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C95E2D-9267-4AC1-8804-A0569190534F}" v="486" dt="2025-04-28T11:07:33.9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 varScale="1">
        <p:scale>
          <a:sx n="33" d="100"/>
          <a:sy n="33" d="100"/>
        </p:scale>
        <p:origin x="1286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6CC95E2D-9267-4AC1-8804-A0569190534F}"/>
    <pc:docChg chg="custSel modSld">
      <pc:chgData name="Megan Bilsland" userId="1dcb2cd5-9094-4dd5-b428-8001273263fe" providerId="ADAL" clId="{6CC95E2D-9267-4AC1-8804-A0569190534F}" dt="2025-04-28T11:07:48.626" v="486" actId="478"/>
      <pc:docMkLst>
        <pc:docMk/>
      </pc:docMkLst>
      <pc:sldChg chg="delSp modSp mod">
        <pc:chgData name="Megan Bilsland" userId="1dcb2cd5-9094-4dd5-b428-8001273263fe" providerId="ADAL" clId="{6CC95E2D-9267-4AC1-8804-A0569190534F}" dt="2025-04-28T11:07:48.626" v="486" actId="478"/>
        <pc:sldMkLst>
          <pc:docMk/>
          <pc:sldMk cId="2112121789" sldId="256"/>
        </pc:sldMkLst>
        <pc:spChg chg="del">
          <ac:chgData name="Megan Bilsland" userId="1dcb2cd5-9094-4dd5-b428-8001273263fe" providerId="ADAL" clId="{6CC95E2D-9267-4AC1-8804-A0569190534F}" dt="2025-04-28T11:07:48.626" v="486" actId="478"/>
          <ac:spMkLst>
            <pc:docMk/>
            <pc:sldMk cId="2112121789" sldId="256"/>
            <ac:spMk id="2" creationId="{4C9AF18A-ECA8-57CB-5559-D72A0AEEFA65}"/>
          </ac:spMkLst>
        </pc:spChg>
        <pc:graphicFrameChg chg="mod">
          <ac:chgData name="Megan Bilsland" userId="1dcb2cd5-9094-4dd5-b428-8001273263fe" providerId="ADAL" clId="{6CC95E2D-9267-4AC1-8804-A0569190534F}" dt="2025-04-28T11:07:33.971" v="485" actId="313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1AE42422-A315-4CED-90D3-A07CEF51B522}"/>
    <pc:docChg chg="modSld">
      <pc:chgData name="Megan Bilsland" userId="1dcb2cd5-9094-4dd5-b428-8001273263fe" providerId="ADAL" clId="{1AE42422-A315-4CED-90D3-A07CEF51B522}" dt="2024-12-17T14:19:37.046" v="806" actId="20577"/>
      <pc:docMkLst>
        <pc:docMk/>
      </pc:docMkLst>
      <pc:sldChg chg="modSp">
        <pc:chgData name="Megan Bilsland" userId="1dcb2cd5-9094-4dd5-b428-8001273263fe" providerId="ADAL" clId="{1AE42422-A315-4CED-90D3-A07CEF51B522}" dt="2024-12-17T14:19:37.046" v="806" actId="20577"/>
        <pc:sldMkLst>
          <pc:docMk/>
          <pc:sldMk cId="2112121789" sldId="256"/>
        </pc:sldMkLst>
      </pc:sldChg>
    </pc:docChg>
  </pc:docChgLst>
  <pc:docChgLst>
    <pc:chgData name="Megan Bilsland" userId="1dcb2cd5-9094-4dd5-b428-8001273263fe" providerId="ADAL" clId="{26FBCF2D-042E-4838-BF0C-CBBB3A832A45}"/>
    <pc:docChg chg="modSld">
      <pc:chgData name="Megan Bilsland" userId="1dcb2cd5-9094-4dd5-b428-8001273263fe" providerId="ADAL" clId="{26FBCF2D-042E-4838-BF0C-CBBB3A832A45}" dt="2025-04-14T19:23:14.513" v="431" actId="20577"/>
      <pc:docMkLst>
        <pc:docMk/>
      </pc:docMkLst>
      <pc:sldChg chg="modSp">
        <pc:chgData name="Megan Bilsland" userId="1dcb2cd5-9094-4dd5-b428-8001273263fe" providerId="ADAL" clId="{26FBCF2D-042E-4838-BF0C-CBBB3A832A45}" dt="2025-04-14T19:23:14.513" v="431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26FBCF2D-042E-4838-BF0C-CBBB3A832A45}" dt="2025-04-14T19:23:14.513" v="431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F4221500-1759-4CA9-89B8-DEDBB980BE3E}"/>
    <pc:docChg chg="undo custSel addSld delSld modSld">
      <pc:chgData name="Megan Bilsland" userId="1dcb2cd5-9094-4dd5-b428-8001273263fe" providerId="ADAL" clId="{F4221500-1759-4CA9-89B8-DEDBB980BE3E}" dt="2024-07-17T08:49:25.645" v="418" actId="478"/>
      <pc:docMkLst>
        <pc:docMk/>
      </pc:docMkLst>
      <pc:sldChg chg="addSp delSp modSp add del mod">
        <pc:chgData name="Megan Bilsland" userId="1dcb2cd5-9094-4dd5-b428-8001273263fe" providerId="ADAL" clId="{F4221500-1759-4CA9-89B8-DEDBB980BE3E}" dt="2024-07-17T08:49:25.645" v="418" actId="478"/>
        <pc:sldMkLst>
          <pc:docMk/>
          <pc:sldMk cId="2112121789" sldId="256"/>
        </pc:sldMkLst>
      </pc:sldChg>
      <pc:sldChg chg="del">
        <pc:chgData name="Megan Bilsland" userId="1dcb2cd5-9094-4dd5-b428-8001273263fe" providerId="ADAL" clId="{F4221500-1759-4CA9-89B8-DEDBB980BE3E}" dt="2024-07-17T08:45:06.815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F4221500-1759-4CA9-89B8-DEDBB980BE3E}" dt="2024-07-17T08:45:05.357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F4221500-1759-4CA9-89B8-DEDBB980BE3E}" dt="2024-07-17T08:45:07.077" v="2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F4221500-1759-4CA9-89B8-DEDBB980BE3E}" dt="2024-07-17T08:45:07.387" v="4" actId="47"/>
        <pc:sldMkLst>
          <pc:docMk/>
          <pc:sldMk cId="2177636863" sldId="278"/>
        </pc:sldMkLst>
      </pc:sldChg>
      <pc:sldChg chg="del">
        <pc:chgData name="Megan Bilsland" userId="1dcb2cd5-9094-4dd5-b428-8001273263fe" providerId="ADAL" clId="{F4221500-1759-4CA9-89B8-DEDBB980BE3E}" dt="2024-07-17T08:45:07.242" v="3" actId="47"/>
        <pc:sldMkLst>
          <pc:docMk/>
          <pc:sldMk cId="2702023828" sldId="286"/>
        </pc:sldMkLst>
      </pc:sldChg>
      <pc:sldChg chg="del">
        <pc:chgData name="Megan Bilsland" userId="1dcb2cd5-9094-4dd5-b428-8001273263fe" providerId="ADAL" clId="{F4221500-1759-4CA9-89B8-DEDBB980BE3E}" dt="2024-07-17T08:45:07.537" v="5" actId="47"/>
        <pc:sldMkLst>
          <pc:docMk/>
          <pc:sldMk cId="2181603635" sldId="287"/>
        </pc:sldMkLst>
      </pc:sldChg>
      <pc:sldChg chg="del">
        <pc:chgData name="Megan Bilsland" userId="1dcb2cd5-9094-4dd5-b428-8001273263fe" providerId="ADAL" clId="{F4221500-1759-4CA9-89B8-DEDBB980BE3E}" dt="2024-07-17T08:45:07.702" v="6" actId="47"/>
        <pc:sldMkLst>
          <pc:docMk/>
          <pc:sldMk cId="1192918652" sldId="288"/>
        </pc:sldMkLst>
      </pc:sldChg>
      <pc:sldMasterChg chg="addSldLayout delSldLayout">
        <pc:chgData name="Megan Bilsland" userId="1dcb2cd5-9094-4dd5-b428-8001273263fe" providerId="ADAL" clId="{F4221500-1759-4CA9-89B8-DEDBB980BE3E}" dt="2024-07-17T08:45:09.008" v="8" actId="47"/>
        <pc:sldMasterMkLst>
          <pc:docMk/>
          <pc:sldMasterMk cId="0" sldId="2147483648"/>
        </pc:sldMasterMkLst>
        <pc:sldLayoutChg chg="add del">
          <pc:chgData name="Megan Bilsland" userId="1dcb2cd5-9094-4dd5-b428-8001273263fe" providerId="ADAL" clId="{F4221500-1759-4CA9-89B8-DEDBB980BE3E}" dt="2024-07-17T08:45:09.008" v="8" actId="47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egan Bilsland" userId="1dcb2cd5-9094-4dd5-b428-8001273263fe" providerId="ADAL" clId="{F4221500-1759-4CA9-89B8-DEDBB980BE3E}" dt="2024-07-17T08:45:07.702" v="6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Music as a Hook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Focus on TikTok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Are you in time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Why a video goes viral?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765629F4-3974-4564-BA2E-19555A15AD46}">
      <dgm:prSet phldrT="[Text]"/>
      <dgm:spPr/>
      <dgm:t>
        <a:bodyPr/>
        <a:lstStyle/>
        <a:p>
          <a:r>
            <a:rPr lang="en-GB" dirty="0"/>
            <a:t>Have you clearly communicated emotion?</a:t>
          </a:r>
        </a:p>
      </dgm:t>
    </dgm:pt>
    <dgm:pt modelId="{FEE1A302-887A-410D-836D-E46C13DFA8D0}" type="parTrans" cxnId="{BC898F46-7EBE-40FD-ABFD-9CD8D08D195F}">
      <dgm:prSet/>
      <dgm:spPr/>
      <dgm:t>
        <a:bodyPr/>
        <a:lstStyle/>
        <a:p>
          <a:endParaRPr lang="en-GB"/>
        </a:p>
      </dgm:t>
    </dgm:pt>
    <dgm:pt modelId="{C2A4B735-5300-4EEB-80BD-C481CB443EF7}" type="sibTrans" cxnId="{BC898F46-7EBE-40FD-ABFD-9CD8D08D195F}">
      <dgm:prSet/>
      <dgm:spPr/>
      <dgm:t>
        <a:bodyPr/>
        <a:lstStyle/>
        <a:p>
          <a:endParaRPr lang="en-GB"/>
        </a:p>
      </dgm:t>
    </dgm:pt>
    <dgm:pt modelId="{FFB4A481-B172-4C26-A2D5-252EE45A4126}">
      <dgm:prSet phldrT="[Text]"/>
      <dgm:spPr/>
      <dgm:t>
        <a:bodyPr/>
        <a:lstStyle/>
        <a:p>
          <a:r>
            <a:rPr lang="en-GB" dirty="0"/>
            <a:t>Shortening tracks</a:t>
          </a:r>
        </a:p>
      </dgm:t>
    </dgm:pt>
    <dgm:pt modelId="{A0F8C3F0-F2F0-4AC6-9F62-E1C7B2DF2489}" type="parTrans" cxnId="{A96DC96D-7679-43F0-8DB5-6BA757E239BF}">
      <dgm:prSet/>
      <dgm:spPr/>
      <dgm:t>
        <a:bodyPr/>
        <a:lstStyle/>
        <a:p>
          <a:endParaRPr lang="en-GB"/>
        </a:p>
      </dgm:t>
    </dgm:pt>
    <dgm:pt modelId="{7ED79EE7-9715-4038-AF1E-B928288ECE1B}" type="sibTrans" cxnId="{A96DC96D-7679-43F0-8DB5-6BA757E239BF}">
      <dgm:prSet/>
      <dgm:spPr/>
      <dgm:t>
        <a:bodyPr/>
        <a:lstStyle/>
        <a:p>
          <a:endParaRPr lang="en-GB"/>
        </a:p>
      </dgm:t>
    </dgm:pt>
    <dgm:pt modelId="{BFE918C8-E09E-44F1-8A52-1662B8F945D3}">
      <dgm:prSet phldrT="[Text]"/>
      <dgm:spPr/>
      <dgm:t>
        <a:bodyPr/>
        <a:lstStyle/>
        <a:p>
          <a:r>
            <a:rPr lang="en-GB" dirty="0"/>
            <a:t>Automation</a:t>
          </a:r>
        </a:p>
      </dgm:t>
    </dgm:pt>
    <dgm:pt modelId="{2805F605-FAAA-4D10-A07C-4C250F798559}" type="parTrans" cxnId="{0099D9CE-1EE7-4E78-994B-1C558611D9CC}">
      <dgm:prSet/>
      <dgm:spPr/>
      <dgm:t>
        <a:bodyPr/>
        <a:lstStyle/>
        <a:p>
          <a:endParaRPr lang="en-GB"/>
        </a:p>
      </dgm:t>
    </dgm:pt>
    <dgm:pt modelId="{26E9478D-AC30-4423-B73E-EEA131F13E9F}" type="sibTrans" cxnId="{0099D9CE-1EE7-4E78-994B-1C558611D9CC}">
      <dgm:prSet/>
      <dgm:spPr/>
      <dgm:t>
        <a:bodyPr/>
        <a:lstStyle/>
        <a:p>
          <a:endParaRPr lang="en-GB"/>
        </a:p>
      </dgm:t>
    </dgm:pt>
    <dgm:pt modelId="{055A55C7-070E-4969-B7D5-A3F1B97B89F2}">
      <dgm:prSet phldrT="[Text]"/>
      <dgm:spPr/>
      <dgm:t>
        <a:bodyPr/>
        <a:lstStyle/>
        <a:p>
          <a:r>
            <a:rPr lang="en-GB" dirty="0"/>
            <a:t>Adding effects</a:t>
          </a:r>
        </a:p>
      </dgm:t>
    </dgm:pt>
    <dgm:pt modelId="{91486995-069C-4893-B6DF-93A4744CCBC0}" type="parTrans" cxnId="{95A440EF-2137-49C1-B8EA-F0775D2AD21B}">
      <dgm:prSet/>
      <dgm:spPr/>
      <dgm:t>
        <a:bodyPr/>
        <a:lstStyle/>
        <a:p>
          <a:endParaRPr lang="en-GB"/>
        </a:p>
      </dgm:t>
    </dgm:pt>
    <dgm:pt modelId="{2A3CECFD-AF44-46F8-A43B-8E3DC9D871CC}" type="sibTrans" cxnId="{95A440EF-2137-49C1-B8EA-F0775D2AD21B}">
      <dgm:prSet/>
      <dgm:spPr/>
      <dgm:t>
        <a:bodyPr/>
        <a:lstStyle/>
        <a:p>
          <a:endParaRPr lang="en-GB"/>
        </a:p>
      </dgm:t>
    </dgm:pt>
    <dgm:pt modelId="{73987D31-EFAF-4985-B9A3-9A3D8BB5CD8E}">
      <dgm:prSet phldrT="[Text]"/>
      <dgm:spPr/>
      <dgm:t>
        <a:bodyPr/>
        <a:lstStyle/>
        <a:p>
          <a:r>
            <a:rPr lang="en-GB" dirty="0"/>
            <a:t>Music editing</a:t>
          </a:r>
        </a:p>
      </dgm:t>
    </dgm:pt>
    <dgm:pt modelId="{ADA00DF6-CB61-411B-894B-83D16EF90E31}" type="parTrans" cxnId="{D8E2BCDE-EA9B-4B2D-B184-BA2E17EF4F9D}">
      <dgm:prSet/>
      <dgm:spPr/>
      <dgm:t>
        <a:bodyPr/>
        <a:lstStyle/>
        <a:p>
          <a:endParaRPr lang="en-GB"/>
        </a:p>
      </dgm:t>
    </dgm:pt>
    <dgm:pt modelId="{CDDB03F2-694E-4C17-9581-58F2FDB9FB9F}" type="sibTrans" cxnId="{D8E2BCDE-EA9B-4B2D-B184-BA2E17EF4F9D}">
      <dgm:prSet/>
      <dgm:spPr/>
      <dgm:t>
        <a:bodyPr/>
        <a:lstStyle/>
        <a:p>
          <a:endParaRPr lang="en-GB"/>
        </a:p>
      </dgm:t>
    </dgm:pt>
    <dgm:pt modelId="{260C33F1-A4C9-4084-86D6-64C57B61D654}">
      <dgm:prSet phldrT="[Text]"/>
      <dgm:spPr/>
      <dgm:t>
        <a:bodyPr/>
        <a:lstStyle/>
        <a:p>
          <a:r>
            <a:rPr lang="en-GB" dirty="0"/>
            <a:t>Melody</a:t>
          </a:r>
        </a:p>
      </dgm:t>
    </dgm:pt>
    <dgm:pt modelId="{A0792D06-C6BE-40FA-88E1-84031AB65B05}" type="parTrans" cxnId="{551946A1-4A94-45A6-801C-A08D48BF4E14}">
      <dgm:prSet/>
      <dgm:spPr/>
      <dgm:t>
        <a:bodyPr/>
        <a:lstStyle/>
        <a:p>
          <a:endParaRPr lang="en-GB"/>
        </a:p>
      </dgm:t>
    </dgm:pt>
    <dgm:pt modelId="{263594C0-4AAE-433E-A5E7-F8F42C0B299E}" type="sibTrans" cxnId="{551946A1-4A94-45A6-801C-A08D48BF4E14}">
      <dgm:prSet/>
      <dgm:spPr/>
      <dgm:t>
        <a:bodyPr/>
        <a:lstStyle/>
        <a:p>
          <a:endParaRPr lang="en-GB"/>
        </a:p>
      </dgm:t>
    </dgm:pt>
    <dgm:pt modelId="{73CC02A7-620F-41EC-817C-1C8F8C8CDAB2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94E891D9-020F-4943-87C4-D71135A3EFCD}" type="parTrans" cxnId="{4FC5D855-0FE0-4488-8237-75C51EBF4CE2}">
      <dgm:prSet/>
      <dgm:spPr/>
      <dgm:t>
        <a:bodyPr/>
        <a:lstStyle/>
        <a:p>
          <a:endParaRPr lang="en-GB"/>
        </a:p>
      </dgm:t>
    </dgm:pt>
    <dgm:pt modelId="{559D8598-C46C-4836-8932-6414F224BD41}" type="sibTrans" cxnId="{4FC5D855-0FE0-4488-8237-75C51EBF4CE2}">
      <dgm:prSet/>
      <dgm:spPr/>
      <dgm:t>
        <a:bodyPr/>
        <a:lstStyle/>
        <a:p>
          <a:endParaRPr lang="en-GB"/>
        </a:p>
      </dgm:t>
    </dgm:pt>
    <dgm:pt modelId="{77D2A1F9-5545-4D34-86C3-4A17C6A3590F}">
      <dgm:prSet phldrT="[Text]"/>
      <dgm:spPr/>
      <dgm:t>
        <a:bodyPr/>
        <a:lstStyle/>
        <a:p>
          <a:r>
            <a:rPr lang="en-GB" dirty="0"/>
            <a:t>Dynamics</a:t>
          </a:r>
        </a:p>
      </dgm:t>
    </dgm:pt>
    <dgm:pt modelId="{9F1F08F6-9340-4C2C-8FC3-63084A15221F}" type="parTrans" cxnId="{B9173733-79A4-47A8-BA3B-89F792D73540}">
      <dgm:prSet/>
      <dgm:spPr/>
      <dgm:t>
        <a:bodyPr/>
        <a:lstStyle/>
        <a:p>
          <a:endParaRPr lang="en-GB"/>
        </a:p>
      </dgm:t>
    </dgm:pt>
    <dgm:pt modelId="{8987B77B-CF4C-49CA-A340-753DF6EBD6EE}" type="sibTrans" cxnId="{B9173733-79A4-47A8-BA3B-89F792D73540}">
      <dgm:prSet/>
      <dgm:spPr/>
      <dgm:t>
        <a:bodyPr/>
        <a:lstStyle/>
        <a:p>
          <a:endParaRPr lang="en-GB"/>
        </a:p>
      </dgm:t>
    </dgm:pt>
    <dgm:pt modelId="{9FE22D5E-4B74-4AB7-814D-E79848278218}">
      <dgm:prSet phldrT="[Text]"/>
      <dgm:spPr/>
      <dgm:t>
        <a:bodyPr/>
        <a:lstStyle/>
        <a:p>
          <a:r>
            <a:rPr lang="en-GB" dirty="0"/>
            <a:t>Video creating</a:t>
          </a:r>
        </a:p>
      </dgm:t>
    </dgm:pt>
    <dgm:pt modelId="{978CF277-71F3-48F4-96AB-53DF288E38F3}" type="parTrans" cxnId="{0D94E06B-562F-48C5-BE33-9DC979F45252}">
      <dgm:prSet/>
      <dgm:spPr/>
      <dgm:t>
        <a:bodyPr/>
        <a:lstStyle/>
        <a:p>
          <a:endParaRPr lang="en-GB"/>
        </a:p>
      </dgm:t>
    </dgm:pt>
    <dgm:pt modelId="{C1091FC6-0DF8-4020-AF39-AC6AAE73AC08}" type="sibTrans" cxnId="{0D94E06B-562F-48C5-BE33-9DC979F45252}">
      <dgm:prSet/>
      <dgm:spPr/>
      <dgm:t>
        <a:bodyPr/>
        <a:lstStyle/>
        <a:p>
          <a:endParaRPr lang="en-GB"/>
        </a:p>
      </dgm:t>
    </dgm:pt>
    <dgm:pt modelId="{93D0684B-C5DD-4261-BAA9-D1EB8B09B982}">
      <dgm:prSet phldrT="[Text]"/>
      <dgm:spPr/>
      <dgm:t>
        <a:bodyPr/>
        <a:lstStyle/>
        <a:p>
          <a:r>
            <a:rPr lang="en-GB" dirty="0"/>
            <a:t>Copyright</a:t>
          </a:r>
        </a:p>
      </dgm:t>
    </dgm:pt>
    <dgm:pt modelId="{92C93924-8658-4EF5-8A9E-2A2D291916C5}" type="parTrans" cxnId="{A63C3E84-4B7F-4502-9DB5-839736886DF1}">
      <dgm:prSet/>
      <dgm:spPr/>
      <dgm:t>
        <a:bodyPr/>
        <a:lstStyle/>
        <a:p>
          <a:endParaRPr lang="en-GB"/>
        </a:p>
      </dgm:t>
    </dgm:pt>
    <dgm:pt modelId="{9685D6D9-9BB5-40AE-BF02-D2900682ED6D}" type="sibTrans" cxnId="{A63C3E84-4B7F-4502-9DB5-839736886DF1}">
      <dgm:prSet/>
      <dgm:spPr/>
      <dgm:t>
        <a:bodyPr/>
        <a:lstStyle/>
        <a:p>
          <a:endParaRPr lang="en-GB"/>
        </a:p>
      </dgm:t>
    </dgm:pt>
    <dgm:pt modelId="{5E3F0E34-EAB1-475D-9406-7949D8573072}">
      <dgm:prSet phldrT="[Text]"/>
      <dgm:spPr/>
      <dgm:t>
        <a:bodyPr/>
        <a:lstStyle/>
        <a:p>
          <a:r>
            <a:rPr lang="en-GB" dirty="0"/>
            <a:t>Tempo</a:t>
          </a:r>
        </a:p>
      </dgm:t>
    </dgm:pt>
    <dgm:pt modelId="{89C98222-CAB5-4941-A15A-BE230D104284}" type="parTrans" cxnId="{2A1EF099-3FEB-4544-84A0-61DB5280690D}">
      <dgm:prSet/>
      <dgm:spPr/>
      <dgm:t>
        <a:bodyPr/>
        <a:lstStyle/>
        <a:p>
          <a:endParaRPr lang="en-GB"/>
        </a:p>
      </dgm:t>
    </dgm:pt>
    <dgm:pt modelId="{724300F0-5FC1-4B7F-A2B0-6E602F6FD63E}" type="sibTrans" cxnId="{2A1EF099-3FEB-4544-84A0-61DB5280690D}">
      <dgm:prSet/>
      <dgm:spPr/>
      <dgm:t>
        <a:bodyPr/>
        <a:lstStyle/>
        <a:p>
          <a:endParaRPr lang="en-GB"/>
        </a:p>
      </dgm:t>
    </dgm:pt>
    <dgm:pt modelId="{8C676A03-92B1-4EC5-A142-631083E5F5CA}">
      <dgm:prSet phldrT="[Text]"/>
      <dgm:spPr/>
      <dgm:t>
        <a:bodyPr/>
        <a:lstStyle/>
        <a:p>
          <a:r>
            <a:rPr lang="en-GB" dirty="0"/>
            <a:t>Looping</a:t>
          </a:r>
        </a:p>
      </dgm:t>
    </dgm:pt>
    <dgm:pt modelId="{9C37EDE9-0943-4C58-A5CA-B8BEF4543ED0}" type="parTrans" cxnId="{1DBB809F-B4AB-46A7-9ADD-6C156F17E87D}">
      <dgm:prSet/>
      <dgm:spPr/>
      <dgm:t>
        <a:bodyPr/>
        <a:lstStyle/>
        <a:p>
          <a:endParaRPr lang="en-GB"/>
        </a:p>
      </dgm:t>
    </dgm:pt>
    <dgm:pt modelId="{19DD3051-941D-4AF5-9264-497E5FA16699}" type="sibTrans" cxnId="{1DBB809F-B4AB-46A7-9ADD-6C156F17E87D}">
      <dgm:prSet/>
      <dgm:spPr/>
      <dgm:t>
        <a:bodyPr/>
        <a:lstStyle/>
        <a:p>
          <a:endParaRPr lang="en-GB"/>
        </a:p>
      </dgm:t>
    </dgm:pt>
    <dgm:pt modelId="{7D0265B3-2E22-4688-84E8-3A503B401945}">
      <dgm:prSet phldrT="[Text]"/>
      <dgm:spPr/>
      <dgm:t>
        <a:bodyPr/>
        <a:lstStyle/>
        <a:p>
          <a:r>
            <a:rPr lang="en-GB" dirty="0"/>
            <a:t>Emotions</a:t>
          </a:r>
        </a:p>
      </dgm:t>
    </dgm:pt>
    <dgm:pt modelId="{6121BA21-F3FF-4DB6-A921-563692DB4072}" type="parTrans" cxnId="{0CDE6111-D927-4ACD-9050-0DD67DACDF85}">
      <dgm:prSet/>
      <dgm:spPr/>
      <dgm:t>
        <a:bodyPr/>
        <a:lstStyle/>
        <a:p>
          <a:endParaRPr lang="en-GB"/>
        </a:p>
      </dgm:t>
    </dgm:pt>
    <dgm:pt modelId="{B0FE0581-06D2-459D-A015-3BD8DB7A73CD}" type="sibTrans" cxnId="{0CDE6111-D927-4ACD-9050-0DD67DACDF85}">
      <dgm:prSet/>
      <dgm:spPr/>
      <dgm:t>
        <a:bodyPr/>
        <a:lstStyle/>
        <a:p>
          <a:endParaRPr lang="en-GB"/>
        </a:p>
      </dgm:t>
    </dgm:pt>
    <dgm:pt modelId="{D0FC4B35-7E88-4626-BF16-CEF611FD9CF4}">
      <dgm:prSet phldrT="[Text]"/>
      <dgm:spPr/>
      <dgm:t>
        <a:bodyPr/>
        <a:lstStyle/>
        <a:p>
          <a:r>
            <a:rPr lang="en-GB" dirty="0"/>
            <a:t>Trends</a:t>
          </a:r>
        </a:p>
      </dgm:t>
    </dgm:pt>
    <dgm:pt modelId="{4A471303-1B19-4243-860F-288EA0F7AA9A}" type="parTrans" cxnId="{E85962F0-1CD3-4A65-B7CA-869E245A72A2}">
      <dgm:prSet/>
      <dgm:spPr/>
      <dgm:t>
        <a:bodyPr/>
        <a:lstStyle/>
        <a:p>
          <a:endParaRPr lang="en-GB"/>
        </a:p>
      </dgm:t>
    </dgm:pt>
    <dgm:pt modelId="{8DDDABE9-6493-4EFB-A558-462CC46A275B}" type="sibTrans" cxnId="{E85962F0-1CD3-4A65-B7CA-869E245A72A2}">
      <dgm:prSet/>
      <dgm:spPr/>
      <dgm:t>
        <a:bodyPr/>
        <a:lstStyle/>
        <a:p>
          <a:endParaRPr lang="en-GB"/>
        </a:p>
      </dgm:t>
    </dgm:pt>
    <dgm:pt modelId="{12F6EBC1-64F0-4721-AAC7-97CC5E400022}">
      <dgm:prSet phldrT="[Text]"/>
      <dgm:spPr/>
      <dgm:t>
        <a:bodyPr/>
        <a:lstStyle/>
        <a:p>
          <a:r>
            <a:rPr lang="en-GB" dirty="0"/>
            <a:t>Trending sounds</a:t>
          </a:r>
        </a:p>
      </dgm:t>
    </dgm:pt>
    <dgm:pt modelId="{2B83C238-3D21-4DA7-B7BC-BDBEFB9F515D}" type="parTrans" cxnId="{B7DF9A15-FAE5-4A59-80B7-42F71E97F7B1}">
      <dgm:prSet/>
      <dgm:spPr/>
      <dgm:t>
        <a:bodyPr/>
        <a:lstStyle/>
        <a:p>
          <a:endParaRPr lang="en-GB"/>
        </a:p>
      </dgm:t>
    </dgm:pt>
    <dgm:pt modelId="{6FB187E6-E5DF-4E84-BD6B-0E02CB4649E5}" type="sibTrans" cxnId="{B7DF9A15-FAE5-4A59-80B7-42F71E97F7B1}">
      <dgm:prSet/>
      <dgm:spPr/>
      <dgm:t>
        <a:bodyPr/>
        <a:lstStyle/>
        <a:p>
          <a:endParaRPr lang="en-GB"/>
        </a:p>
      </dgm:t>
    </dgm:pt>
    <dgm:pt modelId="{70453F6C-7C18-4268-9789-F258548B3DE8}">
      <dgm:prSet phldrT="[Text]"/>
      <dgm:spPr/>
      <dgm:t>
        <a:bodyPr/>
        <a:lstStyle/>
        <a:p>
          <a:r>
            <a:rPr lang="en-GB" dirty="0"/>
            <a:t>What trend is being followed</a:t>
          </a:r>
        </a:p>
      </dgm:t>
    </dgm:pt>
    <dgm:pt modelId="{DE9EEE2E-7D04-41BF-AC25-A6E4BE8F780A}" type="parTrans" cxnId="{D11A9784-6FB6-4C87-AEC3-DF0B8FAF8C66}">
      <dgm:prSet/>
      <dgm:spPr/>
      <dgm:t>
        <a:bodyPr/>
        <a:lstStyle/>
        <a:p>
          <a:endParaRPr lang="en-GB"/>
        </a:p>
      </dgm:t>
    </dgm:pt>
    <dgm:pt modelId="{76FE7440-61A5-438C-8249-A8CD05D2710E}" type="sibTrans" cxnId="{D11A9784-6FB6-4C87-AEC3-DF0B8FAF8C66}">
      <dgm:prSet/>
      <dgm:spPr/>
      <dgm:t>
        <a:bodyPr/>
        <a:lstStyle/>
        <a:p>
          <a:endParaRPr lang="en-GB"/>
        </a:p>
      </dgm:t>
    </dgm:pt>
    <dgm:pt modelId="{88E0E6CC-353C-449B-A5BD-5D3C40E9BD84}">
      <dgm:prSet phldrT="[Text]"/>
      <dgm:spPr/>
      <dgm:t>
        <a:bodyPr/>
        <a:lstStyle/>
        <a:p>
          <a:r>
            <a:rPr lang="en-GB" dirty="0"/>
            <a:t>Is it in time</a:t>
          </a:r>
        </a:p>
      </dgm:t>
    </dgm:pt>
    <dgm:pt modelId="{080F8E65-C11D-454D-9D03-8026A3879099}" type="parTrans" cxnId="{483958F7-EB64-4816-85A7-9A3C7000CBC8}">
      <dgm:prSet/>
      <dgm:spPr/>
      <dgm:t>
        <a:bodyPr/>
        <a:lstStyle/>
        <a:p>
          <a:endParaRPr lang="en-GB"/>
        </a:p>
      </dgm:t>
    </dgm:pt>
    <dgm:pt modelId="{D4563FD3-6D52-4666-B97D-7D498ABA5E89}" type="sibTrans" cxnId="{483958F7-EB64-4816-85A7-9A3C7000CBC8}">
      <dgm:prSet/>
      <dgm:spPr/>
      <dgm:t>
        <a:bodyPr/>
        <a:lstStyle/>
        <a:p>
          <a:endParaRPr lang="en-GB"/>
        </a:p>
      </dgm:t>
    </dgm:pt>
    <dgm:pt modelId="{94C96871-B152-48E7-9F59-2B2107E66456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9F8A07BE-410C-444F-8B46-082FB36C8422}" type="parTrans" cxnId="{DC96B25E-09EF-4B82-9C42-BD48EF65F227}">
      <dgm:prSet/>
      <dgm:spPr/>
      <dgm:t>
        <a:bodyPr/>
        <a:lstStyle/>
        <a:p>
          <a:endParaRPr lang="en-GB"/>
        </a:p>
      </dgm:t>
    </dgm:pt>
    <dgm:pt modelId="{E99B9933-1512-4106-8CB5-4439615F12F0}" type="sibTrans" cxnId="{DC96B25E-09EF-4B82-9C42-BD48EF65F227}">
      <dgm:prSet/>
      <dgm:spPr/>
      <dgm:t>
        <a:bodyPr/>
        <a:lstStyle/>
        <a:p>
          <a:endParaRPr lang="en-GB"/>
        </a:p>
      </dgm:t>
    </dgm:pt>
    <dgm:pt modelId="{76F32953-9A5C-4FBB-A882-9AB894658F6A}">
      <dgm:prSet phldrT="[Text]"/>
      <dgm:spPr/>
      <dgm:t>
        <a:bodyPr/>
        <a:lstStyle/>
        <a:p>
          <a:r>
            <a:rPr lang="en-GB" dirty="0"/>
            <a:t>Fair usage</a:t>
          </a:r>
        </a:p>
      </dgm:t>
    </dgm:pt>
    <dgm:pt modelId="{901D1F6C-6990-435E-A9CF-E407E20C8365}" type="parTrans" cxnId="{D4189932-B13E-4EBD-A53D-FF98E955937F}">
      <dgm:prSet/>
      <dgm:spPr/>
      <dgm:t>
        <a:bodyPr/>
        <a:lstStyle/>
        <a:p>
          <a:endParaRPr lang="en-GB"/>
        </a:p>
      </dgm:t>
    </dgm:pt>
    <dgm:pt modelId="{04D61CF8-1E63-4691-B083-0460B2404BC6}" type="sibTrans" cxnId="{D4189932-B13E-4EBD-A53D-FF98E955937F}">
      <dgm:prSet/>
      <dgm:spPr/>
      <dgm:t>
        <a:bodyPr/>
        <a:lstStyle/>
        <a:p>
          <a:endParaRPr lang="en-GB"/>
        </a:p>
      </dgm:t>
    </dgm:pt>
    <dgm:pt modelId="{F843D013-1EA9-43C4-BE4B-6A4502B1D7F5}">
      <dgm:prSet phldrT="[Text]"/>
      <dgm:spPr/>
      <dgm:t>
        <a:bodyPr/>
        <a:lstStyle/>
        <a:p>
          <a:r>
            <a:rPr lang="en-GB" dirty="0"/>
            <a:t>Why sounds get removed</a:t>
          </a:r>
        </a:p>
      </dgm:t>
    </dgm:pt>
    <dgm:pt modelId="{F2BD3422-86D7-4C98-9EB9-A8957E511BEB}" type="parTrans" cxnId="{05A648C4-EF7E-4A08-A734-E80113B54D14}">
      <dgm:prSet/>
      <dgm:spPr/>
      <dgm:t>
        <a:bodyPr/>
        <a:lstStyle/>
        <a:p>
          <a:endParaRPr lang="en-GB"/>
        </a:p>
      </dgm:t>
    </dgm:pt>
    <dgm:pt modelId="{BAC00038-6407-42DB-B5D2-44E53FD2A695}" type="sibTrans" cxnId="{05A648C4-EF7E-4A08-A734-E80113B54D14}">
      <dgm:prSet/>
      <dgm:spPr/>
      <dgm:t>
        <a:bodyPr/>
        <a:lstStyle/>
        <a:p>
          <a:endParaRPr lang="en-GB"/>
        </a:p>
      </dgm:t>
    </dgm:pt>
    <dgm:pt modelId="{47315C69-8669-4E8B-8933-90051799198B}">
      <dgm:prSet phldrT="[Text]"/>
      <dgm:spPr/>
      <dgm:t>
        <a:bodyPr/>
        <a:lstStyle/>
        <a:p>
          <a:r>
            <a:rPr lang="en-GB" dirty="0"/>
            <a:t>Have you successfully edited the track?</a:t>
          </a:r>
        </a:p>
      </dgm:t>
    </dgm:pt>
    <dgm:pt modelId="{A78731C9-55AB-45F2-9DB6-5A7222AFDBF2}" type="parTrans" cxnId="{A10D95AF-3C76-40DE-8045-14BC15E0F46D}">
      <dgm:prSet/>
      <dgm:spPr/>
      <dgm:t>
        <a:bodyPr/>
        <a:lstStyle/>
        <a:p>
          <a:endParaRPr lang="en-GB"/>
        </a:p>
      </dgm:t>
    </dgm:pt>
    <dgm:pt modelId="{7D51A392-1AEF-4F9A-8851-F96D44E4AA99}" type="sibTrans" cxnId="{A10D95AF-3C76-40DE-8045-14BC15E0F46D}">
      <dgm:prSet/>
      <dgm:spPr/>
      <dgm:t>
        <a:bodyPr/>
        <a:lstStyle/>
        <a:p>
          <a:endParaRPr lang="en-GB"/>
        </a:p>
      </dgm:t>
    </dgm:pt>
    <dgm:pt modelId="{0B2377A4-A36C-4D63-B250-7A05F78CEA2B}">
      <dgm:prSet phldrT="[Text]"/>
      <dgm:spPr/>
      <dgm:t>
        <a:bodyPr/>
        <a:lstStyle/>
        <a:p>
          <a:r>
            <a:rPr lang="en-GB" dirty="0"/>
            <a:t>Storyboarding</a:t>
          </a:r>
        </a:p>
      </dgm:t>
    </dgm:pt>
    <dgm:pt modelId="{13A77F11-68D3-49F7-8EB5-A370EBA2FB09}" type="parTrans" cxnId="{0E6339E1-DED6-427D-A361-DCA31699E6F2}">
      <dgm:prSet/>
      <dgm:spPr/>
      <dgm:t>
        <a:bodyPr/>
        <a:lstStyle/>
        <a:p>
          <a:endParaRPr lang="en-GB"/>
        </a:p>
      </dgm:t>
    </dgm:pt>
    <dgm:pt modelId="{DAD6545B-1046-405D-9077-E044D5D84807}" type="sibTrans" cxnId="{0E6339E1-DED6-427D-A361-DCA31699E6F2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7C447709-2B72-4029-8603-32B7F8F3FF1A}" type="pres">
      <dgm:prSet presAssocID="{10A0E1AD-ECBD-4611-A7D6-EBD2B71DE119}" presName="Name37" presStyleLbl="parChTrans1D2" presStyleIdx="0" presStyleCnt="6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0" presStyleCnt="5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0" presStyleCnt="5"/>
      <dgm:spPr/>
    </dgm:pt>
    <dgm:pt modelId="{DEA80E4A-5380-483E-B92A-3D826E1EAB88}" type="pres">
      <dgm:prSet presAssocID="{F24A8D2B-A1D4-4763-8B5A-C0794AFF4313}" presName="hierChild4" presStyleCnt="0"/>
      <dgm:spPr/>
    </dgm:pt>
    <dgm:pt modelId="{BF066D81-2B3A-4FA0-8096-46127CE5726D}" type="pres">
      <dgm:prSet presAssocID="{A0792D06-C6BE-40FA-88E1-84031AB65B05}" presName="Name37" presStyleLbl="parChTrans1D3" presStyleIdx="0" presStyleCnt="19"/>
      <dgm:spPr/>
    </dgm:pt>
    <dgm:pt modelId="{E99EB531-F6C1-4F51-A4E5-C43DB7CDF668}" type="pres">
      <dgm:prSet presAssocID="{260C33F1-A4C9-4084-86D6-64C57B61D654}" presName="hierRoot2" presStyleCnt="0">
        <dgm:presLayoutVars>
          <dgm:hierBranch val="init"/>
        </dgm:presLayoutVars>
      </dgm:prSet>
      <dgm:spPr/>
    </dgm:pt>
    <dgm:pt modelId="{4961F741-C825-43E8-BB06-8DCA846548F6}" type="pres">
      <dgm:prSet presAssocID="{260C33F1-A4C9-4084-86D6-64C57B61D654}" presName="rootComposite" presStyleCnt="0"/>
      <dgm:spPr/>
    </dgm:pt>
    <dgm:pt modelId="{7940332D-5890-4E0F-9703-2C3A2D7D073F}" type="pres">
      <dgm:prSet presAssocID="{260C33F1-A4C9-4084-86D6-64C57B61D654}" presName="rootText" presStyleLbl="node3" presStyleIdx="0" presStyleCnt="19">
        <dgm:presLayoutVars>
          <dgm:chPref val="3"/>
        </dgm:presLayoutVars>
      </dgm:prSet>
      <dgm:spPr/>
    </dgm:pt>
    <dgm:pt modelId="{125BF1FF-82D5-4741-A491-F7FD740554BD}" type="pres">
      <dgm:prSet presAssocID="{260C33F1-A4C9-4084-86D6-64C57B61D654}" presName="rootConnector" presStyleLbl="node3" presStyleIdx="0" presStyleCnt="19"/>
      <dgm:spPr/>
    </dgm:pt>
    <dgm:pt modelId="{3A8EA386-C7DB-447D-8051-6DFD6DBAF71C}" type="pres">
      <dgm:prSet presAssocID="{260C33F1-A4C9-4084-86D6-64C57B61D654}" presName="hierChild4" presStyleCnt="0"/>
      <dgm:spPr/>
    </dgm:pt>
    <dgm:pt modelId="{B8E71CAF-DB3E-43FD-BA8C-3CB799E63F60}" type="pres">
      <dgm:prSet presAssocID="{260C33F1-A4C9-4084-86D6-64C57B61D654}" presName="hierChild5" presStyleCnt="0"/>
      <dgm:spPr/>
    </dgm:pt>
    <dgm:pt modelId="{E4C8B975-BEFD-4811-8838-8C8FE837A35F}" type="pres">
      <dgm:prSet presAssocID="{9F1F08F6-9340-4C2C-8FC3-63084A15221F}" presName="Name37" presStyleLbl="parChTrans1D3" presStyleIdx="1" presStyleCnt="19"/>
      <dgm:spPr/>
    </dgm:pt>
    <dgm:pt modelId="{181CAFAA-D3E4-4F91-A120-6ACB9A1E55AB}" type="pres">
      <dgm:prSet presAssocID="{77D2A1F9-5545-4D34-86C3-4A17C6A3590F}" presName="hierRoot2" presStyleCnt="0">
        <dgm:presLayoutVars>
          <dgm:hierBranch val="init"/>
        </dgm:presLayoutVars>
      </dgm:prSet>
      <dgm:spPr/>
    </dgm:pt>
    <dgm:pt modelId="{3B145032-14F7-463F-9F8F-0BE6C71AB92E}" type="pres">
      <dgm:prSet presAssocID="{77D2A1F9-5545-4D34-86C3-4A17C6A3590F}" presName="rootComposite" presStyleCnt="0"/>
      <dgm:spPr/>
    </dgm:pt>
    <dgm:pt modelId="{E3D77835-28CD-4C90-A47A-415419112EAF}" type="pres">
      <dgm:prSet presAssocID="{77D2A1F9-5545-4D34-86C3-4A17C6A3590F}" presName="rootText" presStyleLbl="node3" presStyleIdx="1" presStyleCnt="19">
        <dgm:presLayoutVars>
          <dgm:chPref val="3"/>
        </dgm:presLayoutVars>
      </dgm:prSet>
      <dgm:spPr/>
    </dgm:pt>
    <dgm:pt modelId="{07F96274-24ED-4B96-90D5-DCADBECD82CD}" type="pres">
      <dgm:prSet presAssocID="{77D2A1F9-5545-4D34-86C3-4A17C6A3590F}" presName="rootConnector" presStyleLbl="node3" presStyleIdx="1" presStyleCnt="19"/>
      <dgm:spPr/>
    </dgm:pt>
    <dgm:pt modelId="{6372641B-B740-496C-9939-0FC5DC4B7780}" type="pres">
      <dgm:prSet presAssocID="{77D2A1F9-5545-4D34-86C3-4A17C6A3590F}" presName="hierChild4" presStyleCnt="0"/>
      <dgm:spPr/>
    </dgm:pt>
    <dgm:pt modelId="{1E30B7CD-8404-4E45-B725-3D0A38DCB778}" type="pres">
      <dgm:prSet presAssocID="{77D2A1F9-5545-4D34-86C3-4A17C6A3590F}" presName="hierChild5" presStyleCnt="0"/>
      <dgm:spPr/>
    </dgm:pt>
    <dgm:pt modelId="{A287CF72-83D0-44A4-8C57-571A59FF358A}" type="pres">
      <dgm:prSet presAssocID="{89C98222-CAB5-4941-A15A-BE230D104284}" presName="Name37" presStyleLbl="parChTrans1D3" presStyleIdx="2" presStyleCnt="19"/>
      <dgm:spPr/>
    </dgm:pt>
    <dgm:pt modelId="{98823B76-846C-4D57-8DDC-88B1E75F9E4F}" type="pres">
      <dgm:prSet presAssocID="{5E3F0E34-EAB1-475D-9406-7949D8573072}" presName="hierRoot2" presStyleCnt="0">
        <dgm:presLayoutVars>
          <dgm:hierBranch val="init"/>
        </dgm:presLayoutVars>
      </dgm:prSet>
      <dgm:spPr/>
    </dgm:pt>
    <dgm:pt modelId="{E05793B8-3779-4FF3-AEDD-58A82517A3FA}" type="pres">
      <dgm:prSet presAssocID="{5E3F0E34-EAB1-475D-9406-7949D8573072}" presName="rootComposite" presStyleCnt="0"/>
      <dgm:spPr/>
    </dgm:pt>
    <dgm:pt modelId="{DD1C0F6E-F363-4A6F-BCB1-8355321B680E}" type="pres">
      <dgm:prSet presAssocID="{5E3F0E34-EAB1-475D-9406-7949D8573072}" presName="rootText" presStyleLbl="node3" presStyleIdx="2" presStyleCnt="19">
        <dgm:presLayoutVars>
          <dgm:chPref val="3"/>
        </dgm:presLayoutVars>
      </dgm:prSet>
      <dgm:spPr/>
    </dgm:pt>
    <dgm:pt modelId="{14E06E6C-983C-4EBE-A490-7EF7B02E4526}" type="pres">
      <dgm:prSet presAssocID="{5E3F0E34-EAB1-475D-9406-7949D8573072}" presName="rootConnector" presStyleLbl="node3" presStyleIdx="2" presStyleCnt="19"/>
      <dgm:spPr/>
    </dgm:pt>
    <dgm:pt modelId="{B7E2B7EB-2F89-490E-9CB9-F2A637C9E31C}" type="pres">
      <dgm:prSet presAssocID="{5E3F0E34-EAB1-475D-9406-7949D8573072}" presName="hierChild4" presStyleCnt="0"/>
      <dgm:spPr/>
    </dgm:pt>
    <dgm:pt modelId="{441E2C39-258B-440C-93BD-D024BCE0D214}" type="pres">
      <dgm:prSet presAssocID="{5E3F0E34-EAB1-475D-9406-7949D8573072}" presName="hierChild5" presStyleCnt="0"/>
      <dgm:spPr/>
    </dgm:pt>
    <dgm:pt modelId="{22056774-FB54-44BD-8562-2145C257258E}" type="pres">
      <dgm:prSet presAssocID="{6121BA21-F3FF-4DB6-A921-563692DB4072}" presName="Name37" presStyleLbl="parChTrans1D3" presStyleIdx="3" presStyleCnt="19"/>
      <dgm:spPr/>
    </dgm:pt>
    <dgm:pt modelId="{D25AAEED-F99F-49AC-BACC-157E9381B0F6}" type="pres">
      <dgm:prSet presAssocID="{7D0265B3-2E22-4688-84E8-3A503B401945}" presName="hierRoot2" presStyleCnt="0">
        <dgm:presLayoutVars>
          <dgm:hierBranch val="init"/>
        </dgm:presLayoutVars>
      </dgm:prSet>
      <dgm:spPr/>
    </dgm:pt>
    <dgm:pt modelId="{07C7EA22-7C80-4311-A43E-E9D79BE45608}" type="pres">
      <dgm:prSet presAssocID="{7D0265B3-2E22-4688-84E8-3A503B401945}" presName="rootComposite" presStyleCnt="0"/>
      <dgm:spPr/>
    </dgm:pt>
    <dgm:pt modelId="{D4A81100-4872-41EA-AB05-3CA3DE955445}" type="pres">
      <dgm:prSet presAssocID="{7D0265B3-2E22-4688-84E8-3A503B401945}" presName="rootText" presStyleLbl="node3" presStyleIdx="3" presStyleCnt="19">
        <dgm:presLayoutVars>
          <dgm:chPref val="3"/>
        </dgm:presLayoutVars>
      </dgm:prSet>
      <dgm:spPr/>
    </dgm:pt>
    <dgm:pt modelId="{E8E35710-E687-43F5-930E-213D533A76EE}" type="pres">
      <dgm:prSet presAssocID="{7D0265B3-2E22-4688-84E8-3A503B401945}" presName="rootConnector" presStyleLbl="node3" presStyleIdx="3" presStyleCnt="19"/>
      <dgm:spPr/>
    </dgm:pt>
    <dgm:pt modelId="{531FF727-CFBA-4716-997B-F291D67FA00E}" type="pres">
      <dgm:prSet presAssocID="{7D0265B3-2E22-4688-84E8-3A503B401945}" presName="hierChild4" presStyleCnt="0"/>
      <dgm:spPr/>
    </dgm:pt>
    <dgm:pt modelId="{A1CB8B05-DCAF-432A-B3D2-5A798996340D}" type="pres">
      <dgm:prSet presAssocID="{7D0265B3-2E22-4688-84E8-3A503B401945}" presName="hierChild5" presStyleCnt="0"/>
      <dgm:spPr/>
    </dgm:pt>
    <dgm:pt modelId="{193B49B3-9AEA-4586-8925-BBB2BDD4752A}" type="pres">
      <dgm:prSet presAssocID="{4A471303-1B19-4243-860F-288EA0F7AA9A}" presName="Name37" presStyleLbl="parChTrans1D3" presStyleIdx="4" presStyleCnt="19"/>
      <dgm:spPr/>
    </dgm:pt>
    <dgm:pt modelId="{048653FC-E0FF-4E1D-81F8-D2219B2F21AC}" type="pres">
      <dgm:prSet presAssocID="{D0FC4B35-7E88-4626-BF16-CEF611FD9CF4}" presName="hierRoot2" presStyleCnt="0">
        <dgm:presLayoutVars>
          <dgm:hierBranch val="init"/>
        </dgm:presLayoutVars>
      </dgm:prSet>
      <dgm:spPr/>
    </dgm:pt>
    <dgm:pt modelId="{821828DD-DDEB-4303-BDF1-DB72A96DF384}" type="pres">
      <dgm:prSet presAssocID="{D0FC4B35-7E88-4626-BF16-CEF611FD9CF4}" presName="rootComposite" presStyleCnt="0"/>
      <dgm:spPr/>
    </dgm:pt>
    <dgm:pt modelId="{93C71D81-3B79-4BF9-BC37-D0EDAA589F7C}" type="pres">
      <dgm:prSet presAssocID="{D0FC4B35-7E88-4626-BF16-CEF611FD9CF4}" presName="rootText" presStyleLbl="node3" presStyleIdx="4" presStyleCnt="19">
        <dgm:presLayoutVars>
          <dgm:chPref val="3"/>
        </dgm:presLayoutVars>
      </dgm:prSet>
      <dgm:spPr/>
    </dgm:pt>
    <dgm:pt modelId="{F296ECD8-8D53-415E-98DD-922CF40DC141}" type="pres">
      <dgm:prSet presAssocID="{D0FC4B35-7E88-4626-BF16-CEF611FD9CF4}" presName="rootConnector" presStyleLbl="node3" presStyleIdx="4" presStyleCnt="19"/>
      <dgm:spPr/>
    </dgm:pt>
    <dgm:pt modelId="{86F0AB87-6211-4FB6-AC1E-063C21CC4FBD}" type="pres">
      <dgm:prSet presAssocID="{D0FC4B35-7E88-4626-BF16-CEF611FD9CF4}" presName="hierChild4" presStyleCnt="0"/>
      <dgm:spPr/>
    </dgm:pt>
    <dgm:pt modelId="{73A7ADC7-15BB-483F-95F9-5F1C6C468D72}" type="pres">
      <dgm:prSet presAssocID="{D0FC4B35-7E88-4626-BF16-CEF611FD9CF4}" presName="hierChild5" presStyleCnt="0"/>
      <dgm:spPr/>
    </dgm:pt>
    <dgm:pt modelId="{F249FCC1-D5D1-4BA2-A3F1-CAFDBC59CC8A}" type="pres">
      <dgm:prSet presAssocID="{2B83C238-3D21-4DA7-B7BC-BDBEFB9F515D}" presName="Name37" presStyleLbl="parChTrans1D3" presStyleIdx="5" presStyleCnt="19"/>
      <dgm:spPr/>
    </dgm:pt>
    <dgm:pt modelId="{7D419A79-4252-4528-B6FD-9E8BD90C307A}" type="pres">
      <dgm:prSet presAssocID="{12F6EBC1-64F0-4721-AAC7-97CC5E400022}" presName="hierRoot2" presStyleCnt="0">
        <dgm:presLayoutVars>
          <dgm:hierBranch val="init"/>
        </dgm:presLayoutVars>
      </dgm:prSet>
      <dgm:spPr/>
    </dgm:pt>
    <dgm:pt modelId="{669AAD1F-4D5F-4306-9299-DCBC079C5011}" type="pres">
      <dgm:prSet presAssocID="{12F6EBC1-64F0-4721-AAC7-97CC5E400022}" presName="rootComposite" presStyleCnt="0"/>
      <dgm:spPr/>
    </dgm:pt>
    <dgm:pt modelId="{4842CED9-AC52-43FA-ABE3-1B08B68B088D}" type="pres">
      <dgm:prSet presAssocID="{12F6EBC1-64F0-4721-AAC7-97CC5E400022}" presName="rootText" presStyleLbl="node3" presStyleIdx="5" presStyleCnt="19">
        <dgm:presLayoutVars>
          <dgm:chPref val="3"/>
        </dgm:presLayoutVars>
      </dgm:prSet>
      <dgm:spPr/>
    </dgm:pt>
    <dgm:pt modelId="{76B76583-8021-4021-AC8E-917876A2C5BE}" type="pres">
      <dgm:prSet presAssocID="{12F6EBC1-64F0-4721-AAC7-97CC5E400022}" presName="rootConnector" presStyleLbl="node3" presStyleIdx="5" presStyleCnt="19"/>
      <dgm:spPr/>
    </dgm:pt>
    <dgm:pt modelId="{108A2DB9-06A0-4E5C-92DB-8E9E6EA81482}" type="pres">
      <dgm:prSet presAssocID="{12F6EBC1-64F0-4721-AAC7-97CC5E400022}" presName="hierChild4" presStyleCnt="0"/>
      <dgm:spPr/>
    </dgm:pt>
    <dgm:pt modelId="{C9660D71-1A0A-4C73-8C88-86304309637C}" type="pres">
      <dgm:prSet presAssocID="{12F6EBC1-64F0-4721-AAC7-97CC5E400022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1BFB52C2-C4E1-4BAD-8778-AAC3A14AAAE1}" type="pres">
      <dgm:prSet presAssocID="{ADA00DF6-CB61-411B-894B-83D16EF90E31}" presName="Name37" presStyleLbl="parChTrans1D2" presStyleIdx="1" presStyleCnt="6"/>
      <dgm:spPr/>
    </dgm:pt>
    <dgm:pt modelId="{26C7F3E3-7BB1-452E-8FA1-66625A033021}" type="pres">
      <dgm:prSet presAssocID="{73987D31-EFAF-4985-B9A3-9A3D8BB5CD8E}" presName="hierRoot2" presStyleCnt="0">
        <dgm:presLayoutVars>
          <dgm:hierBranch val="init"/>
        </dgm:presLayoutVars>
      </dgm:prSet>
      <dgm:spPr/>
    </dgm:pt>
    <dgm:pt modelId="{1BDAA501-1A8E-4CF6-8CA2-C362AC2E8E51}" type="pres">
      <dgm:prSet presAssocID="{73987D31-EFAF-4985-B9A3-9A3D8BB5CD8E}" presName="rootComposite" presStyleCnt="0"/>
      <dgm:spPr/>
    </dgm:pt>
    <dgm:pt modelId="{856969B0-3E51-45DB-B941-0972151CE497}" type="pres">
      <dgm:prSet presAssocID="{73987D31-EFAF-4985-B9A3-9A3D8BB5CD8E}" presName="rootText" presStyleLbl="node2" presStyleIdx="1" presStyleCnt="5">
        <dgm:presLayoutVars>
          <dgm:chPref val="3"/>
        </dgm:presLayoutVars>
      </dgm:prSet>
      <dgm:spPr/>
    </dgm:pt>
    <dgm:pt modelId="{826708C2-0E42-4A8A-A056-4A07E1FC852A}" type="pres">
      <dgm:prSet presAssocID="{73987D31-EFAF-4985-B9A3-9A3D8BB5CD8E}" presName="rootConnector" presStyleLbl="node2" presStyleIdx="1" presStyleCnt="5"/>
      <dgm:spPr/>
    </dgm:pt>
    <dgm:pt modelId="{490E882A-692F-4856-9039-E5B6FCC17095}" type="pres">
      <dgm:prSet presAssocID="{73987D31-EFAF-4985-B9A3-9A3D8BB5CD8E}" presName="hierChild4" presStyleCnt="0"/>
      <dgm:spPr/>
    </dgm:pt>
    <dgm:pt modelId="{5EBC4DEC-9113-4875-AD49-F6E24528C2A1}" type="pres">
      <dgm:prSet presAssocID="{A0F8C3F0-F2F0-4AC6-9F62-E1C7B2DF2489}" presName="Name37" presStyleLbl="parChTrans1D3" presStyleIdx="6" presStyleCnt="19"/>
      <dgm:spPr/>
    </dgm:pt>
    <dgm:pt modelId="{D086FD8C-6D65-4E00-A60A-089EB5E33BF4}" type="pres">
      <dgm:prSet presAssocID="{FFB4A481-B172-4C26-A2D5-252EE45A4126}" presName="hierRoot2" presStyleCnt="0">
        <dgm:presLayoutVars>
          <dgm:hierBranch val="init"/>
        </dgm:presLayoutVars>
      </dgm:prSet>
      <dgm:spPr/>
    </dgm:pt>
    <dgm:pt modelId="{0CE3B644-E845-46D3-8FAE-FB3305894D01}" type="pres">
      <dgm:prSet presAssocID="{FFB4A481-B172-4C26-A2D5-252EE45A4126}" presName="rootComposite" presStyleCnt="0"/>
      <dgm:spPr/>
    </dgm:pt>
    <dgm:pt modelId="{F10869EE-4735-4308-AA81-7781F718AA2F}" type="pres">
      <dgm:prSet presAssocID="{FFB4A481-B172-4C26-A2D5-252EE45A4126}" presName="rootText" presStyleLbl="node3" presStyleIdx="6" presStyleCnt="19">
        <dgm:presLayoutVars>
          <dgm:chPref val="3"/>
        </dgm:presLayoutVars>
      </dgm:prSet>
      <dgm:spPr/>
    </dgm:pt>
    <dgm:pt modelId="{79A0E676-71D3-413F-A5CB-141258A409BC}" type="pres">
      <dgm:prSet presAssocID="{FFB4A481-B172-4C26-A2D5-252EE45A4126}" presName="rootConnector" presStyleLbl="node3" presStyleIdx="6" presStyleCnt="19"/>
      <dgm:spPr/>
    </dgm:pt>
    <dgm:pt modelId="{C633FD46-583D-4AF0-B094-146C114DC3BF}" type="pres">
      <dgm:prSet presAssocID="{FFB4A481-B172-4C26-A2D5-252EE45A4126}" presName="hierChild4" presStyleCnt="0"/>
      <dgm:spPr/>
    </dgm:pt>
    <dgm:pt modelId="{3C890305-F3F7-4FD9-BCF7-EAB175F6E2DA}" type="pres">
      <dgm:prSet presAssocID="{FFB4A481-B172-4C26-A2D5-252EE45A4126}" presName="hierChild5" presStyleCnt="0"/>
      <dgm:spPr/>
    </dgm:pt>
    <dgm:pt modelId="{8AE262E7-31AE-4D8C-BF8E-11102DF5E19D}" type="pres">
      <dgm:prSet presAssocID="{9C37EDE9-0943-4C58-A5CA-B8BEF4543ED0}" presName="Name37" presStyleLbl="parChTrans1D3" presStyleIdx="7" presStyleCnt="19"/>
      <dgm:spPr/>
    </dgm:pt>
    <dgm:pt modelId="{8805A09B-8A4E-454C-8658-53F725351A8F}" type="pres">
      <dgm:prSet presAssocID="{8C676A03-92B1-4EC5-A142-631083E5F5CA}" presName="hierRoot2" presStyleCnt="0">
        <dgm:presLayoutVars>
          <dgm:hierBranch val="init"/>
        </dgm:presLayoutVars>
      </dgm:prSet>
      <dgm:spPr/>
    </dgm:pt>
    <dgm:pt modelId="{62479855-840C-4ED1-B787-01EB46AF6A40}" type="pres">
      <dgm:prSet presAssocID="{8C676A03-92B1-4EC5-A142-631083E5F5CA}" presName="rootComposite" presStyleCnt="0"/>
      <dgm:spPr/>
    </dgm:pt>
    <dgm:pt modelId="{5834E930-E047-4AF7-A0A6-FB8606C6EAC6}" type="pres">
      <dgm:prSet presAssocID="{8C676A03-92B1-4EC5-A142-631083E5F5CA}" presName="rootText" presStyleLbl="node3" presStyleIdx="7" presStyleCnt="19">
        <dgm:presLayoutVars>
          <dgm:chPref val="3"/>
        </dgm:presLayoutVars>
      </dgm:prSet>
      <dgm:spPr/>
    </dgm:pt>
    <dgm:pt modelId="{D05A25BA-F65E-48F7-BC2C-E5FC66413BD4}" type="pres">
      <dgm:prSet presAssocID="{8C676A03-92B1-4EC5-A142-631083E5F5CA}" presName="rootConnector" presStyleLbl="node3" presStyleIdx="7" presStyleCnt="19"/>
      <dgm:spPr/>
    </dgm:pt>
    <dgm:pt modelId="{8CA79DB5-3D76-46CA-9820-14EA7C9EBE46}" type="pres">
      <dgm:prSet presAssocID="{8C676A03-92B1-4EC5-A142-631083E5F5CA}" presName="hierChild4" presStyleCnt="0"/>
      <dgm:spPr/>
    </dgm:pt>
    <dgm:pt modelId="{08BB9011-6039-4025-8D55-AE59AB52C079}" type="pres">
      <dgm:prSet presAssocID="{8C676A03-92B1-4EC5-A142-631083E5F5CA}" presName="hierChild5" presStyleCnt="0"/>
      <dgm:spPr/>
    </dgm:pt>
    <dgm:pt modelId="{03DD16D1-56CE-4FFE-B08C-EC1C974D220B}" type="pres">
      <dgm:prSet presAssocID="{2805F605-FAAA-4D10-A07C-4C250F798559}" presName="Name37" presStyleLbl="parChTrans1D3" presStyleIdx="8" presStyleCnt="19"/>
      <dgm:spPr/>
    </dgm:pt>
    <dgm:pt modelId="{D65A22A6-34BF-4723-911C-C8D1A50B32DA}" type="pres">
      <dgm:prSet presAssocID="{BFE918C8-E09E-44F1-8A52-1662B8F945D3}" presName="hierRoot2" presStyleCnt="0">
        <dgm:presLayoutVars>
          <dgm:hierBranch val="init"/>
        </dgm:presLayoutVars>
      </dgm:prSet>
      <dgm:spPr/>
    </dgm:pt>
    <dgm:pt modelId="{B011A693-4B43-4650-8244-FC265146334F}" type="pres">
      <dgm:prSet presAssocID="{BFE918C8-E09E-44F1-8A52-1662B8F945D3}" presName="rootComposite" presStyleCnt="0"/>
      <dgm:spPr/>
    </dgm:pt>
    <dgm:pt modelId="{5256D58D-71D0-4672-B449-138D58172BF5}" type="pres">
      <dgm:prSet presAssocID="{BFE918C8-E09E-44F1-8A52-1662B8F945D3}" presName="rootText" presStyleLbl="node3" presStyleIdx="8" presStyleCnt="19">
        <dgm:presLayoutVars>
          <dgm:chPref val="3"/>
        </dgm:presLayoutVars>
      </dgm:prSet>
      <dgm:spPr/>
    </dgm:pt>
    <dgm:pt modelId="{0F4698B8-9F18-44CE-9537-D3AD68A7EEFA}" type="pres">
      <dgm:prSet presAssocID="{BFE918C8-E09E-44F1-8A52-1662B8F945D3}" presName="rootConnector" presStyleLbl="node3" presStyleIdx="8" presStyleCnt="19"/>
      <dgm:spPr/>
    </dgm:pt>
    <dgm:pt modelId="{F4A126E3-D038-401C-BB27-28989F11C4CE}" type="pres">
      <dgm:prSet presAssocID="{BFE918C8-E09E-44F1-8A52-1662B8F945D3}" presName="hierChild4" presStyleCnt="0"/>
      <dgm:spPr/>
    </dgm:pt>
    <dgm:pt modelId="{EB7A5424-033C-4AC0-9A4C-5E1206823221}" type="pres">
      <dgm:prSet presAssocID="{BFE918C8-E09E-44F1-8A52-1662B8F945D3}" presName="hierChild5" presStyleCnt="0"/>
      <dgm:spPr/>
    </dgm:pt>
    <dgm:pt modelId="{83136A1B-B6D5-4484-8714-CDE6BB0B4575}" type="pres">
      <dgm:prSet presAssocID="{91486995-069C-4893-B6DF-93A4744CCBC0}" presName="Name37" presStyleLbl="parChTrans1D3" presStyleIdx="9" presStyleCnt="19"/>
      <dgm:spPr/>
    </dgm:pt>
    <dgm:pt modelId="{529EEFD3-583E-478E-AD7B-E02833E58DB3}" type="pres">
      <dgm:prSet presAssocID="{055A55C7-070E-4969-B7D5-A3F1B97B89F2}" presName="hierRoot2" presStyleCnt="0">
        <dgm:presLayoutVars>
          <dgm:hierBranch val="init"/>
        </dgm:presLayoutVars>
      </dgm:prSet>
      <dgm:spPr/>
    </dgm:pt>
    <dgm:pt modelId="{FD4C5588-066D-4607-A61D-796A9DBEF66D}" type="pres">
      <dgm:prSet presAssocID="{055A55C7-070E-4969-B7D5-A3F1B97B89F2}" presName="rootComposite" presStyleCnt="0"/>
      <dgm:spPr/>
    </dgm:pt>
    <dgm:pt modelId="{ED26AF79-E986-41FA-A295-4539B0CCE5A6}" type="pres">
      <dgm:prSet presAssocID="{055A55C7-070E-4969-B7D5-A3F1B97B89F2}" presName="rootText" presStyleLbl="node3" presStyleIdx="9" presStyleCnt="19">
        <dgm:presLayoutVars>
          <dgm:chPref val="3"/>
        </dgm:presLayoutVars>
      </dgm:prSet>
      <dgm:spPr/>
    </dgm:pt>
    <dgm:pt modelId="{A7820AAE-BF1C-46A6-89BA-D5E9EEA1B85D}" type="pres">
      <dgm:prSet presAssocID="{055A55C7-070E-4969-B7D5-A3F1B97B89F2}" presName="rootConnector" presStyleLbl="node3" presStyleIdx="9" presStyleCnt="19"/>
      <dgm:spPr/>
    </dgm:pt>
    <dgm:pt modelId="{E9B83D07-0E00-40D6-B449-A350423BAF16}" type="pres">
      <dgm:prSet presAssocID="{055A55C7-070E-4969-B7D5-A3F1B97B89F2}" presName="hierChild4" presStyleCnt="0"/>
      <dgm:spPr/>
    </dgm:pt>
    <dgm:pt modelId="{1FB38128-659C-4119-B835-23E1FE610612}" type="pres">
      <dgm:prSet presAssocID="{055A55C7-070E-4969-B7D5-A3F1B97B89F2}" presName="hierChild5" presStyleCnt="0"/>
      <dgm:spPr/>
    </dgm:pt>
    <dgm:pt modelId="{0F488019-736F-4EA7-AB3D-AB7E629212CF}" type="pres">
      <dgm:prSet presAssocID="{73987D31-EFAF-4985-B9A3-9A3D8BB5CD8E}" presName="hierChild5" presStyleCnt="0"/>
      <dgm:spPr/>
    </dgm:pt>
    <dgm:pt modelId="{4B3EAED8-B615-4C6D-8B61-EFE4D37E7AC2}" type="pres">
      <dgm:prSet presAssocID="{978CF277-71F3-48F4-96AB-53DF288E38F3}" presName="Name37" presStyleLbl="parChTrans1D2" presStyleIdx="2" presStyleCnt="6"/>
      <dgm:spPr/>
    </dgm:pt>
    <dgm:pt modelId="{28918EF4-57BA-42C2-83EE-779664AA28AA}" type="pres">
      <dgm:prSet presAssocID="{9FE22D5E-4B74-4AB7-814D-E79848278218}" presName="hierRoot2" presStyleCnt="0">
        <dgm:presLayoutVars>
          <dgm:hierBranch val="init"/>
        </dgm:presLayoutVars>
      </dgm:prSet>
      <dgm:spPr/>
    </dgm:pt>
    <dgm:pt modelId="{663C3AAE-F5F8-403C-AFF0-F82BBE0A48A7}" type="pres">
      <dgm:prSet presAssocID="{9FE22D5E-4B74-4AB7-814D-E79848278218}" presName="rootComposite" presStyleCnt="0"/>
      <dgm:spPr/>
    </dgm:pt>
    <dgm:pt modelId="{840949CE-49CF-44B1-8103-FA550DB5075F}" type="pres">
      <dgm:prSet presAssocID="{9FE22D5E-4B74-4AB7-814D-E79848278218}" presName="rootText" presStyleLbl="node2" presStyleIdx="2" presStyleCnt="5">
        <dgm:presLayoutVars>
          <dgm:chPref val="3"/>
        </dgm:presLayoutVars>
      </dgm:prSet>
      <dgm:spPr/>
    </dgm:pt>
    <dgm:pt modelId="{46C6A11E-79E7-42E0-8789-BBCE100D559D}" type="pres">
      <dgm:prSet presAssocID="{9FE22D5E-4B74-4AB7-814D-E79848278218}" presName="rootConnector" presStyleLbl="node2" presStyleIdx="2" presStyleCnt="5"/>
      <dgm:spPr/>
    </dgm:pt>
    <dgm:pt modelId="{A041F6B0-B6B8-4FC7-B1EC-FDD4A57BF540}" type="pres">
      <dgm:prSet presAssocID="{9FE22D5E-4B74-4AB7-814D-E79848278218}" presName="hierChild4" presStyleCnt="0"/>
      <dgm:spPr/>
    </dgm:pt>
    <dgm:pt modelId="{E5158879-DDC8-4A5A-8498-EBC803AC530C}" type="pres">
      <dgm:prSet presAssocID="{DE9EEE2E-7D04-41BF-AC25-A6E4BE8F780A}" presName="Name37" presStyleLbl="parChTrans1D3" presStyleIdx="10" presStyleCnt="19"/>
      <dgm:spPr/>
    </dgm:pt>
    <dgm:pt modelId="{E2D0B3FB-F645-4E3A-A8FB-5DBC6A3DE18C}" type="pres">
      <dgm:prSet presAssocID="{70453F6C-7C18-4268-9789-F258548B3DE8}" presName="hierRoot2" presStyleCnt="0">
        <dgm:presLayoutVars>
          <dgm:hierBranch val="init"/>
        </dgm:presLayoutVars>
      </dgm:prSet>
      <dgm:spPr/>
    </dgm:pt>
    <dgm:pt modelId="{642BFDBA-DF3E-46F1-8AD3-8831BC8F6153}" type="pres">
      <dgm:prSet presAssocID="{70453F6C-7C18-4268-9789-F258548B3DE8}" presName="rootComposite" presStyleCnt="0"/>
      <dgm:spPr/>
    </dgm:pt>
    <dgm:pt modelId="{A275C63C-F470-4791-A2A2-DB2DBD8CA66C}" type="pres">
      <dgm:prSet presAssocID="{70453F6C-7C18-4268-9789-F258548B3DE8}" presName="rootText" presStyleLbl="node3" presStyleIdx="10" presStyleCnt="19">
        <dgm:presLayoutVars>
          <dgm:chPref val="3"/>
        </dgm:presLayoutVars>
      </dgm:prSet>
      <dgm:spPr/>
    </dgm:pt>
    <dgm:pt modelId="{8774A3AB-2D9A-48B3-B03D-8549DDE8CAC5}" type="pres">
      <dgm:prSet presAssocID="{70453F6C-7C18-4268-9789-F258548B3DE8}" presName="rootConnector" presStyleLbl="node3" presStyleIdx="10" presStyleCnt="19"/>
      <dgm:spPr/>
    </dgm:pt>
    <dgm:pt modelId="{91804DA5-E857-423C-9DD9-66555C9DA00F}" type="pres">
      <dgm:prSet presAssocID="{70453F6C-7C18-4268-9789-F258548B3DE8}" presName="hierChild4" presStyleCnt="0"/>
      <dgm:spPr/>
    </dgm:pt>
    <dgm:pt modelId="{AA76FC60-9260-4DD8-A9EE-C7F4D62E4FF2}" type="pres">
      <dgm:prSet presAssocID="{70453F6C-7C18-4268-9789-F258548B3DE8}" presName="hierChild5" presStyleCnt="0"/>
      <dgm:spPr/>
    </dgm:pt>
    <dgm:pt modelId="{3233474F-A3FE-4F53-99B4-99A087940014}" type="pres">
      <dgm:prSet presAssocID="{080F8E65-C11D-454D-9D03-8026A3879099}" presName="Name37" presStyleLbl="parChTrans1D3" presStyleIdx="11" presStyleCnt="19"/>
      <dgm:spPr/>
    </dgm:pt>
    <dgm:pt modelId="{5BA583C9-2CC1-4AAF-8548-3FB8D4416F2F}" type="pres">
      <dgm:prSet presAssocID="{88E0E6CC-353C-449B-A5BD-5D3C40E9BD84}" presName="hierRoot2" presStyleCnt="0">
        <dgm:presLayoutVars>
          <dgm:hierBranch val="init"/>
        </dgm:presLayoutVars>
      </dgm:prSet>
      <dgm:spPr/>
    </dgm:pt>
    <dgm:pt modelId="{7FE4F05F-8233-4D82-9A66-A2EE113B4845}" type="pres">
      <dgm:prSet presAssocID="{88E0E6CC-353C-449B-A5BD-5D3C40E9BD84}" presName="rootComposite" presStyleCnt="0"/>
      <dgm:spPr/>
    </dgm:pt>
    <dgm:pt modelId="{5D35F6DC-2A77-4C88-AF94-AC7F30D50B46}" type="pres">
      <dgm:prSet presAssocID="{88E0E6CC-353C-449B-A5BD-5D3C40E9BD84}" presName="rootText" presStyleLbl="node3" presStyleIdx="11" presStyleCnt="19">
        <dgm:presLayoutVars>
          <dgm:chPref val="3"/>
        </dgm:presLayoutVars>
      </dgm:prSet>
      <dgm:spPr/>
    </dgm:pt>
    <dgm:pt modelId="{6AE57319-ABA1-4451-A9B0-4844271EBB65}" type="pres">
      <dgm:prSet presAssocID="{88E0E6CC-353C-449B-A5BD-5D3C40E9BD84}" presName="rootConnector" presStyleLbl="node3" presStyleIdx="11" presStyleCnt="19"/>
      <dgm:spPr/>
    </dgm:pt>
    <dgm:pt modelId="{FFEED025-C4C9-4A29-AF87-ECBE230C968E}" type="pres">
      <dgm:prSet presAssocID="{88E0E6CC-353C-449B-A5BD-5D3C40E9BD84}" presName="hierChild4" presStyleCnt="0"/>
      <dgm:spPr/>
    </dgm:pt>
    <dgm:pt modelId="{97522C9A-A5D1-4202-BB0D-B1C139529C0A}" type="pres">
      <dgm:prSet presAssocID="{88E0E6CC-353C-449B-A5BD-5D3C40E9BD84}" presName="hierChild5" presStyleCnt="0"/>
      <dgm:spPr/>
    </dgm:pt>
    <dgm:pt modelId="{A42AE3A3-A967-400B-9D76-19D8E8F59040}" type="pres">
      <dgm:prSet presAssocID="{13A77F11-68D3-49F7-8EB5-A370EBA2FB09}" presName="Name37" presStyleLbl="parChTrans1D3" presStyleIdx="12" presStyleCnt="19"/>
      <dgm:spPr/>
    </dgm:pt>
    <dgm:pt modelId="{2826735D-C600-4101-ABA1-CE20A7EC246D}" type="pres">
      <dgm:prSet presAssocID="{0B2377A4-A36C-4D63-B250-7A05F78CEA2B}" presName="hierRoot2" presStyleCnt="0">
        <dgm:presLayoutVars>
          <dgm:hierBranch val="init"/>
        </dgm:presLayoutVars>
      </dgm:prSet>
      <dgm:spPr/>
    </dgm:pt>
    <dgm:pt modelId="{5A305409-2BBD-4DED-8DAA-7EDF87796464}" type="pres">
      <dgm:prSet presAssocID="{0B2377A4-A36C-4D63-B250-7A05F78CEA2B}" presName="rootComposite" presStyleCnt="0"/>
      <dgm:spPr/>
    </dgm:pt>
    <dgm:pt modelId="{2F727783-07E1-4F97-9225-117650BCEE66}" type="pres">
      <dgm:prSet presAssocID="{0B2377A4-A36C-4D63-B250-7A05F78CEA2B}" presName="rootText" presStyleLbl="node3" presStyleIdx="12" presStyleCnt="19">
        <dgm:presLayoutVars>
          <dgm:chPref val="3"/>
        </dgm:presLayoutVars>
      </dgm:prSet>
      <dgm:spPr/>
    </dgm:pt>
    <dgm:pt modelId="{A6B19567-5FC3-4E43-ABE1-3EFE8667101A}" type="pres">
      <dgm:prSet presAssocID="{0B2377A4-A36C-4D63-B250-7A05F78CEA2B}" presName="rootConnector" presStyleLbl="node3" presStyleIdx="12" presStyleCnt="19"/>
      <dgm:spPr/>
    </dgm:pt>
    <dgm:pt modelId="{7238A40B-E78C-4769-8AC2-6F5F51D0144B}" type="pres">
      <dgm:prSet presAssocID="{0B2377A4-A36C-4D63-B250-7A05F78CEA2B}" presName="hierChild4" presStyleCnt="0"/>
      <dgm:spPr/>
    </dgm:pt>
    <dgm:pt modelId="{68E9BF35-F668-4A60-816E-BE92E8A3FCFD}" type="pres">
      <dgm:prSet presAssocID="{0B2377A4-A36C-4D63-B250-7A05F78CEA2B}" presName="hierChild5" presStyleCnt="0"/>
      <dgm:spPr/>
    </dgm:pt>
    <dgm:pt modelId="{31F5E268-415D-4507-AC27-48A4759B9BBA}" type="pres">
      <dgm:prSet presAssocID="{9FE22D5E-4B74-4AB7-814D-E79848278218}" presName="hierChild5" presStyleCnt="0"/>
      <dgm:spPr/>
    </dgm:pt>
    <dgm:pt modelId="{797FE8CE-6A38-4F15-BED5-6419F4495A1E}" type="pres">
      <dgm:prSet presAssocID="{92C93924-8658-4EF5-8A9E-2A2D291916C5}" presName="Name37" presStyleLbl="parChTrans1D2" presStyleIdx="3" presStyleCnt="6"/>
      <dgm:spPr/>
    </dgm:pt>
    <dgm:pt modelId="{D299AD3D-5881-4CBA-AF6B-F4B9D73AB928}" type="pres">
      <dgm:prSet presAssocID="{93D0684B-C5DD-4261-BAA9-D1EB8B09B982}" presName="hierRoot2" presStyleCnt="0">
        <dgm:presLayoutVars>
          <dgm:hierBranch val="init"/>
        </dgm:presLayoutVars>
      </dgm:prSet>
      <dgm:spPr/>
    </dgm:pt>
    <dgm:pt modelId="{D1AC41D3-8111-4C9A-A289-73893AF907AD}" type="pres">
      <dgm:prSet presAssocID="{93D0684B-C5DD-4261-BAA9-D1EB8B09B982}" presName="rootComposite" presStyleCnt="0"/>
      <dgm:spPr/>
    </dgm:pt>
    <dgm:pt modelId="{EFC24B46-5D4A-4606-BF32-5B7D19317B1A}" type="pres">
      <dgm:prSet presAssocID="{93D0684B-C5DD-4261-BAA9-D1EB8B09B982}" presName="rootText" presStyleLbl="node2" presStyleIdx="3" presStyleCnt="5">
        <dgm:presLayoutVars>
          <dgm:chPref val="3"/>
        </dgm:presLayoutVars>
      </dgm:prSet>
      <dgm:spPr/>
    </dgm:pt>
    <dgm:pt modelId="{6BB65C88-DB47-4400-A2DF-E085DF54146D}" type="pres">
      <dgm:prSet presAssocID="{93D0684B-C5DD-4261-BAA9-D1EB8B09B982}" presName="rootConnector" presStyleLbl="node2" presStyleIdx="3" presStyleCnt="5"/>
      <dgm:spPr/>
    </dgm:pt>
    <dgm:pt modelId="{423524F6-2F68-4FAD-BBDB-1DF74F2FE25F}" type="pres">
      <dgm:prSet presAssocID="{93D0684B-C5DD-4261-BAA9-D1EB8B09B982}" presName="hierChild4" presStyleCnt="0"/>
      <dgm:spPr/>
    </dgm:pt>
    <dgm:pt modelId="{5345014D-97AE-400E-9574-4819A63D4D52}" type="pres">
      <dgm:prSet presAssocID="{9F8A07BE-410C-444F-8B46-082FB36C8422}" presName="Name37" presStyleLbl="parChTrans1D3" presStyleIdx="13" presStyleCnt="19"/>
      <dgm:spPr/>
    </dgm:pt>
    <dgm:pt modelId="{BB92A0DF-39BE-4975-91DA-03AAE8D23EA9}" type="pres">
      <dgm:prSet presAssocID="{94C96871-B152-48E7-9F59-2B2107E66456}" presName="hierRoot2" presStyleCnt="0">
        <dgm:presLayoutVars>
          <dgm:hierBranch val="init"/>
        </dgm:presLayoutVars>
      </dgm:prSet>
      <dgm:spPr/>
    </dgm:pt>
    <dgm:pt modelId="{F2B5AD7E-5EA3-4375-A82A-504414F50F7A}" type="pres">
      <dgm:prSet presAssocID="{94C96871-B152-48E7-9F59-2B2107E66456}" presName="rootComposite" presStyleCnt="0"/>
      <dgm:spPr/>
    </dgm:pt>
    <dgm:pt modelId="{C23F9AAA-53EE-4A29-B81C-2E047D6AC191}" type="pres">
      <dgm:prSet presAssocID="{94C96871-B152-48E7-9F59-2B2107E66456}" presName="rootText" presStyleLbl="node3" presStyleIdx="13" presStyleCnt="19">
        <dgm:presLayoutVars>
          <dgm:chPref val="3"/>
        </dgm:presLayoutVars>
      </dgm:prSet>
      <dgm:spPr/>
    </dgm:pt>
    <dgm:pt modelId="{9A65FB00-F183-4DC3-A317-2ED291EB5E45}" type="pres">
      <dgm:prSet presAssocID="{94C96871-B152-48E7-9F59-2B2107E66456}" presName="rootConnector" presStyleLbl="node3" presStyleIdx="13" presStyleCnt="19"/>
      <dgm:spPr/>
    </dgm:pt>
    <dgm:pt modelId="{359AECDD-E793-48B2-848B-BAA6740859EC}" type="pres">
      <dgm:prSet presAssocID="{94C96871-B152-48E7-9F59-2B2107E66456}" presName="hierChild4" presStyleCnt="0"/>
      <dgm:spPr/>
    </dgm:pt>
    <dgm:pt modelId="{BF2B8E5E-673D-45A6-AAE4-AA76DCD09B86}" type="pres">
      <dgm:prSet presAssocID="{94C96871-B152-48E7-9F59-2B2107E66456}" presName="hierChild5" presStyleCnt="0"/>
      <dgm:spPr/>
    </dgm:pt>
    <dgm:pt modelId="{C6412351-C2E6-4576-8FA6-14DD2009A48E}" type="pres">
      <dgm:prSet presAssocID="{901D1F6C-6990-435E-A9CF-E407E20C8365}" presName="Name37" presStyleLbl="parChTrans1D3" presStyleIdx="14" presStyleCnt="19"/>
      <dgm:spPr/>
    </dgm:pt>
    <dgm:pt modelId="{EF3D9295-481D-4E81-A7B7-D5D2852B5D5E}" type="pres">
      <dgm:prSet presAssocID="{76F32953-9A5C-4FBB-A882-9AB894658F6A}" presName="hierRoot2" presStyleCnt="0">
        <dgm:presLayoutVars>
          <dgm:hierBranch val="init"/>
        </dgm:presLayoutVars>
      </dgm:prSet>
      <dgm:spPr/>
    </dgm:pt>
    <dgm:pt modelId="{33675C8E-6B45-4B0A-B9F1-B940177EAE2E}" type="pres">
      <dgm:prSet presAssocID="{76F32953-9A5C-4FBB-A882-9AB894658F6A}" presName="rootComposite" presStyleCnt="0"/>
      <dgm:spPr/>
    </dgm:pt>
    <dgm:pt modelId="{DF1B1007-33BA-477F-A48A-5BBB2E9F9048}" type="pres">
      <dgm:prSet presAssocID="{76F32953-9A5C-4FBB-A882-9AB894658F6A}" presName="rootText" presStyleLbl="node3" presStyleIdx="14" presStyleCnt="19">
        <dgm:presLayoutVars>
          <dgm:chPref val="3"/>
        </dgm:presLayoutVars>
      </dgm:prSet>
      <dgm:spPr/>
    </dgm:pt>
    <dgm:pt modelId="{71958730-0CB1-49E7-A87B-C47C344DEEB6}" type="pres">
      <dgm:prSet presAssocID="{76F32953-9A5C-4FBB-A882-9AB894658F6A}" presName="rootConnector" presStyleLbl="node3" presStyleIdx="14" presStyleCnt="19"/>
      <dgm:spPr/>
    </dgm:pt>
    <dgm:pt modelId="{69962BD8-164A-427C-AF5A-F4723FCC4648}" type="pres">
      <dgm:prSet presAssocID="{76F32953-9A5C-4FBB-A882-9AB894658F6A}" presName="hierChild4" presStyleCnt="0"/>
      <dgm:spPr/>
    </dgm:pt>
    <dgm:pt modelId="{CAC92CFC-F232-4485-95F0-FD6810DD5162}" type="pres">
      <dgm:prSet presAssocID="{76F32953-9A5C-4FBB-A882-9AB894658F6A}" presName="hierChild5" presStyleCnt="0"/>
      <dgm:spPr/>
    </dgm:pt>
    <dgm:pt modelId="{BC1CEB3F-0999-43F8-8B5B-5B83BF6F6104}" type="pres">
      <dgm:prSet presAssocID="{F2BD3422-86D7-4C98-9EB9-A8957E511BEB}" presName="Name37" presStyleLbl="parChTrans1D3" presStyleIdx="15" presStyleCnt="19"/>
      <dgm:spPr/>
    </dgm:pt>
    <dgm:pt modelId="{D5787C56-B809-4DE4-A644-C66235683806}" type="pres">
      <dgm:prSet presAssocID="{F843D013-1EA9-43C4-BE4B-6A4502B1D7F5}" presName="hierRoot2" presStyleCnt="0">
        <dgm:presLayoutVars>
          <dgm:hierBranch val="init"/>
        </dgm:presLayoutVars>
      </dgm:prSet>
      <dgm:spPr/>
    </dgm:pt>
    <dgm:pt modelId="{04937BCC-7C24-40DF-8009-290C221F31C7}" type="pres">
      <dgm:prSet presAssocID="{F843D013-1EA9-43C4-BE4B-6A4502B1D7F5}" presName="rootComposite" presStyleCnt="0"/>
      <dgm:spPr/>
    </dgm:pt>
    <dgm:pt modelId="{E375F398-7EB4-4377-8096-1D1D90F20890}" type="pres">
      <dgm:prSet presAssocID="{F843D013-1EA9-43C4-BE4B-6A4502B1D7F5}" presName="rootText" presStyleLbl="node3" presStyleIdx="15" presStyleCnt="19">
        <dgm:presLayoutVars>
          <dgm:chPref val="3"/>
        </dgm:presLayoutVars>
      </dgm:prSet>
      <dgm:spPr/>
    </dgm:pt>
    <dgm:pt modelId="{FDC11157-2A5B-46B2-8EAB-B433B82076D6}" type="pres">
      <dgm:prSet presAssocID="{F843D013-1EA9-43C4-BE4B-6A4502B1D7F5}" presName="rootConnector" presStyleLbl="node3" presStyleIdx="15" presStyleCnt="19"/>
      <dgm:spPr/>
    </dgm:pt>
    <dgm:pt modelId="{74199FE6-ACB0-4021-99D6-CCC52FAB35CC}" type="pres">
      <dgm:prSet presAssocID="{F843D013-1EA9-43C4-BE4B-6A4502B1D7F5}" presName="hierChild4" presStyleCnt="0"/>
      <dgm:spPr/>
    </dgm:pt>
    <dgm:pt modelId="{A759C344-2E5F-45AA-B9DB-CF09FA1A98DA}" type="pres">
      <dgm:prSet presAssocID="{F843D013-1EA9-43C4-BE4B-6A4502B1D7F5}" presName="hierChild5" presStyleCnt="0"/>
      <dgm:spPr/>
    </dgm:pt>
    <dgm:pt modelId="{E49D44DC-B574-45FA-8FB4-28B0C2E41472}" type="pres">
      <dgm:prSet presAssocID="{93D0684B-C5DD-4261-BAA9-D1EB8B09B982}" presName="hierChild5" presStyleCnt="0"/>
      <dgm:spPr/>
    </dgm:pt>
    <dgm:pt modelId="{15CA3EBE-AF17-40AE-8DDB-B73B2A060994}" type="pres">
      <dgm:prSet presAssocID="{94E891D9-020F-4943-87C4-D71135A3EFCD}" presName="Name37" presStyleLbl="parChTrans1D2" presStyleIdx="4" presStyleCnt="6"/>
      <dgm:spPr/>
    </dgm:pt>
    <dgm:pt modelId="{6A7D9322-78DB-4DAF-95C2-895B78BB5C3A}" type="pres">
      <dgm:prSet presAssocID="{73CC02A7-620F-41EC-817C-1C8F8C8CDAB2}" presName="hierRoot2" presStyleCnt="0">
        <dgm:presLayoutVars>
          <dgm:hierBranch val="init"/>
        </dgm:presLayoutVars>
      </dgm:prSet>
      <dgm:spPr/>
    </dgm:pt>
    <dgm:pt modelId="{D7CEAA1E-0556-413A-BC4B-22B58848E76E}" type="pres">
      <dgm:prSet presAssocID="{73CC02A7-620F-41EC-817C-1C8F8C8CDAB2}" presName="rootComposite" presStyleCnt="0"/>
      <dgm:spPr/>
    </dgm:pt>
    <dgm:pt modelId="{3833294C-FD7E-4DA5-8087-EA3A0C20B9EC}" type="pres">
      <dgm:prSet presAssocID="{73CC02A7-620F-41EC-817C-1C8F8C8CDAB2}" presName="rootText" presStyleLbl="node2" presStyleIdx="4" presStyleCnt="5">
        <dgm:presLayoutVars>
          <dgm:chPref val="3"/>
        </dgm:presLayoutVars>
      </dgm:prSet>
      <dgm:spPr/>
    </dgm:pt>
    <dgm:pt modelId="{DD1862AC-7AE3-42EF-9BDA-E1A16BFA473E}" type="pres">
      <dgm:prSet presAssocID="{73CC02A7-620F-41EC-817C-1C8F8C8CDAB2}" presName="rootConnector" presStyleLbl="node2" presStyleIdx="4" presStyleCnt="5"/>
      <dgm:spPr/>
    </dgm:pt>
    <dgm:pt modelId="{16F19E1A-E4DE-4A67-ACC1-41C143DFD345}" type="pres">
      <dgm:prSet presAssocID="{73CC02A7-620F-41EC-817C-1C8F8C8CDAB2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16" presStyleCnt="19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16" presStyleCnt="19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16" presStyleCnt="19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68EE704A-8D03-4793-B043-608D36373F05}" type="pres">
      <dgm:prSet presAssocID="{FEE1A302-887A-410D-836D-E46C13DFA8D0}" presName="Name37" presStyleLbl="parChTrans1D3" presStyleIdx="17" presStyleCnt="19"/>
      <dgm:spPr/>
    </dgm:pt>
    <dgm:pt modelId="{AB7FAA22-13F0-400D-82F5-4EAB8C4C5BCA}" type="pres">
      <dgm:prSet presAssocID="{765629F4-3974-4564-BA2E-19555A15AD46}" presName="hierRoot2" presStyleCnt="0">
        <dgm:presLayoutVars>
          <dgm:hierBranch val="init"/>
        </dgm:presLayoutVars>
      </dgm:prSet>
      <dgm:spPr/>
    </dgm:pt>
    <dgm:pt modelId="{0E8FFA2E-7287-4188-A838-70C8AA7FA044}" type="pres">
      <dgm:prSet presAssocID="{765629F4-3974-4564-BA2E-19555A15AD46}" presName="rootComposite" presStyleCnt="0"/>
      <dgm:spPr/>
    </dgm:pt>
    <dgm:pt modelId="{5DEE90C2-14E8-42FD-97A6-31601E8475D4}" type="pres">
      <dgm:prSet presAssocID="{765629F4-3974-4564-BA2E-19555A15AD46}" presName="rootText" presStyleLbl="node3" presStyleIdx="17" presStyleCnt="19">
        <dgm:presLayoutVars>
          <dgm:chPref val="3"/>
        </dgm:presLayoutVars>
      </dgm:prSet>
      <dgm:spPr/>
    </dgm:pt>
    <dgm:pt modelId="{A77F012D-2BD9-4FFC-8566-A40C39555253}" type="pres">
      <dgm:prSet presAssocID="{765629F4-3974-4564-BA2E-19555A15AD46}" presName="rootConnector" presStyleLbl="node3" presStyleIdx="17" presStyleCnt="19"/>
      <dgm:spPr/>
    </dgm:pt>
    <dgm:pt modelId="{FA98FB0D-4FD4-4A9F-8CEE-6642BDE0BF18}" type="pres">
      <dgm:prSet presAssocID="{765629F4-3974-4564-BA2E-19555A15AD46}" presName="hierChild4" presStyleCnt="0"/>
      <dgm:spPr/>
    </dgm:pt>
    <dgm:pt modelId="{4B2B3BD2-3FD2-4F17-A880-77C08F3619D4}" type="pres">
      <dgm:prSet presAssocID="{765629F4-3974-4564-BA2E-19555A15AD46}" presName="hierChild5" presStyleCnt="0"/>
      <dgm:spPr/>
    </dgm:pt>
    <dgm:pt modelId="{FDE05873-81C5-4195-85DA-2F09579AFB24}" type="pres">
      <dgm:prSet presAssocID="{A78731C9-55AB-45F2-9DB6-5A7222AFDBF2}" presName="Name37" presStyleLbl="parChTrans1D3" presStyleIdx="18" presStyleCnt="19"/>
      <dgm:spPr/>
    </dgm:pt>
    <dgm:pt modelId="{65C7CB64-681A-45C5-A197-710C60B07A3C}" type="pres">
      <dgm:prSet presAssocID="{47315C69-8669-4E8B-8933-90051799198B}" presName="hierRoot2" presStyleCnt="0">
        <dgm:presLayoutVars>
          <dgm:hierBranch val="init"/>
        </dgm:presLayoutVars>
      </dgm:prSet>
      <dgm:spPr/>
    </dgm:pt>
    <dgm:pt modelId="{D372574F-D064-4EE2-B5EE-9AFDC40F5986}" type="pres">
      <dgm:prSet presAssocID="{47315C69-8669-4E8B-8933-90051799198B}" presName="rootComposite" presStyleCnt="0"/>
      <dgm:spPr/>
    </dgm:pt>
    <dgm:pt modelId="{6421445E-6E55-48EB-8896-438AE63E1D4A}" type="pres">
      <dgm:prSet presAssocID="{47315C69-8669-4E8B-8933-90051799198B}" presName="rootText" presStyleLbl="node3" presStyleIdx="18" presStyleCnt="19">
        <dgm:presLayoutVars>
          <dgm:chPref val="3"/>
        </dgm:presLayoutVars>
      </dgm:prSet>
      <dgm:spPr/>
    </dgm:pt>
    <dgm:pt modelId="{B5089B22-2588-4FF9-A064-48E20EBDE7FC}" type="pres">
      <dgm:prSet presAssocID="{47315C69-8669-4E8B-8933-90051799198B}" presName="rootConnector" presStyleLbl="node3" presStyleIdx="18" presStyleCnt="19"/>
      <dgm:spPr/>
    </dgm:pt>
    <dgm:pt modelId="{9CE7A6E4-8E05-4C62-8393-B3956550B5AC}" type="pres">
      <dgm:prSet presAssocID="{47315C69-8669-4E8B-8933-90051799198B}" presName="hierChild4" presStyleCnt="0"/>
      <dgm:spPr/>
    </dgm:pt>
    <dgm:pt modelId="{C5066672-09A4-442A-9367-29956162016A}" type="pres">
      <dgm:prSet presAssocID="{47315C69-8669-4E8B-8933-90051799198B}" presName="hierChild5" presStyleCnt="0"/>
      <dgm:spPr/>
    </dgm:pt>
    <dgm:pt modelId="{D7ABC97C-2658-4B46-86BB-E8C913B7244B}" type="pres">
      <dgm:prSet presAssocID="{73CC02A7-620F-41EC-817C-1C8F8C8CDAB2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18534403-7014-4E12-A230-591C2A65A363}" type="presOf" srcId="{5E3F0E34-EAB1-475D-9406-7949D8573072}" destId="{14E06E6C-983C-4EBE-A490-7EF7B02E4526}" srcOrd="1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F1A8D90D-AD5F-4055-89B8-7DF0316CBC2C}" type="presOf" srcId="{0B2377A4-A36C-4D63-B250-7A05F78CEA2B}" destId="{2F727783-07E1-4F97-9225-117650BCEE66}" srcOrd="0" destOrd="0" presId="urn:microsoft.com/office/officeart/2005/8/layout/orgChart1"/>
    <dgm:cxn modelId="{DB83BA0E-86E7-45F9-BE74-9E3C9CECC288}" type="presOf" srcId="{7D0265B3-2E22-4688-84E8-3A503B401945}" destId="{D4A81100-4872-41EA-AB05-3CA3DE955445}" srcOrd="0" destOrd="0" presId="urn:microsoft.com/office/officeart/2005/8/layout/orgChart1"/>
    <dgm:cxn modelId="{0CDE6111-D927-4ACD-9050-0DD67DACDF85}" srcId="{F24A8D2B-A1D4-4763-8B5A-C0794AFF4313}" destId="{7D0265B3-2E22-4688-84E8-3A503B401945}" srcOrd="3" destOrd="0" parTransId="{6121BA21-F3FF-4DB6-A921-563692DB4072}" sibTransId="{B0FE0581-06D2-459D-A015-3BD8DB7A73CD}"/>
    <dgm:cxn modelId="{4F218D14-44DD-4CD0-BF33-301DE32F16D6}" type="presOf" srcId="{13A77F11-68D3-49F7-8EB5-A370EBA2FB09}" destId="{A42AE3A3-A967-400B-9D76-19D8E8F59040}" srcOrd="0" destOrd="0" presId="urn:microsoft.com/office/officeart/2005/8/layout/orgChart1"/>
    <dgm:cxn modelId="{B7DF9A15-FAE5-4A59-80B7-42F71E97F7B1}" srcId="{F24A8D2B-A1D4-4763-8B5A-C0794AFF4313}" destId="{12F6EBC1-64F0-4721-AAC7-97CC5E400022}" srcOrd="5" destOrd="0" parTransId="{2B83C238-3D21-4DA7-B7BC-BDBEFB9F515D}" sibTransId="{6FB187E6-E5DF-4E84-BD6B-0E02CB4649E5}"/>
    <dgm:cxn modelId="{8678DC1A-F562-486A-B023-D29E2FF260EE}" type="presOf" srcId="{8C676A03-92B1-4EC5-A142-631083E5F5CA}" destId="{5834E930-E047-4AF7-A0A6-FB8606C6EAC6}" srcOrd="0" destOrd="0" presId="urn:microsoft.com/office/officeart/2005/8/layout/orgChart1"/>
    <dgm:cxn modelId="{8BC3FB1C-7476-4509-AFA2-C1C4517C7CCB}" type="presOf" srcId="{70453F6C-7C18-4268-9789-F258548B3DE8}" destId="{8774A3AB-2D9A-48B3-B03D-8549DDE8CAC5}" srcOrd="1" destOrd="0" presId="urn:microsoft.com/office/officeart/2005/8/layout/orgChart1"/>
    <dgm:cxn modelId="{753D661D-6A80-468A-ACF7-B44C80D23BA6}" type="presOf" srcId="{901D1F6C-6990-435E-A9CF-E407E20C8365}" destId="{C6412351-C2E6-4576-8FA6-14DD2009A48E}" srcOrd="0" destOrd="0" presId="urn:microsoft.com/office/officeart/2005/8/layout/orgChart1"/>
    <dgm:cxn modelId="{4DE9AC23-5AEF-4C2F-BD7B-2D087235F6B3}" type="presOf" srcId="{2B83C238-3D21-4DA7-B7BC-BDBEFB9F515D}" destId="{F249FCC1-D5D1-4BA2-A3F1-CAFDBC59CC8A}" srcOrd="0" destOrd="0" presId="urn:microsoft.com/office/officeart/2005/8/layout/orgChart1"/>
    <dgm:cxn modelId="{0B3A1224-BB0F-46A6-8227-D9CA81B0D11C}" type="presOf" srcId="{F843D013-1EA9-43C4-BE4B-6A4502B1D7F5}" destId="{E375F398-7EB4-4377-8096-1D1D90F20890}" srcOrd="0" destOrd="0" presId="urn:microsoft.com/office/officeart/2005/8/layout/orgChart1"/>
    <dgm:cxn modelId="{2D076824-E72C-48C9-B674-BE3FD1657B1B}" type="presOf" srcId="{6121BA21-F3FF-4DB6-A921-563692DB4072}" destId="{22056774-FB54-44BD-8562-2145C257258E}" srcOrd="0" destOrd="0" presId="urn:microsoft.com/office/officeart/2005/8/layout/orgChart1"/>
    <dgm:cxn modelId="{317D0A25-A0C8-4918-A97A-E1990E4F86BF}" type="presOf" srcId="{A0F8C3F0-F2F0-4AC6-9F62-E1C7B2DF2489}" destId="{5EBC4DEC-9113-4875-AD49-F6E24528C2A1}" srcOrd="0" destOrd="0" presId="urn:microsoft.com/office/officeart/2005/8/layout/orgChart1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EF03A829-EDB9-4718-94F3-B036E4745D2F}" type="presOf" srcId="{12F6EBC1-64F0-4721-AAC7-97CC5E400022}" destId="{76B76583-8021-4021-AC8E-917876A2C5BE}" srcOrd="1" destOrd="0" presId="urn:microsoft.com/office/officeart/2005/8/layout/orgChart1"/>
    <dgm:cxn modelId="{5FEFBE2A-6C64-4004-9CB9-427960042D26}" type="presOf" srcId="{94C96871-B152-48E7-9F59-2B2107E66456}" destId="{C23F9AAA-53EE-4A29-B81C-2E047D6AC191}" srcOrd="0" destOrd="0" presId="urn:microsoft.com/office/officeart/2005/8/layout/orgChart1"/>
    <dgm:cxn modelId="{B0CC2D2C-52F2-4686-82DF-929650DD4886}" type="presOf" srcId="{FFB4A481-B172-4C26-A2D5-252EE45A4126}" destId="{F10869EE-4735-4308-AA81-7781F718AA2F}" srcOrd="0" destOrd="0" presId="urn:microsoft.com/office/officeart/2005/8/layout/orgChart1"/>
    <dgm:cxn modelId="{E3FE6E2D-869D-4322-9EBF-6A454794CBE8}" type="presOf" srcId="{080F8E65-C11D-454D-9D03-8026A3879099}" destId="{3233474F-A3FE-4F53-99B4-99A087940014}" srcOrd="0" destOrd="0" presId="urn:microsoft.com/office/officeart/2005/8/layout/orgChart1"/>
    <dgm:cxn modelId="{C4B64F2F-D64C-42EF-BF79-86BEBFAD2187}" type="presOf" srcId="{9F1F08F6-9340-4C2C-8FC3-63084A15221F}" destId="{E4C8B975-BEFD-4811-8838-8C8FE837A35F}" srcOrd="0" destOrd="0" presId="urn:microsoft.com/office/officeart/2005/8/layout/orgChart1"/>
    <dgm:cxn modelId="{5C629F2F-3E82-42EA-89B5-47053A4B8316}" type="presOf" srcId="{FEE1A302-887A-410D-836D-E46C13DFA8D0}" destId="{68EE704A-8D03-4793-B043-608D36373F05}" srcOrd="0" destOrd="0" presId="urn:microsoft.com/office/officeart/2005/8/layout/orgChart1"/>
    <dgm:cxn modelId="{D4189932-B13E-4EBD-A53D-FF98E955937F}" srcId="{93D0684B-C5DD-4261-BAA9-D1EB8B09B982}" destId="{76F32953-9A5C-4FBB-A882-9AB894658F6A}" srcOrd="1" destOrd="0" parTransId="{901D1F6C-6990-435E-A9CF-E407E20C8365}" sibTransId="{04D61CF8-1E63-4691-B083-0460B2404BC6}"/>
    <dgm:cxn modelId="{B9173733-79A4-47A8-BA3B-89F792D73540}" srcId="{F24A8D2B-A1D4-4763-8B5A-C0794AFF4313}" destId="{77D2A1F9-5545-4D34-86C3-4A17C6A3590F}" srcOrd="1" destOrd="0" parTransId="{9F1F08F6-9340-4C2C-8FC3-63084A15221F}" sibTransId="{8987B77B-CF4C-49CA-A340-753DF6EBD6EE}"/>
    <dgm:cxn modelId="{2859FF36-BD82-4806-9EFD-C902F54FDBD7}" type="presOf" srcId="{76F32953-9A5C-4FBB-A882-9AB894658F6A}" destId="{DF1B1007-33BA-477F-A48A-5BBB2E9F9048}" srcOrd="0" destOrd="0" presId="urn:microsoft.com/office/officeart/2005/8/layout/orgChart1"/>
    <dgm:cxn modelId="{D4498E38-1174-4C2A-A742-07736FB373A4}" type="presOf" srcId="{ADA00DF6-CB61-411B-894B-83D16EF90E31}" destId="{1BFB52C2-C4E1-4BAD-8778-AAC3A14AAAE1}" srcOrd="0" destOrd="0" presId="urn:microsoft.com/office/officeart/2005/8/layout/orgChart1"/>
    <dgm:cxn modelId="{E2FF675B-B8C9-4CA5-A5C1-D0259332FB92}" type="presOf" srcId="{47315C69-8669-4E8B-8933-90051799198B}" destId="{6421445E-6E55-48EB-8896-438AE63E1D4A}" srcOrd="0" destOrd="0" presId="urn:microsoft.com/office/officeart/2005/8/layout/orgChart1"/>
    <dgm:cxn modelId="{DC96B25E-09EF-4B82-9C42-BD48EF65F227}" srcId="{93D0684B-C5DD-4261-BAA9-D1EB8B09B982}" destId="{94C96871-B152-48E7-9F59-2B2107E66456}" srcOrd="0" destOrd="0" parTransId="{9F8A07BE-410C-444F-8B46-082FB36C8422}" sibTransId="{E99B9933-1512-4106-8CB5-4439615F12F0}"/>
    <dgm:cxn modelId="{58D61844-923F-43EF-A074-CD03297CE304}" type="presOf" srcId="{9FE22D5E-4B74-4AB7-814D-E79848278218}" destId="{46C6A11E-79E7-42E0-8789-BBCE100D559D}" srcOrd="1" destOrd="0" presId="urn:microsoft.com/office/officeart/2005/8/layout/orgChart1"/>
    <dgm:cxn modelId="{07D07B45-BE27-478F-8AA9-0A609E79F25F}" type="presOf" srcId="{73CC02A7-620F-41EC-817C-1C8F8C8CDAB2}" destId="{3833294C-FD7E-4DA5-8087-EA3A0C20B9EC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CE4C045-FD3E-4E1B-A64A-4C8C360D35CF}" type="presOf" srcId="{BFE918C8-E09E-44F1-8A52-1662B8F945D3}" destId="{5256D58D-71D0-4672-B449-138D58172BF5}" srcOrd="0" destOrd="0" presId="urn:microsoft.com/office/officeart/2005/8/layout/orgChart1"/>
    <dgm:cxn modelId="{BC898F46-7EBE-40FD-ABFD-9CD8D08D195F}" srcId="{73CC02A7-620F-41EC-817C-1C8F8C8CDAB2}" destId="{765629F4-3974-4564-BA2E-19555A15AD46}" srcOrd="1" destOrd="0" parTransId="{FEE1A302-887A-410D-836D-E46C13DFA8D0}" sibTransId="{C2A4B735-5300-4EEB-80BD-C481CB443EF7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75DEEE47-C83A-4341-A3D4-15917510F523}" type="presOf" srcId="{73987D31-EFAF-4985-B9A3-9A3D8BB5CD8E}" destId="{856969B0-3E51-45DB-B941-0972151CE497}" srcOrd="0" destOrd="0" presId="urn:microsoft.com/office/officeart/2005/8/layout/orgChart1"/>
    <dgm:cxn modelId="{0FCCDE68-D4E5-4463-9590-B4C8B835BB41}" srcId="{73CC02A7-620F-41EC-817C-1C8F8C8CDAB2}" destId="{2099657F-5E95-4A9A-8397-C719E7118C6D}" srcOrd="0" destOrd="0" parTransId="{26D77EF0-471E-49ED-9272-83A30D8CDB1F}" sibTransId="{50EA005A-EBFF-4928-B918-A63F41C90005}"/>
    <dgm:cxn modelId="{3242C349-E134-4BD6-8B48-20F941074B23}" type="presOf" srcId="{2805F605-FAAA-4D10-A07C-4C250F798559}" destId="{03DD16D1-56CE-4FFE-B08C-EC1C974D220B}" srcOrd="0" destOrd="0" presId="urn:microsoft.com/office/officeart/2005/8/layout/orgChart1"/>
    <dgm:cxn modelId="{0D94E06B-562F-48C5-BE33-9DC979F45252}" srcId="{B69A64DB-1714-436F-90C8-41D514202708}" destId="{9FE22D5E-4B74-4AB7-814D-E79848278218}" srcOrd="3" destOrd="0" parTransId="{978CF277-71F3-48F4-96AB-53DF288E38F3}" sibTransId="{C1091FC6-0DF8-4020-AF39-AC6AAE73AC08}"/>
    <dgm:cxn modelId="{193D686D-68C1-436A-B07D-2E8E86C8E3CF}" srcId="{B69A64DB-1714-436F-90C8-41D514202708}" destId="{F24A8D2B-A1D4-4763-8B5A-C0794AFF4313}" srcOrd="1" destOrd="0" parTransId="{10A0E1AD-ECBD-4611-A7D6-EBD2B71DE119}" sibTransId="{FFC1420C-F885-4FBB-81B1-D4475E1663B1}"/>
    <dgm:cxn modelId="{A96DC96D-7679-43F0-8DB5-6BA757E239BF}" srcId="{73987D31-EFAF-4985-B9A3-9A3D8BB5CD8E}" destId="{FFB4A481-B172-4C26-A2D5-252EE45A4126}" srcOrd="0" destOrd="0" parTransId="{A0F8C3F0-F2F0-4AC6-9F62-E1C7B2DF2489}" sibTransId="{7ED79EE7-9715-4038-AF1E-B928288ECE1B}"/>
    <dgm:cxn modelId="{83C3E46D-F6EF-4FCF-BBCF-0271EEEDFD59}" type="presOf" srcId="{260C33F1-A4C9-4084-86D6-64C57B61D654}" destId="{125BF1FF-82D5-4741-A491-F7FD740554BD}" srcOrd="1" destOrd="0" presId="urn:microsoft.com/office/officeart/2005/8/layout/orgChart1"/>
    <dgm:cxn modelId="{9D700E6E-E2D2-449B-9E6F-0F745A6C4F38}" type="presOf" srcId="{765629F4-3974-4564-BA2E-19555A15AD46}" destId="{A77F012D-2BD9-4FFC-8566-A40C39555253}" srcOrd="1" destOrd="0" presId="urn:microsoft.com/office/officeart/2005/8/layout/orgChart1"/>
    <dgm:cxn modelId="{062DF773-11A5-44DF-99B2-A04B69744284}" type="presOf" srcId="{055A55C7-070E-4969-B7D5-A3F1B97B89F2}" destId="{ED26AF79-E986-41FA-A295-4539B0CCE5A6}" srcOrd="0" destOrd="0" presId="urn:microsoft.com/office/officeart/2005/8/layout/orgChart1"/>
    <dgm:cxn modelId="{3650FB53-19A9-496D-91A7-26713A14061B}" type="presOf" srcId="{94C96871-B152-48E7-9F59-2B2107E66456}" destId="{9A65FB00-F183-4DC3-A317-2ED291EB5E45}" srcOrd="1" destOrd="0" presId="urn:microsoft.com/office/officeart/2005/8/layout/orgChart1"/>
    <dgm:cxn modelId="{F985FE73-A4BC-49F4-AB8A-EFB263133F40}" type="presOf" srcId="{94E891D9-020F-4943-87C4-D71135A3EFCD}" destId="{15CA3EBE-AF17-40AE-8DDB-B73B2A060994}" srcOrd="0" destOrd="0" presId="urn:microsoft.com/office/officeart/2005/8/layout/orgChart1"/>
    <dgm:cxn modelId="{39F9A975-4AAE-405E-A409-6980DDABC14F}" type="presOf" srcId="{76F32953-9A5C-4FBB-A882-9AB894658F6A}" destId="{71958730-0CB1-49E7-A87B-C47C344DEEB6}" srcOrd="1" destOrd="0" presId="urn:microsoft.com/office/officeart/2005/8/layout/orgChart1"/>
    <dgm:cxn modelId="{4FC5D855-0FE0-4488-8237-75C51EBF4CE2}" srcId="{B69A64DB-1714-436F-90C8-41D514202708}" destId="{73CC02A7-620F-41EC-817C-1C8F8C8CDAB2}" srcOrd="5" destOrd="0" parTransId="{94E891D9-020F-4943-87C4-D71135A3EFCD}" sibTransId="{559D8598-C46C-4836-8932-6414F224BD41}"/>
    <dgm:cxn modelId="{E66D9677-3EAD-48EB-9438-0B375B475ACE}" type="presOf" srcId="{9C37EDE9-0943-4C58-A5CA-B8BEF4543ED0}" destId="{8AE262E7-31AE-4D8C-BF8E-11102DF5E19D}" srcOrd="0" destOrd="0" presId="urn:microsoft.com/office/officeart/2005/8/layout/orgChart1"/>
    <dgm:cxn modelId="{75E45458-AAF7-466A-B8AF-6F5798755027}" type="presOf" srcId="{93D0684B-C5DD-4261-BAA9-D1EB8B09B982}" destId="{6BB65C88-DB47-4400-A2DF-E085DF54146D}" srcOrd="1" destOrd="0" presId="urn:microsoft.com/office/officeart/2005/8/layout/orgChart1"/>
    <dgm:cxn modelId="{CBA16A79-2832-491C-A93F-587E94817E0D}" type="presOf" srcId="{47315C69-8669-4E8B-8933-90051799198B}" destId="{B5089B22-2588-4FF9-A064-48E20EBDE7FC}" srcOrd="1" destOrd="0" presId="urn:microsoft.com/office/officeart/2005/8/layout/orgChart1"/>
    <dgm:cxn modelId="{E7E7A379-6677-43EA-A41C-5D18772920E1}" type="presOf" srcId="{93D0684B-C5DD-4261-BAA9-D1EB8B09B982}" destId="{EFC24B46-5D4A-4606-BF32-5B7D19317B1A}" srcOrd="0" destOrd="0" presId="urn:microsoft.com/office/officeart/2005/8/layout/orgChart1"/>
    <dgm:cxn modelId="{A95C827A-6D61-4AFD-B1B0-E08AA74C5309}" type="presOf" srcId="{FFB4A481-B172-4C26-A2D5-252EE45A4126}" destId="{79A0E676-71D3-413F-A5CB-141258A409B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526D7380-AFCB-4045-899B-73692988949F}" type="presOf" srcId="{89C98222-CAB5-4941-A15A-BE230D104284}" destId="{A287CF72-83D0-44A4-8C57-571A59FF358A}" srcOrd="0" destOrd="0" presId="urn:microsoft.com/office/officeart/2005/8/layout/orgChart1"/>
    <dgm:cxn modelId="{A63C3E84-4B7F-4502-9DB5-839736886DF1}" srcId="{B69A64DB-1714-436F-90C8-41D514202708}" destId="{93D0684B-C5DD-4261-BAA9-D1EB8B09B982}" srcOrd="4" destOrd="0" parTransId="{92C93924-8658-4EF5-8A9E-2A2D291916C5}" sibTransId="{9685D6D9-9BB5-40AE-BF02-D2900682ED6D}"/>
    <dgm:cxn modelId="{D11A9784-6FB6-4C87-AEC3-DF0B8FAF8C66}" srcId="{9FE22D5E-4B74-4AB7-814D-E79848278218}" destId="{70453F6C-7C18-4268-9789-F258548B3DE8}" srcOrd="0" destOrd="0" parTransId="{DE9EEE2E-7D04-41BF-AC25-A6E4BE8F780A}" sibTransId="{76FE7440-61A5-438C-8249-A8CD05D2710E}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380C5B8E-EF9D-4722-B042-CD8E47ABDB3F}" type="presOf" srcId="{9FE22D5E-4B74-4AB7-814D-E79848278218}" destId="{840949CE-49CF-44B1-8103-FA550DB5075F}" srcOrd="0" destOrd="0" presId="urn:microsoft.com/office/officeart/2005/8/layout/orgChart1"/>
    <dgm:cxn modelId="{A53DEB8F-6898-4FE7-8B11-2FB302973F2B}" type="presOf" srcId="{91486995-069C-4893-B6DF-93A4744CCBC0}" destId="{83136A1B-B6D5-4484-8714-CDE6BB0B4575}" srcOrd="0" destOrd="0" presId="urn:microsoft.com/office/officeart/2005/8/layout/orgChart1"/>
    <dgm:cxn modelId="{A3CF4992-AF0C-42AC-AEAD-4A85C1DB7947}" type="presOf" srcId="{73987D31-EFAF-4985-B9A3-9A3D8BB5CD8E}" destId="{826708C2-0E42-4A8A-A056-4A07E1FC852A}" srcOrd="1" destOrd="0" presId="urn:microsoft.com/office/officeart/2005/8/layout/orgChart1"/>
    <dgm:cxn modelId="{48F2EF92-7D13-48DD-96AB-D68605333823}" type="presOf" srcId="{D0FC4B35-7E88-4626-BF16-CEF611FD9CF4}" destId="{F296ECD8-8D53-415E-98DD-922CF40DC141}" srcOrd="1" destOrd="0" presId="urn:microsoft.com/office/officeart/2005/8/layout/orgChart1"/>
    <dgm:cxn modelId="{5B62E796-EA6B-4232-ACD5-D1AC82EC67CF}" type="presOf" srcId="{F843D013-1EA9-43C4-BE4B-6A4502B1D7F5}" destId="{FDC11157-2A5B-46B2-8EAB-B433B82076D6}" srcOrd="1" destOrd="0" presId="urn:microsoft.com/office/officeart/2005/8/layout/orgChart1"/>
    <dgm:cxn modelId="{CE9EB998-D9C8-4D6E-8149-4DD9F0DB9C87}" type="presOf" srcId="{F2BD3422-86D7-4C98-9EB9-A8957E511BEB}" destId="{BC1CEB3F-0999-43F8-8B5B-5B83BF6F6104}" srcOrd="0" destOrd="0" presId="urn:microsoft.com/office/officeart/2005/8/layout/orgChart1"/>
    <dgm:cxn modelId="{DF0AFE98-C72D-4784-A148-1AD58B19DBC5}" type="presOf" srcId="{7D0265B3-2E22-4688-84E8-3A503B401945}" destId="{E8E35710-E687-43F5-930E-213D533A76EE}" srcOrd="1" destOrd="0" presId="urn:microsoft.com/office/officeart/2005/8/layout/orgChart1"/>
    <dgm:cxn modelId="{2A1EF099-3FEB-4544-84A0-61DB5280690D}" srcId="{F24A8D2B-A1D4-4763-8B5A-C0794AFF4313}" destId="{5E3F0E34-EAB1-475D-9406-7949D8573072}" srcOrd="2" destOrd="0" parTransId="{89C98222-CAB5-4941-A15A-BE230D104284}" sibTransId="{724300F0-5FC1-4B7F-A2B0-6E602F6FD63E}"/>
    <dgm:cxn modelId="{9756CE9B-CF84-4026-84BD-C8CBFA236E93}" type="presOf" srcId="{A78731C9-55AB-45F2-9DB6-5A7222AFDBF2}" destId="{FDE05873-81C5-4195-85DA-2F09579AFB24}" srcOrd="0" destOrd="0" presId="urn:microsoft.com/office/officeart/2005/8/layout/orgChart1"/>
    <dgm:cxn modelId="{1DBB809F-B4AB-46A7-9ADD-6C156F17E87D}" srcId="{73987D31-EFAF-4985-B9A3-9A3D8BB5CD8E}" destId="{8C676A03-92B1-4EC5-A142-631083E5F5CA}" srcOrd="1" destOrd="0" parTransId="{9C37EDE9-0943-4C58-A5CA-B8BEF4543ED0}" sibTransId="{19DD3051-941D-4AF5-9264-497E5FA16699}"/>
    <dgm:cxn modelId="{551946A1-4A94-45A6-801C-A08D48BF4E14}" srcId="{F24A8D2B-A1D4-4763-8B5A-C0794AFF4313}" destId="{260C33F1-A4C9-4084-86D6-64C57B61D654}" srcOrd="0" destOrd="0" parTransId="{A0792D06-C6BE-40FA-88E1-84031AB65B05}" sibTransId="{263594C0-4AAE-433E-A5E7-F8F42C0B299E}"/>
    <dgm:cxn modelId="{E0B052A2-D20F-4832-9B93-02195632F328}" type="presOf" srcId="{77D2A1F9-5545-4D34-86C3-4A17C6A3590F}" destId="{E3D77835-28CD-4C90-A47A-415419112EAF}" srcOrd="0" destOrd="0" presId="urn:microsoft.com/office/officeart/2005/8/layout/orgChart1"/>
    <dgm:cxn modelId="{E3FE7AA6-7A84-4BFF-9C1D-A95F2772B1BB}" type="presOf" srcId="{978CF277-71F3-48F4-96AB-53DF288E38F3}" destId="{4B3EAED8-B615-4C6D-8B61-EFE4D37E7AC2}" srcOrd="0" destOrd="0" presId="urn:microsoft.com/office/officeart/2005/8/layout/orgChart1"/>
    <dgm:cxn modelId="{FE9D38AC-A054-4EBE-B6C5-3833FAB98107}" type="presOf" srcId="{A0792D06-C6BE-40FA-88E1-84031AB65B05}" destId="{BF066D81-2B3A-4FA0-8096-46127CE5726D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A10D95AF-3C76-40DE-8045-14BC15E0F46D}" srcId="{73CC02A7-620F-41EC-817C-1C8F8C8CDAB2}" destId="{47315C69-8669-4E8B-8933-90051799198B}" srcOrd="2" destOrd="0" parTransId="{A78731C9-55AB-45F2-9DB6-5A7222AFDBF2}" sibTransId="{7D51A392-1AEF-4F9A-8851-F96D44E4AA99}"/>
    <dgm:cxn modelId="{5E1D41B5-C5AD-4CA4-BEF4-D0B41F58D18D}" type="presOf" srcId="{0B2377A4-A36C-4D63-B250-7A05F78CEA2B}" destId="{A6B19567-5FC3-4E43-ABE1-3EFE8667101A}" srcOrd="1" destOrd="0" presId="urn:microsoft.com/office/officeart/2005/8/layout/orgChart1"/>
    <dgm:cxn modelId="{47D3AEB5-B605-4412-BB72-8C8D2140C121}" type="presOf" srcId="{2099657F-5E95-4A9A-8397-C719E7118C6D}" destId="{F7E08926-5F6C-4BC6-A271-A5B5F58E48CC}" srcOrd="1" destOrd="0" presId="urn:microsoft.com/office/officeart/2005/8/layout/orgChart1"/>
    <dgm:cxn modelId="{6FA942B7-6BCD-422B-A6BF-AE6005721D02}" type="presOf" srcId="{8C676A03-92B1-4EC5-A142-631083E5F5CA}" destId="{D05A25BA-F65E-48F7-BC2C-E5FC66413BD4}" srcOrd="1" destOrd="0" presId="urn:microsoft.com/office/officeart/2005/8/layout/orgChart1"/>
    <dgm:cxn modelId="{0E8537B8-F1A5-4FBB-BC99-B720BB91B644}" type="presOf" srcId="{73CC02A7-620F-41EC-817C-1C8F8C8CDAB2}" destId="{DD1862AC-7AE3-42EF-9BDA-E1A16BFA473E}" srcOrd="1" destOrd="0" presId="urn:microsoft.com/office/officeart/2005/8/layout/orgChart1"/>
    <dgm:cxn modelId="{3E99F8BB-F21F-45F1-A3F6-DD9A0422D5D8}" type="presOf" srcId="{BFE918C8-E09E-44F1-8A52-1662B8F945D3}" destId="{0F4698B8-9F18-44CE-9537-D3AD68A7EEFA}" srcOrd="1" destOrd="0" presId="urn:microsoft.com/office/officeart/2005/8/layout/orgChart1"/>
    <dgm:cxn modelId="{B72EECBF-DB79-407A-93F3-506C95B7B0B6}" type="presOf" srcId="{12F6EBC1-64F0-4721-AAC7-97CC5E400022}" destId="{4842CED9-AC52-43FA-ABE3-1B08B68B088D}" srcOrd="0" destOrd="0" presId="urn:microsoft.com/office/officeart/2005/8/layout/orgChart1"/>
    <dgm:cxn modelId="{05A648C4-EF7E-4A08-A734-E80113B54D14}" srcId="{93D0684B-C5DD-4261-BAA9-D1EB8B09B982}" destId="{F843D013-1EA9-43C4-BE4B-6A4502B1D7F5}" srcOrd="2" destOrd="0" parTransId="{F2BD3422-86D7-4C98-9EB9-A8957E511BEB}" sibTransId="{BAC00038-6407-42DB-B5D2-44E53FD2A695}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4484E0CD-176F-4DB4-BCF1-F2E02B6C98D4}" type="presOf" srcId="{5E3F0E34-EAB1-475D-9406-7949D8573072}" destId="{DD1C0F6E-F363-4A6F-BCB1-8355321B680E}" srcOrd="0" destOrd="0" presId="urn:microsoft.com/office/officeart/2005/8/layout/orgChart1"/>
    <dgm:cxn modelId="{4699CCCE-1FF2-43F9-AA0C-5B3C7F7FA9FB}" type="presOf" srcId="{88E0E6CC-353C-449B-A5BD-5D3C40E9BD84}" destId="{6AE57319-ABA1-4451-A9B0-4844271EBB65}" srcOrd="1" destOrd="0" presId="urn:microsoft.com/office/officeart/2005/8/layout/orgChart1"/>
    <dgm:cxn modelId="{0099D9CE-1EE7-4E78-994B-1C558611D9CC}" srcId="{73987D31-EFAF-4985-B9A3-9A3D8BB5CD8E}" destId="{BFE918C8-E09E-44F1-8A52-1662B8F945D3}" srcOrd="2" destOrd="0" parTransId="{2805F605-FAAA-4D10-A07C-4C250F798559}" sibTransId="{26E9478D-AC30-4423-B73E-EEA131F13E9F}"/>
    <dgm:cxn modelId="{9811BCD0-C344-439E-9ECD-013F56308153}" type="presOf" srcId="{4A471303-1B19-4243-860F-288EA0F7AA9A}" destId="{193B49B3-9AEA-4586-8925-BBB2BDD4752A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8D997AD7-A53E-40ED-BD9F-B67007C87E4C}" type="presOf" srcId="{765629F4-3974-4564-BA2E-19555A15AD46}" destId="{5DEE90C2-14E8-42FD-97A6-31601E8475D4}" srcOrd="0" destOrd="0" presId="urn:microsoft.com/office/officeart/2005/8/layout/orgChart1"/>
    <dgm:cxn modelId="{A8044DD8-1484-46AE-9355-1C3296EFC0D5}" type="presOf" srcId="{2099657F-5E95-4A9A-8397-C719E7118C6D}" destId="{78C07248-AB9B-48DB-8803-4B1E7817EAEA}" srcOrd="0" destOrd="0" presId="urn:microsoft.com/office/officeart/2005/8/layout/orgChart1"/>
    <dgm:cxn modelId="{9D9B21DB-B6DE-40EA-8F10-BA233016AC4A}" type="presOf" srcId="{92C93924-8658-4EF5-8A9E-2A2D291916C5}" destId="{797FE8CE-6A38-4F15-BED5-6419F4495A1E}" srcOrd="0" destOrd="0" presId="urn:microsoft.com/office/officeart/2005/8/layout/orgChart1"/>
    <dgm:cxn modelId="{D8E2BCDE-EA9B-4B2D-B184-BA2E17EF4F9D}" srcId="{B69A64DB-1714-436F-90C8-41D514202708}" destId="{73987D31-EFAF-4985-B9A3-9A3D8BB5CD8E}" srcOrd="2" destOrd="0" parTransId="{ADA00DF6-CB61-411B-894B-83D16EF90E31}" sibTransId="{CDDB03F2-694E-4C17-9581-58F2FDB9FB9F}"/>
    <dgm:cxn modelId="{0E6339E1-DED6-427D-A361-DCA31699E6F2}" srcId="{9FE22D5E-4B74-4AB7-814D-E79848278218}" destId="{0B2377A4-A36C-4D63-B250-7A05F78CEA2B}" srcOrd="2" destOrd="0" parTransId="{13A77F11-68D3-49F7-8EB5-A370EBA2FB09}" sibTransId="{DAD6545B-1046-405D-9077-E044D5D84807}"/>
    <dgm:cxn modelId="{0FFDE3E2-5BC0-4C02-8885-2CF1EDD2F24C}" type="presOf" srcId="{26D77EF0-471E-49ED-9272-83A30D8CDB1F}" destId="{A9989B00-CF2A-45AE-9EA2-00B1ABBE69D4}" srcOrd="0" destOrd="0" presId="urn:microsoft.com/office/officeart/2005/8/layout/orgChart1"/>
    <dgm:cxn modelId="{8314B2E4-DB36-482B-A403-FE5B6C04E3EA}" type="presOf" srcId="{77D2A1F9-5545-4D34-86C3-4A17C6A3590F}" destId="{07F96274-24ED-4B96-90D5-DCADBECD82CD}" srcOrd="1" destOrd="0" presId="urn:microsoft.com/office/officeart/2005/8/layout/orgChart1"/>
    <dgm:cxn modelId="{FDD115E5-70A0-4DCC-B823-6E879F0309B5}" type="presOf" srcId="{055A55C7-070E-4969-B7D5-A3F1B97B89F2}" destId="{A7820AAE-BF1C-46A6-89BA-D5E9EEA1B85D}" srcOrd="1" destOrd="0" presId="urn:microsoft.com/office/officeart/2005/8/layout/orgChart1"/>
    <dgm:cxn modelId="{A2D604E7-8A06-4D78-8AAE-5C9AA67BF113}" type="presOf" srcId="{260C33F1-A4C9-4084-86D6-64C57B61D654}" destId="{7940332D-5890-4E0F-9703-2C3A2D7D073F}" srcOrd="0" destOrd="0" presId="urn:microsoft.com/office/officeart/2005/8/layout/orgChart1"/>
    <dgm:cxn modelId="{A3E0CCE8-37C7-4033-8DCB-C368162A6756}" type="presOf" srcId="{9F8A07BE-410C-444F-8B46-082FB36C8422}" destId="{5345014D-97AE-400E-9574-4819A63D4D52}" srcOrd="0" destOrd="0" presId="urn:microsoft.com/office/officeart/2005/8/layout/orgChart1"/>
    <dgm:cxn modelId="{95A440EF-2137-49C1-B8EA-F0775D2AD21B}" srcId="{73987D31-EFAF-4985-B9A3-9A3D8BB5CD8E}" destId="{055A55C7-070E-4969-B7D5-A3F1B97B89F2}" srcOrd="3" destOrd="0" parTransId="{91486995-069C-4893-B6DF-93A4744CCBC0}" sibTransId="{2A3CECFD-AF44-46F8-A43B-8E3DC9D871CC}"/>
    <dgm:cxn modelId="{E85962F0-1CD3-4A65-B7CA-869E245A72A2}" srcId="{F24A8D2B-A1D4-4763-8B5A-C0794AFF4313}" destId="{D0FC4B35-7E88-4626-BF16-CEF611FD9CF4}" srcOrd="4" destOrd="0" parTransId="{4A471303-1B19-4243-860F-288EA0F7AA9A}" sibTransId="{8DDDABE9-6493-4EFB-A558-462CC46A275B}"/>
    <dgm:cxn modelId="{E3B3D0F1-0A6F-4038-8EE6-2E0399ECC069}" type="presOf" srcId="{88E0E6CC-353C-449B-A5BD-5D3C40E9BD84}" destId="{5D35F6DC-2A77-4C88-AF94-AC7F30D50B46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483958F7-EB64-4816-85A7-9A3C7000CBC8}" srcId="{9FE22D5E-4B74-4AB7-814D-E79848278218}" destId="{88E0E6CC-353C-449B-A5BD-5D3C40E9BD84}" srcOrd="1" destOrd="0" parTransId="{080F8E65-C11D-454D-9D03-8026A3879099}" sibTransId="{D4563FD3-6D52-4666-B97D-7D498ABA5E89}"/>
    <dgm:cxn modelId="{658F7CF8-9D5B-4694-981E-DE9596682E3C}" type="presOf" srcId="{70453F6C-7C18-4268-9789-F258548B3DE8}" destId="{A275C63C-F470-4791-A2A2-DB2DBD8CA66C}" srcOrd="0" destOrd="0" presId="urn:microsoft.com/office/officeart/2005/8/layout/orgChart1"/>
    <dgm:cxn modelId="{FD79ACFA-C2F7-42E6-828A-FA3671CB9419}" type="presOf" srcId="{D0FC4B35-7E88-4626-BF16-CEF611FD9CF4}" destId="{93C71D81-3B79-4BF9-BC37-D0EDAA589F7C}" srcOrd="0" destOrd="0" presId="urn:microsoft.com/office/officeart/2005/8/layout/orgChart1"/>
    <dgm:cxn modelId="{94A0E7FC-4CD2-4D9C-9640-12090AF4C0A0}" type="presOf" srcId="{DE9EEE2E-7D04-41BF-AC25-A6E4BE8F780A}" destId="{E5158879-DDC8-4A5A-8498-EBC803AC530C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7305CAF3-F2E8-451C-8044-2FFAAADD4DA1}" type="presParOf" srcId="{FC9DDD01-970F-4DF8-B156-C120E3BB3467}" destId="{7C447709-2B72-4029-8603-32B7F8F3FF1A}" srcOrd="0" destOrd="0" presId="urn:microsoft.com/office/officeart/2005/8/layout/orgChart1"/>
    <dgm:cxn modelId="{A9435FFA-A3C6-4A22-8643-606825F18D16}" type="presParOf" srcId="{FC9DDD01-970F-4DF8-B156-C120E3BB3467}" destId="{01020609-8F5D-402D-B259-BF55E935DA12}" srcOrd="1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BF4D1E94-58FB-4E3D-AFCD-117AA2E3A8CF}" type="presParOf" srcId="{DEA80E4A-5380-483E-B92A-3D826E1EAB88}" destId="{BF066D81-2B3A-4FA0-8096-46127CE5726D}" srcOrd="0" destOrd="0" presId="urn:microsoft.com/office/officeart/2005/8/layout/orgChart1"/>
    <dgm:cxn modelId="{9AB161DB-DABD-4A9F-A418-849F9E18099D}" type="presParOf" srcId="{DEA80E4A-5380-483E-B92A-3D826E1EAB88}" destId="{E99EB531-F6C1-4F51-A4E5-C43DB7CDF668}" srcOrd="1" destOrd="0" presId="urn:microsoft.com/office/officeart/2005/8/layout/orgChart1"/>
    <dgm:cxn modelId="{9664C5B6-DCB5-4A41-A0EE-80D7F073899B}" type="presParOf" srcId="{E99EB531-F6C1-4F51-A4E5-C43DB7CDF668}" destId="{4961F741-C825-43E8-BB06-8DCA846548F6}" srcOrd="0" destOrd="0" presId="urn:microsoft.com/office/officeart/2005/8/layout/orgChart1"/>
    <dgm:cxn modelId="{D996190E-3352-48C0-8D34-2753226CD8AC}" type="presParOf" srcId="{4961F741-C825-43E8-BB06-8DCA846548F6}" destId="{7940332D-5890-4E0F-9703-2C3A2D7D073F}" srcOrd="0" destOrd="0" presId="urn:microsoft.com/office/officeart/2005/8/layout/orgChart1"/>
    <dgm:cxn modelId="{3BEB18C9-B546-4E3C-9452-2DB5C360EC1A}" type="presParOf" srcId="{4961F741-C825-43E8-BB06-8DCA846548F6}" destId="{125BF1FF-82D5-4741-A491-F7FD740554BD}" srcOrd="1" destOrd="0" presId="urn:microsoft.com/office/officeart/2005/8/layout/orgChart1"/>
    <dgm:cxn modelId="{42270CDC-B7C0-41D0-991D-7590100D81AA}" type="presParOf" srcId="{E99EB531-F6C1-4F51-A4E5-C43DB7CDF668}" destId="{3A8EA386-C7DB-447D-8051-6DFD6DBAF71C}" srcOrd="1" destOrd="0" presId="urn:microsoft.com/office/officeart/2005/8/layout/orgChart1"/>
    <dgm:cxn modelId="{FD52AE71-0CA2-4CB3-9779-4B8268C1CB88}" type="presParOf" srcId="{E99EB531-F6C1-4F51-A4E5-C43DB7CDF668}" destId="{B8E71CAF-DB3E-43FD-BA8C-3CB799E63F60}" srcOrd="2" destOrd="0" presId="urn:microsoft.com/office/officeart/2005/8/layout/orgChart1"/>
    <dgm:cxn modelId="{25D5AC4D-47B0-4BDB-8589-208F6C6E36B7}" type="presParOf" srcId="{DEA80E4A-5380-483E-B92A-3D826E1EAB88}" destId="{E4C8B975-BEFD-4811-8838-8C8FE837A35F}" srcOrd="2" destOrd="0" presId="urn:microsoft.com/office/officeart/2005/8/layout/orgChart1"/>
    <dgm:cxn modelId="{B1EBECB6-CCC8-4EB8-8777-B72BA0EC077E}" type="presParOf" srcId="{DEA80E4A-5380-483E-B92A-3D826E1EAB88}" destId="{181CAFAA-D3E4-4F91-A120-6ACB9A1E55AB}" srcOrd="3" destOrd="0" presId="urn:microsoft.com/office/officeart/2005/8/layout/orgChart1"/>
    <dgm:cxn modelId="{5C359706-7F0E-44D3-A30D-2832FAE9B47C}" type="presParOf" srcId="{181CAFAA-D3E4-4F91-A120-6ACB9A1E55AB}" destId="{3B145032-14F7-463F-9F8F-0BE6C71AB92E}" srcOrd="0" destOrd="0" presId="urn:microsoft.com/office/officeart/2005/8/layout/orgChart1"/>
    <dgm:cxn modelId="{DE5D4964-369D-473B-B324-8594A51FB572}" type="presParOf" srcId="{3B145032-14F7-463F-9F8F-0BE6C71AB92E}" destId="{E3D77835-28CD-4C90-A47A-415419112EAF}" srcOrd="0" destOrd="0" presId="urn:microsoft.com/office/officeart/2005/8/layout/orgChart1"/>
    <dgm:cxn modelId="{F56D3C3E-F869-45FD-A37A-E576634B279B}" type="presParOf" srcId="{3B145032-14F7-463F-9F8F-0BE6C71AB92E}" destId="{07F96274-24ED-4B96-90D5-DCADBECD82CD}" srcOrd="1" destOrd="0" presId="urn:microsoft.com/office/officeart/2005/8/layout/orgChart1"/>
    <dgm:cxn modelId="{29ACF180-C975-4B41-9841-52B68A9B5AF2}" type="presParOf" srcId="{181CAFAA-D3E4-4F91-A120-6ACB9A1E55AB}" destId="{6372641B-B740-496C-9939-0FC5DC4B7780}" srcOrd="1" destOrd="0" presId="urn:microsoft.com/office/officeart/2005/8/layout/orgChart1"/>
    <dgm:cxn modelId="{7479144E-1E83-417E-AD65-3300AF98A3E2}" type="presParOf" srcId="{181CAFAA-D3E4-4F91-A120-6ACB9A1E55AB}" destId="{1E30B7CD-8404-4E45-B725-3D0A38DCB778}" srcOrd="2" destOrd="0" presId="urn:microsoft.com/office/officeart/2005/8/layout/orgChart1"/>
    <dgm:cxn modelId="{43F162A8-87F6-47F5-9B1F-2931FF1B63F3}" type="presParOf" srcId="{DEA80E4A-5380-483E-B92A-3D826E1EAB88}" destId="{A287CF72-83D0-44A4-8C57-571A59FF358A}" srcOrd="4" destOrd="0" presId="urn:microsoft.com/office/officeart/2005/8/layout/orgChart1"/>
    <dgm:cxn modelId="{F44A1C42-46EF-4277-8397-7DE5F6E91C90}" type="presParOf" srcId="{DEA80E4A-5380-483E-B92A-3D826E1EAB88}" destId="{98823B76-846C-4D57-8DDC-88B1E75F9E4F}" srcOrd="5" destOrd="0" presId="urn:microsoft.com/office/officeart/2005/8/layout/orgChart1"/>
    <dgm:cxn modelId="{F4787A01-4FC6-4616-A533-001A8BD8EFCE}" type="presParOf" srcId="{98823B76-846C-4D57-8DDC-88B1E75F9E4F}" destId="{E05793B8-3779-4FF3-AEDD-58A82517A3FA}" srcOrd="0" destOrd="0" presId="urn:microsoft.com/office/officeart/2005/8/layout/orgChart1"/>
    <dgm:cxn modelId="{21E95498-2F3D-4DDB-8847-DFF95BFBBAC5}" type="presParOf" srcId="{E05793B8-3779-4FF3-AEDD-58A82517A3FA}" destId="{DD1C0F6E-F363-4A6F-BCB1-8355321B680E}" srcOrd="0" destOrd="0" presId="urn:microsoft.com/office/officeart/2005/8/layout/orgChart1"/>
    <dgm:cxn modelId="{BE8E5291-72A3-42CF-9E87-735E7087470A}" type="presParOf" srcId="{E05793B8-3779-4FF3-AEDD-58A82517A3FA}" destId="{14E06E6C-983C-4EBE-A490-7EF7B02E4526}" srcOrd="1" destOrd="0" presId="urn:microsoft.com/office/officeart/2005/8/layout/orgChart1"/>
    <dgm:cxn modelId="{62EABF71-5263-4D95-903C-C8E7D570B7EE}" type="presParOf" srcId="{98823B76-846C-4D57-8DDC-88B1E75F9E4F}" destId="{B7E2B7EB-2F89-490E-9CB9-F2A637C9E31C}" srcOrd="1" destOrd="0" presId="urn:microsoft.com/office/officeart/2005/8/layout/orgChart1"/>
    <dgm:cxn modelId="{E319C6A6-79CF-464C-83CE-E77E925BAAF8}" type="presParOf" srcId="{98823B76-846C-4D57-8DDC-88B1E75F9E4F}" destId="{441E2C39-258B-440C-93BD-D024BCE0D214}" srcOrd="2" destOrd="0" presId="urn:microsoft.com/office/officeart/2005/8/layout/orgChart1"/>
    <dgm:cxn modelId="{FE0FCBF2-56A8-4FB4-86B0-1CFF16D73A36}" type="presParOf" srcId="{DEA80E4A-5380-483E-B92A-3D826E1EAB88}" destId="{22056774-FB54-44BD-8562-2145C257258E}" srcOrd="6" destOrd="0" presId="urn:microsoft.com/office/officeart/2005/8/layout/orgChart1"/>
    <dgm:cxn modelId="{BB6A6A7F-6E3F-4B3E-B25D-03BEA44B0AF9}" type="presParOf" srcId="{DEA80E4A-5380-483E-B92A-3D826E1EAB88}" destId="{D25AAEED-F99F-49AC-BACC-157E9381B0F6}" srcOrd="7" destOrd="0" presId="urn:microsoft.com/office/officeart/2005/8/layout/orgChart1"/>
    <dgm:cxn modelId="{9E2A29D9-02F7-4F00-B9D2-91867035A794}" type="presParOf" srcId="{D25AAEED-F99F-49AC-BACC-157E9381B0F6}" destId="{07C7EA22-7C80-4311-A43E-E9D79BE45608}" srcOrd="0" destOrd="0" presId="urn:microsoft.com/office/officeart/2005/8/layout/orgChart1"/>
    <dgm:cxn modelId="{51A2BED0-4B3A-4839-BBF8-5F5E7F036EC7}" type="presParOf" srcId="{07C7EA22-7C80-4311-A43E-E9D79BE45608}" destId="{D4A81100-4872-41EA-AB05-3CA3DE955445}" srcOrd="0" destOrd="0" presId="urn:microsoft.com/office/officeart/2005/8/layout/orgChart1"/>
    <dgm:cxn modelId="{64BF7CC8-DA99-4666-A2A3-BAA18BC95FC6}" type="presParOf" srcId="{07C7EA22-7C80-4311-A43E-E9D79BE45608}" destId="{E8E35710-E687-43F5-930E-213D533A76EE}" srcOrd="1" destOrd="0" presId="urn:microsoft.com/office/officeart/2005/8/layout/orgChart1"/>
    <dgm:cxn modelId="{4590E283-B4AD-45E0-B8DC-7D61E590944A}" type="presParOf" srcId="{D25AAEED-F99F-49AC-BACC-157E9381B0F6}" destId="{531FF727-CFBA-4716-997B-F291D67FA00E}" srcOrd="1" destOrd="0" presId="urn:microsoft.com/office/officeart/2005/8/layout/orgChart1"/>
    <dgm:cxn modelId="{CE6C2516-073A-45F0-A764-DFAC8281FE02}" type="presParOf" srcId="{D25AAEED-F99F-49AC-BACC-157E9381B0F6}" destId="{A1CB8B05-DCAF-432A-B3D2-5A798996340D}" srcOrd="2" destOrd="0" presId="urn:microsoft.com/office/officeart/2005/8/layout/orgChart1"/>
    <dgm:cxn modelId="{4377958A-8FB6-4373-A3A2-180B7F547028}" type="presParOf" srcId="{DEA80E4A-5380-483E-B92A-3D826E1EAB88}" destId="{193B49B3-9AEA-4586-8925-BBB2BDD4752A}" srcOrd="8" destOrd="0" presId="urn:microsoft.com/office/officeart/2005/8/layout/orgChart1"/>
    <dgm:cxn modelId="{3F796CEF-FA78-42BB-A241-5A32A3AC7157}" type="presParOf" srcId="{DEA80E4A-5380-483E-B92A-3D826E1EAB88}" destId="{048653FC-E0FF-4E1D-81F8-D2219B2F21AC}" srcOrd="9" destOrd="0" presId="urn:microsoft.com/office/officeart/2005/8/layout/orgChart1"/>
    <dgm:cxn modelId="{69688722-9A35-4073-8F8E-87BDE6D34421}" type="presParOf" srcId="{048653FC-E0FF-4E1D-81F8-D2219B2F21AC}" destId="{821828DD-DDEB-4303-BDF1-DB72A96DF384}" srcOrd="0" destOrd="0" presId="urn:microsoft.com/office/officeart/2005/8/layout/orgChart1"/>
    <dgm:cxn modelId="{66DA8491-6DBE-4782-82CD-D6C74075D100}" type="presParOf" srcId="{821828DD-DDEB-4303-BDF1-DB72A96DF384}" destId="{93C71D81-3B79-4BF9-BC37-D0EDAA589F7C}" srcOrd="0" destOrd="0" presId="urn:microsoft.com/office/officeart/2005/8/layout/orgChart1"/>
    <dgm:cxn modelId="{6B63AFF0-3B35-4327-A070-4540A76F4106}" type="presParOf" srcId="{821828DD-DDEB-4303-BDF1-DB72A96DF384}" destId="{F296ECD8-8D53-415E-98DD-922CF40DC141}" srcOrd="1" destOrd="0" presId="urn:microsoft.com/office/officeart/2005/8/layout/orgChart1"/>
    <dgm:cxn modelId="{EE86FE09-A0A8-4F52-9F82-C06D350CC405}" type="presParOf" srcId="{048653FC-E0FF-4E1D-81F8-D2219B2F21AC}" destId="{86F0AB87-6211-4FB6-AC1E-063C21CC4FBD}" srcOrd="1" destOrd="0" presId="urn:microsoft.com/office/officeart/2005/8/layout/orgChart1"/>
    <dgm:cxn modelId="{3E20181C-E6F9-4009-9F95-C36AFFCA2949}" type="presParOf" srcId="{048653FC-E0FF-4E1D-81F8-D2219B2F21AC}" destId="{73A7ADC7-15BB-483F-95F9-5F1C6C468D72}" srcOrd="2" destOrd="0" presId="urn:microsoft.com/office/officeart/2005/8/layout/orgChart1"/>
    <dgm:cxn modelId="{3AB28EE8-BA9C-4787-B607-9F6B22918FDB}" type="presParOf" srcId="{DEA80E4A-5380-483E-B92A-3D826E1EAB88}" destId="{F249FCC1-D5D1-4BA2-A3F1-CAFDBC59CC8A}" srcOrd="10" destOrd="0" presId="urn:microsoft.com/office/officeart/2005/8/layout/orgChart1"/>
    <dgm:cxn modelId="{30ADF67F-15F5-4B93-AF1C-F36B6D8CD724}" type="presParOf" srcId="{DEA80E4A-5380-483E-B92A-3D826E1EAB88}" destId="{7D419A79-4252-4528-B6FD-9E8BD90C307A}" srcOrd="11" destOrd="0" presId="urn:microsoft.com/office/officeart/2005/8/layout/orgChart1"/>
    <dgm:cxn modelId="{F389CA8F-5EC7-48A1-A1DF-6DF55585FC0A}" type="presParOf" srcId="{7D419A79-4252-4528-B6FD-9E8BD90C307A}" destId="{669AAD1F-4D5F-4306-9299-DCBC079C5011}" srcOrd="0" destOrd="0" presId="urn:microsoft.com/office/officeart/2005/8/layout/orgChart1"/>
    <dgm:cxn modelId="{FCBD2B51-D4D7-43B9-93D9-4EBF11682EE7}" type="presParOf" srcId="{669AAD1F-4D5F-4306-9299-DCBC079C5011}" destId="{4842CED9-AC52-43FA-ABE3-1B08B68B088D}" srcOrd="0" destOrd="0" presId="urn:microsoft.com/office/officeart/2005/8/layout/orgChart1"/>
    <dgm:cxn modelId="{71AD58FE-A70E-4D90-B1DF-83F528E65319}" type="presParOf" srcId="{669AAD1F-4D5F-4306-9299-DCBC079C5011}" destId="{76B76583-8021-4021-AC8E-917876A2C5BE}" srcOrd="1" destOrd="0" presId="urn:microsoft.com/office/officeart/2005/8/layout/orgChart1"/>
    <dgm:cxn modelId="{4A05B862-8D0F-47DD-A44D-F71A93F5F5BF}" type="presParOf" srcId="{7D419A79-4252-4528-B6FD-9E8BD90C307A}" destId="{108A2DB9-06A0-4E5C-92DB-8E9E6EA81482}" srcOrd="1" destOrd="0" presId="urn:microsoft.com/office/officeart/2005/8/layout/orgChart1"/>
    <dgm:cxn modelId="{050067EE-2AA6-4E55-B740-73EC2591443D}" type="presParOf" srcId="{7D419A79-4252-4528-B6FD-9E8BD90C307A}" destId="{C9660D71-1A0A-4C73-8C88-86304309637C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A45A179D-1CDC-417E-9509-991B8CA7B357}" type="presParOf" srcId="{FC9DDD01-970F-4DF8-B156-C120E3BB3467}" destId="{1BFB52C2-C4E1-4BAD-8778-AAC3A14AAAE1}" srcOrd="2" destOrd="0" presId="urn:microsoft.com/office/officeart/2005/8/layout/orgChart1"/>
    <dgm:cxn modelId="{E676B089-35B7-4F8D-8CF1-E36CA8304C01}" type="presParOf" srcId="{FC9DDD01-970F-4DF8-B156-C120E3BB3467}" destId="{26C7F3E3-7BB1-452E-8FA1-66625A033021}" srcOrd="3" destOrd="0" presId="urn:microsoft.com/office/officeart/2005/8/layout/orgChart1"/>
    <dgm:cxn modelId="{BDD21CF5-F5C8-4076-B9A4-55E83BB53AA9}" type="presParOf" srcId="{26C7F3E3-7BB1-452E-8FA1-66625A033021}" destId="{1BDAA501-1A8E-4CF6-8CA2-C362AC2E8E51}" srcOrd="0" destOrd="0" presId="urn:microsoft.com/office/officeart/2005/8/layout/orgChart1"/>
    <dgm:cxn modelId="{9DA3FFCB-B3F1-4775-816A-655C08CCE8D0}" type="presParOf" srcId="{1BDAA501-1A8E-4CF6-8CA2-C362AC2E8E51}" destId="{856969B0-3E51-45DB-B941-0972151CE497}" srcOrd="0" destOrd="0" presId="urn:microsoft.com/office/officeart/2005/8/layout/orgChart1"/>
    <dgm:cxn modelId="{3042F3DF-3B50-45FD-8583-758D7FC909BD}" type="presParOf" srcId="{1BDAA501-1A8E-4CF6-8CA2-C362AC2E8E51}" destId="{826708C2-0E42-4A8A-A056-4A07E1FC852A}" srcOrd="1" destOrd="0" presId="urn:microsoft.com/office/officeart/2005/8/layout/orgChart1"/>
    <dgm:cxn modelId="{120EAB15-F69B-4EDA-8ED8-B77A5CDBF94D}" type="presParOf" srcId="{26C7F3E3-7BB1-452E-8FA1-66625A033021}" destId="{490E882A-692F-4856-9039-E5B6FCC17095}" srcOrd="1" destOrd="0" presId="urn:microsoft.com/office/officeart/2005/8/layout/orgChart1"/>
    <dgm:cxn modelId="{BC723239-BB9E-43B7-81B9-518D3598D7AE}" type="presParOf" srcId="{490E882A-692F-4856-9039-E5B6FCC17095}" destId="{5EBC4DEC-9113-4875-AD49-F6E24528C2A1}" srcOrd="0" destOrd="0" presId="urn:microsoft.com/office/officeart/2005/8/layout/orgChart1"/>
    <dgm:cxn modelId="{3A671C75-82B9-4936-812B-06BF4CA6A9C2}" type="presParOf" srcId="{490E882A-692F-4856-9039-E5B6FCC17095}" destId="{D086FD8C-6D65-4E00-A60A-089EB5E33BF4}" srcOrd="1" destOrd="0" presId="urn:microsoft.com/office/officeart/2005/8/layout/orgChart1"/>
    <dgm:cxn modelId="{92B0A49B-E945-47DD-BC27-2797B666799B}" type="presParOf" srcId="{D086FD8C-6D65-4E00-A60A-089EB5E33BF4}" destId="{0CE3B644-E845-46D3-8FAE-FB3305894D01}" srcOrd="0" destOrd="0" presId="urn:microsoft.com/office/officeart/2005/8/layout/orgChart1"/>
    <dgm:cxn modelId="{9C222022-834A-4666-B4E2-F34F965955AF}" type="presParOf" srcId="{0CE3B644-E845-46D3-8FAE-FB3305894D01}" destId="{F10869EE-4735-4308-AA81-7781F718AA2F}" srcOrd="0" destOrd="0" presId="urn:microsoft.com/office/officeart/2005/8/layout/orgChart1"/>
    <dgm:cxn modelId="{D2441486-0EAE-4A4E-88FB-1C2FC6944168}" type="presParOf" srcId="{0CE3B644-E845-46D3-8FAE-FB3305894D01}" destId="{79A0E676-71D3-413F-A5CB-141258A409BC}" srcOrd="1" destOrd="0" presId="urn:microsoft.com/office/officeart/2005/8/layout/orgChart1"/>
    <dgm:cxn modelId="{B5A10B0D-ACAF-4525-A34B-29123880DC6D}" type="presParOf" srcId="{D086FD8C-6D65-4E00-A60A-089EB5E33BF4}" destId="{C633FD46-583D-4AF0-B094-146C114DC3BF}" srcOrd="1" destOrd="0" presId="urn:microsoft.com/office/officeart/2005/8/layout/orgChart1"/>
    <dgm:cxn modelId="{6951937D-80D5-47EA-9546-7E712339541A}" type="presParOf" srcId="{D086FD8C-6D65-4E00-A60A-089EB5E33BF4}" destId="{3C890305-F3F7-4FD9-BCF7-EAB175F6E2DA}" srcOrd="2" destOrd="0" presId="urn:microsoft.com/office/officeart/2005/8/layout/orgChart1"/>
    <dgm:cxn modelId="{92119DA7-A07F-47D4-8FB5-B6F924D28903}" type="presParOf" srcId="{490E882A-692F-4856-9039-E5B6FCC17095}" destId="{8AE262E7-31AE-4D8C-BF8E-11102DF5E19D}" srcOrd="2" destOrd="0" presId="urn:microsoft.com/office/officeart/2005/8/layout/orgChart1"/>
    <dgm:cxn modelId="{B093D5C3-CE61-45EC-A4D9-F1A929FBD7D3}" type="presParOf" srcId="{490E882A-692F-4856-9039-E5B6FCC17095}" destId="{8805A09B-8A4E-454C-8658-53F725351A8F}" srcOrd="3" destOrd="0" presId="urn:microsoft.com/office/officeart/2005/8/layout/orgChart1"/>
    <dgm:cxn modelId="{BD3F671D-2223-43A3-A06A-9979CBB10FAC}" type="presParOf" srcId="{8805A09B-8A4E-454C-8658-53F725351A8F}" destId="{62479855-840C-4ED1-B787-01EB46AF6A40}" srcOrd="0" destOrd="0" presId="urn:microsoft.com/office/officeart/2005/8/layout/orgChart1"/>
    <dgm:cxn modelId="{51FDC1F5-8721-43D9-8A7B-E35EDF680296}" type="presParOf" srcId="{62479855-840C-4ED1-B787-01EB46AF6A40}" destId="{5834E930-E047-4AF7-A0A6-FB8606C6EAC6}" srcOrd="0" destOrd="0" presId="urn:microsoft.com/office/officeart/2005/8/layout/orgChart1"/>
    <dgm:cxn modelId="{61F5F274-23C5-419C-9F0F-1F4E7E271AC4}" type="presParOf" srcId="{62479855-840C-4ED1-B787-01EB46AF6A40}" destId="{D05A25BA-F65E-48F7-BC2C-E5FC66413BD4}" srcOrd="1" destOrd="0" presId="urn:microsoft.com/office/officeart/2005/8/layout/orgChart1"/>
    <dgm:cxn modelId="{12CC625E-55A5-4F35-8C65-D529B02E786D}" type="presParOf" srcId="{8805A09B-8A4E-454C-8658-53F725351A8F}" destId="{8CA79DB5-3D76-46CA-9820-14EA7C9EBE46}" srcOrd="1" destOrd="0" presId="urn:microsoft.com/office/officeart/2005/8/layout/orgChart1"/>
    <dgm:cxn modelId="{DF553E53-0CF1-4857-A3BD-01644A3B14C8}" type="presParOf" srcId="{8805A09B-8A4E-454C-8658-53F725351A8F}" destId="{08BB9011-6039-4025-8D55-AE59AB52C079}" srcOrd="2" destOrd="0" presId="urn:microsoft.com/office/officeart/2005/8/layout/orgChart1"/>
    <dgm:cxn modelId="{BF807461-059A-4463-8BF5-BDEB005B6C66}" type="presParOf" srcId="{490E882A-692F-4856-9039-E5B6FCC17095}" destId="{03DD16D1-56CE-4FFE-B08C-EC1C974D220B}" srcOrd="4" destOrd="0" presId="urn:microsoft.com/office/officeart/2005/8/layout/orgChart1"/>
    <dgm:cxn modelId="{099A9A00-44DA-4A35-980F-135FC5131599}" type="presParOf" srcId="{490E882A-692F-4856-9039-E5B6FCC17095}" destId="{D65A22A6-34BF-4723-911C-C8D1A50B32DA}" srcOrd="5" destOrd="0" presId="urn:microsoft.com/office/officeart/2005/8/layout/orgChart1"/>
    <dgm:cxn modelId="{352DAA6C-F014-4CDA-B441-FDF1513C0A93}" type="presParOf" srcId="{D65A22A6-34BF-4723-911C-C8D1A50B32DA}" destId="{B011A693-4B43-4650-8244-FC265146334F}" srcOrd="0" destOrd="0" presId="urn:microsoft.com/office/officeart/2005/8/layout/orgChart1"/>
    <dgm:cxn modelId="{35F6C88A-ED58-4573-83F4-2CCA1CDA89C6}" type="presParOf" srcId="{B011A693-4B43-4650-8244-FC265146334F}" destId="{5256D58D-71D0-4672-B449-138D58172BF5}" srcOrd="0" destOrd="0" presId="urn:microsoft.com/office/officeart/2005/8/layout/orgChart1"/>
    <dgm:cxn modelId="{2BE30C30-8417-488D-866D-56BEF198020F}" type="presParOf" srcId="{B011A693-4B43-4650-8244-FC265146334F}" destId="{0F4698B8-9F18-44CE-9537-D3AD68A7EEFA}" srcOrd="1" destOrd="0" presId="urn:microsoft.com/office/officeart/2005/8/layout/orgChart1"/>
    <dgm:cxn modelId="{E85F78EC-F7B6-4B17-9215-5E736CD00550}" type="presParOf" srcId="{D65A22A6-34BF-4723-911C-C8D1A50B32DA}" destId="{F4A126E3-D038-401C-BB27-28989F11C4CE}" srcOrd="1" destOrd="0" presId="urn:microsoft.com/office/officeart/2005/8/layout/orgChart1"/>
    <dgm:cxn modelId="{C558DACD-9BB3-49CA-B6E0-90E7D894F2BF}" type="presParOf" srcId="{D65A22A6-34BF-4723-911C-C8D1A50B32DA}" destId="{EB7A5424-033C-4AC0-9A4C-5E1206823221}" srcOrd="2" destOrd="0" presId="urn:microsoft.com/office/officeart/2005/8/layout/orgChart1"/>
    <dgm:cxn modelId="{136491DD-6658-4048-86D1-504786830ECB}" type="presParOf" srcId="{490E882A-692F-4856-9039-E5B6FCC17095}" destId="{83136A1B-B6D5-4484-8714-CDE6BB0B4575}" srcOrd="6" destOrd="0" presId="urn:microsoft.com/office/officeart/2005/8/layout/orgChart1"/>
    <dgm:cxn modelId="{647BE651-9540-4208-BF03-D874FF9F62E7}" type="presParOf" srcId="{490E882A-692F-4856-9039-E5B6FCC17095}" destId="{529EEFD3-583E-478E-AD7B-E02833E58DB3}" srcOrd="7" destOrd="0" presId="urn:microsoft.com/office/officeart/2005/8/layout/orgChart1"/>
    <dgm:cxn modelId="{887C40B5-5F84-4633-B4CA-9C8E8CA877A0}" type="presParOf" srcId="{529EEFD3-583E-478E-AD7B-E02833E58DB3}" destId="{FD4C5588-066D-4607-A61D-796A9DBEF66D}" srcOrd="0" destOrd="0" presId="urn:microsoft.com/office/officeart/2005/8/layout/orgChart1"/>
    <dgm:cxn modelId="{B141DD03-B4A6-448D-99DB-BE2777875B70}" type="presParOf" srcId="{FD4C5588-066D-4607-A61D-796A9DBEF66D}" destId="{ED26AF79-E986-41FA-A295-4539B0CCE5A6}" srcOrd="0" destOrd="0" presId="urn:microsoft.com/office/officeart/2005/8/layout/orgChart1"/>
    <dgm:cxn modelId="{62AA4532-47F0-4854-BF06-B322B8154F56}" type="presParOf" srcId="{FD4C5588-066D-4607-A61D-796A9DBEF66D}" destId="{A7820AAE-BF1C-46A6-89BA-D5E9EEA1B85D}" srcOrd="1" destOrd="0" presId="urn:microsoft.com/office/officeart/2005/8/layout/orgChart1"/>
    <dgm:cxn modelId="{DBDBDA1C-5CFA-4B21-9C5E-32C83546AD12}" type="presParOf" srcId="{529EEFD3-583E-478E-AD7B-E02833E58DB3}" destId="{E9B83D07-0E00-40D6-B449-A350423BAF16}" srcOrd="1" destOrd="0" presId="urn:microsoft.com/office/officeart/2005/8/layout/orgChart1"/>
    <dgm:cxn modelId="{4D881ED8-35A5-4774-96BE-2DE03728524A}" type="presParOf" srcId="{529EEFD3-583E-478E-AD7B-E02833E58DB3}" destId="{1FB38128-659C-4119-B835-23E1FE610612}" srcOrd="2" destOrd="0" presId="urn:microsoft.com/office/officeart/2005/8/layout/orgChart1"/>
    <dgm:cxn modelId="{BEEA02E2-640E-4E2D-AE7F-EC3E7E33C24C}" type="presParOf" srcId="{26C7F3E3-7BB1-452E-8FA1-66625A033021}" destId="{0F488019-736F-4EA7-AB3D-AB7E629212CF}" srcOrd="2" destOrd="0" presId="urn:microsoft.com/office/officeart/2005/8/layout/orgChart1"/>
    <dgm:cxn modelId="{D57DDF17-BF7D-4BA4-9F03-7631AF24E1F6}" type="presParOf" srcId="{FC9DDD01-970F-4DF8-B156-C120E3BB3467}" destId="{4B3EAED8-B615-4C6D-8B61-EFE4D37E7AC2}" srcOrd="4" destOrd="0" presId="urn:microsoft.com/office/officeart/2005/8/layout/orgChart1"/>
    <dgm:cxn modelId="{D89AEB2F-98CF-4625-B080-6DC9E0BCA191}" type="presParOf" srcId="{FC9DDD01-970F-4DF8-B156-C120E3BB3467}" destId="{28918EF4-57BA-42C2-83EE-779664AA28AA}" srcOrd="5" destOrd="0" presId="urn:microsoft.com/office/officeart/2005/8/layout/orgChart1"/>
    <dgm:cxn modelId="{04C786CE-3E73-4B50-92B5-A821FC5E20E5}" type="presParOf" srcId="{28918EF4-57BA-42C2-83EE-779664AA28AA}" destId="{663C3AAE-F5F8-403C-AFF0-F82BBE0A48A7}" srcOrd="0" destOrd="0" presId="urn:microsoft.com/office/officeart/2005/8/layout/orgChart1"/>
    <dgm:cxn modelId="{D06A1F65-D564-4F76-9827-3CCE120AF989}" type="presParOf" srcId="{663C3AAE-F5F8-403C-AFF0-F82BBE0A48A7}" destId="{840949CE-49CF-44B1-8103-FA550DB5075F}" srcOrd="0" destOrd="0" presId="urn:microsoft.com/office/officeart/2005/8/layout/orgChart1"/>
    <dgm:cxn modelId="{50CAF00C-3414-410A-98FC-319513781A4B}" type="presParOf" srcId="{663C3AAE-F5F8-403C-AFF0-F82BBE0A48A7}" destId="{46C6A11E-79E7-42E0-8789-BBCE100D559D}" srcOrd="1" destOrd="0" presId="urn:microsoft.com/office/officeart/2005/8/layout/orgChart1"/>
    <dgm:cxn modelId="{27003978-1434-4B63-9005-655F49261217}" type="presParOf" srcId="{28918EF4-57BA-42C2-83EE-779664AA28AA}" destId="{A041F6B0-B6B8-4FC7-B1EC-FDD4A57BF540}" srcOrd="1" destOrd="0" presId="urn:microsoft.com/office/officeart/2005/8/layout/orgChart1"/>
    <dgm:cxn modelId="{A21FB296-6470-41BD-BB02-87A97D08EA2C}" type="presParOf" srcId="{A041F6B0-B6B8-4FC7-B1EC-FDD4A57BF540}" destId="{E5158879-DDC8-4A5A-8498-EBC803AC530C}" srcOrd="0" destOrd="0" presId="urn:microsoft.com/office/officeart/2005/8/layout/orgChart1"/>
    <dgm:cxn modelId="{383B2880-881A-4EA0-886C-07CBFED836C9}" type="presParOf" srcId="{A041F6B0-B6B8-4FC7-B1EC-FDD4A57BF540}" destId="{E2D0B3FB-F645-4E3A-A8FB-5DBC6A3DE18C}" srcOrd="1" destOrd="0" presId="urn:microsoft.com/office/officeart/2005/8/layout/orgChart1"/>
    <dgm:cxn modelId="{4CC085DB-E17E-4827-8B4F-2A5EF34A5802}" type="presParOf" srcId="{E2D0B3FB-F645-4E3A-A8FB-5DBC6A3DE18C}" destId="{642BFDBA-DF3E-46F1-8AD3-8831BC8F6153}" srcOrd="0" destOrd="0" presId="urn:microsoft.com/office/officeart/2005/8/layout/orgChart1"/>
    <dgm:cxn modelId="{DD85E47C-6D08-43D1-BD11-8DAC5397657F}" type="presParOf" srcId="{642BFDBA-DF3E-46F1-8AD3-8831BC8F6153}" destId="{A275C63C-F470-4791-A2A2-DB2DBD8CA66C}" srcOrd="0" destOrd="0" presId="urn:microsoft.com/office/officeart/2005/8/layout/orgChart1"/>
    <dgm:cxn modelId="{B814A5B4-9087-458A-9553-FEF49944D0CC}" type="presParOf" srcId="{642BFDBA-DF3E-46F1-8AD3-8831BC8F6153}" destId="{8774A3AB-2D9A-48B3-B03D-8549DDE8CAC5}" srcOrd="1" destOrd="0" presId="urn:microsoft.com/office/officeart/2005/8/layout/orgChart1"/>
    <dgm:cxn modelId="{A3A1B8CB-93E0-444D-9DAB-8227EC08E2A2}" type="presParOf" srcId="{E2D0B3FB-F645-4E3A-A8FB-5DBC6A3DE18C}" destId="{91804DA5-E857-423C-9DD9-66555C9DA00F}" srcOrd="1" destOrd="0" presId="urn:microsoft.com/office/officeart/2005/8/layout/orgChart1"/>
    <dgm:cxn modelId="{7C582793-223B-4B34-8047-022E06CFB93A}" type="presParOf" srcId="{E2D0B3FB-F645-4E3A-A8FB-5DBC6A3DE18C}" destId="{AA76FC60-9260-4DD8-A9EE-C7F4D62E4FF2}" srcOrd="2" destOrd="0" presId="urn:microsoft.com/office/officeart/2005/8/layout/orgChart1"/>
    <dgm:cxn modelId="{5D949BA0-998D-4CFC-89CD-EFEB2AFEAB93}" type="presParOf" srcId="{A041F6B0-B6B8-4FC7-B1EC-FDD4A57BF540}" destId="{3233474F-A3FE-4F53-99B4-99A087940014}" srcOrd="2" destOrd="0" presId="urn:microsoft.com/office/officeart/2005/8/layout/orgChart1"/>
    <dgm:cxn modelId="{DBC3CF2B-45DE-4FCD-8FB6-922CED86D1CE}" type="presParOf" srcId="{A041F6B0-B6B8-4FC7-B1EC-FDD4A57BF540}" destId="{5BA583C9-2CC1-4AAF-8548-3FB8D4416F2F}" srcOrd="3" destOrd="0" presId="urn:microsoft.com/office/officeart/2005/8/layout/orgChart1"/>
    <dgm:cxn modelId="{D4E3FF40-F58F-499C-98C1-9E5232B23EF8}" type="presParOf" srcId="{5BA583C9-2CC1-4AAF-8548-3FB8D4416F2F}" destId="{7FE4F05F-8233-4D82-9A66-A2EE113B4845}" srcOrd="0" destOrd="0" presId="urn:microsoft.com/office/officeart/2005/8/layout/orgChart1"/>
    <dgm:cxn modelId="{E2FF899E-5B9B-4FA6-8237-838B0C4E5BCA}" type="presParOf" srcId="{7FE4F05F-8233-4D82-9A66-A2EE113B4845}" destId="{5D35F6DC-2A77-4C88-AF94-AC7F30D50B46}" srcOrd="0" destOrd="0" presId="urn:microsoft.com/office/officeart/2005/8/layout/orgChart1"/>
    <dgm:cxn modelId="{5DC910A8-A661-4738-8367-EB25F7F949B8}" type="presParOf" srcId="{7FE4F05F-8233-4D82-9A66-A2EE113B4845}" destId="{6AE57319-ABA1-4451-A9B0-4844271EBB65}" srcOrd="1" destOrd="0" presId="urn:microsoft.com/office/officeart/2005/8/layout/orgChart1"/>
    <dgm:cxn modelId="{EAE7D2BA-0F86-4848-BD85-063E8C23C388}" type="presParOf" srcId="{5BA583C9-2CC1-4AAF-8548-3FB8D4416F2F}" destId="{FFEED025-C4C9-4A29-AF87-ECBE230C968E}" srcOrd="1" destOrd="0" presId="urn:microsoft.com/office/officeart/2005/8/layout/orgChart1"/>
    <dgm:cxn modelId="{DC05C244-4648-474E-8E4D-8EB589B66FAA}" type="presParOf" srcId="{5BA583C9-2CC1-4AAF-8548-3FB8D4416F2F}" destId="{97522C9A-A5D1-4202-BB0D-B1C139529C0A}" srcOrd="2" destOrd="0" presId="urn:microsoft.com/office/officeart/2005/8/layout/orgChart1"/>
    <dgm:cxn modelId="{09BD166B-CF8D-4E86-BAB1-92B4331DD4A5}" type="presParOf" srcId="{A041F6B0-B6B8-4FC7-B1EC-FDD4A57BF540}" destId="{A42AE3A3-A967-400B-9D76-19D8E8F59040}" srcOrd="4" destOrd="0" presId="urn:microsoft.com/office/officeart/2005/8/layout/orgChart1"/>
    <dgm:cxn modelId="{18700BDE-EED7-4B7E-B7C8-BB94A9FC47DE}" type="presParOf" srcId="{A041F6B0-B6B8-4FC7-B1EC-FDD4A57BF540}" destId="{2826735D-C600-4101-ABA1-CE20A7EC246D}" srcOrd="5" destOrd="0" presId="urn:microsoft.com/office/officeart/2005/8/layout/orgChart1"/>
    <dgm:cxn modelId="{D47E1CF9-A486-4143-9DE5-6EBE7ADC371B}" type="presParOf" srcId="{2826735D-C600-4101-ABA1-CE20A7EC246D}" destId="{5A305409-2BBD-4DED-8DAA-7EDF87796464}" srcOrd="0" destOrd="0" presId="urn:microsoft.com/office/officeart/2005/8/layout/orgChart1"/>
    <dgm:cxn modelId="{81CE99B7-32AB-458F-BAD0-C950C50C6A4D}" type="presParOf" srcId="{5A305409-2BBD-4DED-8DAA-7EDF87796464}" destId="{2F727783-07E1-4F97-9225-117650BCEE66}" srcOrd="0" destOrd="0" presId="urn:microsoft.com/office/officeart/2005/8/layout/orgChart1"/>
    <dgm:cxn modelId="{4FE655AD-EFA5-47BD-A447-DA76E2E7B283}" type="presParOf" srcId="{5A305409-2BBD-4DED-8DAA-7EDF87796464}" destId="{A6B19567-5FC3-4E43-ABE1-3EFE8667101A}" srcOrd="1" destOrd="0" presId="urn:microsoft.com/office/officeart/2005/8/layout/orgChart1"/>
    <dgm:cxn modelId="{4D4FC708-A322-4181-83E1-38285E522966}" type="presParOf" srcId="{2826735D-C600-4101-ABA1-CE20A7EC246D}" destId="{7238A40B-E78C-4769-8AC2-6F5F51D0144B}" srcOrd="1" destOrd="0" presId="urn:microsoft.com/office/officeart/2005/8/layout/orgChart1"/>
    <dgm:cxn modelId="{12F3F6F9-F734-411D-BC88-C67143C72090}" type="presParOf" srcId="{2826735D-C600-4101-ABA1-CE20A7EC246D}" destId="{68E9BF35-F668-4A60-816E-BE92E8A3FCFD}" srcOrd="2" destOrd="0" presId="urn:microsoft.com/office/officeart/2005/8/layout/orgChart1"/>
    <dgm:cxn modelId="{8DEE714F-65C3-487E-9FCA-9016FF6E944B}" type="presParOf" srcId="{28918EF4-57BA-42C2-83EE-779664AA28AA}" destId="{31F5E268-415D-4507-AC27-48A4759B9BBA}" srcOrd="2" destOrd="0" presId="urn:microsoft.com/office/officeart/2005/8/layout/orgChart1"/>
    <dgm:cxn modelId="{F27E3FA7-045A-42BE-BCF1-3C40AF8C12D0}" type="presParOf" srcId="{FC9DDD01-970F-4DF8-B156-C120E3BB3467}" destId="{797FE8CE-6A38-4F15-BED5-6419F4495A1E}" srcOrd="6" destOrd="0" presId="urn:microsoft.com/office/officeart/2005/8/layout/orgChart1"/>
    <dgm:cxn modelId="{BF09621D-F585-42BD-B39D-492ECAAB13A7}" type="presParOf" srcId="{FC9DDD01-970F-4DF8-B156-C120E3BB3467}" destId="{D299AD3D-5881-4CBA-AF6B-F4B9D73AB928}" srcOrd="7" destOrd="0" presId="urn:microsoft.com/office/officeart/2005/8/layout/orgChart1"/>
    <dgm:cxn modelId="{A5B84A1D-0322-4DCB-B4CD-147DBB9A09D9}" type="presParOf" srcId="{D299AD3D-5881-4CBA-AF6B-F4B9D73AB928}" destId="{D1AC41D3-8111-4C9A-A289-73893AF907AD}" srcOrd="0" destOrd="0" presId="urn:microsoft.com/office/officeart/2005/8/layout/orgChart1"/>
    <dgm:cxn modelId="{1495542C-EE69-4831-856F-8FD368B12C15}" type="presParOf" srcId="{D1AC41D3-8111-4C9A-A289-73893AF907AD}" destId="{EFC24B46-5D4A-4606-BF32-5B7D19317B1A}" srcOrd="0" destOrd="0" presId="urn:microsoft.com/office/officeart/2005/8/layout/orgChart1"/>
    <dgm:cxn modelId="{C6787C41-E96C-4807-BC32-0BF482E87D08}" type="presParOf" srcId="{D1AC41D3-8111-4C9A-A289-73893AF907AD}" destId="{6BB65C88-DB47-4400-A2DF-E085DF54146D}" srcOrd="1" destOrd="0" presId="urn:microsoft.com/office/officeart/2005/8/layout/orgChart1"/>
    <dgm:cxn modelId="{8ECD791A-1CE5-4451-9285-39B9E33B3317}" type="presParOf" srcId="{D299AD3D-5881-4CBA-AF6B-F4B9D73AB928}" destId="{423524F6-2F68-4FAD-BBDB-1DF74F2FE25F}" srcOrd="1" destOrd="0" presId="urn:microsoft.com/office/officeart/2005/8/layout/orgChart1"/>
    <dgm:cxn modelId="{FEFDD2D3-FA50-435F-8C8C-C591B682E944}" type="presParOf" srcId="{423524F6-2F68-4FAD-BBDB-1DF74F2FE25F}" destId="{5345014D-97AE-400E-9574-4819A63D4D52}" srcOrd="0" destOrd="0" presId="urn:microsoft.com/office/officeart/2005/8/layout/orgChart1"/>
    <dgm:cxn modelId="{66E5DC0B-D7F9-426D-9165-D26E80964BF3}" type="presParOf" srcId="{423524F6-2F68-4FAD-BBDB-1DF74F2FE25F}" destId="{BB92A0DF-39BE-4975-91DA-03AAE8D23EA9}" srcOrd="1" destOrd="0" presId="urn:microsoft.com/office/officeart/2005/8/layout/orgChart1"/>
    <dgm:cxn modelId="{4EA821EB-73A0-4D99-9A8D-12332F97DEE9}" type="presParOf" srcId="{BB92A0DF-39BE-4975-91DA-03AAE8D23EA9}" destId="{F2B5AD7E-5EA3-4375-A82A-504414F50F7A}" srcOrd="0" destOrd="0" presId="urn:microsoft.com/office/officeart/2005/8/layout/orgChart1"/>
    <dgm:cxn modelId="{BA080FB0-EABF-4EDE-8C59-1815F47BE0ED}" type="presParOf" srcId="{F2B5AD7E-5EA3-4375-A82A-504414F50F7A}" destId="{C23F9AAA-53EE-4A29-B81C-2E047D6AC191}" srcOrd="0" destOrd="0" presId="urn:microsoft.com/office/officeart/2005/8/layout/orgChart1"/>
    <dgm:cxn modelId="{DFB1A078-105C-45EA-99D1-2FA43A6F4DF7}" type="presParOf" srcId="{F2B5AD7E-5EA3-4375-A82A-504414F50F7A}" destId="{9A65FB00-F183-4DC3-A317-2ED291EB5E45}" srcOrd="1" destOrd="0" presId="urn:microsoft.com/office/officeart/2005/8/layout/orgChart1"/>
    <dgm:cxn modelId="{80350D50-E6D6-4BD4-86E3-AE1413E16796}" type="presParOf" srcId="{BB92A0DF-39BE-4975-91DA-03AAE8D23EA9}" destId="{359AECDD-E793-48B2-848B-BAA6740859EC}" srcOrd="1" destOrd="0" presId="urn:microsoft.com/office/officeart/2005/8/layout/orgChart1"/>
    <dgm:cxn modelId="{5878A5C5-1908-4AA3-B813-5E94453B3155}" type="presParOf" srcId="{BB92A0DF-39BE-4975-91DA-03AAE8D23EA9}" destId="{BF2B8E5E-673D-45A6-AAE4-AA76DCD09B86}" srcOrd="2" destOrd="0" presId="urn:microsoft.com/office/officeart/2005/8/layout/orgChart1"/>
    <dgm:cxn modelId="{E2847F46-6875-4385-9753-FE28CD3640AE}" type="presParOf" srcId="{423524F6-2F68-4FAD-BBDB-1DF74F2FE25F}" destId="{C6412351-C2E6-4576-8FA6-14DD2009A48E}" srcOrd="2" destOrd="0" presId="urn:microsoft.com/office/officeart/2005/8/layout/orgChart1"/>
    <dgm:cxn modelId="{A0B878DB-7BAE-4F47-8BD6-45A36F33ED1A}" type="presParOf" srcId="{423524F6-2F68-4FAD-BBDB-1DF74F2FE25F}" destId="{EF3D9295-481D-4E81-A7B7-D5D2852B5D5E}" srcOrd="3" destOrd="0" presId="urn:microsoft.com/office/officeart/2005/8/layout/orgChart1"/>
    <dgm:cxn modelId="{5E57FF0B-4DED-464C-B536-BAB4C33A5790}" type="presParOf" srcId="{EF3D9295-481D-4E81-A7B7-D5D2852B5D5E}" destId="{33675C8E-6B45-4B0A-B9F1-B940177EAE2E}" srcOrd="0" destOrd="0" presId="urn:microsoft.com/office/officeart/2005/8/layout/orgChart1"/>
    <dgm:cxn modelId="{603CDE6F-284D-495B-8501-48FD0D238532}" type="presParOf" srcId="{33675C8E-6B45-4B0A-B9F1-B940177EAE2E}" destId="{DF1B1007-33BA-477F-A48A-5BBB2E9F9048}" srcOrd="0" destOrd="0" presId="urn:microsoft.com/office/officeart/2005/8/layout/orgChart1"/>
    <dgm:cxn modelId="{9BAEA660-3D45-4E6F-81FA-970D12F7B72E}" type="presParOf" srcId="{33675C8E-6B45-4B0A-B9F1-B940177EAE2E}" destId="{71958730-0CB1-49E7-A87B-C47C344DEEB6}" srcOrd="1" destOrd="0" presId="urn:microsoft.com/office/officeart/2005/8/layout/orgChart1"/>
    <dgm:cxn modelId="{E9C673DB-030D-4200-8CF7-6E68289DEBD8}" type="presParOf" srcId="{EF3D9295-481D-4E81-A7B7-D5D2852B5D5E}" destId="{69962BD8-164A-427C-AF5A-F4723FCC4648}" srcOrd="1" destOrd="0" presId="urn:microsoft.com/office/officeart/2005/8/layout/orgChart1"/>
    <dgm:cxn modelId="{6F7FCC4A-B214-4EBC-AC35-F6D2A3742D4E}" type="presParOf" srcId="{EF3D9295-481D-4E81-A7B7-D5D2852B5D5E}" destId="{CAC92CFC-F232-4485-95F0-FD6810DD5162}" srcOrd="2" destOrd="0" presId="urn:microsoft.com/office/officeart/2005/8/layout/orgChart1"/>
    <dgm:cxn modelId="{88282067-DC0A-4DA5-85D5-2E1FACC81061}" type="presParOf" srcId="{423524F6-2F68-4FAD-BBDB-1DF74F2FE25F}" destId="{BC1CEB3F-0999-43F8-8B5B-5B83BF6F6104}" srcOrd="4" destOrd="0" presId="urn:microsoft.com/office/officeart/2005/8/layout/orgChart1"/>
    <dgm:cxn modelId="{CB1B2BCB-2520-4952-81C8-3DF37A03FE9D}" type="presParOf" srcId="{423524F6-2F68-4FAD-BBDB-1DF74F2FE25F}" destId="{D5787C56-B809-4DE4-A644-C66235683806}" srcOrd="5" destOrd="0" presId="urn:microsoft.com/office/officeart/2005/8/layout/orgChart1"/>
    <dgm:cxn modelId="{C1C92D7F-B3EA-4589-908D-87D928357068}" type="presParOf" srcId="{D5787C56-B809-4DE4-A644-C66235683806}" destId="{04937BCC-7C24-40DF-8009-290C221F31C7}" srcOrd="0" destOrd="0" presId="urn:microsoft.com/office/officeart/2005/8/layout/orgChart1"/>
    <dgm:cxn modelId="{DB0BEBCA-9051-46FD-B914-93A47232D188}" type="presParOf" srcId="{04937BCC-7C24-40DF-8009-290C221F31C7}" destId="{E375F398-7EB4-4377-8096-1D1D90F20890}" srcOrd="0" destOrd="0" presId="urn:microsoft.com/office/officeart/2005/8/layout/orgChart1"/>
    <dgm:cxn modelId="{795A42DF-8B18-48EB-A666-54FA1B612DFF}" type="presParOf" srcId="{04937BCC-7C24-40DF-8009-290C221F31C7}" destId="{FDC11157-2A5B-46B2-8EAB-B433B82076D6}" srcOrd="1" destOrd="0" presId="urn:microsoft.com/office/officeart/2005/8/layout/orgChart1"/>
    <dgm:cxn modelId="{48A8E16F-3B7F-439D-A869-C0E209004263}" type="presParOf" srcId="{D5787C56-B809-4DE4-A644-C66235683806}" destId="{74199FE6-ACB0-4021-99D6-CCC52FAB35CC}" srcOrd="1" destOrd="0" presId="urn:microsoft.com/office/officeart/2005/8/layout/orgChart1"/>
    <dgm:cxn modelId="{2409E96D-3F4D-4C9C-877B-1E17F09EC56F}" type="presParOf" srcId="{D5787C56-B809-4DE4-A644-C66235683806}" destId="{A759C344-2E5F-45AA-B9DB-CF09FA1A98DA}" srcOrd="2" destOrd="0" presId="urn:microsoft.com/office/officeart/2005/8/layout/orgChart1"/>
    <dgm:cxn modelId="{1BF6C20D-BCB5-4FB2-A2D3-2ED173BA7031}" type="presParOf" srcId="{D299AD3D-5881-4CBA-AF6B-F4B9D73AB928}" destId="{E49D44DC-B574-45FA-8FB4-28B0C2E41472}" srcOrd="2" destOrd="0" presId="urn:microsoft.com/office/officeart/2005/8/layout/orgChart1"/>
    <dgm:cxn modelId="{18771AA4-D9D3-460A-93D0-EC2C10C9F444}" type="presParOf" srcId="{FC9DDD01-970F-4DF8-B156-C120E3BB3467}" destId="{15CA3EBE-AF17-40AE-8DDB-B73B2A060994}" srcOrd="8" destOrd="0" presId="urn:microsoft.com/office/officeart/2005/8/layout/orgChart1"/>
    <dgm:cxn modelId="{22C7DAB5-F2E9-4578-B8D3-EAC46C8D8575}" type="presParOf" srcId="{FC9DDD01-970F-4DF8-B156-C120E3BB3467}" destId="{6A7D9322-78DB-4DAF-95C2-895B78BB5C3A}" srcOrd="9" destOrd="0" presId="urn:microsoft.com/office/officeart/2005/8/layout/orgChart1"/>
    <dgm:cxn modelId="{6213CD70-9589-4242-9C47-669DAB9D4064}" type="presParOf" srcId="{6A7D9322-78DB-4DAF-95C2-895B78BB5C3A}" destId="{D7CEAA1E-0556-413A-BC4B-22B58848E76E}" srcOrd="0" destOrd="0" presId="urn:microsoft.com/office/officeart/2005/8/layout/orgChart1"/>
    <dgm:cxn modelId="{658A5724-2536-4455-810D-CF9BA28D8A74}" type="presParOf" srcId="{D7CEAA1E-0556-413A-BC4B-22B58848E76E}" destId="{3833294C-FD7E-4DA5-8087-EA3A0C20B9EC}" srcOrd="0" destOrd="0" presId="urn:microsoft.com/office/officeart/2005/8/layout/orgChart1"/>
    <dgm:cxn modelId="{FB38A1E8-6722-44C6-BA1D-A5CEEFB3C336}" type="presParOf" srcId="{D7CEAA1E-0556-413A-BC4B-22B58848E76E}" destId="{DD1862AC-7AE3-42EF-9BDA-E1A16BFA473E}" srcOrd="1" destOrd="0" presId="urn:microsoft.com/office/officeart/2005/8/layout/orgChart1"/>
    <dgm:cxn modelId="{D55E72A7-9892-493A-A047-F2ADCD965BF2}" type="presParOf" srcId="{6A7D9322-78DB-4DAF-95C2-895B78BB5C3A}" destId="{16F19E1A-E4DE-4A67-ACC1-41C143DFD345}" srcOrd="1" destOrd="0" presId="urn:microsoft.com/office/officeart/2005/8/layout/orgChart1"/>
    <dgm:cxn modelId="{4FCD431C-BE7C-41A8-90DB-836FE013D346}" type="presParOf" srcId="{16F19E1A-E4DE-4A67-ACC1-41C143DFD345}" destId="{A9989B00-CF2A-45AE-9EA2-00B1ABBE69D4}" srcOrd="0" destOrd="0" presId="urn:microsoft.com/office/officeart/2005/8/layout/orgChart1"/>
    <dgm:cxn modelId="{385BD4BC-1C11-4E98-8899-734313D37469}" type="presParOf" srcId="{16F19E1A-E4DE-4A67-ACC1-41C143DFD345}" destId="{2482205E-0303-4917-B260-7588D8DF0412}" srcOrd="1" destOrd="0" presId="urn:microsoft.com/office/officeart/2005/8/layout/orgChart1"/>
    <dgm:cxn modelId="{27C75261-51B3-46B6-A0BA-7570B1FF57A4}" type="presParOf" srcId="{2482205E-0303-4917-B260-7588D8DF0412}" destId="{101F418E-1599-4B3E-8201-2B9E542D8A3D}" srcOrd="0" destOrd="0" presId="urn:microsoft.com/office/officeart/2005/8/layout/orgChart1"/>
    <dgm:cxn modelId="{0C5B9BA9-F014-4EE3-98BA-6A9B8F93ACF3}" type="presParOf" srcId="{101F418E-1599-4B3E-8201-2B9E542D8A3D}" destId="{78C07248-AB9B-48DB-8803-4B1E7817EAEA}" srcOrd="0" destOrd="0" presId="urn:microsoft.com/office/officeart/2005/8/layout/orgChart1"/>
    <dgm:cxn modelId="{2706B9CE-6DE3-4BB6-8F43-48DC20F3A1AD}" type="presParOf" srcId="{101F418E-1599-4B3E-8201-2B9E542D8A3D}" destId="{F7E08926-5F6C-4BC6-A271-A5B5F58E48CC}" srcOrd="1" destOrd="0" presId="urn:microsoft.com/office/officeart/2005/8/layout/orgChart1"/>
    <dgm:cxn modelId="{B127D80C-B933-4667-9226-65B2D928AA8E}" type="presParOf" srcId="{2482205E-0303-4917-B260-7588D8DF0412}" destId="{A0977B9F-AFEB-451B-B703-8656391B2245}" srcOrd="1" destOrd="0" presId="urn:microsoft.com/office/officeart/2005/8/layout/orgChart1"/>
    <dgm:cxn modelId="{16FCBB38-404A-4C42-9842-9742AAB84837}" type="presParOf" srcId="{2482205E-0303-4917-B260-7588D8DF0412}" destId="{8AC3310C-518B-44ED-AD6C-640ADDEB4258}" srcOrd="2" destOrd="0" presId="urn:microsoft.com/office/officeart/2005/8/layout/orgChart1"/>
    <dgm:cxn modelId="{B60578C6-CABF-44DB-94B2-4627E25399F7}" type="presParOf" srcId="{16F19E1A-E4DE-4A67-ACC1-41C143DFD345}" destId="{68EE704A-8D03-4793-B043-608D36373F05}" srcOrd="2" destOrd="0" presId="urn:microsoft.com/office/officeart/2005/8/layout/orgChart1"/>
    <dgm:cxn modelId="{62964ABB-F8AB-4F79-9262-26DC0133A627}" type="presParOf" srcId="{16F19E1A-E4DE-4A67-ACC1-41C143DFD345}" destId="{AB7FAA22-13F0-400D-82F5-4EAB8C4C5BCA}" srcOrd="3" destOrd="0" presId="urn:microsoft.com/office/officeart/2005/8/layout/orgChart1"/>
    <dgm:cxn modelId="{E036C9B6-24A3-4EEE-A66E-1120CCAB2B3D}" type="presParOf" srcId="{AB7FAA22-13F0-400D-82F5-4EAB8C4C5BCA}" destId="{0E8FFA2E-7287-4188-A838-70C8AA7FA044}" srcOrd="0" destOrd="0" presId="urn:microsoft.com/office/officeart/2005/8/layout/orgChart1"/>
    <dgm:cxn modelId="{CDBFF6DB-9376-45E2-A5C8-4468E26945E0}" type="presParOf" srcId="{0E8FFA2E-7287-4188-A838-70C8AA7FA044}" destId="{5DEE90C2-14E8-42FD-97A6-31601E8475D4}" srcOrd="0" destOrd="0" presId="urn:microsoft.com/office/officeart/2005/8/layout/orgChart1"/>
    <dgm:cxn modelId="{599EEEA0-2E95-497F-830E-406CCA92B3E5}" type="presParOf" srcId="{0E8FFA2E-7287-4188-A838-70C8AA7FA044}" destId="{A77F012D-2BD9-4FFC-8566-A40C39555253}" srcOrd="1" destOrd="0" presId="urn:microsoft.com/office/officeart/2005/8/layout/orgChart1"/>
    <dgm:cxn modelId="{EB6EC376-DA41-4478-A4FC-74F3A17BB381}" type="presParOf" srcId="{AB7FAA22-13F0-400D-82F5-4EAB8C4C5BCA}" destId="{FA98FB0D-4FD4-4A9F-8CEE-6642BDE0BF18}" srcOrd="1" destOrd="0" presId="urn:microsoft.com/office/officeart/2005/8/layout/orgChart1"/>
    <dgm:cxn modelId="{25BEFB8E-538C-49E8-91E7-275FAD32EE60}" type="presParOf" srcId="{AB7FAA22-13F0-400D-82F5-4EAB8C4C5BCA}" destId="{4B2B3BD2-3FD2-4F17-A880-77C08F3619D4}" srcOrd="2" destOrd="0" presId="urn:microsoft.com/office/officeart/2005/8/layout/orgChart1"/>
    <dgm:cxn modelId="{2D8ADD8C-E21E-4B47-A592-F7C1A9B1603A}" type="presParOf" srcId="{16F19E1A-E4DE-4A67-ACC1-41C143DFD345}" destId="{FDE05873-81C5-4195-85DA-2F09579AFB24}" srcOrd="4" destOrd="0" presId="urn:microsoft.com/office/officeart/2005/8/layout/orgChart1"/>
    <dgm:cxn modelId="{B86A8066-B5E0-435E-84BB-7A0506E84BBF}" type="presParOf" srcId="{16F19E1A-E4DE-4A67-ACC1-41C143DFD345}" destId="{65C7CB64-681A-45C5-A197-710C60B07A3C}" srcOrd="5" destOrd="0" presId="urn:microsoft.com/office/officeart/2005/8/layout/orgChart1"/>
    <dgm:cxn modelId="{78B5A0BF-B758-4949-BE52-7BBF4B2CC895}" type="presParOf" srcId="{65C7CB64-681A-45C5-A197-710C60B07A3C}" destId="{D372574F-D064-4EE2-B5EE-9AFDC40F5986}" srcOrd="0" destOrd="0" presId="urn:microsoft.com/office/officeart/2005/8/layout/orgChart1"/>
    <dgm:cxn modelId="{F5CD7983-6E29-48D8-B710-CA58A61B4495}" type="presParOf" srcId="{D372574F-D064-4EE2-B5EE-9AFDC40F5986}" destId="{6421445E-6E55-48EB-8896-438AE63E1D4A}" srcOrd="0" destOrd="0" presId="urn:microsoft.com/office/officeart/2005/8/layout/orgChart1"/>
    <dgm:cxn modelId="{F63357E2-3BCB-4235-8CB1-4ADED42972D4}" type="presParOf" srcId="{D372574F-D064-4EE2-B5EE-9AFDC40F5986}" destId="{B5089B22-2588-4FF9-A064-48E20EBDE7FC}" srcOrd="1" destOrd="0" presId="urn:microsoft.com/office/officeart/2005/8/layout/orgChart1"/>
    <dgm:cxn modelId="{39E23A68-D973-47BB-BB8D-15A2A862826D}" type="presParOf" srcId="{65C7CB64-681A-45C5-A197-710C60B07A3C}" destId="{9CE7A6E4-8E05-4C62-8393-B3956550B5AC}" srcOrd="1" destOrd="0" presId="urn:microsoft.com/office/officeart/2005/8/layout/orgChart1"/>
    <dgm:cxn modelId="{D03C6F28-8AFD-4D01-9476-46601E42091E}" type="presParOf" srcId="{65C7CB64-681A-45C5-A197-710C60B07A3C}" destId="{C5066672-09A4-442A-9367-29956162016A}" srcOrd="2" destOrd="0" presId="urn:microsoft.com/office/officeart/2005/8/layout/orgChart1"/>
    <dgm:cxn modelId="{C8E0724E-8FD3-4B0E-87ED-21419A5BD524}" type="presParOf" srcId="{6A7D9322-78DB-4DAF-95C2-895B78BB5C3A}" destId="{D7ABC97C-2658-4B46-86BB-E8C913B7244B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86544" y="989988"/>
          <a:ext cx="206117" cy="902992"/>
        </a:xfrm>
        <a:custGeom>
          <a:avLst/>
          <a:gdLst/>
          <a:ahLst/>
          <a:cxnLst/>
          <a:rect l="0" t="0" r="0" b="0"/>
          <a:pathLst>
            <a:path>
              <a:moveTo>
                <a:pt x="206117" y="0"/>
              </a:moveTo>
              <a:lnTo>
                <a:pt x="206117" y="902992"/>
              </a:lnTo>
              <a:lnTo>
                <a:pt x="0" y="90299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E05873-81C5-4195-85DA-2F09579AFB24}">
      <dsp:nvSpPr>
        <dsp:cNvPr id="0" name=""/>
        <dsp:cNvSpPr/>
      </dsp:nvSpPr>
      <dsp:spPr>
        <a:xfrm>
          <a:off x="15457976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E704A-8D03-4793-B043-608D36373F05}">
      <dsp:nvSpPr>
        <dsp:cNvPr id="0" name=""/>
        <dsp:cNvSpPr/>
      </dsp:nvSpPr>
      <dsp:spPr>
        <a:xfrm>
          <a:off x="15457976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5457976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CA3EBE-AF17-40AE-8DDB-B73B2A060994}">
      <dsp:nvSpPr>
        <dsp:cNvPr id="0" name=""/>
        <dsp:cNvSpPr/>
      </dsp:nvSpPr>
      <dsp:spPr>
        <a:xfrm>
          <a:off x="11492662" y="989988"/>
          <a:ext cx="4750525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4750525" y="1599866"/>
              </a:lnTo>
              <a:lnTo>
                <a:pt x="4750525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1CEB3F-0999-43F8-8B5B-5B83BF6F6104}">
      <dsp:nvSpPr>
        <dsp:cNvPr id="0" name=""/>
        <dsp:cNvSpPr/>
      </dsp:nvSpPr>
      <dsp:spPr>
        <a:xfrm>
          <a:off x="13082714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412351-C2E6-4576-8FA6-14DD2009A48E}">
      <dsp:nvSpPr>
        <dsp:cNvPr id="0" name=""/>
        <dsp:cNvSpPr/>
      </dsp:nvSpPr>
      <dsp:spPr>
        <a:xfrm>
          <a:off x="13082714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45014D-97AE-400E-9574-4819A63D4D52}">
      <dsp:nvSpPr>
        <dsp:cNvPr id="0" name=""/>
        <dsp:cNvSpPr/>
      </dsp:nvSpPr>
      <dsp:spPr>
        <a:xfrm>
          <a:off x="13082714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7FE8CE-6A38-4F15-BED5-6419F4495A1E}">
      <dsp:nvSpPr>
        <dsp:cNvPr id="0" name=""/>
        <dsp:cNvSpPr/>
      </dsp:nvSpPr>
      <dsp:spPr>
        <a:xfrm>
          <a:off x="11492662" y="989988"/>
          <a:ext cx="2375262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2375262" y="1599866"/>
              </a:lnTo>
              <a:lnTo>
                <a:pt x="2375262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2AE3A3-A967-400B-9D76-19D8E8F59040}">
      <dsp:nvSpPr>
        <dsp:cNvPr id="0" name=""/>
        <dsp:cNvSpPr/>
      </dsp:nvSpPr>
      <dsp:spPr>
        <a:xfrm>
          <a:off x="10707451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33474F-A3FE-4F53-99B4-99A087940014}">
      <dsp:nvSpPr>
        <dsp:cNvPr id="0" name=""/>
        <dsp:cNvSpPr/>
      </dsp:nvSpPr>
      <dsp:spPr>
        <a:xfrm>
          <a:off x="10707451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158879-DDC8-4A5A-8498-EBC803AC530C}">
      <dsp:nvSpPr>
        <dsp:cNvPr id="0" name=""/>
        <dsp:cNvSpPr/>
      </dsp:nvSpPr>
      <dsp:spPr>
        <a:xfrm>
          <a:off x="10707451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3EAED8-B615-4C6D-8B61-EFE4D37E7AC2}">
      <dsp:nvSpPr>
        <dsp:cNvPr id="0" name=""/>
        <dsp:cNvSpPr/>
      </dsp:nvSpPr>
      <dsp:spPr>
        <a:xfrm>
          <a:off x="11446942" y="989988"/>
          <a:ext cx="91440" cy="180598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36A1B-B6D5-4484-8714-CDE6BB0B4575}">
      <dsp:nvSpPr>
        <dsp:cNvPr id="0" name=""/>
        <dsp:cNvSpPr/>
      </dsp:nvSpPr>
      <dsp:spPr>
        <a:xfrm>
          <a:off x="8332189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D16D1-56CE-4FFE-B08C-EC1C974D220B}">
      <dsp:nvSpPr>
        <dsp:cNvPr id="0" name=""/>
        <dsp:cNvSpPr/>
      </dsp:nvSpPr>
      <dsp:spPr>
        <a:xfrm>
          <a:off x="8332189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E262E7-31AE-4D8C-BF8E-11102DF5E19D}">
      <dsp:nvSpPr>
        <dsp:cNvPr id="0" name=""/>
        <dsp:cNvSpPr/>
      </dsp:nvSpPr>
      <dsp:spPr>
        <a:xfrm>
          <a:off x="8332189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BC4DEC-9113-4875-AD49-F6E24528C2A1}">
      <dsp:nvSpPr>
        <dsp:cNvPr id="0" name=""/>
        <dsp:cNvSpPr/>
      </dsp:nvSpPr>
      <dsp:spPr>
        <a:xfrm>
          <a:off x="8332189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B52C2-C4E1-4BAD-8778-AAC3A14AAAE1}">
      <dsp:nvSpPr>
        <dsp:cNvPr id="0" name=""/>
        <dsp:cNvSpPr/>
      </dsp:nvSpPr>
      <dsp:spPr>
        <a:xfrm>
          <a:off x="9117400" y="989988"/>
          <a:ext cx="2375262" cy="1805984"/>
        </a:xfrm>
        <a:custGeom>
          <a:avLst/>
          <a:gdLst/>
          <a:ahLst/>
          <a:cxnLst/>
          <a:rect l="0" t="0" r="0" b="0"/>
          <a:pathLst>
            <a:path>
              <a:moveTo>
                <a:pt x="2375262" y="0"/>
              </a:moveTo>
              <a:lnTo>
                <a:pt x="2375262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49FCC1-D5D1-4BA2-A3F1-CAFDBC59CC8A}">
      <dsp:nvSpPr>
        <dsp:cNvPr id="0" name=""/>
        <dsp:cNvSpPr/>
      </dsp:nvSpPr>
      <dsp:spPr>
        <a:xfrm>
          <a:off x="5956926" y="3777487"/>
          <a:ext cx="294454" cy="7871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1737"/>
              </a:lnTo>
              <a:lnTo>
                <a:pt x="294454" y="78717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3B49B3-9AEA-4586-8925-BBB2BDD4752A}">
      <dsp:nvSpPr>
        <dsp:cNvPr id="0" name=""/>
        <dsp:cNvSpPr/>
      </dsp:nvSpPr>
      <dsp:spPr>
        <a:xfrm>
          <a:off x="5956926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056774-FB54-44BD-8562-2145C257258E}">
      <dsp:nvSpPr>
        <dsp:cNvPr id="0" name=""/>
        <dsp:cNvSpPr/>
      </dsp:nvSpPr>
      <dsp:spPr>
        <a:xfrm>
          <a:off x="5956926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7CF72-83D0-44A4-8C57-571A59FF358A}">
      <dsp:nvSpPr>
        <dsp:cNvPr id="0" name=""/>
        <dsp:cNvSpPr/>
      </dsp:nvSpPr>
      <dsp:spPr>
        <a:xfrm>
          <a:off x="5956926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C8B975-BEFD-4811-8838-8C8FE837A35F}">
      <dsp:nvSpPr>
        <dsp:cNvPr id="0" name=""/>
        <dsp:cNvSpPr/>
      </dsp:nvSpPr>
      <dsp:spPr>
        <a:xfrm>
          <a:off x="5956926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66D81-2B3A-4FA0-8096-46127CE5726D}">
      <dsp:nvSpPr>
        <dsp:cNvPr id="0" name=""/>
        <dsp:cNvSpPr/>
      </dsp:nvSpPr>
      <dsp:spPr>
        <a:xfrm>
          <a:off x="5956926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6742137" y="989988"/>
          <a:ext cx="4750525" cy="1805984"/>
        </a:xfrm>
        <a:custGeom>
          <a:avLst/>
          <a:gdLst/>
          <a:ahLst/>
          <a:cxnLst/>
          <a:rect l="0" t="0" r="0" b="0"/>
          <a:pathLst>
            <a:path>
              <a:moveTo>
                <a:pt x="4750525" y="0"/>
              </a:moveTo>
              <a:lnTo>
                <a:pt x="4750525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511149" y="8475"/>
          <a:ext cx="1963026" cy="98151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Music as a Hook</a:t>
          </a:r>
        </a:p>
      </dsp:txBody>
      <dsp:txXfrm>
        <a:off x="10511149" y="8475"/>
        <a:ext cx="1963026" cy="981513"/>
      </dsp:txXfrm>
    </dsp:sp>
    <dsp:sp modelId="{BD959E6A-CAD3-4C42-B24D-53CEE97C9E3C}">
      <dsp:nvSpPr>
        <dsp:cNvPr id="0" name=""/>
        <dsp:cNvSpPr/>
      </dsp:nvSpPr>
      <dsp:spPr>
        <a:xfrm>
          <a:off x="5760624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Why a video goes viral?</a:t>
          </a:r>
        </a:p>
      </dsp:txBody>
      <dsp:txXfrm>
        <a:off x="5760624" y="2795973"/>
        <a:ext cx="1963026" cy="981513"/>
      </dsp:txXfrm>
    </dsp:sp>
    <dsp:sp modelId="{7940332D-5890-4E0F-9703-2C3A2D7D073F}">
      <dsp:nvSpPr>
        <dsp:cNvPr id="0" name=""/>
        <dsp:cNvSpPr/>
      </dsp:nvSpPr>
      <dsp:spPr>
        <a:xfrm>
          <a:off x="6251380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Melody</a:t>
          </a:r>
        </a:p>
      </dsp:txBody>
      <dsp:txXfrm>
        <a:off x="6251380" y="4189722"/>
        <a:ext cx="1963026" cy="981513"/>
      </dsp:txXfrm>
    </dsp:sp>
    <dsp:sp modelId="{E3D77835-28CD-4C90-A47A-415419112EAF}">
      <dsp:nvSpPr>
        <dsp:cNvPr id="0" name=""/>
        <dsp:cNvSpPr/>
      </dsp:nvSpPr>
      <dsp:spPr>
        <a:xfrm>
          <a:off x="6251380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Dynamics</a:t>
          </a:r>
        </a:p>
      </dsp:txBody>
      <dsp:txXfrm>
        <a:off x="6251380" y="5583471"/>
        <a:ext cx="1963026" cy="981513"/>
      </dsp:txXfrm>
    </dsp:sp>
    <dsp:sp modelId="{DD1C0F6E-F363-4A6F-BCB1-8355321B680E}">
      <dsp:nvSpPr>
        <dsp:cNvPr id="0" name=""/>
        <dsp:cNvSpPr/>
      </dsp:nvSpPr>
      <dsp:spPr>
        <a:xfrm>
          <a:off x="6251380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Tempo</a:t>
          </a:r>
        </a:p>
      </dsp:txBody>
      <dsp:txXfrm>
        <a:off x="6251380" y="6977220"/>
        <a:ext cx="1963026" cy="981513"/>
      </dsp:txXfrm>
    </dsp:sp>
    <dsp:sp modelId="{D4A81100-4872-41EA-AB05-3CA3DE955445}">
      <dsp:nvSpPr>
        <dsp:cNvPr id="0" name=""/>
        <dsp:cNvSpPr/>
      </dsp:nvSpPr>
      <dsp:spPr>
        <a:xfrm>
          <a:off x="6251380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Emotions</a:t>
          </a:r>
        </a:p>
      </dsp:txBody>
      <dsp:txXfrm>
        <a:off x="6251380" y="8370969"/>
        <a:ext cx="1963026" cy="981513"/>
      </dsp:txXfrm>
    </dsp:sp>
    <dsp:sp modelId="{93C71D81-3B79-4BF9-BC37-D0EDAA589F7C}">
      <dsp:nvSpPr>
        <dsp:cNvPr id="0" name=""/>
        <dsp:cNvSpPr/>
      </dsp:nvSpPr>
      <dsp:spPr>
        <a:xfrm>
          <a:off x="6251380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Trends</a:t>
          </a:r>
        </a:p>
      </dsp:txBody>
      <dsp:txXfrm>
        <a:off x="6251380" y="9764719"/>
        <a:ext cx="1963026" cy="981513"/>
      </dsp:txXfrm>
    </dsp:sp>
    <dsp:sp modelId="{4842CED9-AC52-43FA-ABE3-1B08B68B088D}">
      <dsp:nvSpPr>
        <dsp:cNvPr id="0" name=""/>
        <dsp:cNvSpPr/>
      </dsp:nvSpPr>
      <dsp:spPr>
        <a:xfrm>
          <a:off x="6251380" y="11158468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Trending sounds</a:t>
          </a:r>
        </a:p>
      </dsp:txBody>
      <dsp:txXfrm>
        <a:off x="6251380" y="11158468"/>
        <a:ext cx="1963026" cy="981513"/>
      </dsp:txXfrm>
    </dsp:sp>
    <dsp:sp modelId="{856969B0-3E51-45DB-B941-0972151CE497}">
      <dsp:nvSpPr>
        <dsp:cNvPr id="0" name=""/>
        <dsp:cNvSpPr/>
      </dsp:nvSpPr>
      <dsp:spPr>
        <a:xfrm>
          <a:off x="8135886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Music editing</a:t>
          </a:r>
        </a:p>
      </dsp:txBody>
      <dsp:txXfrm>
        <a:off x="8135886" y="2795973"/>
        <a:ext cx="1963026" cy="981513"/>
      </dsp:txXfrm>
    </dsp:sp>
    <dsp:sp modelId="{F10869EE-4735-4308-AA81-7781F718AA2F}">
      <dsp:nvSpPr>
        <dsp:cNvPr id="0" name=""/>
        <dsp:cNvSpPr/>
      </dsp:nvSpPr>
      <dsp:spPr>
        <a:xfrm>
          <a:off x="8626643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Shortening tracks</a:t>
          </a:r>
        </a:p>
      </dsp:txBody>
      <dsp:txXfrm>
        <a:off x="8626643" y="4189722"/>
        <a:ext cx="1963026" cy="981513"/>
      </dsp:txXfrm>
    </dsp:sp>
    <dsp:sp modelId="{5834E930-E047-4AF7-A0A6-FB8606C6EAC6}">
      <dsp:nvSpPr>
        <dsp:cNvPr id="0" name=""/>
        <dsp:cNvSpPr/>
      </dsp:nvSpPr>
      <dsp:spPr>
        <a:xfrm>
          <a:off x="8626643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Looping</a:t>
          </a:r>
        </a:p>
      </dsp:txBody>
      <dsp:txXfrm>
        <a:off x="8626643" y="5583471"/>
        <a:ext cx="1963026" cy="981513"/>
      </dsp:txXfrm>
    </dsp:sp>
    <dsp:sp modelId="{5256D58D-71D0-4672-B449-138D58172BF5}">
      <dsp:nvSpPr>
        <dsp:cNvPr id="0" name=""/>
        <dsp:cNvSpPr/>
      </dsp:nvSpPr>
      <dsp:spPr>
        <a:xfrm>
          <a:off x="8626643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Automation</a:t>
          </a:r>
        </a:p>
      </dsp:txBody>
      <dsp:txXfrm>
        <a:off x="8626643" y="6977220"/>
        <a:ext cx="1963026" cy="981513"/>
      </dsp:txXfrm>
    </dsp:sp>
    <dsp:sp modelId="{ED26AF79-E986-41FA-A295-4539B0CCE5A6}">
      <dsp:nvSpPr>
        <dsp:cNvPr id="0" name=""/>
        <dsp:cNvSpPr/>
      </dsp:nvSpPr>
      <dsp:spPr>
        <a:xfrm>
          <a:off x="8626643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Adding effects</a:t>
          </a:r>
        </a:p>
      </dsp:txBody>
      <dsp:txXfrm>
        <a:off x="8626643" y="8370969"/>
        <a:ext cx="1963026" cy="981513"/>
      </dsp:txXfrm>
    </dsp:sp>
    <dsp:sp modelId="{840949CE-49CF-44B1-8103-FA550DB5075F}">
      <dsp:nvSpPr>
        <dsp:cNvPr id="0" name=""/>
        <dsp:cNvSpPr/>
      </dsp:nvSpPr>
      <dsp:spPr>
        <a:xfrm>
          <a:off x="10511149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Video creating</a:t>
          </a:r>
        </a:p>
      </dsp:txBody>
      <dsp:txXfrm>
        <a:off x="10511149" y="2795973"/>
        <a:ext cx="1963026" cy="981513"/>
      </dsp:txXfrm>
    </dsp:sp>
    <dsp:sp modelId="{A275C63C-F470-4791-A2A2-DB2DBD8CA66C}">
      <dsp:nvSpPr>
        <dsp:cNvPr id="0" name=""/>
        <dsp:cNvSpPr/>
      </dsp:nvSpPr>
      <dsp:spPr>
        <a:xfrm>
          <a:off x="11001905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trend is being followed</a:t>
          </a:r>
        </a:p>
      </dsp:txBody>
      <dsp:txXfrm>
        <a:off x="11001905" y="4189722"/>
        <a:ext cx="1963026" cy="981513"/>
      </dsp:txXfrm>
    </dsp:sp>
    <dsp:sp modelId="{5D35F6DC-2A77-4C88-AF94-AC7F30D50B46}">
      <dsp:nvSpPr>
        <dsp:cNvPr id="0" name=""/>
        <dsp:cNvSpPr/>
      </dsp:nvSpPr>
      <dsp:spPr>
        <a:xfrm>
          <a:off x="11001905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Is it in time</a:t>
          </a:r>
        </a:p>
      </dsp:txBody>
      <dsp:txXfrm>
        <a:off x="11001905" y="5583471"/>
        <a:ext cx="1963026" cy="981513"/>
      </dsp:txXfrm>
    </dsp:sp>
    <dsp:sp modelId="{2F727783-07E1-4F97-9225-117650BCEE66}">
      <dsp:nvSpPr>
        <dsp:cNvPr id="0" name=""/>
        <dsp:cNvSpPr/>
      </dsp:nvSpPr>
      <dsp:spPr>
        <a:xfrm>
          <a:off x="11001905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Storyboarding</a:t>
          </a:r>
        </a:p>
      </dsp:txBody>
      <dsp:txXfrm>
        <a:off x="11001905" y="6977220"/>
        <a:ext cx="1963026" cy="981513"/>
      </dsp:txXfrm>
    </dsp:sp>
    <dsp:sp modelId="{EFC24B46-5D4A-4606-BF32-5B7D19317B1A}">
      <dsp:nvSpPr>
        <dsp:cNvPr id="0" name=""/>
        <dsp:cNvSpPr/>
      </dsp:nvSpPr>
      <dsp:spPr>
        <a:xfrm>
          <a:off x="12886411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Copyright</a:t>
          </a:r>
        </a:p>
      </dsp:txBody>
      <dsp:txXfrm>
        <a:off x="12886411" y="2795973"/>
        <a:ext cx="1963026" cy="981513"/>
      </dsp:txXfrm>
    </dsp:sp>
    <dsp:sp modelId="{C23F9AAA-53EE-4A29-B81C-2E047D6AC191}">
      <dsp:nvSpPr>
        <dsp:cNvPr id="0" name=""/>
        <dsp:cNvSpPr/>
      </dsp:nvSpPr>
      <dsp:spPr>
        <a:xfrm>
          <a:off x="13377168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it is</a:t>
          </a:r>
        </a:p>
      </dsp:txBody>
      <dsp:txXfrm>
        <a:off x="13377168" y="4189722"/>
        <a:ext cx="1963026" cy="981513"/>
      </dsp:txXfrm>
    </dsp:sp>
    <dsp:sp modelId="{DF1B1007-33BA-477F-A48A-5BBB2E9F9048}">
      <dsp:nvSpPr>
        <dsp:cNvPr id="0" name=""/>
        <dsp:cNvSpPr/>
      </dsp:nvSpPr>
      <dsp:spPr>
        <a:xfrm>
          <a:off x="13377168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Fair usage</a:t>
          </a:r>
        </a:p>
      </dsp:txBody>
      <dsp:txXfrm>
        <a:off x="13377168" y="5583471"/>
        <a:ext cx="1963026" cy="981513"/>
      </dsp:txXfrm>
    </dsp:sp>
    <dsp:sp modelId="{E375F398-7EB4-4377-8096-1D1D90F20890}">
      <dsp:nvSpPr>
        <dsp:cNvPr id="0" name=""/>
        <dsp:cNvSpPr/>
      </dsp:nvSpPr>
      <dsp:spPr>
        <a:xfrm>
          <a:off x="13377168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Why sounds get removed</a:t>
          </a:r>
        </a:p>
      </dsp:txBody>
      <dsp:txXfrm>
        <a:off x="13377168" y="6977220"/>
        <a:ext cx="1963026" cy="981513"/>
      </dsp:txXfrm>
    </dsp:sp>
    <dsp:sp modelId="{3833294C-FD7E-4DA5-8087-EA3A0C20B9EC}">
      <dsp:nvSpPr>
        <dsp:cNvPr id="0" name=""/>
        <dsp:cNvSpPr/>
      </dsp:nvSpPr>
      <dsp:spPr>
        <a:xfrm>
          <a:off x="15261674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Self-assessment</a:t>
          </a:r>
        </a:p>
      </dsp:txBody>
      <dsp:txXfrm>
        <a:off x="15261674" y="2795973"/>
        <a:ext cx="1963026" cy="981513"/>
      </dsp:txXfrm>
    </dsp:sp>
    <dsp:sp modelId="{78C07248-AB9B-48DB-8803-4B1E7817EAEA}">
      <dsp:nvSpPr>
        <dsp:cNvPr id="0" name=""/>
        <dsp:cNvSpPr/>
      </dsp:nvSpPr>
      <dsp:spPr>
        <a:xfrm>
          <a:off x="15752430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Are you in time</a:t>
          </a:r>
        </a:p>
      </dsp:txBody>
      <dsp:txXfrm>
        <a:off x="15752430" y="4189722"/>
        <a:ext cx="1963026" cy="981513"/>
      </dsp:txXfrm>
    </dsp:sp>
    <dsp:sp modelId="{5DEE90C2-14E8-42FD-97A6-31601E8475D4}">
      <dsp:nvSpPr>
        <dsp:cNvPr id="0" name=""/>
        <dsp:cNvSpPr/>
      </dsp:nvSpPr>
      <dsp:spPr>
        <a:xfrm>
          <a:off x="15752430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Have you clearly communicated emotion?</a:t>
          </a:r>
        </a:p>
      </dsp:txBody>
      <dsp:txXfrm>
        <a:off x="15752430" y="5583471"/>
        <a:ext cx="1963026" cy="981513"/>
      </dsp:txXfrm>
    </dsp:sp>
    <dsp:sp modelId="{6421445E-6E55-48EB-8896-438AE63E1D4A}">
      <dsp:nvSpPr>
        <dsp:cNvPr id="0" name=""/>
        <dsp:cNvSpPr/>
      </dsp:nvSpPr>
      <dsp:spPr>
        <a:xfrm>
          <a:off x="15752430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Have you successfully edited the track?</a:t>
          </a:r>
        </a:p>
      </dsp:txBody>
      <dsp:txXfrm>
        <a:off x="15752430" y="6977220"/>
        <a:ext cx="1963026" cy="981513"/>
      </dsp:txXfrm>
    </dsp:sp>
    <dsp:sp modelId="{3AEF2D66-BCA0-46CC-BC2E-6B2FE505A523}">
      <dsp:nvSpPr>
        <dsp:cNvPr id="0" name=""/>
        <dsp:cNvSpPr/>
      </dsp:nvSpPr>
      <dsp:spPr>
        <a:xfrm>
          <a:off x="9323517" y="1402224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Focus on TikTok</a:t>
          </a:r>
        </a:p>
      </dsp:txBody>
      <dsp:txXfrm>
        <a:off x="9323517" y="1402224"/>
        <a:ext cx="1963026" cy="981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6875265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3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434</TotalTime>
  <Words>86</Words>
  <Application>Microsoft Office PowerPoint</Application>
  <PresentationFormat>Custom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11</cp:revision>
  <dcterms:created xsi:type="dcterms:W3CDTF">2024-04-24T15:51:02Z</dcterms:created>
  <dcterms:modified xsi:type="dcterms:W3CDTF">2025-04-28T11:07:50Z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