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221500-1759-4CA9-89B8-DEDBB980BE3E}" v="407" dt="2024-07-17T08:49:20.8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4" d="100"/>
          <a:sy n="34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  <pc:graphicFrameChg chg="add del mod">
          <ac:chgData name="Megan Bilsland" userId="1dcb2cd5-9094-4dd5-b428-8001273263fe" providerId="ADAL" clId="{F4221500-1759-4CA9-89B8-DEDBB980BE3E}" dt="2024-07-17T08:49:25.645" v="418" actId="478"/>
          <ac:graphicFrameMkLst>
            <pc:docMk/>
            <pc:sldMk cId="2112121789" sldId="256"/>
            <ac:graphicFrameMk id="3" creationId="{86DE93BF-0A3E-294C-BA16-420F2233F737}"/>
          </ac:graphicFrameMkLst>
        </pc:graphicFrameChg>
        <pc:graphicFrameChg chg="mod">
          <ac:chgData name="Megan Bilsland" userId="1dcb2cd5-9094-4dd5-b428-8001273263fe" providerId="ADAL" clId="{F4221500-1759-4CA9-89B8-DEDBB980BE3E}" dt="2024-07-17T08:49:20.827" v="417" actId="313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Composition &amp; performance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Writing and performing music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/>
            <a:t>Lyrics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/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Assessing technique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Assessing rhythmic accuracy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What is a chord sequence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Playing chords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Recording them into Cubase</a:t>
          </a: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Assessing pitch accuracy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0C08E27B-0190-4B2D-AAE1-F5872C464892}">
      <dgm:prSet phldrT="[Text]"/>
      <dgm:spPr/>
      <dgm:t>
        <a:bodyPr/>
        <a:lstStyle/>
        <a:p>
          <a:r>
            <a:rPr lang="en-GB" dirty="0"/>
            <a:t>Chord sequence</a:t>
          </a:r>
        </a:p>
      </dgm:t>
    </dgm:pt>
    <dgm:pt modelId="{07AFD339-89DB-4C90-B5B5-FD1C9B09E759}" type="parTrans" cxnId="{EF0C0EF3-61E4-4506-82DD-4F4DF916C766}">
      <dgm:prSet/>
      <dgm:spPr/>
      <dgm:t>
        <a:bodyPr/>
        <a:lstStyle/>
        <a:p>
          <a:endParaRPr lang="en-GB"/>
        </a:p>
      </dgm:t>
    </dgm:pt>
    <dgm:pt modelId="{07BA9003-54B1-4982-AB66-555A864A18D6}" type="sibTrans" cxnId="{EF0C0EF3-61E4-4506-82DD-4F4DF916C766}">
      <dgm:prSet/>
      <dgm:spPr/>
      <dgm:t>
        <a:bodyPr/>
        <a:lstStyle/>
        <a:p>
          <a:endParaRPr lang="en-GB"/>
        </a:p>
      </dgm:t>
    </dgm:pt>
    <dgm:pt modelId="{8B63F435-C843-421B-809A-574BCFCF63A0}">
      <dgm:prSet phldrT="[Text]"/>
      <dgm:spPr/>
      <dgm:t>
        <a:bodyPr/>
        <a:lstStyle/>
        <a:p>
          <a:r>
            <a:rPr lang="en-GB" dirty="0"/>
            <a:t>Song form</a:t>
          </a:r>
        </a:p>
      </dgm:t>
    </dgm:pt>
    <dgm:pt modelId="{AC71A809-B3FD-42C6-B25F-792EE54D0077}" type="parTrans" cxnId="{9E4BF21F-F378-4D4F-8C67-FEE79B1E32AA}">
      <dgm:prSet/>
      <dgm:spPr/>
      <dgm:t>
        <a:bodyPr/>
        <a:lstStyle/>
        <a:p>
          <a:endParaRPr lang="en-GB"/>
        </a:p>
      </dgm:t>
    </dgm:pt>
    <dgm:pt modelId="{9AF2827F-814F-4BE9-A12F-DD48A02293FC}" type="sibTrans" cxnId="{9E4BF21F-F378-4D4F-8C67-FEE79B1E32AA}">
      <dgm:prSet/>
      <dgm:spPr/>
      <dgm:t>
        <a:bodyPr/>
        <a:lstStyle/>
        <a:p>
          <a:endParaRPr lang="en-GB"/>
        </a:p>
      </dgm:t>
    </dgm:pt>
    <dgm:pt modelId="{906BD6B6-3950-491D-B734-EBD48C0C63AE}">
      <dgm:prSet phldrT="[Text]"/>
      <dgm:spPr/>
      <dgm:t>
        <a:bodyPr/>
        <a:lstStyle/>
        <a:p>
          <a:r>
            <a:rPr lang="en-GB" dirty="0"/>
            <a:t>AB</a:t>
          </a:r>
        </a:p>
      </dgm:t>
    </dgm:pt>
    <dgm:pt modelId="{0C9D020F-D350-4461-9656-470DF9B5FE18}" type="parTrans" cxnId="{5DCC7FEE-22DD-4467-B8A7-8449DE3F6671}">
      <dgm:prSet/>
      <dgm:spPr/>
      <dgm:t>
        <a:bodyPr/>
        <a:lstStyle/>
        <a:p>
          <a:endParaRPr lang="en-GB"/>
        </a:p>
      </dgm:t>
    </dgm:pt>
    <dgm:pt modelId="{8EF5CCEE-E46F-4365-B8CC-78A23D710BB9}" type="sibTrans" cxnId="{5DCC7FEE-22DD-4467-B8A7-8449DE3F6671}">
      <dgm:prSet/>
      <dgm:spPr/>
      <dgm:t>
        <a:bodyPr/>
        <a:lstStyle/>
        <a:p>
          <a:endParaRPr lang="en-GB"/>
        </a:p>
      </dgm:t>
    </dgm:pt>
    <dgm:pt modelId="{B4323FEA-A88D-4466-964C-83DF1FEC7A8D}">
      <dgm:prSet phldrT="[Text]"/>
      <dgm:spPr/>
      <dgm:t>
        <a:bodyPr/>
        <a:lstStyle/>
        <a:p>
          <a:r>
            <a:rPr lang="en-GB" dirty="0"/>
            <a:t>ABA</a:t>
          </a:r>
        </a:p>
      </dgm:t>
    </dgm:pt>
    <dgm:pt modelId="{023B8521-0A83-4DDC-849C-3C62322F618E}" type="parTrans" cxnId="{60A55401-6975-4210-8889-3A4473578201}">
      <dgm:prSet/>
      <dgm:spPr/>
      <dgm:t>
        <a:bodyPr/>
        <a:lstStyle/>
        <a:p>
          <a:endParaRPr lang="en-GB"/>
        </a:p>
      </dgm:t>
    </dgm:pt>
    <dgm:pt modelId="{1F005893-0071-47B0-828F-14B68FE94102}" type="sibTrans" cxnId="{60A55401-6975-4210-8889-3A4473578201}">
      <dgm:prSet/>
      <dgm:spPr/>
      <dgm:t>
        <a:bodyPr/>
        <a:lstStyle/>
        <a:p>
          <a:endParaRPr lang="en-GB"/>
        </a:p>
      </dgm:t>
    </dgm:pt>
    <dgm:pt modelId="{12A1A0AF-A823-4965-9973-3591849832D1}">
      <dgm:prSet phldrT="[Text]"/>
      <dgm:spPr/>
      <dgm:t>
        <a:bodyPr/>
        <a:lstStyle/>
        <a:p>
          <a:r>
            <a:rPr lang="en-GB" dirty="0"/>
            <a:t>Structure</a:t>
          </a:r>
        </a:p>
      </dgm:t>
    </dgm:pt>
    <dgm:pt modelId="{2D834397-27B8-44EF-866D-CEE36CDFA9C1}" type="parTrans" cxnId="{21FB233A-C251-4B69-B0E8-5084E277585C}">
      <dgm:prSet/>
      <dgm:spPr/>
      <dgm:t>
        <a:bodyPr/>
        <a:lstStyle/>
        <a:p>
          <a:endParaRPr lang="en-GB"/>
        </a:p>
      </dgm:t>
    </dgm:pt>
    <dgm:pt modelId="{414CDE3C-9F15-45AA-9F2C-A3972B39B8CD}" type="sibTrans" cxnId="{21FB233A-C251-4B69-B0E8-5084E277585C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Tune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7FB1753D-54F1-4639-815C-4C635FB8FC30}">
      <dgm:prSet phldrT="[Text]"/>
      <dgm:spPr/>
      <dgm:t>
        <a:bodyPr/>
        <a:lstStyle/>
        <a:p>
          <a:r>
            <a:rPr lang="en-GB" dirty="0"/>
            <a:t>How to fit a melody to your chords</a:t>
          </a:r>
        </a:p>
      </dgm:t>
    </dgm:pt>
    <dgm:pt modelId="{86F32552-E33D-469D-B9FA-4FF03481216D}" type="parTrans" cxnId="{89F436A9-7854-4CB8-928D-5C8D5114144A}">
      <dgm:prSet/>
      <dgm:spPr/>
      <dgm:t>
        <a:bodyPr/>
        <a:lstStyle/>
        <a:p>
          <a:endParaRPr lang="en-GB"/>
        </a:p>
      </dgm:t>
    </dgm:pt>
    <dgm:pt modelId="{72B78567-2F9D-44C5-95ED-CD495AF2A8C4}" type="sibTrans" cxnId="{89F436A9-7854-4CB8-928D-5C8D5114144A}">
      <dgm:prSet/>
      <dgm:spPr/>
      <dgm:t>
        <a:bodyPr/>
        <a:lstStyle/>
        <a:p>
          <a:endParaRPr lang="en-GB"/>
        </a:p>
      </dgm:t>
    </dgm:pt>
    <dgm:pt modelId="{82B31999-C3C7-4DA6-B1C7-C760129DA5E1}">
      <dgm:prSet phldrT="[Text]"/>
      <dgm:spPr/>
      <dgm:t>
        <a:bodyPr/>
        <a:lstStyle/>
        <a:p>
          <a:r>
            <a:rPr lang="en-GB" dirty="0"/>
            <a:t>Syllables in words</a:t>
          </a:r>
        </a:p>
      </dgm:t>
    </dgm:pt>
    <dgm:pt modelId="{2427F216-5750-46D7-8282-9D651BC7569D}" type="parTrans" cxnId="{FCF0810B-B66F-4405-9BD8-C7E7D4AABF9C}">
      <dgm:prSet/>
      <dgm:spPr/>
      <dgm:t>
        <a:bodyPr/>
        <a:lstStyle/>
        <a:p>
          <a:endParaRPr lang="en-GB"/>
        </a:p>
      </dgm:t>
    </dgm:pt>
    <dgm:pt modelId="{B347ECB6-F5A7-49AE-A7E0-523E5D95BADD}" type="sibTrans" cxnId="{FCF0810B-B66F-4405-9BD8-C7E7D4AABF9C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Crotchet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Quaver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Semiquaver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41536CA1-8D6A-44CA-B003-A42FAEAE35B3}">
      <dgm:prSet phldrT="[Text]"/>
      <dgm:spPr/>
      <dgm:t>
        <a:bodyPr/>
        <a:lstStyle/>
        <a:p>
          <a:r>
            <a:rPr lang="en-GB" dirty="0"/>
            <a:t>Rest</a:t>
          </a:r>
        </a:p>
      </dgm:t>
    </dgm:pt>
    <dgm:pt modelId="{89DDCCF6-1848-4D8C-978E-243E9B6EA447}" type="parTrans" cxnId="{AE990566-3A66-451C-A599-127EA45C91CF}">
      <dgm:prSet/>
      <dgm:spPr/>
      <dgm:t>
        <a:bodyPr/>
        <a:lstStyle/>
        <a:p>
          <a:endParaRPr lang="en-GB"/>
        </a:p>
      </dgm:t>
    </dgm:pt>
    <dgm:pt modelId="{BB081DFA-78B5-4C81-B282-DC714B54FFF7}" type="sibTrans" cxnId="{AE990566-3A66-451C-A599-127EA45C91CF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C is to the left of the 2 black keys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24946169-7776-464F-8CF7-C091C5D8B343}">
      <dgm:prSet phldrT="[Text]"/>
      <dgm:spPr/>
      <dgm:t>
        <a:bodyPr/>
        <a:lstStyle/>
        <a:p>
          <a:r>
            <a:rPr lang="en-GB" dirty="0"/>
            <a:t>Sharps</a:t>
          </a:r>
        </a:p>
      </dgm:t>
    </dgm:pt>
    <dgm:pt modelId="{49E7EFC7-6403-4122-B52F-C6132C4524D4}" type="parTrans" cxnId="{0885269D-0FA5-4C70-B22C-5F6CE4AC5B64}">
      <dgm:prSet/>
      <dgm:spPr/>
      <dgm:t>
        <a:bodyPr/>
        <a:lstStyle/>
        <a:p>
          <a:endParaRPr lang="en-GB"/>
        </a:p>
      </dgm:t>
    </dgm:pt>
    <dgm:pt modelId="{256F3E18-25DE-4C70-8D2D-E65DC41ED7AD}" type="sibTrans" cxnId="{0885269D-0FA5-4C70-B22C-5F6CE4AC5B64}">
      <dgm:prSet/>
      <dgm:spPr/>
      <dgm:t>
        <a:bodyPr/>
        <a:lstStyle/>
        <a:p>
          <a:endParaRPr lang="en-GB"/>
        </a:p>
      </dgm:t>
    </dgm:pt>
    <dgm:pt modelId="{27587E88-C67A-4B88-81D8-7EA867DD2265}">
      <dgm:prSet phldrT="[Text]"/>
      <dgm:spPr/>
      <dgm:t>
        <a:bodyPr/>
        <a:lstStyle/>
        <a:p>
          <a:r>
            <a:rPr lang="en-GB" dirty="0"/>
            <a:t>Flats</a:t>
          </a:r>
        </a:p>
      </dgm:t>
    </dgm:pt>
    <dgm:pt modelId="{2FE83123-DA24-41DA-8274-8ADC572AF4E3}" type="parTrans" cxnId="{E79AAED0-EFE5-4423-8D11-99E36FA6396E}">
      <dgm:prSet/>
      <dgm:spPr/>
      <dgm:t>
        <a:bodyPr/>
        <a:lstStyle/>
        <a:p>
          <a:endParaRPr lang="en-GB"/>
        </a:p>
      </dgm:t>
    </dgm:pt>
    <dgm:pt modelId="{1D3E5860-164D-4445-8FBF-CBBB45921B7F}" type="sibTrans" cxnId="{E79AAED0-EFE5-4423-8D11-99E36FA6396E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BED83DF5-1244-4C3A-A4B1-10C69C41375D}">
      <dgm:prSet phldrT="[Text]"/>
      <dgm:spPr/>
      <dgm:t>
        <a:bodyPr/>
        <a:lstStyle/>
        <a:p>
          <a:r>
            <a:rPr lang="en-GB" dirty="0"/>
            <a:t>Topic</a:t>
          </a:r>
        </a:p>
      </dgm:t>
    </dgm:pt>
    <dgm:pt modelId="{96022F1E-15A6-44F9-ACC1-9E32BEAF4ADC}" type="parTrans" cxnId="{E0DAE52D-1948-406D-97FD-967819080E26}">
      <dgm:prSet/>
      <dgm:spPr/>
      <dgm:t>
        <a:bodyPr/>
        <a:lstStyle/>
        <a:p>
          <a:endParaRPr lang="en-GB"/>
        </a:p>
      </dgm:t>
    </dgm:pt>
    <dgm:pt modelId="{A2E66985-843E-4393-B62F-1AEF9AC5C8EE}" type="sibTrans" cxnId="{E0DAE52D-1948-406D-97FD-967819080E26}">
      <dgm:prSet/>
      <dgm:spPr/>
      <dgm:t>
        <a:bodyPr/>
        <a:lstStyle/>
        <a:p>
          <a:endParaRPr lang="en-GB"/>
        </a:p>
      </dgm:t>
    </dgm:pt>
    <dgm:pt modelId="{7600FFCC-67AF-44A7-88C8-1485685FACB3}">
      <dgm:prSet phldrT="[Text]"/>
      <dgm:spPr/>
      <dgm:t>
        <a:bodyPr/>
        <a:lstStyle/>
        <a:p>
          <a:r>
            <a:rPr lang="en-GB" dirty="0"/>
            <a:t>Writing them</a:t>
          </a:r>
        </a:p>
      </dgm:t>
    </dgm:pt>
    <dgm:pt modelId="{815C817D-3455-441F-B2F1-47AAB20529F7}" type="parTrans" cxnId="{382A5FA6-4F38-40C4-9A04-E08A5A0F8B45}">
      <dgm:prSet/>
      <dgm:spPr/>
      <dgm:t>
        <a:bodyPr/>
        <a:lstStyle/>
        <a:p>
          <a:endParaRPr lang="en-GB"/>
        </a:p>
      </dgm:t>
    </dgm:pt>
    <dgm:pt modelId="{350356B8-2D22-4260-85A4-8FF5AA3BA10E}" type="sibTrans" cxnId="{382A5FA6-4F38-40C4-9A04-E08A5A0F8B45}">
      <dgm:prSet/>
      <dgm:spPr/>
      <dgm:t>
        <a:bodyPr/>
        <a:lstStyle/>
        <a:p>
          <a:endParaRPr lang="en-GB"/>
        </a:p>
      </dgm:t>
    </dgm:pt>
    <dgm:pt modelId="{6624AF62-0236-401D-913A-620AE0AD2338}">
      <dgm:prSet phldrT="[Text]"/>
      <dgm:spPr/>
      <dgm:t>
        <a:bodyPr/>
        <a:lstStyle/>
        <a:p>
          <a:r>
            <a:rPr lang="en-GB" dirty="0"/>
            <a:t>What makes good lyrics</a:t>
          </a:r>
        </a:p>
      </dgm:t>
    </dgm:pt>
    <dgm:pt modelId="{F81DDB5E-FC13-4612-9994-FA269AD23879}" type="parTrans" cxnId="{FD22621A-AFF7-40D3-ACE5-84012644E24D}">
      <dgm:prSet/>
      <dgm:spPr/>
      <dgm:t>
        <a:bodyPr/>
        <a:lstStyle/>
        <a:p>
          <a:endParaRPr lang="en-GB"/>
        </a:p>
      </dgm:t>
    </dgm:pt>
    <dgm:pt modelId="{0247A5E4-8D19-48D3-82E3-CD696A7FE73F}" type="sibTrans" cxnId="{FD22621A-AFF7-40D3-ACE5-84012644E24D}">
      <dgm:prSet/>
      <dgm:spPr/>
      <dgm:t>
        <a:bodyPr/>
        <a:lstStyle/>
        <a:p>
          <a:endParaRPr lang="en-GB"/>
        </a:p>
      </dgm:t>
    </dgm:pt>
    <dgm:pt modelId="{F2ACE47D-096D-4C8D-BDF4-5A99EE72D81F}">
      <dgm:prSet phldrT="[Text]"/>
      <dgm:spPr/>
      <dgm:t>
        <a:bodyPr/>
        <a:lstStyle/>
        <a:p>
          <a:r>
            <a:rPr lang="en-GB" dirty="0"/>
            <a:t>Technique</a:t>
          </a:r>
        </a:p>
      </dgm:t>
    </dgm:pt>
    <dgm:pt modelId="{0A5F32E7-A399-49FA-A84C-C098C80BDEBC}" type="parTrans" cxnId="{6B3835FC-4D93-43E5-A85C-BEEA2EDC56E2}">
      <dgm:prSet/>
      <dgm:spPr/>
      <dgm:t>
        <a:bodyPr/>
        <a:lstStyle/>
        <a:p>
          <a:endParaRPr lang="en-GB"/>
        </a:p>
      </dgm:t>
    </dgm:pt>
    <dgm:pt modelId="{10117EE4-5338-422B-9614-FE2AC0251FDE}" type="sibTrans" cxnId="{6B3835FC-4D93-43E5-A85C-BEEA2EDC56E2}">
      <dgm:prSet/>
      <dgm:spPr/>
      <dgm:t>
        <a:bodyPr/>
        <a:lstStyle/>
        <a:p>
          <a:endParaRPr lang="en-GB"/>
        </a:p>
      </dgm:t>
    </dgm:pt>
    <dgm:pt modelId="{FA483B55-B7D8-4FAA-840D-EE561FCE600D}">
      <dgm:prSet phldrT="[Text]"/>
      <dgm:spPr/>
      <dgm:t>
        <a:bodyPr/>
        <a:lstStyle/>
        <a:p>
          <a:r>
            <a:rPr lang="en-GB" dirty="0"/>
            <a:t>Numbering your fingers for keyboard</a:t>
          </a:r>
        </a:p>
      </dgm:t>
    </dgm:pt>
    <dgm:pt modelId="{BA3AC2D2-D3DD-497B-AE56-CDE7E8BDEFD1}" type="parTrans" cxnId="{0EDCF6B6-16E1-408C-93E7-B293DE7D411E}">
      <dgm:prSet/>
      <dgm:spPr/>
      <dgm:t>
        <a:bodyPr/>
        <a:lstStyle/>
        <a:p>
          <a:endParaRPr lang="en-GB"/>
        </a:p>
      </dgm:t>
    </dgm:pt>
    <dgm:pt modelId="{391A780D-307B-4298-AC0C-32EDA832F314}" type="sibTrans" cxnId="{0EDCF6B6-16E1-408C-93E7-B293DE7D411E}">
      <dgm:prSet/>
      <dgm:spPr/>
      <dgm:t>
        <a:bodyPr/>
        <a:lstStyle/>
        <a:p>
          <a:endParaRPr lang="en-GB"/>
        </a:p>
      </dgm:t>
    </dgm:pt>
    <dgm:pt modelId="{C1B5EEE1-9ABD-40F1-8BAF-AD67589974CF}">
      <dgm:prSet phldrT="[Text]"/>
      <dgm:spPr/>
      <dgm:t>
        <a:bodyPr/>
        <a:lstStyle/>
        <a:p>
          <a:r>
            <a:rPr lang="en-GB" dirty="0"/>
            <a:t>Playing notes at the same time</a:t>
          </a:r>
        </a:p>
      </dgm:t>
    </dgm:pt>
    <dgm:pt modelId="{6649D627-11A1-41F2-A68E-C270250B9EE4}" type="parTrans" cxnId="{5E99716D-104D-4C36-9CAF-55B9FC4DF54D}">
      <dgm:prSet/>
      <dgm:spPr/>
      <dgm:t>
        <a:bodyPr/>
        <a:lstStyle/>
        <a:p>
          <a:endParaRPr lang="en-GB"/>
        </a:p>
      </dgm:t>
    </dgm:pt>
    <dgm:pt modelId="{254DD364-34A1-4438-B620-A9BA3EB54108}" type="sibTrans" cxnId="{5E99716D-104D-4C36-9CAF-55B9FC4DF54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9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8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8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24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24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24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9ED420AC-18B0-4C46-9D04-D46228D041A8}" type="pres">
      <dgm:prSet presAssocID="{49E7EFC7-6403-4122-B52F-C6132C4524D4}" presName="Name37" presStyleLbl="parChTrans1D3" presStyleIdx="1" presStyleCnt="24"/>
      <dgm:spPr/>
    </dgm:pt>
    <dgm:pt modelId="{C5807E30-E20F-46BF-A84B-3B97806DD64B}" type="pres">
      <dgm:prSet presAssocID="{24946169-7776-464F-8CF7-C091C5D8B343}" presName="hierRoot2" presStyleCnt="0">
        <dgm:presLayoutVars>
          <dgm:hierBranch val="init"/>
        </dgm:presLayoutVars>
      </dgm:prSet>
      <dgm:spPr/>
    </dgm:pt>
    <dgm:pt modelId="{B0C20EF1-A0E6-46F9-9B9C-12CD9A54552F}" type="pres">
      <dgm:prSet presAssocID="{24946169-7776-464F-8CF7-C091C5D8B343}" presName="rootComposite" presStyleCnt="0"/>
      <dgm:spPr/>
    </dgm:pt>
    <dgm:pt modelId="{4D6649F2-05B5-4795-BD17-4D77A33FFBF5}" type="pres">
      <dgm:prSet presAssocID="{24946169-7776-464F-8CF7-C091C5D8B343}" presName="rootText" presStyleLbl="node3" presStyleIdx="1" presStyleCnt="24">
        <dgm:presLayoutVars>
          <dgm:chPref val="3"/>
        </dgm:presLayoutVars>
      </dgm:prSet>
      <dgm:spPr/>
    </dgm:pt>
    <dgm:pt modelId="{221FB689-2586-4CAF-A4E9-7373E83CCE9A}" type="pres">
      <dgm:prSet presAssocID="{24946169-7776-464F-8CF7-C091C5D8B343}" presName="rootConnector" presStyleLbl="node3" presStyleIdx="1" presStyleCnt="24"/>
      <dgm:spPr/>
    </dgm:pt>
    <dgm:pt modelId="{EA2DFF30-B16A-4914-AFB3-07672E0E0DD3}" type="pres">
      <dgm:prSet presAssocID="{24946169-7776-464F-8CF7-C091C5D8B343}" presName="hierChild4" presStyleCnt="0"/>
      <dgm:spPr/>
    </dgm:pt>
    <dgm:pt modelId="{C3E22E39-8AA7-47ED-9269-8CF5CC28515A}" type="pres">
      <dgm:prSet presAssocID="{24946169-7776-464F-8CF7-C091C5D8B343}" presName="hierChild5" presStyleCnt="0"/>
      <dgm:spPr/>
    </dgm:pt>
    <dgm:pt modelId="{F3018DD0-5CF9-4814-BD41-A583FB5CE2FB}" type="pres">
      <dgm:prSet presAssocID="{2FE83123-DA24-41DA-8274-8ADC572AF4E3}" presName="Name37" presStyleLbl="parChTrans1D3" presStyleIdx="2" presStyleCnt="24"/>
      <dgm:spPr/>
    </dgm:pt>
    <dgm:pt modelId="{CAA6345F-49B3-4FA1-8BD4-400F468B37D7}" type="pres">
      <dgm:prSet presAssocID="{27587E88-C67A-4B88-81D8-7EA867DD2265}" presName="hierRoot2" presStyleCnt="0">
        <dgm:presLayoutVars>
          <dgm:hierBranch val="init"/>
        </dgm:presLayoutVars>
      </dgm:prSet>
      <dgm:spPr/>
    </dgm:pt>
    <dgm:pt modelId="{ED6CCBC5-7E9A-4B98-8528-5E159B156982}" type="pres">
      <dgm:prSet presAssocID="{27587E88-C67A-4B88-81D8-7EA867DD2265}" presName="rootComposite" presStyleCnt="0"/>
      <dgm:spPr/>
    </dgm:pt>
    <dgm:pt modelId="{2389495B-62BF-442C-9BF0-6E55AA7653DC}" type="pres">
      <dgm:prSet presAssocID="{27587E88-C67A-4B88-81D8-7EA867DD2265}" presName="rootText" presStyleLbl="node3" presStyleIdx="2" presStyleCnt="24">
        <dgm:presLayoutVars>
          <dgm:chPref val="3"/>
        </dgm:presLayoutVars>
      </dgm:prSet>
      <dgm:spPr/>
    </dgm:pt>
    <dgm:pt modelId="{7B2784E1-C328-4774-893F-6E1FDFAA4424}" type="pres">
      <dgm:prSet presAssocID="{27587E88-C67A-4B88-81D8-7EA867DD2265}" presName="rootConnector" presStyleLbl="node3" presStyleIdx="2" presStyleCnt="24"/>
      <dgm:spPr/>
    </dgm:pt>
    <dgm:pt modelId="{CC12D3D9-9876-4658-B077-549EDE12E02B}" type="pres">
      <dgm:prSet presAssocID="{27587E88-C67A-4B88-81D8-7EA867DD2265}" presName="hierChild4" presStyleCnt="0"/>
      <dgm:spPr/>
    </dgm:pt>
    <dgm:pt modelId="{F6FC489C-0ABB-4480-82E4-575632E12338}" type="pres">
      <dgm:prSet presAssocID="{27587E88-C67A-4B88-81D8-7EA867DD2265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9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8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8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3" presStyleCnt="24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3" presStyleCnt="24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3" presStyleCnt="24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4" presStyleCnt="24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4" presStyleCnt="24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4" presStyleCnt="24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5" presStyleCnt="24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5" presStyleCnt="24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5" presStyleCnt="24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AF31511F-745F-427C-96DC-7310046CBB6D}" type="pres">
      <dgm:prSet presAssocID="{89DDCCF6-1848-4D8C-978E-243E9B6EA447}" presName="Name37" presStyleLbl="parChTrans1D3" presStyleIdx="6" presStyleCnt="24"/>
      <dgm:spPr/>
    </dgm:pt>
    <dgm:pt modelId="{CF552728-BE0B-4ACE-9FC0-32E0F86580F2}" type="pres">
      <dgm:prSet presAssocID="{41536CA1-8D6A-44CA-B003-A42FAEAE35B3}" presName="hierRoot2" presStyleCnt="0">
        <dgm:presLayoutVars>
          <dgm:hierBranch val="init"/>
        </dgm:presLayoutVars>
      </dgm:prSet>
      <dgm:spPr/>
    </dgm:pt>
    <dgm:pt modelId="{A82C1ED0-6898-4820-B8C9-9684F998B9DA}" type="pres">
      <dgm:prSet presAssocID="{41536CA1-8D6A-44CA-B003-A42FAEAE35B3}" presName="rootComposite" presStyleCnt="0"/>
      <dgm:spPr/>
    </dgm:pt>
    <dgm:pt modelId="{9AE1A64C-7BD6-4C6B-8740-82097D05CD2E}" type="pres">
      <dgm:prSet presAssocID="{41536CA1-8D6A-44CA-B003-A42FAEAE35B3}" presName="rootText" presStyleLbl="node3" presStyleIdx="6" presStyleCnt="24">
        <dgm:presLayoutVars>
          <dgm:chPref val="3"/>
        </dgm:presLayoutVars>
      </dgm:prSet>
      <dgm:spPr/>
    </dgm:pt>
    <dgm:pt modelId="{FFAA6F6A-EF08-4DC7-B326-823DAC606D03}" type="pres">
      <dgm:prSet presAssocID="{41536CA1-8D6A-44CA-B003-A42FAEAE35B3}" presName="rootConnector" presStyleLbl="node3" presStyleIdx="6" presStyleCnt="24"/>
      <dgm:spPr/>
    </dgm:pt>
    <dgm:pt modelId="{38D6815E-BE6F-46B0-9EAE-DC4E34FF8431}" type="pres">
      <dgm:prSet presAssocID="{41536CA1-8D6A-44CA-B003-A42FAEAE35B3}" presName="hierChild4" presStyleCnt="0"/>
      <dgm:spPr/>
    </dgm:pt>
    <dgm:pt modelId="{CAEDF117-2947-42E5-B8C0-8B62A7E64B83}" type="pres">
      <dgm:prSet presAssocID="{41536CA1-8D6A-44CA-B003-A42FAEAE35B3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9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8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8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7" presStyleCnt="24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7" presStyleCnt="24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7" presStyleCnt="24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4B24C146-04B5-45A7-9C72-9C41B1BFAFCF}" type="pres">
      <dgm:prSet presAssocID="{86F32552-E33D-469D-B9FA-4FF03481216D}" presName="Name37" presStyleLbl="parChTrans1D3" presStyleIdx="8" presStyleCnt="24"/>
      <dgm:spPr/>
    </dgm:pt>
    <dgm:pt modelId="{FE4E8411-5D55-4C1D-B504-C60BEF07877C}" type="pres">
      <dgm:prSet presAssocID="{7FB1753D-54F1-4639-815C-4C635FB8FC30}" presName="hierRoot2" presStyleCnt="0">
        <dgm:presLayoutVars>
          <dgm:hierBranch val="init"/>
        </dgm:presLayoutVars>
      </dgm:prSet>
      <dgm:spPr/>
    </dgm:pt>
    <dgm:pt modelId="{AB2B0AF6-6EC0-4B6A-925E-C3B1BFF85873}" type="pres">
      <dgm:prSet presAssocID="{7FB1753D-54F1-4639-815C-4C635FB8FC30}" presName="rootComposite" presStyleCnt="0"/>
      <dgm:spPr/>
    </dgm:pt>
    <dgm:pt modelId="{2E3644C7-F4AF-44DA-AD65-5968296B0CE1}" type="pres">
      <dgm:prSet presAssocID="{7FB1753D-54F1-4639-815C-4C635FB8FC30}" presName="rootText" presStyleLbl="node3" presStyleIdx="8" presStyleCnt="24">
        <dgm:presLayoutVars>
          <dgm:chPref val="3"/>
        </dgm:presLayoutVars>
      </dgm:prSet>
      <dgm:spPr/>
    </dgm:pt>
    <dgm:pt modelId="{7AA64CFE-7A3D-4022-ABCD-8B90A5CCF66D}" type="pres">
      <dgm:prSet presAssocID="{7FB1753D-54F1-4639-815C-4C635FB8FC30}" presName="rootConnector" presStyleLbl="node3" presStyleIdx="8" presStyleCnt="24"/>
      <dgm:spPr/>
    </dgm:pt>
    <dgm:pt modelId="{904790A0-5233-4351-AF74-DAB91D295A52}" type="pres">
      <dgm:prSet presAssocID="{7FB1753D-54F1-4639-815C-4C635FB8FC30}" presName="hierChild4" presStyleCnt="0"/>
      <dgm:spPr/>
    </dgm:pt>
    <dgm:pt modelId="{EF6803F0-A856-41EF-A3FE-E16B1CCE6BD4}" type="pres">
      <dgm:prSet presAssocID="{7FB1753D-54F1-4639-815C-4C635FB8FC30}" presName="hierChild5" presStyleCnt="0"/>
      <dgm:spPr/>
    </dgm:pt>
    <dgm:pt modelId="{A249F8EB-BC10-425F-A7A5-1225F8878DE6}" type="pres">
      <dgm:prSet presAssocID="{2427F216-5750-46D7-8282-9D651BC7569D}" presName="Name37" presStyleLbl="parChTrans1D3" presStyleIdx="9" presStyleCnt="24"/>
      <dgm:spPr/>
    </dgm:pt>
    <dgm:pt modelId="{10AD83B7-98E1-445D-A5A2-4C888DECF11C}" type="pres">
      <dgm:prSet presAssocID="{82B31999-C3C7-4DA6-B1C7-C760129DA5E1}" presName="hierRoot2" presStyleCnt="0">
        <dgm:presLayoutVars>
          <dgm:hierBranch val="init"/>
        </dgm:presLayoutVars>
      </dgm:prSet>
      <dgm:spPr/>
    </dgm:pt>
    <dgm:pt modelId="{5B7FA80F-4C69-45B3-9323-6FDC26F3F448}" type="pres">
      <dgm:prSet presAssocID="{82B31999-C3C7-4DA6-B1C7-C760129DA5E1}" presName="rootComposite" presStyleCnt="0"/>
      <dgm:spPr/>
    </dgm:pt>
    <dgm:pt modelId="{578FF561-3D5F-4E38-9F30-69EE3828DE40}" type="pres">
      <dgm:prSet presAssocID="{82B31999-C3C7-4DA6-B1C7-C760129DA5E1}" presName="rootText" presStyleLbl="node3" presStyleIdx="9" presStyleCnt="24">
        <dgm:presLayoutVars>
          <dgm:chPref val="3"/>
        </dgm:presLayoutVars>
      </dgm:prSet>
      <dgm:spPr/>
    </dgm:pt>
    <dgm:pt modelId="{EBEC1788-5E8B-4D01-895A-4FC517F0E5DB}" type="pres">
      <dgm:prSet presAssocID="{82B31999-C3C7-4DA6-B1C7-C760129DA5E1}" presName="rootConnector" presStyleLbl="node3" presStyleIdx="9" presStyleCnt="24"/>
      <dgm:spPr/>
    </dgm:pt>
    <dgm:pt modelId="{BAB31FC6-45AF-436A-9E51-396BE6B9B5C2}" type="pres">
      <dgm:prSet presAssocID="{82B31999-C3C7-4DA6-B1C7-C760129DA5E1}" presName="hierChild4" presStyleCnt="0"/>
      <dgm:spPr/>
    </dgm:pt>
    <dgm:pt modelId="{598DC9D0-AA23-40BE-9088-87340C484B0D}" type="pres">
      <dgm:prSet presAssocID="{82B31999-C3C7-4DA6-B1C7-C760129DA5E1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F64BC476-4E29-40BA-AFD7-DAFD7DA74DA1}" type="pres">
      <dgm:prSet presAssocID="{2D834397-27B8-44EF-866D-CEE36CDFA9C1}" presName="Name37" presStyleLbl="parChTrans1D2" presStyleIdx="3" presStyleCnt="9"/>
      <dgm:spPr/>
    </dgm:pt>
    <dgm:pt modelId="{5938C07A-85C5-41BE-8F49-57F7483964DA}" type="pres">
      <dgm:prSet presAssocID="{12A1A0AF-A823-4965-9973-3591849832D1}" presName="hierRoot2" presStyleCnt="0">
        <dgm:presLayoutVars>
          <dgm:hierBranch val="init"/>
        </dgm:presLayoutVars>
      </dgm:prSet>
      <dgm:spPr/>
    </dgm:pt>
    <dgm:pt modelId="{270E0B90-D39A-4DC3-AB35-7F5337213A6B}" type="pres">
      <dgm:prSet presAssocID="{12A1A0AF-A823-4965-9973-3591849832D1}" presName="rootComposite" presStyleCnt="0"/>
      <dgm:spPr/>
    </dgm:pt>
    <dgm:pt modelId="{774DEC4B-6F19-4FC5-A6A6-F0D766A44BEF}" type="pres">
      <dgm:prSet presAssocID="{12A1A0AF-A823-4965-9973-3591849832D1}" presName="rootText" presStyleLbl="node2" presStyleIdx="3" presStyleCnt="8">
        <dgm:presLayoutVars>
          <dgm:chPref val="3"/>
        </dgm:presLayoutVars>
      </dgm:prSet>
      <dgm:spPr/>
    </dgm:pt>
    <dgm:pt modelId="{5EE0BBFA-868E-42C7-99E9-8D31C5716F6F}" type="pres">
      <dgm:prSet presAssocID="{12A1A0AF-A823-4965-9973-3591849832D1}" presName="rootConnector" presStyleLbl="node2" presStyleIdx="3" presStyleCnt="8"/>
      <dgm:spPr/>
    </dgm:pt>
    <dgm:pt modelId="{1E78D7F7-E3CD-4CA1-A3AB-6FC88E7B2BBE}" type="pres">
      <dgm:prSet presAssocID="{12A1A0AF-A823-4965-9973-3591849832D1}" presName="hierChild4" presStyleCnt="0"/>
      <dgm:spPr/>
    </dgm:pt>
    <dgm:pt modelId="{266F5B96-2896-4BE2-9601-AA6DF863BEE2}" type="pres">
      <dgm:prSet presAssocID="{AC71A809-B3FD-42C6-B25F-792EE54D0077}" presName="Name37" presStyleLbl="parChTrans1D3" presStyleIdx="10" presStyleCnt="24"/>
      <dgm:spPr/>
    </dgm:pt>
    <dgm:pt modelId="{2F345E25-5F29-4D46-8FB4-73F35FB41AD4}" type="pres">
      <dgm:prSet presAssocID="{8B63F435-C843-421B-809A-574BCFCF63A0}" presName="hierRoot2" presStyleCnt="0">
        <dgm:presLayoutVars>
          <dgm:hierBranch val="init"/>
        </dgm:presLayoutVars>
      </dgm:prSet>
      <dgm:spPr/>
    </dgm:pt>
    <dgm:pt modelId="{5809E2EB-EA9A-463E-B54E-660D7A8102CC}" type="pres">
      <dgm:prSet presAssocID="{8B63F435-C843-421B-809A-574BCFCF63A0}" presName="rootComposite" presStyleCnt="0"/>
      <dgm:spPr/>
    </dgm:pt>
    <dgm:pt modelId="{4A5B4DEE-7EE7-4EED-A34E-D899E8DCE6C4}" type="pres">
      <dgm:prSet presAssocID="{8B63F435-C843-421B-809A-574BCFCF63A0}" presName="rootText" presStyleLbl="node3" presStyleIdx="10" presStyleCnt="24">
        <dgm:presLayoutVars>
          <dgm:chPref val="3"/>
        </dgm:presLayoutVars>
      </dgm:prSet>
      <dgm:spPr/>
    </dgm:pt>
    <dgm:pt modelId="{12C6B748-C32B-4F27-AAB0-7EE00EB291CD}" type="pres">
      <dgm:prSet presAssocID="{8B63F435-C843-421B-809A-574BCFCF63A0}" presName="rootConnector" presStyleLbl="node3" presStyleIdx="10" presStyleCnt="24"/>
      <dgm:spPr/>
    </dgm:pt>
    <dgm:pt modelId="{3E901FB5-D2BF-46FF-B22F-5436A722E00E}" type="pres">
      <dgm:prSet presAssocID="{8B63F435-C843-421B-809A-574BCFCF63A0}" presName="hierChild4" presStyleCnt="0"/>
      <dgm:spPr/>
    </dgm:pt>
    <dgm:pt modelId="{DACAEDAA-C7B3-4262-B52E-2581A53A9B92}" type="pres">
      <dgm:prSet presAssocID="{8B63F435-C843-421B-809A-574BCFCF63A0}" presName="hierChild5" presStyleCnt="0"/>
      <dgm:spPr/>
    </dgm:pt>
    <dgm:pt modelId="{3F869A90-F3C8-4DD8-BDB3-7646B3FF12EF}" type="pres">
      <dgm:prSet presAssocID="{0C9D020F-D350-4461-9656-470DF9B5FE18}" presName="Name37" presStyleLbl="parChTrans1D3" presStyleIdx="11" presStyleCnt="24"/>
      <dgm:spPr/>
    </dgm:pt>
    <dgm:pt modelId="{993766FB-6A40-42DF-947B-CE8830ABEE12}" type="pres">
      <dgm:prSet presAssocID="{906BD6B6-3950-491D-B734-EBD48C0C63AE}" presName="hierRoot2" presStyleCnt="0">
        <dgm:presLayoutVars>
          <dgm:hierBranch val="init"/>
        </dgm:presLayoutVars>
      </dgm:prSet>
      <dgm:spPr/>
    </dgm:pt>
    <dgm:pt modelId="{AB0527DA-1175-4088-AB4A-82E14CBB18F6}" type="pres">
      <dgm:prSet presAssocID="{906BD6B6-3950-491D-B734-EBD48C0C63AE}" presName="rootComposite" presStyleCnt="0"/>
      <dgm:spPr/>
    </dgm:pt>
    <dgm:pt modelId="{AF53BD8D-D6D5-4428-B108-928001278BF0}" type="pres">
      <dgm:prSet presAssocID="{906BD6B6-3950-491D-B734-EBD48C0C63AE}" presName="rootText" presStyleLbl="node3" presStyleIdx="11" presStyleCnt="24">
        <dgm:presLayoutVars>
          <dgm:chPref val="3"/>
        </dgm:presLayoutVars>
      </dgm:prSet>
      <dgm:spPr/>
    </dgm:pt>
    <dgm:pt modelId="{339402B3-EE3F-40D1-B727-8B57BED8443D}" type="pres">
      <dgm:prSet presAssocID="{906BD6B6-3950-491D-B734-EBD48C0C63AE}" presName="rootConnector" presStyleLbl="node3" presStyleIdx="11" presStyleCnt="24"/>
      <dgm:spPr/>
    </dgm:pt>
    <dgm:pt modelId="{85061A5D-1616-43C8-AAD8-BFCFCAF10813}" type="pres">
      <dgm:prSet presAssocID="{906BD6B6-3950-491D-B734-EBD48C0C63AE}" presName="hierChild4" presStyleCnt="0"/>
      <dgm:spPr/>
    </dgm:pt>
    <dgm:pt modelId="{8BC3688F-689A-41F3-BE7F-E9D3901809DA}" type="pres">
      <dgm:prSet presAssocID="{906BD6B6-3950-491D-B734-EBD48C0C63AE}" presName="hierChild5" presStyleCnt="0"/>
      <dgm:spPr/>
    </dgm:pt>
    <dgm:pt modelId="{AFFE46DF-C793-4233-8250-AE6085DD8B95}" type="pres">
      <dgm:prSet presAssocID="{023B8521-0A83-4DDC-849C-3C62322F618E}" presName="Name37" presStyleLbl="parChTrans1D3" presStyleIdx="12" presStyleCnt="24"/>
      <dgm:spPr/>
    </dgm:pt>
    <dgm:pt modelId="{E04986E2-EF00-448A-A96C-D4C5D6ECF252}" type="pres">
      <dgm:prSet presAssocID="{B4323FEA-A88D-4466-964C-83DF1FEC7A8D}" presName="hierRoot2" presStyleCnt="0">
        <dgm:presLayoutVars>
          <dgm:hierBranch val="init"/>
        </dgm:presLayoutVars>
      </dgm:prSet>
      <dgm:spPr/>
    </dgm:pt>
    <dgm:pt modelId="{6F3F9708-A806-4CB5-AA5B-3F6FA71A45D9}" type="pres">
      <dgm:prSet presAssocID="{B4323FEA-A88D-4466-964C-83DF1FEC7A8D}" presName="rootComposite" presStyleCnt="0"/>
      <dgm:spPr/>
    </dgm:pt>
    <dgm:pt modelId="{04C8712A-5D1B-4D01-89B1-78356592FB3F}" type="pres">
      <dgm:prSet presAssocID="{B4323FEA-A88D-4466-964C-83DF1FEC7A8D}" presName="rootText" presStyleLbl="node3" presStyleIdx="12" presStyleCnt="24">
        <dgm:presLayoutVars>
          <dgm:chPref val="3"/>
        </dgm:presLayoutVars>
      </dgm:prSet>
      <dgm:spPr/>
    </dgm:pt>
    <dgm:pt modelId="{5FAA62AC-F458-4E97-805C-E3039A882F97}" type="pres">
      <dgm:prSet presAssocID="{B4323FEA-A88D-4466-964C-83DF1FEC7A8D}" presName="rootConnector" presStyleLbl="node3" presStyleIdx="12" presStyleCnt="24"/>
      <dgm:spPr/>
    </dgm:pt>
    <dgm:pt modelId="{AC84C8D2-E3E3-47AD-BFBC-34AD44F01C51}" type="pres">
      <dgm:prSet presAssocID="{B4323FEA-A88D-4466-964C-83DF1FEC7A8D}" presName="hierChild4" presStyleCnt="0"/>
      <dgm:spPr/>
    </dgm:pt>
    <dgm:pt modelId="{E8F83BA3-576D-42CA-9B30-DA3DBF81BA6E}" type="pres">
      <dgm:prSet presAssocID="{B4323FEA-A88D-4466-964C-83DF1FEC7A8D}" presName="hierChild5" presStyleCnt="0"/>
      <dgm:spPr/>
    </dgm:pt>
    <dgm:pt modelId="{0AE2CF0B-1136-494E-9330-074336100059}" type="pres">
      <dgm:prSet presAssocID="{12A1A0AF-A823-4965-9973-3591849832D1}" presName="hierChild5" presStyleCnt="0"/>
      <dgm:spPr/>
    </dgm:pt>
    <dgm:pt modelId="{B7805B36-D585-44C5-A7E1-5F7D7CFD410E}" type="pres">
      <dgm:prSet presAssocID="{07AFD339-89DB-4C90-B5B5-FD1C9B09E759}" presName="Name37" presStyleLbl="parChTrans1D2" presStyleIdx="4" presStyleCnt="9"/>
      <dgm:spPr/>
    </dgm:pt>
    <dgm:pt modelId="{1AC62CB4-7475-49B6-ACD6-70B6D14CC203}" type="pres">
      <dgm:prSet presAssocID="{0C08E27B-0190-4B2D-AAE1-F5872C464892}" presName="hierRoot2" presStyleCnt="0">
        <dgm:presLayoutVars>
          <dgm:hierBranch val="init"/>
        </dgm:presLayoutVars>
      </dgm:prSet>
      <dgm:spPr/>
    </dgm:pt>
    <dgm:pt modelId="{6B61FB21-0889-4E38-B75F-FBAED2841627}" type="pres">
      <dgm:prSet presAssocID="{0C08E27B-0190-4B2D-AAE1-F5872C464892}" presName="rootComposite" presStyleCnt="0"/>
      <dgm:spPr/>
    </dgm:pt>
    <dgm:pt modelId="{08AB8ECD-BDE5-4795-8864-F13BD9488B8A}" type="pres">
      <dgm:prSet presAssocID="{0C08E27B-0190-4B2D-AAE1-F5872C464892}" presName="rootText" presStyleLbl="node2" presStyleIdx="4" presStyleCnt="8">
        <dgm:presLayoutVars>
          <dgm:chPref val="3"/>
        </dgm:presLayoutVars>
      </dgm:prSet>
      <dgm:spPr/>
    </dgm:pt>
    <dgm:pt modelId="{3C1E3ACC-BFC9-4C12-93DB-F429D7380DE8}" type="pres">
      <dgm:prSet presAssocID="{0C08E27B-0190-4B2D-AAE1-F5872C464892}" presName="rootConnector" presStyleLbl="node2" presStyleIdx="4" presStyleCnt="8"/>
      <dgm:spPr/>
    </dgm:pt>
    <dgm:pt modelId="{0AE851E2-4830-4941-A306-2D23D6569703}" type="pres">
      <dgm:prSet presAssocID="{0C08E27B-0190-4B2D-AAE1-F5872C464892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13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13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13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4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4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4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5" presStyleCnt="24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5" presStyleCnt="24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5" presStyleCnt="24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72E169BB-D5F6-43F0-AD31-EC8A90353129}" type="pres">
      <dgm:prSet presAssocID="{0C08E27B-0190-4B2D-AAE1-F5872C464892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5" presStyleCnt="9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5" presStyleCnt="8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5" presStyleCnt="8"/>
      <dgm:spPr/>
    </dgm:pt>
    <dgm:pt modelId="{63CC0DFB-9B9A-4C8C-8E1D-19FD6B088668}" type="pres">
      <dgm:prSet presAssocID="{914D0B9F-FA52-4B72-868A-FBC103526FEB}" presName="hierChild4" presStyleCnt="0"/>
      <dgm:spPr/>
    </dgm:pt>
    <dgm:pt modelId="{23B029E9-5D96-458A-B50B-514F01AE6B8D}" type="pres">
      <dgm:prSet presAssocID="{96022F1E-15A6-44F9-ACC1-9E32BEAF4ADC}" presName="Name37" presStyleLbl="parChTrans1D3" presStyleIdx="16" presStyleCnt="24"/>
      <dgm:spPr/>
    </dgm:pt>
    <dgm:pt modelId="{37F97195-17DE-4A38-A571-851EA8550085}" type="pres">
      <dgm:prSet presAssocID="{BED83DF5-1244-4C3A-A4B1-10C69C41375D}" presName="hierRoot2" presStyleCnt="0">
        <dgm:presLayoutVars>
          <dgm:hierBranch val="init"/>
        </dgm:presLayoutVars>
      </dgm:prSet>
      <dgm:spPr/>
    </dgm:pt>
    <dgm:pt modelId="{291717E4-53FB-4969-8026-C6C23A50B62F}" type="pres">
      <dgm:prSet presAssocID="{BED83DF5-1244-4C3A-A4B1-10C69C41375D}" presName="rootComposite" presStyleCnt="0"/>
      <dgm:spPr/>
    </dgm:pt>
    <dgm:pt modelId="{B41F7BCD-FB6B-4BB9-98C0-183B88F4C641}" type="pres">
      <dgm:prSet presAssocID="{BED83DF5-1244-4C3A-A4B1-10C69C41375D}" presName="rootText" presStyleLbl="node3" presStyleIdx="16" presStyleCnt="24">
        <dgm:presLayoutVars>
          <dgm:chPref val="3"/>
        </dgm:presLayoutVars>
      </dgm:prSet>
      <dgm:spPr/>
    </dgm:pt>
    <dgm:pt modelId="{8D761299-F878-464C-BFD6-6738E77BA7CD}" type="pres">
      <dgm:prSet presAssocID="{BED83DF5-1244-4C3A-A4B1-10C69C41375D}" presName="rootConnector" presStyleLbl="node3" presStyleIdx="16" presStyleCnt="24"/>
      <dgm:spPr/>
    </dgm:pt>
    <dgm:pt modelId="{1D286100-39BF-4773-A03F-81C539A11731}" type="pres">
      <dgm:prSet presAssocID="{BED83DF5-1244-4C3A-A4B1-10C69C41375D}" presName="hierChild4" presStyleCnt="0"/>
      <dgm:spPr/>
    </dgm:pt>
    <dgm:pt modelId="{7E0CE020-0AF5-461C-8A61-F305C7C83239}" type="pres">
      <dgm:prSet presAssocID="{BED83DF5-1244-4C3A-A4B1-10C69C41375D}" presName="hierChild5" presStyleCnt="0"/>
      <dgm:spPr/>
    </dgm:pt>
    <dgm:pt modelId="{438156DA-DF14-4A48-A38B-4B653B87974C}" type="pres">
      <dgm:prSet presAssocID="{815C817D-3455-441F-B2F1-47AAB20529F7}" presName="Name37" presStyleLbl="parChTrans1D3" presStyleIdx="17" presStyleCnt="24"/>
      <dgm:spPr/>
    </dgm:pt>
    <dgm:pt modelId="{F07C1357-708F-497F-A3B1-A3D113EA7CB2}" type="pres">
      <dgm:prSet presAssocID="{7600FFCC-67AF-44A7-88C8-1485685FACB3}" presName="hierRoot2" presStyleCnt="0">
        <dgm:presLayoutVars>
          <dgm:hierBranch val="init"/>
        </dgm:presLayoutVars>
      </dgm:prSet>
      <dgm:spPr/>
    </dgm:pt>
    <dgm:pt modelId="{455BC9A6-D9D1-4560-B965-82195A1F96EF}" type="pres">
      <dgm:prSet presAssocID="{7600FFCC-67AF-44A7-88C8-1485685FACB3}" presName="rootComposite" presStyleCnt="0"/>
      <dgm:spPr/>
    </dgm:pt>
    <dgm:pt modelId="{703E263B-37DE-41FE-8639-F799732F5302}" type="pres">
      <dgm:prSet presAssocID="{7600FFCC-67AF-44A7-88C8-1485685FACB3}" presName="rootText" presStyleLbl="node3" presStyleIdx="17" presStyleCnt="24">
        <dgm:presLayoutVars>
          <dgm:chPref val="3"/>
        </dgm:presLayoutVars>
      </dgm:prSet>
      <dgm:spPr/>
    </dgm:pt>
    <dgm:pt modelId="{2E51362D-ED46-4C3B-A20C-5AD3F438098A}" type="pres">
      <dgm:prSet presAssocID="{7600FFCC-67AF-44A7-88C8-1485685FACB3}" presName="rootConnector" presStyleLbl="node3" presStyleIdx="17" presStyleCnt="24"/>
      <dgm:spPr/>
    </dgm:pt>
    <dgm:pt modelId="{11653011-FC8E-4A01-8788-7B849AFE6E3E}" type="pres">
      <dgm:prSet presAssocID="{7600FFCC-67AF-44A7-88C8-1485685FACB3}" presName="hierChild4" presStyleCnt="0"/>
      <dgm:spPr/>
    </dgm:pt>
    <dgm:pt modelId="{9D598E22-F990-4A84-8985-32DDB33C6308}" type="pres">
      <dgm:prSet presAssocID="{7600FFCC-67AF-44A7-88C8-1485685FACB3}" presName="hierChild5" presStyleCnt="0"/>
      <dgm:spPr/>
    </dgm:pt>
    <dgm:pt modelId="{394BAD72-CED1-4DAF-BC11-74D42A06A3DB}" type="pres">
      <dgm:prSet presAssocID="{F81DDB5E-FC13-4612-9994-FA269AD23879}" presName="Name37" presStyleLbl="parChTrans1D3" presStyleIdx="18" presStyleCnt="24"/>
      <dgm:spPr/>
    </dgm:pt>
    <dgm:pt modelId="{3DE71EAD-0880-46C3-A177-E99ED701F2CC}" type="pres">
      <dgm:prSet presAssocID="{6624AF62-0236-401D-913A-620AE0AD2338}" presName="hierRoot2" presStyleCnt="0">
        <dgm:presLayoutVars>
          <dgm:hierBranch val="init"/>
        </dgm:presLayoutVars>
      </dgm:prSet>
      <dgm:spPr/>
    </dgm:pt>
    <dgm:pt modelId="{E8F9E0BC-2CF1-433D-842F-E1B0363F104D}" type="pres">
      <dgm:prSet presAssocID="{6624AF62-0236-401D-913A-620AE0AD2338}" presName="rootComposite" presStyleCnt="0"/>
      <dgm:spPr/>
    </dgm:pt>
    <dgm:pt modelId="{4B1D38ED-E0FA-4E4B-9A6F-9E29A938D7FC}" type="pres">
      <dgm:prSet presAssocID="{6624AF62-0236-401D-913A-620AE0AD2338}" presName="rootText" presStyleLbl="node3" presStyleIdx="18" presStyleCnt="24">
        <dgm:presLayoutVars>
          <dgm:chPref val="3"/>
        </dgm:presLayoutVars>
      </dgm:prSet>
      <dgm:spPr/>
    </dgm:pt>
    <dgm:pt modelId="{31E2E8D9-5872-450F-814A-9F16CD3CCD1A}" type="pres">
      <dgm:prSet presAssocID="{6624AF62-0236-401D-913A-620AE0AD2338}" presName="rootConnector" presStyleLbl="node3" presStyleIdx="18" presStyleCnt="24"/>
      <dgm:spPr/>
    </dgm:pt>
    <dgm:pt modelId="{B352EB12-34D6-47C1-9D3F-802904016087}" type="pres">
      <dgm:prSet presAssocID="{6624AF62-0236-401D-913A-620AE0AD2338}" presName="hierChild4" presStyleCnt="0"/>
      <dgm:spPr/>
    </dgm:pt>
    <dgm:pt modelId="{6124EC92-CB0E-4286-AD18-BEB104A80190}" type="pres">
      <dgm:prSet presAssocID="{6624AF62-0236-401D-913A-620AE0AD2338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20272F63-6B28-4366-A591-42C9301059AC}" type="pres">
      <dgm:prSet presAssocID="{0A5F32E7-A399-49FA-A84C-C098C80BDEBC}" presName="Name37" presStyleLbl="parChTrans1D2" presStyleIdx="6" presStyleCnt="9"/>
      <dgm:spPr/>
    </dgm:pt>
    <dgm:pt modelId="{0772B7CC-F1E2-4644-91B4-2967567DE842}" type="pres">
      <dgm:prSet presAssocID="{F2ACE47D-096D-4C8D-BDF4-5A99EE72D81F}" presName="hierRoot2" presStyleCnt="0">
        <dgm:presLayoutVars>
          <dgm:hierBranch val="init"/>
        </dgm:presLayoutVars>
      </dgm:prSet>
      <dgm:spPr/>
    </dgm:pt>
    <dgm:pt modelId="{1B2FC4E3-9CB8-4C02-B77D-7A48D5DD0652}" type="pres">
      <dgm:prSet presAssocID="{F2ACE47D-096D-4C8D-BDF4-5A99EE72D81F}" presName="rootComposite" presStyleCnt="0"/>
      <dgm:spPr/>
    </dgm:pt>
    <dgm:pt modelId="{34C3E8B0-E384-4B43-A4AF-C632A2F2C810}" type="pres">
      <dgm:prSet presAssocID="{F2ACE47D-096D-4C8D-BDF4-5A99EE72D81F}" presName="rootText" presStyleLbl="node2" presStyleIdx="6" presStyleCnt="8">
        <dgm:presLayoutVars>
          <dgm:chPref val="3"/>
        </dgm:presLayoutVars>
      </dgm:prSet>
      <dgm:spPr/>
    </dgm:pt>
    <dgm:pt modelId="{A6FCB078-1227-4903-8B16-000C598C232F}" type="pres">
      <dgm:prSet presAssocID="{F2ACE47D-096D-4C8D-BDF4-5A99EE72D81F}" presName="rootConnector" presStyleLbl="node2" presStyleIdx="6" presStyleCnt="8"/>
      <dgm:spPr/>
    </dgm:pt>
    <dgm:pt modelId="{E138562C-BABF-4444-9932-6F0D0A20C7B5}" type="pres">
      <dgm:prSet presAssocID="{F2ACE47D-096D-4C8D-BDF4-5A99EE72D81F}" presName="hierChild4" presStyleCnt="0"/>
      <dgm:spPr/>
    </dgm:pt>
    <dgm:pt modelId="{695159A8-BE7E-451E-A917-3B753F3417D6}" type="pres">
      <dgm:prSet presAssocID="{BA3AC2D2-D3DD-497B-AE56-CDE7E8BDEFD1}" presName="Name37" presStyleLbl="parChTrans1D3" presStyleIdx="19" presStyleCnt="24"/>
      <dgm:spPr/>
    </dgm:pt>
    <dgm:pt modelId="{53FD8C0B-97E9-4D7B-8C6E-5DBA058015B6}" type="pres">
      <dgm:prSet presAssocID="{FA483B55-B7D8-4FAA-840D-EE561FCE600D}" presName="hierRoot2" presStyleCnt="0">
        <dgm:presLayoutVars>
          <dgm:hierBranch val="init"/>
        </dgm:presLayoutVars>
      </dgm:prSet>
      <dgm:spPr/>
    </dgm:pt>
    <dgm:pt modelId="{CDA51D3C-4EEE-4432-841E-AD8E3911EBF4}" type="pres">
      <dgm:prSet presAssocID="{FA483B55-B7D8-4FAA-840D-EE561FCE600D}" presName="rootComposite" presStyleCnt="0"/>
      <dgm:spPr/>
    </dgm:pt>
    <dgm:pt modelId="{9ABFC801-8956-4DBC-AE1D-809DE72E4A92}" type="pres">
      <dgm:prSet presAssocID="{FA483B55-B7D8-4FAA-840D-EE561FCE600D}" presName="rootText" presStyleLbl="node3" presStyleIdx="19" presStyleCnt="24">
        <dgm:presLayoutVars>
          <dgm:chPref val="3"/>
        </dgm:presLayoutVars>
      </dgm:prSet>
      <dgm:spPr/>
    </dgm:pt>
    <dgm:pt modelId="{2FA184FA-691F-4914-884C-90A83984D846}" type="pres">
      <dgm:prSet presAssocID="{FA483B55-B7D8-4FAA-840D-EE561FCE600D}" presName="rootConnector" presStyleLbl="node3" presStyleIdx="19" presStyleCnt="24"/>
      <dgm:spPr/>
    </dgm:pt>
    <dgm:pt modelId="{35F98105-508F-4852-AADF-EE79F8C5297B}" type="pres">
      <dgm:prSet presAssocID="{FA483B55-B7D8-4FAA-840D-EE561FCE600D}" presName="hierChild4" presStyleCnt="0"/>
      <dgm:spPr/>
    </dgm:pt>
    <dgm:pt modelId="{F489A083-24F7-4929-8425-4FA1D0334508}" type="pres">
      <dgm:prSet presAssocID="{FA483B55-B7D8-4FAA-840D-EE561FCE600D}" presName="hierChild5" presStyleCnt="0"/>
      <dgm:spPr/>
    </dgm:pt>
    <dgm:pt modelId="{41A0D687-D2ED-4EC7-A733-4B0CAB8C2729}" type="pres">
      <dgm:prSet presAssocID="{6649D627-11A1-41F2-A68E-C270250B9EE4}" presName="Name37" presStyleLbl="parChTrans1D3" presStyleIdx="20" presStyleCnt="24"/>
      <dgm:spPr/>
    </dgm:pt>
    <dgm:pt modelId="{7D631B81-6737-4BE8-AD2C-907B5B34C2F7}" type="pres">
      <dgm:prSet presAssocID="{C1B5EEE1-9ABD-40F1-8BAF-AD67589974CF}" presName="hierRoot2" presStyleCnt="0">
        <dgm:presLayoutVars>
          <dgm:hierBranch val="init"/>
        </dgm:presLayoutVars>
      </dgm:prSet>
      <dgm:spPr/>
    </dgm:pt>
    <dgm:pt modelId="{B3FD433C-B0A7-49E4-82AB-9AF508CD060B}" type="pres">
      <dgm:prSet presAssocID="{C1B5EEE1-9ABD-40F1-8BAF-AD67589974CF}" presName="rootComposite" presStyleCnt="0"/>
      <dgm:spPr/>
    </dgm:pt>
    <dgm:pt modelId="{7866E2C5-7C03-4FD7-92CC-56A043B1D261}" type="pres">
      <dgm:prSet presAssocID="{C1B5EEE1-9ABD-40F1-8BAF-AD67589974CF}" presName="rootText" presStyleLbl="node3" presStyleIdx="20" presStyleCnt="24">
        <dgm:presLayoutVars>
          <dgm:chPref val="3"/>
        </dgm:presLayoutVars>
      </dgm:prSet>
      <dgm:spPr/>
    </dgm:pt>
    <dgm:pt modelId="{F47B0137-F11B-40AE-9EBB-EADE57A0247E}" type="pres">
      <dgm:prSet presAssocID="{C1B5EEE1-9ABD-40F1-8BAF-AD67589974CF}" presName="rootConnector" presStyleLbl="node3" presStyleIdx="20" presStyleCnt="24"/>
      <dgm:spPr/>
    </dgm:pt>
    <dgm:pt modelId="{ABD17044-46D2-4FA2-BC3E-D5ED1D8F51A4}" type="pres">
      <dgm:prSet presAssocID="{C1B5EEE1-9ABD-40F1-8BAF-AD67589974CF}" presName="hierChild4" presStyleCnt="0"/>
      <dgm:spPr/>
    </dgm:pt>
    <dgm:pt modelId="{F702C14B-6743-4A67-9C30-BAF9894BA42E}" type="pres">
      <dgm:prSet presAssocID="{C1B5EEE1-9ABD-40F1-8BAF-AD67589974CF}" presName="hierChild5" presStyleCnt="0"/>
      <dgm:spPr/>
    </dgm:pt>
    <dgm:pt modelId="{E967EB68-F7BC-47DA-B339-A7A5F5602895}" type="pres">
      <dgm:prSet presAssocID="{F2ACE47D-096D-4C8D-BDF4-5A99EE72D81F}" presName="hierChild5" presStyleCnt="0"/>
      <dgm:spPr/>
    </dgm:pt>
    <dgm:pt modelId="{4B13BC4F-F39A-4F50-99EB-FBD5111AE7CA}" type="pres">
      <dgm:prSet presAssocID="{94E891D9-020F-4943-87C4-D71135A3EFCD}" presName="Name37" presStyleLbl="parChTrans1D2" presStyleIdx="7" presStyleCnt="9"/>
      <dgm:spPr/>
    </dgm:pt>
    <dgm:pt modelId="{1326811E-E2A7-49FA-A8A4-73B524B6F7AF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E7FB3FDE-07AC-4D3B-988C-ED0525AA1789}" type="pres">
      <dgm:prSet presAssocID="{73CC02A7-620F-41EC-817C-1C8F8C8CDAB2}" presName="rootComposite" presStyleCnt="0"/>
      <dgm:spPr/>
    </dgm:pt>
    <dgm:pt modelId="{DCEC6E07-4464-4406-B0FA-5E66306D71C9}" type="pres">
      <dgm:prSet presAssocID="{73CC02A7-620F-41EC-817C-1C8F8C8CDAB2}" presName="rootText" presStyleLbl="node2" presStyleIdx="7" presStyleCnt="8">
        <dgm:presLayoutVars>
          <dgm:chPref val="3"/>
        </dgm:presLayoutVars>
      </dgm:prSet>
      <dgm:spPr/>
    </dgm:pt>
    <dgm:pt modelId="{265AD402-BCCC-4C47-8FA2-B6F8B281B00E}" type="pres">
      <dgm:prSet presAssocID="{73CC02A7-620F-41EC-817C-1C8F8C8CDAB2}" presName="rootConnector" presStyleLbl="node2" presStyleIdx="7" presStyleCnt="8"/>
      <dgm:spPr/>
    </dgm:pt>
    <dgm:pt modelId="{497AB612-E326-4E2A-81AA-D54A518B1983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21" presStyleCnt="24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21" presStyleCnt="24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21" presStyleCnt="24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22" presStyleCnt="24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22" presStyleCnt="24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22" presStyleCnt="24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23" presStyleCnt="24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23" presStyleCnt="24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23" presStyleCnt="24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EF957413-EDFE-4BA9-92FD-A734E9AA2AFC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8" presStyleCnt="9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0A55401-6975-4210-8889-3A4473578201}" srcId="{12A1A0AF-A823-4965-9973-3591849832D1}" destId="{B4323FEA-A88D-4466-964C-83DF1FEC7A8D}" srcOrd="2" destOrd="0" parTransId="{023B8521-0A83-4DDC-849C-3C62322F618E}" sibTransId="{1F005893-0071-47B0-828F-14B68FE94102}"/>
    <dgm:cxn modelId="{73AD4D05-73C5-44D2-9DC1-CD82FC312711}" type="presOf" srcId="{F2ACE47D-096D-4C8D-BDF4-5A99EE72D81F}" destId="{A6FCB078-1227-4903-8B16-000C598C232F}" srcOrd="1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FCF0810B-B66F-4405-9BD8-C7E7D4AABF9C}" srcId="{D18A59F9-ECC3-4B86-9C65-70406A00D852}" destId="{82B31999-C3C7-4DA6-B1C7-C760129DA5E1}" srcOrd="2" destOrd="0" parTransId="{2427F216-5750-46D7-8282-9D651BC7569D}" sibTransId="{B347ECB6-F5A7-49AE-A7E0-523E5D95BADD}"/>
    <dgm:cxn modelId="{4393E30B-B1C8-469F-9A92-790F07F555BB}" type="presOf" srcId="{BED83DF5-1244-4C3A-A4B1-10C69C41375D}" destId="{B41F7BCD-FB6B-4BB9-98C0-183B88F4C641}" srcOrd="0" destOrd="0" presId="urn:microsoft.com/office/officeart/2005/8/layout/orgChart1"/>
    <dgm:cxn modelId="{35F49011-24CC-4571-95EC-345FCB0681D4}" type="presOf" srcId="{12A1A0AF-A823-4965-9973-3591849832D1}" destId="{774DEC4B-6F19-4FC5-A6A6-F0D766A44BEF}" srcOrd="0" destOrd="0" presId="urn:microsoft.com/office/officeart/2005/8/layout/orgChart1"/>
    <dgm:cxn modelId="{C7F58C14-535D-47FB-B79D-E03AE5F6DF65}" type="presOf" srcId="{6649D627-11A1-41F2-A68E-C270250B9EE4}" destId="{41A0D687-D2ED-4EC7-A733-4B0CAB8C2729}" srcOrd="0" destOrd="0" presId="urn:microsoft.com/office/officeart/2005/8/layout/orgChart1"/>
    <dgm:cxn modelId="{FD22621A-AFF7-40D3-ACE5-84012644E24D}" srcId="{914D0B9F-FA52-4B72-868A-FBC103526FEB}" destId="{6624AF62-0236-401D-913A-620AE0AD2338}" srcOrd="2" destOrd="0" parTransId="{F81DDB5E-FC13-4612-9994-FA269AD23879}" sibTransId="{0247A5E4-8D19-48D3-82E3-CD696A7FE73F}"/>
    <dgm:cxn modelId="{0D98BD1A-0562-4951-A1A2-8D7F12A5A160}" type="presOf" srcId="{07AFD339-89DB-4C90-B5B5-FD1C9B09E759}" destId="{B7805B36-D585-44C5-A7E1-5F7D7CFD410E}" srcOrd="0" destOrd="0" presId="urn:microsoft.com/office/officeart/2005/8/layout/orgChart1"/>
    <dgm:cxn modelId="{8969ED1A-A532-47E0-A809-C18AE53DBE5B}" srcId="{0C08E27B-0190-4B2D-AAE1-F5872C464892}" destId="{CF12D951-5004-4BD2-8FDF-A88F922F0F9A}" srcOrd="1" destOrd="0" parTransId="{8988F6F6-F2D4-41D4-8365-E8D67DC61266}" sibTransId="{D022C765-7212-497A-9187-B1377150753B}"/>
    <dgm:cxn modelId="{9E4BF21F-F378-4D4F-8C67-FEE79B1E32AA}" srcId="{12A1A0AF-A823-4965-9973-3591849832D1}" destId="{8B63F435-C843-421B-809A-574BCFCF63A0}" srcOrd="0" destOrd="0" parTransId="{AC71A809-B3FD-42C6-B25F-792EE54D0077}" sibTransId="{9AF2827F-814F-4BE9-A12F-DD48A02293FC}"/>
    <dgm:cxn modelId="{2C037721-24ED-456E-BF06-08DC580BCD62}" type="presOf" srcId="{7600FFCC-67AF-44A7-88C8-1485685FACB3}" destId="{703E263B-37DE-41FE-8639-F799732F5302}" srcOrd="0" destOrd="0" presId="urn:microsoft.com/office/officeart/2005/8/layout/orgChart1"/>
    <dgm:cxn modelId="{AA06CA21-5A6C-4862-9886-903BEC637C05}" type="presOf" srcId="{765629F4-3974-4564-BA2E-19555A15AD46}" destId="{5DEE90C2-14E8-42FD-97A6-31601E8475D4}" srcOrd="0" destOrd="0" presId="urn:microsoft.com/office/officeart/2005/8/layout/orgChart1"/>
    <dgm:cxn modelId="{020B5322-8647-4F7A-B169-0B39338BEEC9}" type="presOf" srcId="{41536CA1-8D6A-44CA-B003-A42FAEAE35B3}" destId="{FFAA6F6A-EF08-4DC7-B326-823DAC606D03}" srcOrd="1" destOrd="0" presId="urn:microsoft.com/office/officeart/2005/8/layout/orgChart1"/>
    <dgm:cxn modelId="{A6AE9023-4E53-4605-AE5F-C23C8EDA0308}" type="presOf" srcId="{86F32552-E33D-469D-B9FA-4FF03481216D}" destId="{4B24C146-04B5-45A7-9C72-9C41B1BFAFCF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21689826-9D9A-4281-ADE3-A3C02D47BBA1}" type="presOf" srcId="{27587E88-C67A-4B88-81D8-7EA867DD2265}" destId="{7B2784E1-C328-4774-893F-6E1FDFAA4424}" srcOrd="1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E0DAE52D-1948-406D-97FD-967819080E26}" srcId="{914D0B9F-FA52-4B72-868A-FBC103526FEB}" destId="{BED83DF5-1244-4C3A-A4B1-10C69C41375D}" srcOrd="0" destOrd="0" parTransId="{96022F1E-15A6-44F9-ACC1-9E32BEAF4ADC}" sibTransId="{A2E66985-843E-4393-B62F-1AEF9AC5C8EE}"/>
    <dgm:cxn modelId="{A6954730-ECE8-4BA9-98F3-42FA5740B8F7}" type="presOf" srcId="{6624AF62-0236-401D-913A-620AE0AD2338}" destId="{31E2E8D9-5872-450F-814A-9F16CD3CCD1A}" srcOrd="1" destOrd="0" presId="urn:microsoft.com/office/officeart/2005/8/layout/orgChart1"/>
    <dgm:cxn modelId="{4C3B2131-3852-4094-9E01-C10B1EDB6351}" type="presOf" srcId="{49E7EFC7-6403-4122-B52F-C6132C4524D4}" destId="{9ED420AC-18B0-4C46-9D04-D46228D041A8}" srcOrd="0" destOrd="0" presId="urn:microsoft.com/office/officeart/2005/8/layout/orgChart1"/>
    <dgm:cxn modelId="{641F9D31-6352-4057-81C1-30D0D4BEFBF7}" type="presOf" srcId="{C12A2C49-BFE6-47FC-A140-F492AC97C143}" destId="{CDCD0323-A13F-44A2-8770-703B1843D3A7}" srcOrd="0" destOrd="0" presId="urn:microsoft.com/office/officeart/2005/8/layout/orgChart1"/>
    <dgm:cxn modelId="{BA70A131-084A-4202-98A3-BAA340630DBE}" type="presOf" srcId="{C1B5EEE1-9ABD-40F1-8BAF-AD67589974CF}" destId="{7866E2C5-7C03-4FD7-92CC-56A043B1D261}" srcOrd="0" destOrd="0" presId="urn:microsoft.com/office/officeart/2005/8/layout/orgChart1"/>
    <dgm:cxn modelId="{EE9EAF31-CFC1-45EF-819D-3EACCEDE0C00}" type="presOf" srcId="{FEE1A302-887A-410D-836D-E46C13DFA8D0}" destId="{68EE704A-8D03-4793-B043-608D36373F05}" srcOrd="0" destOrd="0" presId="urn:microsoft.com/office/officeart/2005/8/layout/orgChart1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0C8EB033-08C9-4294-8C29-81B8B8564305}" type="presOf" srcId="{F81DDB5E-FC13-4612-9994-FA269AD23879}" destId="{394BAD72-CED1-4DAF-BC11-74D42A06A3DB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3551B239-B05C-431F-9309-8B6385B89BF5}" type="presOf" srcId="{0C08E27B-0190-4B2D-AAE1-F5872C464892}" destId="{3C1E3ACC-BFC9-4C12-93DB-F429D7380DE8}" srcOrd="1" destOrd="0" presId="urn:microsoft.com/office/officeart/2005/8/layout/orgChart1"/>
    <dgm:cxn modelId="{21FB233A-C251-4B69-B0E8-5084E277585C}" srcId="{B69A64DB-1714-436F-90C8-41D514202708}" destId="{12A1A0AF-A823-4965-9973-3591849832D1}" srcOrd="4" destOrd="0" parTransId="{2D834397-27B8-44EF-866D-CEE36CDFA9C1}" sibTransId="{414CDE3C-9F15-45AA-9F2C-A3972B39B8CD}"/>
    <dgm:cxn modelId="{90133B3E-455D-4430-8E8D-60E378CD6512}" type="presOf" srcId="{B4323FEA-A88D-4466-964C-83DF1FEC7A8D}" destId="{5FAA62AC-F458-4E97-805C-E3039A882F97}" srcOrd="1" destOrd="0" presId="urn:microsoft.com/office/officeart/2005/8/layout/orgChart1"/>
    <dgm:cxn modelId="{E0A0E03E-5CB8-4A25-96FC-29BED4E6AB9C}" type="presOf" srcId="{6624AF62-0236-401D-913A-620AE0AD2338}" destId="{4B1D38ED-E0FA-4E4B-9A6F-9E29A938D7FC}" srcOrd="0" destOrd="0" presId="urn:microsoft.com/office/officeart/2005/8/layout/orgChart1"/>
    <dgm:cxn modelId="{6BAB4D60-C5AB-4E14-8041-EB8BFBAA5655}" type="presOf" srcId="{41536CA1-8D6A-44CA-B003-A42FAEAE35B3}" destId="{9AE1A64C-7BD6-4C6B-8740-82097D05CD2E}" srcOrd="0" destOrd="0" presId="urn:microsoft.com/office/officeart/2005/8/layout/orgChart1"/>
    <dgm:cxn modelId="{22521844-3E58-40E9-9470-CECE2E15A93F}" type="presOf" srcId="{BA3AC2D2-D3DD-497B-AE56-CDE7E8BDEFD1}" destId="{695159A8-BE7E-451E-A917-3B753F3417D6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AE990566-3A66-451C-A599-127EA45C91CF}" srcId="{73987D31-EFAF-4985-B9A3-9A3D8BB5CD8E}" destId="{41536CA1-8D6A-44CA-B003-A42FAEAE35B3}" srcOrd="3" destOrd="0" parTransId="{89DDCCF6-1848-4D8C-978E-243E9B6EA447}" sibTransId="{BB081DFA-78B5-4C81-B282-DC714B54FFF7}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3642AC47-E0DC-465E-865C-56AFB561998E}" type="presOf" srcId="{8B63F435-C843-421B-809A-574BCFCF63A0}" destId="{4A5B4DEE-7EE7-4EED-A34E-D899E8DCE6C4}" srcOrd="0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513E666A-39ED-4C8A-BEED-42DF532D4ACB}" type="presOf" srcId="{765629F4-3974-4564-BA2E-19555A15AD46}" destId="{A77F012D-2BD9-4FFC-8566-A40C39555253}" srcOrd="1" destOrd="0" presId="urn:microsoft.com/office/officeart/2005/8/layout/orgChart1"/>
    <dgm:cxn modelId="{2E6CD86B-1DDB-4484-B526-B9D57A36158D}" type="presOf" srcId="{73CC02A7-620F-41EC-817C-1C8F8C8CDAB2}" destId="{DCEC6E07-4464-4406-B0FA-5E66306D71C9}" srcOrd="0" destOrd="0" presId="urn:microsoft.com/office/officeart/2005/8/layout/orgChart1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5E99716D-104D-4C36-9CAF-55B9FC4DF54D}" srcId="{F2ACE47D-096D-4C8D-BDF4-5A99EE72D81F}" destId="{C1B5EEE1-9ABD-40F1-8BAF-AD67589974CF}" srcOrd="1" destOrd="0" parTransId="{6649D627-11A1-41F2-A68E-C270250B9EE4}" sibTransId="{254DD364-34A1-4438-B620-A9BA3EB54108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965BA16E-0872-408D-A670-51ABB63F64B3}" type="presOf" srcId="{82B31999-C3C7-4DA6-B1C7-C760129DA5E1}" destId="{EBEC1788-5E8B-4D01-895A-4FC517F0E5DB}" srcOrd="1" destOrd="0" presId="urn:microsoft.com/office/officeart/2005/8/layout/orgChart1"/>
    <dgm:cxn modelId="{42F26550-168B-48AD-9E75-70802585D223}" type="presOf" srcId="{906BD6B6-3950-491D-B734-EBD48C0C63AE}" destId="{AF53BD8D-D6D5-4428-B108-928001278BF0}" srcOrd="0" destOrd="0" presId="urn:microsoft.com/office/officeart/2005/8/layout/orgChart1"/>
    <dgm:cxn modelId="{FFFC4151-C22C-494A-8571-A06E1491B4A5}" type="presOf" srcId="{0A5F32E7-A399-49FA-A84C-C098C80BDEBC}" destId="{20272F63-6B28-4366-A591-42C9301059AC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A3D23075-40CF-46EC-9CDB-9CB15EC17382}" srcId="{B69A64DB-1714-436F-90C8-41D514202708}" destId="{914D0B9F-FA52-4B72-868A-FBC103526FEB}" srcOrd="6" destOrd="0" parTransId="{7AB20C17-7B10-41C3-9F9D-173470D4EEE2}" sibTransId="{D9547081-0D0D-409D-B60E-B5E76F4A55F4}"/>
    <dgm:cxn modelId="{237A3755-F8E5-48BC-B406-52AA8880AA5C}" type="presOf" srcId="{0C08E27B-0190-4B2D-AAE1-F5872C464892}" destId="{08AB8ECD-BDE5-4795-8864-F13BD9488B8A}" srcOrd="0" destOrd="0" presId="urn:microsoft.com/office/officeart/2005/8/layout/orgChart1"/>
    <dgm:cxn modelId="{0C1C8775-26A6-4FC6-BFD2-01007848340D}" srcId="{0C08E27B-0190-4B2D-AAE1-F5872C464892}" destId="{BA79D967-B31D-4DA4-AB25-53F01210C5E6}" srcOrd="2" destOrd="0" parTransId="{C12A2C49-BFE6-47FC-A140-F492AC97C143}" sibTransId="{E1EE4173-CDE5-4E26-85BE-FC3F4A609F72}"/>
    <dgm:cxn modelId="{4FC5D855-0FE0-4488-8237-75C51EBF4CE2}" srcId="{B69A64DB-1714-436F-90C8-41D514202708}" destId="{73CC02A7-620F-41EC-817C-1C8F8C8CDAB2}" srcOrd="8" destOrd="0" parTransId="{94E891D9-020F-4943-87C4-D71135A3EFCD}" sibTransId="{559D8598-C46C-4836-8932-6414F224BD41}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6F09CE57-917A-4078-A7CC-C373CC3B63D4}" type="presOf" srcId="{BA79D967-B31D-4DA4-AB25-53F01210C5E6}" destId="{0BC92007-C788-4AE9-B6ED-681853F3E6FA}" srcOrd="1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800F977A-85D2-4BA3-BFD3-F582ED5041C5}" type="presOf" srcId="{7600FFCC-67AF-44A7-88C8-1485685FACB3}" destId="{2E51362D-ED46-4C3B-A20C-5AD3F438098A}" srcOrd="1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B144E780-F76E-4386-B44C-4A15346B75D7}" type="presOf" srcId="{24946169-7776-464F-8CF7-C091C5D8B343}" destId="{4D6649F2-05B5-4795-BD17-4D77A33FFBF5}" srcOrd="0" destOrd="0" presId="urn:microsoft.com/office/officeart/2005/8/layout/orgChart1"/>
    <dgm:cxn modelId="{59B26581-6BC8-4CD7-8DAA-AC4A2F2C435C}" type="presOf" srcId="{BA79D967-B31D-4DA4-AB25-53F01210C5E6}" destId="{907791FD-DDF0-4C88-A9AB-B04483412C06}" srcOrd="0" destOrd="0" presId="urn:microsoft.com/office/officeart/2005/8/layout/orgChart1"/>
    <dgm:cxn modelId="{8797CA82-55E0-4277-A225-9538D8DDAF86}" type="presOf" srcId="{FA483B55-B7D8-4FAA-840D-EE561FCE600D}" destId="{9ABFC801-8956-4DBC-AE1D-809DE72E4A92}" srcOrd="0" destOrd="0" presId="urn:microsoft.com/office/officeart/2005/8/layout/orgChart1"/>
    <dgm:cxn modelId="{E5598884-57FE-4169-9CEB-A5ABF2ED3A46}" type="presOf" srcId="{8988F6F6-F2D4-41D4-8365-E8D67DC61266}" destId="{A71D40DB-5B54-4F62-8ADD-EAB66632ADEE}" srcOrd="0" destOrd="0" presId="urn:microsoft.com/office/officeart/2005/8/layout/orgChart1"/>
    <dgm:cxn modelId="{29C0C784-2710-423B-867D-48C91A80EA31}" type="presOf" srcId="{6D2ECB51-2F3D-4A9A-B17C-D041211B851C}" destId="{22F2C123-915A-40D9-89F4-37C126D8B05B}" srcOrd="0" destOrd="0" presId="urn:microsoft.com/office/officeart/2005/8/layout/orgChart1"/>
    <dgm:cxn modelId="{CCD1A985-77FF-4E49-8558-7588DA10FCD2}" type="presOf" srcId="{0AF6BE1F-9CB6-4F85-8A35-33D4C5115213}" destId="{192A2419-7AA0-40D9-9BA7-C3430A875C56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647FF18C-92A8-4B69-84D6-61CABCA964F7}" srcId="{0C08E27B-0190-4B2D-AAE1-F5872C464892}" destId="{E8E49012-3BFB-4E1A-B6FD-80C1B53A118C}" srcOrd="0" destOrd="0" parTransId="{9B6A02D0-C180-4DFD-BC06-4BE4C3F070FC}" sibTransId="{A92F90F8-C352-48DB-9DEA-0FA1472FCD18}"/>
    <dgm:cxn modelId="{570AB18D-6A8D-442A-B2AD-5B9502A1A486}" type="presOf" srcId="{AC71A809-B3FD-42C6-B25F-792EE54D0077}" destId="{266F5B96-2896-4BE2-9601-AA6DF863BEE2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5E5F4196-7454-4E24-B405-46066445CF5C}" type="presOf" srcId="{27587E88-C67A-4B88-81D8-7EA867DD2265}" destId="{2389495B-62BF-442C-9BF0-6E55AA7653DC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8FCEEB9A-CE5F-4696-B66D-B242FCDED08F}" type="presOf" srcId="{815C817D-3455-441F-B2F1-47AAB20529F7}" destId="{438156DA-DF14-4A48-A38B-4B653B87974C}" srcOrd="0" destOrd="0" presId="urn:microsoft.com/office/officeart/2005/8/layout/orgChart1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0885269D-0FA5-4C70-B22C-5F6CE4AC5B64}" srcId="{F24A8D2B-A1D4-4763-8B5A-C0794AFF4313}" destId="{24946169-7776-464F-8CF7-C091C5D8B343}" srcOrd="1" destOrd="0" parTransId="{49E7EFC7-6403-4122-B52F-C6132C4524D4}" sibTransId="{256F3E18-25DE-4C70-8D2D-E65DC41ED7AD}"/>
    <dgm:cxn modelId="{A3024F9E-6341-4C98-AF0B-192769721B9B}" type="presOf" srcId="{94E891D9-020F-4943-87C4-D71135A3EFCD}" destId="{4B13BC4F-F39A-4F50-99EB-FBD5111AE7CA}" srcOrd="0" destOrd="0" presId="urn:microsoft.com/office/officeart/2005/8/layout/orgChart1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8FCBC0A2-0D21-4DD3-A24E-18B9DBF79EAC}" type="presOf" srcId="{26D77EF0-471E-49ED-9272-83A30D8CDB1F}" destId="{A9989B00-CF2A-45AE-9EA2-00B1ABBE69D4}" srcOrd="0" destOrd="0" presId="urn:microsoft.com/office/officeart/2005/8/layout/orgChart1"/>
    <dgm:cxn modelId="{F73C0DA4-FE17-4576-895B-F2BB583E53F6}" type="presOf" srcId="{2099657F-5E95-4A9A-8397-C719E7118C6D}" destId="{F7E08926-5F6C-4BC6-A271-A5B5F58E48CC}" srcOrd="1" destOrd="0" presId="urn:microsoft.com/office/officeart/2005/8/layout/orgChart1"/>
    <dgm:cxn modelId="{FB41AAA5-2E27-4A6B-9BBC-B28D5B6E6A3C}" type="presOf" srcId="{8B63F435-C843-421B-809A-574BCFCF63A0}" destId="{12C6B748-C32B-4F27-AAB0-7EE00EB291CD}" srcOrd="1" destOrd="0" presId="urn:microsoft.com/office/officeart/2005/8/layout/orgChart1"/>
    <dgm:cxn modelId="{7FC731A6-5B30-47B0-96F8-7D928193333C}" type="presOf" srcId="{2427F216-5750-46D7-8282-9D651BC7569D}" destId="{A249F8EB-BC10-425F-A7A5-1225F8878DE6}" srcOrd="0" destOrd="0" presId="urn:microsoft.com/office/officeart/2005/8/layout/orgChart1"/>
    <dgm:cxn modelId="{382A5FA6-4F38-40C4-9A04-E08A5A0F8B45}" srcId="{914D0B9F-FA52-4B72-868A-FBC103526FEB}" destId="{7600FFCC-67AF-44A7-88C8-1485685FACB3}" srcOrd="1" destOrd="0" parTransId="{815C817D-3455-441F-B2F1-47AAB20529F7}" sibTransId="{350356B8-2D22-4260-85A4-8FF5AA3BA10E}"/>
    <dgm:cxn modelId="{89F436A9-7854-4CB8-928D-5C8D5114144A}" srcId="{D18A59F9-ECC3-4B86-9C65-70406A00D852}" destId="{7FB1753D-54F1-4639-815C-4C635FB8FC30}" srcOrd="1" destOrd="0" parTransId="{86F32552-E33D-469D-B9FA-4FF03481216D}" sibTransId="{72B78567-2F9D-44C5-95ED-CD495AF2A8C4}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DC4C41AD-45EC-4591-9AF8-A8F6573B768C}" type="presOf" srcId="{C1B5EEE1-9ABD-40F1-8BAF-AD67589974CF}" destId="{F47B0137-F11B-40AE-9EBB-EADE57A0247E}" srcOrd="1" destOrd="0" presId="urn:microsoft.com/office/officeart/2005/8/layout/orgChart1"/>
    <dgm:cxn modelId="{C84A4EAD-3F3F-4F8D-9D5D-7A258E8EC478}" type="presOf" srcId="{82B31999-C3C7-4DA6-B1C7-C760129DA5E1}" destId="{578FF561-3D5F-4E38-9F30-69EE3828DE40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72F283B1-459E-42C8-8E78-0DBDEA91D63F}" type="presOf" srcId="{0C9D020F-D350-4461-9656-470DF9B5FE18}" destId="{3F869A90-F3C8-4DD8-BDB3-7646B3FF12EF}" srcOrd="0" destOrd="0" presId="urn:microsoft.com/office/officeart/2005/8/layout/orgChart1"/>
    <dgm:cxn modelId="{0EDCF6B6-16E1-408C-93E7-B293DE7D411E}" srcId="{F2ACE47D-096D-4C8D-BDF4-5A99EE72D81F}" destId="{FA483B55-B7D8-4FAA-840D-EE561FCE600D}" srcOrd="0" destOrd="0" parTransId="{BA3AC2D2-D3DD-497B-AE56-CDE7E8BDEFD1}" sibTransId="{391A780D-307B-4298-AC0C-32EDA832F314}"/>
    <dgm:cxn modelId="{2736C3B9-B325-45BA-A580-63B9A5265FA5}" type="presOf" srcId="{CF12D951-5004-4BD2-8FDF-A88F922F0F9A}" destId="{337053C6-D7B2-45F9-B451-538BEDF3D36B}" srcOrd="0" destOrd="0" presId="urn:microsoft.com/office/officeart/2005/8/layout/orgChart1"/>
    <dgm:cxn modelId="{245F12BB-3455-4949-9049-9F826BF15AD4}" type="presOf" srcId="{89DDCCF6-1848-4D8C-978E-243E9B6EA447}" destId="{AF31511F-745F-427C-96DC-7310046CBB6D}" srcOrd="0" destOrd="0" presId="urn:microsoft.com/office/officeart/2005/8/layout/orgChart1"/>
    <dgm:cxn modelId="{7B5964BB-50A3-4E28-A272-608E063610DF}" type="presOf" srcId="{24946169-7776-464F-8CF7-C091C5D8B343}" destId="{221FB689-2586-4CAF-A4E9-7373E83CCE9A}" srcOrd="1" destOrd="0" presId="urn:microsoft.com/office/officeart/2005/8/layout/orgChart1"/>
    <dgm:cxn modelId="{7EC875BB-A104-4F8A-B82A-6849156E60E4}" type="presOf" srcId="{2099657F-5E95-4A9A-8397-C719E7118C6D}" destId="{78C07248-AB9B-48DB-8803-4B1E7817EAEA}" srcOrd="0" destOrd="0" presId="urn:microsoft.com/office/officeart/2005/8/layout/orgChart1"/>
    <dgm:cxn modelId="{615BC9BB-3D28-4EA5-BCB9-63F9F72B02DE}" type="presOf" srcId="{12A1A0AF-A823-4965-9973-3591849832D1}" destId="{5EE0BBFA-868E-42C7-99E9-8D31C5716F6F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F15631BC-3E89-456E-B6A2-E3F276C24823}" type="presOf" srcId="{CF12D951-5004-4BD2-8FDF-A88F922F0F9A}" destId="{F73B5359-3C6A-4427-A9D8-2F56BD63D69A}" srcOrd="1" destOrd="0" presId="urn:microsoft.com/office/officeart/2005/8/layout/orgChart1"/>
    <dgm:cxn modelId="{7B2E59BE-4FFA-4A0C-ACEB-EF925687BA5F}" type="presOf" srcId="{FA483B55-B7D8-4FAA-840D-EE561FCE600D}" destId="{2FA184FA-691F-4914-884C-90A83984D846}" srcOrd="1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17E267C8-21B8-443E-9E31-846391F5BE0D}" type="presOf" srcId="{9B6A02D0-C180-4DFD-BC06-4BE4C3F070FC}" destId="{34999F59-46E4-4D02-93A7-653263849643}" srcOrd="0" destOrd="0" presId="urn:microsoft.com/office/officeart/2005/8/layout/orgChart1"/>
    <dgm:cxn modelId="{5CBDA5CB-6E8F-4197-97E9-7661CBF44390}" type="presOf" srcId="{73CC02A7-620F-41EC-817C-1C8F8C8CDAB2}" destId="{265AD402-BCCC-4C47-8FA2-B6F8B281B00E}" srcOrd="1" destOrd="0" presId="urn:microsoft.com/office/officeart/2005/8/layout/orgChart1"/>
    <dgm:cxn modelId="{34A7EDCC-3D25-42BB-A8FB-86BDFA3356E2}" type="presOf" srcId="{96022F1E-15A6-44F9-ACC1-9E32BEAF4ADC}" destId="{23B029E9-5D96-458A-B50B-514F01AE6B8D}" srcOrd="0" destOrd="0" presId="urn:microsoft.com/office/officeart/2005/8/layout/orgChart1"/>
    <dgm:cxn modelId="{0099D9CE-1EE7-4E78-994B-1C558611D9CC}" srcId="{73987D31-EFAF-4985-B9A3-9A3D8BB5CD8E}" destId="{BFE918C8-E09E-44F1-8A52-1662B8F945D3}" srcOrd="1" destOrd="0" parTransId="{2805F605-FAAA-4D10-A07C-4C250F798559}" sibTransId="{26E9478D-AC30-4423-B73E-EEA131F13E9F}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E79AAED0-EFE5-4423-8D11-99E36FA6396E}" srcId="{F24A8D2B-A1D4-4763-8B5A-C0794AFF4313}" destId="{27587E88-C67A-4B88-81D8-7EA867DD2265}" srcOrd="2" destOrd="0" parTransId="{2FE83123-DA24-41DA-8274-8ADC572AF4E3}" sibTransId="{1D3E5860-164D-4445-8FBF-CBBB45921B7F}"/>
    <dgm:cxn modelId="{001EFDD2-FC9F-4218-8C88-5AAE958EB664}" type="presOf" srcId="{023B8521-0A83-4DDC-849C-3C62322F618E}" destId="{AFFE46DF-C793-4233-8250-AE6085DD8B95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6A5C98DA-99DB-4266-AF12-E1A86AFF23E3}" type="presOf" srcId="{B4323FEA-A88D-4466-964C-83DF1FEC7A8D}" destId="{04C8712A-5D1B-4D01-89B1-78356592FB3F}" srcOrd="0" destOrd="0" presId="urn:microsoft.com/office/officeart/2005/8/layout/orgChart1"/>
    <dgm:cxn modelId="{E52083DC-247A-475A-B8F5-BA24B31D5974}" type="presOf" srcId="{0AF6BE1F-9CB6-4F85-8A35-33D4C5115213}" destId="{E4A1D037-FF36-40C4-92C1-FFAA85EF0E61}" srcOrd="1" destOrd="0" presId="urn:microsoft.com/office/officeart/2005/8/layout/orgChart1"/>
    <dgm:cxn modelId="{27B8B0DD-4483-4AAD-BF03-05A5DC891E84}" type="presOf" srcId="{BED83DF5-1244-4C3A-A4B1-10C69C41375D}" destId="{8D761299-F878-464C-BFD6-6738E77BA7CD}" srcOrd="1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AD6247DF-3AD5-4253-A9D5-993A75B96D8C}" type="presOf" srcId="{F2ACE47D-096D-4C8D-BDF4-5A99EE72D81F}" destId="{34C3E8B0-E384-4B43-A4AF-C632A2F2C810}" srcOrd="0" destOrd="0" presId="urn:microsoft.com/office/officeart/2005/8/layout/orgChart1"/>
    <dgm:cxn modelId="{FFBDD3E1-65A7-48C7-A92B-E73D28C69717}" type="presOf" srcId="{7FB1753D-54F1-4639-815C-4C635FB8FC30}" destId="{7AA64CFE-7A3D-4022-ABCD-8B90A5CCF66D}" srcOrd="1" destOrd="0" presId="urn:microsoft.com/office/officeart/2005/8/layout/orgChart1"/>
    <dgm:cxn modelId="{F4126FE4-8D26-4FDE-B1AC-2397BFF3460A}" type="presOf" srcId="{E8E49012-3BFB-4E1A-B6FD-80C1B53A118C}" destId="{808637AA-354C-4B43-A849-749AB348FB04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62C4C8ED-D32C-45CD-A236-9F6311F7BC5A}" type="presOf" srcId="{2FE83123-DA24-41DA-8274-8ADC572AF4E3}" destId="{F3018DD0-5CF9-4814-BD41-A583FB5CE2FB}" srcOrd="0" destOrd="0" presId="urn:microsoft.com/office/officeart/2005/8/layout/orgChart1"/>
    <dgm:cxn modelId="{A63D1FEE-B792-4DDF-9404-B4FBC2A589AC}" type="presOf" srcId="{906BD6B6-3950-491D-B734-EBD48C0C63AE}" destId="{339402B3-EE3F-40D1-B727-8B57BED8443D}" srcOrd="1" destOrd="0" presId="urn:microsoft.com/office/officeart/2005/8/layout/orgChart1"/>
    <dgm:cxn modelId="{5DCC7FEE-22DD-4467-B8A7-8449DE3F6671}" srcId="{12A1A0AF-A823-4965-9973-3591849832D1}" destId="{906BD6B6-3950-491D-B734-EBD48C0C63AE}" srcOrd="1" destOrd="0" parTransId="{0C9D020F-D350-4461-9656-470DF9B5FE18}" sibTransId="{8EF5CCEE-E46F-4365-B8CC-78A23D710BB9}"/>
    <dgm:cxn modelId="{95A440EF-2137-49C1-B8EA-F0775D2AD21B}" srcId="{73987D31-EFAF-4985-B9A3-9A3D8BB5CD8E}" destId="{055A55C7-070E-4969-B7D5-A3F1B97B89F2}" srcOrd="2" destOrd="0" parTransId="{91486995-069C-4893-B6DF-93A4744CCBC0}" sibTransId="{2A3CECFD-AF44-46F8-A43B-8E3DC9D871CC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EF0C0EF3-61E4-4506-82DD-4F4DF916C766}" srcId="{B69A64DB-1714-436F-90C8-41D514202708}" destId="{0C08E27B-0190-4B2D-AAE1-F5872C464892}" srcOrd="5" destOrd="0" parTransId="{07AFD339-89DB-4C90-B5B5-FD1C9B09E759}" sibTransId="{07BA9003-54B1-4982-AB66-555A864A18D6}"/>
    <dgm:cxn modelId="{6793A8F3-111E-4906-9096-E361482B97C1}" type="presOf" srcId="{E8E49012-3BFB-4E1A-B6FD-80C1B53A118C}" destId="{D8CF3383-0945-4C8D-8A53-372F0B50E698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6B3835FC-4D93-43E5-A85C-BEEA2EDC56E2}" srcId="{B69A64DB-1714-436F-90C8-41D514202708}" destId="{F2ACE47D-096D-4C8D-BDF4-5A99EE72D81F}" srcOrd="7" destOrd="0" parTransId="{0A5F32E7-A399-49FA-A84C-C098C80BDEBC}" sibTransId="{10117EE4-5338-422B-9614-FE2AC0251FDE}"/>
    <dgm:cxn modelId="{F33B9CFC-AEF2-40EA-A766-2300EFB644C7}" type="presOf" srcId="{7FB1753D-54F1-4639-815C-4C635FB8FC30}" destId="{2E3644C7-F4AF-44DA-AD65-5968296B0CE1}" srcOrd="0" destOrd="0" presId="urn:microsoft.com/office/officeart/2005/8/layout/orgChart1"/>
    <dgm:cxn modelId="{9EE799FF-319B-44E3-BC3A-DA3AF440FA92}" type="presOf" srcId="{2D834397-27B8-44EF-866D-CEE36CDFA9C1}" destId="{F64BC476-4E29-40BA-AFD7-DAFD7DA74DA1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D8281043-8CD8-489A-8F41-E49BD5B9CDEA}" type="presParOf" srcId="{DEA80E4A-5380-483E-B92A-3D826E1EAB88}" destId="{9ED420AC-18B0-4C46-9D04-D46228D041A8}" srcOrd="2" destOrd="0" presId="urn:microsoft.com/office/officeart/2005/8/layout/orgChart1"/>
    <dgm:cxn modelId="{28CE467D-C775-4322-93FD-D14388EE0345}" type="presParOf" srcId="{DEA80E4A-5380-483E-B92A-3D826E1EAB88}" destId="{C5807E30-E20F-46BF-A84B-3B97806DD64B}" srcOrd="3" destOrd="0" presId="urn:microsoft.com/office/officeart/2005/8/layout/orgChart1"/>
    <dgm:cxn modelId="{67682783-CD2E-479B-9129-4D2A667D58FD}" type="presParOf" srcId="{C5807E30-E20F-46BF-A84B-3B97806DD64B}" destId="{B0C20EF1-A0E6-46F9-9B9C-12CD9A54552F}" srcOrd="0" destOrd="0" presId="urn:microsoft.com/office/officeart/2005/8/layout/orgChart1"/>
    <dgm:cxn modelId="{F8D2F7F5-9219-4009-89A1-6240C87163F0}" type="presParOf" srcId="{B0C20EF1-A0E6-46F9-9B9C-12CD9A54552F}" destId="{4D6649F2-05B5-4795-BD17-4D77A33FFBF5}" srcOrd="0" destOrd="0" presId="urn:microsoft.com/office/officeart/2005/8/layout/orgChart1"/>
    <dgm:cxn modelId="{45A73720-CD11-4D04-8892-2AC7C4B01305}" type="presParOf" srcId="{B0C20EF1-A0E6-46F9-9B9C-12CD9A54552F}" destId="{221FB689-2586-4CAF-A4E9-7373E83CCE9A}" srcOrd="1" destOrd="0" presId="urn:microsoft.com/office/officeart/2005/8/layout/orgChart1"/>
    <dgm:cxn modelId="{344B1059-7377-4853-874D-D976C98E7DDF}" type="presParOf" srcId="{C5807E30-E20F-46BF-A84B-3B97806DD64B}" destId="{EA2DFF30-B16A-4914-AFB3-07672E0E0DD3}" srcOrd="1" destOrd="0" presId="urn:microsoft.com/office/officeart/2005/8/layout/orgChart1"/>
    <dgm:cxn modelId="{110890B3-0959-4F41-A3E7-0D7F28743C0D}" type="presParOf" srcId="{C5807E30-E20F-46BF-A84B-3B97806DD64B}" destId="{C3E22E39-8AA7-47ED-9269-8CF5CC28515A}" srcOrd="2" destOrd="0" presId="urn:microsoft.com/office/officeart/2005/8/layout/orgChart1"/>
    <dgm:cxn modelId="{8B54C7A7-1825-4CA5-BC66-0E49A392287E}" type="presParOf" srcId="{DEA80E4A-5380-483E-B92A-3D826E1EAB88}" destId="{F3018DD0-5CF9-4814-BD41-A583FB5CE2FB}" srcOrd="4" destOrd="0" presId="urn:microsoft.com/office/officeart/2005/8/layout/orgChart1"/>
    <dgm:cxn modelId="{146774F7-2461-47B6-8873-F32F911928CD}" type="presParOf" srcId="{DEA80E4A-5380-483E-B92A-3D826E1EAB88}" destId="{CAA6345F-49B3-4FA1-8BD4-400F468B37D7}" srcOrd="5" destOrd="0" presId="urn:microsoft.com/office/officeart/2005/8/layout/orgChart1"/>
    <dgm:cxn modelId="{8F8D321F-EAB2-4B87-8368-0076A37CC5F3}" type="presParOf" srcId="{CAA6345F-49B3-4FA1-8BD4-400F468B37D7}" destId="{ED6CCBC5-7E9A-4B98-8528-5E159B156982}" srcOrd="0" destOrd="0" presId="urn:microsoft.com/office/officeart/2005/8/layout/orgChart1"/>
    <dgm:cxn modelId="{A8B596BA-1EB9-46B9-AD0F-C7031642A80E}" type="presParOf" srcId="{ED6CCBC5-7E9A-4B98-8528-5E159B156982}" destId="{2389495B-62BF-442C-9BF0-6E55AA7653DC}" srcOrd="0" destOrd="0" presId="urn:microsoft.com/office/officeart/2005/8/layout/orgChart1"/>
    <dgm:cxn modelId="{D598C48C-2E04-459E-A248-713FE3F593D0}" type="presParOf" srcId="{ED6CCBC5-7E9A-4B98-8528-5E159B156982}" destId="{7B2784E1-C328-4774-893F-6E1FDFAA4424}" srcOrd="1" destOrd="0" presId="urn:microsoft.com/office/officeart/2005/8/layout/orgChart1"/>
    <dgm:cxn modelId="{A75961CF-DD3B-4E77-BD61-F05CF9046824}" type="presParOf" srcId="{CAA6345F-49B3-4FA1-8BD4-400F468B37D7}" destId="{CC12D3D9-9876-4658-B077-549EDE12E02B}" srcOrd="1" destOrd="0" presId="urn:microsoft.com/office/officeart/2005/8/layout/orgChart1"/>
    <dgm:cxn modelId="{6FD1599A-3271-4681-B3E4-46EDC64CFAAF}" type="presParOf" srcId="{CAA6345F-49B3-4FA1-8BD4-400F468B37D7}" destId="{F6FC489C-0ABB-4480-82E4-575632E12338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BF807461-059A-4463-8BF5-BDEB005B6C66}" type="presParOf" srcId="{490E882A-692F-4856-9039-E5B6FCC17095}" destId="{03DD16D1-56CE-4FFE-B08C-EC1C974D220B}" srcOrd="2" destOrd="0" presId="urn:microsoft.com/office/officeart/2005/8/layout/orgChart1"/>
    <dgm:cxn modelId="{099A9A00-44DA-4A35-980F-135FC5131599}" type="presParOf" srcId="{490E882A-692F-4856-9039-E5B6FCC17095}" destId="{D65A22A6-34BF-4723-911C-C8D1A50B32DA}" srcOrd="3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4" destOrd="0" presId="urn:microsoft.com/office/officeart/2005/8/layout/orgChart1"/>
    <dgm:cxn modelId="{647BE651-9540-4208-BF03-D874FF9F62E7}" type="presParOf" srcId="{490E882A-692F-4856-9039-E5B6FCC17095}" destId="{529EEFD3-583E-478E-AD7B-E02833E58DB3}" srcOrd="5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C18B8766-7858-4658-8961-552F2EF845B4}" type="presParOf" srcId="{490E882A-692F-4856-9039-E5B6FCC17095}" destId="{AF31511F-745F-427C-96DC-7310046CBB6D}" srcOrd="6" destOrd="0" presId="urn:microsoft.com/office/officeart/2005/8/layout/orgChart1"/>
    <dgm:cxn modelId="{8690E0DD-A037-4141-8793-C918AE36BCA9}" type="presParOf" srcId="{490E882A-692F-4856-9039-E5B6FCC17095}" destId="{CF552728-BE0B-4ACE-9FC0-32E0F86580F2}" srcOrd="7" destOrd="0" presId="urn:microsoft.com/office/officeart/2005/8/layout/orgChart1"/>
    <dgm:cxn modelId="{DBC58EFA-1360-4A17-9D40-98EE51C0AB37}" type="presParOf" srcId="{CF552728-BE0B-4ACE-9FC0-32E0F86580F2}" destId="{A82C1ED0-6898-4820-B8C9-9684F998B9DA}" srcOrd="0" destOrd="0" presId="urn:microsoft.com/office/officeart/2005/8/layout/orgChart1"/>
    <dgm:cxn modelId="{CE4F1CD7-DBC7-4806-9606-C65A0C5F7937}" type="presParOf" srcId="{A82C1ED0-6898-4820-B8C9-9684F998B9DA}" destId="{9AE1A64C-7BD6-4C6B-8740-82097D05CD2E}" srcOrd="0" destOrd="0" presId="urn:microsoft.com/office/officeart/2005/8/layout/orgChart1"/>
    <dgm:cxn modelId="{C1AA5229-B3C4-4D86-AE6E-31406E979B5E}" type="presParOf" srcId="{A82C1ED0-6898-4820-B8C9-9684F998B9DA}" destId="{FFAA6F6A-EF08-4DC7-B326-823DAC606D03}" srcOrd="1" destOrd="0" presId="urn:microsoft.com/office/officeart/2005/8/layout/orgChart1"/>
    <dgm:cxn modelId="{3007653E-F8DD-4AFE-AE8F-CD8CB2510C97}" type="presParOf" srcId="{CF552728-BE0B-4ACE-9FC0-32E0F86580F2}" destId="{38D6815E-BE6F-46B0-9EAE-DC4E34FF8431}" srcOrd="1" destOrd="0" presId="urn:microsoft.com/office/officeart/2005/8/layout/orgChart1"/>
    <dgm:cxn modelId="{2378AF10-629D-439B-9FEC-8EA8B603E0F2}" type="presParOf" srcId="{CF552728-BE0B-4ACE-9FC0-32E0F86580F2}" destId="{CAEDF117-2947-42E5-B8C0-8B62A7E64B83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1120C03B-FFB8-40C6-97BF-D6C653C80341}" type="presParOf" srcId="{DACFFAF3-E1F2-4BDD-969C-DE0D72643A86}" destId="{4B24C146-04B5-45A7-9C72-9C41B1BFAFCF}" srcOrd="2" destOrd="0" presId="urn:microsoft.com/office/officeart/2005/8/layout/orgChart1"/>
    <dgm:cxn modelId="{7F3D0054-5870-4B2F-88D3-126CABB9149A}" type="presParOf" srcId="{DACFFAF3-E1F2-4BDD-969C-DE0D72643A86}" destId="{FE4E8411-5D55-4C1D-B504-C60BEF07877C}" srcOrd="3" destOrd="0" presId="urn:microsoft.com/office/officeart/2005/8/layout/orgChart1"/>
    <dgm:cxn modelId="{E933166D-663A-4212-962F-FAC16F03FEC6}" type="presParOf" srcId="{FE4E8411-5D55-4C1D-B504-C60BEF07877C}" destId="{AB2B0AF6-6EC0-4B6A-925E-C3B1BFF85873}" srcOrd="0" destOrd="0" presId="urn:microsoft.com/office/officeart/2005/8/layout/orgChart1"/>
    <dgm:cxn modelId="{A87326B8-862B-4B0F-B55B-6F00AF279117}" type="presParOf" srcId="{AB2B0AF6-6EC0-4B6A-925E-C3B1BFF85873}" destId="{2E3644C7-F4AF-44DA-AD65-5968296B0CE1}" srcOrd="0" destOrd="0" presId="urn:microsoft.com/office/officeart/2005/8/layout/orgChart1"/>
    <dgm:cxn modelId="{8A31E17D-2A00-4509-8D00-CDB23685D042}" type="presParOf" srcId="{AB2B0AF6-6EC0-4B6A-925E-C3B1BFF85873}" destId="{7AA64CFE-7A3D-4022-ABCD-8B90A5CCF66D}" srcOrd="1" destOrd="0" presId="urn:microsoft.com/office/officeart/2005/8/layout/orgChart1"/>
    <dgm:cxn modelId="{9BC86256-6AAB-483C-9841-A6B94448B397}" type="presParOf" srcId="{FE4E8411-5D55-4C1D-B504-C60BEF07877C}" destId="{904790A0-5233-4351-AF74-DAB91D295A52}" srcOrd="1" destOrd="0" presId="urn:microsoft.com/office/officeart/2005/8/layout/orgChart1"/>
    <dgm:cxn modelId="{2964FC91-1D78-4FA3-95B8-77083B3414E8}" type="presParOf" srcId="{FE4E8411-5D55-4C1D-B504-C60BEF07877C}" destId="{EF6803F0-A856-41EF-A3FE-E16B1CCE6BD4}" srcOrd="2" destOrd="0" presId="urn:microsoft.com/office/officeart/2005/8/layout/orgChart1"/>
    <dgm:cxn modelId="{66F9C2C7-AAB5-4ED7-B93E-279FF6B5F2BF}" type="presParOf" srcId="{DACFFAF3-E1F2-4BDD-969C-DE0D72643A86}" destId="{A249F8EB-BC10-425F-A7A5-1225F8878DE6}" srcOrd="4" destOrd="0" presId="urn:microsoft.com/office/officeart/2005/8/layout/orgChart1"/>
    <dgm:cxn modelId="{FDE23B9D-9DCB-4182-8A50-99B8635A4068}" type="presParOf" srcId="{DACFFAF3-E1F2-4BDD-969C-DE0D72643A86}" destId="{10AD83B7-98E1-445D-A5A2-4C888DECF11C}" srcOrd="5" destOrd="0" presId="urn:microsoft.com/office/officeart/2005/8/layout/orgChart1"/>
    <dgm:cxn modelId="{1ED72220-3992-4B6F-AC33-24E9A20085C9}" type="presParOf" srcId="{10AD83B7-98E1-445D-A5A2-4C888DECF11C}" destId="{5B7FA80F-4C69-45B3-9323-6FDC26F3F448}" srcOrd="0" destOrd="0" presId="urn:microsoft.com/office/officeart/2005/8/layout/orgChart1"/>
    <dgm:cxn modelId="{98B44A71-DABC-4DA8-A13D-D01E682D9B52}" type="presParOf" srcId="{5B7FA80F-4C69-45B3-9323-6FDC26F3F448}" destId="{578FF561-3D5F-4E38-9F30-69EE3828DE40}" srcOrd="0" destOrd="0" presId="urn:microsoft.com/office/officeart/2005/8/layout/orgChart1"/>
    <dgm:cxn modelId="{B4932B19-A2E1-4110-AE37-97F0BE8F960F}" type="presParOf" srcId="{5B7FA80F-4C69-45B3-9323-6FDC26F3F448}" destId="{EBEC1788-5E8B-4D01-895A-4FC517F0E5DB}" srcOrd="1" destOrd="0" presId="urn:microsoft.com/office/officeart/2005/8/layout/orgChart1"/>
    <dgm:cxn modelId="{308B64AF-5B79-4AB4-96D1-5A7174EB08C1}" type="presParOf" srcId="{10AD83B7-98E1-445D-A5A2-4C888DECF11C}" destId="{BAB31FC6-45AF-436A-9E51-396BE6B9B5C2}" srcOrd="1" destOrd="0" presId="urn:microsoft.com/office/officeart/2005/8/layout/orgChart1"/>
    <dgm:cxn modelId="{BD09EE4C-5046-49D0-80B7-805D73B67040}" type="presParOf" srcId="{10AD83B7-98E1-445D-A5A2-4C888DECF11C}" destId="{598DC9D0-AA23-40BE-9088-87340C484B0D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9C94D5E3-5DDD-4CF0-9789-790454465E31}" type="presParOf" srcId="{FC9DDD01-970F-4DF8-B156-C120E3BB3467}" destId="{F64BC476-4E29-40BA-AFD7-DAFD7DA74DA1}" srcOrd="6" destOrd="0" presId="urn:microsoft.com/office/officeart/2005/8/layout/orgChart1"/>
    <dgm:cxn modelId="{E0ADDC37-C7EB-4B2E-9D87-3BADEE296442}" type="presParOf" srcId="{FC9DDD01-970F-4DF8-B156-C120E3BB3467}" destId="{5938C07A-85C5-41BE-8F49-57F7483964DA}" srcOrd="7" destOrd="0" presId="urn:microsoft.com/office/officeart/2005/8/layout/orgChart1"/>
    <dgm:cxn modelId="{AFD9F187-1B17-4862-88BD-F73328FC6CD1}" type="presParOf" srcId="{5938C07A-85C5-41BE-8F49-57F7483964DA}" destId="{270E0B90-D39A-4DC3-AB35-7F5337213A6B}" srcOrd="0" destOrd="0" presId="urn:microsoft.com/office/officeart/2005/8/layout/orgChart1"/>
    <dgm:cxn modelId="{544EA130-9C81-4673-9280-50C274E8EE08}" type="presParOf" srcId="{270E0B90-D39A-4DC3-AB35-7F5337213A6B}" destId="{774DEC4B-6F19-4FC5-A6A6-F0D766A44BEF}" srcOrd="0" destOrd="0" presId="urn:microsoft.com/office/officeart/2005/8/layout/orgChart1"/>
    <dgm:cxn modelId="{D5499F87-E612-41D6-9982-3A57132DA4F4}" type="presParOf" srcId="{270E0B90-D39A-4DC3-AB35-7F5337213A6B}" destId="{5EE0BBFA-868E-42C7-99E9-8D31C5716F6F}" srcOrd="1" destOrd="0" presId="urn:microsoft.com/office/officeart/2005/8/layout/orgChart1"/>
    <dgm:cxn modelId="{410C3AFD-65F0-48F9-85D3-8B42585266A9}" type="presParOf" srcId="{5938C07A-85C5-41BE-8F49-57F7483964DA}" destId="{1E78D7F7-E3CD-4CA1-A3AB-6FC88E7B2BBE}" srcOrd="1" destOrd="0" presId="urn:microsoft.com/office/officeart/2005/8/layout/orgChart1"/>
    <dgm:cxn modelId="{048AF86E-7853-4499-BA1F-C057CF7B78EA}" type="presParOf" srcId="{1E78D7F7-E3CD-4CA1-A3AB-6FC88E7B2BBE}" destId="{266F5B96-2896-4BE2-9601-AA6DF863BEE2}" srcOrd="0" destOrd="0" presId="urn:microsoft.com/office/officeart/2005/8/layout/orgChart1"/>
    <dgm:cxn modelId="{E97E115E-5357-480D-B899-AE6D2BD31EAD}" type="presParOf" srcId="{1E78D7F7-E3CD-4CA1-A3AB-6FC88E7B2BBE}" destId="{2F345E25-5F29-4D46-8FB4-73F35FB41AD4}" srcOrd="1" destOrd="0" presId="urn:microsoft.com/office/officeart/2005/8/layout/orgChart1"/>
    <dgm:cxn modelId="{FE6FDA76-98D8-4A75-9201-8A4800EA1BB0}" type="presParOf" srcId="{2F345E25-5F29-4D46-8FB4-73F35FB41AD4}" destId="{5809E2EB-EA9A-463E-B54E-660D7A8102CC}" srcOrd="0" destOrd="0" presId="urn:microsoft.com/office/officeart/2005/8/layout/orgChart1"/>
    <dgm:cxn modelId="{87B83E91-949E-4911-BC7C-3368F5EA86A7}" type="presParOf" srcId="{5809E2EB-EA9A-463E-B54E-660D7A8102CC}" destId="{4A5B4DEE-7EE7-4EED-A34E-D899E8DCE6C4}" srcOrd="0" destOrd="0" presId="urn:microsoft.com/office/officeart/2005/8/layout/orgChart1"/>
    <dgm:cxn modelId="{24666B52-5B0D-4D35-BAEA-16F9F435748C}" type="presParOf" srcId="{5809E2EB-EA9A-463E-B54E-660D7A8102CC}" destId="{12C6B748-C32B-4F27-AAB0-7EE00EB291CD}" srcOrd="1" destOrd="0" presId="urn:microsoft.com/office/officeart/2005/8/layout/orgChart1"/>
    <dgm:cxn modelId="{9EFEE2DF-B0FE-4EA1-A422-CAA689DA507C}" type="presParOf" srcId="{2F345E25-5F29-4D46-8FB4-73F35FB41AD4}" destId="{3E901FB5-D2BF-46FF-B22F-5436A722E00E}" srcOrd="1" destOrd="0" presId="urn:microsoft.com/office/officeart/2005/8/layout/orgChart1"/>
    <dgm:cxn modelId="{787BA4C9-D059-4F57-8298-ED0AE1FAFEFF}" type="presParOf" srcId="{2F345E25-5F29-4D46-8FB4-73F35FB41AD4}" destId="{DACAEDAA-C7B3-4262-B52E-2581A53A9B92}" srcOrd="2" destOrd="0" presId="urn:microsoft.com/office/officeart/2005/8/layout/orgChart1"/>
    <dgm:cxn modelId="{EEC0567E-23BD-4540-82AC-6F007542EC53}" type="presParOf" srcId="{1E78D7F7-E3CD-4CA1-A3AB-6FC88E7B2BBE}" destId="{3F869A90-F3C8-4DD8-BDB3-7646B3FF12EF}" srcOrd="2" destOrd="0" presId="urn:microsoft.com/office/officeart/2005/8/layout/orgChart1"/>
    <dgm:cxn modelId="{DA0C92DF-E882-429C-8191-F070FEEFD24D}" type="presParOf" srcId="{1E78D7F7-E3CD-4CA1-A3AB-6FC88E7B2BBE}" destId="{993766FB-6A40-42DF-947B-CE8830ABEE12}" srcOrd="3" destOrd="0" presId="urn:microsoft.com/office/officeart/2005/8/layout/orgChart1"/>
    <dgm:cxn modelId="{E5556CA0-A713-4D91-86E7-A255868B2F32}" type="presParOf" srcId="{993766FB-6A40-42DF-947B-CE8830ABEE12}" destId="{AB0527DA-1175-4088-AB4A-82E14CBB18F6}" srcOrd="0" destOrd="0" presId="urn:microsoft.com/office/officeart/2005/8/layout/orgChart1"/>
    <dgm:cxn modelId="{B456FC0C-26A9-4E79-9A0E-EF13635FAA56}" type="presParOf" srcId="{AB0527DA-1175-4088-AB4A-82E14CBB18F6}" destId="{AF53BD8D-D6D5-4428-B108-928001278BF0}" srcOrd="0" destOrd="0" presId="urn:microsoft.com/office/officeart/2005/8/layout/orgChart1"/>
    <dgm:cxn modelId="{60AE8081-ED1E-4576-9297-D32A1DD7FF7E}" type="presParOf" srcId="{AB0527DA-1175-4088-AB4A-82E14CBB18F6}" destId="{339402B3-EE3F-40D1-B727-8B57BED8443D}" srcOrd="1" destOrd="0" presId="urn:microsoft.com/office/officeart/2005/8/layout/orgChart1"/>
    <dgm:cxn modelId="{B2689FE1-7F99-465A-A53F-56719F248AAD}" type="presParOf" srcId="{993766FB-6A40-42DF-947B-CE8830ABEE12}" destId="{85061A5D-1616-43C8-AAD8-BFCFCAF10813}" srcOrd="1" destOrd="0" presId="urn:microsoft.com/office/officeart/2005/8/layout/orgChart1"/>
    <dgm:cxn modelId="{088EE520-0464-4AE7-9A0A-915FA3D284B4}" type="presParOf" srcId="{993766FB-6A40-42DF-947B-CE8830ABEE12}" destId="{8BC3688F-689A-41F3-BE7F-E9D3901809DA}" srcOrd="2" destOrd="0" presId="urn:microsoft.com/office/officeart/2005/8/layout/orgChart1"/>
    <dgm:cxn modelId="{BF8A7E6F-2A20-4052-8775-7AC550E177B6}" type="presParOf" srcId="{1E78D7F7-E3CD-4CA1-A3AB-6FC88E7B2BBE}" destId="{AFFE46DF-C793-4233-8250-AE6085DD8B95}" srcOrd="4" destOrd="0" presId="urn:microsoft.com/office/officeart/2005/8/layout/orgChart1"/>
    <dgm:cxn modelId="{93680778-879F-4EE2-BAFB-DF9C39FCD6A5}" type="presParOf" srcId="{1E78D7F7-E3CD-4CA1-A3AB-6FC88E7B2BBE}" destId="{E04986E2-EF00-448A-A96C-D4C5D6ECF252}" srcOrd="5" destOrd="0" presId="urn:microsoft.com/office/officeart/2005/8/layout/orgChart1"/>
    <dgm:cxn modelId="{5FEB580F-FBCA-4B15-9449-260782A6CE69}" type="presParOf" srcId="{E04986E2-EF00-448A-A96C-D4C5D6ECF252}" destId="{6F3F9708-A806-4CB5-AA5B-3F6FA71A45D9}" srcOrd="0" destOrd="0" presId="urn:microsoft.com/office/officeart/2005/8/layout/orgChart1"/>
    <dgm:cxn modelId="{61FFCA0B-BD98-42EA-87DD-38E1103BE9CB}" type="presParOf" srcId="{6F3F9708-A806-4CB5-AA5B-3F6FA71A45D9}" destId="{04C8712A-5D1B-4D01-89B1-78356592FB3F}" srcOrd="0" destOrd="0" presId="urn:microsoft.com/office/officeart/2005/8/layout/orgChart1"/>
    <dgm:cxn modelId="{D2575E17-87D6-44ED-B7E8-4C2C78D606EC}" type="presParOf" srcId="{6F3F9708-A806-4CB5-AA5B-3F6FA71A45D9}" destId="{5FAA62AC-F458-4E97-805C-E3039A882F97}" srcOrd="1" destOrd="0" presId="urn:microsoft.com/office/officeart/2005/8/layout/orgChart1"/>
    <dgm:cxn modelId="{6FCE1F0D-2D5F-4420-8828-2E956BE4F5C7}" type="presParOf" srcId="{E04986E2-EF00-448A-A96C-D4C5D6ECF252}" destId="{AC84C8D2-E3E3-47AD-BFBC-34AD44F01C51}" srcOrd="1" destOrd="0" presId="urn:microsoft.com/office/officeart/2005/8/layout/orgChart1"/>
    <dgm:cxn modelId="{C059DF91-4093-4537-918A-91CA9EFD891F}" type="presParOf" srcId="{E04986E2-EF00-448A-A96C-D4C5D6ECF252}" destId="{E8F83BA3-576D-42CA-9B30-DA3DBF81BA6E}" srcOrd="2" destOrd="0" presId="urn:microsoft.com/office/officeart/2005/8/layout/orgChart1"/>
    <dgm:cxn modelId="{48EBC414-E88B-4C92-B9A1-090B959E278D}" type="presParOf" srcId="{5938C07A-85C5-41BE-8F49-57F7483964DA}" destId="{0AE2CF0B-1136-494E-9330-074336100059}" srcOrd="2" destOrd="0" presId="urn:microsoft.com/office/officeart/2005/8/layout/orgChart1"/>
    <dgm:cxn modelId="{9951A089-FEDE-4D58-8A37-B1E7D26398A2}" type="presParOf" srcId="{FC9DDD01-970F-4DF8-B156-C120E3BB3467}" destId="{B7805B36-D585-44C5-A7E1-5F7D7CFD410E}" srcOrd="8" destOrd="0" presId="urn:microsoft.com/office/officeart/2005/8/layout/orgChart1"/>
    <dgm:cxn modelId="{F5A7AD1B-B7AC-4699-97A4-ADCCB0E77F40}" type="presParOf" srcId="{FC9DDD01-970F-4DF8-B156-C120E3BB3467}" destId="{1AC62CB4-7475-49B6-ACD6-70B6D14CC203}" srcOrd="9" destOrd="0" presId="urn:microsoft.com/office/officeart/2005/8/layout/orgChart1"/>
    <dgm:cxn modelId="{7C9B4882-12D3-4BEB-8D73-873AFED651EB}" type="presParOf" srcId="{1AC62CB4-7475-49B6-ACD6-70B6D14CC203}" destId="{6B61FB21-0889-4E38-B75F-FBAED2841627}" srcOrd="0" destOrd="0" presId="urn:microsoft.com/office/officeart/2005/8/layout/orgChart1"/>
    <dgm:cxn modelId="{90B5DA7C-4F7A-4E7F-B0C6-9DDEA45045C1}" type="presParOf" srcId="{6B61FB21-0889-4E38-B75F-FBAED2841627}" destId="{08AB8ECD-BDE5-4795-8864-F13BD9488B8A}" srcOrd="0" destOrd="0" presId="urn:microsoft.com/office/officeart/2005/8/layout/orgChart1"/>
    <dgm:cxn modelId="{9C40CC4F-951A-4212-BBC8-6998C0424BC5}" type="presParOf" srcId="{6B61FB21-0889-4E38-B75F-FBAED2841627}" destId="{3C1E3ACC-BFC9-4C12-93DB-F429D7380DE8}" srcOrd="1" destOrd="0" presId="urn:microsoft.com/office/officeart/2005/8/layout/orgChart1"/>
    <dgm:cxn modelId="{CD09F0AD-6000-4E38-9C0E-46683A1FE728}" type="presParOf" srcId="{1AC62CB4-7475-49B6-ACD6-70B6D14CC203}" destId="{0AE851E2-4830-4941-A306-2D23D6569703}" srcOrd="1" destOrd="0" presId="urn:microsoft.com/office/officeart/2005/8/layout/orgChart1"/>
    <dgm:cxn modelId="{CFB5B9FF-6550-4964-AB36-A4CFAB760CE2}" type="presParOf" srcId="{0AE851E2-4830-4941-A306-2D23D6569703}" destId="{34999F59-46E4-4D02-93A7-653263849643}" srcOrd="0" destOrd="0" presId="urn:microsoft.com/office/officeart/2005/8/layout/orgChart1"/>
    <dgm:cxn modelId="{1C485FDB-6B04-4E7D-881D-C7845DCFFC2B}" type="presParOf" srcId="{0AE851E2-4830-4941-A306-2D23D6569703}" destId="{1EC81C2F-2F0A-43C0-B558-E57882F0F374}" srcOrd="1" destOrd="0" presId="urn:microsoft.com/office/officeart/2005/8/layout/orgChart1"/>
    <dgm:cxn modelId="{72AF1B79-A233-4D85-8641-F56A135B3E09}" type="presParOf" srcId="{1EC81C2F-2F0A-43C0-B558-E57882F0F374}" destId="{10069F9A-3044-4557-BCA5-C03196CBB4DD}" srcOrd="0" destOrd="0" presId="urn:microsoft.com/office/officeart/2005/8/layout/orgChart1"/>
    <dgm:cxn modelId="{309C9C9B-1970-432A-969D-8F47176D2865}" type="presParOf" srcId="{10069F9A-3044-4557-BCA5-C03196CBB4DD}" destId="{D8CF3383-0945-4C8D-8A53-372F0B50E698}" srcOrd="0" destOrd="0" presId="urn:microsoft.com/office/officeart/2005/8/layout/orgChart1"/>
    <dgm:cxn modelId="{0DAEE16B-E971-4F9D-92A1-FA06A126DB68}" type="presParOf" srcId="{10069F9A-3044-4557-BCA5-C03196CBB4DD}" destId="{808637AA-354C-4B43-A849-749AB348FB04}" srcOrd="1" destOrd="0" presId="urn:microsoft.com/office/officeart/2005/8/layout/orgChart1"/>
    <dgm:cxn modelId="{48240734-0B21-49BB-9E4C-8BEF0392BCD5}" type="presParOf" srcId="{1EC81C2F-2F0A-43C0-B558-E57882F0F374}" destId="{0FF12D72-BA90-4FFD-B73E-175D7EF15DE6}" srcOrd="1" destOrd="0" presId="urn:microsoft.com/office/officeart/2005/8/layout/orgChart1"/>
    <dgm:cxn modelId="{2211B381-9DDD-4ECB-80AD-F84C07E9F4DC}" type="presParOf" srcId="{1EC81C2F-2F0A-43C0-B558-E57882F0F374}" destId="{271014B1-5FD8-4B57-A937-EA6AC2F4BC06}" srcOrd="2" destOrd="0" presId="urn:microsoft.com/office/officeart/2005/8/layout/orgChart1"/>
    <dgm:cxn modelId="{13C32CA9-5326-40FA-8A81-2901DAA79BFC}" type="presParOf" srcId="{0AE851E2-4830-4941-A306-2D23D6569703}" destId="{A71D40DB-5B54-4F62-8ADD-EAB66632ADEE}" srcOrd="2" destOrd="0" presId="urn:microsoft.com/office/officeart/2005/8/layout/orgChart1"/>
    <dgm:cxn modelId="{6B494C4F-4421-41F8-99CF-2CFAE3387771}" type="presParOf" srcId="{0AE851E2-4830-4941-A306-2D23D6569703}" destId="{A044EB56-EC84-4E07-8657-9C2697EBFB0B}" srcOrd="3" destOrd="0" presId="urn:microsoft.com/office/officeart/2005/8/layout/orgChart1"/>
    <dgm:cxn modelId="{B0F7AF4D-1772-4D18-85ED-DED15E28F63B}" type="presParOf" srcId="{A044EB56-EC84-4E07-8657-9C2697EBFB0B}" destId="{A3A15930-56D2-42C2-9116-9F7268FAFA27}" srcOrd="0" destOrd="0" presId="urn:microsoft.com/office/officeart/2005/8/layout/orgChart1"/>
    <dgm:cxn modelId="{FD252C7F-3F56-4E11-AE16-38D09D7E02F2}" type="presParOf" srcId="{A3A15930-56D2-42C2-9116-9F7268FAFA27}" destId="{337053C6-D7B2-45F9-B451-538BEDF3D36B}" srcOrd="0" destOrd="0" presId="urn:microsoft.com/office/officeart/2005/8/layout/orgChart1"/>
    <dgm:cxn modelId="{3D21C30A-B73C-407F-B02D-B0375B619373}" type="presParOf" srcId="{A3A15930-56D2-42C2-9116-9F7268FAFA27}" destId="{F73B5359-3C6A-4427-A9D8-2F56BD63D69A}" srcOrd="1" destOrd="0" presId="urn:microsoft.com/office/officeart/2005/8/layout/orgChart1"/>
    <dgm:cxn modelId="{DC4C55AF-2954-40EF-8718-46E129D04748}" type="presParOf" srcId="{A044EB56-EC84-4E07-8657-9C2697EBFB0B}" destId="{C25EEF71-8E52-4760-99FB-98D2E765D94D}" srcOrd="1" destOrd="0" presId="urn:microsoft.com/office/officeart/2005/8/layout/orgChart1"/>
    <dgm:cxn modelId="{2987FFF5-F41C-4D3D-B29C-2671FBDBC0FF}" type="presParOf" srcId="{A044EB56-EC84-4E07-8657-9C2697EBFB0B}" destId="{AFE4B9B4-BBEC-430E-9210-1649E0D0D3CB}" srcOrd="2" destOrd="0" presId="urn:microsoft.com/office/officeart/2005/8/layout/orgChart1"/>
    <dgm:cxn modelId="{89A2B5B5-D80E-4DCA-B376-6E4618F9511F}" type="presParOf" srcId="{0AE851E2-4830-4941-A306-2D23D6569703}" destId="{CDCD0323-A13F-44A2-8770-703B1843D3A7}" srcOrd="4" destOrd="0" presId="urn:microsoft.com/office/officeart/2005/8/layout/orgChart1"/>
    <dgm:cxn modelId="{15C0C0C4-A4A6-43D6-A65F-C7A3612694AD}" type="presParOf" srcId="{0AE851E2-4830-4941-A306-2D23D6569703}" destId="{FE3020D1-789E-4090-A356-7072FEA2B3CE}" srcOrd="5" destOrd="0" presId="urn:microsoft.com/office/officeart/2005/8/layout/orgChart1"/>
    <dgm:cxn modelId="{F2A6C70A-4AB5-4300-AE13-E5E92A2117A2}" type="presParOf" srcId="{FE3020D1-789E-4090-A356-7072FEA2B3CE}" destId="{C5F6740C-9263-41AB-8055-9A1680F0D9BE}" srcOrd="0" destOrd="0" presId="urn:microsoft.com/office/officeart/2005/8/layout/orgChart1"/>
    <dgm:cxn modelId="{4823896F-D5DE-404A-A742-2DFE59B02D32}" type="presParOf" srcId="{C5F6740C-9263-41AB-8055-9A1680F0D9BE}" destId="{907791FD-DDF0-4C88-A9AB-B04483412C06}" srcOrd="0" destOrd="0" presId="urn:microsoft.com/office/officeart/2005/8/layout/orgChart1"/>
    <dgm:cxn modelId="{B90C114C-16C7-46AB-B454-DF075AC2FAF4}" type="presParOf" srcId="{C5F6740C-9263-41AB-8055-9A1680F0D9BE}" destId="{0BC92007-C788-4AE9-B6ED-681853F3E6FA}" srcOrd="1" destOrd="0" presId="urn:microsoft.com/office/officeart/2005/8/layout/orgChart1"/>
    <dgm:cxn modelId="{D57DEE93-3EBA-46CE-823F-BDA27A96A053}" type="presParOf" srcId="{FE3020D1-789E-4090-A356-7072FEA2B3CE}" destId="{E353E3C1-2D6F-4EE5-84FD-D73AC76C1F4F}" srcOrd="1" destOrd="0" presId="urn:microsoft.com/office/officeart/2005/8/layout/orgChart1"/>
    <dgm:cxn modelId="{06F0BEF1-7368-4273-BB9B-D5DB367038D8}" type="presParOf" srcId="{FE3020D1-789E-4090-A356-7072FEA2B3CE}" destId="{6CB2CFB7-3304-45B3-B77C-414FA58F24B4}" srcOrd="2" destOrd="0" presId="urn:microsoft.com/office/officeart/2005/8/layout/orgChart1"/>
    <dgm:cxn modelId="{AC9CC565-2C24-4F8C-A021-EF96566FF948}" type="presParOf" srcId="{1AC62CB4-7475-49B6-ACD6-70B6D14CC203}" destId="{72E169BB-D5F6-43F0-AD31-EC8A90353129}" srcOrd="2" destOrd="0" presId="urn:microsoft.com/office/officeart/2005/8/layout/orgChart1"/>
    <dgm:cxn modelId="{0B66DCE3-C278-4E08-BE4A-5DAB3DE559B8}" type="presParOf" srcId="{FC9DDD01-970F-4DF8-B156-C120E3BB3467}" destId="{3EA47A45-2456-425B-989C-BB39A48B6D28}" srcOrd="10" destOrd="0" presId="urn:microsoft.com/office/officeart/2005/8/layout/orgChart1"/>
    <dgm:cxn modelId="{5ED19B79-69AC-4F2C-BDA6-956619F980C4}" type="presParOf" srcId="{FC9DDD01-970F-4DF8-B156-C120E3BB3467}" destId="{255FC025-EF85-4811-8348-A95FB44601AE}" srcOrd="11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70D85B8D-B4A3-4397-BAE9-D9E7651C834D}" type="presParOf" srcId="{63CC0DFB-9B9A-4C8C-8E1D-19FD6B088668}" destId="{23B029E9-5D96-458A-B50B-514F01AE6B8D}" srcOrd="0" destOrd="0" presId="urn:microsoft.com/office/officeart/2005/8/layout/orgChart1"/>
    <dgm:cxn modelId="{8E9E7EC7-1EE6-4BB4-9451-5B7EF507A5B1}" type="presParOf" srcId="{63CC0DFB-9B9A-4C8C-8E1D-19FD6B088668}" destId="{37F97195-17DE-4A38-A571-851EA8550085}" srcOrd="1" destOrd="0" presId="urn:microsoft.com/office/officeart/2005/8/layout/orgChart1"/>
    <dgm:cxn modelId="{6843C12C-1D45-478E-8D64-01C16A3ABC45}" type="presParOf" srcId="{37F97195-17DE-4A38-A571-851EA8550085}" destId="{291717E4-53FB-4969-8026-C6C23A50B62F}" srcOrd="0" destOrd="0" presId="urn:microsoft.com/office/officeart/2005/8/layout/orgChart1"/>
    <dgm:cxn modelId="{92A4192E-DE52-4879-8F2C-F45E473F0365}" type="presParOf" srcId="{291717E4-53FB-4969-8026-C6C23A50B62F}" destId="{B41F7BCD-FB6B-4BB9-98C0-183B88F4C641}" srcOrd="0" destOrd="0" presId="urn:microsoft.com/office/officeart/2005/8/layout/orgChart1"/>
    <dgm:cxn modelId="{1030FE2F-2A45-41AB-B0B1-8F23C05A1CAE}" type="presParOf" srcId="{291717E4-53FB-4969-8026-C6C23A50B62F}" destId="{8D761299-F878-464C-BFD6-6738E77BA7CD}" srcOrd="1" destOrd="0" presId="urn:microsoft.com/office/officeart/2005/8/layout/orgChart1"/>
    <dgm:cxn modelId="{EDA7E917-AFE7-47FB-813B-BC93D4B4B3CE}" type="presParOf" srcId="{37F97195-17DE-4A38-A571-851EA8550085}" destId="{1D286100-39BF-4773-A03F-81C539A11731}" srcOrd="1" destOrd="0" presId="urn:microsoft.com/office/officeart/2005/8/layout/orgChart1"/>
    <dgm:cxn modelId="{76A41C4B-A700-4254-9492-B909D2D8F9AC}" type="presParOf" srcId="{37F97195-17DE-4A38-A571-851EA8550085}" destId="{7E0CE020-0AF5-461C-8A61-F305C7C83239}" srcOrd="2" destOrd="0" presId="urn:microsoft.com/office/officeart/2005/8/layout/orgChart1"/>
    <dgm:cxn modelId="{C5B91539-3748-4FA0-802B-6D1BC1B63A05}" type="presParOf" srcId="{63CC0DFB-9B9A-4C8C-8E1D-19FD6B088668}" destId="{438156DA-DF14-4A48-A38B-4B653B87974C}" srcOrd="2" destOrd="0" presId="urn:microsoft.com/office/officeart/2005/8/layout/orgChart1"/>
    <dgm:cxn modelId="{AB1C65EA-3F5F-41E9-8AE0-2D147C2B1B31}" type="presParOf" srcId="{63CC0DFB-9B9A-4C8C-8E1D-19FD6B088668}" destId="{F07C1357-708F-497F-A3B1-A3D113EA7CB2}" srcOrd="3" destOrd="0" presId="urn:microsoft.com/office/officeart/2005/8/layout/orgChart1"/>
    <dgm:cxn modelId="{3CC08F9C-2EA9-4FCF-8A7E-A5047120880A}" type="presParOf" srcId="{F07C1357-708F-497F-A3B1-A3D113EA7CB2}" destId="{455BC9A6-D9D1-4560-B965-82195A1F96EF}" srcOrd="0" destOrd="0" presId="urn:microsoft.com/office/officeart/2005/8/layout/orgChart1"/>
    <dgm:cxn modelId="{C2723BB2-E0DE-4AAD-9519-4238832D49B7}" type="presParOf" srcId="{455BC9A6-D9D1-4560-B965-82195A1F96EF}" destId="{703E263B-37DE-41FE-8639-F799732F5302}" srcOrd="0" destOrd="0" presId="urn:microsoft.com/office/officeart/2005/8/layout/orgChart1"/>
    <dgm:cxn modelId="{A00BC3C5-B0B1-4F11-A02A-1590FD0DA4B8}" type="presParOf" srcId="{455BC9A6-D9D1-4560-B965-82195A1F96EF}" destId="{2E51362D-ED46-4C3B-A20C-5AD3F438098A}" srcOrd="1" destOrd="0" presId="urn:microsoft.com/office/officeart/2005/8/layout/orgChart1"/>
    <dgm:cxn modelId="{11AE791D-ED0E-4CA2-9934-5B500A99C8C3}" type="presParOf" srcId="{F07C1357-708F-497F-A3B1-A3D113EA7CB2}" destId="{11653011-FC8E-4A01-8788-7B849AFE6E3E}" srcOrd="1" destOrd="0" presId="urn:microsoft.com/office/officeart/2005/8/layout/orgChart1"/>
    <dgm:cxn modelId="{64B21F7B-740C-46D1-8936-14A09BF5A9BB}" type="presParOf" srcId="{F07C1357-708F-497F-A3B1-A3D113EA7CB2}" destId="{9D598E22-F990-4A84-8985-32DDB33C6308}" srcOrd="2" destOrd="0" presId="urn:microsoft.com/office/officeart/2005/8/layout/orgChart1"/>
    <dgm:cxn modelId="{5D01ACBC-6484-465A-88B0-DEFFEDDAB2AB}" type="presParOf" srcId="{63CC0DFB-9B9A-4C8C-8E1D-19FD6B088668}" destId="{394BAD72-CED1-4DAF-BC11-74D42A06A3DB}" srcOrd="4" destOrd="0" presId="urn:microsoft.com/office/officeart/2005/8/layout/orgChart1"/>
    <dgm:cxn modelId="{9E750223-82B9-4B57-AB2F-D56D0AD3EBF2}" type="presParOf" srcId="{63CC0DFB-9B9A-4C8C-8E1D-19FD6B088668}" destId="{3DE71EAD-0880-46C3-A177-E99ED701F2CC}" srcOrd="5" destOrd="0" presId="urn:microsoft.com/office/officeart/2005/8/layout/orgChart1"/>
    <dgm:cxn modelId="{FD2F5C40-2FEB-459D-82B3-938B2BEDACF6}" type="presParOf" srcId="{3DE71EAD-0880-46C3-A177-E99ED701F2CC}" destId="{E8F9E0BC-2CF1-433D-842F-E1B0363F104D}" srcOrd="0" destOrd="0" presId="urn:microsoft.com/office/officeart/2005/8/layout/orgChart1"/>
    <dgm:cxn modelId="{26F788CE-6C99-4558-9B09-FB849D2C20A1}" type="presParOf" srcId="{E8F9E0BC-2CF1-433D-842F-E1B0363F104D}" destId="{4B1D38ED-E0FA-4E4B-9A6F-9E29A938D7FC}" srcOrd="0" destOrd="0" presId="urn:microsoft.com/office/officeart/2005/8/layout/orgChart1"/>
    <dgm:cxn modelId="{BB6A457C-6193-4E71-B082-E52507317976}" type="presParOf" srcId="{E8F9E0BC-2CF1-433D-842F-E1B0363F104D}" destId="{31E2E8D9-5872-450F-814A-9F16CD3CCD1A}" srcOrd="1" destOrd="0" presId="urn:microsoft.com/office/officeart/2005/8/layout/orgChart1"/>
    <dgm:cxn modelId="{9A861800-62DF-4CFF-BEE0-DCF2CBE2D998}" type="presParOf" srcId="{3DE71EAD-0880-46C3-A177-E99ED701F2CC}" destId="{B352EB12-34D6-47C1-9D3F-802904016087}" srcOrd="1" destOrd="0" presId="urn:microsoft.com/office/officeart/2005/8/layout/orgChart1"/>
    <dgm:cxn modelId="{AB933DED-1B4F-4E61-9E65-48455C1F7CAD}" type="presParOf" srcId="{3DE71EAD-0880-46C3-A177-E99ED701F2CC}" destId="{6124EC92-CB0E-4286-AD18-BEB104A80190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8269E584-99BA-429C-8997-87F6EF8E7427}" type="presParOf" srcId="{FC9DDD01-970F-4DF8-B156-C120E3BB3467}" destId="{20272F63-6B28-4366-A591-42C9301059AC}" srcOrd="12" destOrd="0" presId="urn:microsoft.com/office/officeart/2005/8/layout/orgChart1"/>
    <dgm:cxn modelId="{13C3ECDF-3907-45E4-AB17-495904FE8AC8}" type="presParOf" srcId="{FC9DDD01-970F-4DF8-B156-C120E3BB3467}" destId="{0772B7CC-F1E2-4644-91B4-2967567DE842}" srcOrd="13" destOrd="0" presId="urn:microsoft.com/office/officeart/2005/8/layout/orgChart1"/>
    <dgm:cxn modelId="{F80080FD-198C-48B9-A9A9-36CDE878D913}" type="presParOf" srcId="{0772B7CC-F1E2-4644-91B4-2967567DE842}" destId="{1B2FC4E3-9CB8-4C02-B77D-7A48D5DD0652}" srcOrd="0" destOrd="0" presId="urn:microsoft.com/office/officeart/2005/8/layout/orgChart1"/>
    <dgm:cxn modelId="{016D0BFA-9608-47BC-A283-A0536B0778FF}" type="presParOf" srcId="{1B2FC4E3-9CB8-4C02-B77D-7A48D5DD0652}" destId="{34C3E8B0-E384-4B43-A4AF-C632A2F2C810}" srcOrd="0" destOrd="0" presId="urn:microsoft.com/office/officeart/2005/8/layout/orgChart1"/>
    <dgm:cxn modelId="{75718AC8-70CD-44B3-AE53-6A1B0A9057D1}" type="presParOf" srcId="{1B2FC4E3-9CB8-4C02-B77D-7A48D5DD0652}" destId="{A6FCB078-1227-4903-8B16-000C598C232F}" srcOrd="1" destOrd="0" presId="urn:microsoft.com/office/officeart/2005/8/layout/orgChart1"/>
    <dgm:cxn modelId="{46F21EFE-C8CA-4DF1-B8AC-D08CE66F493D}" type="presParOf" srcId="{0772B7CC-F1E2-4644-91B4-2967567DE842}" destId="{E138562C-BABF-4444-9932-6F0D0A20C7B5}" srcOrd="1" destOrd="0" presId="urn:microsoft.com/office/officeart/2005/8/layout/orgChart1"/>
    <dgm:cxn modelId="{9FCA3307-CE0A-4810-B09B-D260C0FE04FA}" type="presParOf" srcId="{E138562C-BABF-4444-9932-6F0D0A20C7B5}" destId="{695159A8-BE7E-451E-A917-3B753F3417D6}" srcOrd="0" destOrd="0" presId="urn:microsoft.com/office/officeart/2005/8/layout/orgChart1"/>
    <dgm:cxn modelId="{AE6DC683-57BA-44C7-8E7B-D8434E43E92E}" type="presParOf" srcId="{E138562C-BABF-4444-9932-6F0D0A20C7B5}" destId="{53FD8C0B-97E9-4D7B-8C6E-5DBA058015B6}" srcOrd="1" destOrd="0" presId="urn:microsoft.com/office/officeart/2005/8/layout/orgChart1"/>
    <dgm:cxn modelId="{F373BAEF-5EAC-4C20-8ACE-8D7984EC2B9B}" type="presParOf" srcId="{53FD8C0B-97E9-4D7B-8C6E-5DBA058015B6}" destId="{CDA51D3C-4EEE-4432-841E-AD8E3911EBF4}" srcOrd="0" destOrd="0" presId="urn:microsoft.com/office/officeart/2005/8/layout/orgChart1"/>
    <dgm:cxn modelId="{CF154B41-C8A8-4754-8A98-629595ECDC34}" type="presParOf" srcId="{CDA51D3C-4EEE-4432-841E-AD8E3911EBF4}" destId="{9ABFC801-8956-4DBC-AE1D-809DE72E4A92}" srcOrd="0" destOrd="0" presId="urn:microsoft.com/office/officeart/2005/8/layout/orgChart1"/>
    <dgm:cxn modelId="{10A244F1-5A90-4346-B6EB-1D657C067DCB}" type="presParOf" srcId="{CDA51D3C-4EEE-4432-841E-AD8E3911EBF4}" destId="{2FA184FA-691F-4914-884C-90A83984D846}" srcOrd="1" destOrd="0" presId="urn:microsoft.com/office/officeart/2005/8/layout/orgChart1"/>
    <dgm:cxn modelId="{CA66446F-04F6-41D5-B2DC-17A35240A6A1}" type="presParOf" srcId="{53FD8C0B-97E9-4D7B-8C6E-5DBA058015B6}" destId="{35F98105-508F-4852-AADF-EE79F8C5297B}" srcOrd="1" destOrd="0" presId="urn:microsoft.com/office/officeart/2005/8/layout/orgChart1"/>
    <dgm:cxn modelId="{EC087457-12B0-4405-B06A-7276CEB7EB8F}" type="presParOf" srcId="{53FD8C0B-97E9-4D7B-8C6E-5DBA058015B6}" destId="{F489A083-24F7-4929-8425-4FA1D0334508}" srcOrd="2" destOrd="0" presId="urn:microsoft.com/office/officeart/2005/8/layout/orgChart1"/>
    <dgm:cxn modelId="{4084E0B7-E65E-4ED0-B359-F7722ED3BC7E}" type="presParOf" srcId="{E138562C-BABF-4444-9932-6F0D0A20C7B5}" destId="{41A0D687-D2ED-4EC7-A733-4B0CAB8C2729}" srcOrd="2" destOrd="0" presId="urn:microsoft.com/office/officeart/2005/8/layout/orgChart1"/>
    <dgm:cxn modelId="{1ABE9224-9F14-4CBB-97AC-685444FDC2B7}" type="presParOf" srcId="{E138562C-BABF-4444-9932-6F0D0A20C7B5}" destId="{7D631B81-6737-4BE8-AD2C-907B5B34C2F7}" srcOrd="3" destOrd="0" presId="urn:microsoft.com/office/officeart/2005/8/layout/orgChart1"/>
    <dgm:cxn modelId="{974058D4-3A82-48CB-8339-AB191F65BACD}" type="presParOf" srcId="{7D631B81-6737-4BE8-AD2C-907B5B34C2F7}" destId="{B3FD433C-B0A7-49E4-82AB-9AF508CD060B}" srcOrd="0" destOrd="0" presId="urn:microsoft.com/office/officeart/2005/8/layout/orgChart1"/>
    <dgm:cxn modelId="{15D16C62-9435-4074-A5B3-BCECA8DA3467}" type="presParOf" srcId="{B3FD433C-B0A7-49E4-82AB-9AF508CD060B}" destId="{7866E2C5-7C03-4FD7-92CC-56A043B1D261}" srcOrd="0" destOrd="0" presId="urn:microsoft.com/office/officeart/2005/8/layout/orgChart1"/>
    <dgm:cxn modelId="{49F72138-D75F-420E-A0A7-11FBA7BE5EFC}" type="presParOf" srcId="{B3FD433C-B0A7-49E4-82AB-9AF508CD060B}" destId="{F47B0137-F11B-40AE-9EBB-EADE57A0247E}" srcOrd="1" destOrd="0" presId="urn:microsoft.com/office/officeart/2005/8/layout/orgChart1"/>
    <dgm:cxn modelId="{02EA9BD4-13EF-43BB-9CAC-8D945326F1E2}" type="presParOf" srcId="{7D631B81-6737-4BE8-AD2C-907B5B34C2F7}" destId="{ABD17044-46D2-4FA2-BC3E-D5ED1D8F51A4}" srcOrd="1" destOrd="0" presId="urn:microsoft.com/office/officeart/2005/8/layout/orgChart1"/>
    <dgm:cxn modelId="{19742847-565B-4503-8740-BDD680BD8BF1}" type="presParOf" srcId="{7D631B81-6737-4BE8-AD2C-907B5B34C2F7}" destId="{F702C14B-6743-4A67-9C30-BAF9894BA42E}" srcOrd="2" destOrd="0" presId="urn:microsoft.com/office/officeart/2005/8/layout/orgChart1"/>
    <dgm:cxn modelId="{14FAF05B-FBA5-444F-AAC2-4620C496290D}" type="presParOf" srcId="{0772B7CC-F1E2-4644-91B4-2967567DE842}" destId="{E967EB68-F7BC-47DA-B339-A7A5F5602895}" srcOrd="2" destOrd="0" presId="urn:microsoft.com/office/officeart/2005/8/layout/orgChart1"/>
    <dgm:cxn modelId="{28D71E57-404D-4326-9FC6-6E492D5DE9DE}" type="presParOf" srcId="{FC9DDD01-970F-4DF8-B156-C120E3BB3467}" destId="{4B13BC4F-F39A-4F50-99EB-FBD5111AE7CA}" srcOrd="14" destOrd="0" presId="urn:microsoft.com/office/officeart/2005/8/layout/orgChart1"/>
    <dgm:cxn modelId="{62CB1BC7-0277-43B4-8AD8-442C51212E6D}" type="presParOf" srcId="{FC9DDD01-970F-4DF8-B156-C120E3BB3467}" destId="{1326811E-E2A7-49FA-A8A4-73B524B6F7AF}" srcOrd="15" destOrd="0" presId="urn:microsoft.com/office/officeart/2005/8/layout/orgChart1"/>
    <dgm:cxn modelId="{E5ED695F-4A03-4762-A881-77F1C3C712B1}" type="presParOf" srcId="{1326811E-E2A7-49FA-A8A4-73B524B6F7AF}" destId="{E7FB3FDE-07AC-4D3B-988C-ED0525AA1789}" srcOrd="0" destOrd="0" presId="urn:microsoft.com/office/officeart/2005/8/layout/orgChart1"/>
    <dgm:cxn modelId="{0C7014B8-AF34-4CF4-9ED5-AE88D7293FD9}" type="presParOf" srcId="{E7FB3FDE-07AC-4D3B-988C-ED0525AA1789}" destId="{DCEC6E07-4464-4406-B0FA-5E66306D71C9}" srcOrd="0" destOrd="0" presId="urn:microsoft.com/office/officeart/2005/8/layout/orgChart1"/>
    <dgm:cxn modelId="{4AE49FAE-5DAE-4611-9128-7DCD19575221}" type="presParOf" srcId="{E7FB3FDE-07AC-4D3B-988C-ED0525AA1789}" destId="{265AD402-BCCC-4C47-8FA2-B6F8B281B00E}" srcOrd="1" destOrd="0" presId="urn:microsoft.com/office/officeart/2005/8/layout/orgChart1"/>
    <dgm:cxn modelId="{374A5424-3D2F-4C14-9A01-BDEE2A5771DC}" type="presParOf" srcId="{1326811E-E2A7-49FA-A8A4-73B524B6F7AF}" destId="{497AB612-E326-4E2A-81AA-D54A518B1983}" srcOrd="1" destOrd="0" presId="urn:microsoft.com/office/officeart/2005/8/layout/orgChart1"/>
    <dgm:cxn modelId="{E30D52DD-CC0A-428D-8E95-E7DE8DB78E65}" type="presParOf" srcId="{497AB612-E326-4E2A-81AA-D54A518B1983}" destId="{A9989B00-CF2A-45AE-9EA2-00B1ABBE69D4}" srcOrd="0" destOrd="0" presId="urn:microsoft.com/office/officeart/2005/8/layout/orgChart1"/>
    <dgm:cxn modelId="{0D342558-E5F4-4001-AA68-3A791DD8A15F}" type="presParOf" srcId="{497AB612-E326-4E2A-81AA-D54A518B1983}" destId="{2482205E-0303-4917-B260-7588D8DF0412}" srcOrd="1" destOrd="0" presId="urn:microsoft.com/office/officeart/2005/8/layout/orgChart1"/>
    <dgm:cxn modelId="{C730725B-2607-4957-A808-EB315BEE8655}" type="presParOf" srcId="{2482205E-0303-4917-B260-7588D8DF0412}" destId="{101F418E-1599-4B3E-8201-2B9E542D8A3D}" srcOrd="0" destOrd="0" presId="urn:microsoft.com/office/officeart/2005/8/layout/orgChart1"/>
    <dgm:cxn modelId="{D13E7D83-2F70-4E9E-97CD-5D22BA2E3C22}" type="presParOf" srcId="{101F418E-1599-4B3E-8201-2B9E542D8A3D}" destId="{78C07248-AB9B-48DB-8803-4B1E7817EAEA}" srcOrd="0" destOrd="0" presId="urn:microsoft.com/office/officeart/2005/8/layout/orgChart1"/>
    <dgm:cxn modelId="{795C65ED-3681-49E9-8D38-B737BBFB277E}" type="presParOf" srcId="{101F418E-1599-4B3E-8201-2B9E542D8A3D}" destId="{F7E08926-5F6C-4BC6-A271-A5B5F58E48CC}" srcOrd="1" destOrd="0" presId="urn:microsoft.com/office/officeart/2005/8/layout/orgChart1"/>
    <dgm:cxn modelId="{165419A2-355A-4A21-88C4-7D5BC4AFBB37}" type="presParOf" srcId="{2482205E-0303-4917-B260-7588D8DF0412}" destId="{A0977B9F-AFEB-451B-B703-8656391B2245}" srcOrd="1" destOrd="0" presId="urn:microsoft.com/office/officeart/2005/8/layout/orgChart1"/>
    <dgm:cxn modelId="{28300EC0-4A91-4B12-BACD-E008A3BFF6DB}" type="presParOf" srcId="{2482205E-0303-4917-B260-7588D8DF0412}" destId="{8AC3310C-518B-44ED-AD6C-640ADDEB4258}" srcOrd="2" destOrd="0" presId="urn:microsoft.com/office/officeart/2005/8/layout/orgChart1"/>
    <dgm:cxn modelId="{A5A9FB39-BD73-45E0-AA35-24C6DE9851BA}" type="presParOf" srcId="{497AB612-E326-4E2A-81AA-D54A518B1983}" destId="{22F2C123-915A-40D9-89F4-37C126D8B05B}" srcOrd="2" destOrd="0" presId="urn:microsoft.com/office/officeart/2005/8/layout/orgChart1"/>
    <dgm:cxn modelId="{005C2816-655E-45C9-A9CA-C6144CC499BF}" type="presParOf" srcId="{497AB612-E326-4E2A-81AA-D54A518B1983}" destId="{86CD18D0-A04D-415C-92BE-5EB20093CFAB}" srcOrd="3" destOrd="0" presId="urn:microsoft.com/office/officeart/2005/8/layout/orgChart1"/>
    <dgm:cxn modelId="{BDC3E7BD-EC0B-4A23-8236-46F787E263C6}" type="presParOf" srcId="{86CD18D0-A04D-415C-92BE-5EB20093CFAB}" destId="{3BA67951-741E-46DA-8C40-53325F1209D5}" srcOrd="0" destOrd="0" presId="urn:microsoft.com/office/officeart/2005/8/layout/orgChart1"/>
    <dgm:cxn modelId="{CF40A33F-868F-42C4-BC7C-44DFD60FCFC3}" type="presParOf" srcId="{3BA67951-741E-46DA-8C40-53325F1209D5}" destId="{192A2419-7AA0-40D9-9BA7-C3430A875C56}" srcOrd="0" destOrd="0" presId="urn:microsoft.com/office/officeart/2005/8/layout/orgChart1"/>
    <dgm:cxn modelId="{B5D1DD9D-977B-4EFA-AC57-AED33A91CEE0}" type="presParOf" srcId="{3BA67951-741E-46DA-8C40-53325F1209D5}" destId="{E4A1D037-FF36-40C4-92C1-FFAA85EF0E61}" srcOrd="1" destOrd="0" presId="urn:microsoft.com/office/officeart/2005/8/layout/orgChart1"/>
    <dgm:cxn modelId="{763509A0-F5C4-4BBC-827E-E56A869889E1}" type="presParOf" srcId="{86CD18D0-A04D-415C-92BE-5EB20093CFAB}" destId="{E88A781E-0F1F-41FA-A091-19720157CB00}" srcOrd="1" destOrd="0" presId="urn:microsoft.com/office/officeart/2005/8/layout/orgChart1"/>
    <dgm:cxn modelId="{B6A477FF-0C2E-45CD-BDAA-6137688A9864}" type="presParOf" srcId="{86CD18D0-A04D-415C-92BE-5EB20093CFAB}" destId="{684B803B-8F4E-4550-993C-9B2C74E4E1B0}" srcOrd="2" destOrd="0" presId="urn:microsoft.com/office/officeart/2005/8/layout/orgChart1"/>
    <dgm:cxn modelId="{346A8CC9-72FD-48EB-99EA-2C7EBE3A3A0F}" type="presParOf" srcId="{497AB612-E326-4E2A-81AA-D54A518B1983}" destId="{68EE704A-8D03-4793-B043-608D36373F05}" srcOrd="4" destOrd="0" presId="urn:microsoft.com/office/officeart/2005/8/layout/orgChart1"/>
    <dgm:cxn modelId="{798686A1-F7E0-4EE9-B60D-5C37AB6B03E5}" type="presParOf" srcId="{497AB612-E326-4E2A-81AA-D54A518B1983}" destId="{AB7FAA22-13F0-400D-82F5-4EAB8C4C5BCA}" srcOrd="5" destOrd="0" presId="urn:microsoft.com/office/officeart/2005/8/layout/orgChart1"/>
    <dgm:cxn modelId="{8602D9BF-DE5B-4CC4-BEEB-0C291D1DFF0D}" type="presParOf" srcId="{AB7FAA22-13F0-400D-82F5-4EAB8C4C5BCA}" destId="{0E8FFA2E-7287-4188-A838-70C8AA7FA044}" srcOrd="0" destOrd="0" presId="urn:microsoft.com/office/officeart/2005/8/layout/orgChart1"/>
    <dgm:cxn modelId="{2B51DCA3-4915-4E8B-9CE7-0BF1ACE04DD0}" type="presParOf" srcId="{0E8FFA2E-7287-4188-A838-70C8AA7FA044}" destId="{5DEE90C2-14E8-42FD-97A6-31601E8475D4}" srcOrd="0" destOrd="0" presId="urn:microsoft.com/office/officeart/2005/8/layout/orgChart1"/>
    <dgm:cxn modelId="{FCF182E6-8071-437B-8932-E4C838DFADB4}" type="presParOf" srcId="{0E8FFA2E-7287-4188-A838-70C8AA7FA044}" destId="{A77F012D-2BD9-4FFC-8566-A40C39555253}" srcOrd="1" destOrd="0" presId="urn:microsoft.com/office/officeart/2005/8/layout/orgChart1"/>
    <dgm:cxn modelId="{887B48ED-E6B6-4914-8FF0-59E81769F633}" type="presParOf" srcId="{AB7FAA22-13F0-400D-82F5-4EAB8C4C5BCA}" destId="{FA98FB0D-4FD4-4A9F-8CEE-6642BDE0BF18}" srcOrd="1" destOrd="0" presId="urn:microsoft.com/office/officeart/2005/8/layout/orgChart1"/>
    <dgm:cxn modelId="{F21E6A2E-B3DE-49BB-BF50-DE2E474F1377}" type="presParOf" srcId="{AB7FAA22-13F0-400D-82F5-4EAB8C4C5BCA}" destId="{4B2B3BD2-3FD2-4F17-A880-77C08F3619D4}" srcOrd="2" destOrd="0" presId="urn:microsoft.com/office/officeart/2005/8/layout/orgChart1"/>
    <dgm:cxn modelId="{FA17BBED-2B36-4CB0-89F4-FF36B4FA6981}" type="presParOf" srcId="{1326811E-E2A7-49FA-A8A4-73B524B6F7AF}" destId="{EF957413-EDFE-4BA9-92FD-A734E9AA2AFC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182733" y="1535194"/>
          <a:ext cx="253509" cy="1110614"/>
        </a:xfrm>
        <a:custGeom>
          <a:avLst/>
          <a:gdLst/>
          <a:ahLst/>
          <a:cxnLst/>
          <a:rect l="0" t="0" r="0" b="0"/>
          <a:pathLst>
            <a:path>
              <a:moveTo>
                <a:pt x="253509" y="0"/>
              </a:moveTo>
              <a:lnTo>
                <a:pt x="253509" y="1110614"/>
              </a:lnTo>
              <a:lnTo>
                <a:pt x="0" y="111061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20695389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20695389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20695389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13BC4F-F39A-4F50-99EB-FBD5111AE7CA}">
      <dsp:nvSpPr>
        <dsp:cNvPr id="0" name=""/>
        <dsp:cNvSpPr/>
      </dsp:nvSpPr>
      <dsp:spPr>
        <a:xfrm>
          <a:off x="11436243" y="1535194"/>
          <a:ext cx="10224898" cy="2221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7719"/>
              </a:lnTo>
              <a:lnTo>
                <a:pt x="10224898" y="1967719"/>
              </a:lnTo>
              <a:lnTo>
                <a:pt x="10224898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A0D687-D2ED-4EC7-A733-4B0CAB8C2729}">
      <dsp:nvSpPr>
        <dsp:cNvPr id="0" name=""/>
        <dsp:cNvSpPr/>
      </dsp:nvSpPr>
      <dsp:spPr>
        <a:xfrm>
          <a:off x="17773990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5159A8-BE7E-451E-A917-3B753F3417D6}">
      <dsp:nvSpPr>
        <dsp:cNvPr id="0" name=""/>
        <dsp:cNvSpPr/>
      </dsp:nvSpPr>
      <dsp:spPr>
        <a:xfrm>
          <a:off x="17773990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272F63-6B28-4366-A591-42C9301059AC}">
      <dsp:nvSpPr>
        <dsp:cNvPr id="0" name=""/>
        <dsp:cNvSpPr/>
      </dsp:nvSpPr>
      <dsp:spPr>
        <a:xfrm>
          <a:off x="11436243" y="1535194"/>
          <a:ext cx="7303498" cy="2221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7719"/>
              </a:lnTo>
              <a:lnTo>
                <a:pt x="7303498" y="1967719"/>
              </a:lnTo>
              <a:lnTo>
                <a:pt x="7303498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4BAD72-CED1-4DAF-BC11-74D42A06A3DB}">
      <dsp:nvSpPr>
        <dsp:cNvPr id="0" name=""/>
        <dsp:cNvSpPr/>
      </dsp:nvSpPr>
      <dsp:spPr>
        <a:xfrm>
          <a:off x="14852590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8156DA-DF14-4A48-A38B-4B653B87974C}">
      <dsp:nvSpPr>
        <dsp:cNvPr id="0" name=""/>
        <dsp:cNvSpPr/>
      </dsp:nvSpPr>
      <dsp:spPr>
        <a:xfrm>
          <a:off x="14852590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B029E9-5D96-458A-B50B-514F01AE6B8D}">
      <dsp:nvSpPr>
        <dsp:cNvPr id="0" name=""/>
        <dsp:cNvSpPr/>
      </dsp:nvSpPr>
      <dsp:spPr>
        <a:xfrm>
          <a:off x="14852590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1436243" y="1535194"/>
          <a:ext cx="4382099" cy="2221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7719"/>
              </a:lnTo>
              <a:lnTo>
                <a:pt x="4382099" y="1967719"/>
              </a:lnTo>
              <a:lnTo>
                <a:pt x="4382099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1931191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1931191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1931191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805B36-D585-44C5-A7E1-5F7D7CFD410E}">
      <dsp:nvSpPr>
        <dsp:cNvPr id="0" name=""/>
        <dsp:cNvSpPr/>
      </dsp:nvSpPr>
      <dsp:spPr>
        <a:xfrm>
          <a:off x="11436243" y="1535194"/>
          <a:ext cx="1460699" cy="2221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67719"/>
              </a:lnTo>
              <a:lnTo>
                <a:pt x="1460699" y="1967719"/>
              </a:lnTo>
              <a:lnTo>
                <a:pt x="1460699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E46DF-C793-4233-8250-AE6085DD8B95}">
      <dsp:nvSpPr>
        <dsp:cNvPr id="0" name=""/>
        <dsp:cNvSpPr/>
      </dsp:nvSpPr>
      <dsp:spPr>
        <a:xfrm>
          <a:off x="9009791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69A90-F3C8-4DD8-BDB3-7646B3FF12EF}">
      <dsp:nvSpPr>
        <dsp:cNvPr id="0" name=""/>
        <dsp:cNvSpPr/>
      </dsp:nvSpPr>
      <dsp:spPr>
        <a:xfrm>
          <a:off x="9009791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B96-2896-4BE2-9601-AA6DF863BEE2}">
      <dsp:nvSpPr>
        <dsp:cNvPr id="0" name=""/>
        <dsp:cNvSpPr/>
      </dsp:nvSpPr>
      <dsp:spPr>
        <a:xfrm>
          <a:off x="9009791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BC476-4E29-40BA-AFD7-DAFD7DA74DA1}">
      <dsp:nvSpPr>
        <dsp:cNvPr id="0" name=""/>
        <dsp:cNvSpPr/>
      </dsp:nvSpPr>
      <dsp:spPr>
        <a:xfrm>
          <a:off x="9975543" y="1535194"/>
          <a:ext cx="1460699" cy="2221229"/>
        </a:xfrm>
        <a:custGeom>
          <a:avLst/>
          <a:gdLst/>
          <a:ahLst/>
          <a:cxnLst/>
          <a:rect l="0" t="0" r="0" b="0"/>
          <a:pathLst>
            <a:path>
              <a:moveTo>
                <a:pt x="1460699" y="0"/>
              </a:moveTo>
              <a:lnTo>
                <a:pt x="1460699" y="1967719"/>
              </a:lnTo>
              <a:lnTo>
                <a:pt x="0" y="1967719"/>
              </a:lnTo>
              <a:lnTo>
                <a:pt x="0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49F8EB-BC10-425F-A7A5-1225F8878DE6}">
      <dsp:nvSpPr>
        <dsp:cNvPr id="0" name=""/>
        <dsp:cNvSpPr/>
      </dsp:nvSpPr>
      <dsp:spPr>
        <a:xfrm>
          <a:off x="6088392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24C146-04B5-45A7-9C72-9C41B1BFAFCF}">
      <dsp:nvSpPr>
        <dsp:cNvPr id="0" name=""/>
        <dsp:cNvSpPr/>
      </dsp:nvSpPr>
      <dsp:spPr>
        <a:xfrm>
          <a:off x="6088392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6088392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7054144" y="1535194"/>
          <a:ext cx="4382099" cy="2221229"/>
        </a:xfrm>
        <a:custGeom>
          <a:avLst/>
          <a:gdLst/>
          <a:ahLst/>
          <a:cxnLst/>
          <a:rect l="0" t="0" r="0" b="0"/>
          <a:pathLst>
            <a:path>
              <a:moveTo>
                <a:pt x="4382099" y="0"/>
              </a:moveTo>
              <a:lnTo>
                <a:pt x="4382099" y="1967719"/>
              </a:lnTo>
              <a:lnTo>
                <a:pt x="0" y="1967719"/>
              </a:lnTo>
              <a:lnTo>
                <a:pt x="0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31511F-745F-427C-96DC-7310046CBB6D}">
      <dsp:nvSpPr>
        <dsp:cNvPr id="0" name=""/>
        <dsp:cNvSpPr/>
      </dsp:nvSpPr>
      <dsp:spPr>
        <a:xfrm>
          <a:off x="3166992" y="4963613"/>
          <a:ext cx="362156" cy="6253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253243"/>
              </a:lnTo>
              <a:lnTo>
                <a:pt x="362156" y="62532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3166992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3166992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3166992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4132744" y="1535194"/>
          <a:ext cx="7303498" cy="2221229"/>
        </a:xfrm>
        <a:custGeom>
          <a:avLst/>
          <a:gdLst/>
          <a:ahLst/>
          <a:cxnLst/>
          <a:rect l="0" t="0" r="0" b="0"/>
          <a:pathLst>
            <a:path>
              <a:moveTo>
                <a:pt x="7303498" y="0"/>
              </a:moveTo>
              <a:lnTo>
                <a:pt x="7303498" y="1967719"/>
              </a:lnTo>
              <a:lnTo>
                <a:pt x="0" y="1967719"/>
              </a:lnTo>
              <a:lnTo>
                <a:pt x="0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18DD0-5CF9-4814-BD41-A583FB5CE2FB}">
      <dsp:nvSpPr>
        <dsp:cNvPr id="0" name=""/>
        <dsp:cNvSpPr/>
      </dsp:nvSpPr>
      <dsp:spPr>
        <a:xfrm>
          <a:off x="245593" y="4963613"/>
          <a:ext cx="362156" cy="4539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39033"/>
              </a:lnTo>
              <a:lnTo>
                <a:pt x="362156" y="45390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D420AC-18B0-4C46-9D04-D46228D041A8}">
      <dsp:nvSpPr>
        <dsp:cNvPr id="0" name=""/>
        <dsp:cNvSpPr/>
      </dsp:nvSpPr>
      <dsp:spPr>
        <a:xfrm>
          <a:off x="245593" y="4963613"/>
          <a:ext cx="362156" cy="28248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4824"/>
              </a:lnTo>
              <a:lnTo>
                <a:pt x="362156" y="282482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245593" y="4963613"/>
          <a:ext cx="362156" cy="1110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10614"/>
              </a:lnTo>
              <a:lnTo>
                <a:pt x="362156" y="11106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1211345" y="1535194"/>
          <a:ext cx="10224898" cy="2221229"/>
        </a:xfrm>
        <a:custGeom>
          <a:avLst/>
          <a:gdLst/>
          <a:ahLst/>
          <a:cxnLst/>
          <a:rect l="0" t="0" r="0" b="0"/>
          <a:pathLst>
            <a:path>
              <a:moveTo>
                <a:pt x="10224898" y="0"/>
              </a:moveTo>
              <a:lnTo>
                <a:pt x="10224898" y="1967719"/>
              </a:lnTo>
              <a:lnTo>
                <a:pt x="0" y="1967719"/>
              </a:lnTo>
              <a:lnTo>
                <a:pt x="0" y="22212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229053" y="328004"/>
          <a:ext cx="2414379" cy="120718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Composition &amp; performance</a:t>
          </a:r>
        </a:p>
      </dsp:txBody>
      <dsp:txXfrm>
        <a:off x="10229053" y="328004"/>
        <a:ext cx="2414379" cy="1207189"/>
      </dsp:txXfrm>
    </dsp:sp>
    <dsp:sp modelId="{BD959E6A-CAD3-4C42-B24D-53CEE97C9E3C}">
      <dsp:nvSpPr>
        <dsp:cNvPr id="0" name=""/>
        <dsp:cNvSpPr/>
      </dsp:nvSpPr>
      <dsp:spPr>
        <a:xfrm>
          <a:off x="4155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Pitch</a:t>
          </a:r>
        </a:p>
      </dsp:txBody>
      <dsp:txXfrm>
        <a:off x="4155" y="3756423"/>
        <a:ext cx="2414379" cy="1207189"/>
      </dsp:txXfrm>
    </dsp:sp>
    <dsp:sp modelId="{7940332D-5890-4E0F-9703-2C3A2D7D073F}">
      <dsp:nvSpPr>
        <dsp:cNvPr id="0" name=""/>
        <dsp:cNvSpPr/>
      </dsp:nvSpPr>
      <dsp:spPr>
        <a:xfrm>
          <a:off x="607750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 is to the left of the 2 black keys</a:t>
          </a:r>
        </a:p>
      </dsp:txBody>
      <dsp:txXfrm>
        <a:off x="607750" y="5470633"/>
        <a:ext cx="2414379" cy="1207189"/>
      </dsp:txXfrm>
    </dsp:sp>
    <dsp:sp modelId="{4D6649F2-05B5-4795-BD17-4D77A33FFBF5}">
      <dsp:nvSpPr>
        <dsp:cNvPr id="0" name=""/>
        <dsp:cNvSpPr/>
      </dsp:nvSpPr>
      <dsp:spPr>
        <a:xfrm>
          <a:off x="607750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Sharps</a:t>
          </a:r>
        </a:p>
      </dsp:txBody>
      <dsp:txXfrm>
        <a:off x="607750" y="7184843"/>
        <a:ext cx="2414379" cy="1207189"/>
      </dsp:txXfrm>
    </dsp:sp>
    <dsp:sp modelId="{2389495B-62BF-442C-9BF0-6E55AA7653DC}">
      <dsp:nvSpPr>
        <dsp:cNvPr id="0" name=""/>
        <dsp:cNvSpPr/>
      </dsp:nvSpPr>
      <dsp:spPr>
        <a:xfrm>
          <a:off x="607750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Flats</a:t>
          </a:r>
        </a:p>
      </dsp:txBody>
      <dsp:txXfrm>
        <a:off x="607750" y="8899052"/>
        <a:ext cx="2414379" cy="1207189"/>
      </dsp:txXfrm>
    </dsp:sp>
    <dsp:sp modelId="{856969B0-3E51-45DB-B941-0972151CE497}">
      <dsp:nvSpPr>
        <dsp:cNvPr id="0" name=""/>
        <dsp:cNvSpPr/>
      </dsp:nvSpPr>
      <dsp:spPr>
        <a:xfrm>
          <a:off x="2925554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Rhythm</a:t>
          </a:r>
        </a:p>
      </dsp:txBody>
      <dsp:txXfrm>
        <a:off x="2925554" y="3756423"/>
        <a:ext cx="2414379" cy="1207189"/>
      </dsp:txXfrm>
    </dsp:sp>
    <dsp:sp modelId="{F10869EE-4735-4308-AA81-7781F718AA2F}">
      <dsp:nvSpPr>
        <dsp:cNvPr id="0" name=""/>
        <dsp:cNvSpPr/>
      </dsp:nvSpPr>
      <dsp:spPr>
        <a:xfrm>
          <a:off x="3529149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Crotchet</a:t>
          </a:r>
        </a:p>
      </dsp:txBody>
      <dsp:txXfrm>
        <a:off x="3529149" y="5470633"/>
        <a:ext cx="2414379" cy="1207189"/>
      </dsp:txXfrm>
    </dsp:sp>
    <dsp:sp modelId="{5256D58D-71D0-4672-B449-138D58172BF5}">
      <dsp:nvSpPr>
        <dsp:cNvPr id="0" name=""/>
        <dsp:cNvSpPr/>
      </dsp:nvSpPr>
      <dsp:spPr>
        <a:xfrm>
          <a:off x="3529149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Quaver</a:t>
          </a:r>
        </a:p>
      </dsp:txBody>
      <dsp:txXfrm>
        <a:off x="3529149" y="7184843"/>
        <a:ext cx="2414379" cy="1207189"/>
      </dsp:txXfrm>
    </dsp:sp>
    <dsp:sp modelId="{ED26AF79-E986-41FA-A295-4539B0CCE5A6}">
      <dsp:nvSpPr>
        <dsp:cNvPr id="0" name=""/>
        <dsp:cNvSpPr/>
      </dsp:nvSpPr>
      <dsp:spPr>
        <a:xfrm>
          <a:off x="3529149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Semiquaver</a:t>
          </a:r>
        </a:p>
      </dsp:txBody>
      <dsp:txXfrm>
        <a:off x="3529149" y="8899052"/>
        <a:ext cx="2414379" cy="1207189"/>
      </dsp:txXfrm>
    </dsp:sp>
    <dsp:sp modelId="{9AE1A64C-7BD6-4C6B-8740-82097D05CD2E}">
      <dsp:nvSpPr>
        <dsp:cNvPr id="0" name=""/>
        <dsp:cNvSpPr/>
      </dsp:nvSpPr>
      <dsp:spPr>
        <a:xfrm>
          <a:off x="3529149" y="1061326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Rest</a:t>
          </a:r>
        </a:p>
      </dsp:txBody>
      <dsp:txXfrm>
        <a:off x="3529149" y="10613262"/>
        <a:ext cx="2414379" cy="1207189"/>
      </dsp:txXfrm>
    </dsp:sp>
    <dsp:sp modelId="{6EDA8616-2594-47BB-AB68-012F6D043469}">
      <dsp:nvSpPr>
        <dsp:cNvPr id="0" name=""/>
        <dsp:cNvSpPr/>
      </dsp:nvSpPr>
      <dsp:spPr>
        <a:xfrm>
          <a:off x="5846954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Melody</a:t>
          </a:r>
        </a:p>
      </dsp:txBody>
      <dsp:txXfrm>
        <a:off x="5846954" y="3756423"/>
        <a:ext cx="2414379" cy="1207189"/>
      </dsp:txXfrm>
    </dsp:sp>
    <dsp:sp modelId="{1DDE80CA-5881-4853-8553-10BCD9A012F7}">
      <dsp:nvSpPr>
        <dsp:cNvPr id="0" name=""/>
        <dsp:cNvSpPr/>
      </dsp:nvSpPr>
      <dsp:spPr>
        <a:xfrm>
          <a:off x="6450549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Tune</a:t>
          </a:r>
        </a:p>
      </dsp:txBody>
      <dsp:txXfrm>
        <a:off x="6450549" y="5470633"/>
        <a:ext cx="2414379" cy="1207189"/>
      </dsp:txXfrm>
    </dsp:sp>
    <dsp:sp modelId="{2E3644C7-F4AF-44DA-AD65-5968296B0CE1}">
      <dsp:nvSpPr>
        <dsp:cNvPr id="0" name=""/>
        <dsp:cNvSpPr/>
      </dsp:nvSpPr>
      <dsp:spPr>
        <a:xfrm>
          <a:off x="6450549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How to fit a melody to your chords</a:t>
          </a:r>
        </a:p>
      </dsp:txBody>
      <dsp:txXfrm>
        <a:off x="6450549" y="7184843"/>
        <a:ext cx="2414379" cy="1207189"/>
      </dsp:txXfrm>
    </dsp:sp>
    <dsp:sp modelId="{578FF561-3D5F-4E38-9F30-69EE3828DE40}">
      <dsp:nvSpPr>
        <dsp:cNvPr id="0" name=""/>
        <dsp:cNvSpPr/>
      </dsp:nvSpPr>
      <dsp:spPr>
        <a:xfrm>
          <a:off x="6450549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Syllables in words</a:t>
          </a:r>
        </a:p>
      </dsp:txBody>
      <dsp:txXfrm>
        <a:off x="6450549" y="8899052"/>
        <a:ext cx="2414379" cy="1207189"/>
      </dsp:txXfrm>
    </dsp:sp>
    <dsp:sp modelId="{774DEC4B-6F19-4FC5-A6A6-F0D766A44BEF}">
      <dsp:nvSpPr>
        <dsp:cNvPr id="0" name=""/>
        <dsp:cNvSpPr/>
      </dsp:nvSpPr>
      <dsp:spPr>
        <a:xfrm>
          <a:off x="8768353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Structure</a:t>
          </a:r>
        </a:p>
      </dsp:txBody>
      <dsp:txXfrm>
        <a:off x="8768353" y="3756423"/>
        <a:ext cx="2414379" cy="1207189"/>
      </dsp:txXfrm>
    </dsp:sp>
    <dsp:sp modelId="{4A5B4DEE-7EE7-4EED-A34E-D899E8DCE6C4}">
      <dsp:nvSpPr>
        <dsp:cNvPr id="0" name=""/>
        <dsp:cNvSpPr/>
      </dsp:nvSpPr>
      <dsp:spPr>
        <a:xfrm>
          <a:off x="9371948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Song form</a:t>
          </a:r>
        </a:p>
      </dsp:txBody>
      <dsp:txXfrm>
        <a:off x="9371948" y="5470633"/>
        <a:ext cx="2414379" cy="1207189"/>
      </dsp:txXfrm>
    </dsp:sp>
    <dsp:sp modelId="{AF53BD8D-D6D5-4428-B108-928001278BF0}">
      <dsp:nvSpPr>
        <dsp:cNvPr id="0" name=""/>
        <dsp:cNvSpPr/>
      </dsp:nvSpPr>
      <dsp:spPr>
        <a:xfrm>
          <a:off x="9371948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AB</a:t>
          </a:r>
        </a:p>
      </dsp:txBody>
      <dsp:txXfrm>
        <a:off x="9371948" y="7184843"/>
        <a:ext cx="2414379" cy="1207189"/>
      </dsp:txXfrm>
    </dsp:sp>
    <dsp:sp modelId="{04C8712A-5D1B-4D01-89B1-78356592FB3F}">
      <dsp:nvSpPr>
        <dsp:cNvPr id="0" name=""/>
        <dsp:cNvSpPr/>
      </dsp:nvSpPr>
      <dsp:spPr>
        <a:xfrm>
          <a:off x="9371948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ABA</a:t>
          </a:r>
        </a:p>
      </dsp:txBody>
      <dsp:txXfrm>
        <a:off x="9371948" y="8899052"/>
        <a:ext cx="2414379" cy="1207189"/>
      </dsp:txXfrm>
    </dsp:sp>
    <dsp:sp modelId="{08AB8ECD-BDE5-4795-8864-F13BD9488B8A}">
      <dsp:nvSpPr>
        <dsp:cNvPr id="0" name=""/>
        <dsp:cNvSpPr/>
      </dsp:nvSpPr>
      <dsp:spPr>
        <a:xfrm>
          <a:off x="11689753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Chord sequence</a:t>
          </a:r>
        </a:p>
      </dsp:txBody>
      <dsp:txXfrm>
        <a:off x="11689753" y="3756423"/>
        <a:ext cx="2414379" cy="1207189"/>
      </dsp:txXfrm>
    </dsp:sp>
    <dsp:sp modelId="{D8CF3383-0945-4C8D-8A53-372F0B50E698}">
      <dsp:nvSpPr>
        <dsp:cNvPr id="0" name=""/>
        <dsp:cNvSpPr/>
      </dsp:nvSpPr>
      <dsp:spPr>
        <a:xfrm>
          <a:off x="12293348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What is a chord sequence</a:t>
          </a:r>
        </a:p>
      </dsp:txBody>
      <dsp:txXfrm>
        <a:off x="12293348" y="5470633"/>
        <a:ext cx="2414379" cy="1207189"/>
      </dsp:txXfrm>
    </dsp:sp>
    <dsp:sp modelId="{337053C6-D7B2-45F9-B451-538BEDF3D36B}">
      <dsp:nvSpPr>
        <dsp:cNvPr id="0" name=""/>
        <dsp:cNvSpPr/>
      </dsp:nvSpPr>
      <dsp:spPr>
        <a:xfrm>
          <a:off x="12293348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Playing chords</a:t>
          </a:r>
        </a:p>
      </dsp:txBody>
      <dsp:txXfrm>
        <a:off x="12293348" y="7184843"/>
        <a:ext cx="2414379" cy="1207189"/>
      </dsp:txXfrm>
    </dsp:sp>
    <dsp:sp modelId="{907791FD-DDF0-4C88-A9AB-B04483412C06}">
      <dsp:nvSpPr>
        <dsp:cNvPr id="0" name=""/>
        <dsp:cNvSpPr/>
      </dsp:nvSpPr>
      <dsp:spPr>
        <a:xfrm>
          <a:off x="12293348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Recording them into Cubase</a:t>
          </a:r>
        </a:p>
      </dsp:txBody>
      <dsp:txXfrm>
        <a:off x="12293348" y="8899052"/>
        <a:ext cx="2414379" cy="1207189"/>
      </dsp:txXfrm>
    </dsp:sp>
    <dsp:sp modelId="{6CA530BF-8391-46E5-8CAC-230C7C30EB5A}">
      <dsp:nvSpPr>
        <dsp:cNvPr id="0" name=""/>
        <dsp:cNvSpPr/>
      </dsp:nvSpPr>
      <dsp:spPr>
        <a:xfrm>
          <a:off x="14611152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Lyrics</a:t>
          </a:r>
        </a:p>
      </dsp:txBody>
      <dsp:txXfrm>
        <a:off x="14611152" y="3756423"/>
        <a:ext cx="2414379" cy="1207189"/>
      </dsp:txXfrm>
    </dsp:sp>
    <dsp:sp modelId="{B41F7BCD-FB6B-4BB9-98C0-183B88F4C641}">
      <dsp:nvSpPr>
        <dsp:cNvPr id="0" name=""/>
        <dsp:cNvSpPr/>
      </dsp:nvSpPr>
      <dsp:spPr>
        <a:xfrm>
          <a:off x="15214747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Topic</a:t>
          </a:r>
        </a:p>
      </dsp:txBody>
      <dsp:txXfrm>
        <a:off x="15214747" y="5470633"/>
        <a:ext cx="2414379" cy="1207189"/>
      </dsp:txXfrm>
    </dsp:sp>
    <dsp:sp modelId="{703E263B-37DE-41FE-8639-F799732F5302}">
      <dsp:nvSpPr>
        <dsp:cNvPr id="0" name=""/>
        <dsp:cNvSpPr/>
      </dsp:nvSpPr>
      <dsp:spPr>
        <a:xfrm>
          <a:off x="15214747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Writing them</a:t>
          </a:r>
        </a:p>
      </dsp:txBody>
      <dsp:txXfrm>
        <a:off x="15214747" y="7184843"/>
        <a:ext cx="2414379" cy="1207189"/>
      </dsp:txXfrm>
    </dsp:sp>
    <dsp:sp modelId="{4B1D38ED-E0FA-4E4B-9A6F-9E29A938D7FC}">
      <dsp:nvSpPr>
        <dsp:cNvPr id="0" name=""/>
        <dsp:cNvSpPr/>
      </dsp:nvSpPr>
      <dsp:spPr>
        <a:xfrm>
          <a:off x="15214747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What makes good lyrics</a:t>
          </a:r>
        </a:p>
      </dsp:txBody>
      <dsp:txXfrm>
        <a:off x="15214747" y="8899052"/>
        <a:ext cx="2414379" cy="1207189"/>
      </dsp:txXfrm>
    </dsp:sp>
    <dsp:sp modelId="{34C3E8B0-E384-4B43-A4AF-C632A2F2C810}">
      <dsp:nvSpPr>
        <dsp:cNvPr id="0" name=""/>
        <dsp:cNvSpPr/>
      </dsp:nvSpPr>
      <dsp:spPr>
        <a:xfrm>
          <a:off x="17532552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Technique</a:t>
          </a:r>
        </a:p>
      </dsp:txBody>
      <dsp:txXfrm>
        <a:off x="17532552" y="3756423"/>
        <a:ext cx="2414379" cy="1207189"/>
      </dsp:txXfrm>
    </dsp:sp>
    <dsp:sp modelId="{9ABFC801-8956-4DBC-AE1D-809DE72E4A92}">
      <dsp:nvSpPr>
        <dsp:cNvPr id="0" name=""/>
        <dsp:cNvSpPr/>
      </dsp:nvSpPr>
      <dsp:spPr>
        <a:xfrm>
          <a:off x="18136147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Numbering your fingers for keyboard</a:t>
          </a:r>
        </a:p>
      </dsp:txBody>
      <dsp:txXfrm>
        <a:off x="18136147" y="5470633"/>
        <a:ext cx="2414379" cy="1207189"/>
      </dsp:txXfrm>
    </dsp:sp>
    <dsp:sp modelId="{7866E2C5-7C03-4FD7-92CC-56A043B1D261}">
      <dsp:nvSpPr>
        <dsp:cNvPr id="0" name=""/>
        <dsp:cNvSpPr/>
      </dsp:nvSpPr>
      <dsp:spPr>
        <a:xfrm>
          <a:off x="18136147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Playing notes at the same time</a:t>
          </a:r>
        </a:p>
      </dsp:txBody>
      <dsp:txXfrm>
        <a:off x="18136147" y="7184843"/>
        <a:ext cx="2414379" cy="1207189"/>
      </dsp:txXfrm>
    </dsp:sp>
    <dsp:sp modelId="{DCEC6E07-4464-4406-B0FA-5E66306D71C9}">
      <dsp:nvSpPr>
        <dsp:cNvPr id="0" name=""/>
        <dsp:cNvSpPr/>
      </dsp:nvSpPr>
      <dsp:spPr>
        <a:xfrm>
          <a:off x="20453951" y="3756423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Self-assessment</a:t>
          </a:r>
        </a:p>
      </dsp:txBody>
      <dsp:txXfrm>
        <a:off x="20453951" y="3756423"/>
        <a:ext cx="2414379" cy="1207189"/>
      </dsp:txXfrm>
    </dsp:sp>
    <dsp:sp modelId="{78C07248-AB9B-48DB-8803-4B1E7817EAEA}">
      <dsp:nvSpPr>
        <dsp:cNvPr id="0" name=""/>
        <dsp:cNvSpPr/>
      </dsp:nvSpPr>
      <dsp:spPr>
        <a:xfrm>
          <a:off x="21057546" y="547063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Assessing technique</a:t>
          </a:r>
        </a:p>
      </dsp:txBody>
      <dsp:txXfrm>
        <a:off x="21057546" y="5470633"/>
        <a:ext cx="2414379" cy="1207189"/>
      </dsp:txXfrm>
    </dsp:sp>
    <dsp:sp modelId="{192A2419-7AA0-40D9-9BA7-C3430A875C56}">
      <dsp:nvSpPr>
        <dsp:cNvPr id="0" name=""/>
        <dsp:cNvSpPr/>
      </dsp:nvSpPr>
      <dsp:spPr>
        <a:xfrm>
          <a:off x="21057546" y="7184843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Assessing rhythmic accuracy</a:t>
          </a:r>
        </a:p>
      </dsp:txBody>
      <dsp:txXfrm>
        <a:off x="21057546" y="7184843"/>
        <a:ext cx="2414379" cy="1207189"/>
      </dsp:txXfrm>
    </dsp:sp>
    <dsp:sp modelId="{5DEE90C2-14E8-42FD-97A6-31601E8475D4}">
      <dsp:nvSpPr>
        <dsp:cNvPr id="0" name=""/>
        <dsp:cNvSpPr/>
      </dsp:nvSpPr>
      <dsp:spPr>
        <a:xfrm>
          <a:off x="21057546" y="8899052"/>
          <a:ext cx="2414379" cy="120718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Assessing pitch accuracy</a:t>
          </a:r>
        </a:p>
      </dsp:txBody>
      <dsp:txXfrm>
        <a:off x="21057546" y="8899052"/>
        <a:ext cx="2414379" cy="1207189"/>
      </dsp:txXfrm>
    </dsp:sp>
    <dsp:sp modelId="{3AEF2D66-BCA0-46CC-BC2E-6B2FE505A523}">
      <dsp:nvSpPr>
        <dsp:cNvPr id="0" name=""/>
        <dsp:cNvSpPr/>
      </dsp:nvSpPr>
      <dsp:spPr>
        <a:xfrm>
          <a:off x="8768353" y="2042214"/>
          <a:ext cx="2414379" cy="120718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Writing and performing music</a:t>
          </a:r>
        </a:p>
      </dsp:txBody>
      <dsp:txXfrm>
        <a:off x="8768353" y="2042214"/>
        <a:ext cx="2414379" cy="1207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17/07/2024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2695987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4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399</TotalTime>
  <Words>103</Words>
  <Application>Microsoft Office PowerPoint</Application>
  <PresentationFormat>Custom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7</cp:revision>
  <dcterms:created xsi:type="dcterms:W3CDTF">2024-04-24T15:51:02Z</dcterms:created>
  <dcterms:modified xsi:type="dcterms:W3CDTF">2024-07-17T08:49:28Z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