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b="1" dirty="0">
              <a:latin typeface="Twinkl Light" pitchFamily="2" charset="0"/>
            </a:rPr>
            <a:t>Devising Drama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Devising drama through Epic Theatre conventions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Stimulus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Bertolt Brecht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Epic Theatre Conventions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>
        <a:solidFill>
          <a:srgbClr val="FFFF00"/>
        </a:solidFill>
      </dgm:spPr>
      <dgm:t>
        <a:bodyPr/>
        <a:lstStyle/>
        <a:p>
          <a:r>
            <a:rPr lang="en-GB" dirty="0" err="1">
              <a:latin typeface="Twinkl Light" pitchFamily="2" charset="0"/>
            </a:rPr>
            <a:t>Gestus</a:t>
          </a:r>
          <a:endParaRPr lang="en-GB" dirty="0">
            <a:latin typeface="Twinkl Light" pitchFamily="2" charset="0"/>
          </a:endParaRP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>
        <a:solidFill>
          <a:srgbClr val="FFFF00"/>
        </a:solidFill>
      </dgm:spPr>
      <dgm:t>
        <a:bodyPr/>
        <a:lstStyle/>
        <a:p>
          <a:r>
            <a:rPr lang="en-GB" dirty="0" err="1">
              <a:latin typeface="Twinkl Light" pitchFamily="2" charset="0"/>
            </a:rPr>
            <a:t>Vermsfrungsdungeffekt</a:t>
          </a:r>
          <a:endParaRPr lang="en-GB" dirty="0">
            <a:latin typeface="Twinkl Light" pitchFamily="2" charset="0"/>
          </a:endParaRPr>
        </a:p>
        <a:p>
          <a:r>
            <a:rPr lang="en-GB" dirty="0">
              <a:latin typeface="Twinkl Light" pitchFamily="2" charset="0"/>
            </a:rPr>
            <a:t>(Alienation)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>
        <a:solidFill>
          <a:srgbClr val="FFFF00"/>
        </a:solidFill>
      </dgm:spPr>
      <dgm:t>
        <a:bodyPr/>
        <a:lstStyle/>
        <a:p>
          <a:r>
            <a:rPr lang="en-GB" dirty="0">
              <a:latin typeface="Twinkl Light" pitchFamily="2" charset="0"/>
            </a:rPr>
            <a:t>Breaking the 4</a:t>
          </a:r>
          <a:r>
            <a:rPr lang="en-GB" baseline="30000" dirty="0">
              <a:latin typeface="Twinkl Light" pitchFamily="2" charset="0"/>
            </a:rPr>
            <a:t>th</a:t>
          </a:r>
          <a:r>
            <a:rPr lang="en-GB" dirty="0">
              <a:latin typeface="Twinkl Light" pitchFamily="2" charset="0"/>
            </a:rPr>
            <a:t> Wall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1898 - 1956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Created Epic Theatre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Political</a:t>
          </a:r>
          <a:r>
            <a:rPr lang="en-GB" baseline="0" dirty="0">
              <a:latin typeface="Twinkl Light" pitchFamily="2" charset="0"/>
            </a:rPr>
            <a:t> playwright and activist</a:t>
          </a:r>
        </a:p>
        <a:p>
          <a:r>
            <a:rPr lang="en-GB" baseline="0" dirty="0">
              <a:latin typeface="Twinkl Light" pitchFamily="2" charset="0"/>
            </a:rPr>
            <a:t>Socialist / Marxist</a:t>
          </a:r>
          <a:endParaRPr lang="en-GB" dirty="0">
            <a:latin typeface="Twinkl Light" pitchFamily="2" charset="0"/>
          </a:endParaRP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Abstract V Realistic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Interpretation of Stimulus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Theme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E371AEB-9204-45F6-A49B-0B0B484012C1}">
      <dgm:prSet/>
      <dgm:spPr/>
      <dgm:t>
        <a:bodyPr/>
        <a:lstStyle/>
        <a:p>
          <a:r>
            <a:rPr lang="en-GB" dirty="0"/>
            <a:t>Wanted the audience to make judgements and form opinions</a:t>
          </a:r>
        </a:p>
      </dgm:t>
    </dgm:pt>
    <dgm:pt modelId="{FB245D00-E6DE-4BF9-A417-350B9FCE9C3E}" type="parTrans" cxnId="{343D8CA8-C734-46DE-A7DC-6750E000437B}">
      <dgm:prSet/>
      <dgm:spPr/>
      <dgm:t>
        <a:bodyPr/>
        <a:lstStyle/>
        <a:p>
          <a:endParaRPr lang="en-GB"/>
        </a:p>
      </dgm:t>
    </dgm:pt>
    <dgm:pt modelId="{1AD10AB9-2AF3-4C87-A443-E4BFA61B4743}" type="sibTrans" cxnId="{343D8CA8-C734-46DE-A7DC-6750E000437B}">
      <dgm:prSet/>
      <dgm:spPr/>
      <dgm:t>
        <a:bodyPr/>
        <a:lstStyle/>
        <a:p>
          <a:endParaRPr lang="en-GB"/>
        </a:p>
      </dgm:t>
    </dgm:pt>
    <dgm:pt modelId="{5D072A4B-6F98-4269-9AF3-9AA0B64505C4}">
      <dgm:prSet/>
      <dgm:spPr/>
      <dgm:t>
        <a:bodyPr/>
        <a:lstStyle/>
        <a:p>
          <a:r>
            <a:rPr lang="en-GB">
              <a:latin typeface="Twinkl Light" pitchFamily="2" charset="0"/>
            </a:rPr>
            <a:t>Wrote plays that mocked Hitler and the Nazi regime</a:t>
          </a:r>
          <a:endParaRPr lang="en-GB" dirty="0">
            <a:latin typeface="Twinkl Light" pitchFamily="2" charset="0"/>
          </a:endParaRPr>
        </a:p>
      </dgm:t>
    </dgm:pt>
    <dgm:pt modelId="{93C02559-0C2E-4628-9466-ED6453286E52}" type="parTrans" cxnId="{84DD9E5F-3244-4103-BB88-5ADEA4A3F318}">
      <dgm:prSet/>
      <dgm:spPr/>
      <dgm:t>
        <a:bodyPr/>
        <a:lstStyle/>
        <a:p>
          <a:endParaRPr lang="en-GB"/>
        </a:p>
      </dgm:t>
    </dgm:pt>
    <dgm:pt modelId="{7A1BB08B-99D7-461E-B0D6-067A3B9DA86A}" type="sibTrans" cxnId="{84DD9E5F-3244-4103-BB88-5ADEA4A3F318}">
      <dgm:prSet/>
      <dgm:spPr/>
      <dgm:t>
        <a:bodyPr/>
        <a:lstStyle/>
        <a:p>
          <a:endParaRPr lang="en-GB"/>
        </a:p>
      </dgm:t>
    </dgm:pt>
    <dgm:pt modelId="{D8D3F2A5-93B5-4113-BEDB-519BB7626961}">
      <dgm:prSet/>
      <dgm:spPr>
        <a:solidFill>
          <a:srgbClr val="FFFF00"/>
        </a:solidFill>
      </dgm:spPr>
      <dgm:t>
        <a:bodyPr/>
        <a:lstStyle/>
        <a:p>
          <a:endParaRPr lang="en-GB" dirty="0"/>
        </a:p>
        <a:p>
          <a:r>
            <a:rPr lang="en-GB" dirty="0"/>
            <a:t>Narration</a:t>
          </a:r>
        </a:p>
      </dgm:t>
    </dgm:pt>
    <dgm:pt modelId="{C0301CED-17E0-4B22-A496-D1E23A569E0F}" type="parTrans" cxnId="{4C35A864-E38A-4CC3-AB18-8C99EC11B9CF}">
      <dgm:prSet/>
      <dgm:spPr/>
      <dgm:t>
        <a:bodyPr/>
        <a:lstStyle/>
        <a:p>
          <a:endParaRPr lang="en-GB"/>
        </a:p>
      </dgm:t>
    </dgm:pt>
    <dgm:pt modelId="{B2F9BF44-7F4B-4150-A312-018DE59AE5BD}" type="sibTrans" cxnId="{4C35A864-E38A-4CC3-AB18-8C99EC11B9CF}">
      <dgm:prSet/>
      <dgm:spPr/>
      <dgm:t>
        <a:bodyPr/>
        <a:lstStyle/>
        <a:p>
          <a:endParaRPr lang="en-GB"/>
        </a:p>
      </dgm:t>
    </dgm:pt>
    <dgm:pt modelId="{293CB6EA-95BC-4955-9492-87A1A9BDE21F}">
      <dgm:prSet/>
      <dgm:spPr>
        <a:solidFill>
          <a:srgbClr val="FFFF00"/>
        </a:solidFill>
      </dgm:spPr>
      <dgm:t>
        <a:bodyPr/>
        <a:lstStyle/>
        <a:p>
          <a:r>
            <a:rPr lang="en-GB" dirty="0"/>
            <a:t>Narration and soundscape</a:t>
          </a:r>
        </a:p>
      </dgm:t>
    </dgm:pt>
    <dgm:pt modelId="{C13EA00F-A8C7-46CB-B62D-9296130EEB53}" type="parTrans" cxnId="{D1B727D4-78C7-4E19-81C7-4FEA05104707}">
      <dgm:prSet/>
      <dgm:spPr/>
      <dgm:t>
        <a:bodyPr/>
        <a:lstStyle/>
        <a:p>
          <a:endParaRPr lang="en-GB"/>
        </a:p>
      </dgm:t>
    </dgm:pt>
    <dgm:pt modelId="{0F7428F5-C32A-4A88-99A0-7040C3F10ACB}" type="sibTrans" cxnId="{D1B727D4-78C7-4E19-81C7-4FEA05104707}">
      <dgm:prSet/>
      <dgm:spPr/>
      <dgm:t>
        <a:bodyPr/>
        <a:lstStyle/>
        <a:p>
          <a:endParaRPr lang="en-GB"/>
        </a:p>
      </dgm:t>
    </dgm:pt>
    <dgm:pt modelId="{9E7206FF-6210-4D6B-BD1F-AF6AA4BD714B}">
      <dgm:prSet/>
      <dgm:spPr>
        <a:solidFill>
          <a:srgbClr val="FFFF00"/>
        </a:solidFill>
      </dgm:spPr>
      <dgm:t>
        <a:bodyPr/>
        <a:lstStyle/>
        <a:p>
          <a:r>
            <a:rPr lang="en-GB" dirty="0"/>
            <a:t>Physical Theatre</a:t>
          </a:r>
        </a:p>
      </dgm:t>
    </dgm:pt>
    <dgm:pt modelId="{515B70EA-E0F4-452D-8B64-63E85FADD110}" type="parTrans" cxnId="{68A8774A-118B-499B-BD7C-FAF4D6C6107C}">
      <dgm:prSet/>
      <dgm:spPr/>
      <dgm:t>
        <a:bodyPr/>
        <a:lstStyle/>
        <a:p>
          <a:endParaRPr lang="en-GB"/>
        </a:p>
      </dgm:t>
    </dgm:pt>
    <dgm:pt modelId="{2295DDD1-15BE-40E6-B2C4-3D03726A317D}" type="sibTrans" cxnId="{68A8774A-118B-499B-BD7C-FAF4D6C6107C}">
      <dgm:prSet/>
      <dgm:spPr/>
      <dgm:t>
        <a:bodyPr/>
        <a:lstStyle/>
        <a:p>
          <a:endParaRPr lang="en-GB"/>
        </a:p>
      </dgm:t>
    </dgm:pt>
    <dgm:pt modelId="{A036BC65-0399-4211-8E4D-2CA9D4A8237A}">
      <dgm:prSet/>
      <dgm:spPr>
        <a:solidFill>
          <a:srgbClr val="FFFF00"/>
        </a:solidFill>
      </dgm:spPr>
      <dgm:t>
        <a:bodyPr/>
        <a:lstStyle/>
        <a:p>
          <a:r>
            <a:rPr lang="en-GB" dirty="0" err="1"/>
            <a:t>SPASS</a:t>
          </a:r>
          <a:endParaRPr lang="en-GB" dirty="0"/>
        </a:p>
      </dgm:t>
    </dgm:pt>
    <dgm:pt modelId="{0A751CA7-9B97-4696-A363-F1AB541133B9}" type="sibTrans" cxnId="{32A0B429-43DF-472D-9AEA-9CA427CBB6B9}">
      <dgm:prSet/>
      <dgm:spPr/>
      <dgm:t>
        <a:bodyPr/>
        <a:lstStyle/>
        <a:p>
          <a:endParaRPr lang="en-GB"/>
        </a:p>
      </dgm:t>
    </dgm:pt>
    <dgm:pt modelId="{D3639AD9-2BEE-4E76-99BC-BDB4092A635F}" type="parTrans" cxnId="{32A0B429-43DF-472D-9AEA-9CA427CBB6B9}">
      <dgm:prSet/>
      <dgm:spPr/>
      <dgm:t>
        <a:bodyPr/>
        <a:lstStyle/>
        <a:p>
          <a:endParaRPr lang="en-GB"/>
        </a:p>
      </dgm:t>
    </dgm:pt>
    <dgm:pt modelId="{8A00BD90-761B-40AF-9BCA-D1DCBE8EA16E}">
      <dgm:prSet/>
      <dgm:spPr/>
      <dgm:t>
        <a:bodyPr/>
        <a:lstStyle/>
        <a:p>
          <a:r>
            <a:rPr lang="en-GB" dirty="0"/>
            <a:t>Epic Theatre </a:t>
          </a:r>
          <a:r>
            <a:rPr lang="en-GB" dirty="0" err="1"/>
            <a:t>Conventionss</a:t>
          </a:r>
          <a:endParaRPr lang="en-GB" dirty="0"/>
        </a:p>
      </dgm:t>
    </dgm:pt>
    <dgm:pt modelId="{05A49B27-28FC-4049-88DC-DACCEBC523C1}" type="sibTrans" cxnId="{7D21E81F-CBF6-4C23-B7C5-A77537A2F59F}">
      <dgm:prSet/>
      <dgm:spPr/>
      <dgm:t>
        <a:bodyPr/>
        <a:lstStyle/>
        <a:p>
          <a:endParaRPr lang="en-GB"/>
        </a:p>
      </dgm:t>
    </dgm:pt>
    <dgm:pt modelId="{436D0A7F-B5EB-4EC3-ABBF-AAFDDE46AA63}" type="parTrans" cxnId="{7D21E81F-CBF6-4C23-B7C5-A77537A2F59F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5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4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4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5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5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5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5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5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5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15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15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15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5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4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4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15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15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15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15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15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15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15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15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15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7D71561B-DC74-486A-BF31-1606DCE4071B}" type="pres">
      <dgm:prSet presAssocID="{FB245D00-E6DE-4BF9-A417-350B9FCE9C3E}" presName="Name37" presStyleLbl="parChTrans1D3" presStyleIdx="6" presStyleCnt="15"/>
      <dgm:spPr/>
    </dgm:pt>
    <dgm:pt modelId="{DA6EA562-7D36-4A9C-ACFB-825A5DA15070}" type="pres">
      <dgm:prSet presAssocID="{FE371AEB-9204-45F6-A49B-0B0B484012C1}" presName="hierRoot2" presStyleCnt="0">
        <dgm:presLayoutVars>
          <dgm:hierBranch val="init"/>
        </dgm:presLayoutVars>
      </dgm:prSet>
      <dgm:spPr/>
    </dgm:pt>
    <dgm:pt modelId="{53850545-74E8-4256-94BD-E96BABD8B5A1}" type="pres">
      <dgm:prSet presAssocID="{FE371AEB-9204-45F6-A49B-0B0B484012C1}" presName="rootComposite" presStyleCnt="0"/>
      <dgm:spPr/>
    </dgm:pt>
    <dgm:pt modelId="{5F306DF8-15A9-4322-BE3C-2CCE7FC34469}" type="pres">
      <dgm:prSet presAssocID="{FE371AEB-9204-45F6-A49B-0B0B484012C1}" presName="rootText" presStyleLbl="node3" presStyleIdx="6" presStyleCnt="15">
        <dgm:presLayoutVars>
          <dgm:chPref val="3"/>
        </dgm:presLayoutVars>
      </dgm:prSet>
      <dgm:spPr/>
    </dgm:pt>
    <dgm:pt modelId="{D03A0A03-AB9A-4FB1-8A29-24CCAF555D03}" type="pres">
      <dgm:prSet presAssocID="{FE371AEB-9204-45F6-A49B-0B0B484012C1}" presName="rootConnector" presStyleLbl="node3" presStyleIdx="6" presStyleCnt="15"/>
      <dgm:spPr/>
    </dgm:pt>
    <dgm:pt modelId="{05827CC2-FC06-44AC-A171-55C94710B40B}" type="pres">
      <dgm:prSet presAssocID="{FE371AEB-9204-45F6-A49B-0B0B484012C1}" presName="hierChild4" presStyleCnt="0"/>
      <dgm:spPr/>
    </dgm:pt>
    <dgm:pt modelId="{9BDCAF8C-1F9B-4787-B374-DC6AA7187A46}" type="pres">
      <dgm:prSet presAssocID="{FE371AEB-9204-45F6-A49B-0B0B484012C1}" presName="hierChild5" presStyleCnt="0"/>
      <dgm:spPr/>
    </dgm:pt>
    <dgm:pt modelId="{6C814BA1-EF2A-4568-A31A-E16F84A79473}" type="pres">
      <dgm:prSet presAssocID="{93C02559-0C2E-4628-9466-ED6453286E52}" presName="Name37" presStyleLbl="parChTrans1D3" presStyleIdx="7" presStyleCnt="15"/>
      <dgm:spPr/>
    </dgm:pt>
    <dgm:pt modelId="{AE8E5919-7E11-4D35-9D06-24EAECCED72E}" type="pres">
      <dgm:prSet presAssocID="{5D072A4B-6F98-4269-9AF3-9AA0B64505C4}" presName="hierRoot2" presStyleCnt="0">
        <dgm:presLayoutVars>
          <dgm:hierBranch val="init"/>
        </dgm:presLayoutVars>
      </dgm:prSet>
      <dgm:spPr/>
    </dgm:pt>
    <dgm:pt modelId="{FA22E2A1-D29F-4561-8542-B3CFE338FFE1}" type="pres">
      <dgm:prSet presAssocID="{5D072A4B-6F98-4269-9AF3-9AA0B64505C4}" presName="rootComposite" presStyleCnt="0"/>
      <dgm:spPr/>
    </dgm:pt>
    <dgm:pt modelId="{69D9C39D-1A8B-4F3E-8C14-3455BE7D5B31}" type="pres">
      <dgm:prSet presAssocID="{5D072A4B-6F98-4269-9AF3-9AA0B64505C4}" presName="rootText" presStyleLbl="node3" presStyleIdx="7" presStyleCnt="15">
        <dgm:presLayoutVars>
          <dgm:chPref val="3"/>
        </dgm:presLayoutVars>
      </dgm:prSet>
      <dgm:spPr/>
    </dgm:pt>
    <dgm:pt modelId="{58AD3B10-69A9-4C0E-BE0B-CB823F886B64}" type="pres">
      <dgm:prSet presAssocID="{5D072A4B-6F98-4269-9AF3-9AA0B64505C4}" presName="rootConnector" presStyleLbl="node3" presStyleIdx="7" presStyleCnt="15"/>
      <dgm:spPr/>
    </dgm:pt>
    <dgm:pt modelId="{50467D3E-2B35-4AD3-9FC4-302F2EADE217}" type="pres">
      <dgm:prSet presAssocID="{5D072A4B-6F98-4269-9AF3-9AA0B64505C4}" presName="hierChild4" presStyleCnt="0"/>
      <dgm:spPr/>
    </dgm:pt>
    <dgm:pt modelId="{835CAC56-140D-4E55-A360-DF436A09F0E0}" type="pres">
      <dgm:prSet presAssocID="{5D072A4B-6F98-4269-9AF3-9AA0B64505C4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5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4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4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8" presStyleCnt="15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8" presStyleCnt="15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8" presStyleCnt="15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9" presStyleCnt="15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9" presStyleCnt="15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9" presStyleCnt="15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0" presStyleCnt="15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0" presStyleCnt="15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0" presStyleCnt="15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088044F8-B337-47E2-B6BC-5590FC76C39B}" type="pres">
      <dgm:prSet presAssocID="{C0301CED-17E0-4B22-A496-D1E23A569E0F}" presName="Name37" presStyleLbl="parChTrans1D3" presStyleIdx="11" presStyleCnt="15"/>
      <dgm:spPr/>
    </dgm:pt>
    <dgm:pt modelId="{E1D01A74-F71E-47D8-A98B-6DAEDE371017}" type="pres">
      <dgm:prSet presAssocID="{D8D3F2A5-93B5-4113-BEDB-519BB7626961}" presName="hierRoot2" presStyleCnt="0">
        <dgm:presLayoutVars>
          <dgm:hierBranch val="init"/>
        </dgm:presLayoutVars>
      </dgm:prSet>
      <dgm:spPr/>
    </dgm:pt>
    <dgm:pt modelId="{A019D563-0119-4C61-8B47-18D171F95D36}" type="pres">
      <dgm:prSet presAssocID="{D8D3F2A5-93B5-4113-BEDB-519BB7626961}" presName="rootComposite" presStyleCnt="0"/>
      <dgm:spPr/>
    </dgm:pt>
    <dgm:pt modelId="{99886900-3A30-490F-90E8-32EDA2BF3D23}" type="pres">
      <dgm:prSet presAssocID="{D8D3F2A5-93B5-4113-BEDB-519BB7626961}" presName="rootText" presStyleLbl="node3" presStyleIdx="11" presStyleCnt="15">
        <dgm:presLayoutVars>
          <dgm:chPref val="3"/>
        </dgm:presLayoutVars>
      </dgm:prSet>
      <dgm:spPr/>
    </dgm:pt>
    <dgm:pt modelId="{D2A376D8-917A-4EFC-85ED-7B306E9733FC}" type="pres">
      <dgm:prSet presAssocID="{D8D3F2A5-93B5-4113-BEDB-519BB7626961}" presName="rootConnector" presStyleLbl="node3" presStyleIdx="11" presStyleCnt="15"/>
      <dgm:spPr/>
    </dgm:pt>
    <dgm:pt modelId="{C854130F-F039-4099-8922-29BC64EEAA69}" type="pres">
      <dgm:prSet presAssocID="{D8D3F2A5-93B5-4113-BEDB-519BB7626961}" presName="hierChild4" presStyleCnt="0"/>
      <dgm:spPr/>
    </dgm:pt>
    <dgm:pt modelId="{058E3166-BBCB-4B0C-93C6-51D7C35D752D}" type="pres">
      <dgm:prSet presAssocID="{D8D3F2A5-93B5-4113-BEDB-519BB7626961}" presName="hierChild5" presStyleCnt="0"/>
      <dgm:spPr/>
    </dgm:pt>
    <dgm:pt modelId="{E6986F4C-BE9F-4378-9E96-21816E3B0387}" type="pres">
      <dgm:prSet presAssocID="{D3639AD9-2BEE-4E76-99BC-BDB4092A635F}" presName="Name37" presStyleLbl="parChTrans1D3" presStyleIdx="12" presStyleCnt="15"/>
      <dgm:spPr/>
    </dgm:pt>
    <dgm:pt modelId="{3BA7CC67-4A16-4B03-AB55-E8C27F3BC658}" type="pres">
      <dgm:prSet presAssocID="{A036BC65-0399-4211-8E4D-2CA9D4A8237A}" presName="hierRoot2" presStyleCnt="0">
        <dgm:presLayoutVars>
          <dgm:hierBranch val="init"/>
        </dgm:presLayoutVars>
      </dgm:prSet>
      <dgm:spPr/>
    </dgm:pt>
    <dgm:pt modelId="{724D6D60-7440-4891-92F5-ABD2547683D5}" type="pres">
      <dgm:prSet presAssocID="{A036BC65-0399-4211-8E4D-2CA9D4A8237A}" presName="rootComposite" presStyleCnt="0"/>
      <dgm:spPr/>
    </dgm:pt>
    <dgm:pt modelId="{84AF5070-9452-49AC-983D-B27BD5B0EA49}" type="pres">
      <dgm:prSet presAssocID="{A036BC65-0399-4211-8E4D-2CA9D4A8237A}" presName="rootText" presStyleLbl="node3" presStyleIdx="12" presStyleCnt="15">
        <dgm:presLayoutVars>
          <dgm:chPref val="3"/>
        </dgm:presLayoutVars>
      </dgm:prSet>
      <dgm:spPr/>
    </dgm:pt>
    <dgm:pt modelId="{AA73FFCA-608D-4E6E-9BD5-6A124B98595D}" type="pres">
      <dgm:prSet presAssocID="{A036BC65-0399-4211-8E4D-2CA9D4A8237A}" presName="rootConnector" presStyleLbl="node3" presStyleIdx="12" presStyleCnt="15"/>
      <dgm:spPr/>
    </dgm:pt>
    <dgm:pt modelId="{EE9D24AD-B4E7-4444-BE93-03A49A906D27}" type="pres">
      <dgm:prSet presAssocID="{A036BC65-0399-4211-8E4D-2CA9D4A8237A}" presName="hierChild4" presStyleCnt="0"/>
      <dgm:spPr/>
    </dgm:pt>
    <dgm:pt modelId="{2141239F-4885-4C93-B4E4-CCC9014887C3}" type="pres">
      <dgm:prSet presAssocID="{A036BC65-0399-4211-8E4D-2CA9D4A8237A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6815B7EC-8B17-46C9-9471-442ADED39578}" type="pres">
      <dgm:prSet presAssocID="{436D0A7F-B5EB-4EC3-ABBF-AAFDDE46AA63}" presName="Name37" presStyleLbl="parChTrans1D2" presStyleIdx="3" presStyleCnt="5"/>
      <dgm:spPr/>
    </dgm:pt>
    <dgm:pt modelId="{88EA4A4B-F2C6-459B-8354-62639371365C}" type="pres">
      <dgm:prSet presAssocID="{8A00BD90-761B-40AF-9BCA-D1DCBE8EA16E}" presName="hierRoot2" presStyleCnt="0">
        <dgm:presLayoutVars>
          <dgm:hierBranch val="init"/>
        </dgm:presLayoutVars>
      </dgm:prSet>
      <dgm:spPr/>
    </dgm:pt>
    <dgm:pt modelId="{4E19E627-BC64-415E-95D1-37D0376C2DA1}" type="pres">
      <dgm:prSet presAssocID="{8A00BD90-761B-40AF-9BCA-D1DCBE8EA16E}" presName="rootComposite" presStyleCnt="0"/>
      <dgm:spPr/>
    </dgm:pt>
    <dgm:pt modelId="{51D18151-CB2E-4052-9097-1A91586B12A7}" type="pres">
      <dgm:prSet presAssocID="{8A00BD90-761B-40AF-9BCA-D1DCBE8EA16E}" presName="rootText" presStyleLbl="node2" presStyleIdx="3" presStyleCnt="4">
        <dgm:presLayoutVars>
          <dgm:chPref val="3"/>
        </dgm:presLayoutVars>
      </dgm:prSet>
      <dgm:spPr/>
    </dgm:pt>
    <dgm:pt modelId="{8C07CDDD-4613-47F9-A930-E91D4D25142A}" type="pres">
      <dgm:prSet presAssocID="{8A00BD90-761B-40AF-9BCA-D1DCBE8EA16E}" presName="rootConnector" presStyleLbl="node2" presStyleIdx="3" presStyleCnt="4"/>
      <dgm:spPr/>
    </dgm:pt>
    <dgm:pt modelId="{69FBB265-1A1B-40E6-AF2B-25BD61CE0056}" type="pres">
      <dgm:prSet presAssocID="{8A00BD90-761B-40AF-9BCA-D1DCBE8EA16E}" presName="hierChild4" presStyleCnt="0"/>
      <dgm:spPr/>
    </dgm:pt>
    <dgm:pt modelId="{662DF512-9933-47B0-9235-0E5271DAD661}" type="pres">
      <dgm:prSet presAssocID="{C13EA00F-A8C7-46CB-B62D-9296130EEB53}" presName="Name37" presStyleLbl="parChTrans1D3" presStyleIdx="13" presStyleCnt="15"/>
      <dgm:spPr/>
    </dgm:pt>
    <dgm:pt modelId="{8152ED98-EB6B-465C-A30C-8EAB14887F2C}" type="pres">
      <dgm:prSet presAssocID="{293CB6EA-95BC-4955-9492-87A1A9BDE21F}" presName="hierRoot2" presStyleCnt="0">
        <dgm:presLayoutVars>
          <dgm:hierBranch val="init"/>
        </dgm:presLayoutVars>
      </dgm:prSet>
      <dgm:spPr/>
    </dgm:pt>
    <dgm:pt modelId="{3A38337A-1009-4A83-AFEE-DC34DECDDBF6}" type="pres">
      <dgm:prSet presAssocID="{293CB6EA-95BC-4955-9492-87A1A9BDE21F}" presName="rootComposite" presStyleCnt="0"/>
      <dgm:spPr/>
    </dgm:pt>
    <dgm:pt modelId="{B3C07C29-59EF-4111-A72F-6FFEF8BAA1D4}" type="pres">
      <dgm:prSet presAssocID="{293CB6EA-95BC-4955-9492-87A1A9BDE21F}" presName="rootText" presStyleLbl="node3" presStyleIdx="13" presStyleCnt="15">
        <dgm:presLayoutVars>
          <dgm:chPref val="3"/>
        </dgm:presLayoutVars>
      </dgm:prSet>
      <dgm:spPr/>
    </dgm:pt>
    <dgm:pt modelId="{334806B7-A440-41C8-A444-6AB2E1218D5C}" type="pres">
      <dgm:prSet presAssocID="{293CB6EA-95BC-4955-9492-87A1A9BDE21F}" presName="rootConnector" presStyleLbl="node3" presStyleIdx="13" presStyleCnt="15"/>
      <dgm:spPr/>
    </dgm:pt>
    <dgm:pt modelId="{961CF143-8642-4FCA-A316-0A8FDEF0A799}" type="pres">
      <dgm:prSet presAssocID="{293CB6EA-95BC-4955-9492-87A1A9BDE21F}" presName="hierChild4" presStyleCnt="0"/>
      <dgm:spPr/>
    </dgm:pt>
    <dgm:pt modelId="{32C12A45-83CB-4FFA-B0D7-ED91CB42ED9F}" type="pres">
      <dgm:prSet presAssocID="{293CB6EA-95BC-4955-9492-87A1A9BDE21F}" presName="hierChild5" presStyleCnt="0"/>
      <dgm:spPr/>
    </dgm:pt>
    <dgm:pt modelId="{40EFB6CA-CF54-4C4F-8F7D-6D1C72056268}" type="pres">
      <dgm:prSet presAssocID="{515B70EA-E0F4-452D-8B64-63E85FADD110}" presName="Name37" presStyleLbl="parChTrans1D3" presStyleIdx="14" presStyleCnt="15"/>
      <dgm:spPr/>
    </dgm:pt>
    <dgm:pt modelId="{B64CDC0B-A6BA-4658-B8BA-D319DA65D2BB}" type="pres">
      <dgm:prSet presAssocID="{9E7206FF-6210-4D6B-BD1F-AF6AA4BD714B}" presName="hierRoot2" presStyleCnt="0">
        <dgm:presLayoutVars>
          <dgm:hierBranch val="init"/>
        </dgm:presLayoutVars>
      </dgm:prSet>
      <dgm:spPr/>
    </dgm:pt>
    <dgm:pt modelId="{E6B5D766-3D41-4523-9DCE-1A6273404C05}" type="pres">
      <dgm:prSet presAssocID="{9E7206FF-6210-4D6B-BD1F-AF6AA4BD714B}" presName="rootComposite" presStyleCnt="0"/>
      <dgm:spPr/>
    </dgm:pt>
    <dgm:pt modelId="{9A5EA413-5EEF-4F74-9D86-A9EDC127CA59}" type="pres">
      <dgm:prSet presAssocID="{9E7206FF-6210-4D6B-BD1F-AF6AA4BD714B}" presName="rootText" presStyleLbl="node3" presStyleIdx="14" presStyleCnt="15">
        <dgm:presLayoutVars>
          <dgm:chPref val="3"/>
        </dgm:presLayoutVars>
      </dgm:prSet>
      <dgm:spPr/>
    </dgm:pt>
    <dgm:pt modelId="{80E9A715-C24C-4FBD-AAAC-FEF75A660D21}" type="pres">
      <dgm:prSet presAssocID="{9E7206FF-6210-4D6B-BD1F-AF6AA4BD714B}" presName="rootConnector" presStyleLbl="node3" presStyleIdx="14" presStyleCnt="15"/>
      <dgm:spPr/>
    </dgm:pt>
    <dgm:pt modelId="{2521182D-44E3-4DC7-8747-9E9A599DC6C8}" type="pres">
      <dgm:prSet presAssocID="{9E7206FF-6210-4D6B-BD1F-AF6AA4BD714B}" presName="hierChild4" presStyleCnt="0"/>
      <dgm:spPr/>
    </dgm:pt>
    <dgm:pt modelId="{D35762C1-C7F1-425B-9954-370815CDC933}" type="pres">
      <dgm:prSet presAssocID="{9E7206FF-6210-4D6B-BD1F-AF6AA4BD714B}" presName="hierChild5" presStyleCnt="0"/>
      <dgm:spPr/>
    </dgm:pt>
    <dgm:pt modelId="{BA5FD5FC-8E26-4A60-AEA7-F9EFCA42791E}" type="pres">
      <dgm:prSet presAssocID="{8A00BD90-761B-40AF-9BCA-D1DCBE8EA16E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97D02619-FE69-44E7-9051-615377AC6784}" type="presOf" srcId="{FB245D00-E6DE-4BF9-A417-350B9FCE9C3E}" destId="{7D71561B-DC74-486A-BF31-1606DCE4071B}" srcOrd="0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7D21E81F-CBF6-4C23-B7C5-A77537A2F59F}" srcId="{B69A64DB-1714-436F-90C8-41D514202708}" destId="{8A00BD90-761B-40AF-9BCA-D1DCBE8EA16E}" srcOrd="4" destOrd="0" parTransId="{436D0A7F-B5EB-4EC3-ABBF-AAFDDE46AA63}" sibTransId="{05A49B27-28FC-4049-88DC-DACCEBC523C1}"/>
    <dgm:cxn modelId="{299C6F24-FA42-419D-8C4C-0EBC19DFDC13}" type="presOf" srcId="{D8D3F2A5-93B5-4113-BEDB-519BB7626961}" destId="{99886900-3A30-490F-90E8-32EDA2BF3D23}" srcOrd="0" destOrd="0" presId="urn:microsoft.com/office/officeart/2005/8/layout/orgChart1"/>
    <dgm:cxn modelId="{DB295524-1885-440B-8DBC-4715C21E8353}" type="presOf" srcId="{9E7206FF-6210-4D6B-BD1F-AF6AA4BD714B}" destId="{80E9A715-C24C-4FBD-AAAC-FEF75A660D21}" srcOrd="1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32A0B429-43DF-472D-9AEA-9CA427CBB6B9}" srcId="{69ACC0EF-7A00-4141-9919-3D6766D263B4}" destId="{A036BC65-0399-4211-8E4D-2CA9D4A8237A}" srcOrd="4" destOrd="0" parTransId="{D3639AD9-2BEE-4E76-99BC-BDB4092A635F}" sibTransId="{0A751CA7-9B97-4696-A363-F1AB541133B9}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BC03942D-4DB2-42F2-8A69-4F96C89A0E4E}" type="presOf" srcId="{436D0A7F-B5EB-4EC3-ABBF-AAFDDE46AA63}" destId="{6815B7EC-8B17-46C9-9471-442ADED39578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59A67A32-6E25-4D02-9B18-A22EF3179AE0}" type="presOf" srcId="{5D072A4B-6F98-4269-9AF3-9AA0B64505C4}" destId="{69D9C39D-1A8B-4F3E-8C14-3455BE7D5B31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84DD9E5F-3244-4103-BB88-5ADEA4A3F318}" srcId="{914D0B9F-FA52-4B72-868A-FBC103526FEB}" destId="{5D072A4B-6F98-4269-9AF3-9AA0B64505C4}" srcOrd="4" destOrd="0" parTransId="{93C02559-0C2E-4628-9466-ED6453286E52}" sibTransId="{7A1BB08B-99D7-461E-B0D6-067A3B9DA86A}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4C35A864-E38A-4CC3-AB18-8C99EC11B9CF}" srcId="{69ACC0EF-7A00-4141-9919-3D6766D263B4}" destId="{D8D3F2A5-93B5-4113-BEDB-519BB7626961}" srcOrd="3" destOrd="0" parTransId="{C0301CED-17E0-4B22-A496-D1E23A569E0F}" sibTransId="{B2F9BF44-7F4B-4150-A312-018DE59AE5BD}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5BC4767-35EE-4729-9032-5BDE94287756}" type="presOf" srcId="{FE371AEB-9204-45F6-A49B-0B0B484012C1}" destId="{D03A0A03-AB9A-4FB1-8A29-24CCAF555D03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DDD14A68-F0EC-40BD-A691-28625C670083}" type="presOf" srcId="{8A00BD90-761B-40AF-9BCA-D1DCBE8EA16E}" destId="{8C07CDDD-4613-47F9-A930-E91D4D25142A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68A8774A-118B-499B-BD7C-FAF4D6C6107C}" srcId="{8A00BD90-761B-40AF-9BCA-D1DCBE8EA16E}" destId="{9E7206FF-6210-4D6B-BD1F-AF6AA4BD714B}" srcOrd="1" destOrd="0" parTransId="{515B70EA-E0F4-452D-8B64-63E85FADD110}" sibTransId="{2295DDD1-15BE-40E6-B2C4-3D03726A317D}"/>
    <dgm:cxn modelId="{EB8DBA6D-E5B1-403E-B1C6-8220495BC190}" type="presOf" srcId="{FE371AEB-9204-45F6-A49B-0B0B484012C1}" destId="{5F306DF8-15A9-4322-BE3C-2CCE7FC34469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C74FED5A-A9E9-41BD-992B-4F0E1AABA94F}" type="presOf" srcId="{8A00BD90-761B-40AF-9BCA-D1DCBE8EA16E}" destId="{51D18151-CB2E-4052-9097-1A91586B12A7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F899408B-912B-4E21-93F8-6CE601D7922B}" type="presOf" srcId="{D8D3F2A5-93B5-4113-BEDB-519BB7626961}" destId="{D2A376D8-917A-4EFC-85ED-7B306E9733FC}" srcOrd="1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1295E896-88EA-4EA9-BD72-8BBF25DA2909}" type="presOf" srcId="{5D072A4B-6F98-4269-9AF3-9AA0B64505C4}" destId="{58AD3B10-69A9-4C0E-BE0B-CB823F886B64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075DEC9E-8976-408D-9C62-24BCE9691FF9}" type="presOf" srcId="{293CB6EA-95BC-4955-9492-87A1A9BDE21F}" destId="{B3C07C29-59EF-4111-A72F-6FFEF8BAA1D4}" srcOrd="0" destOrd="0" presId="urn:microsoft.com/office/officeart/2005/8/layout/orgChart1"/>
    <dgm:cxn modelId="{4DF53C9F-C88B-42DF-8138-26B714714AB7}" type="presOf" srcId="{9E7206FF-6210-4D6B-BD1F-AF6AA4BD714B}" destId="{9A5EA413-5EEF-4F74-9D86-A9EDC127CA59}" srcOrd="0" destOrd="0" presId="urn:microsoft.com/office/officeart/2005/8/layout/orgChart1"/>
    <dgm:cxn modelId="{A1F012A2-9F10-405A-B5F2-9DBFBD76F5CD}" type="presOf" srcId="{93C02559-0C2E-4628-9466-ED6453286E52}" destId="{6C814BA1-EF2A-4568-A31A-E16F84A79473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343D8CA8-C734-46DE-A7DC-6750E000437B}" srcId="{914D0B9F-FA52-4B72-868A-FBC103526FEB}" destId="{FE371AEB-9204-45F6-A49B-0B0B484012C1}" srcOrd="3" destOrd="0" parTransId="{FB245D00-E6DE-4BF9-A417-350B9FCE9C3E}" sibTransId="{1AD10AB9-2AF3-4C87-A443-E4BFA61B4743}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F7239FAE-AC64-40AA-A821-1155136F1900}" type="presOf" srcId="{A036BC65-0399-4211-8E4D-2CA9D4A8237A}" destId="{AA73FFCA-608D-4E6E-9BD5-6A124B98595D}" srcOrd="1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F7966BB6-452D-442C-97D7-24461B19878A}" type="presOf" srcId="{293CB6EA-95BC-4955-9492-87A1A9BDE21F}" destId="{334806B7-A440-41C8-A444-6AB2E1218D5C}" srcOrd="1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2014AFC0-CCA8-4475-9908-A727E0E9DDAC}" type="presOf" srcId="{C0301CED-17E0-4B22-A496-D1E23A569E0F}" destId="{088044F8-B337-47E2-B6BC-5590FC76C39B}" srcOrd="0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D1B727D4-78C7-4E19-81C7-4FEA05104707}" srcId="{8A00BD90-761B-40AF-9BCA-D1DCBE8EA16E}" destId="{293CB6EA-95BC-4955-9492-87A1A9BDE21F}" srcOrd="0" destOrd="0" parTransId="{C13EA00F-A8C7-46CB-B62D-9296130EEB53}" sibTransId="{0F7428F5-C32A-4A88-99A0-7040C3F10ACB}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A23648E5-2BD9-426D-A8D7-17B2952DE792}" type="presOf" srcId="{A036BC65-0399-4211-8E4D-2CA9D4A8237A}" destId="{84AF5070-9452-49AC-983D-B27BD5B0EA49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281DB7E6-A41A-4A62-87C4-993F63323B74}" type="presOf" srcId="{515B70EA-E0F4-452D-8B64-63E85FADD110}" destId="{40EFB6CA-CF54-4C4F-8F7D-6D1C72056268}" srcOrd="0" destOrd="0" presId="urn:microsoft.com/office/officeart/2005/8/layout/orgChart1"/>
    <dgm:cxn modelId="{D02887ED-447A-42A5-922F-FFCC7DCEF5B7}" type="presOf" srcId="{C13EA00F-A8C7-46CB-B62D-9296130EEB53}" destId="{662DF512-9933-47B0-9235-0E5271DAD661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A5732DFF-3BC4-4863-B1C9-8D0A34D41B7D}" type="presOf" srcId="{D3639AD9-2BEE-4E76-99BC-BDB4092A635F}" destId="{E6986F4C-BE9F-4378-9E96-21816E3B0387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2EE6586A-B2C3-4A49-93CD-B97C4EC24635}" type="presParOf" srcId="{63CC0DFB-9B9A-4C8C-8E1D-19FD6B088668}" destId="{7D71561B-DC74-486A-BF31-1606DCE4071B}" srcOrd="6" destOrd="0" presId="urn:microsoft.com/office/officeart/2005/8/layout/orgChart1"/>
    <dgm:cxn modelId="{2C345D67-AFD4-40EE-80B6-B06B78D49446}" type="presParOf" srcId="{63CC0DFB-9B9A-4C8C-8E1D-19FD6B088668}" destId="{DA6EA562-7D36-4A9C-ACFB-825A5DA15070}" srcOrd="7" destOrd="0" presId="urn:microsoft.com/office/officeart/2005/8/layout/orgChart1"/>
    <dgm:cxn modelId="{ADFFF88D-6DE9-4968-8D70-7ED1400AB56F}" type="presParOf" srcId="{DA6EA562-7D36-4A9C-ACFB-825A5DA15070}" destId="{53850545-74E8-4256-94BD-E96BABD8B5A1}" srcOrd="0" destOrd="0" presId="urn:microsoft.com/office/officeart/2005/8/layout/orgChart1"/>
    <dgm:cxn modelId="{A5016FFB-CB03-4F5A-84DE-0564DA9CCF86}" type="presParOf" srcId="{53850545-74E8-4256-94BD-E96BABD8B5A1}" destId="{5F306DF8-15A9-4322-BE3C-2CCE7FC34469}" srcOrd="0" destOrd="0" presId="urn:microsoft.com/office/officeart/2005/8/layout/orgChart1"/>
    <dgm:cxn modelId="{60AECF91-B177-433E-A474-F7A0035CFDA8}" type="presParOf" srcId="{53850545-74E8-4256-94BD-E96BABD8B5A1}" destId="{D03A0A03-AB9A-4FB1-8A29-24CCAF555D03}" srcOrd="1" destOrd="0" presId="urn:microsoft.com/office/officeart/2005/8/layout/orgChart1"/>
    <dgm:cxn modelId="{BA537693-64F6-46CE-A281-7A6F7E65015F}" type="presParOf" srcId="{DA6EA562-7D36-4A9C-ACFB-825A5DA15070}" destId="{05827CC2-FC06-44AC-A171-55C94710B40B}" srcOrd="1" destOrd="0" presId="urn:microsoft.com/office/officeart/2005/8/layout/orgChart1"/>
    <dgm:cxn modelId="{AD9AB71A-768E-48BA-AC06-042859C92CEA}" type="presParOf" srcId="{DA6EA562-7D36-4A9C-ACFB-825A5DA15070}" destId="{9BDCAF8C-1F9B-4787-B374-DC6AA7187A46}" srcOrd="2" destOrd="0" presId="urn:microsoft.com/office/officeart/2005/8/layout/orgChart1"/>
    <dgm:cxn modelId="{A662B4C9-0A46-4276-BAAD-5D224A6457A9}" type="presParOf" srcId="{63CC0DFB-9B9A-4C8C-8E1D-19FD6B088668}" destId="{6C814BA1-EF2A-4568-A31A-E16F84A79473}" srcOrd="8" destOrd="0" presId="urn:microsoft.com/office/officeart/2005/8/layout/orgChart1"/>
    <dgm:cxn modelId="{7F3CB962-A92A-4381-A432-089B97C44D6E}" type="presParOf" srcId="{63CC0DFB-9B9A-4C8C-8E1D-19FD6B088668}" destId="{AE8E5919-7E11-4D35-9D06-24EAECCED72E}" srcOrd="9" destOrd="0" presId="urn:microsoft.com/office/officeart/2005/8/layout/orgChart1"/>
    <dgm:cxn modelId="{F7317294-7E0D-42F7-A53B-0BEC67318788}" type="presParOf" srcId="{AE8E5919-7E11-4D35-9D06-24EAECCED72E}" destId="{FA22E2A1-D29F-4561-8542-B3CFE338FFE1}" srcOrd="0" destOrd="0" presId="urn:microsoft.com/office/officeart/2005/8/layout/orgChart1"/>
    <dgm:cxn modelId="{73AD0EA8-C0C6-4346-ACDA-FBF75FF621F4}" type="presParOf" srcId="{FA22E2A1-D29F-4561-8542-B3CFE338FFE1}" destId="{69D9C39D-1A8B-4F3E-8C14-3455BE7D5B31}" srcOrd="0" destOrd="0" presId="urn:microsoft.com/office/officeart/2005/8/layout/orgChart1"/>
    <dgm:cxn modelId="{7251AEDB-2681-4EDF-B89F-020D13BA1503}" type="presParOf" srcId="{FA22E2A1-D29F-4561-8542-B3CFE338FFE1}" destId="{58AD3B10-69A9-4C0E-BE0B-CB823F886B64}" srcOrd="1" destOrd="0" presId="urn:microsoft.com/office/officeart/2005/8/layout/orgChart1"/>
    <dgm:cxn modelId="{183C13D3-3604-4589-AA64-A34A19F58BD6}" type="presParOf" srcId="{AE8E5919-7E11-4D35-9D06-24EAECCED72E}" destId="{50467D3E-2B35-4AD3-9FC4-302F2EADE217}" srcOrd="1" destOrd="0" presId="urn:microsoft.com/office/officeart/2005/8/layout/orgChart1"/>
    <dgm:cxn modelId="{8599350D-BF5C-4766-AA36-B9FF5C02DB41}" type="presParOf" srcId="{AE8E5919-7E11-4D35-9D06-24EAECCED72E}" destId="{835CAC56-140D-4E55-A360-DF436A09F0E0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4" destOrd="0" presId="urn:microsoft.com/office/officeart/2005/8/layout/orgChart1"/>
    <dgm:cxn modelId="{E1277B4A-B7CE-49AC-84D9-3CF95A553E7F}" type="presParOf" srcId="{FC9DDD01-970F-4DF8-B156-C120E3BB3467}" destId="{1EB79E1F-7CC0-464B-AEEB-9A02CD4E39D0}" srcOrd="5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BD885623-AB5A-4CA9-A1DA-D91E26321C2E}" type="presParOf" srcId="{5F6038EF-4B50-48DC-B63B-1C15071117E0}" destId="{088044F8-B337-47E2-B6BC-5590FC76C39B}" srcOrd="6" destOrd="0" presId="urn:microsoft.com/office/officeart/2005/8/layout/orgChart1"/>
    <dgm:cxn modelId="{32AEA97F-C48F-40E4-A753-978F509C0B0A}" type="presParOf" srcId="{5F6038EF-4B50-48DC-B63B-1C15071117E0}" destId="{E1D01A74-F71E-47D8-A98B-6DAEDE371017}" srcOrd="7" destOrd="0" presId="urn:microsoft.com/office/officeart/2005/8/layout/orgChart1"/>
    <dgm:cxn modelId="{0021A196-BC0B-4824-8E86-B3B76EB093A8}" type="presParOf" srcId="{E1D01A74-F71E-47D8-A98B-6DAEDE371017}" destId="{A019D563-0119-4C61-8B47-18D171F95D36}" srcOrd="0" destOrd="0" presId="urn:microsoft.com/office/officeart/2005/8/layout/orgChart1"/>
    <dgm:cxn modelId="{B42F53E4-F959-43D0-BFD5-B03B86E945E3}" type="presParOf" srcId="{A019D563-0119-4C61-8B47-18D171F95D36}" destId="{99886900-3A30-490F-90E8-32EDA2BF3D23}" srcOrd="0" destOrd="0" presId="urn:microsoft.com/office/officeart/2005/8/layout/orgChart1"/>
    <dgm:cxn modelId="{694B046E-9547-4A2B-B7A8-7DF9030430D8}" type="presParOf" srcId="{A019D563-0119-4C61-8B47-18D171F95D36}" destId="{D2A376D8-917A-4EFC-85ED-7B306E9733FC}" srcOrd="1" destOrd="0" presId="urn:microsoft.com/office/officeart/2005/8/layout/orgChart1"/>
    <dgm:cxn modelId="{5B10D9A5-CF5F-4966-B890-023E7F8BDB3D}" type="presParOf" srcId="{E1D01A74-F71E-47D8-A98B-6DAEDE371017}" destId="{C854130F-F039-4099-8922-29BC64EEAA69}" srcOrd="1" destOrd="0" presId="urn:microsoft.com/office/officeart/2005/8/layout/orgChart1"/>
    <dgm:cxn modelId="{78B2E9BF-938B-4D8F-B2CB-AA392008F4AC}" type="presParOf" srcId="{E1D01A74-F71E-47D8-A98B-6DAEDE371017}" destId="{058E3166-BBCB-4B0C-93C6-51D7C35D752D}" srcOrd="2" destOrd="0" presId="urn:microsoft.com/office/officeart/2005/8/layout/orgChart1"/>
    <dgm:cxn modelId="{EE350437-2456-4E7F-907D-D22871D5C387}" type="presParOf" srcId="{5F6038EF-4B50-48DC-B63B-1C15071117E0}" destId="{E6986F4C-BE9F-4378-9E96-21816E3B0387}" srcOrd="8" destOrd="0" presId="urn:microsoft.com/office/officeart/2005/8/layout/orgChart1"/>
    <dgm:cxn modelId="{58ACCFEF-9658-488A-812D-6F37A18AD0D7}" type="presParOf" srcId="{5F6038EF-4B50-48DC-B63B-1C15071117E0}" destId="{3BA7CC67-4A16-4B03-AB55-E8C27F3BC658}" srcOrd="9" destOrd="0" presId="urn:microsoft.com/office/officeart/2005/8/layout/orgChart1"/>
    <dgm:cxn modelId="{AC57EA7F-9CFE-4DBC-A531-EA89E10E0375}" type="presParOf" srcId="{3BA7CC67-4A16-4B03-AB55-E8C27F3BC658}" destId="{724D6D60-7440-4891-92F5-ABD2547683D5}" srcOrd="0" destOrd="0" presId="urn:microsoft.com/office/officeart/2005/8/layout/orgChart1"/>
    <dgm:cxn modelId="{5B53566F-165B-422C-B635-DC581A6B34E0}" type="presParOf" srcId="{724D6D60-7440-4891-92F5-ABD2547683D5}" destId="{84AF5070-9452-49AC-983D-B27BD5B0EA49}" srcOrd="0" destOrd="0" presId="urn:microsoft.com/office/officeart/2005/8/layout/orgChart1"/>
    <dgm:cxn modelId="{78862BBB-92B4-47FD-8976-550BDB281CC5}" type="presParOf" srcId="{724D6D60-7440-4891-92F5-ABD2547683D5}" destId="{AA73FFCA-608D-4E6E-9BD5-6A124B98595D}" srcOrd="1" destOrd="0" presId="urn:microsoft.com/office/officeart/2005/8/layout/orgChart1"/>
    <dgm:cxn modelId="{3CDC57FF-7F47-4488-BFE4-26DEEDD5524C}" type="presParOf" srcId="{3BA7CC67-4A16-4B03-AB55-E8C27F3BC658}" destId="{EE9D24AD-B4E7-4444-BE93-03A49A906D27}" srcOrd="1" destOrd="0" presId="urn:microsoft.com/office/officeart/2005/8/layout/orgChart1"/>
    <dgm:cxn modelId="{30B5B858-F5EB-4ACC-918A-9D2702A15207}" type="presParOf" srcId="{3BA7CC67-4A16-4B03-AB55-E8C27F3BC658}" destId="{2141239F-4885-4C93-B4E4-CCC9014887C3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33287483-336E-4C11-94BE-2C767C97FBD5}" type="presParOf" srcId="{FC9DDD01-970F-4DF8-B156-C120E3BB3467}" destId="{6815B7EC-8B17-46C9-9471-442ADED39578}" srcOrd="6" destOrd="0" presId="urn:microsoft.com/office/officeart/2005/8/layout/orgChart1"/>
    <dgm:cxn modelId="{DF000999-A8C0-4047-AA44-93055AF5C4FB}" type="presParOf" srcId="{FC9DDD01-970F-4DF8-B156-C120E3BB3467}" destId="{88EA4A4B-F2C6-459B-8354-62639371365C}" srcOrd="7" destOrd="0" presId="urn:microsoft.com/office/officeart/2005/8/layout/orgChart1"/>
    <dgm:cxn modelId="{E05D0285-15F3-42B3-A7C4-945586261402}" type="presParOf" srcId="{88EA4A4B-F2C6-459B-8354-62639371365C}" destId="{4E19E627-BC64-415E-95D1-37D0376C2DA1}" srcOrd="0" destOrd="0" presId="urn:microsoft.com/office/officeart/2005/8/layout/orgChart1"/>
    <dgm:cxn modelId="{D6FDF0AF-5A36-4244-9575-B90C3B40C239}" type="presParOf" srcId="{4E19E627-BC64-415E-95D1-37D0376C2DA1}" destId="{51D18151-CB2E-4052-9097-1A91586B12A7}" srcOrd="0" destOrd="0" presId="urn:microsoft.com/office/officeart/2005/8/layout/orgChart1"/>
    <dgm:cxn modelId="{B916CDBC-31D9-4641-AB86-AE050DD8EDAF}" type="presParOf" srcId="{4E19E627-BC64-415E-95D1-37D0376C2DA1}" destId="{8C07CDDD-4613-47F9-A930-E91D4D25142A}" srcOrd="1" destOrd="0" presId="urn:microsoft.com/office/officeart/2005/8/layout/orgChart1"/>
    <dgm:cxn modelId="{AFA8A992-9501-4ECF-AF79-8B9750D47BAE}" type="presParOf" srcId="{88EA4A4B-F2C6-459B-8354-62639371365C}" destId="{69FBB265-1A1B-40E6-AF2B-25BD61CE0056}" srcOrd="1" destOrd="0" presId="urn:microsoft.com/office/officeart/2005/8/layout/orgChart1"/>
    <dgm:cxn modelId="{34F8FDA2-98F5-4093-AC13-FD67B8E23C76}" type="presParOf" srcId="{69FBB265-1A1B-40E6-AF2B-25BD61CE0056}" destId="{662DF512-9933-47B0-9235-0E5271DAD661}" srcOrd="0" destOrd="0" presId="urn:microsoft.com/office/officeart/2005/8/layout/orgChart1"/>
    <dgm:cxn modelId="{176683DD-BDB7-401C-BC15-91113341395A}" type="presParOf" srcId="{69FBB265-1A1B-40E6-AF2B-25BD61CE0056}" destId="{8152ED98-EB6B-465C-A30C-8EAB14887F2C}" srcOrd="1" destOrd="0" presId="urn:microsoft.com/office/officeart/2005/8/layout/orgChart1"/>
    <dgm:cxn modelId="{B3E27751-61AB-47EF-8F0A-F0E24FAD5719}" type="presParOf" srcId="{8152ED98-EB6B-465C-A30C-8EAB14887F2C}" destId="{3A38337A-1009-4A83-AFEE-DC34DECDDBF6}" srcOrd="0" destOrd="0" presId="urn:microsoft.com/office/officeart/2005/8/layout/orgChart1"/>
    <dgm:cxn modelId="{BC5622B7-ED9A-4459-99A8-9A431BB2424F}" type="presParOf" srcId="{3A38337A-1009-4A83-AFEE-DC34DECDDBF6}" destId="{B3C07C29-59EF-4111-A72F-6FFEF8BAA1D4}" srcOrd="0" destOrd="0" presId="urn:microsoft.com/office/officeart/2005/8/layout/orgChart1"/>
    <dgm:cxn modelId="{78173AD5-BCDD-4C19-A791-526E5A4337A0}" type="presParOf" srcId="{3A38337A-1009-4A83-AFEE-DC34DECDDBF6}" destId="{334806B7-A440-41C8-A444-6AB2E1218D5C}" srcOrd="1" destOrd="0" presId="urn:microsoft.com/office/officeart/2005/8/layout/orgChart1"/>
    <dgm:cxn modelId="{06ED6414-BCFC-4F05-94AC-D6A83E3B6048}" type="presParOf" srcId="{8152ED98-EB6B-465C-A30C-8EAB14887F2C}" destId="{961CF143-8642-4FCA-A316-0A8FDEF0A799}" srcOrd="1" destOrd="0" presId="urn:microsoft.com/office/officeart/2005/8/layout/orgChart1"/>
    <dgm:cxn modelId="{0E316B27-4CD8-4AF4-999F-49851E27A16D}" type="presParOf" srcId="{8152ED98-EB6B-465C-A30C-8EAB14887F2C}" destId="{32C12A45-83CB-4FFA-B0D7-ED91CB42ED9F}" srcOrd="2" destOrd="0" presId="urn:microsoft.com/office/officeart/2005/8/layout/orgChart1"/>
    <dgm:cxn modelId="{3C7992D0-CC87-4C45-AB9A-2B1E558DA58D}" type="presParOf" srcId="{69FBB265-1A1B-40E6-AF2B-25BD61CE0056}" destId="{40EFB6CA-CF54-4C4F-8F7D-6D1C72056268}" srcOrd="2" destOrd="0" presId="urn:microsoft.com/office/officeart/2005/8/layout/orgChart1"/>
    <dgm:cxn modelId="{ABD01F7F-F4BE-466C-9584-0929995DB700}" type="presParOf" srcId="{69FBB265-1A1B-40E6-AF2B-25BD61CE0056}" destId="{B64CDC0B-A6BA-4658-B8BA-D319DA65D2BB}" srcOrd="3" destOrd="0" presId="urn:microsoft.com/office/officeart/2005/8/layout/orgChart1"/>
    <dgm:cxn modelId="{4A793C52-69F1-4CE6-AF87-BFECF9B7D9BB}" type="presParOf" srcId="{B64CDC0B-A6BA-4658-B8BA-D319DA65D2BB}" destId="{E6B5D766-3D41-4523-9DCE-1A6273404C05}" srcOrd="0" destOrd="0" presId="urn:microsoft.com/office/officeart/2005/8/layout/orgChart1"/>
    <dgm:cxn modelId="{88DCA4EC-C9B1-460D-8967-24CEDCD5EB9F}" type="presParOf" srcId="{E6B5D766-3D41-4523-9DCE-1A6273404C05}" destId="{9A5EA413-5EEF-4F74-9D86-A9EDC127CA59}" srcOrd="0" destOrd="0" presId="urn:microsoft.com/office/officeart/2005/8/layout/orgChart1"/>
    <dgm:cxn modelId="{B6C16C0E-E7D9-4086-A3FB-9F45C49DCF9B}" type="presParOf" srcId="{E6B5D766-3D41-4523-9DCE-1A6273404C05}" destId="{80E9A715-C24C-4FBD-AAAC-FEF75A660D21}" srcOrd="1" destOrd="0" presId="urn:microsoft.com/office/officeart/2005/8/layout/orgChart1"/>
    <dgm:cxn modelId="{1D981261-EDF6-4F8A-9FBC-2B55538F05CC}" type="presParOf" srcId="{B64CDC0B-A6BA-4658-B8BA-D319DA65D2BB}" destId="{2521182D-44E3-4DC7-8747-9E9A599DC6C8}" srcOrd="1" destOrd="0" presId="urn:microsoft.com/office/officeart/2005/8/layout/orgChart1"/>
    <dgm:cxn modelId="{0DF6E567-4E02-41B5-8333-7893EA07AB16}" type="presParOf" srcId="{B64CDC0B-A6BA-4658-B8BA-D319DA65D2BB}" destId="{D35762C1-C7F1-425B-9954-370815CDC933}" srcOrd="2" destOrd="0" presId="urn:microsoft.com/office/officeart/2005/8/layout/orgChart1"/>
    <dgm:cxn modelId="{39449715-9799-4747-AF3F-ACD01AA4C32E}" type="presParOf" srcId="{88EA4A4B-F2C6-459B-8354-62639371365C}" destId="{BA5FD5FC-8E26-4A60-AEA7-F9EFCA42791E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7491988" y="613651"/>
          <a:ext cx="128014" cy="560823"/>
        </a:xfrm>
        <a:custGeom>
          <a:avLst/>
          <a:gdLst/>
          <a:ahLst/>
          <a:cxnLst/>
          <a:rect l="0" t="0" r="0" b="0"/>
          <a:pathLst>
            <a:path>
              <a:moveTo>
                <a:pt x="128014" y="0"/>
              </a:moveTo>
              <a:lnTo>
                <a:pt x="128014" y="560823"/>
              </a:lnTo>
              <a:lnTo>
                <a:pt x="0" y="560823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EFB6CA-CF54-4C4F-8F7D-6D1C72056268}">
      <dsp:nvSpPr>
        <dsp:cNvPr id="0" name=""/>
        <dsp:cNvSpPr/>
      </dsp:nvSpPr>
      <dsp:spPr>
        <a:xfrm>
          <a:off x="9345144" y="2344888"/>
          <a:ext cx="182877" cy="1426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26442"/>
              </a:lnTo>
              <a:lnTo>
                <a:pt x="182877" y="142644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2DF512-9933-47B0-9235-0E5271DAD661}">
      <dsp:nvSpPr>
        <dsp:cNvPr id="0" name=""/>
        <dsp:cNvSpPr/>
      </dsp:nvSpPr>
      <dsp:spPr>
        <a:xfrm>
          <a:off x="9345144" y="2344888"/>
          <a:ext cx="182877" cy="560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0823"/>
              </a:lnTo>
              <a:lnTo>
                <a:pt x="182877" y="560823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15B7EC-8B17-46C9-9471-442ADED39578}">
      <dsp:nvSpPr>
        <dsp:cNvPr id="0" name=""/>
        <dsp:cNvSpPr/>
      </dsp:nvSpPr>
      <dsp:spPr>
        <a:xfrm>
          <a:off x="7620002" y="613651"/>
          <a:ext cx="2212814" cy="11216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3632"/>
              </a:lnTo>
              <a:lnTo>
                <a:pt x="2212814" y="993632"/>
              </a:lnTo>
              <a:lnTo>
                <a:pt x="2212814" y="1121646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986F4C-BE9F-4378-9E96-21816E3B0387}">
      <dsp:nvSpPr>
        <dsp:cNvPr id="0" name=""/>
        <dsp:cNvSpPr/>
      </dsp:nvSpPr>
      <dsp:spPr>
        <a:xfrm>
          <a:off x="7869934" y="2344888"/>
          <a:ext cx="182877" cy="40232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23298"/>
              </a:lnTo>
              <a:lnTo>
                <a:pt x="182877" y="4023298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8044F8-B337-47E2-B6BC-5590FC76C39B}">
      <dsp:nvSpPr>
        <dsp:cNvPr id="0" name=""/>
        <dsp:cNvSpPr/>
      </dsp:nvSpPr>
      <dsp:spPr>
        <a:xfrm>
          <a:off x="7869934" y="2344888"/>
          <a:ext cx="182877" cy="31576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7679"/>
              </a:lnTo>
              <a:lnTo>
                <a:pt x="182877" y="3157679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7869934" y="2344888"/>
          <a:ext cx="182877" cy="22920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2061"/>
              </a:lnTo>
              <a:lnTo>
                <a:pt x="182877" y="2292061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7869934" y="2344888"/>
          <a:ext cx="182877" cy="1426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26442"/>
              </a:lnTo>
              <a:lnTo>
                <a:pt x="182877" y="142644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7869934" y="2344888"/>
          <a:ext cx="182877" cy="560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0823"/>
              </a:lnTo>
              <a:lnTo>
                <a:pt x="182877" y="560823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7620002" y="613651"/>
          <a:ext cx="737604" cy="11216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3632"/>
              </a:lnTo>
              <a:lnTo>
                <a:pt x="737604" y="993632"/>
              </a:lnTo>
              <a:lnTo>
                <a:pt x="737604" y="1121646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814BA1-EF2A-4568-A31A-E16F84A79473}">
      <dsp:nvSpPr>
        <dsp:cNvPr id="0" name=""/>
        <dsp:cNvSpPr/>
      </dsp:nvSpPr>
      <dsp:spPr>
        <a:xfrm>
          <a:off x="6394725" y="2344888"/>
          <a:ext cx="182877" cy="40232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23298"/>
              </a:lnTo>
              <a:lnTo>
                <a:pt x="182877" y="4023298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71561B-DC74-486A-BF31-1606DCE4071B}">
      <dsp:nvSpPr>
        <dsp:cNvPr id="0" name=""/>
        <dsp:cNvSpPr/>
      </dsp:nvSpPr>
      <dsp:spPr>
        <a:xfrm>
          <a:off x="6394725" y="2344888"/>
          <a:ext cx="182877" cy="31576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7679"/>
              </a:lnTo>
              <a:lnTo>
                <a:pt x="182877" y="3157679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6394725" y="2344888"/>
          <a:ext cx="182877" cy="22920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2061"/>
              </a:lnTo>
              <a:lnTo>
                <a:pt x="182877" y="2292061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6394725" y="2344888"/>
          <a:ext cx="182877" cy="1426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26442"/>
              </a:lnTo>
              <a:lnTo>
                <a:pt x="182877" y="142644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6394725" y="2344888"/>
          <a:ext cx="182877" cy="560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0823"/>
              </a:lnTo>
              <a:lnTo>
                <a:pt x="182877" y="560823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6882397" y="613651"/>
          <a:ext cx="737604" cy="1121646"/>
        </a:xfrm>
        <a:custGeom>
          <a:avLst/>
          <a:gdLst/>
          <a:ahLst/>
          <a:cxnLst/>
          <a:rect l="0" t="0" r="0" b="0"/>
          <a:pathLst>
            <a:path>
              <a:moveTo>
                <a:pt x="737604" y="0"/>
              </a:moveTo>
              <a:lnTo>
                <a:pt x="737604" y="993632"/>
              </a:lnTo>
              <a:lnTo>
                <a:pt x="0" y="993632"/>
              </a:lnTo>
              <a:lnTo>
                <a:pt x="0" y="1121646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4919515" y="2344888"/>
          <a:ext cx="182877" cy="22920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2061"/>
              </a:lnTo>
              <a:lnTo>
                <a:pt x="182877" y="2292061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4919515" y="2344888"/>
          <a:ext cx="182877" cy="1426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26442"/>
              </a:lnTo>
              <a:lnTo>
                <a:pt x="182877" y="1426442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4919515" y="2344888"/>
          <a:ext cx="182877" cy="560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0823"/>
              </a:lnTo>
              <a:lnTo>
                <a:pt x="182877" y="560823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5407188" y="613651"/>
          <a:ext cx="2212814" cy="1121646"/>
        </a:xfrm>
        <a:custGeom>
          <a:avLst/>
          <a:gdLst/>
          <a:ahLst/>
          <a:cxnLst/>
          <a:rect l="0" t="0" r="0" b="0"/>
          <a:pathLst>
            <a:path>
              <a:moveTo>
                <a:pt x="2212814" y="0"/>
              </a:moveTo>
              <a:lnTo>
                <a:pt x="2212814" y="993632"/>
              </a:lnTo>
              <a:lnTo>
                <a:pt x="0" y="993632"/>
              </a:lnTo>
              <a:lnTo>
                <a:pt x="0" y="1121646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7010411" y="4060"/>
          <a:ext cx="1219181" cy="6095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Twinkl Light" pitchFamily="2" charset="0"/>
            </a:rPr>
            <a:t>Devising Drama</a:t>
          </a:r>
        </a:p>
      </dsp:txBody>
      <dsp:txXfrm>
        <a:off x="7010411" y="4060"/>
        <a:ext cx="1219181" cy="609590"/>
      </dsp:txXfrm>
    </dsp:sp>
    <dsp:sp modelId="{4AACEB42-308F-459C-955A-24E5BF3A9E62}">
      <dsp:nvSpPr>
        <dsp:cNvPr id="0" name=""/>
        <dsp:cNvSpPr/>
      </dsp:nvSpPr>
      <dsp:spPr>
        <a:xfrm>
          <a:off x="4797597" y="1735297"/>
          <a:ext cx="1219181" cy="6095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Stimulus</a:t>
          </a:r>
        </a:p>
      </dsp:txBody>
      <dsp:txXfrm>
        <a:off x="4797597" y="1735297"/>
        <a:ext cx="1219181" cy="609590"/>
      </dsp:txXfrm>
    </dsp:sp>
    <dsp:sp modelId="{D8CF3383-0945-4C8D-8A53-372F0B50E698}">
      <dsp:nvSpPr>
        <dsp:cNvPr id="0" name=""/>
        <dsp:cNvSpPr/>
      </dsp:nvSpPr>
      <dsp:spPr>
        <a:xfrm>
          <a:off x="5102392" y="2600916"/>
          <a:ext cx="1219181" cy="6095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Abstract V Realistic</a:t>
          </a:r>
        </a:p>
      </dsp:txBody>
      <dsp:txXfrm>
        <a:off x="5102392" y="2600916"/>
        <a:ext cx="1219181" cy="609590"/>
      </dsp:txXfrm>
    </dsp:sp>
    <dsp:sp modelId="{337053C6-D7B2-45F9-B451-538BEDF3D36B}">
      <dsp:nvSpPr>
        <dsp:cNvPr id="0" name=""/>
        <dsp:cNvSpPr/>
      </dsp:nvSpPr>
      <dsp:spPr>
        <a:xfrm>
          <a:off x="5102392" y="3466535"/>
          <a:ext cx="1219181" cy="6095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Interpretation of Stimulus</a:t>
          </a:r>
        </a:p>
      </dsp:txBody>
      <dsp:txXfrm>
        <a:off x="5102392" y="3466535"/>
        <a:ext cx="1219181" cy="609590"/>
      </dsp:txXfrm>
    </dsp:sp>
    <dsp:sp modelId="{907791FD-DDF0-4C88-A9AB-B04483412C06}">
      <dsp:nvSpPr>
        <dsp:cNvPr id="0" name=""/>
        <dsp:cNvSpPr/>
      </dsp:nvSpPr>
      <dsp:spPr>
        <a:xfrm>
          <a:off x="5102392" y="4332154"/>
          <a:ext cx="1219181" cy="6095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Theme</a:t>
          </a:r>
        </a:p>
      </dsp:txBody>
      <dsp:txXfrm>
        <a:off x="5102392" y="4332154"/>
        <a:ext cx="1219181" cy="609590"/>
      </dsp:txXfrm>
    </dsp:sp>
    <dsp:sp modelId="{6CA530BF-8391-46E5-8CAC-230C7C30EB5A}">
      <dsp:nvSpPr>
        <dsp:cNvPr id="0" name=""/>
        <dsp:cNvSpPr/>
      </dsp:nvSpPr>
      <dsp:spPr>
        <a:xfrm>
          <a:off x="6272806" y="1735297"/>
          <a:ext cx="1219181" cy="6095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Bertolt Brecht</a:t>
          </a:r>
        </a:p>
      </dsp:txBody>
      <dsp:txXfrm>
        <a:off x="6272806" y="1735297"/>
        <a:ext cx="1219181" cy="609590"/>
      </dsp:txXfrm>
    </dsp:sp>
    <dsp:sp modelId="{78C07248-AB9B-48DB-8803-4B1E7817EAEA}">
      <dsp:nvSpPr>
        <dsp:cNvPr id="0" name=""/>
        <dsp:cNvSpPr/>
      </dsp:nvSpPr>
      <dsp:spPr>
        <a:xfrm>
          <a:off x="6577602" y="2600916"/>
          <a:ext cx="1219181" cy="6095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1898 - 1956</a:t>
          </a:r>
        </a:p>
      </dsp:txBody>
      <dsp:txXfrm>
        <a:off x="6577602" y="2600916"/>
        <a:ext cx="1219181" cy="609590"/>
      </dsp:txXfrm>
    </dsp:sp>
    <dsp:sp modelId="{192A2419-7AA0-40D9-9BA7-C3430A875C56}">
      <dsp:nvSpPr>
        <dsp:cNvPr id="0" name=""/>
        <dsp:cNvSpPr/>
      </dsp:nvSpPr>
      <dsp:spPr>
        <a:xfrm>
          <a:off x="6577602" y="3466535"/>
          <a:ext cx="1219181" cy="6095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Created Epic Theatre</a:t>
          </a:r>
        </a:p>
      </dsp:txBody>
      <dsp:txXfrm>
        <a:off x="6577602" y="3466535"/>
        <a:ext cx="1219181" cy="609590"/>
      </dsp:txXfrm>
    </dsp:sp>
    <dsp:sp modelId="{5A4415E7-AA3A-4700-98B4-3226E52C9239}">
      <dsp:nvSpPr>
        <dsp:cNvPr id="0" name=""/>
        <dsp:cNvSpPr/>
      </dsp:nvSpPr>
      <dsp:spPr>
        <a:xfrm>
          <a:off x="6577602" y="4332154"/>
          <a:ext cx="1219181" cy="6095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Political</a:t>
          </a:r>
          <a:r>
            <a:rPr lang="en-GB" sz="900" kern="1200" baseline="0" dirty="0">
              <a:latin typeface="Twinkl Light" pitchFamily="2" charset="0"/>
            </a:rPr>
            <a:t> playwright and activist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baseline="0" dirty="0">
              <a:latin typeface="Twinkl Light" pitchFamily="2" charset="0"/>
            </a:rPr>
            <a:t>Socialist / Marxist</a:t>
          </a:r>
          <a:endParaRPr lang="en-GB" sz="900" kern="1200" dirty="0">
            <a:latin typeface="Twinkl Light" pitchFamily="2" charset="0"/>
          </a:endParaRPr>
        </a:p>
      </dsp:txBody>
      <dsp:txXfrm>
        <a:off x="6577602" y="4332154"/>
        <a:ext cx="1219181" cy="609590"/>
      </dsp:txXfrm>
    </dsp:sp>
    <dsp:sp modelId="{5F306DF8-15A9-4322-BE3C-2CCE7FC34469}">
      <dsp:nvSpPr>
        <dsp:cNvPr id="0" name=""/>
        <dsp:cNvSpPr/>
      </dsp:nvSpPr>
      <dsp:spPr>
        <a:xfrm>
          <a:off x="6577602" y="5197773"/>
          <a:ext cx="1219181" cy="6095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Wanted the audience to make judgements and form opinions</a:t>
          </a:r>
        </a:p>
      </dsp:txBody>
      <dsp:txXfrm>
        <a:off x="6577602" y="5197773"/>
        <a:ext cx="1219181" cy="609590"/>
      </dsp:txXfrm>
    </dsp:sp>
    <dsp:sp modelId="{69D9C39D-1A8B-4F3E-8C14-3455BE7D5B31}">
      <dsp:nvSpPr>
        <dsp:cNvPr id="0" name=""/>
        <dsp:cNvSpPr/>
      </dsp:nvSpPr>
      <dsp:spPr>
        <a:xfrm>
          <a:off x="6577602" y="6063391"/>
          <a:ext cx="1219181" cy="6095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Twinkl Light" pitchFamily="2" charset="0"/>
            </a:rPr>
            <a:t>Wrote plays that mocked Hitler and the Nazi regime</a:t>
          </a:r>
          <a:endParaRPr lang="en-GB" sz="900" kern="1200" dirty="0">
            <a:latin typeface="Twinkl Light" pitchFamily="2" charset="0"/>
          </a:endParaRPr>
        </a:p>
      </dsp:txBody>
      <dsp:txXfrm>
        <a:off x="6577602" y="6063391"/>
        <a:ext cx="1219181" cy="609590"/>
      </dsp:txXfrm>
    </dsp:sp>
    <dsp:sp modelId="{5157D9FE-AB47-4C7F-B45E-54A97DF16FD2}">
      <dsp:nvSpPr>
        <dsp:cNvPr id="0" name=""/>
        <dsp:cNvSpPr/>
      </dsp:nvSpPr>
      <dsp:spPr>
        <a:xfrm>
          <a:off x="7748016" y="1735297"/>
          <a:ext cx="1219181" cy="6095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Epic Theatre Conventions</a:t>
          </a:r>
        </a:p>
      </dsp:txBody>
      <dsp:txXfrm>
        <a:off x="7748016" y="1735297"/>
        <a:ext cx="1219181" cy="609590"/>
      </dsp:txXfrm>
    </dsp:sp>
    <dsp:sp modelId="{0B3720BE-5DC6-44D9-9CE6-755AFDE6ED20}">
      <dsp:nvSpPr>
        <dsp:cNvPr id="0" name=""/>
        <dsp:cNvSpPr/>
      </dsp:nvSpPr>
      <dsp:spPr>
        <a:xfrm>
          <a:off x="8052811" y="2600916"/>
          <a:ext cx="1219181" cy="609590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 err="1">
              <a:latin typeface="Twinkl Light" pitchFamily="2" charset="0"/>
            </a:rPr>
            <a:t>Gestus</a:t>
          </a:r>
          <a:endParaRPr lang="en-GB" sz="900" kern="1200" dirty="0">
            <a:latin typeface="Twinkl Light" pitchFamily="2" charset="0"/>
          </a:endParaRPr>
        </a:p>
      </dsp:txBody>
      <dsp:txXfrm>
        <a:off x="8052811" y="2600916"/>
        <a:ext cx="1219181" cy="609590"/>
      </dsp:txXfrm>
    </dsp:sp>
    <dsp:sp modelId="{03F23493-885A-4227-8053-3F9491645E6B}">
      <dsp:nvSpPr>
        <dsp:cNvPr id="0" name=""/>
        <dsp:cNvSpPr/>
      </dsp:nvSpPr>
      <dsp:spPr>
        <a:xfrm>
          <a:off x="8052811" y="3466535"/>
          <a:ext cx="1219181" cy="609590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 err="1">
              <a:latin typeface="Twinkl Light" pitchFamily="2" charset="0"/>
            </a:rPr>
            <a:t>Vermsfrungsdungeffekt</a:t>
          </a:r>
          <a:endParaRPr lang="en-GB" sz="900" kern="1200" dirty="0">
            <a:latin typeface="Twinkl Light" pitchFamily="2" charset="0"/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(Alienation)</a:t>
          </a:r>
        </a:p>
      </dsp:txBody>
      <dsp:txXfrm>
        <a:off x="8052811" y="3466535"/>
        <a:ext cx="1219181" cy="609590"/>
      </dsp:txXfrm>
    </dsp:sp>
    <dsp:sp modelId="{418B93E7-947A-4B66-848B-B2855C78A5DD}">
      <dsp:nvSpPr>
        <dsp:cNvPr id="0" name=""/>
        <dsp:cNvSpPr/>
      </dsp:nvSpPr>
      <dsp:spPr>
        <a:xfrm>
          <a:off x="8052811" y="4332154"/>
          <a:ext cx="1219181" cy="609590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Breaking the 4</a:t>
          </a:r>
          <a:r>
            <a:rPr lang="en-GB" sz="900" kern="1200" baseline="30000" dirty="0">
              <a:latin typeface="Twinkl Light" pitchFamily="2" charset="0"/>
            </a:rPr>
            <a:t>th</a:t>
          </a:r>
          <a:r>
            <a:rPr lang="en-GB" sz="900" kern="1200" dirty="0">
              <a:latin typeface="Twinkl Light" pitchFamily="2" charset="0"/>
            </a:rPr>
            <a:t> Wall</a:t>
          </a:r>
        </a:p>
      </dsp:txBody>
      <dsp:txXfrm>
        <a:off x="8052811" y="4332154"/>
        <a:ext cx="1219181" cy="609590"/>
      </dsp:txXfrm>
    </dsp:sp>
    <dsp:sp modelId="{99886900-3A30-490F-90E8-32EDA2BF3D23}">
      <dsp:nvSpPr>
        <dsp:cNvPr id="0" name=""/>
        <dsp:cNvSpPr/>
      </dsp:nvSpPr>
      <dsp:spPr>
        <a:xfrm>
          <a:off x="8052811" y="5197773"/>
          <a:ext cx="1219181" cy="609590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 dirty="0"/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Narration</a:t>
          </a:r>
        </a:p>
      </dsp:txBody>
      <dsp:txXfrm>
        <a:off x="8052811" y="5197773"/>
        <a:ext cx="1219181" cy="609590"/>
      </dsp:txXfrm>
    </dsp:sp>
    <dsp:sp modelId="{84AF5070-9452-49AC-983D-B27BD5B0EA49}">
      <dsp:nvSpPr>
        <dsp:cNvPr id="0" name=""/>
        <dsp:cNvSpPr/>
      </dsp:nvSpPr>
      <dsp:spPr>
        <a:xfrm>
          <a:off x="8052811" y="6063391"/>
          <a:ext cx="1219181" cy="609590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 err="1"/>
            <a:t>SPASS</a:t>
          </a:r>
          <a:endParaRPr lang="en-GB" sz="900" kern="1200" dirty="0"/>
        </a:p>
      </dsp:txBody>
      <dsp:txXfrm>
        <a:off x="8052811" y="6063391"/>
        <a:ext cx="1219181" cy="609590"/>
      </dsp:txXfrm>
    </dsp:sp>
    <dsp:sp modelId="{51D18151-CB2E-4052-9097-1A91586B12A7}">
      <dsp:nvSpPr>
        <dsp:cNvPr id="0" name=""/>
        <dsp:cNvSpPr/>
      </dsp:nvSpPr>
      <dsp:spPr>
        <a:xfrm>
          <a:off x="9223225" y="1735297"/>
          <a:ext cx="1219181" cy="6095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Epic Theatre </a:t>
          </a:r>
          <a:r>
            <a:rPr lang="en-GB" sz="900" kern="1200" dirty="0" err="1"/>
            <a:t>Conventionss</a:t>
          </a:r>
          <a:endParaRPr lang="en-GB" sz="900" kern="1200" dirty="0"/>
        </a:p>
      </dsp:txBody>
      <dsp:txXfrm>
        <a:off x="9223225" y="1735297"/>
        <a:ext cx="1219181" cy="609590"/>
      </dsp:txXfrm>
    </dsp:sp>
    <dsp:sp modelId="{B3C07C29-59EF-4111-A72F-6FFEF8BAA1D4}">
      <dsp:nvSpPr>
        <dsp:cNvPr id="0" name=""/>
        <dsp:cNvSpPr/>
      </dsp:nvSpPr>
      <dsp:spPr>
        <a:xfrm>
          <a:off x="9528021" y="2600916"/>
          <a:ext cx="1219181" cy="609590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Narration and soundscape</a:t>
          </a:r>
        </a:p>
      </dsp:txBody>
      <dsp:txXfrm>
        <a:off x="9528021" y="2600916"/>
        <a:ext cx="1219181" cy="609590"/>
      </dsp:txXfrm>
    </dsp:sp>
    <dsp:sp modelId="{9A5EA413-5EEF-4F74-9D86-A9EDC127CA59}">
      <dsp:nvSpPr>
        <dsp:cNvPr id="0" name=""/>
        <dsp:cNvSpPr/>
      </dsp:nvSpPr>
      <dsp:spPr>
        <a:xfrm>
          <a:off x="9528021" y="3466535"/>
          <a:ext cx="1219181" cy="609590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/>
            <a:t>Physical Theatre</a:t>
          </a:r>
        </a:p>
      </dsp:txBody>
      <dsp:txXfrm>
        <a:off x="9528021" y="3466535"/>
        <a:ext cx="1219181" cy="609590"/>
      </dsp:txXfrm>
    </dsp:sp>
    <dsp:sp modelId="{3AEF2D66-BCA0-46CC-BC2E-6B2FE505A523}">
      <dsp:nvSpPr>
        <dsp:cNvPr id="0" name=""/>
        <dsp:cNvSpPr/>
      </dsp:nvSpPr>
      <dsp:spPr>
        <a:xfrm>
          <a:off x="6272806" y="869679"/>
          <a:ext cx="1219181" cy="6095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Devising drama through Epic Theatre conventions</a:t>
          </a:r>
        </a:p>
      </dsp:txBody>
      <dsp:txXfrm>
        <a:off x="6272806" y="869679"/>
        <a:ext cx="1219181" cy="6095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8894D-CD30-B6C4-B164-F77521D668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F6131B-6848-46C0-EB28-F6E2A89923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6F93F9-E06A-1FCE-95C5-44951AA0F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D7669-FA0C-8DFF-74DA-69191AAC7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412CC-D0C5-6098-373A-A5B453E20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842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F0662-27F2-EBAD-1056-929A7E8AD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315BD-59B1-73FA-1828-B387A54D57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20093-E3F2-CEC9-0A55-6605DFD36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11246-C52B-E51E-88C9-784BE683C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9F237D-E22D-E6F6-E90A-A59D2B67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914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3077F-E169-411D-D994-35AECAC90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FAD661-3576-6209-120D-E0FD7411A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7F59E-1454-3D07-DF2E-9C2B093A0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FEECE-F755-CA01-3D1F-68380D7BA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BA47A-1903-72F1-B53C-FB35B3936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671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C4392-C76C-5108-F906-41EB80310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C0C9BE-6ADD-671B-F1A5-C604BC4C51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6C934-8C07-F44C-4FED-6934F8F67E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19DF91-132D-905B-C64C-59CEC2FBD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0DE2A-3F90-EE42-BA17-3C4E0F656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2ECD0E-2C31-7467-30F9-DE2A2BCC3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94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8AD23-2FBA-5A46-2031-3879F62E2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4DB21A-50BF-053D-7709-FB5DC3ACF1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24B2D8-80D4-8BD2-FD91-6E6C8416C1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32D49F-D5EC-A0BE-1216-B7FC49BEA4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C041B1-241D-759D-D322-4DC13D995C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54A78D-8D5C-7569-5E68-E34C2068D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D6683C-165A-B147-9C91-AE159DC9E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E818D3-0335-CCC1-73D4-BD66CE469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020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94135-7C26-CD9D-27BF-3C18DD1C6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540E1B-7FBF-280B-1A55-85891C331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9CDEEC-E9BD-DAA7-CB1C-A72A10FB2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550F3A-6EBD-F3D5-6973-7E4F4DCCB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886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1328C3-7FC7-1087-5F9D-2F3B9A454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FAA49C-C4A4-B5AD-8AC2-9F4D848CE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268700-82C6-F4CE-AB08-4DDD1EFE9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950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2A305-985C-0FC0-D454-C025DEBDF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367DD4-EF48-30FE-8318-98DB82810C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E18D19-CE45-A0AF-2097-21CF0F2D70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9E188-BB65-9638-05D9-33A4A2E64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4C8B21-7920-A99A-B188-CE3BD557A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46E855-BC06-C839-4471-1550F56D1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876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E4245-9767-69B2-B951-C2E9450C6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598E5C-7235-0ABF-03F6-74FBC93B04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B52117-D43D-1F8D-A699-D5182EE36C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E1B3E1-0A4A-3421-03D3-AE18D7ABB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901D1C-50AF-5FDE-DBCB-9906927BC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F23DBD-9CD0-89A4-DE69-ED9C90141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301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2D4D0-D2FD-A963-9D09-86774A298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AB5234-ACCA-BBDC-68E3-60A017539E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D19E1-B358-4F7A-A54B-4CE4926A0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348F6-C1D0-A073-45AE-5270A5A3D0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F06329-164F-3AAB-ABE9-E5732FC44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391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D89F16-4F88-9EBB-8814-5967629E5E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60F86C-E902-27A5-1122-FF526DBA1A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8A470-5817-1757-6057-43FD4E1EE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BDFFF-9605-5F45-B54A-5DE78AFF9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F7D379-7F5C-E212-78F6-E6482C950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5620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116842715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73AD4E-7F12-6CDE-8722-C2ADA1096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A59D81-55FC-E307-9D64-47BF47A4C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49095-21D1-9B92-9FDF-FD34BC789B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90D5A-60DF-43B7-8518-91939D081561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33C996-668D-0542-41F8-5E31C1C6A0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6F26ED-1F94-F7CF-6579-22BD17620C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13370E-C37C-4F67-A763-4FEBF7509D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94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F5CB3A-287F-3D99-AE89-82A5AC926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7C314F3-555E-B0F6-B91C-44234156AA6C}"/>
              </a:ext>
            </a:extLst>
          </p:cNvPr>
          <p:cNvGraphicFramePr/>
          <p:nvPr/>
        </p:nvGraphicFramePr>
        <p:xfrm>
          <a:off x="-1676400" y="0"/>
          <a:ext cx="15544800" cy="66770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91E9FC4E-4612-6A6D-2675-797A762E563F}"/>
              </a:ext>
            </a:extLst>
          </p:cNvPr>
          <p:cNvSpPr txBox="1">
            <a:spLocks/>
          </p:cNvSpPr>
          <p:nvPr/>
        </p:nvSpPr>
        <p:spPr>
          <a:xfrm>
            <a:off x="11092412" y="923731"/>
            <a:ext cx="119613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sz="4350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sz="4350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280819141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74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Twinkl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Anna Cookson</cp:lastModifiedBy>
  <cp:revision>1</cp:revision>
  <dcterms:created xsi:type="dcterms:W3CDTF">2025-09-26T11:07:51Z</dcterms:created>
  <dcterms:modified xsi:type="dcterms:W3CDTF">2025-09-26T11:08:53Z</dcterms:modified>
</cp:coreProperties>
</file>