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FFF2CC"/>
    <a:srgbClr val="FFFF00"/>
    <a:srgbClr val="00FA00"/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38EAC0-8BE4-465C-94F5-DC4143561A1A}" v="817" dt="2024-11-25T16:54:14.5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569" autoAdjust="0"/>
  </p:normalViewPr>
  <p:slideViewPr>
    <p:cSldViewPr snapToGrid="0">
      <p:cViewPr>
        <p:scale>
          <a:sx n="33" d="100"/>
          <a:sy n="33" d="100"/>
        </p:scale>
        <p:origin x="1286" y="-58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3EC1C039-0E68-45B1-88E6-47FC493793A4}"/>
    <pc:docChg chg="modSld">
      <pc:chgData name="Megan Bilsland" userId="1dcb2cd5-9094-4dd5-b428-8001273263fe" providerId="ADAL" clId="{3EC1C039-0E68-45B1-88E6-47FC493793A4}" dt="2024-10-08T10:48:46.176" v="437" actId="478"/>
      <pc:docMkLst>
        <pc:docMk/>
      </pc:docMkLst>
      <pc:sldChg chg="modSp">
        <pc:chgData name="Megan Bilsland" userId="1dcb2cd5-9094-4dd5-b428-8001273263fe" providerId="ADAL" clId="{3EC1C039-0E68-45B1-88E6-47FC493793A4}" dt="2024-10-08T10:48:46.176" v="437" actId="478"/>
        <pc:sldMkLst>
          <pc:docMk/>
          <pc:sldMk cId="2112121789" sldId="256"/>
        </pc:sldMkLst>
        <pc:graphicFrameChg chg="mod">
          <ac:chgData name="Megan Bilsland" userId="1dcb2cd5-9094-4dd5-b428-8001273263fe" providerId="ADAL" clId="{3EC1C039-0E68-45B1-88E6-47FC493793A4}" dt="2024-10-08T10:48:46.176" v="437" actId="478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657FB27B-689F-4D74-A592-FD3B850F7FD3}"/>
    <pc:docChg chg="delSld">
      <pc:chgData name="Megan Bilsland" userId="1dcb2cd5-9094-4dd5-b428-8001273263fe" providerId="ADAL" clId="{657FB27B-689F-4D74-A592-FD3B850F7FD3}" dt="2024-06-20T08:17:02.171" v="13" actId="47"/>
      <pc:docMkLst>
        <pc:docMk/>
      </pc:docMkLst>
      <pc:sldChg chg="del">
        <pc:chgData name="Megan Bilsland" userId="1dcb2cd5-9094-4dd5-b428-8001273263fe" providerId="ADAL" clId="{657FB27B-689F-4D74-A592-FD3B850F7FD3}" dt="2024-06-20T08:16:52.274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657FB27B-689F-4D74-A592-FD3B850F7FD3}" dt="2024-06-20T08:16:51.297" v="0" actId="47"/>
        <pc:sldMkLst>
          <pc:docMk/>
          <pc:sldMk cId="1326758928" sldId="258"/>
        </pc:sldMkLst>
      </pc:sldChg>
      <pc:sldChg chg="del">
        <pc:chgData name="Megan Bilsland" userId="1dcb2cd5-9094-4dd5-b428-8001273263fe" providerId="ADAL" clId="{657FB27B-689F-4D74-A592-FD3B850F7FD3}" dt="2024-06-20T08:17:02.171" v="13" actId="47"/>
        <pc:sldMkLst>
          <pc:docMk/>
          <pc:sldMk cId="3706492290" sldId="259"/>
        </pc:sldMkLst>
      </pc:sldChg>
      <pc:sldChg chg="del">
        <pc:chgData name="Megan Bilsland" userId="1dcb2cd5-9094-4dd5-b428-8001273263fe" providerId="ADAL" clId="{657FB27B-689F-4D74-A592-FD3B850F7FD3}" dt="2024-06-20T08:16:53.100" v="2" actId="47"/>
        <pc:sldMkLst>
          <pc:docMk/>
          <pc:sldMk cId="403951184" sldId="260"/>
        </pc:sldMkLst>
      </pc:sldChg>
      <pc:sldChg chg="del">
        <pc:chgData name="Megan Bilsland" userId="1dcb2cd5-9094-4dd5-b428-8001273263fe" providerId="ADAL" clId="{657FB27B-689F-4D74-A592-FD3B850F7FD3}" dt="2024-06-20T08:16:53.815" v="3" actId="47"/>
        <pc:sldMkLst>
          <pc:docMk/>
          <pc:sldMk cId="2681377965" sldId="261"/>
        </pc:sldMkLst>
      </pc:sldChg>
      <pc:sldChg chg="del">
        <pc:chgData name="Megan Bilsland" userId="1dcb2cd5-9094-4dd5-b428-8001273263fe" providerId="ADAL" clId="{657FB27B-689F-4D74-A592-FD3B850F7FD3}" dt="2024-06-20T08:16:59.811" v="11" actId="47"/>
        <pc:sldMkLst>
          <pc:docMk/>
          <pc:sldMk cId="1236488426" sldId="268"/>
        </pc:sldMkLst>
      </pc:sldChg>
      <pc:sldChg chg="del">
        <pc:chgData name="Megan Bilsland" userId="1dcb2cd5-9094-4dd5-b428-8001273263fe" providerId="ADAL" clId="{657FB27B-689F-4D74-A592-FD3B850F7FD3}" dt="2024-06-20T08:16:59.118" v="10" actId="47"/>
        <pc:sldMkLst>
          <pc:docMk/>
          <pc:sldMk cId="3694860921" sldId="270"/>
        </pc:sldMkLst>
      </pc:sldChg>
      <pc:sldChg chg="del">
        <pc:chgData name="Megan Bilsland" userId="1dcb2cd5-9094-4dd5-b428-8001273263fe" providerId="ADAL" clId="{657FB27B-689F-4D74-A592-FD3B850F7FD3}" dt="2024-06-20T08:17:00.978" v="12" actId="47"/>
        <pc:sldMkLst>
          <pc:docMk/>
          <pc:sldMk cId="2363859007" sldId="271"/>
        </pc:sldMkLst>
      </pc:sldChg>
      <pc:sldChg chg="del">
        <pc:chgData name="Megan Bilsland" userId="1dcb2cd5-9094-4dd5-b428-8001273263fe" providerId="ADAL" clId="{657FB27B-689F-4D74-A592-FD3B850F7FD3}" dt="2024-06-20T08:16:54.456" v="4" actId="47"/>
        <pc:sldMkLst>
          <pc:docMk/>
          <pc:sldMk cId="2307740858" sldId="272"/>
        </pc:sldMkLst>
      </pc:sldChg>
      <pc:sldChg chg="del">
        <pc:chgData name="Megan Bilsland" userId="1dcb2cd5-9094-4dd5-b428-8001273263fe" providerId="ADAL" clId="{657FB27B-689F-4D74-A592-FD3B850F7FD3}" dt="2024-06-20T08:16:55.056" v="5" actId="47"/>
        <pc:sldMkLst>
          <pc:docMk/>
          <pc:sldMk cId="753901779" sldId="274"/>
        </pc:sldMkLst>
      </pc:sldChg>
      <pc:sldChg chg="del">
        <pc:chgData name="Megan Bilsland" userId="1dcb2cd5-9094-4dd5-b428-8001273263fe" providerId="ADAL" clId="{657FB27B-689F-4D74-A592-FD3B850F7FD3}" dt="2024-06-20T08:16:56.845" v="8" actId="47"/>
        <pc:sldMkLst>
          <pc:docMk/>
          <pc:sldMk cId="2390192893" sldId="275"/>
        </pc:sldMkLst>
      </pc:sldChg>
      <pc:sldChg chg="del">
        <pc:chgData name="Megan Bilsland" userId="1dcb2cd5-9094-4dd5-b428-8001273263fe" providerId="ADAL" clId="{657FB27B-689F-4D74-A592-FD3B850F7FD3}" dt="2024-06-20T08:16:55.664" v="6" actId="47"/>
        <pc:sldMkLst>
          <pc:docMk/>
          <pc:sldMk cId="2044903396" sldId="276"/>
        </pc:sldMkLst>
      </pc:sldChg>
      <pc:sldChg chg="del">
        <pc:chgData name="Megan Bilsland" userId="1dcb2cd5-9094-4dd5-b428-8001273263fe" providerId="ADAL" clId="{657FB27B-689F-4D74-A592-FD3B850F7FD3}" dt="2024-06-20T08:16:56.267" v="7" actId="47"/>
        <pc:sldMkLst>
          <pc:docMk/>
          <pc:sldMk cId="4235308316" sldId="277"/>
        </pc:sldMkLst>
      </pc:sldChg>
      <pc:sldChg chg="del">
        <pc:chgData name="Megan Bilsland" userId="1dcb2cd5-9094-4dd5-b428-8001273263fe" providerId="ADAL" clId="{657FB27B-689F-4D74-A592-FD3B850F7FD3}" dt="2024-06-20T08:16:57.435" v="9" actId="47"/>
        <pc:sldMkLst>
          <pc:docMk/>
          <pc:sldMk cId="2297099663" sldId="278"/>
        </pc:sldMkLst>
      </pc:sldChg>
      <pc:sldMasterChg chg="delSldLayout">
        <pc:chgData name="Megan Bilsland" userId="1dcb2cd5-9094-4dd5-b428-8001273263fe" providerId="ADAL" clId="{657FB27B-689F-4D74-A592-FD3B850F7FD3}" dt="2024-06-20T08:17:02.171" v="13" actId="47"/>
        <pc:sldMasterMkLst>
          <pc:docMk/>
          <pc:sldMasterMk cId="0" sldId="2147483648"/>
        </pc:sldMasterMkLst>
        <pc:sldLayoutChg chg="del">
          <pc:chgData name="Megan Bilsland" userId="1dcb2cd5-9094-4dd5-b428-8001273263fe" providerId="ADAL" clId="{657FB27B-689F-4D74-A592-FD3B850F7FD3}" dt="2024-06-20T08:17:02.171" v="13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  <pc:docChgLst>
    <pc:chgData name="Megan Bilsland" userId="1dcb2cd5-9094-4dd5-b428-8001273263fe" providerId="ADAL" clId="{4D38EAC0-8BE4-465C-94F5-DC4143561A1A}"/>
    <pc:docChg chg="modSld">
      <pc:chgData name="Megan Bilsland" userId="1dcb2cd5-9094-4dd5-b428-8001273263fe" providerId="ADAL" clId="{4D38EAC0-8BE4-465C-94F5-DC4143561A1A}" dt="2024-11-25T16:54:14.566" v="813" actId="478"/>
      <pc:docMkLst>
        <pc:docMk/>
      </pc:docMkLst>
      <pc:sldChg chg="modSp">
        <pc:chgData name="Megan Bilsland" userId="1dcb2cd5-9094-4dd5-b428-8001273263fe" providerId="ADAL" clId="{4D38EAC0-8BE4-465C-94F5-DC4143561A1A}" dt="2024-11-25T16:54:14.566" v="813" actId="478"/>
        <pc:sldMkLst>
          <pc:docMk/>
          <pc:sldMk cId="2112121789" sldId="256"/>
        </pc:sldMkLst>
        <pc:graphicFrameChg chg="mod">
          <ac:chgData name="Megan Bilsland" userId="1dcb2cd5-9094-4dd5-b428-8001273263fe" providerId="ADAL" clId="{4D38EAC0-8BE4-465C-94F5-DC4143561A1A}" dt="2024-11-25T16:54:14.566" v="813" actId="478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6C454789-A637-4B0A-82B3-9AD13DC7CEB0}"/>
    <pc:docChg chg="modSld">
      <pc:chgData name="Megan Bilsland" userId="1dcb2cd5-9094-4dd5-b428-8001273263fe" providerId="ADAL" clId="{6C454789-A637-4B0A-82B3-9AD13DC7CEB0}" dt="2024-08-02T10:43:04.059" v="37" actId="20577"/>
      <pc:docMkLst>
        <pc:docMk/>
      </pc:docMkLst>
      <pc:sldChg chg="modSp">
        <pc:chgData name="Megan Bilsland" userId="1dcb2cd5-9094-4dd5-b428-8001273263fe" providerId="ADAL" clId="{6C454789-A637-4B0A-82B3-9AD13DC7CEB0}" dt="2024-08-02T10:43:04.059" v="37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6C454789-A637-4B0A-82B3-9AD13DC7CEB0}" dt="2024-08-02T10:43:04.059" v="37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Music to tell a story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Using the musical elements to tell a story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/>
            <a:t>How to tell a story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/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/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/>
            <a:t>Elements to tell a story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/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Melody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Articulation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/>
            <a:t>Dynamics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/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Written words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/>
            <a:t>Spoken words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/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/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/>
            <a:t>Visual art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/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/>
        </a:p>
      </dgm:t>
    </dgm:pt>
    <dgm:pt modelId="{996E7A8A-DF6C-4F3F-AB57-6F7A52EDD901}">
      <dgm:prSet phldrT="[Text]"/>
      <dgm:spPr/>
      <dgm:t>
        <a:bodyPr/>
        <a:lstStyle/>
        <a:p>
          <a:r>
            <a:rPr lang="en-GB" dirty="0"/>
            <a:t>Music</a:t>
          </a:r>
        </a:p>
      </dgm:t>
    </dgm:pt>
    <dgm:pt modelId="{3D95E761-88A0-4F4F-BF4C-26C1B7A4A865}" type="parTrans" cxnId="{A1CCCB04-58F2-4288-8A57-DB2B18FEEFB9}">
      <dgm:prSet/>
      <dgm:spPr/>
      <dgm:t>
        <a:bodyPr/>
        <a:lstStyle/>
        <a:p>
          <a:endParaRPr lang="en-GB"/>
        </a:p>
      </dgm:t>
    </dgm:pt>
    <dgm:pt modelId="{AC924F87-FC63-4FE9-998B-70C86EF0184B}" type="sibTrans" cxnId="{A1CCCB04-58F2-4288-8A57-DB2B18FEEFB9}">
      <dgm:prSet/>
      <dgm:spPr/>
      <dgm:t>
        <a:bodyPr/>
        <a:lstStyle/>
        <a:p>
          <a:endParaRPr lang="en-GB"/>
        </a:p>
      </dgm:t>
    </dgm:pt>
    <dgm:pt modelId="{53B238D3-C5F6-4415-B20F-B943E10338A3}">
      <dgm:prSet phldrT="[Text]"/>
      <dgm:spPr/>
      <dgm:t>
        <a:bodyPr/>
        <a:lstStyle/>
        <a:p>
          <a:r>
            <a:rPr lang="en-GB" dirty="0"/>
            <a:t>Acting</a:t>
          </a:r>
        </a:p>
      </dgm:t>
    </dgm:pt>
    <dgm:pt modelId="{8D140C42-FAED-4F88-A192-DD77C4872AA0}" type="parTrans" cxnId="{404915F3-9652-44D0-92B7-E9B94BB9AD23}">
      <dgm:prSet/>
      <dgm:spPr/>
      <dgm:t>
        <a:bodyPr/>
        <a:lstStyle/>
        <a:p>
          <a:endParaRPr lang="en-GB"/>
        </a:p>
      </dgm:t>
    </dgm:pt>
    <dgm:pt modelId="{C8CB10CF-7125-47B7-8710-09741B58753B}" type="sibTrans" cxnId="{404915F3-9652-44D0-92B7-E9B94BB9AD23}">
      <dgm:prSet/>
      <dgm:spPr/>
      <dgm:t>
        <a:bodyPr/>
        <a:lstStyle/>
        <a:p>
          <a:endParaRPr lang="en-GB"/>
        </a:p>
      </dgm:t>
    </dgm:pt>
    <dgm:pt modelId="{62BC3DD5-C973-4508-BD1F-79640BFD1B1C}">
      <dgm:prSet phldrT="[Text]"/>
      <dgm:spPr/>
      <dgm:t>
        <a:bodyPr/>
        <a:lstStyle/>
        <a:p>
          <a:r>
            <a:rPr lang="en-GB" dirty="0"/>
            <a:t>Dancing</a:t>
          </a:r>
        </a:p>
      </dgm:t>
    </dgm:pt>
    <dgm:pt modelId="{EC4D735B-C629-43BA-901A-6C65F8BA7D94}" type="parTrans" cxnId="{6CF34E5C-9A68-4890-9716-C4FCD0E470E8}">
      <dgm:prSet/>
      <dgm:spPr/>
      <dgm:t>
        <a:bodyPr/>
        <a:lstStyle/>
        <a:p>
          <a:endParaRPr lang="en-GB"/>
        </a:p>
      </dgm:t>
    </dgm:pt>
    <dgm:pt modelId="{7DCA34FA-4A43-4388-B481-147008E6BF99}" type="sibTrans" cxnId="{6CF34E5C-9A68-4890-9716-C4FCD0E470E8}">
      <dgm:prSet/>
      <dgm:spPr/>
      <dgm:t>
        <a:bodyPr/>
        <a:lstStyle/>
        <a:p>
          <a:endParaRPr lang="en-GB"/>
        </a:p>
      </dgm:t>
    </dgm:pt>
    <dgm:pt modelId="{FBB1A3B1-20EB-4072-879C-7FA87BEDDA06}">
      <dgm:prSet phldrT="[Text]"/>
      <dgm:spPr/>
      <dgm:t>
        <a:bodyPr/>
        <a:lstStyle/>
        <a:p>
          <a:r>
            <a:rPr lang="en-GB" dirty="0"/>
            <a:t>Tempo</a:t>
          </a:r>
        </a:p>
      </dgm:t>
    </dgm:pt>
    <dgm:pt modelId="{14D79D4B-16E1-471B-BD33-0C1AA82BEB6A}" type="parTrans" cxnId="{E4F363DB-F24B-4E6F-AF63-56C4AE9991E9}">
      <dgm:prSet/>
      <dgm:spPr/>
      <dgm:t>
        <a:bodyPr/>
        <a:lstStyle/>
        <a:p>
          <a:endParaRPr lang="en-GB"/>
        </a:p>
      </dgm:t>
    </dgm:pt>
    <dgm:pt modelId="{97F19571-402F-4D2A-A2FC-96207331BD0B}" type="sibTrans" cxnId="{E4F363DB-F24B-4E6F-AF63-56C4AE9991E9}">
      <dgm:prSet/>
      <dgm:spPr/>
      <dgm:t>
        <a:bodyPr/>
        <a:lstStyle/>
        <a:p>
          <a:endParaRPr lang="en-GB"/>
        </a:p>
      </dgm:t>
    </dgm:pt>
    <dgm:pt modelId="{E6FDAB5B-1840-44B7-A65E-ADAD6D0375D9}">
      <dgm:prSet phldrT="[Text]"/>
      <dgm:spPr/>
      <dgm:t>
        <a:bodyPr/>
        <a:lstStyle/>
        <a:p>
          <a:r>
            <a:rPr lang="en-GB" dirty="0"/>
            <a:t>Instruments</a:t>
          </a:r>
        </a:p>
      </dgm:t>
    </dgm:pt>
    <dgm:pt modelId="{8EBEC8AE-5D7D-41F4-9DE5-51F25A998DBB}" type="parTrans" cxnId="{C3C25C0F-467B-4730-AC5F-B64CA2059DC4}">
      <dgm:prSet/>
      <dgm:spPr/>
      <dgm:t>
        <a:bodyPr/>
        <a:lstStyle/>
        <a:p>
          <a:endParaRPr lang="en-GB"/>
        </a:p>
      </dgm:t>
    </dgm:pt>
    <dgm:pt modelId="{6A5486E2-366A-46F6-A183-7E77785782D5}" type="sibTrans" cxnId="{C3C25C0F-467B-4730-AC5F-B64CA2059DC4}">
      <dgm:prSet/>
      <dgm:spPr/>
      <dgm:t>
        <a:bodyPr/>
        <a:lstStyle/>
        <a:p>
          <a:endParaRPr lang="en-GB"/>
        </a:p>
      </dgm:t>
    </dgm:pt>
    <dgm:pt modelId="{48DE00FF-6DB9-49ED-A1F4-B3A8E67C4147}">
      <dgm:prSet phldrT="[Text]"/>
      <dgm:spPr/>
      <dgm:t>
        <a:bodyPr/>
        <a:lstStyle/>
        <a:p>
          <a:r>
            <a:rPr lang="en-GB" dirty="0"/>
            <a:t>Rhythm</a:t>
          </a:r>
        </a:p>
      </dgm:t>
    </dgm:pt>
    <dgm:pt modelId="{A225D289-A2B1-4922-86FC-9BF7DA5CF435}" type="parTrans" cxnId="{472904CA-AEF5-4752-8969-93784EC85460}">
      <dgm:prSet/>
      <dgm:spPr/>
      <dgm:t>
        <a:bodyPr/>
        <a:lstStyle/>
        <a:p>
          <a:endParaRPr lang="en-GB"/>
        </a:p>
      </dgm:t>
    </dgm:pt>
    <dgm:pt modelId="{03624B88-962E-4AC5-AC03-AE8356220339}" type="sibTrans" cxnId="{472904CA-AEF5-4752-8969-93784EC85460}">
      <dgm:prSet/>
      <dgm:spPr/>
      <dgm:t>
        <a:bodyPr/>
        <a:lstStyle/>
        <a:p>
          <a:endParaRPr lang="en-GB"/>
        </a:p>
      </dgm:t>
    </dgm:pt>
    <dgm:pt modelId="{88B1D3C2-D813-4B8D-B995-AD3006366512}">
      <dgm:prSet phldrT="[Text]"/>
      <dgm:spPr/>
      <dgm:t>
        <a:bodyPr/>
        <a:lstStyle/>
        <a:p>
          <a:r>
            <a:rPr lang="en-GB" dirty="0"/>
            <a:t>The Orchestra</a:t>
          </a:r>
        </a:p>
      </dgm:t>
    </dgm:pt>
    <dgm:pt modelId="{A15F238E-AA8A-4A47-B5EA-1FE0B6F7D94A}" type="parTrans" cxnId="{BB94C315-9EB8-4535-A91E-80E6D5B928ED}">
      <dgm:prSet/>
      <dgm:spPr/>
      <dgm:t>
        <a:bodyPr/>
        <a:lstStyle/>
        <a:p>
          <a:endParaRPr lang="en-GB"/>
        </a:p>
      </dgm:t>
    </dgm:pt>
    <dgm:pt modelId="{7B24CCCA-0506-40A6-AF7E-B613C1257E91}" type="sibTrans" cxnId="{BB94C315-9EB8-4535-A91E-80E6D5B928ED}">
      <dgm:prSet/>
      <dgm:spPr/>
      <dgm:t>
        <a:bodyPr/>
        <a:lstStyle/>
        <a:p>
          <a:endParaRPr lang="en-GB"/>
        </a:p>
      </dgm:t>
    </dgm:pt>
    <dgm:pt modelId="{3F80F862-6600-45DA-9A57-49BE995315E2}">
      <dgm:prSet phldrT="[Text]"/>
      <dgm:spPr/>
      <dgm:t>
        <a:bodyPr/>
        <a:lstStyle/>
        <a:p>
          <a:r>
            <a:rPr lang="en-GB" dirty="0"/>
            <a:t>String section</a:t>
          </a:r>
        </a:p>
      </dgm:t>
    </dgm:pt>
    <dgm:pt modelId="{6BD5BA7D-A491-46D4-AFC6-46484007ECE6}" type="parTrans" cxnId="{75D26E04-0AB9-43F4-AC59-FFBFDFF0FEEE}">
      <dgm:prSet/>
      <dgm:spPr/>
      <dgm:t>
        <a:bodyPr/>
        <a:lstStyle/>
        <a:p>
          <a:endParaRPr lang="en-GB"/>
        </a:p>
      </dgm:t>
    </dgm:pt>
    <dgm:pt modelId="{B2C3F466-33FB-4C3A-A41B-CAC23E08DEE5}" type="sibTrans" cxnId="{75D26E04-0AB9-43F4-AC59-FFBFDFF0FEEE}">
      <dgm:prSet/>
      <dgm:spPr/>
      <dgm:t>
        <a:bodyPr/>
        <a:lstStyle/>
        <a:p>
          <a:endParaRPr lang="en-GB"/>
        </a:p>
      </dgm:t>
    </dgm:pt>
    <dgm:pt modelId="{0CC24673-7852-4061-8641-58DFA97FCDA4}">
      <dgm:prSet phldrT="[Text]"/>
      <dgm:spPr/>
      <dgm:t>
        <a:bodyPr/>
        <a:lstStyle/>
        <a:p>
          <a:r>
            <a:rPr lang="en-GB" dirty="0"/>
            <a:t>Woodwind section</a:t>
          </a:r>
        </a:p>
      </dgm:t>
    </dgm:pt>
    <dgm:pt modelId="{48633ED4-A638-4955-A225-23024540A0A2}" type="parTrans" cxnId="{76BDF4EF-364D-4247-BCCF-A2DC6C885DB8}">
      <dgm:prSet/>
      <dgm:spPr/>
      <dgm:t>
        <a:bodyPr/>
        <a:lstStyle/>
        <a:p>
          <a:endParaRPr lang="en-GB"/>
        </a:p>
      </dgm:t>
    </dgm:pt>
    <dgm:pt modelId="{E7435E55-9CDE-452C-81AD-85F734383647}" type="sibTrans" cxnId="{76BDF4EF-364D-4247-BCCF-A2DC6C885DB8}">
      <dgm:prSet/>
      <dgm:spPr/>
      <dgm:t>
        <a:bodyPr/>
        <a:lstStyle/>
        <a:p>
          <a:endParaRPr lang="en-GB"/>
        </a:p>
      </dgm:t>
    </dgm:pt>
    <dgm:pt modelId="{3896F69B-B3C8-43E5-9AA1-4EB2A107D12B}">
      <dgm:prSet phldrT="[Text]"/>
      <dgm:spPr/>
      <dgm:t>
        <a:bodyPr/>
        <a:lstStyle/>
        <a:p>
          <a:r>
            <a:rPr lang="en-GB" dirty="0"/>
            <a:t>Brass section</a:t>
          </a:r>
        </a:p>
      </dgm:t>
    </dgm:pt>
    <dgm:pt modelId="{DFF0A9A3-6239-4203-B2CE-3E7FCAEAFD50}" type="sibTrans" cxnId="{E9FE0312-BEBC-466C-AC3E-3D3D07488425}">
      <dgm:prSet/>
      <dgm:spPr/>
      <dgm:t>
        <a:bodyPr/>
        <a:lstStyle/>
        <a:p>
          <a:endParaRPr lang="en-GB"/>
        </a:p>
      </dgm:t>
    </dgm:pt>
    <dgm:pt modelId="{FD677795-5EE5-4D35-8331-4892AEE03C35}" type="parTrans" cxnId="{E9FE0312-BEBC-466C-AC3E-3D3D07488425}">
      <dgm:prSet/>
      <dgm:spPr/>
      <dgm:t>
        <a:bodyPr/>
        <a:lstStyle/>
        <a:p>
          <a:endParaRPr lang="en-GB"/>
        </a:p>
      </dgm:t>
    </dgm:pt>
    <dgm:pt modelId="{DD8FB58B-F832-448C-8747-D9C8235569D9}">
      <dgm:prSet phldrT="[Text]"/>
      <dgm:spPr/>
      <dgm:t>
        <a:bodyPr/>
        <a:lstStyle/>
        <a:p>
          <a:r>
            <a:rPr lang="en-GB" dirty="0"/>
            <a:t>Self assessment</a:t>
          </a:r>
        </a:p>
      </dgm:t>
    </dgm:pt>
    <dgm:pt modelId="{05C49B97-A7D1-499F-8469-5692677DE870}" type="sibTrans" cxnId="{30A725A9-3C28-4E8E-8D71-66F19DD5FAF3}">
      <dgm:prSet/>
      <dgm:spPr/>
      <dgm:t>
        <a:bodyPr/>
        <a:lstStyle/>
        <a:p>
          <a:endParaRPr lang="en-GB"/>
        </a:p>
      </dgm:t>
    </dgm:pt>
    <dgm:pt modelId="{85262F1A-D2EC-4C66-B746-E845D03DB048}" type="parTrans" cxnId="{30A725A9-3C28-4E8E-8D71-66F19DD5FAF3}">
      <dgm:prSet/>
      <dgm:spPr/>
      <dgm:t>
        <a:bodyPr/>
        <a:lstStyle/>
        <a:p>
          <a:endParaRPr lang="en-GB"/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/>
            <a:t>Using a composition checklist</a:t>
          </a: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/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/>
        </a:p>
      </dgm:t>
    </dgm:pt>
    <dgm:pt modelId="{0ADBB72E-224F-4F06-B0E1-D81C48782990}">
      <dgm:prSet phldrT="[Text]"/>
      <dgm:spPr/>
      <dgm:t>
        <a:bodyPr/>
        <a:lstStyle/>
        <a:p>
          <a:r>
            <a:rPr lang="en-GB"/>
            <a:t>Percussion section</a:t>
          </a:r>
          <a:endParaRPr lang="en-GB" dirty="0"/>
        </a:p>
      </dgm:t>
    </dgm:pt>
    <dgm:pt modelId="{EE126F68-B615-4B3D-B2BA-625305A4ADE9}" type="parTrans" cxnId="{8D96400B-41AB-4DD6-9D46-691EBDFC716A}">
      <dgm:prSet/>
      <dgm:spPr/>
      <dgm:t>
        <a:bodyPr/>
        <a:lstStyle/>
        <a:p>
          <a:endParaRPr lang="en-GB"/>
        </a:p>
      </dgm:t>
    </dgm:pt>
    <dgm:pt modelId="{0FE071E9-A1E7-4B2C-B4B6-4F07D646A1C9}" type="sibTrans" cxnId="{8D96400B-41AB-4DD6-9D46-691EBDFC716A}">
      <dgm:prSet/>
      <dgm:spPr/>
      <dgm:t>
        <a:bodyPr/>
        <a:lstStyle/>
        <a:p>
          <a:endParaRPr lang="en-GB"/>
        </a:p>
      </dgm:t>
    </dgm:pt>
    <dgm:pt modelId="{62020EA5-1EDE-4536-A336-3C99B50285AC}">
      <dgm:prSet phldrT="[Text]"/>
      <dgm:spPr/>
      <dgm:t>
        <a:bodyPr/>
        <a:lstStyle/>
        <a:p>
          <a:r>
            <a:rPr lang="en-GB" dirty="0"/>
            <a:t>Using a success criteria</a:t>
          </a:r>
        </a:p>
      </dgm:t>
    </dgm:pt>
    <dgm:pt modelId="{F76C6C22-F7E9-4158-939A-1E090CB2DBA3}" type="sibTrans" cxnId="{C3290F05-CD4E-4288-AFF2-8328DA95A22B}">
      <dgm:prSet/>
      <dgm:spPr/>
      <dgm:t>
        <a:bodyPr/>
        <a:lstStyle/>
        <a:p>
          <a:endParaRPr lang="en-GB"/>
        </a:p>
      </dgm:t>
    </dgm:pt>
    <dgm:pt modelId="{B0528B3D-6D67-4790-9FE4-A4FEFF69F052}" type="parTrans" cxnId="{C3290F05-CD4E-4288-AFF2-8328DA95A22B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5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4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4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18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18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18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18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18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18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18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18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18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3EE97A3-9653-4919-BCFB-7711F8B04064}" type="pres">
      <dgm:prSet presAssocID="{3D95E761-88A0-4F4F-BF4C-26C1B7A4A865}" presName="Name37" presStyleLbl="parChTrans1D3" presStyleIdx="3" presStyleCnt="18"/>
      <dgm:spPr/>
    </dgm:pt>
    <dgm:pt modelId="{F02C6017-270F-4204-9F13-A8817395125D}" type="pres">
      <dgm:prSet presAssocID="{996E7A8A-DF6C-4F3F-AB57-6F7A52EDD901}" presName="hierRoot2" presStyleCnt="0">
        <dgm:presLayoutVars>
          <dgm:hierBranch val="init"/>
        </dgm:presLayoutVars>
      </dgm:prSet>
      <dgm:spPr/>
    </dgm:pt>
    <dgm:pt modelId="{7660EFEB-A077-4480-88EB-8905A78D3B9C}" type="pres">
      <dgm:prSet presAssocID="{996E7A8A-DF6C-4F3F-AB57-6F7A52EDD901}" presName="rootComposite" presStyleCnt="0"/>
      <dgm:spPr/>
    </dgm:pt>
    <dgm:pt modelId="{9939EA11-733F-49E7-8BF8-D89F83BCFE25}" type="pres">
      <dgm:prSet presAssocID="{996E7A8A-DF6C-4F3F-AB57-6F7A52EDD901}" presName="rootText" presStyleLbl="node3" presStyleIdx="3" presStyleCnt="18">
        <dgm:presLayoutVars>
          <dgm:chPref val="3"/>
        </dgm:presLayoutVars>
      </dgm:prSet>
      <dgm:spPr/>
    </dgm:pt>
    <dgm:pt modelId="{72D2D481-2FE7-4F93-9901-E02BD741123D}" type="pres">
      <dgm:prSet presAssocID="{996E7A8A-DF6C-4F3F-AB57-6F7A52EDD901}" presName="rootConnector" presStyleLbl="node3" presStyleIdx="3" presStyleCnt="18"/>
      <dgm:spPr/>
    </dgm:pt>
    <dgm:pt modelId="{B7991C48-548A-4D8E-9FCD-6D0D3258ED63}" type="pres">
      <dgm:prSet presAssocID="{996E7A8A-DF6C-4F3F-AB57-6F7A52EDD901}" presName="hierChild4" presStyleCnt="0"/>
      <dgm:spPr/>
    </dgm:pt>
    <dgm:pt modelId="{B8CEF805-687E-4FF8-8CEC-62610052863C}" type="pres">
      <dgm:prSet presAssocID="{996E7A8A-DF6C-4F3F-AB57-6F7A52EDD901}" presName="hierChild5" presStyleCnt="0"/>
      <dgm:spPr/>
    </dgm:pt>
    <dgm:pt modelId="{F724F565-3654-4653-BB81-AE3F6DD41B68}" type="pres">
      <dgm:prSet presAssocID="{8D140C42-FAED-4F88-A192-DD77C4872AA0}" presName="Name37" presStyleLbl="parChTrans1D3" presStyleIdx="4" presStyleCnt="18"/>
      <dgm:spPr/>
    </dgm:pt>
    <dgm:pt modelId="{683793A9-F368-4C96-8FAE-0F9F5BCB686A}" type="pres">
      <dgm:prSet presAssocID="{53B238D3-C5F6-4415-B20F-B943E10338A3}" presName="hierRoot2" presStyleCnt="0">
        <dgm:presLayoutVars>
          <dgm:hierBranch val="init"/>
        </dgm:presLayoutVars>
      </dgm:prSet>
      <dgm:spPr/>
    </dgm:pt>
    <dgm:pt modelId="{9D936EB7-EDF9-4F2C-A929-8144EC1D8B31}" type="pres">
      <dgm:prSet presAssocID="{53B238D3-C5F6-4415-B20F-B943E10338A3}" presName="rootComposite" presStyleCnt="0"/>
      <dgm:spPr/>
    </dgm:pt>
    <dgm:pt modelId="{2050C27E-88E6-4A95-B3D5-7F7D57B6A81B}" type="pres">
      <dgm:prSet presAssocID="{53B238D3-C5F6-4415-B20F-B943E10338A3}" presName="rootText" presStyleLbl="node3" presStyleIdx="4" presStyleCnt="18">
        <dgm:presLayoutVars>
          <dgm:chPref val="3"/>
        </dgm:presLayoutVars>
      </dgm:prSet>
      <dgm:spPr/>
    </dgm:pt>
    <dgm:pt modelId="{ED45C04B-3DF5-4FF9-8199-DD59FA528440}" type="pres">
      <dgm:prSet presAssocID="{53B238D3-C5F6-4415-B20F-B943E10338A3}" presName="rootConnector" presStyleLbl="node3" presStyleIdx="4" presStyleCnt="18"/>
      <dgm:spPr/>
    </dgm:pt>
    <dgm:pt modelId="{11D3F3FC-152A-43D6-9FAA-9C7B34DA2BFD}" type="pres">
      <dgm:prSet presAssocID="{53B238D3-C5F6-4415-B20F-B943E10338A3}" presName="hierChild4" presStyleCnt="0"/>
      <dgm:spPr/>
    </dgm:pt>
    <dgm:pt modelId="{D18F3C5C-6ECF-4001-82E9-AF1B11A21EF9}" type="pres">
      <dgm:prSet presAssocID="{53B238D3-C5F6-4415-B20F-B943E10338A3}" presName="hierChild5" presStyleCnt="0"/>
      <dgm:spPr/>
    </dgm:pt>
    <dgm:pt modelId="{A69F8871-2671-4E85-9BC0-62275B78B456}" type="pres">
      <dgm:prSet presAssocID="{EC4D735B-C629-43BA-901A-6C65F8BA7D94}" presName="Name37" presStyleLbl="parChTrans1D3" presStyleIdx="5" presStyleCnt="18"/>
      <dgm:spPr/>
    </dgm:pt>
    <dgm:pt modelId="{8FA14418-C9C1-4A67-AFDE-115AFBE33CCF}" type="pres">
      <dgm:prSet presAssocID="{62BC3DD5-C973-4508-BD1F-79640BFD1B1C}" presName="hierRoot2" presStyleCnt="0">
        <dgm:presLayoutVars>
          <dgm:hierBranch val="init"/>
        </dgm:presLayoutVars>
      </dgm:prSet>
      <dgm:spPr/>
    </dgm:pt>
    <dgm:pt modelId="{B015721E-E0A5-426B-A4EE-38A9AF56872B}" type="pres">
      <dgm:prSet presAssocID="{62BC3DD5-C973-4508-BD1F-79640BFD1B1C}" presName="rootComposite" presStyleCnt="0"/>
      <dgm:spPr/>
    </dgm:pt>
    <dgm:pt modelId="{F2F8DDC3-B578-47DB-8618-844FAA276425}" type="pres">
      <dgm:prSet presAssocID="{62BC3DD5-C973-4508-BD1F-79640BFD1B1C}" presName="rootText" presStyleLbl="node3" presStyleIdx="5" presStyleCnt="18">
        <dgm:presLayoutVars>
          <dgm:chPref val="3"/>
        </dgm:presLayoutVars>
      </dgm:prSet>
      <dgm:spPr/>
    </dgm:pt>
    <dgm:pt modelId="{4F1E1DD5-7FEA-4E7F-A9FF-9D22E0A0D9A3}" type="pres">
      <dgm:prSet presAssocID="{62BC3DD5-C973-4508-BD1F-79640BFD1B1C}" presName="rootConnector" presStyleLbl="node3" presStyleIdx="5" presStyleCnt="18"/>
      <dgm:spPr/>
    </dgm:pt>
    <dgm:pt modelId="{A45EDBB5-82FB-4408-8AE1-59B929170830}" type="pres">
      <dgm:prSet presAssocID="{62BC3DD5-C973-4508-BD1F-79640BFD1B1C}" presName="hierChild4" presStyleCnt="0"/>
      <dgm:spPr/>
    </dgm:pt>
    <dgm:pt modelId="{E7DCBBDA-8B66-48FA-8972-C959CD802F02}" type="pres">
      <dgm:prSet presAssocID="{62BC3DD5-C973-4508-BD1F-79640BFD1B1C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5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4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4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6" presStyleCnt="18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6" presStyleCnt="18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6" presStyleCnt="18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7" presStyleCnt="18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7" presStyleCnt="18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7" presStyleCnt="18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8" presStyleCnt="18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8" presStyleCnt="18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8" presStyleCnt="18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130639E5-F11C-4AC9-BF8A-68E3C80D9EE7}" type="pres">
      <dgm:prSet presAssocID="{14D79D4B-16E1-471B-BD33-0C1AA82BEB6A}" presName="Name37" presStyleLbl="parChTrans1D3" presStyleIdx="9" presStyleCnt="18"/>
      <dgm:spPr/>
    </dgm:pt>
    <dgm:pt modelId="{91CA953D-4688-4B07-993E-7E1487EEBD27}" type="pres">
      <dgm:prSet presAssocID="{FBB1A3B1-20EB-4072-879C-7FA87BEDDA06}" presName="hierRoot2" presStyleCnt="0">
        <dgm:presLayoutVars>
          <dgm:hierBranch val="init"/>
        </dgm:presLayoutVars>
      </dgm:prSet>
      <dgm:spPr/>
    </dgm:pt>
    <dgm:pt modelId="{DA0B23A8-88DE-4B6A-8235-433439A721D7}" type="pres">
      <dgm:prSet presAssocID="{FBB1A3B1-20EB-4072-879C-7FA87BEDDA06}" presName="rootComposite" presStyleCnt="0"/>
      <dgm:spPr/>
    </dgm:pt>
    <dgm:pt modelId="{5EF275BF-2FD2-495E-B2FF-7394F9307252}" type="pres">
      <dgm:prSet presAssocID="{FBB1A3B1-20EB-4072-879C-7FA87BEDDA06}" presName="rootText" presStyleLbl="node3" presStyleIdx="9" presStyleCnt="18">
        <dgm:presLayoutVars>
          <dgm:chPref val="3"/>
        </dgm:presLayoutVars>
      </dgm:prSet>
      <dgm:spPr/>
    </dgm:pt>
    <dgm:pt modelId="{B5621A79-E5D7-4FB4-ADCE-92BD009E8C7A}" type="pres">
      <dgm:prSet presAssocID="{FBB1A3B1-20EB-4072-879C-7FA87BEDDA06}" presName="rootConnector" presStyleLbl="node3" presStyleIdx="9" presStyleCnt="18"/>
      <dgm:spPr/>
    </dgm:pt>
    <dgm:pt modelId="{7D10FE08-E04B-4D5A-BA03-098CAD94C64A}" type="pres">
      <dgm:prSet presAssocID="{FBB1A3B1-20EB-4072-879C-7FA87BEDDA06}" presName="hierChild4" presStyleCnt="0"/>
      <dgm:spPr/>
    </dgm:pt>
    <dgm:pt modelId="{C2E2A1A6-29A6-4748-A3F2-0E915F4BF07A}" type="pres">
      <dgm:prSet presAssocID="{FBB1A3B1-20EB-4072-879C-7FA87BEDDA06}" presName="hierChild5" presStyleCnt="0"/>
      <dgm:spPr/>
    </dgm:pt>
    <dgm:pt modelId="{7E561031-5C69-41A3-8955-AAB53B07BFC5}" type="pres">
      <dgm:prSet presAssocID="{8EBEC8AE-5D7D-41F4-9DE5-51F25A998DBB}" presName="Name37" presStyleLbl="parChTrans1D3" presStyleIdx="10" presStyleCnt="18"/>
      <dgm:spPr/>
    </dgm:pt>
    <dgm:pt modelId="{F0330100-231A-4E65-9BBA-6F2DE690E52F}" type="pres">
      <dgm:prSet presAssocID="{E6FDAB5B-1840-44B7-A65E-ADAD6D0375D9}" presName="hierRoot2" presStyleCnt="0">
        <dgm:presLayoutVars>
          <dgm:hierBranch val="init"/>
        </dgm:presLayoutVars>
      </dgm:prSet>
      <dgm:spPr/>
    </dgm:pt>
    <dgm:pt modelId="{EBA4D9C1-3892-4927-8D73-71EE576595DA}" type="pres">
      <dgm:prSet presAssocID="{E6FDAB5B-1840-44B7-A65E-ADAD6D0375D9}" presName="rootComposite" presStyleCnt="0"/>
      <dgm:spPr/>
    </dgm:pt>
    <dgm:pt modelId="{E9C182E8-91BD-4016-818B-32BC08FFA523}" type="pres">
      <dgm:prSet presAssocID="{E6FDAB5B-1840-44B7-A65E-ADAD6D0375D9}" presName="rootText" presStyleLbl="node3" presStyleIdx="10" presStyleCnt="18">
        <dgm:presLayoutVars>
          <dgm:chPref val="3"/>
        </dgm:presLayoutVars>
      </dgm:prSet>
      <dgm:spPr/>
    </dgm:pt>
    <dgm:pt modelId="{6CD035AC-DC1F-4F35-8B19-6B63A581E55A}" type="pres">
      <dgm:prSet presAssocID="{E6FDAB5B-1840-44B7-A65E-ADAD6D0375D9}" presName="rootConnector" presStyleLbl="node3" presStyleIdx="10" presStyleCnt="18"/>
      <dgm:spPr/>
    </dgm:pt>
    <dgm:pt modelId="{35263CBA-CEB2-413B-9426-0B2683C8718C}" type="pres">
      <dgm:prSet presAssocID="{E6FDAB5B-1840-44B7-A65E-ADAD6D0375D9}" presName="hierChild4" presStyleCnt="0"/>
      <dgm:spPr/>
    </dgm:pt>
    <dgm:pt modelId="{910E096B-F259-44CD-BBCF-DF63E8DED3A9}" type="pres">
      <dgm:prSet presAssocID="{E6FDAB5B-1840-44B7-A65E-ADAD6D0375D9}" presName="hierChild5" presStyleCnt="0"/>
      <dgm:spPr/>
    </dgm:pt>
    <dgm:pt modelId="{CF863BC6-443C-4B32-86E1-4EF5F265235B}" type="pres">
      <dgm:prSet presAssocID="{A225D289-A2B1-4922-86FC-9BF7DA5CF435}" presName="Name37" presStyleLbl="parChTrans1D3" presStyleIdx="11" presStyleCnt="18"/>
      <dgm:spPr/>
    </dgm:pt>
    <dgm:pt modelId="{7789F755-DE5E-4D5F-95D7-89DB2759AF4A}" type="pres">
      <dgm:prSet presAssocID="{48DE00FF-6DB9-49ED-A1F4-B3A8E67C4147}" presName="hierRoot2" presStyleCnt="0">
        <dgm:presLayoutVars>
          <dgm:hierBranch val="init"/>
        </dgm:presLayoutVars>
      </dgm:prSet>
      <dgm:spPr/>
    </dgm:pt>
    <dgm:pt modelId="{C640DC9A-612E-43DE-88AE-BD4823006370}" type="pres">
      <dgm:prSet presAssocID="{48DE00FF-6DB9-49ED-A1F4-B3A8E67C4147}" presName="rootComposite" presStyleCnt="0"/>
      <dgm:spPr/>
    </dgm:pt>
    <dgm:pt modelId="{66AB3DCF-56A8-4E49-9723-A9CE98F154DE}" type="pres">
      <dgm:prSet presAssocID="{48DE00FF-6DB9-49ED-A1F4-B3A8E67C4147}" presName="rootText" presStyleLbl="node3" presStyleIdx="11" presStyleCnt="18">
        <dgm:presLayoutVars>
          <dgm:chPref val="3"/>
        </dgm:presLayoutVars>
      </dgm:prSet>
      <dgm:spPr/>
    </dgm:pt>
    <dgm:pt modelId="{74CB64C3-BE34-4E0F-B0B7-24A8C2004125}" type="pres">
      <dgm:prSet presAssocID="{48DE00FF-6DB9-49ED-A1F4-B3A8E67C4147}" presName="rootConnector" presStyleLbl="node3" presStyleIdx="11" presStyleCnt="18"/>
      <dgm:spPr/>
    </dgm:pt>
    <dgm:pt modelId="{B1F58795-5A00-4911-89B2-FCDD533D55B0}" type="pres">
      <dgm:prSet presAssocID="{48DE00FF-6DB9-49ED-A1F4-B3A8E67C4147}" presName="hierChild4" presStyleCnt="0"/>
      <dgm:spPr/>
    </dgm:pt>
    <dgm:pt modelId="{2AFE3B78-4E21-4D83-A8D5-0B6A4B33E062}" type="pres">
      <dgm:prSet presAssocID="{48DE00FF-6DB9-49ED-A1F4-B3A8E67C4147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0FBBE65B-ACFD-422C-A1E7-C92D16FC0975}" type="pres">
      <dgm:prSet presAssocID="{A15F238E-AA8A-4A47-B5EA-1FE0B6F7D94A}" presName="Name37" presStyleLbl="parChTrans1D2" presStyleIdx="2" presStyleCnt="5"/>
      <dgm:spPr/>
    </dgm:pt>
    <dgm:pt modelId="{E72FFB9A-320C-4DC6-96F2-D5D2BA427855}" type="pres">
      <dgm:prSet presAssocID="{88B1D3C2-D813-4B8D-B995-AD3006366512}" presName="hierRoot2" presStyleCnt="0">
        <dgm:presLayoutVars>
          <dgm:hierBranch val="init"/>
        </dgm:presLayoutVars>
      </dgm:prSet>
      <dgm:spPr/>
    </dgm:pt>
    <dgm:pt modelId="{5E9CE435-B943-4DED-AC58-D476BED20C8E}" type="pres">
      <dgm:prSet presAssocID="{88B1D3C2-D813-4B8D-B995-AD3006366512}" presName="rootComposite" presStyleCnt="0"/>
      <dgm:spPr/>
    </dgm:pt>
    <dgm:pt modelId="{224E7836-F297-4D7D-AEC0-9C058F7DCE23}" type="pres">
      <dgm:prSet presAssocID="{88B1D3C2-D813-4B8D-B995-AD3006366512}" presName="rootText" presStyleLbl="node2" presStyleIdx="2" presStyleCnt="4">
        <dgm:presLayoutVars>
          <dgm:chPref val="3"/>
        </dgm:presLayoutVars>
      </dgm:prSet>
      <dgm:spPr/>
    </dgm:pt>
    <dgm:pt modelId="{309CDD8A-E6CC-471F-B0C5-67A9B94A441F}" type="pres">
      <dgm:prSet presAssocID="{88B1D3C2-D813-4B8D-B995-AD3006366512}" presName="rootConnector" presStyleLbl="node2" presStyleIdx="2" presStyleCnt="4"/>
      <dgm:spPr/>
    </dgm:pt>
    <dgm:pt modelId="{43486781-4E02-4253-B3D9-A67D41FF9702}" type="pres">
      <dgm:prSet presAssocID="{88B1D3C2-D813-4B8D-B995-AD3006366512}" presName="hierChild4" presStyleCnt="0"/>
      <dgm:spPr/>
    </dgm:pt>
    <dgm:pt modelId="{6A57BD2E-342D-4BF8-B6E2-77FA5B885B9D}" type="pres">
      <dgm:prSet presAssocID="{6BD5BA7D-A491-46D4-AFC6-46484007ECE6}" presName="Name37" presStyleLbl="parChTrans1D3" presStyleIdx="12" presStyleCnt="18"/>
      <dgm:spPr/>
    </dgm:pt>
    <dgm:pt modelId="{97058FC3-9F31-4B5F-BFB1-5A5DB1F976FD}" type="pres">
      <dgm:prSet presAssocID="{3F80F862-6600-45DA-9A57-49BE995315E2}" presName="hierRoot2" presStyleCnt="0">
        <dgm:presLayoutVars>
          <dgm:hierBranch val="init"/>
        </dgm:presLayoutVars>
      </dgm:prSet>
      <dgm:spPr/>
    </dgm:pt>
    <dgm:pt modelId="{E762EF46-07DE-4CC9-99B3-106E76A65876}" type="pres">
      <dgm:prSet presAssocID="{3F80F862-6600-45DA-9A57-49BE995315E2}" presName="rootComposite" presStyleCnt="0"/>
      <dgm:spPr/>
    </dgm:pt>
    <dgm:pt modelId="{387B70D9-43CD-4C81-BF05-4DF5D98BCD1A}" type="pres">
      <dgm:prSet presAssocID="{3F80F862-6600-45DA-9A57-49BE995315E2}" presName="rootText" presStyleLbl="node3" presStyleIdx="12" presStyleCnt="18">
        <dgm:presLayoutVars>
          <dgm:chPref val="3"/>
        </dgm:presLayoutVars>
      </dgm:prSet>
      <dgm:spPr/>
    </dgm:pt>
    <dgm:pt modelId="{82B85AD5-0024-40FA-9C70-3DD69BE80C81}" type="pres">
      <dgm:prSet presAssocID="{3F80F862-6600-45DA-9A57-49BE995315E2}" presName="rootConnector" presStyleLbl="node3" presStyleIdx="12" presStyleCnt="18"/>
      <dgm:spPr/>
    </dgm:pt>
    <dgm:pt modelId="{1AE51456-7B1E-4F81-B4D1-D96CF4E38C5E}" type="pres">
      <dgm:prSet presAssocID="{3F80F862-6600-45DA-9A57-49BE995315E2}" presName="hierChild4" presStyleCnt="0"/>
      <dgm:spPr/>
    </dgm:pt>
    <dgm:pt modelId="{7EA70C2C-2ACB-4228-A03D-5E0B043107EA}" type="pres">
      <dgm:prSet presAssocID="{3F80F862-6600-45DA-9A57-49BE995315E2}" presName="hierChild5" presStyleCnt="0"/>
      <dgm:spPr/>
    </dgm:pt>
    <dgm:pt modelId="{32AC21FB-D067-41A7-AD90-E7AC058A37AC}" type="pres">
      <dgm:prSet presAssocID="{48633ED4-A638-4955-A225-23024540A0A2}" presName="Name37" presStyleLbl="parChTrans1D3" presStyleIdx="13" presStyleCnt="18"/>
      <dgm:spPr/>
    </dgm:pt>
    <dgm:pt modelId="{906F9E65-92B8-463F-9DC6-2A68CABB74E5}" type="pres">
      <dgm:prSet presAssocID="{0CC24673-7852-4061-8641-58DFA97FCDA4}" presName="hierRoot2" presStyleCnt="0">
        <dgm:presLayoutVars>
          <dgm:hierBranch val="init"/>
        </dgm:presLayoutVars>
      </dgm:prSet>
      <dgm:spPr/>
    </dgm:pt>
    <dgm:pt modelId="{E7EB9CDF-74CB-4679-938C-1921A0AB0F9F}" type="pres">
      <dgm:prSet presAssocID="{0CC24673-7852-4061-8641-58DFA97FCDA4}" presName="rootComposite" presStyleCnt="0"/>
      <dgm:spPr/>
    </dgm:pt>
    <dgm:pt modelId="{5330AE11-D685-4706-BAD1-49B05A75B0FF}" type="pres">
      <dgm:prSet presAssocID="{0CC24673-7852-4061-8641-58DFA97FCDA4}" presName="rootText" presStyleLbl="node3" presStyleIdx="13" presStyleCnt="18">
        <dgm:presLayoutVars>
          <dgm:chPref val="3"/>
        </dgm:presLayoutVars>
      </dgm:prSet>
      <dgm:spPr/>
    </dgm:pt>
    <dgm:pt modelId="{781F604E-2F9B-4B2F-A258-E6D6AF4B1002}" type="pres">
      <dgm:prSet presAssocID="{0CC24673-7852-4061-8641-58DFA97FCDA4}" presName="rootConnector" presStyleLbl="node3" presStyleIdx="13" presStyleCnt="18"/>
      <dgm:spPr/>
    </dgm:pt>
    <dgm:pt modelId="{2DF75658-9539-467C-940C-235E660A78F0}" type="pres">
      <dgm:prSet presAssocID="{0CC24673-7852-4061-8641-58DFA97FCDA4}" presName="hierChild4" presStyleCnt="0"/>
      <dgm:spPr/>
    </dgm:pt>
    <dgm:pt modelId="{7D0EC710-78C5-4326-839C-63A16BFA49AC}" type="pres">
      <dgm:prSet presAssocID="{0CC24673-7852-4061-8641-58DFA97FCDA4}" presName="hierChild5" presStyleCnt="0"/>
      <dgm:spPr/>
    </dgm:pt>
    <dgm:pt modelId="{7EB35C7B-C5B7-4D5A-B88C-03B00299C88D}" type="pres">
      <dgm:prSet presAssocID="{FD677795-5EE5-4D35-8331-4892AEE03C35}" presName="Name37" presStyleLbl="parChTrans1D3" presStyleIdx="14" presStyleCnt="18"/>
      <dgm:spPr/>
    </dgm:pt>
    <dgm:pt modelId="{EC60A30B-2E53-49F5-A78E-07A46F44D732}" type="pres">
      <dgm:prSet presAssocID="{3896F69B-B3C8-43E5-9AA1-4EB2A107D12B}" presName="hierRoot2" presStyleCnt="0">
        <dgm:presLayoutVars>
          <dgm:hierBranch val="init"/>
        </dgm:presLayoutVars>
      </dgm:prSet>
      <dgm:spPr/>
    </dgm:pt>
    <dgm:pt modelId="{B177E071-28BC-47CD-B941-CAC62A3AF75C}" type="pres">
      <dgm:prSet presAssocID="{3896F69B-B3C8-43E5-9AA1-4EB2A107D12B}" presName="rootComposite" presStyleCnt="0"/>
      <dgm:spPr/>
    </dgm:pt>
    <dgm:pt modelId="{F5339775-5D8B-48BF-A89F-8A98284AFCF9}" type="pres">
      <dgm:prSet presAssocID="{3896F69B-B3C8-43E5-9AA1-4EB2A107D12B}" presName="rootText" presStyleLbl="node3" presStyleIdx="14" presStyleCnt="18">
        <dgm:presLayoutVars>
          <dgm:chPref val="3"/>
        </dgm:presLayoutVars>
      </dgm:prSet>
      <dgm:spPr/>
    </dgm:pt>
    <dgm:pt modelId="{1BC3055F-0B6F-41FC-9AB2-D7B22CF98869}" type="pres">
      <dgm:prSet presAssocID="{3896F69B-B3C8-43E5-9AA1-4EB2A107D12B}" presName="rootConnector" presStyleLbl="node3" presStyleIdx="14" presStyleCnt="18"/>
      <dgm:spPr/>
    </dgm:pt>
    <dgm:pt modelId="{D23B7CB7-2ED7-44D1-81B1-CB6F33A41FDD}" type="pres">
      <dgm:prSet presAssocID="{3896F69B-B3C8-43E5-9AA1-4EB2A107D12B}" presName="hierChild4" presStyleCnt="0"/>
      <dgm:spPr/>
    </dgm:pt>
    <dgm:pt modelId="{A464D3AD-D5BD-41A0-A371-A1473041597C}" type="pres">
      <dgm:prSet presAssocID="{3896F69B-B3C8-43E5-9AA1-4EB2A107D12B}" presName="hierChild5" presStyleCnt="0"/>
      <dgm:spPr/>
    </dgm:pt>
    <dgm:pt modelId="{F31D5F01-A549-42DE-9693-2408FFB1DCE1}" type="pres">
      <dgm:prSet presAssocID="{EE126F68-B615-4B3D-B2BA-625305A4ADE9}" presName="Name37" presStyleLbl="parChTrans1D3" presStyleIdx="15" presStyleCnt="18"/>
      <dgm:spPr/>
    </dgm:pt>
    <dgm:pt modelId="{E308FEEA-57B5-446B-8263-27AAB1EB0DB3}" type="pres">
      <dgm:prSet presAssocID="{0ADBB72E-224F-4F06-B0E1-D81C48782990}" presName="hierRoot2" presStyleCnt="0">
        <dgm:presLayoutVars>
          <dgm:hierBranch val="init"/>
        </dgm:presLayoutVars>
      </dgm:prSet>
      <dgm:spPr/>
    </dgm:pt>
    <dgm:pt modelId="{5B570703-1512-4977-B50D-19712A1943A5}" type="pres">
      <dgm:prSet presAssocID="{0ADBB72E-224F-4F06-B0E1-D81C48782990}" presName="rootComposite" presStyleCnt="0"/>
      <dgm:spPr/>
    </dgm:pt>
    <dgm:pt modelId="{9900FF4A-691B-4401-AB70-39937C63D161}" type="pres">
      <dgm:prSet presAssocID="{0ADBB72E-224F-4F06-B0E1-D81C48782990}" presName="rootText" presStyleLbl="node3" presStyleIdx="15" presStyleCnt="18">
        <dgm:presLayoutVars>
          <dgm:chPref val="3"/>
        </dgm:presLayoutVars>
      </dgm:prSet>
      <dgm:spPr/>
    </dgm:pt>
    <dgm:pt modelId="{3D35AEFF-2C33-46CC-9E20-8EA40BDE8719}" type="pres">
      <dgm:prSet presAssocID="{0ADBB72E-224F-4F06-B0E1-D81C48782990}" presName="rootConnector" presStyleLbl="node3" presStyleIdx="15" presStyleCnt="18"/>
      <dgm:spPr/>
    </dgm:pt>
    <dgm:pt modelId="{0B7CC642-ED33-4643-B1F3-6CF3B95FCB5E}" type="pres">
      <dgm:prSet presAssocID="{0ADBB72E-224F-4F06-B0E1-D81C48782990}" presName="hierChild4" presStyleCnt="0"/>
      <dgm:spPr/>
    </dgm:pt>
    <dgm:pt modelId="{F008A911-2585-4CAB-9E36-3EB865D1608A}" type="pres">
      <dgm:prSet presAssocID="{0ADBB72E-224F-4F06-B0E1-D81C48782990}" presName="hierChild5" presStyleCnt="0"/>
      <dgm:spPr/>
    </dgm:pt>
    <dgm:pt modelId="{7A9E2C55-981E-460E-A913-6D11F2533E6E}" type="pres">
      <dgm:prSet presAssocID="{88B1D3C2-D813-4B8D-B995-AD3006366512}" presName="hierChild5" presStyleCnt="0"/>
      <dgm:spPr/>
    </dgm:pt>
    <dgm:pt modelId="{632E9657-B8C6-4DAD-A2D1-F59F944B69BA}" type="pres">
      <dgm:prSet presAssocID="{85262F1A-D2EC-4C66-B746-E845D03DB048}" presName="Name37" presStyleLbl="parChTrans1D2" presStyleIdx="3" presStyleCnt="5"/>
      <dgm:spPr/>
    </dgm:pt>
    <dgm:pt modelId="{354811A4-3313-402C-BF2E-3C2B8D949BE0}" type="pres">
      <dgm:prSet presAssocID="{DD8FB58B-F832-448C-8747-D9C8235569D9}" presName="hierRoot2" presStyleCnt="0">
        <dgm:presLayoutVars>
          <dgm:hierBranch val="init"/>
        </dgm:presLayoutVars>
      </dgm:prSet>
      <dgm:spPr/>
    </dgm:pt>
    <dgm:pt modelId="{05A98ACD-F1BB-4774-AE90-450246C6EE0B}" type="pres">
      <dgm:prSet presAssocID="{DD8FB58B-F832-448C-8747-D9C8235569D9}" presName="rootComposite" presStyleCnt="0"/>
      <dgm:spPr/>
    </dgm:pt>
    <dgm:pt modelId="{CB38D87C-F27F-4809-9A38-5EED8DB216FF}" type="pres">
      <dgm:prSet presAssocID="{DD8FB58B-F832-448C-8747-D9C8235569D9}" presName="rootText" presStyleLbl="node2" presStyleIdx="3" presStyleCnt="4">
        <dgm:presLayoutVars>
          <dgm:chPref val="3"/>
        </dgm:presLayoutVars>
      </dgm:prSet>
      <dgm:spPr/>
    </dgm:pt>
    <dgm:pt modelId="{2AE8F0DB-DEB7-496D-8F84-C9EF548A3B94}" type="pres">
      <dgm:prSet presAssocID="{DD8FB58B-F832-448C-8747-D9C8235569D9}" presName="rootConnector" presStyleLbl="node2" presStyleIdx="3" presStyleCnt="4"/>
      <dgm:spPr/>
    </dgm:pt>
    <dgm:pt modelId="{01816C60-4263-4939-AE0D-CCB7CFF7664A}" type="pres">
      <dgm:prSet presAssocID="{DD8FB58B-F832-448C-8747-D9C8235569D9}" presName="hierChild4" presStyleCnt="0"/>
      <dgm:spPr/>
    </dgm:pt>
    <dgm:pt modelId="{FF7F1484-C8B0-456A-A8CB-A757D34C4799}" type="pres">
      <dgm:prSet presAssocID="{A4827805-4A57-4FDE-9BDE-F57C128F6F1F}" presName="Name37" presStyleLbl="parChTrans1D3" presStyleIdx="16" presStyleCnt="18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3" presStyleIdx="16" presStyleCnt="18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3" presStyleIdx="16" presStyleCnt="18"/>
      <dgm:spPr/>
    </dgm:pt>
    <dgm:pt modelId="{5F6038EF-4B50-48DC-B63B-1C15071117E0}" type="pres">
      <dgm:prSet presAssocID="{69ACC0EF-7A00-4141-9919-3D6766D263B4}" presName="hierChild4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EF6DD773-3D66-4566-866C-9AE0EC7E31BA}" type="pres">
      <dgm:prSet presAssocID="{B0528B3D-6D67-4790-9FE4-A4FEFF69F052}" presName="Name37" presStyleLbl="parChTrans1D3" presStyleIdx="17" presStyleCnt="18"/>
      <dgm:spPr/>
    </dgm:pt>
    <dgm:pt modelId="{03207F0B-90D0-4E78-94CE-B0B1E2F79E83}" type="pres">
      <dgm:prSet presAssocID="{62020EA5-1EDE-4536-A336-3C99B50285AC}" presName="hierRoot2" presStyleCnt="0">
        <dgm:presLayoutVars>
          <dgm:hierBranch val="init"/>
        </dgm:presLayoutVars>
      </dgm:prSet>
      <dgm:spPr/>
    </dgm:pt>
    <dgm:pt modelId="{9237691F-3FC7-4417-BB75-C8BA55CB660E}" type="pres">
      <dgm:prSet presAssocID="{62020EA5-1EDE-4536-A336-3C99B50285AC}" presName="rootComposite" presStyleCnt="0"/>
      <dgm:spPr/>
    </dgm:pt>
    <dgm:pt modelId="{CD12F4FF-8087-40F1-9116-E9D92A3573E5}" type="pres">
      <dgm:prSet presAssocID="{62020EA5-1EDE-4536-A336-3C99B50285AC}" presName="rootText" presStyleLbl="node3" presStyleIdx="17" presStyleCnt="18">
        <dgm:presLayoutVars>
          <dgm:chPref val="3"/>
        </dgm:presLayoutVars>
      </dgm:prSet>
      <dgm:spPr/>
    </dgm:pt>
    <dgm:pt modelId="{97BBF206-987F-4F8D-9B67-EC37B5D3D7E5}" type="pres">
      <dgm:prSet presAssocID="{62020EA5-1EDE-4536-A336-3C99B50285AC}" presName="rootConnector" presStyleLbl="node3" presStyleIdx="17" presStyleCnt="18"/>
      <dgm:spPr/>
    </dgm:pt>
    <dgm:pt modelId="{B1D9880E-B422-45E7-AD21-C6E0B2568B5A}" type="pres">
      <dgm:prSet presAssocID="{62020EA5-1EDE-4536-A336-3C99B50285AC}" presName="hierChild4" presStyleCnt="0"/>
      <dgm:spPr/>
    </dgm:pt>
    <dgm:pt modelId="{04DF9A1A-7808-4AD8-95C4-44A3AE5970A5}" type="pres">
      <dgm:prSet presAssocID="{62020EA5-1EDE-4536-A336-3C99B50285AC}" presName="hierChild5" presStyleCnt="0"/>
      <dgm:spPr/>
    </dgm:pt>
    <dgm:pt modelId="{FA24B679-6B66-44E4-83C0-DCF84E37F43F}" type="pres">
      <dgm:prSet presAssocID="{DD8FB58B-F832-448C-8747-D9C8235569D9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75D26E04-0AB9-43F4-AC59-FFBFDFF0FEEE}" srcId="{88B1D3C2-D813-4B8D-B995-AD3006366512}" destId="{3F80F862-6600-45DA-9A57-49BE995315E2}" srcOrd="0" destOrd="0" parTransId="{6BD5BA7D-A491-46D4-AFC6-46484007ECE6}" sibTransId="{B2C3F466-33FB-4C3A-A41B-CAC23E08DEE5}"/>
    <dgm:cxn modelId="{EE35C204-F348-437F-B47E-AB504EA3DDDB}" type="presOf" srcId="{A225D289-A2B1-4922-86FC-9BF7DA5CF435}" destId="{CF863BC6-443C-4B32-86E1-4EF5F265235B}" srcOrd="0" destOrd="0" presId="urn:microsoft.com/office/officeart/2005/8/layout/orgChart1"/>
    <dgm:cxn modelId="{A1CCCB04-58F2-4288-8A57-DB2B18FEEFB9}" srcId="{4001DED7-CAA9-4514-BA03-748C39458DE5}" destId="{996E7A8A-DF6C-4F3F-AB57-6F7A52EDD901}" srcOrd="3" destOrd="0" parTransId="{3D95E761-88A0-4F4F-BF4C-26C1B7A4A865}" sibTransId="{AC924F87-FC63-4FE9-998B-70C86EF0184B}"/>
    <dgm:cxn modelId="{C3290F05-CD4E-4288-AFF2-8328DA95A22B}" srcId="{DD8FB58B-F832-448C-8747-D9C8235569D9}" destId="{62020EA5-1EDE-4536-A336-3C99B50285AC}" srcOrd="1" destOrd="0" parTransId="{B0528B3D-6D67-4790-9FE4-A4FEFF69F052}" sibTransId="{F76C6C22-F7E9-4158-939A-1E090CB2DBA3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F100FA05-B798-470F-998C-119F325EEEF4}" type="presOf" srcId="{B0528B3D-6D67-4790-9FE4-A4FEFF69F052}" destId="{EF6DD773-3D66-4566-866C-9AE0EC7E31BA}" srcOrd="0" destOrd="0" presId="urn:microsoft.com/office/officeart/2005/8/layout/orgChart1"/>
    <dgm:cxn modelId="{8D96400B-41AB-4DD6-9D46-691EBDFC716A}" srcId="{88B1D3C2-D813-4B8D-B995-AD3006366512}" destId="{0ADBB72E-224F-4F06-B0E1-D81C48782990}" srcOrd="3" destOrd="0" parTransId="{EE126F68-B615-4B3D-B2BA-625305A4ADE9}" sibTransId="{0FE071E9-A1E7-4B2C-B4B6-4F07D646A1C9}"/>
    <dgm:cxn modelId="{0E3CEB0B-8D86-4D37-BEE0-C331A154D6B0}" type="presOf" srcId="{6BD5BA7D-A491-46D4-AFC6-46484007ECE6}" destId="{6A57BD2E-342D-4BF8-B6E2-77FA5B885B9D}" srcOrd="0" destOrd="0" presId="urn:microsoft.com/office/officeart/2005/8/layout/orgChart1"/>
    <dgm:cxn modelId="{3DB21C0E-FF92-4233-86DD-EC81F7FEFB6C}" type="presOf" srcId="{62BC3DD5-C973-4508-BD1F-79640BFD1B1C}" destId="{4F1E1DD5-7FEA-4E7F-A9FF-9D22E0A0D9A3}" srcOrd="1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C3C25C0F-467B-4730-AC5F-B64CA2059DC4}" srcId="{914D0B9F-FA52-4B72-868A-FBC103526FEB}" destId="{E6FDAB5B-1840-44B7-A65E-ADAD6D0375D9}" srcOrd="4" destOrd="0" parTransId="{8EBEC8AE-5D7D-41F4-9DE5-51F25A998DBB}" sibTransId="{6A5486E2-366A-46F6-A183-7E77785782D5}"/>
    <dgm:cxn modelId="{E9FE0312-BEBC-466C-AC3E-3D3D07488425}" srcId="{88B1D3C2-D813-4B8D-B995-AD3006366512}" destId="{3896F69B-B3C8-43E5-9AA1-4EB2A107D12B}" srcOrd="2" destOrd="0" parTransId="{FD677795-5EE5-4D35-8331-4892AEE03C35}" sibTransId="{DFF0A9A3-6239-4203-B2CE-3E7FCAEAFD50}"/>
    <dgm:cxn modelId="{BB94C315-9EB8-4535-A91E-80E6D5B928ED}" srcId="{B69A64DB-1714-436F-90C8-41D514202708}" destId="{88B1D3C2-D813-4B8D-B995-AD3006366512}" srcOrd="3" destOrd="0" parTransId="{A15F238E-AA8A-4A47-B5EA-1FE0B6F7D94A}" sibTransId="{7B24CCCA-0506-40A6-AF7E-B613C1257E91}"/>
    <dgm:cxn modelId="{11036A16-31E0-4EDA-90C0-AC8E71155C18}" type="presOf" srcId="{85262F1A-D2EC-4C66-B746-E845D03DB048}" destId="{632E9657-B8C6-4DAD-A2D1-F59F944B69BA}" srcOrd="0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19608E1D-E9FF-46FB-90A6-4DED162EC4DF}" type="presOf" srcId="{996E7A8A-DF6C-4F3F-AB57-6F7A52EDD901}" destId="{9939EA11-733F-49E7-8BF8-D89F83BCFE25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75821A24-8EDE-4437-ACB5-20485FF178CC}" type="presOf" srcId="{DD8FB58B-F832-448C-8747-D9C8235569D9}" destId="{CB38D87C-F27F-4809-9A38-5EED8DB216FF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8E459629-F6AA-4BEE-9E0F-AEBDDDC5339F}" type="presOf" srcId="{0ADBB72E-224F-4F06-B0E1-D81C48782990}" destId="{9900FF4A-691B-4401-AB70-39937C63D161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5A64EB2B-527F-4600-A39B-02E2BA0A6514}" type="presOf" srcId="{0CC24673-7852-4061-8641-58DFA97FCDA4}" destId="{5330AE11-D685-4706-BAD1-49B05A75B0FF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CDF2E834-8CAC-4FE4-B8D2-52745FE41F55}" type="presOf" srcId="{62BC3DD5-C973-4508-BD1F-79640BFD1B1C}" destId="{F2F8DDC3-B578-47DB-8618-844FAA276425}" srcOrd="0" destOrd="0" presId="urn:microsoft.com/office/officeart/2005/8/layout/orgChart1"/>
    <dgm:cxn modelId="{72941C36-41B1-447D-AE70-DF9A7C594579}" type="presOf" srcId="{A4827805-4A57-4FDE-9BDE-F57C128F6F1F}" destId="{FF7F1484-C8B0-456A-A8CB-A757D34C4799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7C0D6838-93C2-4836-830C-BF4917D934C0}" type="presOf" srcId="{DD8FB58B-F832-448C-8747-D9C8235569D9}" destId="{2AE8F0DB-DEB7-496D-8F84-C9EF548A3B94}" srcOrd="1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FEB4F440-17FA-41E6-8361-6C4019BEE8C4}" type="presOf" srcId="{48DE00FF-6DB9-49ED-A1F4-B3A8E67C4147}" destId="{74CB64C3-BE34-4E0F-B0B7-24A8C2004125}" srcOrd="1" destOrd="0" presId="urn:microsoft.com/office/officeart/2005/8/layout/orgChart1"/>
    <dgm:cxn modelId="{6CF34E5C-9A68-4890-9716-C4FCD0E470E8}" srcId="{4001DED7-CAA9-4514-BA03-748C39458DE5}" destId="{62BC3DD5-C973-4508-BD1F-79640BFD1B1C}" srcOrd="5" destOrd="0" parTransId="{EC4D735B-C629-43BA-901A-6C65F8BA7D94}" sibTransId="{7DCA34FA-4A43-4388-B481-147008E6BF99}"/>
    <dgm:cxn modelId="{08B8B95F-5B15-421E-A715-2F53F01D7ACE}" type="presOf" srcId="{3896F69B-B3C8-43E5-9AA1-4EB2A107D12B}" destId="{1BC3055F-0B6F-41FC-9AB2-D7B22CF98869}" srcOrd="1" destOrd="0" presId="urn:microsoft.com/office/officeart/2005/8/layout/orgChart1"/>
    <dgm:cxn modelId="{DA976261-84D7-42AB-BBAE-A52CB06B7A3E}" type="presOf" srcId="{FD677795-5EE5-4D35-8331-4892AEE03C35}" destId="{7EB35C7B-C5B7-4D5A-B88C-03B00299C88D}" srcOrd="0" destOrd="0" presId="urn:microsoft.com/office/officeart/2005/8/layout/orgChart1"/>
    <dgm:cxn modelId="{CFB4DD61-6BA4-48D8-86DE-482905185442}" type="presOf" srcId="{88B1D3C2-D813-4B8D-B995-AD3006366512}" destId="{224E7836-F297-4D7D-AEC0-9C058F7DCE23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AD4EB66B-4AD8-4491-9539-57D413C53DB2}" type="presOf" srcId="{EC4D735B-C629-43BA-901A-6C65F8BA7D94}" destId="{A69F8871-2671-4E85-9BC0-62275B78B456}" srcOrd="0" destOrd="0" presId="urn:microsoft.com/office/officeart/2005/8/layout/orgChart1"/>
    <dgm:cxn modelId="{20B3DE4B-6D0E-4F2C-A3F0-B3C97ABEEA36}" type="presOf" srcId="{48DE00FF-6DB9-49ED-A1F4-B3A8E67C4147}" destId="{66AB3DCF-56A8-4E49-9723-A9CE98F154DE}" srcOrd="0" destOrd="0" presId="urn:microsoft.com/office/officeart/2005/8/layout/orgChart1"/>
    <dgm:cxn modelId="{AC39B86C-B00D-4380-9C35-1C60591089C8}" type="presOf" srcId="{69ACC0EF-7A00-4141-9919-3D6766D263B4}" destId="{786F4893-611B-4A33-BEF7-234446F997CC}" srcOrd="1" destOrd="0" presId="urn:microsoft.com/office/officeart/2005/8/layout/orgChart1"/>
    <dgm:cxn modelId="{CB56AF72-F690-4981-AA9D-BAF5B43557CF}" type="presOf" srcId="{EE126F68-B615-4B3D-B2BA-625305A4ADE9}" destId="{F31D5F01-A549-42DE-9693-2408FFB1DCE1}" srcOrd="0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BE11A27D-0353-42BD-9572-CD2517E45520}" type="presOf" srcId="{3F80F862-6600-45DA-9A57-49BE995315E2}" destId="{387B70D9-43CD-4C81-BF05-4DF5D98BCD1A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2781F282-4BC1-4A71-8246-300009FE76C8}" srcId="{DD8FB58B-F832-448C-8747-D9C8235569D9}" destId="{69ACC0EF-7A00-4141-9919-3D6766D263B4}" srcOrd="0" destOrd="0" parTransId="{A4827805-4A57-4FDE-9BDE-F57C128F6F1F}" sibTransId="{61024B97-0DEB-405A-A072-D0EB4C6C1BE5}"/>
    <dgm:cxn modelId="{64228C83-0EF4-4882-AA68-A2495E907DFE}" type="presOf" srcId="{E6FDAB5B-1840-44B7-A65E-ADAD6D0375D9}" destId="{E9C182E8-91BD-4016-818B-32BC08FFA523}" srcOrd="0" destOrd="0" presId="urn:microsoft.com/office/officeart/2005/8/layout/orgChart1"/>
    <dgm:cxn modelId="{5A970589-9853-4D57-AF0D-DC8F402681EE}" type="presOf" srcId="{14D79D4B-16E1-471B-BD33-0C1AA82BEB6A}" destId="{130639E5-F11C-4AC9-BF8A-68E3C80D9EE7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BFA41394-BF31-4FFB-9CF7-578F35BEC847}" type="presOf" srcId="{88B1D3C2-D813-4B8D-B995-AD3006366512}" destId="{309CDD8A-E6CC-471F-B0C5-67A9B94A441F}" srcOrd="1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E8D9159A-C494-4A44-AD06-5711E91D4865}" type="presOf" srcId="{48633ED4-A638-4955-A225-23024540A0A2}" destId="{32AC21FB-D067-41A7-AD90-E7AC058A37AC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821FFAA7-D4C9-43A5-B91D-86144550C312}" type="presOf" srcId="{3D95E761-88A0-4F4F-BF4C-26C1B7A4A865}" destId="{43EE97A3-9653-4919-BCFB-7711F8B04064}" srcOrd="0" destOrd="0" presId="urn:microsoft.com/office/officeart/2005/8/layout/orgChart1"/>
    <dgm:cxn modelId="{30A725A9-3C28-4E8E-8D71-66F19DD5FAF3}" srcId="{B69A64DB-1714-436F-90C8-41D514202708}" destId="{DD8FB58B-F832-448C-8747-D9C8235569D9}" srcOrd="4" destOrd="0" parTransId="{85262F1A-D2EC-4C66-B746-E845D03DB048}" sibTransId="{05C49B97-A7D1-499F-8469-5692677DE870}"/>
    <dgm:cxn modelId="{521361AA-6E51-480D-8AFE-35BADF8B9594}" type="presOf" srcId="{8EBEC8AE-5D7D-41F4-9DE5-51F25A998DBB}" destId="{7E561031-5C69-41A3-8955-AAB53B07BFC5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BAA318AC-07A0-4583-8E2B-991CBBA4ACFB}" type="presOf" srcId="{996E7A8A-DF6C-4F3F-AB57-6F7A52EDD901}" destId="{72D2D481-2FE7-4F93-9901-E02BD741123D}" srcOrd="1" destOrd="0" presId="urn:microsoft.com/office/officeart/2005/8/layout/orgChart1"/>
    <dgm:cxn modelId="{FF46E1AD-1379-4602-9CA2-8EA35D8B0C0F}" type="presOf" srcId="{62020EA5-1EDE-4536-A336-3C99B50285AC}" destId="{97BBF206-987F-4F8D-9B67-EC37B5D3D7E5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B08AE1B2-4175-4335-B918-7187A2F952F5}" type="presOf" srcId="{0CC24673-7852-4061-8641-58DFA97FCDA4}" destId="{781F604E-2F9B-4B2F-A258-E6D6AF4B1002}" srcOrd="1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BCE253B4-D631-4FD1-AE95-1A0BF012B133}" type="presOf" srcId="{FBB1A3B1-20EB-4072-879C-7FA87BEDDA06}" destId="{B5621A79-E5D7-4FB4-ADCE-92BD009E8C7A}" srcOrd="1" destOrd="0" presId="urn:microsoft.com/office/officeart/2005/8/layout/orgChart1"/>
    <dgm:cxn modelId="{9AAEE9B5-B13C-4F9F-9575-A22BB991FAA4}" type="presOf" srcId="{8D140C42-FAED-4F88-A192-DD77C4872AA0}" destId="{F724F565-3654-4653-BB81-AE3F6DD41B68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2CABA2C6-5B39-41BD-9C8D-4633FAA52FB0}" type="presOf" srcId="{53B238D3-C5F6-4415-B20F-B943E10338A3}" destId="{ED45C04B-3DF5-4FF9-8199-DD59FA528440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472904CA-AEF5-4752-8969-93784EC85460}" srcId="{914D0B9F-FA52-4B72-868A-FBC103526FEB}" destId="{48DE00FF-6DB9-49ED-A1F4-B3A8E67C4147}" srcOrd="5" destOrd="0" parTransId="{A225D289-A2B1-4922-86FC-9BF7DA5CF435}" sibTransId="{03624B88-962E-4AC5-AC03-AE8356220339}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CC4F06CE-9C5E-4B35-A35B-AC2E2DCC902E}" type="presOf" srcId="{A15F238E-AA8A-4A47-B5EA-1FE0B6F7D94A}" destId="{0FBBE65B-ACFD-422C-A1E7-C92D16FC0975}" srcOrd="0" destOrd="0" presId="urn:microsoft.com/office/officeart/2005/8/layout/orgChart1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4441B3D0-0B8E-473F-9321-8C1436309EE0}" type="presOf" srcId="{62020EA5-1EDE-4536-A336-3C99B50285AC}" destId="{CD12F4FF-8087-40F1-9116-E9D92A3573E5}" srcOrd="0" destOrd="0" presId="urn:microsoft.com/office/officeart/2005/8/layout/orgChart1"/>
    <dgm:cxn modelId="{83E0D2D3-EAF3-4075-9FEB-AECF42BB9AEF}" type="presOf" srcId="{3F80F862-6600-45DA-9A57-49BE995315E2}" destId="{82B85AD5-0024-40FA-9C70-3DD69BE80C81}" srcOrd="1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EFD598D6-B3A3-4303-BF1B-B0ADF327567C}" type="presOf" srcId="{E6FDAB5B-1840-44B7-A65E-ADAD6D0375D9}" destId="{6CD035AC-DC1F-4F35-8B19-6B63A581E55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797AD4DA-661F-4E0B-B602-7916F09BE9A5}" type="presOf" srcId="{3896F69B-B3C8-43E5-9AA1-4EB2A107D12B}" destId="{F5339775-5D8B-48BF-A89F-8A98284AFCF9}" srcOrd="0" destOrd="0" presId="urn:microsoft.com/office/officeart/2005/8/layout/orgChart1"/>
    <dgm:cxn modelId="{E4F363DB-F24B-4E6F-AF63-56C4AE9991E9}" srcId="{914D0B9F-FA52-4B72-868A-FBC103526FEB}" destId="{FBB1A3B1-20EB-4072-879C-7FA87BEDDA06}" srcOrd="3" destOrd="0" parTransId="{14D79D4B-16E1-471B-BD33-0C1AA82BEB6A}" sibTransId="{97F19571-402F-4D2A-A2FC-96207331BD0B}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185E35DE-2935-4E9C-ADA3-FCBB40DDB807}" type="presOf" srcId="{69ACC0EF-7A00-4141-9919-3D6766D263B4}" destId="{5157D9FE-AB47-4C7F-B45E-54A97DF16FD2}" srcOrd="0" destOrd="0" presId="urn:microsoft.com/office/officeart/2005/8/layout/orgChart1"/>
    <dgm:cxn modelId="{2C170DE1-F475-4464-9D30-B4C872762EDD}" type="presOf" srcId="{FBB1A3B1-20EB-4072-879C-7FA87BEDDA06}" destId="{5EF275BF-2FD2-495E-B2FF-7394F9307252}" srcOrd="0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76BDF4EF-364D-4247-BCCF-A2DC6C885DB8}" srcId="{88B1D3C2-D813-4B8D-B995-AD3006366512}" destId="{0CC24673-7852-4061-8641-58DFA97FCDA4}" srcOrd="1" destOrd="0" parTransId="{48633ED4-A638-4955-A225-23024540A0A2}" sibTransId="{E7435E55-9CDE-452C-81AD-85F734383647}"/>
    <dgm:cxn modelId="{404915F3-9652-44D0-92B7-E9B94BB9AD23}" srcId="{4001DED7-CAA9-4514-BA03-748C39458DE5}" destId="{53B238D3-C5F6-4415-B20F-B943E10338A3}" srcOrd="4" destOrd="0" parTransId="{8D140C42-FAED-4F88-A192-DD77C4872AA0}" sibTransId="{C8CB10CF-7125-47B7-8710-09741B58753B}"/>
    <dgm:cxn modelId="{B7D439F3-405D-4208-8E3D-48DD335A6536}" type="presOf" srcId="{53B238D3-C5F6-4415-B20F-B943E10338A3}" destId="{2050C27E-88E6-4A95-B3D5-7F7D57B6A81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139519FC-BCB7-4D0E-9747-D5E960676D14}" type="presOf" srcId="{0ADBB72E-224F-4F06-B0E1-D81C48782990}" destId="{3D35AEFF-2C33-46CC-9E20-8EA40BDE8719}" srcOrd="1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1EF6A053-DC0C-4E3C-8E56-6712DF8E47D0}" type="presParOf" srcId="{75D87A8A-FA5F-49A6-BA5A-30AD5B886E4E}" destId="{43EE97A3-9653-4919-BCFB-7711F8B04064}" srcOrd="6" destOrd="0" presId="urn:microsoft.com/office/officeart/2005/8/layout/orgChart1"/>
    <dgm:cxn modelId="{42732146-F714-4903-A2C9-F16C4F85F89E}" type="presParOf" srcId="{75D87A8A-FA5F-49A6-BA5A-30AD5B886E4E}" destId="{F02C6017-270F-4204-9F13-A8817395125D}" srcOrd="7" destOrd="0" presId="urn:microsoft.com/office/officeart/2005/8/layout/orgChart1"/>
    <dgm:cxn modelId="{A7B75598-57B9-442C-A5ED-24F87E2FC0D1}" type="presParOf" srcId="{F02C6017-270F-4204-9F13-A8817395125D}" destId="{7660EFEB-A077-4480-88EB-8905A78D3B9C}" srcOrd="0" destOrd="0" presId="urn:microsoft.com/office/officeart/2005/8/layout/orgChart1"/>
    <dgm:cxn modelId="{F6F28998-C705-481B-9CFF-A8819191F408}" type="presParOf" srcId="{7660EFEB-A077-4480-88EB-8905A78D3B9C}" destId="{9939EA11-733F-49E7-8BF8-D89F83BCFE25}" srcOrd="0" destOrd="0" presId="urn:microsoft.com/office/officeart/2005/8/layout/orgChart1"/>
    <dgm:cxn modelId="{9453A966-9ACD-4FC2-88E3-EEF2DC081706}" type="presParOf" srcId="{7660EFEB-A077-4480-88EB-8905A78D3B9C}" destId="{72D2D481-2FE7-4F93-9901-E02BD741123D}" srcOrd="1" destOrd="0" presId="urn:microsoft.com/office/officeart/2005/8/layout/orgChart1"/>
    <dgm:cxn modelId="{784C6A06-0F5D-4263-B5D3-A332E7266B1A}" type="presParOf" srcId="{F02C6017-270F-4204-9F13-A8817395125D}" destId="{B7991C48-548A-4D8E-9FCD-6D0D3258ED63}" srcOrd="1" destOrd="0" presId="urn:microsoft.com/office/officeart/2005/8/layout/orgChart1"/>
    <dgm:cxn modelId="{7225EC1F-3789-4B35-93B0-655C2AF9151B}" type="presParOf" srcId="{F02C6017-270F-4204-9F13-A8817395125D}" destId="{B8CEF805-687E-4FF8-8CEC-62610052863C}" srcOrd="2" destOrd="0" presId="urn:microsoft.com/office/officeart/2005/8/layout/orgChart1"/>
    <dgm:cxn modelId="{69FB9ABC-D7FE-4504-BC72-ADE51F0E9E30}" type="presParOf" srcId="{75D87A8A-FA5F-49A6-BA5A-30AD5B886E4E}" destId="{F724F565-3654-4653-BB81-AE3F6DD41B68}" srcOrd="8" destOrd="0" presId="urn:microsoft.com/office/officeart/2005/8/layout/orgChart1"/>
    <dgm:cxn modelId="{4FF9B6E9-6F52-4AFF-8A9A-5F39B3B04905}" type="presParOf" srcId="{75D87A8A-FA5F-49A6-BA5A-30AD5B886E4E}" destId="{683793A9-F368-4C96-8FAE-0F9F5BCB686A}" srcOrd="9" destOrd="0" presId="urn:microsoft.com/office/officeart/2005/8/layout/orgChart1"/>
    <dgm:cxn modelId="{99AA4505-02A6-432C-B721-BDFCE83C939B}" type="presParOf" srcId="{683793A9-F368-4C96-8FAE-0F9F5BCB686A}" destId="{9D936EB7-EDF9-4F2C-A929-8144EC1D8B31}" srcOrd="0" destOrd="0" presId="urn:microsoft.com/office/officeart/2005/8/layout/orgChart1"/>
    <dgm:cxn modelId="{0700D0AC-6696-45C7-9B77-8CEB2062BCF5}" type="presParOf" srcId="{9D936EB7-EDF9-4F2C-A929-8144EC1D8B31}" destId="{2050C27E-88E6-4A95-B3D5-7F7D57B6A81B}" srcOrd="0" destOrd="0" presId="urn:microsoft.com/office/officeart/2005/8/layout/orgChart1"/>
    <dgm:cxn modelId="{BECE87DE-3438-40C8-9D59-FBAE4910C117}" type="presParOf" srcId="{9D936EB7-EDF9-4F2C-A929-8144EC1D8B31}" destId="{ED45C04B-3DF5-4FF9-8199-DD59FA528440}" srcOrd="1" destOrd="0" presId="urn:microsoft.com/office/officeart/2005/8/layout/orgChart1"/>
    <dgm:cxn modelId="{AFA21449-FEEF-448A-9EF1-6369A3C8CBC2}" type="presParOf" srcId="{683793A9-F368-4C96-8FAE-0F9F5BCB686A}" destId="{11D3F3FC-152A-43D6-9FAA-9C7B34DA2BFD}" srcOrd="1" destOrd="0" presId="urn:microsoft.com/office/officeart/2005/8/layout/orgChart1"/>
    <dgm:cxn modelId="{7C1D5382-ABA9-4D29-B2B3-4C790BAC45A8}" type="presParOf" srcId="{683793A9-F368-4C96-8FAE-0F9F5BCB686A}" destId="{D18F3C5C-6ECF-4001-82E9-AF1B11A21EF9}" srcOrd="2" destOrd="0" presId="urn:microsoft.com/office/officeart/2005/8/layout/orgChart1"/>
    <dgm:cxn modelId="{229226F9-C79D-4DE4-9D49-056D30B69508}" type="presParOf" srcId="{75D87A8A-FA5F-49A6-BA5A-30AD5B886E4E}" destId="{A69F8871-2671-4E85-9BC0-62275B78B456}" srcOrd="10" destOrd="0" presId="urn:microsoft.com/office/officeart/2005/8/layout/orgChart1"/>
    <dgm:cxn modelId="{1AE01CB2-FE1F-475A-ACE8-59AB7A12AB04}" type="presParOf" srcId="{75D87A8A-FA5F-49A6-BA5A-30AD5B886E4E}" destId="{8FA14418-C9C1-4A67-AFDE-115AFBE33CCF}" srcOrd="11" destOrd="0" presId="urn:microsoft.com/office/officeart/2005/8/layout/orgChart1"/>
    <dgm:cxn modelId="{2FF57E49-4B28-4BCD-8008-11E04DA683D9}" type="presParOf" srcId="{8FA14418-C9C1-4A67-AFDE-115AFBE33CCF}" destId="{B015721E-E0A5-426B-A4EE-38A9AF56872B}" srcOrd="0" destOrd="0" presId="urn:microsoft.com/office/officeart/2005/8/layout/orgChart1"/>
    <dgm:cxn modelId="{D45C0ADC-8120-4F45-9C1F-DF9FC62921F2}" type="presParOf" srcId="{B015721E-E0A5-426B-A4EE-38A9AF56872B}" destId="{F2F8DDC3-B578-47DB-8618-844FAA276425}" srcOrd="0" destOrd="0" presId="urn:microsoft.com/office/officeart/2005/8/layout/orgChart1"/>
    <dgm:cxn modelId="{C444B299-4A21-4BD9-A355-5BBD97EA5209}" type="presParOf" srcId="{B015721E-E0A5-426B-A4EE-38A9AF56872B}" destId="{4F1E1DD5-7FEA-4E7F-A9FF-9D22E0A0D9A3}" srcOrd="1" destOrd="0" presId="urn:microsoft.com/office/officeart/2005/8/layout/orgChart1"/>
    <dgm:cxn modelId="{A47EC765-E436-4995-A365-3C38DE8A637E}" type="presParOf" srcId="{8FA14418-C9C1-4A67-AFDE-115AFBE33CCF}" destId="{A45EDBB5-82FB-4408-8AE1-59B929170830}" srcOrd="1" destOrd="0" presId="urn:microsoft.com/office/officeart/2005/8/layout/orgChart1"/>
    <dgm:cxn modelId="{1F1A9DC1-78B6-43F8-B753-67130ECBC620}" type="presParOf" srcId="{8FA14418-C9C1-4A67-AFDE-115AFBE33CCF}" destId="{E7DCBBDA-8B66-48FA-8972-C959CD802F02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6E38C628-35EC-4A49-80AC-AC02B264D0E3}" type="presParOf" srcId="{63CC0DFB-9B9A-4C8C-8E1D-19FD6B088668}" destId="{130639E5-F11C-4AC9-BF8A-68E3C80D9EE7}" srcOrd="6" destOrd="0" presId="urn:microsoft.com/office/officeart/2005/8/layout/orgChart1"/>
    <dgm:cxn modelId="{1AF8B626-2D78-4566-8D72-5F41C83934CD}" type="presParOf" srcId="{63CC0DFB-9B9A-4C8C-8E1D-19FD6B088668}" destId="{91CA953D-4688-4B07-993E-7E1487EEBD27}" srcOrd="7" destOrd="0" presId="urn:microsoft.com/office/officeart/2005/8/layout/orgChart1"/>
    <dgm:cxn modelId="{BD596F1D-5EE3-4F2C-A352-D7C340D3EFBE}" type="presParOf" srcId="{91CA953D-4688-4B07-993E-7E1487EEBD27}" destId="{DA0B23A8-88DE-4B6A-8235-433439A721D7}" srcOrd="0" destOrd="0" presId="urn:microsoft.com/office/officeart/2005/8/layout/orgChart1"/>
    <dgm:cxn modelId="{FFF3ADEC-1996-4A4F-8CC0-8546D455ADE1}" type="presParOf" srcId="{DA0B23A8-88DE-4B6A-8235-433439A721D7}" destId="{5EF275BF-2FD2-495E-B2FF-7394F9307252}" srcOrd="0" destOrd="0" presId="urn:microsoft.com/office/officeart/2005/8/layout/orgChart1"/>
    <dgm:cxn modelId="{540797CD-0096-4A23-A766-8B97E417C795}" type="presParOf" srcId="{DA0B23A8-88DE-4B6A-8235-433439A721D7}" destId="{B5621A79-E5D7-4FB4-ADCE-92BD009E8C7A}" srcOrd="1" destOrd="0" presId="urn:microsoft.com/office/officeart/2005/8/layout/orgChart1"/>
    <dgm:cxn modelId="{7318DFF5-D68E-4460-ACFE-7605FC399D49}" type="presParOf" srcId="{91CA953D-4688-4B07-993E-7E1487EEBD27}" destId="{7D10FE08-E04B-4D5A-BA03-098CAD94C64A}" srcOrd="1" destOrd="0" presId="urn:microsoft.com/office/officeart/2005/8/layout/orgChart1"/>
    <dgm:cxn modelId="{BD182E4E-CF66-4189-BC3D-0F84595315B6}" type="presParOf" srcId="{91CA953D-4688-4B07-993E-7E1487EEBD27}" destId="{C2E2A1A6-29A6-4748-A3F2-0E915F4BF07A}" srcOrd="2" destOrd="0" presId="urn:microsoft.com/office/officeart/2005/8/layout/orgChart1"/>
    <dgm:cxn modelId="{A5DF5BE4-7CFA-4D82-93AC-0EA481591DBA}" type="presParOf" srcId="{63CC0DFB-9B9A-4C8C-8E1D-19FD6B088668}" destId="{7E561031-5C69-41A3-8955-AAB53B07BFC5}" srcOrd="8" destOrd="0" presId="urn:microsoft.com/office/officeart/2005/8/layout/orgChart1"/>
    <dgm:cxn modelId="{CCD8D9E9-DDE3-40CB-A85A-045A9E588D36}" type="presParOf" srcId="{63CC0DFB-9B9A-4C8C-8E1D-19FD6B088668}" destId="{F0330100-231A-4E65-9BBA-6F2DE690E52F}" srcOrd="9" destOrd="0" presId="urn:microsoft.com/office/officeart/2005/8/layout/orgChart1"/>
    <dgm:cxn modelId="{4F362618-4B61-49F5-BC3D-57114CB550E4}" type="presParOf" srcId="{F0330100-231A-4E65-9BBA-6F2DE690E52F}" destId="{EBA4D9C1-3892-4927-8D73-71EE576595DA}" srcOrd="0" destOrd="0" presId="urn:microsoft.com/office/officeart/2005/8/layout/orgChart1"/>
    <dgm:cxn modelId="{2439BB22-A4E2-498C-819A-43E85B3C28DA}" type="presParOf" srcId="{EBA4D9C1-3892-4927-8D73-71EE576595DA}" destId="{E9C182E8-91BD-4016-818B-32BC08FFA523}" srcOrd="0" destOrd="0" presId="urn:microsoft.com/office/officeart/2005/8/layout/orgChart1"/>
    <dgm:cxn modelId="{A5E6A76D-6853-472B-B95D-4D074EF4F546}" type="presParOf" srcId="{EBA4D9C1-3892-4927-8D73-71EE576595DA}" destId="{6CD035AC-DC1F-4F35-8B19-6B63A581E55A}" srcOrd="1" destOrd="0" presId="urn:microsoft.com/office/officeart/2005/8/layout/orgChart1"/>
    <dgm:cxn modelId="{EAB14373-D429-4C09-86C3-6A440F382592}" type="presParOf" srcId="{F0330100-231A-4E65-9BBA-6F2DE690E52F}" destId="{35263CBA-CEB2-413B-9426-0B2683C8718C}" srcOrd="1" destOrd="0" presId="urn:microsoft.com/office/officeart/2005/8/layout/orgChart1"/>
    <dgm:cxn modelId="{6C69AC23-C419-43AA-941A-ED5627128040}" type="presParOf" srcId="{F0330100-231A-4E65-9BBA-6F2DE690E52F}" destId="{910E096B-F259-44CD-BBCF-DF63E8DED3A9}" srcOrd="2" destOrd="0" presId="urn:microsoft.com/office/officeart/2005/8/layout/orgChart1"/>
    <dgm:cxn modelId="{FBFA495C-E3E6-43E7-AEBB-44DE44CBBE88}" type="presParOf" srcId="{63CC0DFB-9B9A-4C8C-8E1D-19FD6B088668}" destId="{CF863BC6-443C-4B32-86E1-4EF5F265235B}" srcOrd="10" destOrd="0" presId="urn:microsoft.com/office/officeart/2005/8/layout/orgChart1"/>
    <dgm:cxn modelId="{2F90E2DE-CAB2-4AA5-B000-D7AEE3835108}" type="presParOf" srcId="{63CC0DFB-9B9A-4C8C-8E1D-19FD6B088668}" destId="{7789F755-DE5E-4D5F-95D7-89DB2759AF4A}" srcOrd="11" destOrd="0" presId="urn:microsoft.com/office/officeart/2005/8/layout/orgChart1"/>
    <dgm:cxn modelId="{8F790BBB-2545-4B7F-80E9-AE2F926565E5}" type="presParOf" srcId="{7789F755-DE5E-4D5F-95D7-89DB2759AF4A}" destId="{C640DC9A-612E-43DE-88AE-BD4823006370}" srcOrd="0" destOrd="0" presId="urn:microsoft.com/office/officeart/2005/8/layout/orgChart1"/>
    <dgm:cxn modelId="{478F48BE-E445-4CA0-BC87-E9A3DD31BF74}" type="presParOf" srcId="{C640DC9A-612E-43DE-88AE-BD4823006370}" destId="{66AB3DCF-56A8-4E49-9723-A9CE98F154DE}" srcOrd="0" destOrd="0" presId="urn:microsoft.com/office/officeart/2005/8/layout/orgChart1"/>
    <dgm:cxn modelId="{BFDA74CF-9306-4DC2-9F95-44179862D311}" type="presParOf" srcId="{C640DC9A-612E-43DE-88AE-BD4823006370}" destId="{74CB64C3-BE34-4E0F-B0B7-24A8C2004125}" srcOrd="1" destOrd="0" presId="urn:microsoft.com/office/officeart/2005/8/layout/orgChart1"/>
    <dgm:cxn modelId="{1FC0C352-0FCB-498F-9DF3-771D1A1821CB}" type="presParOf" srcId="{7789F755-DE5E-4D5F-95D7-89DB2759AF4A}" destId="{B1F58795-5A00-4911-89B2-FCDD533D55B0}" srcOrd="1" destOrd="0" presId="urn:microsoft.com/office/officeart/2005/8/layout/orgChart1"/>
    <dgm:cxn modelId="{FE2BECAD-91B8-4298-A6B2-427ECF95E5D6}" type="presParOf" srcId="{7789F755-DE5E-4D5F-95D7-89DB2759AF4A}" destId="{2AFE3B78-4E21-4D83-A8D5-0B6A4B33E062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AC5BDDD2-9840-4CBC-B45D-ABF113A4C6A7}" type="presParOf" srcId="{FC9DDD01-970F-4DF8-B156-C120E3BB3467}" destId="{0FBBE65B-ACFD-422C-A1E7-C92D16FC0975}" srcOrd="4" destOrd="0" presId="urn:microsoft.com/office/officeart/2005/8/layout/orgChart1"/>
    <dgm:cxn modelId="{6FA3EEFE-5EEC-4A1C-91ED-FCF02A523BD5}" type="presParOf" srcId="{FC9DDD01-970F-4DF8-B156-C120E3BB3467}" destId="{E72FFB9A-320C-4DC6-96F2-D5D2BA427855}" srcOrd="5" destOrd="0" presId="urn:microsoft.com/office/officeart/2005/8/layout/orgChart1"/>
    <dgm:cxn modelId="{A4E7F0AC-F15C-4C71-9B17-040E5ACD7766}" type="presParOf" srcId="{E72FFB9A-320C-4DC6-96F2-D5D2BA427855}" destId="{5E9CE435-B943-4DED-AC58-D476BED20C8E}" srcOrd="0" destOrd="0" presId="urn:microsoft.com/office/officeart/2005/8/layout/orgChart1"/>
    <dgm:cxn modelId="{D26BEE47-2467-48BB-8E67-04AECAE0F67C}" type="presParOf" srcId="{5E9CE435-B943-4DED-AC58-D476BED20C8E}" destId="{224E7836-F297-4D7D-AEC0-9C058F7DCE23}" srcOrd="0" destOrd="0" presId="urn:microsoft.com/office/officeart/2005/8/layout/orgChart1"/>
    <dgm:cxn modelId="{77C0AD50-2821-4198-9C70-1E8E08A79392}" type="presParOf" srcId="{5E9CE435-B943-4DED-AC58-D476BED20C8E}" destId="{309CDD8A-E6CC-471F-B0C5-67A9B94A441F}" srcOrd="1" destOrd="0" presId="urn:microsoft.com/office/officeart/2005/8/layout/orgChart1"/>
    <dgm:cxn modelId="{848B87A9-970B-4789-81CD-CD966663A3B0}" type="presParOf" srcId="{E72FFB9A-320C-4DC6-96F2-D5D2BA427855}" destId="{43486781-4E02-4253-B3D9-A67D41FF9702}" srcOrd="1" destOrd="0" presId="urn:microsoft.com/office/officeart/2005/8/layout/orgChart1"/>
    <dgm:cxn modelId="{44659E3E-6447-4C52-B8FD-0AF0776F2192}" type="presParOf" srcId="{43486781-4E02-4253-B3D9-A67D41FF9702}" destId="{6A57BD2E-342D-4BF8-B6E2-77FA5B885B9D}" srcOrd="0" destOrd="0" presId="urn:microsoft.com/office/officeart/2005/8/layout/orgChart1"/>
    <dgm:cxn modelId="{197539C6-5757-426F-8058-84A7B176F6A4}" type="presParOf" srcId="{43486781-4E02-4253-B3D9-A67D41FF9702}" destId="{97058FC3-9F31-4B5F-BFB1-5A5DB1F976FD}" srcOrd="1" destOrd="0" presId="urn:microsoft.com/office/officeart/2005/8/layout/orgChart1"/>
    <dgm:cxn modelId="{B695A9ED-4FB8-4062-987D-DE5B9E7137A7}" type="presParOf" srcId="{97058FC3-9F31-4B5F-BFB1-5A5DB1F976FD}" destId="{E762EF46-07DE-4CC9-99B3-106E76A65876}" srcOrd="0" destOrd="0" presId="urn:microsoft.com/office/officeart/2005/8/layout/orgChart1"/>
    <dgm:cxn modelId="{30D25388-448A-4F7E-9DC3-0876BAA92D2A}" type="presParOf" srcId="{E762EF46-07DE-4CC9-99B3-106E76A65876}" destId="{387B70D9-43CD-4C81-BF05-4DF5D98BCD1A}" srcOrd="0" destOrd="0" presId="urn:microsoft.com/office/officeart/2005/8/layout/orgChart1"/>
    <dgm:cxn modelId="{AB1D2C4C-40D1-4783-8570-0D4FA99C076E}" type="presParOf" srcId="{E762EF46-07DE-4CC9-99B3-106E76A65876}" destId="{82B85AD5-0024-40FA-9C70-3DD69BE80C81}" srcOrd="1" destOrd="0" presId="urn:microsoft.com/office/officeart/2005/8/layout/orgChart1"/>
    <dgm:cxn modelId="{FE219DA1-F267-4B39-81BD-01BE5B5A3C34}" type="presParOf" srcId="{97058FC3-9F31-4B5F-BFB1-5A5DB1F976FD}" destId="{1AE51456-7B1E-4F81-B4D1-D96CF4E38C5E}" srcOrd="1" destOrd="0" presId="urn:microsoft.com/office/officeart/2005/8/layout/orgChart1"/>
    <dgm:cxn modelId="{C1390398-2F2D-4A40-85DC-98B86A0D5640}" type="presParOf" srcId="{97058FC3-9F31-4B5F-BFB1-5A5DB1F976FD}" destId="{7EA70C2C-2ACB-4228-A03D-5E0B043107EA}" srcOrd="2" destOrd="0" presId="urn:microsoft.com/office/officeart/2005/8/layout/orgChart1"/>
    <dgm:cxn modelId="{721E1F57-D837-49AD-96DF-2105BFF29BC6}" type="presParOf" srcId="{43486781-4E02-4253-B3D9-A67D41FF9702}" destId="{32AC21FB-D067-41A7-AD90-E7AC058A37AC}" srcOrd="2" destOrd="0" presId="urn:microsoft.com/office/officeart/2005/8/layout/orgChart1"/>
    <dgm:cxn modelId="{74BD6074-0649-4BD0-8A70-3A87749A9554}" type="presParOf" srcId="{43486781-4E02-4253-B3D9-A67D41FF9702}" destId="{906F9E65-92B8-463F-9DC6-2A68CABB74E5}" srcOrd="3" destOrd="0" presId="urn:microsoft.com/office/officeart/2005/8/layout/orgChart1"/>
    <dgm:cxn modelId="{1DF6B5C5-240C-43F9-B20D-50FCA63B2D32}" type="presParOf" srcId="{906F9E65-92B8-463F-9DC6-2A68CABB74E5}" destId="{E7EB9CDF-74CB-4679-938C-1921A0AB0F9F}" srcOrd="0" destOrd="0" presId="urn:microsoft.com/office/officeart/2005/8/layout/orgChart1"/>
    <dgm:cxn modelId="{D3F99BEE-D187-4FA4-8970-8285EB1E68F0}" type="presParOf" srcId="{E7EB9CDF-74CB-4679-938C-1921A0AB0F9F}" destId="{5330AE11-D685-4706-BAD1-49B05A75B0FF}" srcOrd="0" destOrd="0" presId="urn:microsoft.com/office/officeart/2005/8/layout/orgChart1"/>
    <dgm:cxn modelId="{281C411B-4A72-4CC8-AB3C-34EEDEB939EA}" type="presParOf" srcId="{E7EB9CDF-74CB-4679-938C-1921A0AB0F9F}" destId="{781F604E-2F9B-4B2F-A258-E6D6AF4B1002}" srcOrd="1" destOrd="0" presId="urn:microsoft.com/office/officeart/2005/8/layout/orgChart1"/>
    <dgm:cxn modelId="{DC51C6C8-0309-4209-81D1-3E6735A19CC4}" type="presParOf" srcId="{906F9E65-92B8-463F-9DC6-2A68CABB74E5}" destId="{2DF75658-9539-467C-940C-235E660A78F0}" srcOrd="1" destOrd="0" presId="urn:microsoft.com/office/officeart/2005/8/layout/orgChart1"/>
    <dgm:cxn modelId="{61B0A746-DFBE-499C-9E97-9C377D5221F6}" type="presParOf" srcId="{906F9E65-92B8-463F-9DC6-2A68CABB74E5}" destId="{7D0EC710-78C5-4326-839C-63A16BFA49AC}" srcOrd="2" destOrd="0" presId="urn:microsoft.com/office/officeart/2005/8/layout/orgChart1"/>
    <dgm:cxn modelId="{37E87986-48E2-4A75-9ABC-74EE994EF2F5}" type="presParOf" srcId="{43486781-4E02-4253-B3D9-A67D41FF9702}" destId="{7EB35C7B-C5B7-4D5A-B88C-03B00299C88D}" srcOrd="4" destOrd="0" presId="urn:microsoft.com/office/officeart/2005/8/layout/orgChart1"/>
    <dgm:cxn modelId="{F00B0B28-592A-45D0-B702-425F8CF5EBF6}" type="presParOf" srcId="{43486781-4E02-4253-B3D9-A67D41FF9702}" destId="{EC60A30B-2E53-49F5-A78E-07A46F44D732}" srcOrd="5" destOrd="0" presId="urn:microsoft.com/office/officeart/2005/8/layout/orgChart1"/>
    <dgm:cxn modelId="{8B35ECB5-F168-4EBA-9930-4D55B97ADFB9}" type="presParOf" srcId="{EC60A30B-2E53-49F5-A78E-07A46F44D732}" destId="{B177E071-28BC-47CD-B941-CAC62A3AF75C}" srcOrd="0" destOrd="0" presId="urn:microsoft.com/office/officeart/2005/8/layout/orgChart1"/>
    <dgm:cxn modelId="{BB410E3C-90AB-406F-97DE-0502A374637B}" type="presParOf" srcId="{B177E071-28BC-47CD-B941-CAC62A3AF75C}" destId="{F5339775-5D8B-48BF-A89F-8A98284AFCF9}" srcOrd="0" destOrd="0" presId="urn:microsoft.com/office/officeart/2005/8/layout/orgChart1"/>
    <dgm:cxn modelId="{AB60256F-6644-47FC-B319-C8CD04739B84}" type="presParOf" srcId="{B177E071-28BC-47CD-B941-CAC62A3AF75C}" destId="{1BC3055F-0B6F-41FC-9AB2-D7B22CF98869}" srcOrd="1" destOrd="0" presId="urn:microsoft.com/office/officeart/2005/8/layout/orgChart1"/>
    <dgm:cxn modelId="{09428F33-107E-40E5-90D5-33AD53E6507B}" type="presParOf" srcId="{EC60A30B-2E53-49F5-A78E-07A46F44D732}" destId="{D23B7CB7-2ED7-44D1-81B1-CB6F33A41FDD}" srcOrd="1" destOrd="0" presId="urn:microsoft.com/office/officeart/2005/8/layout/orgChart1"/>
    <dgm:cxn modelId="{32B1EE9C-A4F7-4C95-B527-669221769DF2}" type="presParOf" srcId="{EC60A30B-2E53-49F5-A78E-07A46F44D732}" destId="{A464D3AD-D5BD-41A0-A371-A1473041597C}" srcOrd="2" destOrd="0" presId="urn:microsoft.com/office/officeart/2005/8/layout/orgChart1"/>
    <dgm:cxn modelId="{DF07D509-2839-4A2A-98DB-7F090ABF935F}" type="presParOf" srcId="{43486781-4E02-4253-B3D9-A67D41FF9702}" destId="{F31D5F01-A549-42DE-9693-2408FFB1DCE1}" srcOrd="6" destOrd="0" presId="urn:microsoft.com/office/officeart/2005/8/layout/orgChart1"/>
    <dgm:cxn modelId="{90B72C0A-7666-4A68-8029-D71CCC3F7E94}" type="presParOf" srcId="{43486781-4E02-4253-B3D9-A67D41FF9702}" destId="{E308FEEA-57B5-446B-8263-27AAB1EB0DB3}" srcOrd="7" destOrd="0" presId="urn:microsoft.com/office/officeart/2005/8/layout/orgChart1"/>
    <dgm:cxn modelId="{379A7FAF-82EB-4E59-8EC7-BD7657112913}" type="presParOf" srcId="{E308FEEA-57B5-446B-8263-27AAB1EB0DB3}" destId="{5B570703-1512-4977-B50D-19712A1943A5}" srcOrd="0" destOrd="0" presId="urn:microsoft.com/office/officeart/2005/8/layout/orgChart1"/>
    <dgm:cxn modelId="{58B957C1-D133-4426-ACF7-762C8C72410D}" type="presParOf" srcId="{5B570703-1512-4977-B50D-19712A1943A5}" destId="{9900FF4A-691B-4401-AB70-39937C63D161}" srcOrd="0" destOrd="0" presId="urn:microsoft.com/office/officeart/2005/8/layout/orgChart1"/>
    <dgm:cxn modelId="{D2D86E11-F70D-4ECD-8621-2CBF81E414AB}" type="presParOf" srcId="{5B570703-1512-4977-B50D-19712A1943A5}" destId="{3D35AEFF-2C33-46CC-9E20-8EA40BDE8719}" srcOrd="1" destOrd="0" presId="urn:microsoft.com/office/officeart/2005/8/layout/orgChart1"/>
    <dgm:cxn modelId="{B6AA5826-00D1-43EE-BDD6-16D9D4985895}" type="presParOf" srcId="{E308FEEA-57B5-446B-8263-27AAB1EB0DB3}" destId="{0B7CC642-ED33-4643-B1F3-6CF3B95FCB5E}" srcOrd="1" destOrd="0" presId="urn:microsoft.com/office/officeart/2005/8/layout/orgChart1"/>
    <dgm:cxn modelId="{C1AB6AB6-A982-4938-AC58-9608E14A2E4D}" type="presParOf" srcId="{E308FEEA-57B5-446B-8263-27AAB1EB0DB3}" destId="{F008A911-2585-4CAB-9E36-3EB865D1608A}" srcOrd="2" destOrd="0" presId="urn:microsoft.com/office/officeart/2005/8/layout/orgChart1"/>
    <dgm:cxn modelId="{CCAE8117-DB80-4FAF-9D92-2E901200BC2A}" type="presParOf" srcId="{E72FFB9A-320C-4DC6-96F2-D5D2BA427855}" destId="{7A9E2C55-981E-460E-A913-6D11F2533E6E}" srcOrd="2" destOrd="0" presId="urn:microsoft.com/office/officeart/2005/8/layout/orgChart1"/>
    <dgm:cxn modelId="{AC15642D-9359-40A8-AAEC-A4289B2E979C}" type="presParOf" srcId="{FC9DDD01-970F-4DF8-B156-C120E3BB3467}" destId="{632E9657-B8C6-4DAD-A2D1-F59F944B69BA}" srcOrd="6" destOrd="0" presId="urn:microsoft.com/office/officeart/2005/8/layout/orgChart1"/>
    <dgm:cxn modelId="{FE6662FF-9ABE-4DD7-8144-26EA37B7FC3B}" type="presParOf" srcId="{FC9DDD01-970F-4DF8-B156-C120E3BB3467}" destId="{354811A4-3313-402C-BF2E-3C2B8D949BE0}" srcOrd="7" destOrd="0" presId="urn:microsoft.com/office/officeart/2005/8/layout/orgChart1"/>
    <dgm:cxn modelId="{82CF8111-26DE-4AB6-9935-4B2D72F2CE1E}" type="presParOf" srcId="{354811A4-3313-402C-BF2E-3C2B8D949BE0}" destId="{05A98ACD-F1BB-4774-AE90-450246C6EE0B}" srcOrd="0" destOrd="0" presId="urn:microsoft.com/office/officeart/2005/8/layout/orgChart1"/>
    <dgm:cxn modelId="{4F06B0A8-FC67-4AEB-93B1-1946F5E4C085}" type="presParOf" srcId="{05A98ACD-F1BB-4774-AE90-450246C6EE0B}" destId="{CB38D87C-F27F-4809-9A38-5EED8DB216FF}" srcOrd="0" destOrd="0" presId="urn:microsoft.com/office/officeart/2005/8/layout/orgChart1"/>
    <dgm:cxn modelId="{4C8356EC-E903-4612-8E4C-F0D07D88C933}" type="presParOf" srcId="{05A98ACD-F1BB-4774-AE90-450246C6EE0B}" destId="{2AE8F0DB-DEB7-496D-8F84-C9EF548A3B94}" srcOrd="1" destOrd="0" presId="urn:microsoft.com/office/officeart/2005/8/layout/orgChart1"/>
    <dgm:cxn modelId="{865989A4-3DB8-413B-A11C-D8CD6DE5B0A8}" type="presParOf" srcId="{354811A4-3313-402C-BF2E-3C2B8D949BE0}" destId="{01816C60-4263-4939-AE0D-CCB7CFF7664A}" srcOrd="1" destOrd="0" presId="urn:microsoft.com/office/officeart/2005/8/layout/orgChart1"/>
    <dgm:cxn modelId="{EBB532C0-D48C-4511-B6F8-86B43F48CF24}" type="presParOf" srcId="{01816C60-4263-4939-AE0D-CCB7CFF7664A}" destId="{FF7F1484-C8B0-456A-A8CB-A757D34C4799}" srcOrd="0" destOrd="0" presId="urn:microsoft.com/office/officeart/2005/8/layout/orgChart1"/>
    <dgm:cxn modelId="{613A514E-662E-4DD1-AE4C-0143F4313B97}" type="presParOf" srcId="{01816C60-4263-4939-AE0D-CCB7CFF7664A}" destId="{1EB79E1F-7CC0-464B-AEEB-9A02CD4E39D0}" srcOrd="1" destOrd="0" presId="urn:microsoft.com/office/officeart/2005/8/layout/orgChart1"/>
    <dgm:cxn modelId="{8724DF03-744A-4B63-B638-ACEA4718C7B7}" type="presParOf" srcId="{1EB79E1F-7CC0-464B-AEEB-9A02CD4E39D0}" destId="{D8E039BB-6C5D-4F3D-AABB-7D41F57D8951}" srcOrd="0" destOrd="0" presId="urn:microsoft.com/office/officeart/2005/8/layout/orgChart1"/>
    <dgm:cxn modelId="{04E329F4-A1D0-4C9E-BA85-15386D9874D1}" type="presParOf" srcId="{D8E039BB-6C5D-4F3D-AABB-7D41F57D8951}" destId="{5157D9FE-AB47-4C7F-B45E-54A97DF16FD2}" srcOrd="0" destOrd="0" presId="urn:microsoft.com/office/officeart/2005/8/layout/orgChart1"/>
    <dgm:cxn modelId="{EBEB1DC6-4C0E-47BB-8861-59A5B6AA7754}" type="presParOf" srcId="{D8E039BB-6C5D-4F3D-AABB-7D41F57D8951}" destId="{786F4893-611B-4A33-BEF7-234446F997CC}" srcOrd="1" destOrd="0" presId="urn:microsoft.com/office/officeart/2005/8/layout/orgChart1"/>
    <dgm:cxn modelId="{FE3756F4-3C6C-4196-B667-BE10D8594E18}" type="presParOf" srcId="{1EB79E1F-7CC0-464B-AEEB-9A02CD4E39D0}" destId="{5F6038EF-4B50-48DC-B63B-1C15071117E0}" srcOrd="1" destOrd="0" presId="urn:microsoft.com/office/officeart/2005/8/layout/orgChart1"/>
    <dgm:cxn modelId="{319CFD27-B4E4-42E5-88A9-32CCD055B0BD}" type="presParOf" srcId="{1EB79E1F-7CC0-464B-AEEB-9A02CD4E39D0}" destId="{EF01AA01-2187-414E-B97C-CC73DD7684C6}" srcOrd="2" destOrd="0" presId="urn:microsoft.com/office/officeart/2005/8/layout/orgChart1"/>
    <dgm:cxn modelId="{0A2B7B4B-5CE2-4B60-B8D0-E16C354DD88A}" type="presParOf" srcId="{01816C60-4263-4939-AE0D-CCB7CFF7664A}" destId="{EF6DD773-3D66-4566-866C-9AE0EC7E31BA}" srcOrd="2" destOrd="0" presId="urn:microsoft.com/office/officeart/2005/8/layout/orgChart1"/>
    <dgm:cxn modelId="{8075CF5D-8F8D-411D-AB3C-1274D57D92D4}" type="presParOf" srcId="{01816C60-4263-4939-AE0D-CCB7CFF7664A}" destId="{03207F0B-90D0-4E78-94CE-B0B1E2F79E83}" srcOrd="3" destOrd="0" presId="urn:microsoft.com/office/officeart/2005/8/layout/orgChart1"/>
    <dgm:cxn modelId="{694486CF-5045-44B5-A70B-3DCAF8C22ADA}" type="presParOf" srcId="{03207F0B-90D0-4E78-94CE-B0B1E2F79E83}" destId="{9237691F-3FC7-4417-BB75-C8BA55CB660E}" srcOrd="0" destOrd="0" presId="urn:microsoft.com/office/officeart/2005/8/layout/orgChart1"/>
    <dgm:cxn modelId="{E05BB945-D427-4FFF-8ECD-9C6C1DBA51EB}" type="presParOf" srcId="{9237691F-3FC7-4417-BB75-C8BA55CB660E}" destId="{CD12F4FF-8087-40F1-9116-E9D92A3573E5}" srcOrd="0" destOrd="0" presId="urn:microsoft.com/office/officeart/2005/8/layout/orgChart1"/>
    <dgm:cxn modelId="{B4E6F45C-5B20-4795-BDD7-3CE7D341C93D}" type="presParOf" srcId="{9237691F-3FC7-4417-BB75-C8BA55CB660E}" destId="{97BBF206-987F-4F8D-9B67-EC37B5D3D7E5}" srcOrd="1" destOrd="0" presId="urn:microsoft.com/office/officeart/2005/8/layout/orgChart1"/>
    <dgm:cxn modelId="{57991290-B5F7-40FB-B404-BF14F9DBA4D8}" type="presParOf" srcId="{03207F0B-90D0-4E78-94CE-B0B1E2F79E83}" destId="{B1D9880E-B422-45E7-AD21-C6E0B2568B5A}" srcOrd="1" destOrd="0" presId="urn:microsoft.com/office/officeart/2005/8/layout/orgChart1"/>
    <dgm:cxn modelId="{E8C32E61-9150-4B08-B29C-9AE1300C5D8B}" type="presParOf" srcId="{03207F0B-90D0-4E78-94CE-B0B1E2F79E83}" destId="{04DF9A1A-7808-4AD8-95C4-44A3AE5970A5}" srcOrd="2" destOrd="0" presId="urn:microsoft.com/office/officeart/2005/8/layout/orgChart1"/>
    <dgm:cxn modelId="{4C2BCBD1-C89D-43CC-B555-7A9D0856AA5F}" type="presParOf" srcId="{354811A4-3313-402C-BF2E-3C2B8D949BE0}" destId="{FA24B679-6B66-44E4-83C0-DCF84E37F43F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86544" y="989988"/>
          <a:ext cx="206117" cy="902992"/>
        </a:xfrm>
        <a:custGeom>
          <a:avLst/>
          <a:gdLst/>
          <a:ahLst/>
          <a:cxnLst/>
          <a:rect l="0" t="0" r="0" b="0"/>
          <a:pathLst>
            <a:path>
              <a:moveTo>
                <a:pt x="206117" y="0"/>
              </a:moveTo>
              <a:lnTo>
                <a:pt x="206117" y="902992"/>
              </a:lnTo>
              <a:lnTo>
                <a:pt x="0" y="90299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6DD773-3D66-4566-866C-9AE0EC7E31BA}">
      <dsp:nvSpPr>
        <dsp:cNvPr id="0" name=""/>
        <dsp:cNvSpPr/>
      </dsp:nvSpPr>
      <dsp:spPr>
        <a:xfrm>
          <a:off x="14270345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4270345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E9657-B8C6-4DAD-A2D1-F59F944B69BA}">
      <dsp:nvSpPr>
        <dsp:cNvPr id="0" name=""/>
        <dsp:cNvSpPr/>
      </dsp:nvSpPr>
      <dsp:spPr>
        <a:xfrm>
          <a:off x="11492662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3562893" y="1599866"/>
              </a:lnTo>
              <a:lnTo>
                <a:pt x="3562893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1D5F01-A549-42DE-9693-2408FFB1DCE1}">
      <dsp:nvSpPr>
        <dsp:cNvPr id="0" name=""/>
        <dsp:cNvSpPr/>
      </dsp:nvSpPr>
      <dsp:spPr>
        <a:xfrm>
          <a:off x="11895083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B35C7B-C5B7-4D5A-B88C-03B00299C88D}">
      <dsp:nvSpPr>
        <dsp:cNvPr id="0" name=""/>
        <dsp:cNvSpPr/>
      </dsp:nvSpPr>
      <dsp:spPr>
        <a:xfrm>
          <a:off x="11895083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C21FB-D067-41A7-AD90-E7AC058A37AC}">
      <dsp:nvSpPr>
        <dsp:cNvPr id="0" name=""/>
        <dsp:cNvSpPr/>
      </dsp:nvSpPr>
      <dsp:spPr>
        <a:xfrm>
          <a:off x="11895083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7BD2E-342D-4BF8-B6E2-77FA5B885B9D}">
      <dsp:nvSpPr>
        <dsp:cNvPr id="0" name=""/>
        <dsp:cNvSpPr/>
      </dsp:nvSpPr>
      <dsp:spPr>
        <a:xfrm>
          <a:off x="11895083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BBE65B-ACFD-422C-A1E7-C92D16FC0975}">
      <dsp:nvSpPr>
        <dsp:cNvPr id="0" name=""/>
        <dsp:cNvSpPr/>
      </dsp:nvSpPr>
      <dsp:spPr>
        <a:xfrm>
          <a:off x="11492662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1187631" y="1599866"/>
              </a:lnTo>
              <a:lnTo>
                <a:pt x="1187631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63BC6-443C-4B32-86E1-4EF5F265235B}">
      <dsp:nvSpPr>
        <dsp:cNvPr id="0" name=""/>
        <dsp:cNvSpPr/>
      </dsp:nvSpPr>
      <dsp:spPr>
        <a:xfrm>
          <a:off x="9519820" y="3777487"/>
          <a:ext cx="294454" cy="7871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1737"/>
              </a:lnTo>
              <a:lnTo>
                <a:pt x="294454" y="78717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561031-5C69-41A3-8955-AAB53B07BFC5}">
      <dsp:nvSpPr>
        <dsp:cNvPr id="0" name=""/>
        <dsp:cNvSpPr/>
      </dsp:nvSpPr>
      <dsp:spPr>
        <a:xfrm>
          <a:off x="9519820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0639E5-F11C-4AC9-BF8A-68E3C80D9EE7}">
      <dsp:nvSpPr>
        <dsp:cNvPr id="0" name=""/>
        <dsp:cNvSpPr/>
      </dsp:nvSpPr>
      <dsp:spPr>
        <a:xfrm>
          <a:off x="9519820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9519820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9519820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9519820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0305031" y="989988"/>
          <a:ext cx="1187631" cy="1805984"/>
        </a:xfrm>
        <a:custGeom>
          <a:avLst/>
          <a:gdLst/>
          <a:ahLst/>
          <a:cxnLst/>
          <a:rect l="0" t="0" r="0" b="0"/>
          <a:pathLst>
            <a:path>
              <a:moveTo>
                <a:pt x="1187631" y="0"/>
              </a:moveTo>
              <a:lnTo>
                <a:pt x="1187631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9F8871-2671-4E85-9BC0-62275B78B456}">
      <dsp:nvSpPr>
        <dsp:cNvPr id="0" name=""/>
        <dsp:cNvSpPr/>
      </dsp:nvSpPr>
      <dsp:spPr>
        <a:xfrm>
          <a:off x="7144558" y="3777487"/>
          <a:ext cx="294454" cy="7871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1737"/>
              </a:lnTo>
              <a:lnTo>
                <a:pt x="294454" y="78717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4F565-3654-4653-BB81-AE3F6DD41B68}">
      <dsp:nvSpPr>
        <dsp:cNvPr id="0" name=""/>
        <dsp:cNvSpPr/>
      </dsp:nvSpPr>
      <dsp:spPr>
        <a:xfrm>
          <a:off x="7144558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EE97A3-9653-4919-BCFB-7711F8B04064}">
      <dsp:nvSpPr>
        <dsp:cNvPr id="0" name=""/>
        <dsp:cNvSpPr/>
      </dsp:nvSpPr>
      <dsp:spPr>
        <a:xfrm>
          <a:off x="7144558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7144558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7144558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7144558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7929768" y="989988"/>
          <a:ext cx="3562893" cy="1805984"/>
        </a:xfrm>
        <a:custGeom>
          <a:avLst/>
          <a:gdLst/>
          <a:ahLst/>
          <a:cxnLst/>
          <a:rect l="0" t="0" r="0" b="0"/>
          <a:pathLst>
            <a:path>
              <a:moveTo>
                <a:pt x="3562893" y="0"/>
              </a:moveTo>
              <a:lnTo>
                <a:pt x="3562893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511149" y="8475"/>
          <a:ext cx="1963026" cy="98151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Music to tell a story</a:t>
          </a:r>
        </a:p>
      </dsp:txBody>
      <dsp:txXfrm>
        <a:off x="10511149" y="8475"/>
        <a:ext cx="1963026" cy="981513"/>
      </dsp:txXfrm>
    </dsp:sp>
    <dsp:sp modelId="{4AACEB42-308F-459C-955A-24E5BF3A9E62}">
      <dsp:nvSpPr>
        <dsp:cNvPr id="0" name=""/>
        <dsp:cNvSpPr/>
      </dsp:nvSpPr>
      <dsp:spPr>
        <a:xfrm>
          <a:off x="6948255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How to tell a story</a:t>
          </a:r>
        </a:p>
      </dsp:txBody>
      <dsp:txXfrm>
        <a:off x="6948255" y="2795973"/>
        <a:ext cx="1963026" cy="981513"/>
      </dsp:txXfrm>
    </dsp:sp>
    <dsp:sp modelId="{D8CF3383-0945-4C8D-8A53-372F0B50E698}">
      <dsp:nvSpPr>
        <dsp:cNvPr id="0" name=""/>
        <dsp:cNvSpPr/>
      </dsp:nvSpPr>
      <dsp:spPr>
        <a:xfrm>
          <a:off x="7439012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Written words</a:t>
          </a:r>
        </a:p>
      </dsp:txBody>
      <dsp:txXfrm>
        <a:off x="7439012" y="4189722"/>
        <a:ext cx="1963026" cy="981513"/>
      </dsp:txXfrm>
    </dsp:sp>
    <dsp:sp modelId="{337053C6-D7B2-45F9-B451-538BEDF3D36B}">
      <dsp:nvSpPr>
        <dsp:cNvPr id="0" name=""/>
        <dsp:cNvSpPr/>
      </dsp:nvSpPr>
      <dsp:spPr>
        <a:xfrm>
          <a:off x="7439012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Spoken words</a:t>
          </a:r>
        </a:p>
      </dsp:txBody>
      <dsp:txXfrm>
        <a:off x="7439012" y="5583471"/>
        <a:ext cx="1963026" cy="981513"/>
      </dsp:txXfrm>
    </dsp:sp>
    <dsp:sp modelId="{907791FD-DDF0-4C88-A9AB-B04483412C06}">
      <dsp:nvSpPr>
        <dsp:cNvPr id="0" name=""/>
        <dsp:cNvSpPr/>
      </dsp:nvSpPr>
      <dsp:spPr>
        <a:xfrm>
          <a:off x="7439012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Visual art</a:t>
          </a:r>
        </a:p>
      </dsp:txBody>
      <dsp:txXfrm>
        <a:off x="7439012" y="6977220"/>
        <a:ext cx="1963026" cy="981513"/>
      </dsp:txXfrm>
    </dsp:sp>
    <dsp:sp modelId="{9939EA11-733F-49E7-8BF8-D89F83BCFE25}">
      <dsp:nvSpPr>
        <dsp:cNvPr id="0" name=""/>
        <dsp:cNvSpPr/>
      </dsp:nvSpPr>
      <dsp:spPr>
        <a:xfrm>
          <a:off x="7439012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Music</a:t>
          </a:r>
        </a:p>
      </dsp:txBody>
      <dsp:txXfrm>
        <a:off x="7439012" y="8370969"/>
        <a:ext cx="1963026" cy="981513"/>
      </dsp:txXfrm>
    </dsp:sp>
    <dsp:sp modelId="{2050C27E-88E6-4A95-B3D5-7F7D57B6A81B}">
      <dsp:nvSpPr>
        <dsp:cNvPr id="0" name=""/>
        <dsp:cNvSpPr/>
      </dsp:nvSpPr>
      <dsp:spPr>
        <a:xfrm>
          <a:off x="7439012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Acting</a:t>
          </a:r>
        </a:p>
      </dsp:txBody>
      <dsp:txXfrm>
        <a:off x="7439012" y="9764719"/>
        <a:ext cx="1963026" cy="981513"/>
      </dsp:txXfrm>
    </dsp:sp>
    <dsp:sp modelId="{F2F8DDC3-B578-47DB-8618-844FAA276425}">
      <dsp:nvSpPr>
        <dsp:cNvPr id="0" name=""/>
        <dsp:cNvSpPr/>
      </dsp:nvSpPr>
      <dsp:spPr>
        <a:xfrm>
          <a:off x="7439012" y="11158468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Dancing</a:t>
          </a:r>
        </a:p>
      </dsp:txBody>
      <dsp:txXfrm>
        <a:off x="7439012" y="11158468"/>
        <a:ext cx="1963026" cy="981513"/>
      </dsp:txXfrm>
    </dsp:sp>
    <dsp:sp modelId="{6CA530BF-8391-46E5-8CAC-230C7C30EB5A}">
      <dsp:nvSpPr>
        <dsp:cNvPr id="0" name=""/>
        <dsp:cNvSpPr/>
      </dsp:nvSpPr>
      <dsp:spPr>
        <a:xfrm>
          <a:off x="9323517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Elements to tell a story</a:t>
          </a:r>
        </a:p>
      </dsp:txBody>
      <dsp:txXfrm>
        <a:off x="9323517" y="2795973"/>
        <a:ext cx="1963026" cy="981513"/>
      </dsp:txXfrm>
    </dsp:sp>
    <dsp:sp modelId="{78C07248-AB9B-48DB-8803-4B1E7817EAEA}">
      <dsp:nvSpPr>
        <dsp:cNvPr id="0" name=""/>
        <dsp:cNvSpPr/>
      </dsp:nvSpPr>
      <dsp:spPr>
        <a:xfrm>
          <a:off x="9814274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Melody</a:t>
          </a:r>
        </a:p>
      </dsp:txBody>
      <dsp:txXfrm>
        <a:off x="9814274" y="4189722"/>
        <a:ext cx="1963026" cy="981513"/>
      </dsp:txXfrm>
    </dsp:sp>
    <dsp:sp modelId="{192A2419-7AA0-40D9-9BA7-C3430A875C56}">
      <dsp:nvSpPr>
        <dsp:cNvPr id="0" name=""/>
        <dsp:cNvSpPr/>
      </dsp:nvSpPr>
      <dsp:spPr>
        <a:xfrm>
          <a:off x="9814274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Articulation</a:t>
          </a:r>
        </a:p>
      </dsp:txBody>
      <dsp:txXfrm>
        <a:off x="9814274" y="5583471"/>
        <a:ext cx="1963026" cy="981513"/>
      </dsp:txXfrm>
    </dsp:sp>
    <dsp:sp modelId="{5A4415E7-AA3A-4700-98B4-3226E52C9239}">
      <dsp:nvSpPr>
        <dsp:cNvPr id="0" name=""/>
        <dsp:cNvSpPr/>
      </dsp:nvSpPr>
      <dsp:spPr>
        <a:xfrm>
          <a:off x="9814274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Dynamics</a:t>
          </a:r>
        </a:p>
      </dsp:txBody>
      <dsp:txXfrm>
        <a:off x="9814274" y="6977220"/>
        <a:ext cx="1963026" cy="981513"/>
      </dsp:txXfrm>
    </dsp:sp>
    <dsp:sp modelId="{5EF275BF-2FD2-495E-B2FF-7394F9307252}">
      <dsp:nvSpPr>
        <dsp:cNvPr id="0" name=""/>
        <dsp:cNvSpPr/>
      </dsp:nvSpPr>
      <dsp:spPr>
        <a:xfrm>
          <a:off x="9814274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Tempo</a:t>
          </a:r>
        </a:p>
      </dsp:txBody>
      <dsp:txXfrm>
        <a:off x="9814274" y="8370969"/>
        <a:ext cx="1963026" cy="981513"/>
      </dsp:txXfrm>
    </dsp:sp>
    <dsp:sp modelId="{E9C182E8-91BD-4016-818B-32BC08FFA523}">
      <dsp:nvSpPr>
        <dsp:cNvPr id="0" name=""/>
        <dsp:cNvSpPr/>
      </dsp:nvSpPr>
      <dsp:spPr>
        <a:xfrm>
          <a:off x="9814274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Instruments</a:t>
          </a:r>
        </a:p>
      </dsp:txBody>
      <dsp:txXfrm>
        <a:off x="9814274" y="9764719"/>
        <a:ext cx="1963026" cy="981513"/>
      </dsp:txXfrm>
    </dsp:sp>
    <dsp:sp modelId="{66AB3DCF-56A8-4E49-9723-A9CE98F154DE}">
      <dsp:nvSpPr>
        <dsp:cNvPr id="0" name=""/>
        <dsp:cNvSpPr/>
      </dsp:nvSpPr>
      <dsp:spPr>
        <a:xfrm>
          <a:off x="9814274" y="11158468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Rhythm</a:t>
          </a:r>
        </a:p>
      </dsp:txBody>
      <dsp:txXfrm>
        <a:off x="9814274" y="11158468"/>
        <a:ext cx="1963026" cy="981513"/>
      </dsp:txXfrm>
    </dsp:sp>
    <dsp:sp modelId="{224E7836-F297-4D7D-AEC0-9C058F7DCE23}">
      <dsp:nvSpPr>
        <dsp:cNvPr id="0" name=""/>
        <dsp:cNvSpPr/>
      </dsp:nvSpPr>
      <dsp:spPr>
        <a:xfrm>
          <a:off x="11698780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The Orchestra</a:t>
          </a:r>
        </a:p>
      </dsp:txBody>
      <dsp:txXfrm>
        <a:off x="11698780" y="2795973"/>
        <a:ext cx="1963026" cy="981513"/>
      </dsp:txXfrm>
    </dsp:sp>
    <dsp:sp modelId="{387B70D9-43CD-4C81-BF05-4DF5D98BCD1A}">
      <dsp:nvSpPr>
        <dsp:cNvPr id="0" name=""/>
        <dsp:cNvSpPr/>
      </dsp:nvSpPr>
      <dsp:spPr>
        <a:xfrm>
          <a:off x="12189537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String section</a:t>
          </a:r>
        </a:p>
      </dsp:txBody>
      <dsp:txXfrm>
        <a:off x="12189537" y="4189722"/>
        <a:ext cx="1963026" cy="981513"/>
      </dsp:txXfrm>
    </dsp:sp>
    <dsp:sp modelId="{5330AE11-D685-4706-BAD1-49B05A75B0FF}">
      <dsp:nvSpPr>
        <dsp:cNvPr id="0" name=""/>
        <dsp:cNvSpPr/>
      </dsp:nvSpPr>
      <dsp:spPr>
        <a:xfrm>
          <a:off x="12189537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Woodwind section</a:t>
          </a:r>
        </a:p>
      </dsp:txBody>
      <dsp:txXfrm>
        <a:off x="12189537" y="5583471"/>
        <a:ext cx="1963026" cy="981513"/>
      </dsp:txXfrm>
    </dsp:sp>
    <dsp:sp modelId="{F5339775-5D8B-48BF-A89F-8A98284AFCF9}">
      <dsp:nvSpPr>
        <dsp:cNvPr id="0" name=""/>
        <dsp:cNvSpPr/>
      </dsp:nvSpPr>
      <dsp:spPr>
        <a:xfrm>
          <a:off x="12189537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Brass section</a:t>
          </a:r>
        </a:p>
      </dsp:txBody>
      <dsp:txXfrm>
        <a:off x="12189537" y="6977220"/>
        <a:ext cx="1963026" cy="981513"/>
      </dsp:txXfrm>
    </dsp:sp>
    <dsp:sp modelId="{9900FF4A-691B-4401-AB70-39937C63D161}">
      <dsp:nvSpPr>
        <dsp:cNvPr id="0" name=""/>
        <dsp:cNvSpPr/>
      </dsp:nvSpPr>
      <dsp:spPr>
        <a:xfrm>
          <a:off x="12189537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Percussion section</a:t>
          </a:r>
          <a:endParaRPr lang="en-GB" sz="1900" kern="1200" dirty="0"/>
        </a:p>
      </dsp:txBody>
      <dsp:txXfrm>
        <a:off x="12189537" y="8370969"/>
        <a:ext cx="1963026" cy="981513"/>
      </dsp:txXfrm>
    </dsp:sp>
    <dsp:sp modelId="{CB38D87C-F27F-4809-9A38-5EED8DB216FF}">
      <dsp:nvSpPr>
        <dsp:cNvPr id="0" name=""/>
        <dsp:cNvSpPr/>
      </dsp:nvSpPr>
      <dsp:spPr>
        <a:xfrm>
          <a:off x="14074042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Self assessment</a:t>
          </a:r>
        </a:p>
      </dsp:txBody>
      <dsp:txXfrm>
        <a:off x="14074042" y="2795973"/>
        <a:ext cx="1963026" cy="981513"/>
      </dsp:txXfrm>
    </dsp:sp>
    <dsp:sp modelId="{5157D9FE-AB47-4C7F-B45E-54A97DF16FD2}">
      <dsp:nvSpPr>
        <dsp:cNvPr id="0" name=""/>
        <dsp:cNvSpPr/>
      </dsp:nvSpPr>
      <dsp:spPr>
        <a:xfrm>
          <a:off x="14564799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Using a composition checklist</a:t>
          </a:r>
        </a:p>
      </dsp:txBody>
      <dsp:txXfrm>
        <a:off x="14564799" y="4189722"/>
        <a:ext cx="1963026" cy="981513"/>
      </dsp:txXfrm>
    </dsp:sp>
    <dsp:sp modelId="{CD12F4FF-8087-40F1-9116-E9D92A3573E5}">
      <dsp:nvSpPr>
        <dsp:cNvPr id="0" name=""/>
        <dsp:cNvSpPr/>
      </dsp:nvSpPr>
      <dsp:spPr>
        <a:xfrm>
          <a:off x="14564799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Using a success criteria</a:t>
          </a:r>
        </a:p>
      </dsp:txBody>
      <dsp:txXfrm>
        <a:off x="14564799" y="5583471"/>
        <a:ext cx="1963026" cy="981513"/>
      </dsp:txXfrm>
    </dsp:sp>
    <dsp:sp modelId="{3AEF2D66-BCA0-46CC-BC2E-6B2FE505A523}">
      <dsp:nvSpPr>
        <dsp:cNvPr id="0" name=""/>
        <dsp:cNvSpPr/>
      </dsp:nvSpPr>
      <dsp:spPr>
        <a:xfrm>
          <a:off x="9323517" y="1402224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Using the musical elements to tell a story</a:t>
          </a:r>
        </a:p>
      </dsp:txBody>
      <dsp:txXfrm>
        <a:off x="9323517" y="1402224"/>
        <a:ext cx="1963026" cy="981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25/11/2024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Walk through that they will learn this today but reassure that it’s not as bad as it looks as they have done a lot of it before!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2149230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3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453</TotalTime>
  <Words>90</Words>
  <Application>Microsoft Office PowerPoint</Application>
  <PresentationFormat>Custom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6</cp:revision>
  <dcterms:created xsi:type="dcterms:W3CDTF">2024-04-24T15:51:02Z</dcterms:created>
  <dcterms:modified xsi:type="dcterms:W3CDTF">2024-11-25T16:54:15Z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