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A17CEC-22E6-4967-B653-67670C9AA28D}" v="4" dt="2024-06-18T10:19:57.214"/>
    <p1510:client id="{CBE4C9EA-D251-441E-AE71-AB547187F16E}" v="676" dt="2024-06-18T08:46:51.4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 varScale="1">
        <p:scale>
          <a:sx n="34" d="100"/>
          <a:sy n="34" d="100"/>
        </p:scale>
        <p:origin x="1296" y="19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88A17CEC-22E6-4967-B653-67670C9AA28D}"/>
    <pc:docChg chg="modSld">
      <pc:chgData name="Megan Bilsland" userId="1dcb2cd5-9094-4dd5-b428-8001273263fe" providerId="ADAL" clId="{88A17CEC-22E6-4967-B653-67670C9AA28D}" dt="2024-06-18T10:19:57.214" v="4"/>
      <pc:docMkLst>
        <pc:docMk/>
      </pc:docMkLst>
      <pc:sldChg chg="modSp">
        <pc:chgData name="Megan Bilsland" userId="1dcb2cd5-9094-4dd5-b428-8001273263fe" providerId="ADAL" clId="{88A17CEC-22E6-4967-B653-67670C9AA28D}" dt="2024-06-18T10:19:03.952" v="0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88A17CEC-22E6-4967-B653-67670C9AA28D}" dt="2024-06-18T10:19:03.952" v="0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  <pc:sldChg chg="addSp modSp mod modAnim">
        <pc:chgData name="Megan Bilsland" userId="1dcb2cd5-9094-4dd5-b428-8001273263fe" providerId="ADAL" clId="{88A17CEC-22E6-4967-B653-67670C9AA28D}" dt="2024-06-18T10:19:57.214" v="4"/>
        <pc:sldMkLst>
          <pc:docMk/>
          <pc:sldMk cId="2757149919" sldId="257"/>
        </pc:sldMkLst>
        <pc:spChg chg="add mod">
          <ac:chgData name="Megan Bilsland" userId="1dcb2cd5-9094-4dd5-b428-8001273263fe" providerId="ADAL" clId="{88A17CEC-22E6-4967-B653-67670C9AA28D}" dt="2024-06-18T10:19:51.442" v="2" actId="1076"/>
          <ac:spMkLst>
            <pc:docMk/>
            <pc:sldMk cId="2757149919" sldId="257"/>
            <ac:spMk id="8" creationId="{DE32F3BA-B621-3527-61A8-8099C201668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 err="1"/>
            <a:t>Djing</a:t>
          </a:r>
          <a:endParaRPr lang="en-GB" dirty="0"/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How music is made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Tempo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Bars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How many beats make up a bar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How it helps mix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BPM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Fast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Tonality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/>
            <a:t>Major</a:t>
          </a:r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Minor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Why it matters in DJing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Structure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Writing a brief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498734E-6765-4F16-940C-406F46EE0AA6}">
      <dgm:prSet phldrT="[Text]"/>
      <dgm:spPr/>
      <dgm:t>
        <a:bodyPr/>
        <a:lstStyle/>
        <a:p>
          <a:r>
            <a:rPr lang="en-GB" dirty="0" err="1"/>
            <a:t>Djing</a:t>
          </a:r>
          <a:r>
            <a:rPr lang="en-GB" dirty="0"/>
            <a:t> techniques</a:t>
          </a:r>
        </a:p>
      </dgm:t>
    </dgm:pt>
    <dgm:pt modelId="{5A0FFF73-E94E-43F5-ABF0-8B769A3C8D1C}" type="parTrans" cxnId="{0B670BC3-D35E-448F-959F-91E1E5DFFC45}">
      <dgm:prSet/>
      <dgm:spPr/>
      <dgm:t>
        <a:bodyPr/>
        <a:lstStyle/>
        <a:p>
          <a:endParaRPr lang="en-GB"/>
        </a:p>
      </dgm:t>
    </dgm:pt>
    <dgm:pt modelId="{0D55C3CD-BC7E-4772-86D2-2279FC9D8082}" type="sibTrans" cxnId="{0B670BC3-D35E-448F-959F-91E1E5DFFC45}">
      <dgm:prSet/>
      <dgm:spPr/>
      <dgm:t>
        <a:bodyPr/>
        <a:lstStyle/>
        <a:p>
          <a:endParaRPr lang="en-GB"/>
        </a:p>
      </dgm:t>
    </dgm:pt>
    <dgm:pt modelId="{E377CB03-7576-4BB7-A4FC-7F7C63D0D3F4}">
      <dgm:prSet phldrT="[Text]"/>
      <dgm:spPr/>
      <dgm:t>
        <a:bodyPr/>
        <a:lstStyle/>
        <a:p>
          <a:r>
            <a:rPr lang="en-GB" dirty="0"/>
            <a:t>Binary</a:t>
          </a:r>
        </a:p>
      </dgm:t>
    </dgm:pt>
    <dgm:pt modelId="{296ACA49-BDA8-498F-9248-40DE4278E9E2}" type="parTrans" cxnId="{F9B3CA1D-8093-437B-9914-0672CF302D3C}">
      <dgm:prSet/>
      <dgm:spPr/>
      <dgm:t>
        <a:bodyPr/>
        <a:lstStyle/>
        <a:p>
          <a:endParaRPr lang="en-GB"/>
        </a:p>
      </dgm:t>
    </dgm:pt>
    <dgm:pt modelId="{8783CCEC-6AC7-4232-B33D-04A7E082D61A}" type="sibTrans" cxnId="{F9B3CA1D-8093-437B-9914-0672CF302D3C}">
      <dgm:prSet/>
      <dgm:spPr/>
      <dgm:t>
        <a:bodyPr/>
        <a:lstStyle/>
        <a:p>
          <a:endParaRPr lang="en-GB"/>
        </a:p>
      </dgm:t>
    </dgm:pt>
    <dgm:pt modelId="{4C1BC5F5-5CAA-4B13-BC0E-FBCCE8E2980A}">
      <dgm:prSet phldrT="[Text]"/>
      <dgm:spPr/>
      <dgm:t>
        <a:bodyPr/>
        <a:lstStyle/>
        <a:p>
          <a:r>
            <a:rPr lang="en-GB" dirty="0"/>
            <a:t>Ternary</a:t>
          </a:r>
        </a:p>
      </dgm:t>
    </dgm:pt>
    <dgm:pt modelId="{52ECCE6D-59EC-48F9-80A0-1528D1589474}" type="parTrans" cxnId="{EAE94921-52A2-485C-B965-CFDEBCF070A4}">
      <dgm:prSet/>
      <dgm:spPr/>
      <dgm:t>
        <a:bodyPr/>
        <a:lstStyle/>
        <a:p>
          <a:endParaRPr lang="en-GB"/>
        </a:p>
      </dgm:t>
    </dgm:pt>
    <dgm:pt modelId="{AC65A04E-94B7-468E-AF7C-0393A9E35B0E}" type="sibTrans" cxnId="{EAE94921-52A2-485C-B965-CFDEBCF070A4}">
      <dgm:prSet/>
      <dgm:spPr/>
      <dgm:t>
        <a:bodyPr/>
        <a:lstStyle/>
        <a:p>
          <a:endParaRPr lang="en-GB"/>
        </a:p>
      </dgm:t>
    </dgm:pt>
    <dgm:pt modelId="{1BA2B508-323A-428B-8F9A-977F2FEE8F77}">
      <dgm:prSet phldrT="[Text]"/>
      <dgm:spPr/>
      <dgm:t>
        <a:bodyPr/>
        <a:lstStyle/>
        <a:p>
          <a:r>
            <a:rPr lang="en-GB" dirty="0"/>
            <a:t>Rondo</a:t>
          </a:r>
        </a:p>
      </dgm:t>
    </dgm:pt>
    <dgm:pt modelId="{6B94ABEA-7EC3-41E4-AA9E-7C77BFD1F3D9}" type="parTrans" cxnId="{4B47FE3F-D6E3-4451-B66F-2D03DA3ED4B0}">
      <dgm:prSet/>
      <dgm:spPr/>
      <dgm:t>
        <a:bodyPr/>
        <a:lstStyle/>
        <a:p>
          <a:endParaRPr lang="en-GB"/>
        </a:p>
      </dgm:t>
    </dgm:pt>
    <dgm:pt modelId="{B70AEDB9-4566-4CC9-A18C-492A1512EB85}" type="sibTrans" cxnId="{4B47FE3F-D6E3-4451-B66F-2D03DA3ED4B0}">
      <dgm:prSet/>
      <dgm:spPr/>
      <dgm:t>
        <a:bodyPr/>
        <a:lstStyle/>
        <a:p>
          <a:endParaRPr lang="en-GB"/>
        </a:p>
      </dgm:t>
    </dgm:pt>
    <dgm:pt modelId="{E9822F2B-E7AB-4334-8E54-49BF546C82BE}">
      <dgm:prSet phldrT="[Text]"/>
      <dgm:spPr/>
      <dgm:t>
        <a:bodyPr/>
        <a:lstStyle/>
        <a:p>
          <a:r>
            <a:rPr lang="en-GB" dirty="0"/>
            <a:t>Song structure</a:t>
          </a:r>
        </a:p>
      </dgm:t>
    </dgm:pt>
    <dgm:pt modelId="{59772BC3-2121-4331-8D92-BBAA666C4E17}" type="parTrans" cxnId="{461D82F2-C361-449E-B9DF-2A48D4C67947}">
      <dgm:prSet/>
      <dgm:spPr/>
      <dgm:t>
        <a:bodyPr/>
        <a:lstStyle/>
        <a:p>
          <a:endParaRPr lang="en-GB"/>
        </a:p>
      </dgm:t>
    </dgm:pt>
    <dgm:pt modelId="{BB3D10D8-013D-4A0B-B1C0-AAAF5729A51E}" type="sibTrans" cxnId="{461D82F2-C361-449E-B9DF-2A48D4C67947}">
      <dgm:prSet/>
      <dgm:spPr/>
      <dgm:t>
        <a:bodyPr/>
        <a:lstStyle/>
        <a:p>
          <a:endParaRPr lang="en-GB"/>
        </a:p>
      </dgm:t>
    </dgm:pt>
    <dgm:pt modelId="{19A976FA-2E21-4908-8BBA-2B1FB7A30D66}">
      <dgm:prSet phldrT="[Text]"/>
      <dgm:spPr/>
      <dgm:t>
        <a:bodyPr/>
        <a:lstStyle/>
        <a:p>
          <a:r>
            <a:rPr lang="en-GB" dirty="0"/>
            <a:t>Where is best to mix</a:t>
          </a:r>
        </a:p>
      </dgm:t>
    </dgm:pt>
    <dgm:pt modelId="{428ECE64-7564-4970-A113-B5C542E29457}" type="parTrans" cxnId="{7BC44BD8-5F1B-4861-B876-27CC98266492}">
      <dgm:prSet/>
      <dgm:spPr/>
      <dgm:t>
        <a:bodyPr/>
        <a:lstStyle/>
        <a:p>
          <a:endParaRPr lang="en-GB"/>
        </a:p>
      </dgm:t>
    </dgm:pt>
    <dgm:pt modelId="{487C9C40-1F1D-4C75-9D40-C43FAE72DAB5}" type="sibTrans" cxnId="{7BC44BD8-5F1B-4861-B876-27CC98266492}">
      <dgm:prSet/>
      <dgm:spPr/>
      <dgm:t>
        <a:bodyPr/>
        <a:lstStyle/>
        <a:p>
          <a:endParaRPr lang="en-GB"/>
        </a:p>
      </dgm:t>
    </dgm:pt>
    <dgm:pt modelId="{9608B6B5-C4D8-4998-8CFF-4E8FC4962C2E}">
      <dgm:prSet phldrT="[Text]"/>
      <dgm:spPr/>
      <dgm:t>
        <a:bodyPr/>
        <a:lstStyle/>
        <a:p>
          <a:r>
            <a:rPr lang="en-GB" dirty="0"/>
            <a:t>Choosing the songs</a:t>
          </a:r>
        </a:p>
      </dgm:t>
    </dgm:pt>
    <dgm:pt modelId="{FA782AE7-320F-4F0B-8823-9B12F79A8D98}" type="parTrans" cxnId="{B8D23D8C-0CA7-4C08-9B2D-FA6ADA85B76E}">
      <dgm:prSet/>
      <dgm:spPr/>
      <dgm:t>
        <a:bodyPr/>
        <a:lstStyle/>
        <a:p>
          <a:endParaRPr lang="en-GB"/>
        </a:p>
      </dgm:t>
    </dgm:pt>
    <dgm:pt modelId="{A5BEC5A0-1E78-48DE-A6C8-CF1B778C743F}" type="sibTrans" cxnId="{B8D23D8C-0CA7-4C08-9B2D-FA6ADA85B76E}">
      <dgm:prSet/>
      <dgm:spPr/>
      <dgm:t>
        <a:bodyPr/>
        <a:lstStyle/>
        <a:p>
          <a:endParaRPr lang="en-GB"/>
        </a:p>
      </dgm:t>
    </dgm:pt>
    <dgm:pt modelId="{97AC3CC5-23CB-4BF3-8728-2751BC67EEE6}">
      <dgm:prSet phldrT="[Text]"/>
      <dgm:spPr/>
      <dgm:t>
        <a:bodyPr/>
        <a:lstStyle/>
        <a:p>
          <a:r>
            <a:rPr lang="en-GB" dirty="0"/>
            <a:t>Finding out tempo, bars, tonality, structure</a:t>
          </a:r>
        </a:p>
      </dgm:t>
    </dgm:pt>
    <dgm:pt modelId="{F6CBDBF2-3796-403C-A373-A3E7286E05FF}" type="parTrans" cxnId="{7843B055-D6B8-4087-B43B-C17F73AB41DE}">
      <dgm:prSet/>
      <dgm:spPr/>
      <dgm:t>
        <a:bodyPr/>
        <a:lstStyle/>
        <a:p>
          <a:endParaRPr lang="en-GB"/>
        </a:p>
      </dgm:t>
    </dgm:pt>
    <dgm:pt modelId="{07323327-E90E-4EEA-96CD-B7B7978A30FC}" type="sibTrans" cxnId="{7843B055-D6B8-4087-B43B-C17F73AB41DE}">
      <dgm:prSet/>
      <dgm:spPr/>
      <dgm:t>
        <a:bodyPr/>
        <a:lstStyle/>
        <a:p>
          <a:endParaRPr lang="en-GB"/>
        </a:p>
      </dgm:t>
    </dgm:pt>
    <dgm:pt modelId="{18177A75-F0B9-4BBD-90CF-7C458DB70D5C}">
      <dgm:prSet phldrT="[Text]"/>
      <dgm:spPr/>
      <dgm:t>
        <a:bodyPr/>
        <a:lstStyle/>
        <a:p>
          <a:r>
            <a:rPr lang="en-GB" dirty="0"/>
            <a:t>Creating a mix</a:t>
          </a:r>
        </a:p>
      </dgm:t>
    </dgm:pt>
    <dgm:pt modelId="{9F959F50-6DE2-4282-807D-AC20776B2BA3}" type="parTrans" cxnId="{FB3CBA5B-8A5D-47AD-A4E7-DBADAAC3F917}">
      <dgm:prSet/>
      <dgm:spPr/>
      <dgm:t>
        <a:bodyPr/>
        <a:lstStyle/>
        <a:p>
          <a:endParaRPr lang="en-GB"/>
        </a:p>
      </dgm:t>
    </dgm:pt>
    <dgm:pt modelId="{FFF7CB96-65EA-47C0-BB58-35287D2F82E7}" type="sibTrans" cxnId="{FB3CBA5B-8A5D-47AD-A4E7-DBADAAC3F917}">
      <dgm:prSet/>
      <dgm:spPr/>
      <dgm:t>
        <a:bodyPr/>
        <a:lstStyle/>
        <a:p>
          <a:endParaRPr lang="en-GB"/>
        </a:p>
      </dgm:t>
    </dgm:pt>
    <dgm:pt modelId="{49F0AA0E-1A99-4C2D-BED8-769D605AE865}">
      <dgm:prSet phldrT="[Text]"/>
      <dgm:spPr/>
      <dgm:t>
        <a:bodyPr/>
        <a:lstStyle/>
        <a:p>
          <a:r>
            <a:rPr lang="en-GB" dirty="0"/>
            <a:t>Crossfading</a:t>
          </a:r>
        </a:p>
      </dgm:t>
    </dgm:pt>
    <dgm:pt modelId="{F411958C-E134-4D27-B1B6-87F3882BB260}" type="parTrans" cxnId="{79C592C3-561F-4F9C-A2A1-F8E352A4A1B1}">
      <dgm:prSet/>
      <dgm:spPr/>
      <dgm:t>
        <a:bodyPr/>
        <a:lstStyle/>
        <a:p>
          <a:endParaRPr lang="en-GB"/>
        </a:p>
      </dgm:t>
    </dgm:pt>
    <dgm:pt modelId="{82B80632-6547-464D-B760-91164232B7EB}" type="sibTrans" cxnId="{79C592C3-561F-4F9C-A2A1-F8E352A4A1B1}">
      <dgm:prSet/>
      <dgm:spPr/>
      <dgm:t>
        <a:bodyPr/>
        <a:lstStyle/>
        <a:p>
          <a:endParaRPr lang="en-GB"/>
        </a:p>
      </dgm:t>
    </dgm:pt>
    <dgm:pt modelId="{220B1A4E-E088-4858-9896-88891217C45B}">
      <dgm:prSet phldrT="[Text]"/>
      <dgm:spPr/>
      <dgm:t>
        <a:bodyPr/>
        <a:lstStyle/>
        <a:p>
          <a:r>
            <a:rPr lang="en-GB" dirty="0"/>
            <a:t>EQ</a:t>
          </a:r>
        </a:p>
      </dgm:t>
    </dgm:pt>
    <dgm:pt modelId="{E406F4B3-D663-4187-95E0-EDF9380D8088}" type="parTrans" cxnId="{BA5A4680-DD28-49D3-A7CA-D69CD3D69E65}">
      <dgm:prSet/>
      <dgm:spPr/>
      <dgm:t>
        <a:bodyPr/>
        <a:lstStyle/>
        <a:p>
          <a:endParaRPr lang="en-GB"/>
        </a:p>
      </dgm:t>
    </dgm:pt>
    <dgm:pt modelId="{2CCDFE6C-D41D-4CAD-80D4-3E23CA791273}" type="sibTrans" cxnId="{BA5A4680-DD28-49D3-A7CA-D69CD3D69E65}">
      <dgm:prSet/>
      <dgm:spPr/>
      <dgm:t>
        <a:bodyPr/>
        <a:lstStyle/>
        <a:p>
          <a:endParaRPr lang="en-GB"/>
        </a:p>
      </dgm:t>
    </dgm:pt>
    <dgm:pt modelId="{F0521300-C5CC-43A7-BFE5-A238BE62AB50}">
      <dgm:prSet phldrT="[Text]"/>
      <dgm:spPr/>
      <dgm:t>
        <a:bodyPr/>
        <a:lstStyle/>
        <a:p>
          <a:r>
            <a:rPr lang="en-GB" dirty="0"/>
            <a:t>Effects</a:t>
          </a:r>
        </a:p>
      </dgm:t>
    </dgm:pt>
    <dgm:pt modelId="{5639ABAF-A2B0-4C14-91CE-A1283FBE09DE}" type="parTrans" cxnId="{492E1DC8-8D61-4B97-B742-4F6BDBB867C6}">
      <dgm:prSet/>
      <dgm:spPr/>
      <dgm:t>
        <a:bodyPr/>
        <a:lstStyle/>
        <a:p>
          <a:endParaRPr lang="en-GB"/>
        </a:p>
      </dgm:t>
    </dgm:pt>
    <dgm:pt modelId="{EF3CED5A-FD7F-433F-853F-9B46434B68C6}" type="sibTrans" cxnId="{492E1DC8-8D61-4B97-B742-4F6BDBB867C6}">
      <dgm:prSet/>
      <dgm:spPr/>
      <dgm:t>
        <a:bodyPr/>
        <a:lstStyle/>
        <a:p>
          <a:endParaRPr lang="en-GB"/>
        </a:p>
      </dgm:t>
    </dgm:pt>
    <dgm:pt modelId="{D31F3530-FAC1-4ECE-91D6-82635BC7C85E}">
      <dgm:prSet phldrT="[Text]"/>
      <dgm:spPr/>
      <dgm:t>
        <a:bodyPr/>
        <a:lstStyle/>
        <a:p>
          <a:r>
            <a:rPr lang="en-GB" dirty="0"/>
            <a:t>Loops</a:t>
          </a:r>
        </a:p>
      </dgm:t>
    </dgm:pt>
    <dgm:pt modelId="{187FFCFA-5171-40E2-B049-E37A26291313}" type="parTrans" cxnId="{F69F3D85-FCC5-4027-887C-5711AC36B107}">
      <dgm:prSet/>
      <dgm:spPr/>
      <dgm:t>
        <a:bodyPr/>
        <a:lstStyle/>
        <a:p>
          <a:endParaRPr lang="en-GB"/>
        </a:p>
      </dgm:t>
    </dgm:pt>
    <dgm:pt modelId="{C6E0534C-1700-47FD-B03C-5A8CD5D5FF80}" type="sibTrans" cxnId="{F69F3D85-FCC5-4027-887C-5711AC36B107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/>
            <a:t>Slow</a:t>
          </a:r>
          <a:endParaRPr lang="en-GB" dirty="0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74EF9FC9-BB94-41F9-9EF7-29CDC64AEB74}">
      <dgm:prSet phldrT="[Text]"/>
      <dgm:spPr/>
      <dgm:t>
        <a:bodyPr/>
        <a:lstStyle/>
        <a:p>
          <a:r>
            <a:rPr lang="en-GB" dirty="0"/>
            <a:t>Crossfading effectively </a:t>
          </a:r>
        </a:p>
      </dgm:t>
    </dgm:pt>
    <dgm:pt modelId="{20425B31-D8FA-406A-8A59-2814588F62FE}" type="parTrans" cxnId="{3A7F6259-1A0B-458D-AEA1-A70E94E18539}">
      <dgm:prSet/>
      <dgm:spPr/>
      <dgm:t>
        <a:bodyPr/>
        <a:lstStyle/>
        <a:p>
          <a:endParaRPr lang="en-GB"/>
        </a:p>
      </dgm:t>
    </dgm:pt>
    <dgm:pt modelId="{D40DCED1-3729-407D-A9AD-FD69B64B7E80}" type="sibTrans" cxnId="{3A7F6259-1A0B-458D-AEA1-A70E94E18539}">
      <dgm:prSet/>
      <dgm:spPr/>
      <dgm:t>
        <a:bodyPr/>
        <a:lstStyle/>
        <a:p>
          <a:endParaRPr lang="en-GB"/>
        </a:p>
      </dgm:t>
    </dgm:pt>
    <dgm:pt modelId="{F8D5FED7-A3A3-4699-A1F3-6D102B7A9D7B}">
      <dgm:prSet phldrT="[Text]"/>
      <dgm:spPr/>
      <dgm:t>
        <a:bodyPr/>
        <a:lstStyle/>
        <a:p>
          <a:r>
            <a:rPr lang="en-GB" dirty="0"/>
            <a:t>Adding effects</a:t>
          </a:r>
        </a:p>
      </dgm:t>
    </dgm:pt>
    <dgm:pt modelId="{3317DF66-C048-450D-82DB-F636E651DD48}" type="parTrans" cxnId="{05058EF2-594A-401E-8A38-09053024C26D}">
      <dgm:prSet/>
      <dgm:spPr/>
      <dgm:t>
        <a:bodyPr/>
        <a:lstStyle/>
        <a:p>
          <a:endParaRPr lang="en-GB"/>
        </a:p>
      </dgm:t>
    </dgm:pt>
    <dgm:pt modelId="{BDCAC8DD-965B-469A-8290-B36CA5447DE8}" type="sibTrans" cxnId="{05058EF2-594A-401E-8A38-09053024C26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6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2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2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2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2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2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2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2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2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2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22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22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22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22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22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22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7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6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6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5" presStyleCnt="22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5" presStyleCnt="22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5" presStyleCnt="22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6" presStyleCnt="22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6" presStyleCnt="22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6" presStyleCnt="22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7" presStyleCnt="22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7" presStyleCnt="22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7" presStyleCnt="22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7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6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6"/>
      <dgm:spPr/>
    </dgm:pt>
    <dgm:pt modelId="{01816C60-4263-4939-AE0D-CCB7CFF7664A}" type="pres">
      <dgm:prSet presAssocID="{DD8FB58B-F832-448C-8747-D9C8235569D9}" presName="hierChild4" presStyleCnt="0"/>
      <dgm:spPr/>
    </dgm:pt>
    <dgm:pt modelId="{BC1377D2-D51E-4D50-84DA-1B7CB150C900}" type="pres">
      <dgm:prSet presAssocID="{296ACA49-BDA8-498F-9248-40DE4278E9E2}" presName="Name37" presStyleLbl="parChTrans1D3" presStyleIdx="8" presStyleCnt="22"/>
      <dgm:spPr/>
    </dgm:pt>
    <dgm:pt modelId="{5416185B-6588-4F1B-9E87-38E7502F8675}" type="pres">
      <dgm:prSet presAssocID="{E377CB03-7576-4BB7-A4FC-7F7C63D0D3F4}" presName="hierRoot2" presStyleCnt="0">
        <dgm:presLayoutVars>
          <dgm:hierBranch val="init"/>
        </dgm:presLayoutVars>
      </dgm:prSet>
      <dgm:spPr/>
    </dgm:pt>
    <dgm:pt modelId="{DC3AB129-13A1-4E59-8917-33958D967E13}" type="pres">
      <dgm:prSet presAssocID="{E377CB03-7576-4BB7-A4FC-7F7C63D0D3F4}" presName="rootComposite" presStyleCnt="0"/>
      <dgm:spPr/>
    </dgm:pt>
    <dgm:pt modelId="{C1277BF2-6FA9-4115-A4B3-2AB09F5FFF34}" type="pres">
      <dgm:prSet presAssocID="{E377CB03-7576-4BB7-A4FC-7F7C63D0D3F4}" presName="rootText" presStyleLbl="node3" presStyleIdx="8" presStyleCnt="22">
        <dgm:presLayoutVars>
          <dgm:chPref val="3"/>
        </dgm:presLayoutVars>
      </dgm:prSet>
      <dgm:spPr/>
    </dgm:pt>
    <dgm:pt modelId="{E9468CF5-EBB1-4376-B678-0638F80C64DE}" type="pres">
      <dgm:prSet presAssocID="{E377CB03-7576-4BB7-A4FC-7F7C63D0D3F4}" presName="rootConnector" presStyleLbl="node3" presStyleIdx="8" presStyleCnt="22"/>
      <dgm:spPr/>
    </dgm:pt>
    <dgm:pt modelId="{66FFEA66-28FF-4E39-961F-23E4A1D1099A}" type="pres">
      <dgm:prSet presAssocID="{E377CB03-7576-4BB7-A4FC-7F7C63D0D3F4}" presName="hierChild4" presStyleCnt="0"/>
      <dgm:spPr/>
    </dgm:pt>
    <dgm:pt modelId="{BDCBD303-736D-4DE8-9A01-3180ECBAB28A}" type="pres">
      <dgm:prSet presAssocID="{E377CB03-7576-4BB7-A4FC-7F7C63D0D3F4}" presName="hierChild5" presStyleCnt="0"/>
      <dgm:spPr/>
    </dgm:pt>
    <dgm:pt modelId="{2EBE52E9-9AC4-4A01-8079-ED06F9403DF2}" type="pres">
      <dgm:prSet presAssocID="{52ECCE6D-59EC-48F9-80A0-1528D1589474}" presName="Name37" presStyleLbl="parChTrans1D3" presStyleIdx="9" presStyleCnt="22"/>
      <dgm:spPr/>
    </dgm:pt>
    <dgm:pt modelId="{6DEE65E2-32F4-4614-B234-F44FCB18CEC6}" type="pres">
      <dgm:prSet presAssocID="{4C1BC5F5-5CAA-4B13-BC0E-FBCCE8E2980A}" presName="hierRoot2" presStyleCnt="0">
        <dgm:presLayoutVars>
          <dgm:hierBranch val="init"/>
        </dgm:presLayoutVars>
      </dgm:prSet>
      <dgm:spPr/>
    </dgm:pt>
    <dgm:pt modelId="{F9C83E99-E9FE-4490-A4B8-F5EB1F091FA6}" type="pres">
      <dgm:prSet presAssocID="{4C1BC5F5-5CAA-4B13-BC0E-FBCCE8E2980A}" presName="rootComposite" presStyleCnt="0"/>
      <dgm:spPr/>
    </dgm:pt>
    <dgm:pt modelId="{18CF54B3-35E9-4FC0-8D9D-0736D2FD5AE8}" type="pres">
      <dgm:prSet presAssocID="{4C1BC5F5-5CAA-4B13-BC0E-FBCCE8E2980A}" presName="rootText" presStyleLbl="node3" presStyleIdx="9" presStyleCnt="22">
        <dgm:presLayoutVars>
          <dgm:chPref val="3"/>
        </dgm:presLayoutVars>
      </dgm:prSet>
      <dgm:spPr/>
    </dgm:pt>
    <dgm:pt modelId="{B4DB6BBE-7998-4536-B26F-0535A7416EDF}" type="pres">
      <dgm:prSet presAssocID="{4C1BC5F5-5CAA-4B13-BC0E-FBCCE8E2980A}" presName="rootConnector" presStyleLbl="node3" presStyleIdx="9" presStyleCnt="22"/>
      <dgm:spPr/>
    </dgm:pt>
    <dgm:pt modelId="{B37C3FC5-D57A-4628-8B30-EB62119D9B92}" type="pres">
      <dgm:prSet presAssocID="{4C1BC5F5-5CAA-4B13-BC0E-FBCCE8E2980A}" presName="hierChild4" presStyleCnt="0"/>
      <dgm:spPr/>
    </dgm:pt>
    <dgm:pt modelId="{980518B9-619E-49B1-AB5B-11F6ADB167A0}" type="pres">
      <dgm:prSet presAssocID="{4C1BC5F5-5CAA-4B13-BC0E-FBCCE8E2980A}" presName="hierChild5" presStyleCnt="0"/>
      <dgm:spPr/>
    </dgm:pt>
    <dgm:pt modelId="{5E9D55CE-336F-4D5D-A4A4-4AE0ECAEB682}" type="pres">
      <dgm:prSet presAssocID="{6B94ABEA-7EC3-41E4-AA9E-7C77BFD1F3D9}" presName="Name37" presStyleLbl="parChTrans1D3" presStyleIdx="10" presStyleCnt="22"/>
      <dgm:spPr/>
    </dgm:pt>
    <dgm:pt modelId="{10D24AA2-201F-43F6-ACC3-0155BA9D2650}" type="pres">
      <dgm:prSet presAssocID="{1BA2B508-323A-428B-8F9A-977F2FEE8F77}" presName="hierRoot2" presStyleCnt="0">
        <dgm:presLayoutVars>
          <dgm:hierBranch val="init"/>
        </dgm:presLayoutVars>
      </dgm:prSet>
      <dgm:spPr/>
    </dgm:pt>
    <dgm:pt modelId="{3629E5E8-9272-4EF9-A1F1-7EDFB7C69E30}" type="pres">
      <dgm:prSet presAssocID="{1BA2B508-323A-428B-8F9A-977F2FEE8F77}" presName="rootComposite" presStyleCnt="0"/>
      <dgm:spPr/>
    </dgm:pt>
    <dgm:pt modelId="{90D69182-5EA6-4861-9FB6-7FDDFBC0D3EC}" type="pres">
      <dgm:prSet presAssocID="{1BA2B508-323A-428B-8F9A-977F2FEE8F77}" presName="rootText" presStyleLbl="node3" presStyleIdx="10" presStyleCnt="22">
        <dgm:presLayoutVars>
          <dgm:chPref val="3"/>
        </dgm:presLayoutVars>
      </dgm:prSet>
      <dgm:spPr/>
    </dgm:pt>
    <dgm:pt modelId="{5117E421-46A1-4492-BDE1-C28B37E24624}" type="pres">
      <dgm:prSet presAssocID="{1BA2B508-323A-428B-8F9A-977F2FEE8F77}" presName="rootConnector" presStyleLbl="node3" presStyleIdx="10" presStyleCnt="22"/>
      <dgm:spPr/>
    </dgm:pt>
    <dgm:pt modelId="{4FDF3F62-EBEC-4B50-B511-B0BBA643BEB8}" type="pres">
      <dgm:prSet presAssocID="{1BA2B508-323A-428B-8F9A-977F2FEE8F77}" presName="hierChild4" presStyleCnt="0"/>
      <dgm:spPr/>
    </dgm:pt>
    <dgm:pt modelId="{E35A90CF-789F-4961-B264-EF2F7A5A0A95}" type="pres">
      <dgm:prSet presAssocID="{1BA2B508-323A-428B-8F9A-977F2FEE8F77}" presName="hierChild5" presStyleCnt="0"/>
      <dgm:spPr/>
    </dgm:pt>
    <dgm:pt modelId="{6966EB89-629B-423F-AA99-D2345186A142}" type="pres">
      <dgm:prSet presAssocID="{59772BC3-2121-4331-8D92-BBAA666C4E17}" presName="Name37" presStyleLbl="parChTrans1D3" presStyleIdx="11" presStyleCnt="22"/>
      <dgm:spPr/>
    </dgm:pt>
    <dgm:pt modelId="{8AE0A373-2679-49A1-BABD-90ABC34CF170}" type="pres">
      <dgm:prSet presAssocID="{E9822F2B-E7AB-4334-8E54-49BF546C82BE}" presName="hierRoot2" presStyleCnt="0">
        <dgm:presLayoutVars>
          <dgm:hierBranch val="init"/>
        </dgm:presLayoutVars>
      </dgm:prSet>
      <dgm:spPr/>
    </dgm:pt>
    <dgm:pt modelId="{674C03D9-69FA-47C6-B2E2-638467E24157}" type="pres">
      <dgm:prSet presAssocID="{E9822F2B-E7AB-4334-8E54-49BF546C82BE}" presName="rootComposite" presStyleCnt="0"/>
      <dgm:spPr/>
    </dgm:pt>
    <dgm:pt modelId="{D34A57E7-DCAD-4259-B29F-EF9EF7AFFC0E}" type="pres">
      <dgm:prSet presAssocID="{E9822F2B-E7AB-4334-8E54-49BF546C82BE}" presName="rootText" presStyleLbl="node3" presStyleIdx="11" presStyleCnt="22">
        <dgm:presLayoutVars>
          <dgm:chPref val="3"/>
        </dgm:presLayoutVars>
      </dgm:prSet>
      <dgm:spPr/>
    </dgm:pt>
    <dgm:pt modelId="{8E531388-EC16-4AB9-96E5-8CD19C97358D}" type="pres">
      <dgm:prSet presAssocID="{E9822F2B-E7AB-4334-8E54-49BF546C82BE}" presName="rootConnector" presStyleLbl="node3" presStyleIdx="11" presStyleCnt="22"/>
      <dgm:spPr/>
    </dgm:pt>
    <dgm:pt modelId="{AAF3537E-C1B0-482A-8A97-34BEF644AC0F}" type="pres">
      <dgm:prSet presAssocID="{E9822F2B-E7AB-4334-8E54-49BF546C82BE}" presName="hierChild4" presStyleCnt="0"/>
      <dgm:spPr/>
    </dgm:pt>
    <dgm:pt modelId="{6848C101-76A5-42B7-ABA5-423873790076}" type="pres">
      <dgm:prSet presAssocID="{E9822F2B-E7AB-4334-8E54-49BF546C82BE}" presName="hierChild5" presStyleCnt="0"/>
      <dgm:spPr/>
    </dgm:pt>
    <dgm:pt modelId="{42515DCE-F4EA-4FA5-81A1-AC6F0997B701}" type="pres">
      <dgm:prSet presAssocID="{428ECE64-7564-4970-A113-B5C542E29457}" presName="Name37" presStyleLbl="parChTrans1D3" presStyleIdx="12" presStyleCnt="22"/>
      <dgm:spPr/>
    </dgm:pt>
    <dgm:pt modelId="{5C66363E-126F-4F96-A56E-FFFA0D463C5A}" type="pres">
      <dgm:prSet presAssocID="{19A976FA-2E21-4908-8BBA-2B1FB7A30D66}" presName="hierRoot2" presStyleCnt="0">
        <dgm:presLayoutVars>
          <dgm:hierBranch val="init"/>
        </dgm:presLayoutVars>
      </dgm:prSet>
      <dgm:spPr/>
    </dgm:pt>
    <dgm:pt modelId="{8285D7F6-3431-4EC1-B507-C8DC79C1DD54}" type="pres">
      <dgm:prSet presAssocID="{19A976FA-2E21-4908-8BBA-2B1FB7A30D66}" presName="rootComposite" presStyleCnt="0"/>
      <dgm:spPr/>
    </dgm:pt>
    <dgm:pt modelId="{20198362-34BC-4853-8AA3-CA0579A12636}" type="pres">
      <dgm:prSet presAssocID="{19A976FA-2E21-4908-8BBA-2B1FB7A30D66}" presName="rootText" presStyleLbl="node3" presStyleIdx="12" presStyleCnt="22">
        <dgm:presLayoutVars>
          <dgm:chPref val="3"/>
        </dgm:presLayoutVars>
      </dgm:prSet>
      <dgm:spPr/>
    </dgm:pt>
    <dgm:pt modelId="{5D3AB6C9-C333-40CB-9C1E-1F2800B3B8C4}" type="pres">
      <dgm:prSet presAssocID="{19A976FA-2E21-4908-8BBA-2B1FB7A30D66}" presName="rootConnector" presStyleLbl="node3" presStyleIdx="12" presStyleCnt="22"/>
      <dgm:spPr/>
    </dgm:pt>
    <dgm:pt modelId="{3270B263-D7F3-4E45-8196-6FD932655397}" type="pres">
      <dgm:prSet presAssocID="{19A976FA-2E21-4908-8BBA-2B1FB7A30D66}" presName="hierChild4" presStyleCnt="0"/>
      <dgm:spPr/>
    </dgm:pt>
    <dgm:pt modelId="{76077F48-1B55-4683-B6B3-D8F6DF884B9F}" type="pres">
      <dgm:prSet presAssocID="{19A976FA-2E21-4908-8BBA-2B1FB7A30D66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E117DA93-C0D9-4DC0-ACA1-265CA6FA1559}" type="pres">
      <dgm:prSet presAssocID="{5A0FFF73-E94E-43F5-ABF0-8B769A3C8D1C}" presName="Name37" presStyleLbl="parChTrans1D2" presStyleIdx="4" presStyleCnt="7"/>
      <dgm:spPr/>
    </dgm:pt>
    <dgm:pt modelId="{555CFAA3-97DC-4B9F-8594-7ABCC0C15EC7}" type="pres">
      <dgm:prSet presAssocID="{6498734E-6765-4F16-940C-406F46EE0AA6}" presName="hierRoot2" presStyleCnt="0">
        <dgm:presLayoutVars>
          <dgm:hierBranch val="init"/>
        </dgm:presLayoutVars>
      </dgm:prSet>
      <dgm:spPr/>
    </dgm:pt>
    <dgm:pt modelId="{37B209E9-A846-4171-BBA6-6B4D77CDDE76}" type="pres">
      <dgm:prSet presAssocID="{6498734E-6765-4F16-940C-406F46EE0AA6}" presName="rootComposite" presStyleCnt="0"/>
      <dgm:spPr/>
    </dgm:pt>
    <dgm:pt modelId="{40AB61C8-4A9E-4478-82F6-88B4AA57669B}" type="pres">
      <dgm:prSet presAssocID="{6498734E-6765-4F16-940C-406F46EE0AA6}" presName="rootText" presStyleLbl="node2" presStyleIdx="4" presStyleCnt="6">
        <dgm:presLayoutVars>
          <dgm:chPref val="3"/>
        </dgm:presLayoutVars>
      </dgm:prSet>
      <dgm:spPr/>
    </dgm:pt>
    <dgm:pt modelId="{52233807-9609-4DA9-84C2-B1B630705B08}" type="pres">
      <dgm:prSet presAssocID="{6498734E-6765-4F16-940C-406F46EE0AA6}" presName="rootConnector" presStyleLbl="node2" presStyleIdx="4" presStyleCnt="6"/>
      <dgm:spPr/>
    </dgm:pt>
    <dgm:pt modelId="{476A0714-E3FE-4416-BEA5-AD1E90F62210}" type="pres">
      <dgm:prSet presAssocID="{6498734E-6765-4F16-940C-406F46EE0AA6}" presName="hierChild4" presStyleCnt="0"/>
      <dgm:spPr/>
    </dgm:pt>
    <dgm:pt modelId="{0231D01D-53A9-4E38-962D-ACA2B13EC833}" type="pres">
      <dgm:prSet presAssocID="{F411958C-E134-4D27-B1B6-87F3882BB260}" presName="Name37" presStyleLbl="parChTrans1D3" presStyleIdx="13" presStyleCnt="22"/>
      <dgm:spPr/>
    </dgm:pt>
    <dgm:pt modelId="{E4C55E15-1BB3-4D86-91F6-E69E64360774}" type="pres">
      <dgm:prSet presAssocID="{49F0AA0E-1A99-4C2D-BED8-769D605AE865}" presName="hierRoot2" presStyleCnt="0">
        <dgm:presLayoutVars>
          <dgm:hierBranch val="init"/>
        </dgm:presLayoutVars>
      </dgm:prSet>
      <dgm:spPr/>
    </dgm:pt>
    <dgm:pt modelId="{146C2F97-466D-4E7E-B1DF-A0D23F37E7EC}" type="pres">
      <dgm:prSet presAssocID="{49F0AA0E-1A99-4C2D-BED8-769D605AE865}" presName="rootComposite" presStyleCnt="0"/>
      <dgm:spPr/>
    </dgm:pt>
    <dgm:pt modelId="{CFA369D5-CABB-40A1-8340-043970A152AA}" type="pres">
      <dgm:prSet presAssocID="{49F0AA0E-1A99-4C2D-BED8-769D605AE865}" presName="rootText" presStyleLbl="node3" presStyleIdx="13" presStyleCnt="22">
        <dgm:presLayoutVars>
          <dgm:chPref val="3"/>
        </dgm:presLayoutVars>
      </dgm:prSet>
      <dgm:spPr/>
    </dgm:pt>
    <dgm:pt modelId="{43F9C220-85E1-4865-A89A-2EBF10ADD557}" type="pres">
      <dgm:prSet presAssocID="{49F0AA0E-1A99-4C2D-BED8-769D605AE865}" presName="rootConnector" presStyleLbl="node3" presStyleIdx="13" presStyleCnt="22"/>
      <dgm:spPr/>
    </dgm:pt>
    <dgm:pt modelId="{26C709F3-09AD-45EF-8124-E9CE2E85B3ED}" type="pres">
      <dgm:prSet presAssocID="{49F0AA0E-1A99-4C2D-BED8-769D605AE865}" presName="hierChild4" presStyleCnt="0"/>
      <dgm:spPr/>
    </dgm:pt>
    <dgm:pt modelId="{C9458DC8-47D8-4CFF-B532-494CF4AB8B7E}" type="pres">
      <dgm:prSet presAssocID="{49F0AA0E-1A99-4C2D-BED8-769D605AE865}" presName="hierChild5" presStyleCnt="0"/>
      <dgm:spPr/>
    </dgm:pt>
    <dgm:pt modelId="{27D925F1-2823-435A-8C1A-BED189CC16B4}" type="pres">
      <dgm:prSet presAssocID="{E406F4B3-D663-4187-95E0-EDF9380D8088}" presName="Name37" presStyleLbl="parChTrans1D3" presStyleIdx="14" presStyleCnt="22"/>
      <dgm:spPr/>
    </dgm:pt>
    <dgm:pt modelId="{0969E44F-BE0F-497F-BAC5-6396FF0BE66C}" type="pres">
      <dgm:prSet presAssocID="{220B1A4E-E088-4858-9896-88891217C45B}" presName="hierRoot2" presStyleCnt="0">
        <dgm:presLayoutVars>
          <dgm:hierBranch val="init"/>
        </dgm:presLayoutVars>
      </dgm:prSet>
      <dgm:spPr/>
    </dgm:pt>
    <dgm:pt modelId="{E69889B8-7936-41E8-9230-2FC7D67C6922}" type="pres">
      <dgm:prSet presAssocID="{220B1A4E-E088-4858-9896-88891217C45B}" presName="rootComposite" presStyleCnt="0"/>
      <dgm:spPr/>
    </dgm:pt>
    <dgm:pt modelId="{0A3679B3-546F-4C35-AC2E-889F24269FDA}" type="pres">
      <dgm:prSet presAssocID="{220B1A4E-E088-4858-9896-88891217C45B}" presName="rootText" presStyleLbl="node3" presStyleIdx="14" presStyleCnt="22">
        <dgm:presLayoutVars>
          <dgm:chPref val="3"/>
        </dgm:presLayoutVars>
      </dgm:prSet>
      <dgm:spPr/>
    </dgm:pt>
    <dgm:pt modelId="{DBA4AC8D-B8FD-484A-9DFD-863F8FB009BB}" type="pres">
      <dgm:prSet presAssocID="{220B1A4E-E088-4858-9896-88891217C45B}" presName="rootConnector" presStyleLbl="node3" presStyleIdx="14" presStyleCnt="22"/>
      <dgm:spPr/>
    </dgm:pt>
    <dgm:pt modelId="{634A865C-C0B3-4430-ADD7-9E280958AC77}" type="pres">
      <dgm:prSet presAssocID="{220B1A4E-E088-4858-9896-88891217C45B}" presName="hierChild4" presStyleCnt="0"/>
      <dgm:spPr/>
    </dgm:pt>
    <dgm:pt modelId="{6280864C-D9F7-4C56-B7F5-9CF7BF34AE99}" type="pres">
      <dgm:prSet presAssocID="{220B1A4E-E088-4858-9896-88891217C45B}" presName="hierChild5" presStyleCnt="0"/>
      <dgm:spPr/>
    </dgm:pt>
    <dgm:pt modelId="{3F8FD9D7-0A37-4B50-96F0-886922D14164}" type="pres">
      <dgm:prSet presAssocID="{5639ABAF-A2B0-4C14-91CE-A1283FBE09DE}" presName="Name37" presStyleLbl="parChTrans1D3" presStyleIdx="15" presStyleCnt="22"/>
      <dgm:spPr/>
    </dgm:pt>
    <dgm:pt modelId="{BCE1AD86-4860-46BD-A33C-6C291842809B}" type="pres">
      <dgm:prSet presAssocID="{F0521300-C5CC-43A7-BFE5-A238BE62AB50}" presName="hierRoot2" presStyleCnt="0">
        <dgm:presLayoutVars>
          <dgm:hierBranch val="init"/>
        </dgm:presLayoutVars>
      </dgm:prSet>
      <dgm:spPr/>
    </dgm:pt>
    <dgm:pt modelId="{766E46DD-F876-498B-8E81-53B7E0E1EA09}" type="pres">
      <dgm:prSet presAssocID="{F0521300-C5CC-43A7-BFE5-A238BE62AB50}" presName="rootComposite" presStyleCnt="0"/>
      <dgm:spPr/>
    </dgm:pt>
    <dgm:pt modelId="{FEC13C90-1293-4052-8D37-FB3354468236}" type="pres">
      <dgm:prSet presAssocID="{F0521300-C5CC-43A7-BFE5-A238BE62AB50}" presName="rootText" presStyleLbl="node3" presStyleIdx="15" presStyleCnt="22">
        <dgm:presLayoutVars>
          <dgm:chPref val="3"/>
        </dgm:presLayoutVars>
      </dgm:prSet>
      <dgm:spPr/>
    </dgm:pt>
    <dgm:pt modelId="{DC228DE3-702C-4D03-87B2-516673FDACF1}" type="pres">
      <dgm:prSet presAssocID="{F0521300-C5CC-43A7-BFE5-A238BE62AB50}" presName="rootConnector" presStyleLbl="node3" presStyleIdx="15" presStyleCnt="22"/>
      <dgm:spPr/>
    </dgm:pt>
    <dgm:pt modelId="{43DDAD62-E477-4BBC-8064-8B246EDF73DA}" type="pres">
      <dgm:prSet presAssocID="{F0521300-C5CC-43A7-BFE5-A238BE62AB50}" presName="hierChild4" presStyleCnt="0"/>
      <dgm:spPr/>
    </dgm:pt>
    <dgm:pt modelId="{B7FF795C-2825-4C58-B1EE-A9C44419A95E}" type="pres">
      <dgm:prSet presAssocID="{F0521300-C5CC-43A7-BFE5-A238BE62AB50}" presName="hierChild5" presStyleCnt="0"/>
      <dgm:spPr/>
    </dgm:pt>
    <dgm:pt modelId="{0C570683-5DF6-4A5A-ACAA-E6DA73E8A964}" type="pres">
      <dgm:prSet presAssocID="{187FFCFA-5171-40E2-B049-E37A26291313}" presName="Name37" presStyleLbl="parChTrans1D3" presStyleIdx="16" presStyleCnt="22"/>
      <dgm:spPr/>
    </dgm:pt>
    <dgm:pt modelId="{40614F19-9CDF-40A3-AEAE-37B5DC1397BB}" type="pres">
      <dgm:prSet presAssocID="{D31F3530-FAC1-4ECE-91D6-82635BC7C85E}" presName="hierRoot2" presStyleCnt="0">
        <dgm:presLayoutVars>
          <dgm:hierBranch val="init"/>
        </dgm:presLayoutVars>
      </dgm:prSet>
      <dgm:spPr/>
    </dgm:pt>
    <dgm:pt modelId="{A948CCA0-CA8A-4B22-A2F0-5E84748C2CD5}" type="pres">
      <dgm:prSet presAssocID="{D31F3530-FAC1-4ECE-91D6-82635BC7C85E}" presName="rootComposite" presStyleCnt="0"/>
      <dgm:spPr/>
    </dgm:pt>
    <dgm:pt modelId="{D3A0CCC5-0721-46A7-9AA3-07A1432C009A}" type="pres">
      <dgm:prSet presAssocID="{D31F3530-FAC1-4ECE-91D6-82635BC7C85E}" presName="rootText" presStyleLbl="node3" presStyleIdx="16" presStyleCnt="22">
        <dgm:presLayoutVars>
          <dgm:chPref val="3"/>
        </dgm:presLayoutVars>
      </dgm:prSet>
      <dgm:spPr/>
    </dgm:pt>
    <dgm:pt modelId="{807F8363-668B-46D7-88F3-57B8EEDF7836}" type="pres">
      <dgm:prSet presAssocID="{D31F3530-FAC1-4ECE-91D6-82635BC7C85E}" presName="rootConnector" presStyleLbl="node3" presStyleIdx="16" presStyleCnt="22"/>
      <dgm:spPr/>
    </dgm:pt>
    <dgm:pt modelId="{FDEBFDE2-5E06-48A1-A00F-2210B1BDC1B9}" type="pres">
      <dgm:prSet presAssocID="{D31F3530-FAC1-4ECE-91D6-82635BC7C85E}" presName="hierChild4" presStyleCnt="0"/>
      <dgm:spPr/>
    </dgm:pt>
    <dgm:pt modelId="{A14842EB-4963-47B3-99B0-FCFF1D5A44DF}" type="pres">
      <dgm:prSet presAssocID="{D31F3530-FAC1-4ECE-91D6-82635BC7C85E}" presName="hierChild5" presStyleCnt="0"/>
      <dgm:spPr/>
    </dgm:pt>
    <dgm:pt modelId="{753D2752-E027-4606-95C6-B5595EEBF419}" type="pres">
      <dgm:prSet presAssocID="{6498734E-6765-4F16-940C-406F46EE0AA6}" presName="hierChild5" presStyleCnt="0"/>
      <dgm:spPr/>
    </dgm:pt>
    <dgm:pt modelId="{946C572B-FA7F-44A7-91BC-72488DF8B1DF}" type="pres">
      <dgm:prSet presAssocID="{9F959F50-6DE2-4282-807D-AC20776B2BA3}" presName="Name37" presStyleLbl="parChTrans1D2" presStyleIdx="5" presStyleCnt="7"/>
      <dgm:spPr/>
    </dgm:pt>
    <dgm:pt modelId="{72BDF61D-DA02-4DDE-A721-F4EC23F4B817}" type="pres">
      <dgm:prSet presAssocID="{18177A75-F0B9-4BBD-90CF-7C458DB70D5C}" presName="hierRoot2" presStyleCnt="0">
        <dgm:presLayoutVars>
          <dgm:hierBranch val="init"/>
        </dgm:presLayoutVars>
      </dgm:prSet>
      <dgm:spPr/>
    </dgm:pt>
    <dgm:pt modelId="{59CE3678-AC6A-4D64-8BC8-C2E54071BD1C}" type="pres">
      <dgm:prSet presAssocID="{18177A75-F0B9-4BBD-90CF-7C458DB70D5C}" presName="rootComposite" presStyleCnt="0"/>
      <dgm:spPr/>
    </dgm:pt>
    <dgm:pt modelId="{4D85C9C7-0F9F-4FD9-9F00-C25587EA31FC}" type="pres">
      <dgm:prSet presAssocID="{18177A75-F0B9-4BBD-90CF-7C458DB70D5C}" presName="rootText" presStyleLbl="node2" presStyleIdx="5" presStyleCnt="6">
        <dgm:presLayoutVars>
          <dgm:chPref val="3"/>
        </dgm:presLayoutVars>
      </dgm:prSet>
      <dgm:spPr/>
    </dgm:pt>
    <dgm:pt modelId="{D23F6BB0-3208-4A38-8904-DA451E969C1D}" type="pres">
      <dgm:prSet presAssocID="{18177A75-F0B9-4BBD-90CF-7C458DB70D5C}" presName="rootConnector" presStyleLbl="node2" presStyleIdx="5" presStyleCnt="6"/>
      <dgm:spPr/>
    </dgm:pt>
    <dgm:pt modelId="{3C898BB6-7899-45C4-B6FE-D499810E94D4}" type="pres">
      <dgm:prSet presAssocID="{18177A75-F0B9-4BBD-90CF-7C458DB70D5C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7" presStyleCnt="22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7" presStyleCnt="22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7" presStyleCnt="22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8975F7A-0575-40CC-B080-A6C3CD998353}" type="pres">
      <dgm:prSet presAssocID="{FA782AE7-320F-4F0B-8823-9B12F79A8D98}" presName="Name37" presStyleLbl="parChTrans1D3" presStyleIdx="18" presStyleCnt="22"/>
      <dgm:spPr/>
    </dgm:pt>
    <dgm:pt modelId="{48734360-2122-45F3-87DD-694B43889647}" type="pres">
      <dgm:prSet presAssocID="{9608B6B5-C4D8-4998-8CFF-4E8FC4962C2E}" presName="hierRoot2" presStyleCnt="0">
        <dgm:presLayoutVars>
          <dgm:hierBranch val="init"/>
        </dgm:presLayoutVars>
      </dgm:prSet>
      <dgm:spPr/>
    </dgm:pt>
    <dgm:pt modelId="{E6B31CC8-230B-44AF-99D8-8174E66F9065}" type="pres">
      <dgm:prSet presAssocID="{9608B6B5-C4D8-4998-8CFF-4E8FC4962C2E}" presName="rootComposite" presStyleCnt="0"/>
      <dgm:spPr/>
    </dgm:pt>
    <dgm:pt modelId="{C01B3010-37EB-48CC-99AF-B9D925786721}" type="pres">
      <dgm:prSet presAssocID="{9608B6B5-C4D8-4998-8CFF-4E8FC4962C2E}" presName="rootText" presStyleLbl="node3" presStyleIdx="18" presStyleCnt="22">
        <dgm:presLayoutVars>
          <dgm:chPref val="3"/>
        </dgm:presLayoutVars>
      </dgm:prSet>
      <dgm:spPr/>
    </dgm:pt>
    <dgm:pt modelId="{131FC7C3-E924-4BAC-B699-596285B0A933}" type="pres">
      <dgm:prSet presAssocID="{9608B6B5-C4D8-4998-8CFF-4E8FC4962C2E}" presName="rootConnector" presStyleLbl="node3" presStyleIdx="18" presStyleCnt="22"/>
      <dgm:spPr/>
    </dgm:pt>
    <dgm:pt modelId="{3D253553-F2B3-4B25-AB02-1505C12A0E2F}" type="pres">
      <dgm:prSet presAssocID="{9608B6B5-C4D8-4998-8CFF-4E8FC4962C2E}" presName="hierChild4" presStyleCnt="0"/>
      <dgm:spPr/>
    </dgm:pt>
    <dgm:pt modelId="{D12133FC-5713-4344-B591-A56D71EFC73C}" type="pres">
      <dgm:prSet presAssocID="{9608B6B5-C4D8-4998-8CFF-4E8FC4962C2E}" presName="hierChild5" presStyleCnt="0"/>
      <dgm:spPr/>
    </dgm:pt>
    <dgm:pt modelId="{6E55F73B-EF2B-4DBB-B5C6-06896BF50CF4}" type="pres">
      <dgm:prSet presAssocID="{F6CBDBF2-3796-403C-A373-A3E7286E05FF}" presName="Name37" presStyleLbl="parChTrans1D3" presStyleIdx="19" presStyleCnt="22"/>
      <dgm:spPr/>
    </dgm:pt>
    <dgm:pt modelId="{24B069C2-74E4-46CC-8E64-22252475046F}" type="pres">
      <dgm:prSet presAssocID="{97AC3CC5-23CB-4BF3-8728-2751BC67EEE6}" presName="hierRoot2" presStyleCnt="0">
        <dgm:presLayoutVars>
          <dgm:hierBranch val="init"/>
        </dgm:presLayoutVars>
      </dgm:prSet>
      <dgm:spPr/>
    </dgm:pt>
    <dgm:pt modelId="{D61CC8A8-0D07-450A-8EC1-4F47B34E6234}" type="pres">
      <dgm:prSet presAssocID="{97AC3CC5-23CB-4BF3-8728-2751BC67EEE6}" presName="rootComposite" presStyleCnt="0"/>
      <dgm:spPr/>
    </dgm:pt>
    <dgm:pt modelId="{400104E0-9D9E-46F6-AE98-BA555FD94ED8}" type="pres">
      <dgm:prSet presAssocID="{97AC3CC5-23CB-4BF3-8728-2751BC67EEE6}" presName="rootText" presStyleLbl="node3" presStyleIdx="19" presStyleCnt="22">
        <dgm:presLayoutVars>
          <dgm:chPref val="3"/>
        </dgm:presLayoutVars>
      </dgm:prSet>
      <dgm:spPr/>
    </dgm:pt>
    <dgm:pt modelId="{3B726712-BB67-4F0C-A5D9-CE01CCEB1866}" type="pres">
      <dgm:prSet presAssocID="{97AC3CC5-23CB-4BF3-8728-2751BC67EEE6}" presName="rootConnector" presStyleLbl="node3" presStyleIdx="19" presStyleCnt="22"/>
      <dgm:spPr/>
    </dgm:pt>
    <dgm:pt modelId="{8FA5F477-2E50-4A99-813C-D624B8D3FDDA}" type="pres">
      <dgm:prSet presAssocID="{97AC3CC5-23CB-4BF3-8728-2751BC67EEE6}" presName="hierChild4" presStyleCnt="0"/>
      <dgm:spPr/>
    </dgm:pt>
    <dgm:pt modelId="{CDBA783F-C949-4A18-B484-E395DA502F73}" type="pres">
      <dgm:prSet presAssocID="{97AC3CC5-23CB-4BF3-8728-2751BC67EEE6}" presName="hierChild5" presStyleCnt="0"/>
      <dgm:spPr/>
    </dgm:pt>
    <dgm:pt modelId="{C0C94397-CAB1-408A-8B92-9E620CF89D45}" type="pres">
      <dgm:prSet presAssocID="{20425B31-D8FA-406A-8A59-2814588F62FE}" presName="Name37" presStyleLbl="parChTrans1D3" presStyleIdx="20" presStyleCnt="22"/>
      <dgm:spPr/>
    </dgm:pt>
    <dgm:pt modelId="{8C00DF39-6252-4E7F-B322-E83DF9BACCEC}" type="pres">
      <dgm:prSet presAssocID="{74EF9FC9-BB94-41F9-9EF7-29CDC64AEB74}" presName="hierRoot2" presStyleCnt="0">
        <dgm:presLayoutVars>
          <dgm:hierBranch val="init"/>
        </dgm:presLayoutVars>
      </dgm:prSet>
      <dgm:spPr/>
    </dgm:pt>
    <dgm:pt modelId="{C3D228A4-79A0-486E-9896-2C7BD47AEAA0}" type="pres">
      <dgm:prSet presAssocID="{74EF9FC9-BB94-41F9-9EF7-29CDC64AEB74}" presName="rootComposite" presStyleCnt="0"/>
      <dgm:spPr/>
    </dgm:pt>
    <dgm:pt modelId="{7023F6B7-656E-48E9-885B-D82767E78B4C}" type="pres">
      <dgm:prSet presAssocID="{74EF9FC9-BB94-41F9-9EF7-29CDC64AEB74}" presName="rootText" presStyleLbl="node3" presStyleIdx="20" presStyleCnt="22">
        <dgm:presLayoutVars>
          <dgm:chPref val="3"/>
        </dgm:presLayoutVars>
      </dgm:prSet>
      <dgm:spPr/>
    </dgm:pt>
    <dgm:pt modelId="{22E6D623-8057-4179-923F-099D436F979F}" type="pres">
      <dgm:prSet presAssocID="{74EF9FC9-BB94-41F9-9EF7-29CDC64AEB74}" presName="rootConnector" presStyleLbl="node3" presStyleIdx="20" presStyleCnt="22"/>
      <dgm:spPr/>
    </dgm:pt>
    <dgm:pt modelId="{7B44D85B-BCA3-4959-913E-F413007427D2}" type="pres">
      <dgm:prSet presAssocID="{74EF9FC9-BB94-41F9-9EF7-29CDC64AEB74}" presName="hierChild4" presStyleCnt="0"/>
      <dgm:spPr/>
    </dgm:pt>
    <dgm:pt modelId="{63415D48-E06B-4E2B-98BF-851882A44DAA}" type="pres">
      <dgm:prSet presAssocID="{74EF9FC9-BB94-41F9-9EF7-29CDC64AEB74}" presName="hierChild5" presStyleCnt="0"/>
      <dgm:spPr/>
    </dgm:pt>
    <dgm:pt modelId="{6F1D96F9-1392-44FD-BED7-D5B45708417D}" type="pres">
      <dgm:prSet presAssocID="{3317DF66-C048-450D-82DB-F636E651DD48}" presName="Name37" presStyleLbl="parChTrans1D3" presStyleIdx="21" presStyleCnt="22"/>
      <dgm:spPr/>
    </dgm:pt>
    <dgm:pt modelId="{E868313D-684A-4211-8D9B-9C8293AFDC92}" type="pres">
      <dgm:prSet presAssocID="{F8D5FED7-A3A3-4699-A1F3-6D102B7A9D7B}" presName="hierRoot2" presStyleCnt="0">
        <dgm:presLayoutVars>
          <dgm:hierBranch val="init"/>
        </dgm:presLayoutVars>
      </dgm:prSet>
      <dgm:spPr/>
    </dgm:pt>
    <dgm:pt modelId="{4DC53839-70AE-4F54-8766-00DDD58B5F29}" type="pres">
      <dgm:prSet presAssocID="{F8D5FED7-A3A3-4699-A1F3-6D102B7A9D7B}" presName="rootComposite" presStyleCnt="0"/>
      <dgm:spPr/>
    </dgm:pt>
    <dgm:pt modelId="{B70764F5-7941-4637-A750-780EE620A5CD}" type="pres">
      <dgm:prSet presAssocID="{F8D5FED7-A3A3-4699-A1F3-6D102B7A9D7B}" presName="rootText" presStyleLbl="node3" presStyleIdx="21" presStyleCnt="22">
        <dgm:presLayoutVars>
          <dgm:chPref val="3"/>
        </dgm:presLayoutVars>
      </dgm:prSet>
      <dgm:spPr/>
    </dgm:pt>
    <dgm:pt modelId="{6DE0CE15-D2D8-4A7E-A7E2-512C0A2871C5}" type="pres">
      <dgm:prSet presAssocID="{F8D5FED7-A3A3-4699-A1F3-6D102B7A9D7B}" presName="rootConnector" presStyleLbl="node3" presStyleIdx="21" presStyleCnt="22"/>
      <dgm:spPr/>
    </dgm:pt>
    <dgm:pt modelId="{19309F4E-928A-41D7-B5B8-BBC347C5F12E}" type="pres">
      <dgm:prSet presAssocID="{F8D5FED7-A3A3-4699-A1F3-6D102B7A9D7B}" presName="hierChild4" presStyleCnt="0"/>
      <dgm:spPr/>
    </dgm:pt>
    <dgm:pt modelId="{405A972F-73E2-4C66-9E6F-3136AE535D6F}" type="pres">
      <dgm:prSet presAssocID="{F8D5FED7-A3A3-4699-A1F3-6D102B7A9D7B}" presName="hierChild5" presStyleCnt="0"/>
      <dgm:spPr/>
    </dgm:pt>
    <dgm:pt modelId="{EE935F3D-F03E-4F87-9230-CD0C17658729}" type="pres">
      <dgm:prSet presAssocID="{18177A75-F0B9-4BBD-90CF-7C458DB70D5C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6" presStyleCnt="7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02ECCB07-D1B4-403C-B7FB-F30C3B8BCA55}" type="presOf" srcId="{74EF9FC9-BB94-41F9-9EF7-29CDC64AEB74}" destId="{22E6D623-8057-4179-923F-099D436F979F}" srcOrd="1" destOrd="0" presId="urn:microsoft.com/office/officeart/2005/8/layout/orgChart1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B261CB10-A84C-4B7D-8957-F18027008494}" type="presOf" srcId="{4C1BC5F5-5CAA-4B13-BC0E-FBCCE8E2980A}" destId="{18CF54B3-35E9-4FC0-8D9D-0736D2FD5AE8}" srcOrd="0" destOrd="0" presId="urn:microsoft.com/office/officeart/2005/8/layout/orgChart1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E8B09D12-A240-4D8D-9D06-988EF9F514BA}" type="presOf" srcId="{6498734E-6765-4F16-940C-406F46EE0AA6}" destId="{52233807-9609-4DA9-84C2-B1B630705B08}" srcOrd="1" destOrd="0" presId="urn:microsoft.com/office/officeart/2005/8/layout/orgChart1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F9B3CA1D-8093-437B-9914-0672CF302D3C}" srcId="{DD8FB58B-F832-448C-8747-D9C8235569D9}" destId="{E377CB03-7576-4BB7-A4FC-7F7C63D0D3F4}" srcOrd="0" destOrd="0" parTransId="{296ACA49-BDA8-498F-9248-40DE4278E9E2}" sibTransId="{8783CCEC-6AC7-4232-B33D-04A7E082D61A}"/>
    <dgm:cxn modelId="{EAE94921-52A2-485C-B965-CFDEBCF070A4}" srcId="{DD8FB58B-F832-448C-8747-D9C8235569D9}" destId="{4C1BC5F5-5CAA-4B13-BC0E-FBCCE8E2980A}" srcOrd="1" destOrd="0" parTransId="{52ECCE6D-59EC-48F9-80A0-1528D1589474}" sibTransId="{AC65A04E-94B7-468E-AF7C-0393A9E35B0E}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F20E1D25-3805-4EBB-B274-C088310408F3}" type="presOf" srcId="{D31F3530-FAC1-4ECE-91D6-82635BC7C85E}" destId="{D3A0CCC5-0721-46A7-9AA3-07A1432C009A}" srcOrd="0" destOrd="0" presId="urn:microsoft.com/office/officeart/2005/8/layout/orgChart1"/>
    <dgm:cxn modelId="{6168E126-C5F5-498E-9F94-2FA1AB35C8EA}" type="presOf" srcId="{18177A75-F0B9-4BBD-90CF-7C458DB70D5C}" destId="{D23F6BB0-3208-4A38-8904-DA451E969C1D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E81F042B-165B-4F61-812F-56668DB14158}" type="presOf" srcId="{F0521300-C5CC-43A7-BFE5-A238BE62AB50}" destId="{FEC13C90-1293-4052-8D37-FB3354468236}" srcOrd="0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FE11762E-AE71-4C48-A5F0-3B01C94851C9}" type="presOf" srcId="{428ECE64-7564-4970-A113-B5C542E29457}" destId="{42515DCE-F4EA-4FA5-81A1-AC6F0997B701}" srcOrd="0" destOrd="0" presId="urn:microsoft.com/office/officeart/2005/8/layout/orgChart1"/>
    <dgm:cxn modelId="{2CEC7B2E-86AD-4BC5-9A70-F21BD0CA27B5}" type="presOf" srcId="{E9822F2B-E7AB-4334-8E54-49BF546C82BE}" destId="{8E531388-EC16-4AB9-96E5-8CD19C97358D}" srcOrd="1" destOrd="0" presId="urn:microsoft.com/office/officeart/2005/8/layout/orgChart1"/>
    <dgm:cxn modelId="{1430FF35-BF9F-40C4-9950-4E8EB353943C}" type="presOf" srcId="{220B1A4E-E088-4858-9896-88891217C45B}" destId="{DBA4AC8D-B8FD-484A-9DFD-863F8FB009BB}" srcOrd="1" destOrd="0" presId="urn:microsoft.com/office/officeart/2005/8/layout/orgChart1"/>
    <dgm:cxn modelId="{058F4636-189D-4449-83BA-F10FE7072688}" type="presOf" srcId="{E9822F2B-E7AB-4334-8E54-49BF546C82BE}" destId="{D34A57E7-DCAD-4259-B29F-EF9EF7AFFC0E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AD0A283C-EADE-4631-8CD9-4D089A886373}" type="presOf" srcId="{E406F4B3-D663-4187-95E0-EDF9380D8088}" destId="{27D925F1-2823-435A-8C1A-BED189CC16B4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4B47FE3F-D6E3-4451-B66F-2D03DA3ED4B0}" srcId="{DD8FB58B-F832-448C-8747-D9C8235569D9}" destId="{1BA2B508-323A-428B-8F9A-977F2FEE8F77}" srcOrd="2" destOrd="0" parTransId="{6B94ABEA-7EC3-41E4-AA9E-7C77BFD1F3D9}" sibTransId="{B70AEDB9-4566-4CC9-A18C-492A1512EB85}"/>
    <dgm:cxn modelId="{FB3CBA5B-8A5D-47AD-A4E7-DBADAAC3F917}" srcId="{B69A64DB-1714-436F-90C8-41D514202708}" destId="{18177A75-F0B9-4BBD-90CF-7C458DB70D5C}" srcOrd="6" destOrd="0" parTransId="{9F959F50-6DE2-4282-807D-AC20776B2BA3}" sibTransId="{FFF7CB96-65EA-47C0-BB58-35287D2F82E7}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9990A743-2B95-463A-A869-26D1152330B7}" type="presOf" srcId="{F8D5FED7-A3A3-4699-A1F3-6D102B7A9D7B}" destId="{6DE0CE15-D2D8-4A7E-A7E2-512C0A2871C5}" srcOrd="1" destOrd="0" presId="urn:microsoft.com/office/officeart/2005/8/layout/orgChart1"/>
    <dgm:cxn modelId="{B7CDA144-B30A-4D60-8BBF-74B8FEF6C17C}" type="presOf" srcId="{F0521300-C5CC-43A7-BFE5-A238BE62AB50}" destId="{DC228DE3-702C-4D03-87B2-516673FDACF1}" srcOrd="1" destOrd="0" presId="urn:microsoft.com/office/officeart/2005/8/layout/orgChart1"/>
    <dgm:cxn modelId="{CB9D2C65-C093-4CA9-8882-A5B733E698C2}" type="presOf" srcId="{97AC3CC5-23CB-4BF3-8728-2751BC67EEE6}" destId="{3B726712-BB67-4F0C-A5D9-CE01CCEB1866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ED484669-AAF6-4FFB-8009-07D8252404C6}" type="presOf" srcId="{9608B6B5-C4D8-4998-8CFF-4E8FC4962C2E}" destId="{C01B3010-37EB-48CC-99AF-B9D925786721}" srcOrd="0" destOrd="0" presId="urn:microsoft.com/office/officeart/2005/8/layout/orgChart1"/>
    <dgm:cxn modelId="{4C7D806A-A411-4270-80B5-3D0051C45616}" type="presOf" srcId="{6B94ABEA-7EC3-41E4-AA9E-7C77BFD1F3D9}" destId="{5E9D55CE-336F-4D5D-A4A4-4AE0ECAEB682}" srcOrd="0" destOrd="0" presId="urn:microsoft.com/office/officeart/2005/8/layout/orgChart1"/>
    <dgm:cxn modelId="{CCCB1B4B-9E8A-49E2-A956-1B24F3C3DB7A}" type="presOf" srcId="{18177A75-F0B9-4BBD-90CF-7C458DB70D5C}" destId="{4D85C9C7-0F9F-4FD9-9F00-C25587EA31FC}" srcOrd="0" destOrd="0" presId="urn:microsoft.com/office/officeart/2005/8/layout/orgChart1"/>
    <dgm:cxn modelId="{5742B36C-632B-411F-ACF9-F8DFADD167BE}" type="presOf" srcId="{D31F3530-FAC1-4ECE-91D6-82635BC7C85E}" destId="{807F8363-668B-46D7-88F3-57B8EEDF7836}" srcOrd="1" destOrd="0" presId="urn:microsoft.com/office/officeart/2005/8/layout/orgChart1"/>
    <dgm:cxn modelId="{86D1724E-3279-48AB-B6F7-48C990D768C8}" type="presOf" srcId="{9F959F50-6DE2-4282-807D-AC20776B2BA3}" destId="{946C572B-FA7F-44A7-91BC-72488DF8B1DF}" srcOrd="0" destOrd="0" presId="urn:microsoft.com/office/officeart/2005/8/layout/orgChart1"/>
    <dgm:cxn modelId="{D42B1853-6976-4527-87F8-BFA08B921123}" type="presOf" srcId="{69ACC0EF-7A00-4141-9919-3D6766D263B4}" destId="{5157D9FE-AB47-4C7F-B45E-54A97DF16FD2}" srcOrd="0" destOrd="0" presId="urn:microsoft.com/office/officeart/2005/8/layout/orgChart1"/>
    <dgm:cxn modelId="{0049B273-506F-43D6-AA7C-7468CD58834F}" type="presOf" srcId="{1BA2B508-323A-428B-8F9A-977F2FEE8F77}" destId="{5117E421-46A1-4492-BDE1-C28B37E24624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D869A254-DE21-4B63-BF44-6EB3E567D90F}" type="presOf" srcId="{F411958C-E134-4D27-B1B6-87F3882BB260}" destId="{0231D01D-53A9-4E38-962D-ACA2B13EC833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843B055-D6B8-4087-B43B-C17F73AB41DE}" srcId="{18177A75-F0B9-4BBD-90CF-7C458DB70D5C}" destId="{97AC3CC5-23CB-4BF3-8728-2751BC67EEE6}" srcOrd="2" destOrd="0" parTransId="{F6CBDBF2-3796-403C-A373-A3E7286E05FF}" sibTransId="{07323327-E90E-4EEA-96CD-B7B7978A30FC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3A7F6259-1A0B-458D-AEA1-A70E94E18539}" srcId="{18177A75-F0B9-4BBD-90CF-7C458DB70D5C}" destId="{74EF9FC9-BB94-41F9-9EF7-29CDC64AEB74}" srcOrd="3" destOrd="0" parTransId="{20425B31-D8FA-406A-8A59-2814588F62FE}" sibTransId="{D40DCED1-3729-407D-A9AD-FD69B64B7E80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8809687D-5594-42CF-8484-0E56EF1854DA}" type="presOf" srcId="{F6CBDBF2-3796-403C-A373-A3E7286E05FF}" destId="{6E55F73B-EF2B-4DBB-B5C6-06896BF50CF4}" srcOrd="0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BA5A4680-DD28-49D3-A7CA-D69CD3D69E65}" srcId="{6498734E-6765-4F16-940C-406F46EE0AA6}" destId="{220B1A4E-E088-4858-9896-88891217C45B}" srcOrd="1" destOrd="0" parTransId="{E406F4B3-D663-4187-95E0-EDF9380D8088}" sibTransId="{2CCDFE6C-D41D-4CAD-80D4-3E23CA791273}"/>
    <dgm:cxn modelId="{2781F282-4BC1-4A71-8246-300009FE76C8}" srcId="{18177A75-F0B9-4BBD-90CF-7C458DB70D5C}" destId="{69ACC0EF-7A00-4141-9919-3D6766D263B4}" srcOrd="0" destOrd="0" parTransId="{A4827805-4A57-4FDE-9BDE-F57C128F6F1F}" sibTransId="{61024B97-0DEB-405A-A072-D0EB4C6C1BE5}"/>
    <dgm:cxn modelId="{F2BB3083-0598-4A56-9987-71AC2B9CE088}" type="presOf" srcId="{FA782AE7-320F-4F0B-8823-9B12F79A8D98}" destId="{E8975F7A-0575-40CC-B080-A6C3CD998353}" srcOrd="0" destOrd="0" presId="urn:microsoft.com/office/officeart/2005/8/layout/orgChart1"/>
    <dgm:cxn modelId="{F69F3D85-FCC5-4027-887C-5711AC36B107}" srcId="{6498734E-6765-4F16-940C-406F46EE0AA6}" destId="{D31F3530-FAC1-4ECE-91D6-82635BC7C85E}" srcOrd="3" destOrd="0" parTransId="{187FFCFA-5171-40E2-B049-E37A26291313}" sibTransId="{C6E0534C-1700-47FD-B03C-5A8CD5D5FF80}"/>
    <dgm:cxn modelId="{887DC48A-FB3D-4FFF-A2BD-C39789EF926E}" type="presOf" srcId="{5639ABAF-A2B0-4C14-91CE-A1283FBE09DE}" destId="{3F8FD9D7-0A37-4B50-96F0-886922D14164}" srcOrd="0" destOrd="0" presId="urn:microsoft.com/office/officeart/2005/8/layout/orgChart1"/>
    <dgm:cxn modelId="{B8D23D8C-0CA7-4C08-9B2D-FA6ADA85B76E}" srcId="{18177A75-F0B9-4BBD-90CF-7C458DB70D5C}" destId="{9608B6B5-C4D8-4998-8CFF-4E8FC4962C2E}" srcOrd="1" destOrd="0" parTransId="{FA782AE7-320F-4F0B-8823-9B12F79A8D98}" sibTransId="{A5BEC5A0-1E78-48DE-A6C8-CF1B778C743F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1DFD193-0F02-4664-B2DE-0FA2A4CFDDFE}" type="presOf" srcId="{4C1BC5F5-5CAA-4B13-BC0E-FBCCE8E2980A}" destId="{B4DB6BBE-7998-4536-B26F-0535A7416EDF}" srcOrd="1" destOrd="0" presId="urn:microsoft.com/office/officeart/2005/8/layout/orgChart1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0C063F94-7F0C-4147-8AF7-B8A998839860}" type="presOf" srcId="{1BA2B508-323A-428B-8F9A-977F2FEE8F77}" destId="{90D69182-5EA6-4861-9FB6-7FDDFBC0D3EC}" srcOrd="0" destOrd="0" presId="urn:microsoft.com/office/officeart/2005/8/layout/orgChart1"/>
    <dgm:cxn modelId="{B6B64495-BDA1-484E-B59B-2F7C84D6A8FB}" type="presOf" srcId="{74EF9FC9-BB94-41F9-9EF7-29CDC64AEB74}" destId="{7023F6B7-656E-48E9-885B-D82767E78B4C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8126D496-65D6-413D-A956-0FC4CDDB170A}" type="presOf" srcId="{3317DF66-C048-450D-82DB-F636E651DD48}" destId="{6F1D96F9-1392-44FD-BED7-D5B45708417D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B09CC99A-BDC8-466A-B95A-517FCF509DC3}" type="presOf" srcId="{49F0AA0E-1A99-4C2D-BED8-769D605AE865}" destId="{CFA369D5-CABB-40A1-8340-043970A152AA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F9DE2BB2-8EAE-4CAE-AE74-66F478496245}" type="presOf" srcId="{69ACC0EF-7A00-4141-9919-3D6766D263B4}" destId="{786F4893-611B-4A33-BEF7-234446F997CC}" srcOrd="1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1DAE19B3-E939-4D0A-AE75-F55ACE300A34}" type="presOf" srcId="{9608B6B5-C4D8-4998-8CFF-4E8FC4962C2E}" destId="{131FC7C3-E924-4BAC-B699-596285B0A933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ACE07B4-656E-4D92-B94C-17B79DC22782}" type="presOf" srcId="{59772BC3-2121-4331-8D92-BBAA666C4E17}" destId="{6966EB89-629B-423F-AA99-D2345186A142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3BADCCBC-1418-4EC4-9FB0-ED335B2ADF89}" type="presOf" srcId="{20425B31-D8FA-406A-8A59-2814588F62FE}" destId="{C0C94397-CAB1-408A-8B92-9E620CF89D45}" srcOrd="0" destOrd="0" presId="urn:microsoft.com/office/officeart/2005/8/layout/orgChart1"/>
    <dgm:cxn modelId="{5F099EBE-47B0-42A9-8379-49F73840EAF4}" type="presOf" srcId="{F8D5FED7-A3A3-4699-A1F3-6D102B7A9D7B}" destId="{B70764F5-7941-4637-A750-780EE620A5CD}" srcOrd="0" destOrd="0" presId="urn:microsoft.com/office/officeart/2005/8/layout/orgChart1"/>
    <dgm:cxn modelId="{04AF07C2-3768-4A75-9DEB-87E7EBD07D03}" type="presOf" srcId="{6498734E-6765-4F16-940C-406F46EE0AA6}" destId="{40AB61C8-4A9E-4478-82F6-88B4AA57669B}" srcOrd="0" destOrd="0" presId="urn:microsoft.com/office/officeart/2005/8/layout/orgChart1"/>
    <dgm:cxn modelId="{0B670BC3-D35E-448F-959F-91E1E5DFFC45}" srcId="{B69A64DB-1714-436F-90C8-41D514202708}" destId="{6498734E-6765-4F16-940C-406F46EE0AA6}" srcOrd="5" destOrd="0" parTransId="{5A0FFF73-E94E-43F5-ABF0-8B769A3C8D1C}" sibTransId="{0D55C3CD-BC7E-4772-86D2-2279FC9D8082}"/>
    <dgm:cxn modelId="{79C592C3-561F-4F9C-A2A1-F8E352A4A1B1}" srcId="{6498734E-6765-4F16-940C-406F46EE0AA6}" destId="{49F0AA0E-1A99-4C2D-BED8-769D605AE865}" srcOrd="0" destOrd="0" parTransId="{F411958C-E134-4D27-B1B6-87F3882BB260}" sibTransId="{82B80632-6547-464D-B760-91164232B7EB}"/>
    <dgm:cxn modelId="{492E1DC8-8D61-4B97-B742-4F6BDBB867C6}" srcId="{6498734E-6765-4F16-940C-406F46EE0AA6}" destId="{F0521300-C5CC-43A7-BFE5-A238BE62AB50}" srcOrd="2" destOrd="0" parTransId="{5639ABAF-A2B0-4C14-91CE-A1283FBE09DE}" sibTransId="{EF3CED5A-FD7F-433F-853F-9B46434B68C6}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F548AAC9-89E1-4DB0-8677-F1B296B9F46C}" type="presOf" srcId="{187FFCFA-5171-40E2-B049-E37A26291313}" destId="{0C570683-5DF6-4A5A-ACAA-E6DA73E8A964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FC421D5-7795-407F-B09E-D91DC9FE7ED1}" type="presOf" srcId="{296ACA49-BDA8-498F-9248-40DE4278E9E2}" destId="{BC1377D2-D51E-4D50-84DA-1B7CB150C900}" srcOrd="0" destOrd="0" presId="urn:microsoft.com/office/officeart/2005/8/layout/orgChart1"/>
    <dgm:cxn modelId="{878F47D6-3441-4244-AB8E-0C9B91673D93}" type="presOf" srcId="{5A0FFF73-E94E-43F5-ABF0-8B769A3C8D1C}" destId="{E117DA93-C0D9-4DC0-ACA1-265CA6FA1559}" srcOrd="0" destOrd="0" presId="urn:microsoft.com/office/officeart/2005/8/layout/orgChart1"/>
    <dgm:cxn modelId="{890B86D6-E221-4818-B9DC-6A426F0F2829}" type="presOf" srcId="{49F0AA0E-1A99-4C2D-BED8-769D605AE865}" destId="{43F9C220-85E1-4865-A89A-2EBF10ADD557}" srcOrd="1" destOrd="0" presId="urn:microsoft.com/office/officeart/2005/8/layout/orgChart1"/>
    <dgm:cxn modelId="{7BC44BD8-5F1B-4861-B876-27CC98266492}" srcId="{DD8FB58B-F832-448C-8747-D9C8235569D9}" destId="{19A976FA-2E21-4908-8BBA-2B1FB7A30D66}" srcOrd="4" destOrd="0" parTransId="{428ECE64-7564-4970-A113-B5C542E29457}" sibTransId="{487C9C40-1F1D-4C75-9D40-C43FAE72DAB5}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39B90DE-0304-40D7-89F1-D6056FA5B823}" type="presOf" srcId="{19A976FA-2E21-4908-8BBA-2B1FB7A30D66}" destId="{20198362-34BC-4853-8AA3-CA0579A12636}" srcOrd="0" destOrd="0" presId="urn:microsoft.com/office/officeart/2005/8/layout/orgChart1"/>
    <dgm:cxn modelId="{80424CE0-826C-40A8-BE79-9F896385E3FB}" type="presOf" srcId="{52ECCE6D-59EC-48F9-80A0-1528D1589474}" destId="{2EBE52E9-9AC4-4A01-8079-ED06F9403DF2}" srcOrd="0" destOrd="0" presId="urn:microsoft.com/office/officeart/2005/8/layout/orgChart1"/>
    <dgm:cxn modelId="{21138EE4-08ED-4EF3-A95A-4151B4A66611}" type="presOf" srcId="{220B1A4E-E088-4858-9896-88891217C45B}" destId="{0A3679B3-546F-4C35-AC2E-889F24269FDA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8C1978EC-8F8A-4CA8-9B3E-5A74EDA85F68}" type="presOf" srcId="{19A976FA-2E21-4908-8BBA-2B1FB7A30D66}" destId="{5D3AB6C9-C333-40CB-9C1E-1F2800B3B8C4}" srcOrd="1" destOrd="0" presId="urn:microsoft.com/office/officeart/2005/8/layout/orgChart1"/>
    <dgm:cxn modelId="{D1C16AEE-B5A1-44CC-8842-97D6C97D7A4E}" type="presOf" srcId="{A4827805-4A57-4FDE-9BDE-F57C128F6F1F}" destId="{FF7F1484-C8B0-456A-A8CB-A757D34C4799}" srcOrd="0" destOrd="0" presId="urn:microsoft.com/office/officeart/2005/8/layout/orgChart1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461D82F2-C361-449E-B9DF-2A48D4C67947}" srcId="{DD8FB58B-F832-448C-8747-D9C8235569D9}" destId="{E9822F2B-E7AB-4334-8E54-49BF546C82BE}" srcOrd="3" destOrd="0" parTransId="{59772BC3-2121-4331-8D92-BBAA666C4E17}" sibTransId="{BB3D10D8-013D-4A0B-B1C0-AAAF5729A51E}"/>
    <dgm:cxn modelId="{05058EF2-594A-401E-8A38-09053024C26D}" srcId="{18177A75-F0B9-4BBD-90CF-7C458DB70D5C}" destId="{F8D5FED7-A3A3-4699-A1F3-6D102B7A9D7B}" srcOrd="4" destOrd="0" parTransId="{3317DF66-C048-450D-82DB-F636E651DD48}" sibTransId="{BDCAC8DD-965B-469A-8290-B36CA5447DE8}"/>
    <dgm:cxn modelId="{144819F4-64E7-4896-A50C-9FB421E0CF40}" type="presOf" srcId="{97AC3CC5-23CB-4BF3-8728-2751BC67EEE6}" destId="{400104E0-9D9E-46F6-AE98-BA555FD94ED8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19ADBFFD-A3A2-440A-BDCF-8249CE05A967}" type="presOf" srcId="{E377CB03-7576-4BB7-A4FC-7F7C63D0D3F4}" destId="{E9468CF5-EBB1-4376-B678-0638F80C64DE}" srcOrd="1" destOrd="0" presId="urn:microsoft.com/office/officeart/2005/8/layout/orgChart1"/>
    <dgm:cxn modelId="{2236E0FD-DC2E-4773-A83E-E59A57D1F723}" type="presOf" srcId="{E377CB03-7576-4BB7-A4FC-7F7C63D0D3F4}" destId="{C1277BF2-6FA9-4115-A4B3-2AB09F5FFF34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A81A80A5-3F37-41F5-99D5-D848CE1FF4C2}" type="presParOf" srcId="{01816C60-4263-4939-AE0D-CCB7CFF7664A}" destId="{BC1377D2-D51E-4D50-84DA-1B7CB150C900}" srcOrd="0" destOrd="0" presId="urn:microsoft.com/office/officeart/2005/8/layout/orgChart1"/>
    <dgm:cxn modelId="{A50E38D4-455A-401C-8322-42D3117C124C}" type="presParOf" srcId="{01816C60-4263-4939-AE0D-CCB7CFF7664A}" destId="{5416185B-6588-4F1B-9E87-38E7502F8675}" srcOrd="1" destOrd="0" presId="urn:microsoft.com/office/officeart/2005/8/layout/orgChart1"/>
    <dgm:cxn modelId="{38ED0D47-3435-49F9-9200-04AAE0C01CC8}" type="presParOf" srcId="{5416185B-6588-4F1B-9E87-38E7502F8675}" destId="{DC3AB129-13A1-4E59-8917-33958D967E13}" srcOrd="0" destOrd="0" presId="urn:microsoft.com/office/officeart/2005/8/layout/orgChart1"/>
    <dgm:cxn modelId="{086B17E4-BCB1-4CFA-9468-E9095204E387}" type="presParOf" srcId="{DC3AB129-13A1-4E59-8917-33958D967E13}" destId="{C1277BF2-6FA9-4115-A4B3-2AB09F5FFF34}" srcOrd="0" destOrd="0" presId="urn:microsoft.com/office/officeart/2005/8/layout/orgChart1"/>
    <dgm:cxn modelId="{745EB346-D5D5-49C0-A7FB-3EA8C374C192}" type="presParOf" srcId="{DC3AB129-13A1-4E59-8917-33958D967E13}" destId="{E9468CF5-EBB1-4376-B678-0638F80C64DE}" srcOrd="1" destOrd="0" presId="urn:microsoft.com/office/officeart/2005/8/layout/orgChart1"/>
    <dgm:cxn modelId="{79C16010-D734-45F8-931B-19D6DF7C2E8D}" type="presParOf" srcId="{5416185B-6588-4F1B-9E87-38E7502F8675}" destId="{66FFEA66-28FF-4E39-961F-23E4A1D1099A}" srcOrd="1" destOrd="0" presId="urn:microsoft.com/office/officeart/2005/8/layout/orgChart1"/>
    <dgm:cxn modelId="{C590FB85-6C66-4F22-8857-ED02EDAE5362}" type="presParOf" srcId="{5416185B-6588-4F1B-9E87-38E7502F8675}" destId="{BDCBD303-736D-4DE8-9A01-3180ECBAB28A}" srcOrd="2" destOrd="0" presId="urn:microsoft.com/office/officeart/2005/8/layout/orgChart1"/>
    <dgm:cxn modelId="{FC4573E6-0669-44DF-B4B3-901A9E2FAE47}" type="presParOf" srcId="{01816C60-4263-4939-AE0D-CCB7CFF7664A}" destId="{2EBE52E9-9AC4-4A01-8079-ED06F9403DF2}" srcOrd="2" destOrd="0" presId="urn:microsoft.com/office/officeart/2005/8/layout/orgChart1"/>
    <dgm:cxn modelId="{5148D1D6-50B5-4696-B0E5-2FB2A1C4AB00}" type="presParOf" srcId="{01816C60-4263-4939-AE0D-CCB7CFF7664A}" destId="{6DEE65E2-32F4-4614-B234-F44FCB18CEC6}" srcOrd="3" destOrd="0" presId="urn:microsoft.com/office/officeart/2005/8/layout/orgChart1"/>
    <dgm:cxn modelId="{BE044F1D-AF56-4E40-B91A-062E798EB67A}" type="presParOf" srcId="{6DEE65E2-32F4-4614-B234-F44FCB18CEC6}" destId="{F9C83E99-E9FE-4490-A4B8-F5EB1F091FA6}" srcOrd="0" destOrd="0" presId="urn:microsoft.com/office/officeart/2005/8/layout/orgChart1"/>
    <dgm:cxn modelId="{49D19CB6-78A4-4CF0-A583-B45701813E6F}" type="presParOf" srcId="{F9C83E99-E9FE-4490-A4B8-F5EB1F091FA6}" destId="{18CF54B3-35E9-4FC0-8D9D-0736D2FD5AE8}" srcOrd="0" destOrd="0" presId="urn:microsoft.com/office/officeart/2005/8/layout/orgChart1"/>
    <dgm:cxn modelId="{88E09447-4B6C-483A-8190-19C5C1D72AFE}" type="presParOf" srcId="{F9C83E99-E9FE-4490-A4B8-F5EB1F091FA6}" destId="{B4DB6BBE-7998-4536-B26F-0535A7416EDF}" srcOrd="1" destOrd="0" presId="urn:microsoft.com/office/officeart/2005/8/layout/orgChart1"/>
    <dgm:cxn modelId="{13D5BE6E-2B99-44BB-8039-D2C3F6C31F0C}" type="presParOf" srcId="{6DEE65E2-32F4-4614-B234-F44FCB18CEC6}" destId="{B37C3FC5-D57A-4628-8B30-EB62119D9B92}" srcOrd="1" destOrd="0" presId="urn:microsoft.com/office/officeart/2005/8/layout/orgChart1"/>
    <dgm:cxn modelId="{CD25A0F0-2471-4178-BA83-BA7DA547126C}" type="presParOf" srcId="{6DEE65E2-32F4-4614-B234-F44FCB18CEC6}" destId="{980518B9-619E-49B1-AB5B-11F6ADB167A0}" srcOrd="2" destOrd="0" presId="urn:microsoft.com/office/officeart/2005/8/layout/orgChart1"/>
    <dgm:cxn modelId="{A2EED8CA-A7EC-4057-BF3D-23C6A0E6F85F}" type="presParOf" srcId="{01816C60-4263-4939-AE0D-CCB7CFF7664A}" destId="{5E9D55CE-336F-4D5D-A4A4-4AE0ECAEB682}" srcOrd="4" destOrd="0" presId="urn:microsoft.com/office/officeart/2005/8/layout/orgChart1"/>
    <dgm:cxn modelId="{1B6B405C-6BD5-4B89-8C6F-01D37D73130B}" type="presParOf" srcId="{01816C60-4263-4939-AE0D-CCB7CFF7664A}" destId="{10D24AA2-201F-43F6-ACC3-0155BA9D2650}" srcOrd="5" destOrd="0" presId="urn:microsoft.com/office/officeart/2005/8/layout/orgChart1"/>
    <dgm:cxn modelId="{25C88E03-0577-4EFD-A3DE-C01287B21DA9}" type="presParOf" srcId="{10D24AA2-201F-43F6-ACC3-0155BA9D2650}" destId="{3629E5E8-9272-4EF9-A1F1-7EDFB7C69E30}" srcOrd="0" destOrd="0" presId="urn:microsoft.com/office/officeart/2005/8/layout/orgChart1"/>
    <dgm:cxn modelId="{A1EF37C4-D5D3-47BF-93F2-59C9B06CA9B6}" type="presParOf" srcId="{3629E5E8-9272-4EF9-A1F1-7EDFB7C69E30}" destId="{90D69182-5EA6-4861-9FB6-7FDDFBC0D3EC}" srcOrd="0" destOrd="0" presId="urn:microsoft.com/office/officeart/2005/8/layout/orgChart1"/>
    <dgm:cxn modelId="{657F94AC-25E4-4E61-ADE6-2A83076F1168}" type="presParOf" srcId="{3629E5E8-9272-4EF9-A1F1-7EDFB7C69E30}" destId="{5117E421-46A1-4492-BDE1-C28B37E24624}" srcOrd="1" destOrd="0" presId="urn:microsoft.com/office/officeart/2005/8/layout/orgChart1"/>
    <dgm:cxn modelId="{B9C7CD19-4DC6-466B-9B7E-82A6F5A4B68E}" type="presParOf" srcId="{10D24AA2-201F-43F6-ACC3-0155BA9D2650}" destId="{4FDF3F62-EBEC-4B50-B511-B0BBA643BEB8}" srcOrd="1" destOrd="0" presId="urn:microsoft.com/office/officeart/2005/8/layout/orgChart1"/>
    <dgm:cxn modelId="{60892273-7C2C-4E8F-8971-65C6975718C0}" type="presParOf" srcId="{10D24AA2-201F-43F6-ACC3-0155BA9D2650}" destId="{E35A90CF-789F-4961-B264-EF2F7A5A0A95}" srcOrd="2" destOrd="0" presId="urn:microsoft.com/office/officeart/2005/8/layout/orgChart1"/>
    <dgm:cxn modelId="{22FB5DFD-D1B6-4D6D-BDBB-6BBBFF8BCA66}" type="presParOf" srcId="{01816C60-4263-4939-AE0D-CCB7CFF7664A}" destId="{6966EB89-629B-423F-AA99-D2345186A142}" srcOrd="6" destOrd="0" presId="urn:microsoft.com/office/officeart/2005/8/layout/orgChart1"/>
    <dgm:cxn modelId="{7A295F4C-85C3-464F-8807-921ADD3845B1}" type="presParOf" srcId="{01816C60-4263-4939-AE0D-CCB7CFF7664A}" destId="{8AE0A373-2679-49A1-BABD-90ABC34CF170}" srcOrd="7" destOrd="0" presId="urn:microsoft.com/office/officeart/2005/8/layout/orgChart1"/>
    <dgm:cxn modelId="{AD72BF4B-BB9F-4956-975B-F6CE113617E3}" type="presParOf" srcId="{8AE0A373-2679-49A1-BABD-90ABC34CF170}" destId="{674C03D9-69FA-47C6-B2E2-638467E24157}" srcOrd="0" destOrd="0" presId="urn:microsoft.com/office/officeart/2005/8/layout/orgChart1"/>
    <dgm:cxn modelId="{0D33BB65-6343-4C6D-BDBD-A82FCD39B318}" type="presParOf" srcId="{674C03D9-69FA-47C6-B2E2-638467E24157}" destId="{D34A57E7-DCAD-4259-B29F-EF9EF7AFFC0E}" srcOrd="0" destOrd="0" presId="urn:microsoft.com/office/officeart/2005/8/layout/orgChart1"/>
    <dgm:cxn modelId="{36559F50-31EE-4B1D-90B6-A9009E9F1E36}" type="presParOf" srcId="{674C03D9-69FA-47C6-B2E2-638467E24157}" destId="{8E531388-EC16-4AB9-96E5-8CD19C97358D}" srcOrd="1" destOrd="0" presId="urn:microsoft.com/office/officeart/2005/8/layout/orgChart1"/>
    <dgm:cxn modelId="{83419D8C-9C0D-4680-97DD-4F48895275AF}" type="presParOf" srcId="{8AE0A373-2679-49A1-BABD-90ABC34CF170}" destId="{AAF3537E-C1B0-482A-8A97-34BEF644AC0F}" srcOrd="1" destOrd="0" presId="urn:microsoft.com/office/officeart/2005/8/layout/orgChart1"/>
    <dgm:cxn modelId="{70A7F484-B9CB-4DDB-95E2-D2A0902B4E1D}" type="presParOf" srcId="{8AE0A373-2679-49A1-BABD-90ABC34CF170}" destId="{6848C101-76A5-42B7-ABA5-423873790076}" srcOrd="2" destOrd="0" presId="urn:microsoft.com/office/officeart/2005/8/layout/orgChart1"/>
    <dgm:cxn modelId="{2582C531-5128-435B-8875-5B475F74654E}" type="presParOf" srcId="{01816C60-4263-4939-AE0D-CCB7CFF7664A}" destId="{42515DCE-F4EA-4FA5-81A1-AC6F0997B701}" srcOrd="8" destOrd="0" presId="urn:microsoft.com/office/officeart/2005/8/layout/orgChart1"/>
    <dgm:cxn modelId="{48780D7E-F20A-486A-A981-F35616D0E4CB}" type="presParOf" srcId="{01816C60-4263-4939-AE0D-CCB7CFF7664A}" destId="{5C66363E-126F-4F96-A56E-FFFA0D463C5A}" srcOrd="9" destOrd="0" presId="urn:microsoft.com/office/officeart/2005/8/layout/orgChart1"/>
    <dgm:cxn modelId="{C763B210-044D-4161-8DB3-20839B2367BA}" type="presParOf" srcId="{5C66363E-126F-4F96-A56E-FFFA0D463C5A}" destId="{8285D7F6-3431-4EC1-B507-C8DC79C1DD54}" srcOrd="0" destOrd="0" presId="urn:microsoft.com/office/officeart/2005/8/layout/orgChart1"/>
    <dgm:cxn modelId="{BA61D582-D29F-4A1E-A272-856029D33888}" type="presParOf" srcId="{8285D7F6-3431-4EC1-B507-C8DC79C1DD54}" destId="{20198362-34BC-4853-8AA3-CA0579A12636}" srcOrd="0" destOrd="0" presId="urn:microsoft.com/office/officeart/2005/8/layout/orgChart1"/>
    <dgm:cxn modelId="{3CD43CA6-5F4A-4AAE-A48E-12ACEF2183DE}" type="presParOf" srcId="{8285D7F6-3431-4EC1-B507-C8DC79C1DD54}" destId="{5D3AB6C9-C333-40CB-9C1E-1F2800B3B8C4}" srcOrd="1" destOrd="0" presId="urn:microsoft.com/office/officeart/2005/8/layout/orgChart1"/>
    <dgm:cxn modelId="{3E7D4B26-BCC0-4B28-997A-E6BC9009C57A}" type="presParOf" srcId="{5C66363E-126F-4F96-A56E-FFFA0D463C5A}" destId="{3270B263-D7F3-4E45-8196-6FD932655397}" srcOrd="1" destOrd="0" presId="urn:microsoft.com/office/officeart/2005/8/layout/orgChart1"/>
    <dgm:cxn modelId="{C56A72A5-711B-44B9-8313-F0FD9C2606AF}" type="presParOf" srcId="{5C66363E-126F-4F96-A56E-FFFA0D463C5A}" destId="{76077F48-1B55-4683-B6B3-D8F6DF884B9F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17B6AC57-2268-4A10-8C0F-C77DDA64DD90}" type="presParOf" srcId="{FC9DDD01-970F-4DF8-B156-C120E3BB3467}" destId="{E117DA93-C0D9-4DC0-ACA1-265CA6FA1559}" srcOrd="8" destOrd="0" presId="urn:microsoft.com/office/officeart/2005/8/layout/orgChart1"/>
    <dgm:cxn modelId="{FF4C1E82-082F-4C4E-B1B9-56AF525B5188}" type="presParOf" srcId="{FC9DDD01-970F-4DF8-B156-C120E3BB3467}" destId="{555CFAA3-97DC-4B9F-8594-7ABCC0C15EC7}" srcOrd="9" destOrd="0" presId="urn:microsoft.com/office/officeart/2005/8/layout/orgChart1"/>
    <dgm:cxn modelId="{B4A6D9F0-B2D4-4E9E-BECF-0A5937A084C4}" type="presParOf" srcId="{555CFAA3-97DC-4B9F-8594-7ABCC0C15EC7}" destId="{37B209E9-A846-4171-BBA6-6B4D77CDDE76}" srcOrd="0" destOrd="0" presId="urn:microsoft.com/office/officeart/2005/8/layout/orgChart1"/>
    <dgm:cxn modelId="{C2F05205-8D30-4969-A2C7-C910068077EB}" type="presParOf" srcId="{37B209E9-A846-4171-BBA6-6B4D77CDDE76}" destId="{40AB61C8-4A9E-4478-82F6-88B4AA57669B}" srcOrd="0" destOrd="0" presId="urn:microsoft.com/office/officeart/2005/8/layout/orgChart1"/>
    <dgm:cxn modelId="{9F43C962-46A8-4C7F-A9D6-0B43138933D4}" type="presParOf" srcId="{37B209E9-A846-4171-BBA6-6B4D77CDDE76}" destId="{52233807-9609-4DA9-84C2-B1B630705B08}" srcOrd="1" destOrd="0" presId="urn:microsoft.com/office/officeart/2005/8/layout/orgChart1"/>
    <dgm:cxn modelId="{9C4D1E48-4DB1-4A92-9919-F96B951893BE}" type="presParOf" srcId="{555CFAA3-97DC-4B9F-8594-7ABCC0C15EC7}" destId="{476A0714-E3FE-4416-BEA5-AD1E90F62210}" srcOrd="1" destOrd="0" presId="urn:microsoft.com/office/officeart/2005/8/layout/orgChart1"/>
    <dgm:cxn modelId="{FB3CD482-D739-438A-B621-A4D69C8B66BD}" type="presParOf" srcId="{476A0714-E3FE-4416-BEA5-AD1E90F62210}" destId="{0231D01D-53A9-4E38-962D-ACA2B13EC833}" srcOrd="0" destOrd="0" presId="urn:microsoft.com/office/officeart/2005/8/layout/orgChart1"/>
    <dgm:cxn modelId="{D7D2CFC2-F4BF-4DB4-B707-3168467E25FD}" type="presParOf" srcId="{476A0714-E3FE-4416-BEA5-AD1E90F62210}" destId="{E4C55E15-1BB3-4D86-91F6-E69E64360774}" srcOrd="1" destOrd="0" presId="urn:microsoft.com/office/officeart/2005/8/layout/orgChart1"/>
    <dgm:cxn modelId="{9B9F7A10-E498-41A6-B306-B9FE959CA511}" type="presParOf" srcId="{E4C55E15-1BB3-4D86-91F6-E69E64360774}" destId="{146C2F97-466D-4E7E-B1DF-A0D23F37E7EC}" srcOrd="0" destOrd="0" presId="urn:microsoft.com/office/officeart/2005/8/layout/orgChart1"/>
    <dgm:cxn modelId="{5DD417F2-2141-4FB3-B2A2-A210F7ED0498}" type="presParOf" srcId="{146C2F97-466D-4E7E-B1DF-A0D23F37E7EC}" destId="{CFA369D5-CABB-40A1-8340-043970A152AA}" srcOrd="0" destOrd="0" presId="urn:microsoft.com/office/officeart/2005/8/layout/orgChart1"/>
    <dgm:cxn modelId="{FAEFEF01-87DA-4B2B-B938-F7D764469059}" type="presParOf" srcId="{146C2F97-466D-4E7E-B1DF-A0D23F37E7EC}" destId="{43F9C220-85E1-4865-A89A-2EBF10ADD557}" srcOrd="1" destOrd="0" presId="urn:microsoft.com/office/officeart/2005/8/layout/orgChart1"/>
    <dgm:cxn modelId="{144E5E74-4E3F-4BB7-BF48-27BE1761AA64}" type="presParOf" srcId="{E4C55E15-1BB3-4D86-91F6-E69E64360774}" destId="{26C709F3-09AD-45EF-8124-E9CE2E85B3ED}" srcOrd="1" destOrd="0" presId="urn:microsoft.com/office/officeart/2005/8/layout/orgChart1"/>
    <dgm:cxn modelId="{2333CBB8-5F57-4BB2-B99C-81B56E70B39E}" type="presParOf" srcId="{E4C55E15-1BB3-4D86-91F6-E69E64360774}" destId="{C9458DC8-47D8-4CFF-B532-494CF4AB8B7E}" srcOrd="2" destOrd="0" presId="urn:microsoft.com/office/officeart/2005/8/layout/orgChart1"/>
    <dgm:cxn modelId="{349B19F9-9145-4114-A626-A237D1BA8AAD}" type="presParOf" srcId="{476A0714-E3FE-4416-BEA5-AD1E90F62210}" destId="{27D925F1-2823-435A-8C1A-BED189CC16B4}" srcOrd="2" destOrd="0" presId="urn:microsoft.com/office/officeart/2005/8/layout/orgChart1"/>
    <dgm:cxn modelId="{6803CB20-D303-459E-80B7-533A5909604D}" type="presParOf" srcId="{476A0714-E3FE-4416-BEA5-AD1E90F62210}" destId="{0969E44F-BE0F-497F-BAC5-6396FF0BE66C}" srcOrd="3" destOrd="0" presId="urn:microsoft.com/office/officeart/2005/8/layout/orgChart1"/>
    <dgm:cxn modelId="{090A93AE-FDFD-4E5F-AB60-068B51E66F81}" type="presParOf" srcId="{0969E44F-BE0F-497F-BAC5-6396FF0BE66C}" destId="{E69889B8-7936-41E8-9230-2FC7D67C6922}" srcOrd="0" destOrd="0" presId="urn:microsoft.com/office/officeart/2005/8/layout/orgChart1"/>
    <dgm:cxn modelId="{093F530B-73A0-4A0F-AEA1-76CC080AE222}" type="presParOf" srcId="{E69889B8-7936-41E8-9230-2FC7D67C6922}" destId="{0A3679B3-546F-4C35-AC2E-889F24269FDA}" srcOrd="0" destOrd="0" presId="urn:microsoft.com/office/officeart/2005/8/layout/orgChart1"/>
    <dgm:cxn modelId="{94B1DB12-16AF-4DE6-A3FA-0DC22A6F9DB7}" type="presParOf" srcId="{E69889B8-7936-41E8-9230-2FC7D67C6922}" destId="{DBA4AC8D-B8FD-484A-9DFD-863F8FB009BB}" srcOrd="1" destOrd="0" presId="urn:microsoft.com/office/officeart/2005/8/layout/orgChart1"/>
    <dgm:cxn modelId="{0612FD14-AD2A-4B7C-A007-49D610AC32DE}" type="presParOf" srcId="{0969E44F-BE0F-497F-BAC5-6396FF0BE66C}" destId="{634A865C-C0B3-4430-ADD7-9E280958AC77}" srcOrd="1" destOrd="0" presId="urn:microsoft.com/office/officeart/2005/8/layout/orgChart1"/>
    <dgm:cxn modelId="{4B1ADAC1-8D5C-477B-973C-1B9F53A4DCC3}" type="presParOf" srcId="{0969E44F-BE0F-497F-BAC5-6396FF0BE66C}" destId="{6280864C-D9F7-4C56-B7F5-9CF7BF34AE99}" srcOrd="2" destOrd="0" presId="urn:microsoft.com/office/officeart/2005/8/layout/orgChart1"/>
    <dgm:cxn modelId="{517D696F-7931-4639-9FDD-CDE321BCC5B6}" type="presParOf" srcId="{476A0714-E3FE-4416-BEA5-AD1E90F62210}" destId="{3F8FD9D7-0A37-4B50-96F0-886922D14164}" srcOrd="4" destOrd="0" presId="urn:microsoft.com/office/officeart/2005/8/layout/orgChart1"/>
    <dgm:cxn modelId="{E7EF1404-5882-45F4-AD8D-30CC0A17581A}" type="presParOf" srcId="{476A0714-E3FE-4416-BEA5-AD1E90F62210}" destId="{BCE1AD86-4860-46BD-A33C-6C291842809B}" srcOrd="5" destOrd="0" presId="urn:microsoft.com/office/officeart/2005/8/layout/orgChart1"/>
    <dgm:cxn modelId="{7DEC94B4-952B-4003-9C5D-6DD8B3CB1439}" type="presParOf" srcId="{BCE1AD86-4860-46BD-A33C-6C291842809B}" destId="{766E46DD-F876-498B-8E81-53B7E0E1EA09}" srcOrd="0" destOrd="0" presId="urn:microsoft.com/office/officeart/2005/8/layout/orgChart1"/>
    <dgm:cxn modelId="{B66D2674-F7CD-4EB8-A568-CF57CB375E01}" type="presParOf" srcId="{766E46DD-F876-498B-8E81-53B7E0E1EA09}" destId="{FEC13C90-1293-4052-8D37-FB3354468236}" srcOrd="0" destOrd="0" presId="urn:microsoft.com/office/officeart/2005/8/layout/orgChart1"/>
    <dgm:cxn modelId="{4C164348-93CB-417B-BA4A-DFEFD5863667}" type="presParOf" srcId="{766E46DD-F876-498B-8E81-53B7E0E1EA09}" destId="{DC228DE3-702C-4D03-87B2-516673FDACF1}" srcOrd="1" destOrd="0" presId="urn:microsoft.com/office/officeart/2005/8/layout/orgChart1"/>
    <dgm:cxn modelId="{054A18AB-1141-4F6E-B131-CE059B7BB5ED}" type="presParOf" srcId="{BCE1AD86-4860-46BD-A33C-6C291842809B}" destId="{43DDAD62-E477-4BBC-8064-8B246EDF73DA}" srcOrd="1" destOrd="0" presId="urn:microsoft.com/office/officeart/2005/8/layout/orgChart1"/>
    <dgm:cxn modelId="{AA85FB68-D8E3-4730-B6B4-C57D1ACBF21F}" type="presParOf" srcId="{BCE1AD86-4860-46BD-A33C-6C291842809B}" destId="{B7FF795C-2825-4C58-B1EE-A9C44419A95E}" srcOrd="2" destOrd="0" presId="urn:microsoft.com/office/officeart/2005/8/layout/orgChart1"/>
    <dgm:cxn modelId="{E1B67256-BC9D-4237-B291-EAEDF15DE02C}" type="presParOf" srcId="{476A0714-E3FE-4416-BEA5-AD1E90F62210}" destId="{0C570683-5DF6-4A5A-ACAA-E6DA73E8A964}" srcOrd="6" destOrd="0" presId="urn:microsoft.com/office/officeart/2005/8/layout/orgChart1"/>
    <dgm:cxn modelId="{7D7A90AA-95DD-432E-91EB-1E299724E211}" type="presParOf" srcId="{476A0714-E3FE-4416-BEA5-AD1E90F62210}" destId="{40614F19-9CDF-40A3-AEAE-37B5DC1397BB}" srcOrd="7" destOrd="0" presId="urn:microsoft.com/office/officeart/2005/8/layout/orgChart1"/>
    <dgm:cxn modelId="{33FF7ED9-C03E-4007-A9F0-E7D11F1193C0}" type="presParOf" srcId="{40614F19-9CDF-40A3-AEAE-37B5DC1397BB}" destId="{A948CCA0-CA8A-4B22-A2F0-5E84748C2CD5}" srcOrd="0" destOrd="0" presId="urn:microsoft.com/office/officeart/2005/8/layout/orgChart1"/>
    <dgm:cxn modelId="{785ECA9F-8915-476D-B25F-9645C7E83B76}" type="presParOf" srcId="{A948CCA0-CA8A-4B22-A2F0-5E84748C2CD5}" destId="{D3A0CCC5-0721-46A7-9AA3-07A1432C009A}" srcOrd="0" destOrd="0" presId="urn:microsoft.com/office/officeart/2005/8/layout/orgChart1"/>
    <dgm:cxn modelId="{102E97C7-D5FB-4F21-B824-0890944EEF0A}" type="presParOf" srcId="{A948CCA0-CA8A-4B22-A2F0-5E84748C2CD5}" destId="{807F8363-668B-46D7-88F3-57B8EEDF7836}" srcOrd="1" destOrd="0" presId="urn:microsoft.com/office/officeart/2005/8/layout/orgChart1"/>
    <dgm:cxn modelId="{899C2BCC-23B9-46A0-A74B-7928893DCD6C}" type="presParOf" srcId="{40614F19-9CDF-40A3-AEAE-37B5DC1397BB}" destId="{FDEBFDE2-5E06-48A1-A00F-2210B1BDC1B9}" srcOrd="1" destOrd="0" presId="urn:microsoft.com/office/officeart/2005/8/layout/orgChart1"/>
    <dgm:cxn modelId="{CFAAB0A7-D6BD-4623-B18E-EEBFB1AFADF1}" type="presParOf" srcId="{40614F19-9CDF-40A3-AEAE-37B5DC1397BB}" destId="{A14842EB-4963-47B3-99B0-FCFF1D5A44DF}" srcOrd="2" destOrd="0" presId="urn:microsoft.com/office/officeart/2005/8/layout/orgChart1"/>
    <dgm:cxn modelId="{C7690909-B8EE-46AF-8CF0-F04A5ADD89EE}" type="presParOf" srcId="{555CFAA3-97DC-4B9F-8594-7ABCC0C15EC7}" destId="{753D2752-E027-4606-95C6-B5595EEBF419}" srcOrd="2" destOrd="0" presId="urn:microsoft.com/office/officeart/2005/8/layout/orgChart1"/>
    <dgm:cxn modelId="{251D994E-2D39-49EC-99D3-D193A5FD92B9}" type="presParOf" srcId="{FC9DDD01-970F-4DF8-B156-C120E3BB3467}" destId="{946C572B-FA7F-44A7-91BC-72488DF8B1DF}" srcOrd="10" destOrd="0" presId="urn:microsoft.com/office/officeart/2005/8/layout/orgChart1"/>
    <dgm:cxn modelId="{C4B1F3AD-60B5-449A-9733-4DCBE98DB4B8}" type="presParOf" srcId="{FC9DDD01-970F-4DF8-B156-C120E3BB3467}" destId="{72BDF61D-DA02-4DDE-A721-F4EC23F4B817}" srcOrd="11" destOrd="0" presId="urn:microsoft.com/office/officeart/2005/8/layout/orgChart1"/>
    <dgm:cxn modelId="{822DD265-0D5D-452E-8571-31C7A82AAA36}" type="presParOf" srcId="{72BDF61D-DA02-4DDE-A721-F4EC23F4B817}" destId="{59CE3678-AC6A-4D64-8BC8-C2E54071BD1C}" srcOrd="0" destOrd="0" presId="urn:microsoft.com/office/officeart/2005/8/layout/orgChart1"/>
    <dgm:cxn modelId="{9056BF18-27B2-4C56-8391-C2376B576632}" type="presParOf" srcId="{59CE3678-AC6A-4D64-8BC8-C2E54071BD1C}" destId="{4D85C9C7-0F9F-4FD9-9F00-C25587EA31FC}" srcOrd="0" destOrd="0" presId="urn:microsoft.com/office/officeart/2005/8/layout/orgChart1"/>
    <dgm:cxn modelId="{EABD6796-31EF-4E30-92E8-6E0D0E7D3A2D}" type="presParOf" srcId="{59CE3678-AC6A-4D64-8BC8-C2E54071BD1C}" destId="{D23F6BB0-3208-4A38-8904-DA451E969C1D}" srcOrd="1" destOrd="0" presId="urn:microsoft.com/office/officeart/2005/8/layout/orgChart1"/>
    <dgm:cxn modelId="{BFEB34FC-C112-4192-B967-914B4515AB97}" type="presParOf" srcId="{72BDF61D-DA02-4DDE-A721-F4EC23F4B817}" destId="{3C898BB6-7899-45C4-B6FE-D499810E94D4}" srcOrd="1" destOrd="0" presId="urn:microsoft.com/office/officeart/2005/8/layout/orgChart1"/>
    <dgm:cxn modelId="{4DEBEA88-D14D-4C72-85F4-D920432D012D}" type="presParOf" srcId="{3C898BB6-7899-45C4-B6FE-D499810E94D4}" destId="{FF7F1484-C8B0-456A-A8CB-A757D34C4799}" srcOrd="0" destOrd="0" presId="urn:microsoft.com/office/officeart/2005/8/layout/orgChart1"/>
    <dgm:cxn modelId="{6048C78F-F1BC-4ED4-8491-CA237D356038}" type="presParOf" srcId="{3C898BB6-7899-45C4-B6FE-D499810E94D4}" destId="{1EB79E1F-7CC0-464B-AEEB-9A02CD4E39D0}" srcOrd="1" destOrd="0" presId="urn:microsoft.com/office/officeart/2005/8/layout/orgChart1"/>
    <dgm:cxn modelId="{4A6F6124-918A-4383-9A79-09B8A0AB282F}" type="presParOf" srcId="{1EB79E1F-7CC0-464B-AEEB-9A02CD4E39D0}" destId="{D8E039BB-6C5D-4F3D-AABB-7D41F57D8951}" srcOrd="0" destOrd="0" presId="urn:microsoft.com/office/officeart/2005/8/layout/orgChart1"/>
    <dgm:cxn modelId="{A6246166-5EF3-4711-A8AC-4310B61961FC}" type="presParOf" srcId="{D8E039BB-6C5D-4F3D-AABB-7D41F57D8951}" destId="{5157D9FE-AB47-4C7F-B45E-54A97DF16FD2}" srcOrd="0" destOrd="0" presId="urn:microsoft.com/office/officeart/2005/8/layout/orgChart1"/>
    <dgm:cxn modelId="{9D910A6A-D6AB-46FD-96F2-ADEABE53B08E}" type="presParOf" srcId="{D8E039BB-6C5D-4F3D-AABB-7D41F57D8951}" destId="{786F4893-611B-4A33-BEF7-234446F997CC}" srcOrd="1" destOrd="0" presId="urn:microsoft.com/office/officeart/2005/8/layout/orgChart1"/>
    <dgm:cxn modelId="{DED19001-0A50-4FC8-A558-82F6FCFF97CE}" type="presParOf" srcId="{1EB79E1F-7CC0-464B-AEEB-9A02CD4E39D0}" destId="{5F6038EF-4B50-48DC-B63B-1C15071117E0}" srcOrd="1" destOrd="0" presId="urn:microsoft.com/office/officeart/2005/8/layout/orgChart1"/>
    <dgm:cxn modelId="{94157274-6614-42F6-84A0-DA3478DEDF49}" type="presParOf" srcId="{1EB79E1F-7CC0-464B-AEEB-9A02CD4E39D0}" destId="{EF01AA01-2187-414E-B97C-CC73DD7684C6}" srcOrd="2" destOrd="0" presId="urn:microsoft.com/office/officeart/2005/8/layout/orgChart1"/>
    <dgm:cxn modelId="{B37B8B92-3B62-47DE-AE3F-DFA12993AD60}" type="presParOf" srcId="{3C898BB6-7899-45C4-B6FE-D499810E94D4}" destId="{E8975F7A-0575-40CC-B080-A6C3CD998353}" srcOrd="2" destOrd="0" presId="urn:microsoft.com/office/officeart/2005/8/layout/orgChart1"/>
    <dgm:cxn modelId="{91306CB4-4581-4F9B-B02B-FA2546E559ED}" type="presParOf" srcId="{3C898BB6-7899-45C4-B6FE-D499810E94D4}" destId="{48734360-2122-45F3-87DD-694B43889647}" srcOrd="3" destOrd="0" presId="urn:microsoft.com/office/officeart/2005/8/layout/orgChart1"/>
    <dgm:cxn modelId="{F131792E-FEE3-4317-B46F-13201E502510}" type="presParOf" srcId="{48734360-2122-45F3-87DD-694B43889647}" destId="{E6B31CC8-230B-44AF-99D8-8174E66F9065}" srcOrd="0" destOrd="0" presId="urn:microsoft.com/office/officeart/2005/8/layout/orgChart1"/>
    <dgm:cxn modelId="{8933BD00-A979-4162-B03B-95CC172612D3}" type="presParOf" srcId="{E6B31CC8-230B-44AF-99D8-8174E66F9065}" destId="{C01B3010-37EB-48CC-99AF-B9D925786721}" srcOrd="0" destOrd="0" presId="urn:microsoft.com/office/officeart/2005/8/layout/orgChart1"/>
    <dgm:cxn modelId="{02FD741C-A93E-44B8-81A8-EEBE6A8DEBAD}" type="presParOf" srcId="{E6B31CC8-230B-44AF-99D8-8174E66F9065}" destId="{131FC7C3-E924-4BAC-B699-596285B0A933}" srcOrd="1" destOrd="0" presId="urn:microsoft.com/office/officeart/2005/8/layout/orgChart1"/>
    <dgm:cxn modelId="{3809E765-71A1-4CF0-9AF5-B2270A91A80C}" type="presParOf" srcId="{48734360-2122-45F3-87DD-694B43889647}" destId="{3D253553-F2B3-4B25-AB02-1505C12A0E2F}" srcOrd="1" destOrd="0" presId="urn:microsoft.com/office/officeart/2005/8/layout/orgChart1"/>
    <dgm:cxn modelId="{C573998C-B5FF-47B8-8D5A-0FF34C190623}" type="presParOf" srcId="{48734360-2122-45F3-87DD-694B43889647}" destId="{D12133FC-5713-4344-B591-A56D71EFC73C}" srcOrd="2" destOrd="0" presId="urn:microsoft.com/office/officeart/2005/8/layout/orgChart1"/>
    <dgm:cxn modelId="{1C9022A4-7F9C-4A63-A4C3-05404EC84097}" type="presParOf" srcId="{3C898BB6-7899-45C4-B6FE-D499810E94D4}" destId="{6E55F73B-EF2B-4DBB-B5C6-06896BF50CF4}" srcOrd="4" destOrd="0" presId="urn:microsoft.com/office/officeart/2005/8/layout/orgChart1"/>
    <dgm:cxn modelId="{5988AE9F-C6B0-4D79-BBA6-AF4D94E29AA8}" type="presParOf" srcId="{3C898BB6-7899-45C4-B6FE-D499810E94D4}" destId="{24B069C2-74E4-46CC-8E64-22252475046F}" srcOrd="5" destOrd="0" presId="urn:microsoft.com/office/officeart/2005/8/layout/orgChart1"/>
    <dgm:cxn modelId="{5603E842-40C4-4C14-9979-723D00B67EF3}" type="presParOf" srcId="{24B069C2-74E4-46CC-8E64-22252475046F}" destId="{D61CC8A8-0D07-450A-8EC1-4F47B34E6234}" srcOrd="0" destOrd="0" presId="urn:microsoft.com/office/officeart/2005/8/layout/orgChart1"/>
    <dgm:cxn modelId="{2770C0E1-8491-4BA9-A104-3B0C84F36FC0}" type="presParOf" srcId="{D61CC8A8-0D07-450A-8EC1-4F47B34E6234}" destId="{400104E0-9D9E-46F6-AE98-BA555FD94ED8}" srcOrd="0" destOrd="0" presId="urn:microsoft.com/office/officeart/2005/8/layout/orgChart1"/>
    <dgm:cxn modelId="{3BA58AF4-789C-4A48-9AAB-30E7193DDE11}" type="presParOf" srcId="{D61CC8A8-0D07-450A-8EC1-4F47B34E6234}" destId="{3B726712-BB67-4F0C-A5D9-CE01CCEB1866}" srcOrd="1" destOrd="0" presId="urn:microsoft.com/office/officeart/2005/8/layout/orgChart1"/>
    <dgm:cxn modelId="{06CD601C-4608-4C8D-9F45-91EF7E558AB4}" type="presParOf" srcId="{24B069C2-74E4-46CC-8E64-22252475046F}" destId="{8FA5F477-2E50-4A99-813C-D624B8D3FDDA}" srcOrd="1" destOrd="0" presId="urn:microsoft.com/office/officeart/2005/8/layout/orgChart1"/>
    <dgm:cxn modelId="{A31DD002-8BFC-4DEB-A7FA-0718E7615FF2}" type="presParOf" srcId="{24B069C2-74E4-46CC-8E64-22252475046F}" destId="{CDBA783F-C949-4A18-B484-E395DA502F73}" srcOrd="2" destOrd="0" presId="urn:microsoft.com/office/officeart/2005/8/layout/orgChart1"/>
    <dgm:cxn modelId="{35296374-7DE2-4926-B7EF-56019D8C869E}" type="presParOf" srcId="{3C898BB6-7899-45C4-B6FE-D499810E94D4}" destId="{C0C94397-CAB1-408A-8B92-9E620CF89D45}" srcOrd="6" destOrd="0" presId="urn:microsoft.com/office/officeart/2005/8/layout/orgChart1"/>
    <dgm:cxn modelId="{944E31A3-C694-42CC-8478-2217B6D7EBE3}" type="presParOf" srcId="{3C898BB6-7899-45C4-B6FE-D499810E94D4}" destId="{8C00DF39-6252-4E7F-B322-E83DF9BACCEC}" srcOrd="7" destOrd="0" presId="urn:microsoft.com/office/officeart/2005/8/layout/orgChart1"/>
    <dgm:cxn modelId="{61C24B12-CC89-4592-B648-27FD2523BDC0}" type="presParOf" srcId="{8C00DF39-6252-4E7F-B322-E83DF9BACCEC}" destId="{C3D228A4-79A0-486E-9896-2C7BD47AEAA0}" srcOrd="0" destOrd="0" presId="urn:microsoft.com/office/officeart/2005/8/layout/orgChart1"/>
    <dgm:cxn modelId="{9C5AF2EF-DDFE-4695-B462-ABC9FF710F46}" type="presParOf" srcId="{C3D228A4-79A0-486E-9896-2C7BD47AEAA0}" destId="{7023F6B7-656E-48E9-885B-D82767E78B4C}" srcOrd="0" destOrd="0" presId="urn:microsoft.com/office/officeart/2005/8/layout/orgChart1"/>
    <dgm:cxn modelId="{44A38905-0E76-4689-8940-310D9EAEFBE2}" type="presParOf" srcId="{C3D228A4-79A0-486E-9896-2C7BD47AEAA0}" destId="{22E6D623-8057-4179-923F-099D436F979F}" srcOrd="1" destOrd="0" presId="urn:microsoft.com/office/officeart/2005/8/layout/orgChart1"/>
    <dgm:cxn modelId="{A54003FC-5B08-404C-AF2E-E42979EF3854}" type="presParOf" srcId="{8C00DF39-6252-4E7F-B322-E83DF9BACCEC}" destId="{7B44D85B-BCA3-4959-913E-F413007427D2}" srcOrd="1" destOrd="0" presId="urn:microsoft.com/office/officeart/2005/8/layout/orgChart1"/>
    <dgm:cxn modelId="{4B208149-5033-4525-97C7-45929FC1A22C}" type="presParOf" srcId="{8C00DF39-6252-4E7F-B322-E83DF9BACCEC}" destId="{63415D48-E06B-4E2B-98BF-851882A44DAA}" srcOrd="2" destOrd="0" presId="urn:microsoft.com/office/officeart/2005/8/layout/orgChart1"/>
    <dgm:cxn modelId="{851C9513-2C97-460B-AD53-206C1855E6EB}" type="presParOf" srcId="{3C898BB6-7899-45C4-B6FE-D499810E94D4}" destId="{6F1D96F9-1392-44FD-BED7-D5B45708417D}" srcOrd="8" destOrd="0" presId="urn:microsoft.com/office/officeart/2005/8/layout/orgChart1"/>
    <dgm:cxn modelId="{67729804-0940-422B-A43E-D3297EBE26BA}" type="presParOf" srcId="{3C898BB6-7899-45C4-B6FE-D499810E94D4}" destId="{E868313D-684A-4211-8D9B-9C8293AFDC92}" srcOrd="9" destOrd="0" presId="urn:microsoft.com/office/officeart/2005/8/layout/orgChart1"/>
    <dgm:cxn modelId="{F52C3F8C-E119-4039-987E-F316A29EA02C}" type="presParOf" srcId="{E868313D-684A-4211-8D9B-9C8293AFDC92}" destId="{4DC53839-70AE-4F54-8766-00DDD58B5F29}" srcOrd="0" destOrd="0" presId="urn:microsoft.com/office/officeart/2005/8/layout/orgChart1"/>
    <dgm:cxn modelId="{148CB5FC-6671-4158-A167-76ABF8073B17}" type="presParOf" srcId="{4DC53839-70AE-4F54-8766-00DDD58B5F29}" destId="{B70764F5-7941-4637-A750-780EE620A5CD}" srcOrd="0" destOrd="0" presId="urn:microsoft.com/office/officeart/2005/8/layout/orgChart1"/>
    <dgm:cxn modelId="{5BB8EB00-9A0C-4D6F-8791-87FA16D84DCD}" type="presParOf" srcId="{4DC53839-70AE-4F54-8766-00DDD58B5F29}" destId="{6DE0CE15-D2D8-4A7E-A7E2-512C0A2871C5}" srcOrd="1" destOrd="0" presId="urn:microsoft.com/office/officeart/2005/8/layout/orgChart1"/>
    <dgm:cxn modelId="{F56590CC-12D1-4B1E-A1BD-3E9B486BEB82}" type="presParOf" srcId="{E868313D-684A-4211-8D9B-9C8293AFDC92}" destId="{19309F4E-928A-41D7-B5B8-BBC347C5F12E}" srcOrd="1" destOrd="0" presId="urn:microsoft.com/office/officeart/2005/8/layout/orgChart1"/>
    <dgm:cxn modelId="{42DC7779-4D30-40DE-B710-1437015D3C73}" type="presParOf" srcId="{E868313D-684A-4211-8D9B-9C8293AFDC92}" destId="{405A972F-73E2-4C66-9E6F-3136AE535D6F}" srcOrd="2" destOrd="0" presId="urn:microsoft.com/office/officeart/2005/8/layout/orgChart1"/>
    <dgm:cxn modelId="{7CD026AF-450B-45A6-A114-12A6D66C7C35}" type="presParOf" srcId="{72BDF61D-DA02-4DDE-A721-F4EC23F4B817}" destId="{EE935F3D-F03E-4F87-9230-CD0C1765872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1D96F9-1392-44FD-BED7-D5B45708417D}">
      <dsp:nvSpPr>
        <dsp:cNvPr id="0" name=""/>
        <dsp:cNvSpPr/>
      </dsp:nvSpPr>
      <dsp:spPr>
        <a:xfrm>
          <a:off x="17281442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C94397-CAB1-408A-8B92-9E620CF89D45}">
      <dsp:nvSpPr>
        <dsp:cNvPr id="0" name=""/>
        <dsp:cNvSpPr/>
      </dsp:nvSpPr>
      <dsp:spPr>
        <a:xfrm>
          <a:off x="17281442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55F73B-EF2B-4DBB-B5C6-06896BF50CF4}">
      <dsp:nvSpPr>
        <dsp:cNvPr id="0" name=""/>
        <dsp:cNvSpPr/>
      </dsp:nvSpPr>
      <dsp:spPr>
        <a:xfrm>
          <a:off x="17281442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975F7A-0575-40CC-B080-A6C3CD998353}">
      <dsp:nvSpPr>
        <dsp:cNvPr id="0" name=""/>
        <dsp:cNvSpPr/>
      </dsp:nvSpPr>
      <dsp:spPr>
        <a:xfrm>
          <a:off x="17281442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7281442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6C572B-FA7F-44A7-91BC-72488DF8B1DF}">
      <dsp:nvSpPr>
        <dsp:cNvPr id="0" name=""/>
        <dsp:cNvSpPr/>
      </dsp:nvSpPr>
      <dsp:spPr>
        <a:xfrm>
          <a:off x="11460870" y="1118427"/>
          <a:ext cx="6707515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6707515" y="1807148"/>
              </a:lnTo>
              <a:lnTo>
                <a:pt x="6707515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570683-5DF6-4A5A-ACAA-E6DA73E8A964}">
      <dsp:nvSpPr>
        <dsp:cNvPr id="0" name=""/>
        <dsp:cNvSpPr/>
      </dsp:nvSpPr>
      <dsp:spPr>
        <a:xfrm>
          <a:off x="14598436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FD9D7-0A37-4B50-96F0-886922D14164}">
      <dsp:nvSpPr>
        <dsp:cNvPr id="0" name=""/>
        <dsp:cNvSpPr/>
      </dsp:nvSpPr>
      <dsp:spPr>
        <a:xfrm>
          <a:off x="14598436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D925F1-2823-435A-8C1A-BED189CC16B4}">
      <dsp:nvSpPr>
        <dsp:cNvPr id="0" name=""/>
        <dsp:cNvSpPr/>
      </dsp:nvSpPr>
      <dsp:spPr>
        <a:xfrm>
          <a:off x="1459843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31D01D-53A9-4E38-962D-ACA2B13EC833}">
      <dsp:nvSpPr>
        <dsp:cNvPr id="0" name=""/>
        <dsp:cNvSpPr/>
      </dsp:nvSpPr>
      <dsp:spPr>
        <a:xfrm>
          <a:off x="1459843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17DA93-C0D9-4DC0-ACA1-265CA6FA1559}">
      <dsp:nvSpPr>
        <dsp:cNvPr id="0" name=""/>
        <dsp:cNvSpPr/>
      </dsp:nvSpPr>
      <dsp:spPr>
        <a:xfrm>
          <a:off x="11460870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4024509" y="1807148"/>
              </a:lnTo>
              <a:lnTo>
                <a:pt x="4024509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515DCE-F4EA-4FA5-81A1-AC6F0997B701}">
      <dsp:nvSpPr>
        <dsp:cNvPr id="0" name=""/>
        <dsp:cNvSpPr/>
      </dsp:nvSpPr>
      <dsp:spPr>
        <a:xfrm>
          <a:off x="11915429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6EB89-629B-423F-AA99-D2345186A142}">
      <dsp:nvSpPr>
        <dsp:cNvPr id="0" name=""/>
        <dsp:cNvSpPr/>
      </dsp:nvSpPr>
      <dsp:spPr>
        <a:xfrm>
          <a:off x="11915429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9D55CE-336F-4D5D-A4A4-4AE0ECAEB682}">
      <dsp:nvSpPr>
        <dsp:cNvPr id="0" name=""/>
        <dsp:cNvSpPr/>
      </dsp:nvSpPr>
      <dsp:spPr>
        <a:xfrm>
          <a:off x="1191542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BE52E9-9AC4-4A01-8079-ED06F9403DF2}">
      <dsp:nvSpPr>
        <dsp:cNvPr id="0" name=""/>
        <dsp:cNvSpPr/>
      </dsp:nvSpPr>
      <dsp:spPr>
        <a:xfrm>
          <a:off x="1191542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1377D2-D51E-4D50-84DA-1B7CB150C900}">
      <dsp:nvSpPr>
        <dsp:cNvPr id="0" name=""/>
        <dsp:cNvSpPr/>
      </dsp:nvSpPr>
      <dsp:spPr>
        <a:xfrm>
          <a:off x="1191542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460870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1341503" y="1807148"/>
              </a:lnTo>
              <a:lnTo>
                <a:pt x="1341503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923242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923242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923242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0119367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1341503" y="0"/>
              </a:moveTo>
              <a:lnTo>
                <a:pt x="1341503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6549417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6549417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7436361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4024509" y="0"/>
              </a:moveTo>
              <a:lnTo>
                <a:pt x="4024509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3866410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3866410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3866410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4753354" y="1118427"/>
          <a:ext cx="6707515" cy="2039971"/>
        </a:xfrm>
        <a:custGeom>
          <a:avLst/>
          <a:gdLst/>
          <a:ahLst/>
          <a:cxnLst/>
          <a:rect l="0" t="0" r="0" b="0"/>
          <a:pathLst>
            <a:path>
              <a:moveTo>
                <a:pt x="6707515" y="0"/>
              </a:moveTo>
              <a:lnTo>
                <a:pt x="6707515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Djing</a:t>
          </a:r>
          <a:endParaRPr lang="en-GB" sz="2200" kern="1200" dirty="0"/>
        </a:p>
      </dsp:txBody>
      <dsp:txXfrm>
        <a:off x="10352190" y="9747"/>
        <a:ext cx="2217360" cy="1108680"/>
      </dsp:txXfrm>
    </dsp:sp>
    <dsp:sp modelId="{4AACEB42-308F-459C-955A-24E5BF3A9E62}">
      <dsp:nvSpPr>
        <dsp:cNvPr id="0" name=""/>
        <dsp:cNvSpPr/>
      </dsp:nvSpPr>
      <dsp:spPr>
        <a:xfrm>
          <a:off x="3644674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Tempo</a:t>
          </a:r>
        </a:p>
      </dsp:txBody>
      <dsp:txXfrm>
        <a:off x="3644674" y="3158399"/>
        <a:ext cx="2217360" cy="1108680"/>
      </dsp:txXfrm>
    </dsp:sp>
    <dsp:sp modelId="{D8CF3383-0945-4C8D-8A53-372F0B50E698}">
      <dsp:nvSpPr>
        <dsp:cNvPr id="0" name=""/>
        <dsp:cNvSpPr/>
      </dsp:nvSpPr>
      <dsp:spPr>
        <a:xfrm>
          <a:off x="4199014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BPM</a:t>
          </a:r>
        </a:p>
      </dsp:txBody>
      <dsp:txXfrm>
        <a:off x="4199014" y="4732725"/>
        <a:ext cx="2217360" cy="1108680"/>
      </dsp:txXfrm>
    </dsp:sp>
    <dsp:sp modelId="{337053C6-D7B2-45F9-B451-538BEDF3D36B}">
      <dsp:nvSpPr>
        <dsp:cNvPr id="0" name=""/>
        <dsp:cNvSpPr/>
      </dsp:nvSpPr>
      <dsp:spPr>
        <a:xfrm>
          <a:off x="4199014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Fast</a:t>
          </a:r>
        </a:p>
      </dsp:txBody>
      <dsp:txXfrm>
        <a:off x="4199014" y="6307051"/>
        <a:ext cx="2217360" cy="1108680"/>
      </dsp:txXfrm>
    </dsp:sp>
    <dsp:sp modelId="{907791FD-DDF0-4C88-A9AB-B04483412C06}">
      <dsp:nvSpPr>
        <dsp:cNvPr id="0" name=""/>
        <dsp:cNvSpPr/>
      </dsp:nvSpPr>
      <dsp:spPr>
        <a:xfrm>
          <a:off x="4199014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Slow</a:t>
          </a:r>
          <a:endParaRPr lang="en-GB" sz="2200" kern="1200" dirty="0"/>
        </a:p>
      </dsp:txBody>
      <dsp:txXfrm>
        <a:off x="4199014" y="7881377"/>
        <a:ext cx="2217360" cy="1108680"/>
      </dsp:txXfrm>
    </dsp:sp>
    <dsp:sp modelId="{6CA530BF-8391-46E5-8CAC-230C7C30EB5A}">
      <dsp:nvSpPr>
        <dsp:cNvPr id="0" name=""/>
        <dsp:cNvSpPr/>
      </dsp:nvSpPr>
      <dsp:spPr>
        <a:xfrm>
          <a:off x="6327681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Bars</a:t>
          </a:r>
        </a:p>
      </dsp:txBody>
      <dsp:txXfrm>
        <a:off x="6327681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6882021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many beats make up a bar</a:t>
          </a:r>
        </a:p>
      </dsp:txBody>
      <dsp:txXfrm>
        <a:off x="6882021" y="4732725"/>
        <a:ext cx="2217360" cy="1108680"/>
      </dsp:txXfrm>
    </dsp:sp>
    <dsp:sp modelId="{192A2419-7AA0-40D9-9BA7-C3430A875C56}">
      <dsp:nvSpPr>
        <dsp:cNvPr id="0" name=""/>
        <dsp:cNvSpPr/>
      </dsp:nvSpPr>
      <dsp:spPr>
        <a:xfrm>
          <a:off x="6882021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it helps mix</a:t>
          </a:r>
        </a:p>
      </dsp:txBody>
      <dsp:txXfrm>
        <a:off x="6882021" y="6307051"/>
        <a:ext cx="2217360" cy="1108680"/>
      </dsp:txXfrm>
    </dsp:sp>
    <dsp:sp modelId="{224E7836-F297-4D7D-AEC0-9C058F7DCE23}">
      <dsp:nvSpPr>
        <dsp:cNvPr id="0" name=""/>
        <dsp:cNvSpPr/>
      </dsp:nvSpPr>
      <dsp:spPr>
        <a:xfrm>
          <a:off x="901068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Tonality</a:t>
          </a:r>
        </a:p>
      </dsp:txBody>
      <dsp:txXfrm>
        <a:off x="9010687" y="3158399"/>
        <a:ext cx="2217360" cy="1108680"/>
      </dsp:txXfrm>
    </dsp:sp>
    <dsp:sp modelId="{387B70D9-43CD-4C81-BF05-4DF5D98BCD1A}">
      <dsp:nvSpPr>
        <dsp:cNvPr id="0" name=""/>
        <dsp:cNvSpPr/>
      </dsp:nvSpPr>
      <dsp:spPr>
        <a:xfrm>
          <a:off x="956502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Major</a:t>
          </a:r>
        </a:p>
      </dsp:txBody>
      <dsp:txXfrm>
        <a:off x="9565027" y="4732725"/>
        <a:ext cx="2217360" cy="1108680"/>
      </dsp:txXfrm>
    </dsp:sp>
    <dsp:sp modelId="{5330AE11-D685-4706-BAD1-49B05A75B0FF}">
      <dsp:nvSpPr>
        <dsp:cNvPr id="0" name=""/>
        <dsp:cNvSpPr/>
      </dsp:nvSpPr>
      <dsp:spPr>
        <a:xfrm>
          <a:off x="956502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Minor</a:t>
          </a:r>
        </a:p>
      </dsp:txBody>
      <dsp:txXfrm>
        <a:off x="9565027" y="6307051"/>
        <a:ext cx="2217360" cy="1108680"/>
      </dsp:txXfrm>
    </dsp:sp>
    <dsp:sp modelId="{F5339775-5D8B-48BF-A89F-8A98284AFCF9}">
      <dsp:nvSpPr>
        <dsp:cNvPr id="0" name=""/>
        <dsp:cNvSpPr/>
      </dsp:nvSpPr>
      <dsp:spPr>
        <a:xfrm>
          <a:off x="956502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Why it matters in DJing</a:t>
          </a:r>
        </a:p>
      </dsp:txBody>
      <dsp:txXfrm>
        <a:off x="9565027" y="7881377"/>
        <a:ext cx="2217360" cy="1108680"/>
      </dsp:txXfrm>
    </dsp:sp>
    <dsp:sp modelId="{CB38D87C-F27F-4809-9A38-5EED8DB216FF}">
      <dsp:nvSpPr>
        <dsp:cNvPr id="0" name=""/>
        <dsp:cNvSpPr/>
      </dsp:nvSpPr>
      <dsp:spPr>
        <a:xfrm>
          <a:off x="1169369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Structure</a:t>
          </a:r>
        </a:p>
      </dsp:txBody>
      <dsp:txXfrm>
        <a:off x="11693693" y="3158399"/>
        <a:ext cx="2217360" cy="1108680"/>
      </dsp:txXfrm>
    </dsp:sp>
    <dsp:sp modelId="{C1277BF2-6FA9-4115-A4B3-2AB09F5FFF34}">
      <dsp:nvSpPr>
        <dsp:cNvPr id="0" name=""/>
        <dsp:cNvSpPr/>
      </dsp:nvSpPr>
      <dsp:spPr>
        <a:xfrm>
          <a:off x="1224803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Binary</a:t>
          </a:r>
        </a:p>
      </dsp:txBody>
      <dsp:txXfrm>
        <a:off x="12248033" y="4732725"/>
        <a:ext cx="2217360" cy="1108680"/>
      </dsp:txXfrm>
    </dsp:sp>
    <dsp:sp modelId="{18CF54B3-35E9-4FC0-8D9D-0736D2FD5AE8}">
      <dsp:nvSpPr>
        <dsp:cNvPr id="0" name=""/>
        <dsp:cNvSpPr/>
      </dsp:nvSpPr>
      <dsp:spPr>
        <a:xfrm>
          <a:off x="1224803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Ternary</a:t>
          </a:r>
        </a:p>
      </dsp:txBody>
      <dsp:txXfrm>
        <a:off x="12248033" y="6307051"/>
        <a:ext cx="2217360" cy="1108680"/>
      </dsp:txXfrm>
    </dsp:sp>
    <dsp:sp modelId="{90D69182-5EA6-4861-9FB6-7FDDFBC0D3EC}">
      <dsp:nvSpPr>
        <dsp:cNvPr id="0" name=""/>
        <dsp:cNvSpPr/>
      </dsp:nvSpPr>
      <dsp:spPr>
        <a:xfrm>
          <a:off x="1224803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Rondo</a:t>
          </a:r>
        </a:p>
      </dsp:txBody>
      <dsp:txXfrm>
        <a:off x="12248033" y="7881377"/>
        <a:ext cx="2217360" cy="1108680"/>
      </dsp:txXfrm>
    </dsp:sp>
    <dsp:sp modelId="{D34A57E7-DCAD-4259-B29F-EF9EF7AFFC0E}">
      <dsp:nvSpPr>
        <dsp:cNvPr id="0" name=""/>
        <dsp:cNvSpPr/>
      </dsp:nvSpPr>
      <dsp:spPr>
        <a:xfrm>
          <a:off x="12248033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Song structure</a:t>
          </a:r>
        </a:p>
      </dsp:txBody>
      <dsp:txXfrm>
        <a:off x="12248033" y="9455703"/>
        <a:ext cx="2217360" cy="1108680"/>
      </dsp:txXfrm>
    </dsp:sp>
    <dsp:sp modelId="{20198362-34BC-4853-8AA3-CA0579A12636}">
      <dsp:nvSpPr>
        <dsp:cNvPr id="0" name=""/>
        <dsp:cNvSpPr/>
      </dsp:nvSpPr>
      <dsp:spPr>
        <a:xfrm>
          <a:off x="12248033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Where is best to mix</a:t>
          </a:r>
        </a:p>
      </dsp:txBody>
      <dsp:txXfrm>
        <a:off x="12248033" y="11030029"/>
        <a:ext cx="2217360" cy="1108680"/>
      </dsp:txXfrm>
    </dsp:sp>
    <dsp:sp modelId="{40AB61C8-4A9E-4478-82F6-88B4AA57669B}">
      <dsp:nvSpPr>
        <dsp:cNvPr id="0" name=""/>
        <dsp:cNvSpPr/>
      </dsp:nvSpPr>
      <dsp:spPr>
        <a:xfrm>
          <a:off x="1437670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Djing</a:t>
          </a:r>
          <a:r>
            <a:rPr lang="en-GB" sz="2200" kern="1200" dirty="0"/>
            <a:t> techniques</a:t>
          </a:r>
        </a:p>
      </dsp:txBody>
      <dsp:txXfrm>
        <a:off x="14376700" y="3158399"/>
        <a:ext cx="2217360" cy="1108680"/>
      </dsp:txXfrm>
    </dsp:sp>
    <dsp:sp modelId="{CFA369D5-CABB-40A1-8340-043970A152AA}">
      <dsp:nvSpPr>
        <dsp:cNvPr id="0" name=""/>
        <dsp:cNvSpPr/>
      </dsp:nvSpPr>
      <dsp:spPr>
        <a:xfrm>
          <a:off x="1493104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Crossfading</a:t>
          </a:r>
        </a:p>
      </dsp:txBody>
      <dsp:txXfrm>
        <a:off x="14931040" y="4732725"/>
        <a:ext cx="2217360" cy="1108680"/>
      </dsp:txXfrm>
    </dsp:sp>
    <dsp:sp modelId="{0A3679B3-546F-4C35-AC2E-889F24269FDA}">
      <dsp:nvSpPr>
        <dsp:cNvPr id="0" name=""/>
        <dsp:cNvSpPr/>
      </dsp:nvSpPr>
      <dsp:spPr>
        <a:xfrm>
          <a:off x="1493104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EQ</a:t>
          </a:r>
        </a:p>
      </dsp:txBody>
      <dsp:txXfrm>
        <a:off x="14931040" y="6307051"/>
        <a:ext cx="2217360" cy="1108680"/>
      </dsp:txXfrm>
    </dsp:sp>
    <dsp:sp modelId="{FEC13C90-1293-4052-8D37-FB3354468236}">
      <dsp:nvSpPr>
        <dsp:cNvPr id="0" name=""/>
        <dsp:cNvSpPr/>
      </dsp:nvSpPr>
      <dsp:spPr>
        <a:xfrm>
          <a:off x="14931040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Effects</a:t>
          </a:r>
        </a:p>
      </dsp:txBody>
      <dsp:txXfrm>
        <a:off x="14931040" y="7881377"/>
        <a:ext cx="2217360" cy="1108680"/>
      </dsp:txXfrm>
    </dsp:sp>
    <dsp:sp modelId="{D3A0CCC5-0721-46A7-9AA3-07A1432C009A}">
      <dsp:nvSpPr>
        <dsp:cNvPr id="0" name=""/>
        <dsp:cNvSpPr/>
      </dsp:nvSpPr>
      <dsp:spPr>
        <a:xfrm>
          <a:off x="14931040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Loops</a:t>
          </a:r>
        </a:p>
      </dsp:txBody>
      <dsp:txXfrm>
        <a:off x="14931040" y="9455703"/>
        <a:ext cx="2217360" cy="1108680"/>
      </dsp:txXfrm>
    </dsp:sp>
    <dsp:sp modelId="{4D85C9C7-0F9F-4FD9-9F00-C25587EA31FC}">
      <dsp:nvSpPr>
        <dsp:cNvPr id="0" name=""/>
        <dsp:cNvSpPr/>
      </dsp:nvSpPr>
      <dsp:spPr>
        <a:xfrm>
          <a:off x="17059706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Creating a mix</a:t>
          </a:r>
        </a:p>
      </dsp:txBody>
      <dsp:txXfrm>
        <a:off x="17059706" y="3158399"/>
        <a:ext cx="2217360" cy="1108680"/>
      </dsp:txXfrm>
    </dsp:sp>
    <dsp:sp modelId="{5157D9FE-AB47-4C7F-B45E-54A97DF16FD2}">
      <dsp:nvSpPr>
        <dsp:cNvPr id="0" name=""/>
        <dsp:cNvSpPr/>
      </dsp:nvSpPr>
      <dsp:spPr>
        <a:xfrm>
          <a:off x="17614046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Writing a brief</a:t>
          </a:r>
        </a:p>
      </dsp:txBody>
      <dsp:txXfrm>
        <a:off x="17614046" y="4732725"/>
        <a:ext cx="2217360" cy="1108680"/>
      </dsp:txXfrm>
    </dsp:sp>
    <dsp:sp modelId="{C01B3010-37EB-48CC-99AF-B9D925786721}">
      <dsp:nvSpPr>
        <dsp:cNvPr id="0" name=""/>
        <dsp:cNvSpPr/>
      </dsp:nvSpPr>
      <dsp:spPr>
        <a:xfrm>
          <a:off x="17614046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Choosing the songs</a:t>
          </a:r>
        </a:p>
      </dsp:txBody>
      <dsp:txXfrm>
        <a:off x="17614046" y="6307051"/>
        <a:ext cx="2217360" cy="1108680"/>
      </dsp:txXfrm>
    </dsp:sp>
    <dsp:sp modelId="{400104E0-9D9E-46F6-AE98-BA555FD94ED8}">
      <dsp:nvSpPr>
        <dsp:cNvPr id="0" name=""/>
        <dsp:cNvSpPr/>
      </dsp:nvSpPr>
      <dsp:spPr>
        <a:xfrm>
          <a:off x="17614046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Finding out tempo, bars, tonality, structure</a:t>
          </a:r>
        </a:p>
      </dsp:txBody>
      <dsp:txXfrm>
        <a:off x="17614046" y="7881377"/>
        <a:ext cx="2217360" cy="1108680"/>
      </dsp:txXfrm>
    </dsp:sp>
    <dsp:sp modelId="{7023F6B7-656E-48E9-885B-D82767E78B4C}">
      <dsp:nvSpPr>
        <dsp:cNvPr id="0" name=""/>
        <dsp:cNvSpPr/>
      </dsp:nvSpPr>
      <dsp:spPr>
        <a:xfrm>
          <a:off x="17614046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Crossfading effectively </a:t>
          </a:r>
        </a:p>
      </dsp:txBody>
      <dsp:txXfrm>
        <a:off x="17614046" y="9455703"/>
        <a:ext cx="2217360" cy="1108680"/>
      </dsp:txXfrm>
    </dsp:sp>
    <dsp:sp modelId="{B70764F5-7941-4637-A750-780EE620A5CD}">
      <dsp:nvSpPr>
        <dsp:cNvPr id="0" name=""/>
        <dsp:cNvSpPr/>
      </dsp:nvSpPr>
      <dsp:spPr>
        <a:xfrm>
          <a:off x="17614046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Adding effects</a:t>
          </a:r>
        </a:p>
      </dsp:txBody>
      <dsp:txXfrm>
        <a:off x="17614046" y="11030029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music is made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01/08/2024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225306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4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460</TotalTime>
  <Words>100</Words>
  <Application>Microsoft Office PowerPoint</Application>
  <PresentationFormat>Custom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21</cp:revision>
  <dcterms:created xsi:type="dcterms:W3CDTF">2024-04-24T15:51:02Z</dcterms:created>
  <dcterms:modified xsi:type="dcterms:W3CDTF">2024-08-01T18:00:36Z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