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1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odson" userId="7ec9147a-b14e-4bb5-a731-9e4d77eec95a" providerId="ADAL" clId="{9B24C9EC-1EF4-45AA-941F-81CD09BD388F}"/>
    <pc:docChg chg="delSld">
      <pc:chgData name="Alex Hodson" userId="7ec9147a-b14e-4bb5-a731-9e4d77eec95a" providerId="ADAL" clId="{9B24C9EC-1EF4-45AA-941F-81CD09BD388F}" dt="2025-10-01T09:46:32.658" v="0" actId="47"/>
      <pc:docMkLst>
        <pc:docMk/>
      </pc:docMkLst>
      <pc:sldChg chg="del">
        <pc:chgData name="Alex Hodson" userId="7ec9147a-b14e-4bb5-a731-9e4d77eec95a" providerId="ADAL" clId="{9B24C9EC-1EF4-45AA-941F-81CD09BD388F}" dt="2025-10-01T09:46:32.658" v="0" actId="47"/>
        <pc:sldMkLst>
          <pc:docMk/>
          <pc:sldMk cId="561956953" sldId="263"/>
        </pc:sldMkLst>
      </pc:sldChg>
    </pc:docChg>
  </pc:docChgLst>
  <pc:docChgLst>
    <pc:chgData name="Alex Hodson" userId="7ec9147a-b14e-4bb5-a731-9e4d77eec95a" providerId="ADAL" clId="{F45D929E-D922-401A-8CAB-A1E445BEAF51}"/>
    <pc:docChg chg="addSld delSld modSld">
      <pc:chgData name="Alex Hodson" userId="7ec9147a-b14e-4bb5-a731-9e4d77eec95a" providerId="ADAL" clId="{F45D929E-D922-401A-8CAB-A1E445BEAF51}" dt="2025-02-25T08:22:35.243" v="2" actId="47"/>
      <pc:docMkLst>
        <pc:docMk/>
      </pc:docMkLst>
      <pc:sldChg chg="add del setBg">
        <pc:chgData name="Alex Hodson" userId="7ec9147a-b14e-4bb5-a731-9e4d77eec95a" providerId="ADAL" clId="{F45D929E-D922-401A-8CAB-A1E445BEAF51}" dt="2025-02-25T08:22:35.243" v="2" actId="47"/>
        <pc:sldMkLst>
          <pc:docMk/>
          <pc:sldMk cId="1708572537" sldId="262"/>
        </pc:sldMkLst>
      </pc:sldChg>
      <pc:sldChg chg="add">
        <pc:chgData name="Alex Hodson" userId="7ec9147a-b14e-4bb5-a731-9e4d77eec95a" providerId="ADAL" clId="{F45D929E-D922-401A-8CAB-A1E445BEAF51}" dt="2025-02-25T08:22:32.667" v="1" actId="2890"/>
        <pc:sldMkLst>
          <pc:docMk/>
          <pc:sldMk cId="561956953" sldId="26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i="1">
              <a:latin typeface="Twinkl Light" pitchFamily="2" charset="0"/>
            </a:rPr>
            <a:t>Refugee Boy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Understanding features of a modern play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Structure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924222-92DC-401D-B128-E49772CD5C01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Flashback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FABA4A36-4677-4E48-AFEE-9C5BA105FA23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Cliffhangers and cyclical endings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BE77738-F0C4-4728-BC02-C374BF908180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Sentence types (SCQE)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AF6BE1F-9CB6-4F85-8A35-33D4C5115213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Language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8B88821-919E-4E19-B852-E9A2D494256A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Symbolism of objects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How childhood experiences are affected by place/culture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How childhood is presented in a drama text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Analytical Writing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86DB857E-95D2-47D1-9BD1-53AE82A9DFB5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Recap of writing WHAT sentences</a:t>
          </a:r>
        </a:p>
      </dgm:t>
    </dgm:pt>
    <dgm:pt modelId="{12478656-FF73-4C41-951A-04F6B28487EC}" type="parTrans" cxnId="{24F9BAEB-CC6B-4CC9-B397-EB8AFD6E997A}">
      <dgm:prSet/>
      <dgm:spPr/>
      <dgm:t>
        <a:bodyPr/>
        <a:lstStyle/>
        <a:p>
          <a:endParaRPr lang="en-GB" sz="2000"/>
        </a:p>
      </dgm:t>
    </dgm:pt>
    <dgm:pt modelId="{06128A59-AE0F-4AC8-9B6B-FAA98E1F635A}" type="sibTrans" cxnId="{24F9BAEB-CC6B-4CC9-B397-EB8AFD6E997A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Form (conventions of scripts)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6DEFB62E-7861-4BF4-AE79-FFB888428220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Contrast</a:t>
          </a:r>
        </a:p>
      </dgm:t>
    </dgm:pt>
    <dgm:pt modelId="{8EEA4AB9-F59A-459D-A110-013D01EF31EB}" type="parTrans" cxnId="{E6254F63-86D7-4E04-85FC-E8BE65CC6134}">
      <dgm:prSet/>
      <dgm:spPr/>
      <dgm:t>
        <a:bodyPr/>
        <a:lstStyle/>
        <a:p>
          <a:endParaRPr lang="en-GB" sz="2000"/>
        </a:p>
      </dgm:t>
    </dgm:pt>
    <dgm:pt modelId="{32D966D9-F874-4993-9582-FCC1AE7C0E5E}" type="sibTrans" cxnId="{E6254F63-86D7-4E04-85FC-E8BE65CC6134}">
      <dgm:prSet/>
      <dgm:spPr/>
      <dgm:t>
        <a:bodyPr/>
        <a:lstStyle/>
        <a:p>
          <a:endParaRPr lang="en-GB" sz="2000"/>
        </a:p>
      </dgm:t>
    </dgm:pt>
    <dgm:pt modelId="{A02340FD-E578-40D4-89D4-756C0645D995}">
      <dgm:prSet phldrT="[Text]"/>
      <dgm:spPr/>
      <dgm:t>
        <a:bodyPr/>
        <a:lstStyle/>
        <a:p>
          <a:r>
            <a:rPr lang="en-GB">
              <a:latin typeface="Twinkl Light" pitchFamily="2" charset="0"/>
            </a:rPr>
            <a:t>Identifying writers’ methods</a:t>
          </a:r>
        </a:p>
      </dgm:t>
    </dgm:pt>
    <dgm:pt modelId="{6D4E56A6-D0C2-4DAB-B37D-E2B3B33D5A39}" type="parTrans" cxnId="{308D81D1-8ADB-4B07-AD8F-8A5929B38800}">
      <dgm:prSet/>
      <dgm:spPr/>
      <dgm:t>
        <a:bodyPr/>
        <a:lstStyle/>
        <a:p>
          <a:endParaRPr lang="en-GB"/>
        </a:p>
      </dgm:t>
    </dgm:pt>
    <dgm:pt modelId="{08B43322-B25E-411B-B73F-25827C037977}" type="sibTrans" cxnId="{308D81D1-8ADB-4B07-AD8F-8A5929B38800}">
      <dgm:prSet/>
      <dgm:spPr/>
      <dgm:t>
        <a:bodyPr/>
        <a:lstStyle/>
        <a:p>
          <a:endParaRPr lang="en-GB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Key Skills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CBED08E4-62BB-431D-BBF2-8686467228AF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Cross-cutting</a:t>
          </a:r>
        </a:p>
      </dgm:t>
    </dgm:pt>
    <dgm:pt modelId="{C92F3623-E69B-4B4E-86B6-D9C34A9F0DCB}" type="parTrans" cxnId="{EA27456D-4C02-4803-B500-B18C80B46760}">
      <dgm:prSet/>
      <dgm:spPr/>
      <dgm:t>
        <a:bodyPr/>
        <a:lstStyle/>
        <a:p>
          <a:endParaRPr lang="en-GB"/>
        </a:p>
      </dgm:t>
    </dgm:pt>
    <dgm:pt modelId="{1385116C-6418-4A9F-995E-867EE807CC07}" type="sibTrans" cxnId="{EA27456D-4C02-4803-B500-B18C80B46760}">
      <dgm:prSet/>
      <dgm:spPr/>
      <dgm:t>
        <a:bodyPr/>
        <a:lstStyle/>
        <a:p>
          <a:endParaRPr lang="en-GB"/>
        </a:p>
      </dgm:t>
    </dgm:pt>
    <dgm:pt modelId="{42F7BE52-3932-42EA-BB2D-1E5A5BC32598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Dialogue</a:t>
          </a:r>
        </a:p>
      </dgm:t>
    </dgm:pt>
    <dgm:pt modelId="{EB60B78D-1A81-4A3D-8336-BD618F6F0B64}" type="parTrans" cxnId="{580146DA-3597-4459-A573-A217BB71CFCB}">
      <dgm:prSet/>
      <dgm:spPr/>
      <dgm:t>
        <a:bodyPr/>
        <a:lstStyle/>
        <a:p>
          <a:endParaRPr lang="en-GB"/>
        </a:p>
      </dgm:t>
    </dgm:pt>
    <dgm:pt modelId="{BE1A07BC-0B0B-40AC-9A71-4185713398AD}" type="sibTrans" cxnId="{580146DA-3597-4459-A573-A217BB71CFCB}">
      <dgm:prSet/>
      <dgm:spPr/>
      <dgm:t>
        <a:bodyPr/>
        <a:lstStyle/>
        <a:p>
          <a:endParaRPr lang="en-GB"/>
        </a:p>
      </dgm:t>
    </dgm:pt>
    <dgm:pt modelId="{1C955FD8-27E9-413B-85D9-54EB109FDA30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Staging/Stage directions</a:t>
          </a:r>
        </a:p>
      </dgm:t>
    </dgm:pt>
    <dgm:pt modelId="{F283684D-0EAA-4335-A884-D0016567C961}" type="parTrans" cxnId="{59F0A703-7D72-4ECA-931C-BED766A66FEC}">
      <dgm:prSet/>
      <dgm:spPr/>
      <dgm:t>
        <a:bodyPr/>
        <a:lstStyle/>
        <a:p>
          <a:endParaRPr lang="en-GB"/>
        </a:p>
      </dgm:t>
    </dgm:pt>
    <dgm:pt modelId="{1E9259C5-074E-4423-A0E0-6736CE610626}" type="sibTrans" cxnId="{59F0A703-7D72-4ECA-931C-BED766A66FEC}">
      <dgm:prSet/>
      <dgm:spPr/>
      <dgm:t>
        <a:bodyPr/>
        <a:lstStyle/>
        <a:p>
          <a:endParaRPr lang="en-GB"/>
        </a:p>
      </dgm:t>
    </dgm:pt>
    <dgm:pt modelId="{FEBE09AF-C0A2-4EE0-A6A8-F1C449351672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Representation of character (stereotype)</a:t>
          </a:r>
        </a:p>
      </dgm:t>
    </dgm:pt>
    <dgm:pt modelId="{14E6FF6C-3D33-4F25-AB6D-B876A62BED03}" type="parTrans" cxnId="{480029DE-3345-4812-8D93-1903FB04E518}">
      <dgm:prSet/>
      <dgm:spPr/>
      <dgm:t>
        <a:bodyPr/>
        <a:lstStyle/>
        <a:p>
          <a:endParaRPr lang="en-GB"/>
        </a:p>
      </dgm:t>
    </dgm:pt>
    <dgm:pt modelId="{C7076341-3AC0-4C81-AA06-DF31B4CC4E21}" type="sibTrans" cxnId="{480029DE-3345-4812-8D93-1903FB04E518}">
      <dgm:prSet/>
      <dgm:spPr/>
      <dgm:t>
        <a:bodyPr/>
        <a:lstStyle/>
        <a:p>
          <a:endParaRPr lang="en-GB"/>
        </a:p>
      </dgm:t>
    </dgm:pt>
    <dgm:pt modelId="{A1ED9620-6A9C-41E1-A782-E8813EFE4176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Line</a:t>
          </a:r>
        </a:p>
      </dgm:t>
    </dgm:pt>
    <dgm:pt modelId="{20EE9CA3-981D-4A02-BA3A-9B3B970EADC4}" type="parTrans" cxnId="{C2D3B378-47BA-458E-A946-E8924D8EB842}">
      <dgm:prSet/>
      <dgm:spPr/>
      <dgm:t>
        <a:bodyPr/>
        <a:lstStyle/>
        <a:p>
          <a:endParaRPr lang="en-GB"/>
        </a:p>
      </dgm:t>
    </dgm:pt>
    <dgm:pt modelId="{82329B12-0D7A-4CD3-AC98-33FA10509A64}" type="sibTrans" cxnId="{C2D3B378-47BA-458E-A946-E8924D8EB842}">
      <dgm:prSet/>
      <dgm:spPr/>
      <dgm:t>
        <a:bodyPr/>
        <a:lstStyle/>
        <a:p>
          <a:endParaRPr lang="en-GB"/>
        </a:p>
      </dgm:t>
    </dgm:pt>
    <dgm:pt modelId="{40E16696-2BD0-4CF2-B885-CD6AF565280E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Scene</a:t>
          </a:r>
        </a:p>
      </dgm:t>
    </dgm:pt>
    <dgm:pt modelId="{5F048E4A-A6BD-4A1B-8AD2-0BE903510E48}" type="parTrans" cxnId="{F1784444-9E22-45DF-877F-8BD0FD2BCEC2}">
      <dgm:prSet/>
      <dgm:spPr/>
      <dgm:t>
        <a:bodyPr/>
        <a:lstStyle/>
        <a:p>
          <a:endParaRPr lang="en-GB"/>
        </a:p>
      </dgm:t>
    </dgm:pt>
    <dgm:pt modelId="{D96C3573-11C3-41F9-BEE0-55C88A0909D2}" type="sibTrans" cxnId="{F1784444-9E22-45DF-877F-8BD0FD2BCEC2}">
      <dgm:prSet/>
      <dgm:spPr/>
      <dgm:t>
        <a:bodyPr/>
        <a:lstStyle/>
        <a:p>
          <a:endParaRPr lang="en-GB"/>
        </a:p>
      </dgm:t>
    </dgm:pt>
    <dgm:pt modelId="{E0380136-80BE-4F01-8B1E-A5D2CC6118B2}">
      <dgm:prSet phldrT="[Text]"/>
      <dgm:spPr/>
      <dgm:t>
        <a:bodyPr/>
        <a:lstStyle/>
        <a:p>
          <a:r>
            <a:rPr lang="en-GB">
              <a:latin typeface="Twinkl Light" pitchFamily="2" charset="0"/>
            </a:rPr>
            <a:t>Making references/selecting quotations</a:t>
          </a:r>
        </a:p>
      </dgm:t>
    </dgm:pt>
    <dgm:pt modelId="{4D8F1994-8DF3-46C3-BBD9-EBDA6EFA5117}" type="parTrans" cxnId="{BDC666B4-F21A-4C9D-869F-FD87035CE52C}">
      <dgm:prSet/>
      <dgm:spPr/>
      <dgm:t>
        <a:bodyPr/>
        <a:lstStyle/>
        <a:p>
          <a:endParaRPr lang="en-GB"/>
        </a:p>
      </dgm:t>
    </dgm:pt>
    <dgm:pt modelId="{E0B37EF5-8D13-4AD0-86BE-11B90D91DD6A}" type="sibTrans" cxnId="{BDC666B4-F21A-4C9D-869F-FD87035CE52C}">
      <dgm:prSet/>
      <dgm:spPr/>
      <dgm:t>
        <a:bodyPr/>
        <a:lstStyle/>
        <a:p>
          <a:endParaRPr lang="en-GB"/>
        </a:p>
      </dgm:t>
    </dgm:pt>
    <dgm:pt modelId="{E0100171-E401-449B-9805-D4E207BEDCBD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Writing HOW sentences</a:t>
          </a:r>
        </a:p>
      </dgm:t>
    </dgm:pt>
    <dgm:pt modelId="{52E50793-75ED-4A72-A433-87877FC2F349}" type="parTrans" cxnId="{6CE6CE02-C183-45D8-8775-21254A96E2B5}">
      <dgm:prSet/>
      <dgm:spPr/>
      <dgm:t>
        <a:bodyPr/>
        <a:lstStyle/>
        <a:p>
          <a:endParaRPr lang="en-GB"/>
        </a:p>
      </dgm:t>
    </dgm:pt>
    <dgm:pt modelId="{916EEF33-7FB3-4EE0-872C-865733B3C06C}" type="sibTrans" cxnId="{6CE6CE02-C183-45D8-8775-21254A96E2B5}">
      <dgm:prSet/>
      <dgm:spPr/>
      <dgm:t>
        <a:bodyPr/>
        <a:lstStyle/>
        <a:p>
          <a:endParaRPr lang="en-GB"/>
        </a:p>
      </dgm:t>
    </dgm:pt>
    <dgm:pt modelId="{034D8C91-5795-47F0-B635-498BCC6E834C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How is something shown in the text?</a:t>
          </a:r>
        </a:p>
      </dgm:t>
    </dgm:pt>
    <dgm:pt modelId="{51049BE0-1D03-4E83-9EE2-D85FB2715ED4}" type="parTrans" cxnId="{6FFADFC2-A868-4F88-B79A-87B3BE31E332}">
      <dgm:prSet/>
      <dgm:spPr/>
      <dgm:t>
        <a:bodyPr/>
        <a:lstStyle/>
        <a:p>
          <a:endParaRPr lang="en-GB"/>
        </a:p>
      </dgm:t>
    </dgm:pt>
    <dgm:pt modelId="{75A83648-F41F-4D3D-B780-37C559C213D8}" type="sibTrans" cxnId="{6FFADFC2-A868-4F88-B79A-87B3BE31E332}">
      <dgm:prSet/>
      <dgm:spPr/>
      <dgm:t>
        <a:bodyPr/>
        <a:lstStyle/>
        <a:p>
          <a:endParaRPr lang="en-GB"/>
        </a:p>
      </dgm:t>
    </dgm:pt>
    <dgm:pt modelId="{559A8117-ECCB-414C-A1CD-43776203FCDE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Which words and phrases show this?</a:t>
          </a:r>
        </a:p>
      </dgm:t>
    </dgm:pt>
    <dgm:pt modelId="{DAB6D092-52D0-4D91-A7C3-7A9118015E6D}" type="parTrans" cxnId="{87477935-EDA0-448B-9885-B2AED60B33EA}">
      <dgm:prSet/>
      <dgm:spPr/>
      <dgm:t>
        <a:bodyPr/>
        <a:lstStyle/>
        <a:p>
          <a:endParaRPr lang="en-GB"/>
        </a:p>
      </dgm:t>
    </dgm:pt>
    <dgm:pt modelId="{F378E912-19DD-463A-A50C-2212F1A69A65}" type="sibTrans" cxnId="{87477935-EDA0-448B-9885-B2AED60B33EA}">
      <dgm:prSet/>
      <dgm:spPr/>
      <dgm:t>
        <a:bodyPr/>
        <a:lstStyle/>
        <a:p>
          <a:endParaRPr lang="en-GB"/>
        </a:p>
      </dgm:t>
    </dgm:pt>
    <dgm:pt modelId="{ED6F1AAB-FA64-42B8-8D30-E11742CAA117}">
      <dgm:prSet phldrT="[Text]" custT="1"/>
      <dgm:spPr/>
      <dgm:t>
        <a:bodyPr/>
        <a:lstStyle/>
        <a:p>
          <a:r>
            <a:rPr lang="en-GB" sz="1200">
              <a:latin typeface="Twinkl Light" pitchFamily="2" charset="0"/>
            </a:rPr>
            <a:t>Which methods does the writer use?</a:t>
          </a:r>
        </a:p>
      </dgm:t>
    </dgm:pt>
    <dgm:pt modelId="{AE953C70-FAF6-40F0-82AB-970F272B937D}" type="parTrans" cxnId="{8A6ECD49-10C1-4B09-945B-A9D5C5309DDF}">
      <dgm:prSet/>
      <dgm:spPr/>
      <dgm:t>
        <a:bodyPr/>
        <a:lstStyle/>
        <a:p>
          <a:endParaRPr lang="en-GB"/>
        </a:p>
      </dgm:t>
    </dgm:pt>
    <dgm:pt modelId="{4A8A6888-7A44-4295-9F17-BFEEDBDA4DA4}" type="sibTrans" cxnId="{8A6ECD49-10C1-4B09-945B-A9D5C5309DD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 custLinFactNeighborX="1962" custLinFactNeighborY="-528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6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6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0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0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0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0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0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0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7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6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6"/>
      <dgm:spPr/>
    </dgm:pt>
    <dgm:pt modelId="{11FC8F05-3FAD-4319-B56A-2E9B6BDC8D2B}" type="pres">
      <dgm:prSet presAssocID="{B58E7AE7-C20E-4C79-AEF0-55C3BEAD40C1}" presName="hierChild4" presStyleCnt="0"/>
      <dgm:spPr/>
    </dgm:pt>
    <dgm:pt modelId="{62D96A2B-6ABE-44C1-95A2-83B53481ABA5}" type="pres">
      <dgm:prSet presAssocID="{20EE9CA3-981D-4A02-BA3A-9B3B970EADC4}" presName="Name37" presStyleLbl="parChTrans1D3" presStyleIdx="2" presStyleCnt="20"/>
      <dgm:spPr/>
    </dgm:pt>
    <dgm:pt modelId="{E642F307-8ADE-4F12-9BDD-87D614551C04}" type="pres">
      <dgm:prSet presAssocID="{A1ED9620-6A9C-41E1-A782-E8813EFE4176}" presName="hierRoot2" presStyleCnt="0">
        <dgm:presLayoutVars>
          <dgm:hierBranch val="init"/>
        </dgm:presLayoutVars>
      </dgm:prSet>
      <dgm:spPr/>
    </dgm:pt>
    <dgm:pt modelId="{F7502D83-3D65-43E6-ADF3-DDD71DD1E653}" type="pres">
      <dgm:prSet presAssocID="{A1ED9620-6A9C-41E1-A782-E8813EFE4176}" presName="rootComposite" presStyleCnt="0"/>
      <dgm:spPr/>
    </dgm:pt>
    <dgm:pt modelId="{1731A8B5-5706-4019-8ABA-1527A28FF84A}" type="pres">
      <dgm:prSet presAssocID="{A1ED9620-6A9C-41E1-A782-E8813EFE4176}" presName="rootText" presStyleLbl="node3" presStyleIdx="2" presStyleCnt="20">
        <dgm:presLayoutVars>
          <dgm:chPref val="3"/>
        </dgm:presLayoutVars>
      </dgm:prSet>
      <dgm:spPr/>
    </dgm:pt>
    <dgm:pt modelId="{F109CBB5-F0F9-472B-915F-648D703E7E88}" type="pres">
      <dgm:prSet presAssocID="{A1ED9620-6A9C-41E1-A782-E8813EFE4176}" presName="rootConnector" presStyleLbl="node3" presStyleIdx="2" presStyleCnt="20"/>
      <dgm:spPr/>
    </dgm:pt>
    <dgm:pt modelId="{0E0ADA84-6CE3-4B97-B479-05A744381F46}" type="pres">
      <dgm:prSet presAssocID="{A1ED9620-6A9C-41E1-A782-E8813EFE4176}" presName="hierChild4" presStyleCnt="0"/>
      <dgm:spPr/>
    </dgm:pt>
    <dgm:pt modelId="{5B2BF792-42CB-408D-B274-1702FC92ACA8}" type="pres">
      <dgm:prSet presAssocID="{A1ED9620-6A9C-41E1-A782-E8813EFE4176}" presName="hierChild5" presStyleCnt="0"/>
      <dgm:spPr/>
    </dgm:pt>
    <dgm:pt modelId="{2A1F68FB-B114-428D-91E4-09A5CFC3989C}" type="pres">
      <dgm:prSet presAssocID="{5F048E4A-A6BD-4A1B-8AD2-0BE903510E48}" presName="Name37" presStyleLbl="parChTrans1D3" presStyleIdx="3" presStyleCnt="20"/>
      <dgm:spPr/>
    </dgm:pt>
    <dgm:pt modelId="{1446889C-CDE9-420B-95CB-53DFD171C145}" type="pres">
      <dgm:prSet presAssocID="{40E16696-2BD0-4CF2-B885-CD6AF565280E}" presName="hierRoot2" presStyleCnt="0">
        <dgm:presLayoutVars>
          <dgm:hierBranch val="init"/>
        </dgm:presLayoutVars>
      </dgm:prSet>
      <dgm:spPr/>
    </dgm:pt>
    <dgm:pt modelId="{E99C8790-930C-4637-9082-A45AEB81815D}" type="pres">
      <dgm:prSet presAssocID="{40E16696-2BD0-4CF2-B885-CD6AF565280E}" presName="rootComposite" presStyleCnt="0"/>
      <dgm:spPr/>
    </dgm:pt>
    <dgm:pt modelId="{131235FF-A311-4220-8849-71149090A689}" type="pres">
      <dgm:prSet presAssocID="{40E16696-2BD0-4CF2-B885-CD6AF565280E}" presName="rootText" presStyleLbl="node3" presStyleIdx="3" presStyleCnt="20">
        <dgm:presLayoutVars>
          <dgm:chPref val="3"/>
        </dgm:presLayoutVars>
      </dgm:prSet>
      <dgm:spPr/>
    </dgm:pt>
    <dgm:pt modelId="{6065B8FD-8165-4A40-8D51-F3C65255CE0F}" type="pres">
      <dgm:prSet presAssocID="{40E16696-2BD0-4CF2-B885-CD6AF565280E}" presName="rootConnector" presStyleLbl="node3" presStyleIdx="3" presStyleCnt="20"/>
      <dgm:spPr/>
    </dgm:pt>
    <dgm:pt modelId="{AA2B3337-4D66-49C7-894A-D5A1C9659CB9}" type="pres">
      <dgm:prSet presAssocID="{40E16696-2BD0-4CF2-B885-CD6AF565280E}" presName="hierChild4" presStyleCnt="0"/>
      <dgm:spPr/>
    </dgm:pt>
    <dgm:pt modelId="{30CEDB11-2262-4B98-A327-1A611429A797}" type="pres">
      <dgm:prSet presAssocID="{40E16696-2BD0-4CF2-B885-CD6AF565280E}" presName="hierChild5" presStyleCnt="0"/>
      <dgm:spPr/>
    </dgm:pt>
    <dgm:pt modelId="{D7D7F363-C712-4DCB-992F-F4196E0A9DFB}" type="pres">
      <dgm:prSet presAssocID="{EB60B78D-1A81-4A3D-8336-BD618F6F0B64}" presName="Name37" presStyleLbl="parChTrans1D3" presStyleIdx="4" presStyleCnt="20"/>
      <dgm:spPr/>
    </dgm:pt>
    <dgm:pt modelId="{DF123FF9-7983-4ADA-AF59-9B9257FE43AF}" type="pres">
      <dgm:prSet presAssocID="{42F7BE52-3932-42EA-BB2D-1E5A5BC32598}" presName="hierRoot2" presStyleCnt="0">
        <dgm:presLayoutVars>
          <dgm:hierBranch val="init"/>
        </dgm:presLayoutVars>
      </dgm:prSet>
      <dgm:spPr/>
    </dgm:pt>
    <dgm:pt modelId="{C64CA786-4235-472C-826E-BE5FA71993C8}" type="pres">
      <dgm:prSet presAssocID="{42F7BE52-3932-42EA-BB2D-1E5A5BC32598}" presName="rootComposite" presStyleCnt="0"/>
      <dgm:spPr/>
    </dgm:pt>
    <dgm:pt modelId="{C911DB8B-A09B-4E07-9194-31304FEB9ADA}" type="pres">
      <dgm:prSet presAssocID="{42F7BE52-3932-42EA-BB2D-1E5A5BC32598}" presName="rootText" presStyleLbl="node3" presStyleIdx="4" presStyleCnt="20">
        <dgm:presLayoutVars>
          <dgm:chPref val="3"/>
        </dgm:presLayoutVars>
      </dgm:prSet>
      <dgm:spPr/>
    </dgm:pt>
    <dgm:pt modelId="{1CC14A08-D1F2-4E0B-98CC-AAC42451E4BD}" type="pres">
      <dgm:prSet presAssocID="{42F7BE52-3932-42EA-BB2D-1E5A5BC32598}" presName="rootConnector" presStyleLbl="node3" presStyleIdx="4" presStyleCnt="20"/>
      <dgm:spPr/>
    </dgm:pt>
    <dgm:pt modelId="{296E004C-A079-42EB-9EF1-3908058682A9}" type="pres">
      <dgm:prSet presAssocID="{42F7BE52-3932-42EA-BB2D-1E5A5BC32598}" presName="hierChild4" presStyleCnt="0"/>
      <dgm:spPr/>
    </dgm:pt>
    <dgm:pt modelId="{C08A9060-499A-4539-AFB7-44940FD116FA}" type="pres">
      <dgm:prSet presAssocID="{42F7BE52-3932-42EA-BB2D-1E5A5BC32598}" presName="hierChild5" presStyleCnt="0"/>
      <dgm:spPr/>
    </dgm:pt>
    <dgm:pt modelId="{8312C38C-4937-49CF-A06B-C2E1FA4A16A9}" type="pres">
      <dgm:prSet presAssocID="{F283684D-0EAA-4335-A884-D0016567C961}" presName="Name37" presStyleLbl="parChTrans1D3" presStyleIdx="5" presStyleCnt="20"/>
      <dgm:spPr/>
    </dgm:pt>
    <dgm:pt modelId="{F9176115-7E92-48C0-B4DD-DDC698B765C1}" type="pres">
      <dgm:prSet presAssocID="{1C955FD8-27E9-413B-85D9-54EB109FDA30}" presName="hierRoot2" presStyleCnt="0">
        <dgm:presLayoutVars>
          <dgm:hierBranch val="init"/>
        </dgm:presLayoutVars>
      </dgm:prSet>
      <dgm:spPr/>
    </dgm:pt>
    <dgm:pt modelId="{50C1D706-E986-42BF-908E-92EBAD911CB6}" type="pres">
      <dgm:prSet presAssocID="{1C955FD8-27E9-413B-85D9-54EB109FDA30}" presName="rootComposite" presStyleCnt="0"/>
      <dgm:spPr/>
    </dgm:pt>
    <dgm:pt modelId="{9257C334-18FE-4D9C-A6FD-BB93650D7A02}" type="pres">
      <dgm:prSet presAssocID="{1C955FD8-27E9-413B-85D9-54EB109FDA30}" presName="rootText" presStyleLbl="node3" presStyleIdx="5" presStyleCnt="20">
        <dgm:presLayoutVars>
          <dgm:chPref val="3"/>
        </dgm:presLayoutVars>
      </dgm:prSet>
      <dgm:spPr/>
    </dgm:pt>
    <dgm:pt modelId="{BA4AA798-6722-4FFE-8F0E-BFC65DEDB532}" type="pres">
      <dgm:prSet presAssocID="{1C955FD8-27E9-413B-85D9-54EB109FDA30}" presName="rootConnector" presStyleLbl="node3" presStyleIdx="5" presStyleCnt="20"/>
      <dgm:spPr/>
    </dgm:pt>
    <dgm:pt modelId="{DBFF9C53-65B8-4653-99B8-1BDDCD1E1223}" type="pres">
      <dgm:prSet presAssocID="{1C955FD8-27E9-413B-85D9-54EB109FDA30}" presName="hierChild4" presStyleCnt="0"/>
      <dgm:spPr/>
    </dgm:pt>
    <dgm:pt modelId="{059F7A83-59A3-4DB2-ADE1-2F58E6F1C704}" type="pres">
      <dgm:prSet presAssocID="{1C955FD8-27E9-413B-85D9-54EB109FDA30}" presName="hierChild5" presStyleCnt="0"/>
      <dgm:spPr/>
    </dgm:pt>
    <dgm:pt modelId="{0CB9E4EC-34CE-42CF-BBBC-1E077B207159}" type="pres">
      <dgm:prSet presAssocID="{C92F3623-E69B-4B4E-86B6-D9C34A9F0DCB}" presName="Name37" presStyleLbl="parChTrans1D3" presStyleIdx="6" presStyleCnt="20"/>
      <dgm:spPr/>
    </dgm:pt>
    <dgm:pt modelId="{44D985EB-9F3A-4F05-BA3A-0D28D2A74D91}" type="pres">
      <dgm:prSet presAssocID="{CBED08E4-62BB-431D-BBF2-8686467228AF}" presName="hierRoot2" presStyleCnt="0">
        <dgm:presLayoutVars>
          <dgm:hierBranch val="init"/>
        </dgm:presLayoutVars>
      </dgm:prSet>
      <dgm:spPr/>
    </dgm:pt>
    <dgm:pt modelId="{E5206F9E-E23F-4340-AD26-20020F18D39B}" type="pres">
      <dgm:prSet presAssocID="{CBED08E4-62BB-431D-BBF2-8686467228AF}" presName="rootComposite" presStyleCnt="0"/>
      <dgm:spPr/>
    </dgm:pt>
    <dgm:pt modelId="{8E3D503B-DDED-41DC-A046-F2271B2BB4D9}" type="pres">
      <dgm:prSet presAssocID="{CBED08E4-62BB-431D-BBF2-8686467228AF}" presName="rootText" presStyleLbl="node3" presStyleIdx="6" presStyleCnt="20">
        <dgm:presLayoutVars>
          <dgm:chPref val="3"/>
        </dgm:presLayoutVars>
      </dgm:prSet>
      <dgm:spPr/>
    </dgm:pt>
    <dgm:pt modelId="{14FA0C58-476E-4C64-87C6-A3EF17125A67}" type="pres">
      <dgm:prSet presAssocID="{CBED08E4-62BB-431D-BBF2-8686467228AF}" presName="rootConnector" presStyleLbl="node3" presStyleIdx="6" presStyleCnt="20"/>
      <dgm:spPr/>
    </dgm:pt>
    <dgm:pt modelId="{0036739A-D3A8-4AD9-9B43-F93FB69DF391}" type="pres">
      <dgm:prSet presAssocID="{CBED08E4-62BB-431D-BBF2-8686467228AF}" presName="hierChild4" presStyleCnt="0"/>
      <dgm:spPr/>
    </dgm:pt>
    <dgm:pt modelId="{8F38E834-F43D-4525-8B92-42E198A08B09}" type="pres">
      <dgm:prSet presAssocID="{CBED08E4-62BB-431D-BBF2-8686467228AF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22F2C123-915A-40D9-89F4-37C126D8B05B}" type="pres">
      <dgm:prSet presAssocID="{6D2ECB51-2F3D-4A9A-B17C-D041211B851C}" presName="Name37" presStyleLbl="parChTrans1D2" presStyleIdx="2" presStyleCnt="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2" presStyleIdx="2" presStyleCnt="6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2" presStyleIdx="2" presStyleCnt="6"/>
      <dgm:spPr/>
    </dgm:pt>
    <dgm:pt modelId="{E88A781E-0F1F-41FA-A091-19720157CB00}" type="pres">
      <dgm:prSet presAssocID="{0AF6BE1F-9CB6-4F85-8A35-33D4C5115213}" presName="hierChild4" presStyleCnt="0"/>
      <dgm:spPr/>
    </dgm:pt>
    <dgm:pt modelId="{C51765FE-39DB-47DD-A78E-BFDF2EF637BA}" type="pres">
      <dgm:prSet presAssocID="{A9A4E0F6-A4E0-44C2-A003-96761793C542}" presName="Name37" presStyleLbl="parChTrans1D3" presStyleIdx="7" presStyleCnt="20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7" presStyleCnt="20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7" presStyleCnt="20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02692FA4-68C7-424B-8174-76B669C1BB11}" type="pres">
      <dgm:prSet presAssocID="{8EEA4AB9-F59A-459D-A110-013D01EF31EB}" presName="Name37" presStyleLbl="parChTrans1D3" presStyleIdx="8" presStyleCnt="20"/>
      <dgm:spPr/>
    </dgm:pt>
    <dgm:pt modelId="{B7C39C0C-DDBB-4E5F-ADEB-02BB4200E25A}" type="pres">
      <dgm:prSet presAssocID="{6DEFB62E-7861-4BF4-AE79-FFB888428220}" presName="hierRoot2" presStyleCnt="0">
        <dgm:presLayoutVars>
          <dgm:hierBranch val="init"/>
        </dgm:presLayoutVars>
      </dgm:prSet>
      <dgm:spPr/>
    </dgm:pt>
    <dgm:pt modelId="{C8B7CBE3-0DD5-44BE-BA62-C105DC35A0F0}" type="pres">
      <dgm:prSet presAssocID="{6DEFB62E-7861-4BF4-AE79-FFB888428220}" presName="rootComposite" presStyleCnt="0"/>
      <dgm:spPr/>
    </dgm:pt>
    <dgm:pt modelId="{A314D7B4-CEEF-420F-85F1-8A6630AFDD04}" type="pres">
      <dgm:prSet presAssocID="{6DEFB62E-7861-4BF4-AE79-FFB888428220}" presName="rootText" presStyleLbl="node3" presStyleIdx="8" presStyleCnt="20">
        <dgm:presLayoutVars>
          <dgm:chPref val="3"/>
        </dgm:presLayoutVars>
      </dgm:prSet>
      <dgm:spPr/>
    </dgm:pt>
    <dgm:pt modelId="{D3F369CC-4491-4FBD-9CF3-F5C6F7D22261}" type="pres">
      <dgm:prSet presAssocID="{6DEFB62E-7861-4BF4-AE79-FFB888428220}" presName="rootConnector" presStyleLbl="node3" presStyleIdx="8" presStyleCnt="20"/>
      <dgm:spPr/>
    </dgm:pt>
    <dgm:pt modelId="{CF1DCCD4-0972-48D0-BB38-BBE56068F259}" type="pres">
      <dgm:prSet presAssocID="{6DEFB62E-7861-4BF4-AE79-FFB888428220}" presName="hierChild4" presStyleCnt="0"/>
      <dgm:spPr/>
    </dgm:pt>
    <dgm:pt modelId="{3E8740B6-8A6D-47C5-93DB-7F8D06E742E8}" type="pres">
      <dgm:prSet presAssocID="{6DEFB62E-7861-4BF4-AE79-FFB888428220}" presName="hierChild5" presStyleCnt="0"/>
      <dgm:spPr/>
    </dgm:pt>
    <dgm:pt modelId="{D594A846-F392-459F-AB0F-5F4754254248}" type="pres">
      <dgm:prSet presAssocID="{14E6FF6C-3D33-4F25-AB6D-B876A62BED03}" presName="Name37" presStyleLbl="parChTrans1D3" presStyleIdx="9" presStyleCnt="20"/>
      <dgm:spPr/>
    </dgm:pt>
    <dgm:pt modelId="{C9D76B69-D949-4153-9090-B8F8BC274043}" type="pres">
      <dgm:prSet presAssocID="{FEBE09AF-C0A2-4EE0-A6A8-F1C449351672}" presName="hierRoot2" presStyleCnt="0">
        <dgm:presLayoutVars>
          <dgm:hierBranch val="init"/>
        </dgm:presLayoutVars>
      </dgm:prSet>
      <dgm:spPr/>
    </dgm:pt>
    <dgm:pt modelId="{307C79E9-B212-44C7-89BB-E4CDD1DEEA75}" type="pres">
      <dgm:prSet presAssocID="{FEBE09AF-C0A2-4EE0-A6A8-F1C449351672}" presName="rootComposite" presStyleCnt="0"/>
      <dgm:spPr/>
    </dgm:pt>
    <dgm:pt modelId="{1C3EC590-8408-4741-96D2-C973C3FCD534}" type="pres">
      <dgm:prSet presAssocID="{FEBE09AF-C0A2-4EE0-A6A8-F1C449351672}" presName="rootText" presStyleLbl="node3" presStyleIdx="9" presStyleCnt="20">
        <dgm:presLayoutVars>
          <dgm:chPref val="3"/>
        </dgm:presLayoutVars>
      </dgm:prSet>
      <dgm:spPr/>
    </dgm:pt>
    <dgm:pt modelId="{0617BE1E-A675-46F6-A191-6164860023DE}" type="pres">
      <dgm:prSet presAssocID="{FEBE09AF-C0A2-4EE0-A6A8-F1C449351672}" presName="rootConnector" presStyleLbl="node3" presStyleIdx="9" presStyleCnt="20"/>
      <dgm:spPr/>
    </dgm:pt>
    <dgm:pt modelId="{A405CFEE-F24E-451A-AD94-E79E75F6AD83}" type="pres">
      <dgm:prSet presAssocID="{FEBE09AF-C0A2-4EE0-A6A8-F1C449351672}" presName="hierChild4" presStyleCnt="0"/>
      <dgm:spPr/>
    </dgm:pt>
    <dgm:pt modelId="{02595A96-77EE-4BDB-9F83-FF314270D27C}" type="pres">
      <dgm:prSet presAssocID="{FEBE09AF-C0A2-4EE0-A6A8-F1C449351672}" presName="hierChild5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6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6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0" presStyleCnt="20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0" presStyleCnt="20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0" presStyleCnt="20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1" presStyleCnt="20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1" presStyleCnt="20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1" presStyleCnt="20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2" presStyleCnt="20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2" presStyleCnt="20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2" presStyleCnt="20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4" presStyleCnt="7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4" presStyleCnt="6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4" presStyleCnt="6"/>
      <dgm:spPr/>
    </dgm:pt>
    <dgm:pt modelId="{996E8A1C-B9FD-4F77-9DCD-82EB50E5C13E}" type="pres">
      <dgm:prSet presAssocID="{085E5541-8C6C-4E58-AC56-9CFC41CE3B2A}" presName="hierChild4" presStyleCnt="0"/>
      <dgm:spPr/>
    </dgm:pt>
    <dgm:pt modelId="{83A73A8C-3E96-4375-91B8-DE95D821559A}" type="pres">
      <dgm:prSet presAssocID="{12478656-FF73-4C41-951A-04F6B28487EC}" presName="Name37" presStyleLbl="parChTrans1D3" presStyleIdx="13" presStyleCnt="20"/>
      <dgm:spPr/>
    </dgm:pt>
    <dgm:pt modelId="{A25F6276-4ACB-4AFD-9F23-D87E67875AC2}" type="pres">
      <dgm:prSet presAssocID="{86DB857E-95D2-47D1-9BD1-53AE82A9DFB5}" presName="hierRoot2" presStyleCnt="0">
        <dgm:presLayoutVars>
          <dgm:hierBranch val="init"/>
        </dgm:presLayoutVars>
      </dgm:prSet>
      <dgm:spPr/>
    </dgm:pt>
    <dgm:pt modelId="{833DBC6F-61B7-42FC-9482-869A72E1E59A}" type="pres">
      <dgm:prSet presAssocID="{86DB857E-95D2-47D1-9BD1-53AE82A9DFB5}" presName="rootComposite" presStyleCnt="0"/>
      <dgm:spPr/>
    </dgm:pt>
    <dgm:pt modelId="{70ABEEBB-4B12-43DA-AF14-292DDF9CD87A}" type="pres">
      <dgm:prSet presAssocID="{86DB857E-95D2-47D1-9BD1-53AE82A9DFB5}" presName="rootText" presStyleLbl="node3" presStyleIdx="13" presStyleCnt="20">
        <dgm:presLayoutVars>
          <dgm:chPref val="3"/>
        </dgm:presLayoutVars>
      </dgm:prSet>
      <dgm:spPr/>
    </dgm:pt>
    <dgm:pt modelId="{54E51CD7-8FFE-43DC-9216-C2C0C092B57B}" type="pres">
      <dgm:prSet presAssocID="{86DB857E-95D2-47D1-9BD1-53AE82A9DFB5}" presName="rootConnector" presStyleLbl="node3" presStyleIdx="13" presStyleCnt="20"/>
      <dgm:spPr/>
    </dgm:pt>
    <dgm:pt modelId="{17D34FA0-CBF9-497E-B755-0E01F1CCF30E}" type="pres">
      <dgm:prSet presAssocID="{86DB857E-95D2-47D1-9BD1-53AE82A9DFB5}" presName="hierChild4" presStyleCnt="0"/>
      <dgm:spPr/>
    </dgm:pt>
    <dgm:pt modelId="{26DBE3AD-48C3-4F6F-B020-B90818936039}" type="pres">
      <dgm:prSet presAssocID="{86DB857E-95D2-47D1-9BD1-53AE82A9DFB5}" presName="hierChild5" presStyleCnt="0"/>
      <dgm:spPr/>
    </dgm:pt>
    <dgm:pt modelId="{68139748-F0A4-405C-8FEE-FBD8FDF73694}" type="pres">
      <dgm:prSet presAssocID="{52E50793-75ED-4A72-A433-87877FC2F349}" presName="Name37" presStyleLbl="parChTrans1D3" presStyleIdx="14" presStyleCnt="20"/>
      <dgm:spPr/>
    </dgm:pt>
    <dgm:pt modelId="{2299CDD7-8C9E-4F07-BA29-9B5309E0DBDA}" type="pres">
      <dgm:prSet presAssocID="{E0100171-E401-449B-9805-D4E207BEDCBD}" presName="hierRoot2" presStyleCnt="0">
        <dgm:presLayoutVars>
          <dgm:hierBranch val="init"/>
        </dgm:presLayoutVars>
      </dgm:prSet>
      <dgm:spPr/>
    </dgm:pt>
    <dgm:pt modelId="{0E50E7D5-59BC-4B91-99E6-301CCD462721}" type="pres">
      <dgm:prSet presAssocID="{E0100171-E401-449B-9805-D4E207BEDCBD}" presName="rootComposite" presStyleCnt="0"/>
      <dgm:spPr/>
    </dgm:pt>
    <dgm:pt modelId="{B47E8788-3F0F-4E33-9936-413A73EADC5F}" type="pres">
      <dgm:prSet presAssocID="{E0100171-E401-449B-9805-D4E207BEDCBD}" presName="rootText" presStyleLbl="node3" presStyleIdx="14" presStyleCnt="20">
        <dgm:presLayoutVars>
          <dgm:chPref val="3"/>
        </dgm:presLayoutVars>
      </dgm:prSet>
      <dgm:spPr/>
    </dgm:pt>
    <dgm:pt modelId="{41EBC8C8-27F1-4A06-8E89-BB0C07265D48}" type="pres">
      <dgm:prSet presAssocID="{E0100171-E401-449B-9805-D4E207BEDCBD}" presName="rootConnector" presStyleLbl="node3" presStyleIdx="14" presStyleCnt="20"/>
      <dgm:spPr/>
    </dgm:pt>
    <dgm:pt modelId="{B448649B-FCB3-4142-8F3C-68AD5032A615}" type="pres">
      <dgm:prSet presAssocID="{E0100171-E401-449B-9805-D4E207BEDCBD}" presName="hierChild4" presStyleCnt="0"/>
      <dgm:spPr/>
    </dgm:pt>
    <dgm:pt modelId="{DEE37E30-91E7-4F32-A3B3-5408AC3A58F6}" type="pres">
      <dgm:prSet presAssocID="{E0100171-E401-449B-9805-D4E207BEDCBD}" presName="hierChild5" presStyleCnt="0"/>
      <dgm:spPr/>
    </dgm:pt>
    <dgm:pt modelId="{90E15FDC-FA82-46CF-8605-2991345C50F8}" type="pres">
      <dgm:prSet presAssocID="{51049BE0-1D03-4E83-9EE2-D85FB2715ED4}" presName="Name37" presStyleLbl="parChTrans1D3" presStyleIdx="15" presStyleCnt="20"/>
      <dgm:spPr/>
    </dgm:pt>
    <dgm:pt modelId="{5F413B78-CEB2-4C98-AE78-3DF93040CC53}" type="pres">
      <dgm:prSet presAssocID="{034D8C91-5795-47F0-B635-498BCC6E834C}" presName="hierRoot2" presStyleCnt="0">
        <dgm:presLayoutVars>
          <dgm:hierBranch val="init"/>
        </dgm:presLayoutVars>
      </dgm:prSet>
      <dgm:spPr/>
    </dgm:pt>
    <dgm:pt modelId="{DF2E6ED0-7743-4EDB-B12A-26EC384C80DE}" type="pres">
      <dgm:prSet presAssocID="{034D8C91-5795-47F0-B635-498BCC6E834C}" presName="rootComposite" presStyleCnt="0"/>
      <dgm:spPr/>
    </dgm:pt>
    <dgm:pt modelId="{6C33D5FE-2A52-4FF4-8DDB-0BC040EA7466}" type="pres">
      <dgm:prSet presAssocID="{034D8C91-5795-47F0-B635-498BCC6E834C}" presName="rootText" presStyleLbl="node3" presStyleIdx="15" presStyleCnt="20">
        <dgm:presLayoutVars>
          <dgm:chPref val="3"/>
        </dgm:presLayoutVars>
      </dgm:prSet>
      <dgm:spPr/>
    </dgm:pt>
    <dgm:pt modelId="{5CBE330A-33F1-48FC-B296-CDE7006DC1FE}" type="pres">
      <dgm:prSet presAssocID="{034D8C91-5795-47F0-B635-498BCC6E834C}" presName="rootConnector" presStyleLbl="node3" presStyleIdx="15" presStyleCnt="20"/>
      <dgm:spPr/>
    </dgm:pt>
    <dgm:pt modelId="{24BCAAA2-3871-4E13-8F68-DF7B73048AC2}" type="pres">
      <dgm:prSet presAssocID="{034D8C91-5795-47F0-B635-498BCC6E834C}" presName="hierChild4" presStyleCnt="0"/>
      <dgm:spPr/>
    </dgm:pt>
    <dgm:pt modelId="{8B3B7BE7-8C8F-4C7F-A668-C7BEF09FE871}" type="pres">
      <dgm:prSet presAssocID="{034D8C91-5795-47F0-B635-498BCC6E834C}" presName="hierChild5" presStyleCnt="0"/>
      <dgm:spPr/>
    </dgm:pt>
    <dgm:pt modelId="{2132C43D-C8BF-45F3-BF1F-0F9C58A047BB}" type="pres">
      <dgm:prSet presAssocID="{DAB6D092-52D0-4D91-A7C3-7A9118015E6D}" presName="Name37" presStyleLbl="parChTrans1D3" presStyleIdx="16" presStyleCnt="20"/>
      <dgm:spPr/>
    </dgm:pt>
    <dgm:pt modelId="{2DC3E831-6A4D-4E40-85AE-8C4F0CC680B7}" type="pres">
      <dgm:prSet presAssocID="{559A8117-ECCB-414C-A1CD-43776203FCDE}" presName="hierRoot2" presStyleCnt="0">
        <dgm:presLayoutVars>
          <dgm:hierBranch val="init"/>
        </dgm:presLayoutVars>
      </dgm:prSet>
      <dgm:spPr/>
    </dgm:pt>
    <dgm:pt modelId="{C1B482E9-0F55-4455-B578-4E80127B4BB4}" type="pres">
      <dgm:prSet presAssocID="{559A8117-ECCB-414C-A1CD-43776203FCDE}" presName="rootComposite" presStyleCnt="0"/>
      <dgm:spPr/>
    </dgm:pt>
    <dgm:pt modelId="{85AA434C-E867-4706-B7DC-CDD9F0C87B7C}" type="pres">
      <dgm:prSet presAssocID="{559A8117-ECCB-414C-A1CD-43776203FCDE}" presName="rootText" presStyleLbl="node3" presStyleIdx="16" presStyleCnt="20">
        <dgm:presLayoutVars>
          <dgm:chPref val="3"/>
        </dgm:presLayoutVars>
      </dgm:prSet>
      <dgm:spPr/>
    </dgm:pt>
    <dgm:pt modelId="{FA4E8D68-BEE3-4A06-996D-51479F6F8875}" type="pres">
      <dgm:prSet presAssocID="{559A8117-ECCB-414C-A1CD-43776203FCDE}" presName="rootConnector" presStyleLbl="node3" presStyleIdx="16" presStyleCnt="20"/>
      <dgm:spPr/>
    </dgm:pt>
    <dgm:pt modelId="{A6608AE5-77BA-4207-B5D9-02A5270B93D0}" type="pres">
      <dgm:prSet presAssocID="{559A8117-ECCB-414C-A1CD-43776203FCDE}" presName="hierChild4" presStyleCnt="0"/>
      <dgm:spPr/>
    </dgm:pt>
    <dgm:pt modelId="{8EBD5904-60E4-4241-A4D4-6EE94CFEBFCB}" type="pres">
      <dgm:prSet presAssocID="{559A8117-ECCB-414C-A1CD-43776203FCDE}" presName="hierChild5" presStyleCnt="0"/>
      <dgm:spPr/>
    </dgm:pt>
    <dgm:pt modelId="{FEEBC643-21C5-4444-9A35-847FE00C2696}" type="pres">
      <dgm:prSet presAssocID="{AE953C70-FAF6-40F0-82AB-970F272B937D}" presName="Name37" presStyleLbl="parChTrans1D3" presStyleIdx="17" presStyleCnt="20"/>
      <dgm:spPr/>
    </dgm:pt>
    <dgm:pt modelId="{7A34DE72-F6CD-474E-AB8C-40E77BC748F4}" type="pres">
      <dgm:prSet presAssocID="{ED6F1AAB-FA64-42B8-8D30-E11742CAA117}" presName="hierRoot2" presStyleCnt="0">
        <dgm:presLayoutVars>
          <dgm:hierBranch val="init"/>
        </dgm:presLayoutVars>
      </dgm:prSet>
      <dgm:spPr/>
    </dgm:pt>
    <dgm:pt modelId="{121233EE-79E2-4755-A90A-D96FBE944FC2}" type="pres">
      <dgm:prSet presAssocID="{ED6F1AAB-FA64-42B8-8D30-E11742CAA117}" presName="rootComposite" presStyleCnt="0"/>
      <dgm:spPr/>
    </dgm:pt>
    <dgm:pt modelId="{D8391471-25B5-4D9D-B256-B765847ED491}" type="pres">
      <dgm:prSet presAssocID="{ED6F1AAB-FA64-42B8-8D30-E11742CAA117}" presName="rootText" presStyleLbl="node3" presStyleIdx="17" presStyleCnt="20">
        <dgm:presLayoutVars>
          <dgm:chPref val="3"/>
        </dgm:presLayoutVars>
      </dgm:prSet>
      <dgm:spPr/>
    </dgm:pt>
    <dgm:pt modelId="{0253D38F-83F6-4D64-8BF4-A151C3CF8B16}" type="pres">
      <dgm:prSet presAssocID="{ED6F1AAB-FA64-42B8-8D30-E11742CAA117}" presName="rootConnector" presStyleLbl="node3" presStyleIdx="17" presStyleCnt="20"/>
      <dgm:spPr/>
    </dgm:pt>
    <dgm:pt modelId="{672347B8-466B-42D1-83BA-AD25FD0C2334}" type="pres">
      <dgm:prSet presAssocID="{ED6F1AAB-FA64-42B8-8D30-E11742CAA117}" presName="hierChild4" presStyleCnt="0"/>
      <dgm:spPr/>
    </dgm:pt>
    <dgm:pt modelId="{4CFCCDD8-1666-40E0-9DA4-EF293C9B85B7}" type="pres">
      <dgm:prSet presAssocID="{ED6F1AAB-FA64-42B8-8D30-E11742CAA117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5" presStyleCnt="7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5" presStyleCnt="6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5" presStyleCnt="6"/>
      <dgm:spPr/>
    </dgm:pt>
    <dgm:pt modelId="{3314D4D5-BDA0-47BE-9D7B-8A20C167CE49}" type="pres">
      <dgm:prSet presAssocID="{E8BDD8FC-64D9-4B8C-91DF-0361C50DED8F}" presName="hierChild4" presStyleCnt="0"/>
      <dgm:spPr/>
    </dgm:pt>
    <dgm:pt modelId="{A3DB874A-0A32-4351-92B1-6EFE8D2052B6}" type="pres">
      <dgm:prSet presAssocID="{6D4E56A6-D0C2-4DAB-B37D-E2B3B33D5A39}" presName="Name37" presStyleLbl="parChTrans1D3" presStyleIdx="18" presStyleCnt="20"/>
      <dgm:spPr/>
    </dgm:pt>
    <dgm:pt modelId="{D596B6F3-E575-4BBC-80DB-36F23D261CA0}" type="pres">
      <dgm:prSet presAssocID="{A02340FD-E578-40D4-89D4-756C0645D995}" presName="hierRoot2" presStyleCnt="0">
        <dgm:presLayoutVars>
          <dgm:hierBranch val="init"/>
        </dgm:presLayoutVars>
      </dgm:prSet>
      <dgm:spPr/>
    </dgm:pt>
    <dgm:pt modelId="{CDA8E25E-5FB9-41C6-89CA-31857861B03D}" type="pres">
      <dgm:prSet presAssocID="{A02340FD-E578-40D4-89D4-756C0645D995}" presName="rootComposite" presStyleCnt="0"/>
      <dgm:spPr/>
    </dgm:pt>
    <dgm:pt modelId="{99A8B359-8CE1-4239-A6D9-D105591F5A10}" type="pres">
      <dgm:prSet presAssocID="{A02340FD-E578-40D4-89D4-756C0645D995}" presName="rootText" presStyleLbl="node3" presStyleIdx="18" presStyleCnt="20">
        <dgm:presLayoutVars>
          <dgm:chPref val="3"/>
        </dgm:presLayoutVars>
      </dgm:prSet>
      <dgm:spPr/>
    </dgm:pt>
    <dgm:pt modelId="{EE84F68F-B6E2-4E33-8F66-8381B07C68BD}" type="pres">
      <dgm:prSet presAssocID="{A02340FD-E578-40D4-89D4-756C0645D995}" presName="rootConnector" presStyleLbl="node3" presStyleIdx="18" presStyleCnt="20"/>
      <dgm:spPr/>
    </dgm:pt>
    <dgm:pt modelId="{A2A3F5E8-3162-46D8-8572-809C692C0119}" type="pres">
      <dgm:prSet presAssocID="{A02340FD-E578-40D4-89D4-756C0645D995}" presName="hierChild4" presStyleCnt="0"/>
      <dgm:spPr/>
    </dgm:pt>
    <dgm:pt modelId="{42AA8EC6-C3D8-4BAF-95EB-3929A3124CCA}" type="pres">
      <dgm:prSet presAssocID="{A02340FD-E578-40D4-89D4-756C0645D995}" presName="hierChild5" presStyleCnt="0"/>
      <dgm:spPr/>
    </dgm:pt>
    <dgm:pt modelId="{1B25B142-109B-4C59-82F4-3C69CAE49D4D}" type="pres">
      <dgm:prSet presAssocID="{4D8F1994-8DF3-46C3-BBD9-EBDA6EFA5117}" presName="Name37" presStyleLbl="parChTrans1D3" presStyleIdx="19" presStyleCnt="20"/>
      <dgm:spPr/>
    </dgm:pt>
    <dgm:pt modelId="{5471275D-6E67-43F3-9BE0-4092868DB439}" type="pres">
      <dgm:prSet presAssocID="{E0380136-80BE-4F01-8B1E-A5D2CC6118B2}" presName="hierRoot2" presStyleCnt="0">
        <dgm:presLayoutVars>
          <dgm:hierBranch val="init"/>
        </dgm:presLayoutVars>
      </dgm:prSet>
      <dgm:spPr/>
    </dgm:pt>
    <dgm:pt modelId="{7935251C-5507-4F44-9C25-437DDB88BB0C}" type="pres">
      <dgm:prSet presAssocID="{E0380136-80BE-4F01-8B1E-A5D2CC6118B2}" presName="rootComposite" presStyleCnt="0"/>
      <dgm:spPr/>
    </dgm:pt>
    <dgm:pt modelId="{F6F6B49D-48F6-4C06-9C4B-7C4F0AED2223}" type="pres">
      <dgm:prSet presAssocID="{E0380136-80BE-4F01-8B1E-A5D2CC6118B2}" presName="rootText" presStyleLbl="node3" presStyleIdx="19" presStyleCnt="20">
        <dgm:presLayoutVars>
          <dgm:chPref val="3"/>
        </dgm:presLayoutVars>
      </dgm:prSet>
      <dgm:spPr/>
    </dgm:pt>
    <dgm:pt modelId="{AC9C1B71-714B-4F7A-940C-E917C4B0AE98}" type="pres">
      <dgm:prSet presAssocID="{E0380136-80BE-4F01-8B1E-A5D2CC6118B2}" presName="rootConnector" presStyleLbl="node3" presStyleIdx="19" presStyleCnt="20"/>
      <dgm:spPr/>
    </dgm:pt>
    <dgm:pt modelId="{B3380BC0-DE57-49D5-99CE-62ED45316D6C}" type="pres">
      <dgm:prSet presAssocID="{E0380136-80BE-4F01-8B1E-A5D2CC6118B2}" presName="hierChild4" presStyleCnt="0"/>
      <dgm:spPr/>
    </dgm:pt>
    <dgm:pt modelId="{DBA1E5A1-5F9D-4A84-9131-E121EF14E406}" type="pres">
      <dgm:prSet presAssocID="{E0380136-80BE-4F01-8B1E-A5D2CC6118B2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6" presStyleCnt="7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6CE6CE02-C183-45D8-8775-21254A96E2B5}" srcId="{085E5541-8C6C-4E58-AC56-9CFC41CE3B2A}" destId="{E0100171-E401-449B-9805-D4E207BEDCBD}" srcOrd="1" destOrd="0" parTransId="{52E50793-75ED-4A72-A433-87877FC2F349}" sibTransId="{916EEF33-7FB3-4EE0-872C-865733B3C06C}"/>
    <dgm:cxn modelId="{59F0A703-7D72-4ECA-931C-BED766A66FEC}" srcId="{B58E7AE7-C20E-4C79-AEF0-55C3BEAD40C1}" destId="{1C955FD8-27E9-413B-85D9-54EB109FDA30}" srcOrd="3" destOrd="0" parTransId="{F283684D-0EAA-4335-A884-D0016567C961}" sibTransId="{1E9259C5-074E-4423-A0E0-6736CE610626}"/>
    <dgm:cxn modelId="{BA7DC305-435C-4625-AF5F-0443778E5840}" srcId="{B69A64DB-1714-436F-90C8-41D514202708}" destId="{B58E7AE7-C20E-4C79-AEF0-55C3BEAD40C1}" srcOrd="2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33B5D07-8ECD-4837-AB66-F861793B711F}" type="presOf" srcId="{DAB6D092-52D0-4D91-A7C3-7A9118015E6D}" destId="{2132C43D-C8BF-45F3-BF1F-0F9C58A047BB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B802D80C-512B-4CC5-A3CC-A2A125948B27}" type="presOf" srcId="{6D2ECB51-2F3D-4A9A-B17C-D041211B851C}" destId="{22F2C123-915A-40D9-89F4-37C126D8B05B}" srcOrd="0" destOrd="0" presId="urn:microsoft.com/office/officeart/2005/8/layout/orgChart1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8C6D650F-95FD-4449-A35F-E9E1809FFBED}" type="presOf" srcId="{0AF6BE1F-9CB6-4F85-8A35-33D4C5115213}" destId="{E4A1D037-FF36-40C4-92C1-FFAA85EF0E61}" srcOrd="1" destOrd="0" presId="urn:microsoft.com/office/officeart/2005/8/layout/orgChart1"/>
    <dgm:cxn modelId="{4434E60F-5D8E-44D0-A304-FD00885BD078}" type="presOf" srcId="{E0100171-E401-449B-9805-D4E207BEDCBD}" destId="{B47E8788-3F0F-4E33-9936-413A73EADC5F}" srcOrd="0" destOrd="0" presId="urn:microsoft.com/office/officeart/2005/8/layout/orgChart1"/>
    <dgm:cxn modelId="{A79F0A10-15EB-4110-AED2-70D98069F7FB}" type="presOf" srcId="{559A8117-ECCB-414C-A1CD-43776203FCDE}" destId="{FA4E8D68-BEE3-4A06-996D-51479F6F8875}" srcOrd="1" destOrd="0" presId="urn:microsoft.com/office/officeart/2005/8/layout/orgChart1"/>
    <dgm:cxn modelId="{C7222111-3905-49A3-A675-7D2D39511363}" type="presOf" srcId="{A02340FD-E578-40D4-89D4-756C0645D995}" destId="{EE84F68F-B6E2-4E33-8F66-8381B07C68BD}" srcOrd="1" destOrd="0" presId="urn:microsoft.com/office/officeart/2005/8/layout/orgChart1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AFB2B116-EB68-4F0C-AD14-950312810366}" type="presOf" srcId="{A1ED9620-6A9C-41E1-A782-E8813EFE4176}" destId="{1731A8B5-5706-4019-8ABA-1527A28FF84A}" srcOrd="0" destOrd="0" presId="urn:microsoft.com/office/officeart/2005/8/layout/orgChart1"/>
    <dgm:cxn modelId="{6365C417-686D-4235-A1BF-4B229E8635F6}" type="presOf" srcId="{8EEA4AB9-F59A-459D-A110-013D01EF31EB}" destId="{02692FA4-68C7-424B-8174-76B669C1BB11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B693C419-6AA3-44BC-9438-0964820CC00E}" type="presOf" srcId="{E8B88821-919E-4E19-B852-E9A2D494256A}" destId="{5A4415E7-AA3A-4700-98B4-3226E52C9239}" srcOrd="0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372AF11D-8F25-4998-A694-7D7AE5DF3995}" type="presOf" srcId="{ED6F1AAB-FA64-42B8-8D30-E11742CAA117}" destId="{0253D38F-83F6-4D64-8BF4-A151C3CF8B16}" srcOrd="1" destOrd="0" presId="urn:microsoft.com/office/officeart/2005/8/layout/orgChart1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2428D526-CD7E-4389-A5D6-089A97E3F6FD}" type="presOf" srcId="{EB60B78D-1A81-4A3D-8336-BD618F6F0B64}" destId="{D7D7F363-C712-4DCB-992F-F4196E0A9DFB}" srcOrd="0" destOrd="0" presId="urn:microsoft.com/office/officeart/2005/8/layout/orgChart1"/>
    <dgm:cxn modelId="{B4C11C2B-093C-4B83-94D2-AA947F753470}" type="presOf" srcId="{A1ED9620-6A9C-41E1-A782-E8813EFE4176}" destId="{F109CBB5-F0F9-472B-915F-648D703E7E88}" srcOrd="1" destOrd="0" presId="urn:microsoft.com/office/officeart/2005/8/layout/orgChart1"/>
    <dgm:cxn modelId="{192AE02D-37EC-4189-B755-F59B5E4718BD}" type="presOf" srcId="{86DB857E-95D2-47D1-9BD1-53AE82A9DFB5}" destId="{70ABEEBB-4B12-43DA-AF14-292DDF9CD87A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87477935-EDA0-448B-9885-B2AED60B33EA}" srcId="{085E5541-8C6C-4E58-AC56-9CFC41CE3B2A}" destId="{559A8117-ECCB-414C-A1CD-43776203FCDE}" srcOrd="3" destOrd="0" parTransId="{DAB6D092-52D0-4D91-A7C3-7A9118015E6D}" sibTransId="{F378E912-19DD-463A-A50C-2212F1A69A65}"/>
    <dgm:cxn modelId="{06AA2336-D749-47F7-8593-8C79A1EA7C8A}" type="presOf" srcId="{E0380136-80BE-4F01-8B1E-A5D2CC6118B2}" destId="{F6F6B49D-48F6-4C06-9C4B-7C4F0AED2223}" srcOrd="0" destOrd="0" presId="urn:microsoft.com/office/officeart/2005/8/layout/orgChart1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7D25D75B-2DDA-44F8-A349-70031F47790B}" type="presOf" srcId="{CBED08E4-62BB-431D-BBF2-8686467228AF}" destId="{14FA0C58-476E-4C64-87C6-A3EF17125A67}" srcOrd="1" destOrd="0" presId="urn:microsoft.com/office/officeart/2005/8/layout/orgChart1"/>
    <dgm:cxn modelId="{FFD77F5F-0249-4AB9-81A8-1F80FA09EE95}" type="presOf" srcId="{4D8F1994-8DF3-46C3-BBD9-EBDA6EFA5117}" destId="{1B25B142-109B-4C59-82F4-3C69CAE49D4D}" srcOrd="0" destOrd="0" presId="urn:microsoft.com/office/officeart/2005/8/layout/orgChart1"/>
    <dgm:cxn modelId="{5991DE60-8888-40EB-8716-490E2789AD95}" type="presOf" srcId="{FEBE09AF-C0A2-4EE0-A6A8-F1C449351672}" destId="{1C3EC590-8408-4741-96D2-C973C3FCD534}" srcOrd="0" destOrd="0" presId="urn:microsoft.com/office/officeart/2005/8/layout/orgChart1"/>
    <dgm:cxn modelId="{5AE81242-B66D-48BB-9C21-88B79896A3D9}" type="presOf" srcId="{6D4E56A6-D0C2-4DAB-B37D-E2B3B33D5A39}" destId="{A3DB874A-0A32-4351-92B1-6EFE8D2052B6}" srcOrd="0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E6254F63-86D7-4E04-85FC-E8BE65CC6134}" srcId="{0AF6BE1F-9CB6-4F85-8A35-33D4C5115213}" destId="{6DEFB62E-7861-4BF4-AE79-FFB888428220}" srcOrd="1" destOrd="0" parTransId="{8EEA4AB9-F59A-459D-A110-013D01EF31EB}" sibTransId="{32D966D9-F874-4993-9582-FCC1AE7C0E5E}"/>
    <dgm:cxn modelId="{F1784444-9E22-45DF-877F-8BD0FD2BCEC2}" srcId="{B58E7AE7-C20E-4C79-AEF0-55C3BEAD40C1}" destId="{40E16696-2BD0-4CF2-B885-CD6AF565280E}" srcOrd="1" destOrd="0" parTransId="{5F048E4A-A6BD-4A1B-8AD2-0BE903510E48}" sibTransId="{D96C3573-11C3-41F9-BEE0-55C88A0909D2}"/>
    <dgm:cxn modelId="{AC9F7664-5FB1-4BE8-A720-32B40ABBAC15}" type="presOf" srcId="{A02340FD-E578-40D4-89D4-756C0645D995}" destId="{99A8B359-8CE1-4239-A6D9-D105591F5A10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A78D2E46-6F9F-4034-90BB-0CDE780987D2}" srcId="{B69A64DB-1714-436F-90C8-41D514202708}" destId="{E8BDD8FC-64D9-4B8C-91DF-0361C50DED8F}" srcOrd="6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9E10AD67-42C0-4F2F-9D60-6F00D27023CC}" type="presOf" srcId="{AE953C70-FAF6-40F0-82AB-970F272B937D}" destId="{FEEBC643-21C5-4444-9A35-847FE00C2696}" srcOrd="0" destOrd="0" presId="urn:microsoft.com/office/officeart/2005/8/layout/orgChart1"/>
    <dgm:cxn modelId="{B1D4B267-99A7-4BD4-B2DF-93AFBA793C52}" type="presOf" srcId="{6DEFB62E-7861-4BF4-AE79-FFB888428220}" destId="{D3F369CC-4491-4FBD-9CF3-F5C6F7D22261}" srcOrd="1" destOrd="0" presId="urn:microsoft.com/office/officeart/2005/8/layout/orgChart1"/>
    <dgm:cxn modelId="{21CC7A48-CEC4-41E2-A55C-565F79E07269}" type="presOf" srcId="{51049BE0-1D03-4E83-9EE2-D85FB2715ED4}" destId="{90E15FDC-FA82-46CF-8605-2991345C50F8}" srcOrd="0" destOrd="0" presId="urn:microsoft.com/office/officeart/2005/8/layout/orgChart1"/>
    <dgm:cxn modelId="{8A6ECD49-10C1-4B09-945B-A9D5C5309DDF}" srcId="{085E5541-8C6C-4E58-AC56-9CFC41CE3B2A}" destId="{ED6F1AAB-FA64-42B8-8D30-E11742CAA117}" srcOrd="4" destOrd="0" parTransId="{AE953C70-FAF6-40F0-82AB-970F272B937D}" sibTransId="{4A8A6888-7A44-4295-9F17-BFEEDBDA4DA4}"/>
    <dgm:cxn modelId="{EEA2236B-EC46-4AFB-851E-950DC341ED5C}" type="presOf" srcId="{1C955FD8-27E9-413B-85D9-54EB109FDA30}" destId="{9257C334-18FE-4D9C-A6FD-BB93650D7A02}" srcOrd="0" destOrd="0" presId="urn:microsoft.com/office/officeart/2005/8/layout/orgChart1"/>
    <dgm:cxn modelId="{EA27456D-4C02-4803-B500-B18C80B46760}" srcId="{B58E7AE7-C20E-4C79-AEF0-55C3BEAD40C1}" destId="{CBED08E4-62BB-431D-BBF2-8686467228AF}" srcOrd="4" destOrd="0" parTransId="{C92F3623-E69B-4B4E-86B6-D9C34A9F0DCB}" sibTransId="{1385116C-6418-4A9F-995E-867EE807CC07}"/>
    <dgm:cxn modelId="{94395C6E-F64E-42FC-80CE-FE51D0B821AC}" type="presOf" srcId="{52E50793-75ED-4A72-A433-87877FC2F349}" destId="{68139748-F0A4-405C-8FEE-FBD8FDF73694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1BC17871-62FF-42DE-A578-3FCE3EF9C302}" type="presOf" srcId="{42F7BE52-3932-42EA-BB2D-1E5A5BC32598}" destId="{1CC14A08-D1F2-4E0B-98CC-AAC42451E4BD}" srcOrd="1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7C6D4977-5942-4A58-A57F-1AA8FDA8C700}" srcId="{B69A64DB-1714-436F-90C8-41D514202708}" destId="{0AF6BE1F-9CB6-4F85-8A35-33D4C5115213}" srcOrd="3" destOrd="0" parTransId="{6D2ECB51-2F3D-4A9A-B17C-D041211B851C}" sibTransId="{C05E52EB-5669-42D3-97B5-ACBBC894550D}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C2D3B378-47BA-458E-A946-E8924D8EB842}" srcId="{B58E7AE7-C20E-4C79-AEF0-55C3BEAD40C1}" destId="{A1ED9620-6A9C-41E1-A782-E8813EFE4176}" srcOrd="0" destOrd="0" parTransId="{20EE9CA3-981D-4A02-BA3A-9B3B970EADC4}" sibTransId="{82329B12-0D7A-4CD3-AC98-33FA10509A64}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C0CE3F7B-07BC-408C-9E28-D83C6A3B40B1}" type="presOf" srcId="{20EE9CA3-981D-4A02-BA3A-9B3B970EADC4}" destId="{62D96A2B-6ABE-44C1-95A2-83B53481ABA5}" srcOrd="0" destOrd="0" presId="urn:microsoft.com/office/officeart/2005/8/layout/orgChart1"/>
    <dgm:cxn modelId="{721E8A7B-F879-44B8-8B00-257AE90F5E24}" type="presOf" srcId="{E0380136-80BE-4F01-8B1E-A5D2CC6118B2}" destId="{AC9C1B71-714B-4F7A-940C-E917C4B0AE98}" srcOrd="1" destOrd="0" presId="urn:microsoft.com/office/officeart/2005/8/layout/orgChart1"/>
    <dgm:cxn modelId="{34697D7D-CA82-45F9-AE45-7B5E10CCC642}" srcId="{B69A64DB-1714-436F-90C8-41D514202708}" destId="{085E5541-8C6C-4E58-AC56-9CFC41CE3B2A}" srcOrd="5" destOrd="0" parTransId="{2BD612FA-411C-4B4F-9787-A7D7CC6D8E3B}" sibTransId="{F3E9D740-E909-4A05-90CF-E56A296F8F55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9072580-A934-42E9-AA36-C2599AE4EE07}" type="presOf" srcId="{40E16696-2BD0-4CF2-B885-CD6AF565280E}" destId="{131235FF-A311-4220-8849-71149090A689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AF388087-FA34-4B02-A1F9-BEC1E1C6ACA6}" type="presOf" srcId="{1C955FD8-27E9-413B-85D9-54EB109FDA30}" destId="{BA4AA798-6722-4FFE-8F0E-BFC65DEDB532}" srcOrd="1" destOrd="0" presId="urn:microsoft.com/office/officeart/2005/8/layout/orgChart1"/>
    <dgm:cxn modelId="{6D93708A-DD1C-452F-B013-9ED18DAB8AF4}" type="presOf" srcId="{F283684D-0EAA-4335-A884-D0016567C961}" destId="{8312C38C-4937-49CF-A06B-C2E1FA4A16A9}" srcOrd="0" destOrd="0" presId="urn:microsoft.com/office/officeart/2005/8/layout/orgChart1"/>
    <dgm:cxn modelId="{1C2AD68A-0136-4885-A4B3-483DE7F53D54}" srcId="{0AF6BE1F-9CB6-4F85-8A35-33D4C5115213}" destId="{E8B88821-919E-4E19-B852-E9A2D494256A}" srcOrd="0" destOrd="0" parTransId="{A9A4E0F6-A4E0-44C2-A003-96761793C542}" sibTransId="{59FB101B-6346-4B4B-8358-D129ACFE62C3}"/>
    <dgm:cxn modelId="{6C75E994-BA4B-40B8-81A5-4A962816D7A2}" type="presOf" srcId="{42F7BE52-3932-42EA-BB2D-1E5A5BC32598}" destId="{C911DB8B-A09B-4E07-9194-31304FEB9ADA}" srcOrd="0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AADF0797-88ED-4E95-B5AE-4EC53BFCEA95}" type="presOf" srcId="{CBED08E4-62BB-431D-BBF2-8686467228AF}" destId="{8E3D503B-DDED-41DC-A046-F2271B2BB4D9}" srcOrd="0" destOrd="0" presId="urn:microsoft.com/office/officeart/2005/8/layout/orgChart1"/>
    <dgm:cxn modelId="{08A12FA0-BADA-4C6B-8AE5-2CC2826B9C49}" type="presOf" srcId="{ED6F1AAB-FA64-42B8-8D30-E11742CAA117}" destId="{D8391471-25B5-4D9D-B256-B765847ED491}" srcOrd="0" destOrd="0" presId="urn:microsoft.com/office/officeart/2005/8/layout/orgChart1"/>
    <dgm:cxn modelId="{907F66A5-FF91-4844-8E80-E90A16AB82FF}" type="presOf" srcId="{FEBE09AF-C0A2-4EE0-A6A8-F1C449351672}" destId="{0617BE1E-A675-46F6-A191-6164860023DE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2D9B1EB4-BFCF-47BA-87B1-0452B61E6098}" type="presOf" srcId="{5F048E4A-A6BD-4A1B-8AD2-0BE903510E48}" destId="{2A1F68FB-B114-428D-91E4-09A5CFC3989C}" srcOrd="0" destOrd="0" presId="urn:microsoft.com/office/officeart/2005/8/layout/orgChart1"/>
    <dgm:cxn modelId="{BDC666B4-F21A-4C9D-869F-FD87035CE52C}" srcId="{E8BDD8FC-64D9-4B8C-91DF-0361C50DED8F}" destId="{E0380136-80BE-4F01-8B1E-A5D2CC6118B2}" srcOrd="1" destOrd="0" parTransId="{4D8F1994-8DF3-46C3-BBD9-EBDA6EFA5117}" sibTransId="{E0B37EF5-8D13-4AD0-86BE-11B90D91DD6A}"/>
    <dgm:cxn modelId="{EF6862B7-3DC0-42E5-802E-3CB0036E590F}" type="presOf" srcId="{12478656-FF73-4C41-951A-04F6B28487EC}" destId="{83A73A8C-3E96-4375-91B8-DE95D821559A}" srcOrd="0" destOrd="0" presId="urn:microsoft.com/office/officeart/2005/8/layout/orgChart1"/>
    <dgm:cxn modelId="{939B03B8-301F-43E6-91DA-05C3BF15ECD1}" type="presOf" srcId="{14E6FF6C-3D33-4F25-AB6D-B876A62BED03}" destId="{D594A846-F392-459F-AB0F-5F4754254248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EC0499BC-D57F-4A71-9E7B-F2564226C333}" type="presOf" srcId="{40E16696-2BD0-4CF2-B885-CD6AF565280E}" destId="{6065B8FD-8165-4A40-8D51-F3C65255CE0F}" srcOrd="1" destOrd="0" presId="urn:microsoft.com/office/officeart/2005/8/layout/orgChart1"/>
    <dgm:cxn modelId="{6FFADFC2-A868-4F88-B79A-87B3BE31E332}" srcId="{085E5541-8C6C-4E58-AC56-9CFC41CE3B2A}" destId="{034D8C91-5795-47F0-B635-498BCC6E834C}" srcOrd="2" destOrd="0" parTransId="{51049BE0-1D03-4E83-9EE2-D85FB2715ED4}" sibTransId="{75A83648-F41F-4D3D-B780-37C559C213D8}"/>
    <dgm:cxn modelId="{437E89C3-E699-41CF-9479-BA5CDDF49E18}" type="presOf" srcId="{034D8C91-5795-47F0-B635-498BCC6E834C}" destId="{5CBE330A-33F1-48FC-B296-CDE7006DC1FE}" srcOrd="1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804EFCB-C8AC-4933-B627-D5F2ECEEE3F5}" type="presOf" srcId="{E0100171-E401-449B-9805-D4E207BEDCBD}" destId="{41EBC8C8-27F1-4A06-8E89-BB0C07265D48}" srcOrd="1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308D81D1-8ADB-4B07-AD8F-8A5929B38800}" srcId="{E8BDD8FC-64D9-4B8C-91DF-0361C50DED8F}" destId="{A02340FD-E578-40D4-89D4-756C0645D995}" srcOrd="0" destOrd="0" parTransId="{6D4E56A6-D0C2-4DAB-B37D-E2B3B33D5A39}" sibTransId="{08B43322-B25E-411B-B73F-25827C037977}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580146DA-3597-4459-A573-A217BB71CFCB}" srcId="{B58E7AE7-C20E-4C79-AEF0-55C3BEAD40C1}" destId="{42F7BE52-3932-42EA-BB2D-1E5A5BC32598}" srcOrd="2" destOrd="0" parTransId="{EB60B78D-1A81-4A3D-8336-BD618F6F0B64}" sibTransId="{BE1A07BC-0B0B-40AC-9A71-4185713398AD}"/>
    <dgm:cxn modelId="{A7DEB1DC-9BDC-49A0-A9CB-E5AEB7780633}" type="presOf" srcId="{559A8117-ECCB-414C-A1CD-43776203FCDE}" destId="{85AA434C-E867-4706-B7DC-CDD9F0C87B7C}" srcOrd="0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480029DE-3345-4812-8D93-1903FB04E518}" srcId="{0AF6BE1F-9CB6-4F85-8A35-33D4C5115213}" destId="{FEBE09AF-C0A2-4EE0-A6A8-F1C449351672}" srcOrd="2" destOrd="0" parTransId="{14E6FF6C-3D33-4F25-AB6D-B876A62BED03}" sibTransId="{C7076341-3AC0-4C81-AA06-DF31B4CC4E21}"/>
    <dgm:cxn modelId="{1D4570E0-E205-4471-ABBA-89CF92EB16D7}" type="presOf" srcId="{C92F3623-E69B-4B4E-86B6-D9C34A9F0DCB}" destId="{0CB9E4EC-34CE-42CF-BBBC-1E077B207159}" srcOrd="0" destOrd="0" presId="urn:microsoft.com/office/officeart/2005/8/layout/orgChart1"/>
    <dgm:cxn modelId="{200E63E1-FC41-4E29-AF81-BD769195FCFE}" type="presOf" srcId="{86DB857E-95D2-47D1-9BD1-53AE82A9DFB5}" destId="{54E51CD7-8FFE-43DC-9216-C2C0C092B57B}" srcOrd="1" destOrd="0" presId="urn:microsoft.com/office/officeart/2005/8/layout/orgChart1"/>
    <dgm:cxn modelId="{3F6042E4-8E9E-4838-AC5F-BEB3AF746515}" type="presOf" srcId="{E8B88821-919E-4E19-B852-E9A2D494256A}" destId="{0B0728BC-0808-4DD0-A469-320641D6CB14}" srcOrd="1" destOrd="0" presId="urn:microsoft.com/office/officeart/2005/8/layout/orgChart1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313090E7-08FD-4F29-AC9D-522F829FA831}" type="presOf" srcId="{6DEFB62E-7861-4BF4-AE79-FFB888428220}" destId="{A314D7B4-CEEF-420F-85F1-8A6630AFDD04}" srcOrd="0" destOrd="0" presId="urn:microsoft.com/office/officeart/2005/8/layout/orgChart1"/>
    <dgm:cxn modelId="{24F9BAEB-CC6B-4CC9-B397-EB8AFD6E997A}" srcId="{085E5541-8C6C-4E58-AC56-9CFC41CE3B2A}" destId="{86DB857E-95D2-47D1-9BD1-53AE82A9DFB5}" srcOrd="0" destOrd="0" parTransId="{12478656-FF73-4C41-951A-04F6B28487EC}" sibTransId="{06128A59-AE0F-4AC8-9B6B-FAA98E1F635A}"/>
    <dgm:cxn modelId="{AB4B9BEE-E8E0-4D9E-86FD-77F17E36F939}" type="presOf" srcId="{034D8C91-5795-47F0-B635-498BCC6E834C}" destId="{6C33D5FE-2A52-4FF4-8DDB-0BC040EA7466}" srcOrd="0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E2C5EAF5-3EF1-4666-8ED9-1945EAED81A9}" type="presOf" srcId="{0AF6BE1F-9CB6-4F85-8A35-33D4C5115213}" destId="{192A2419-7AA0-40D9-9BA7-C3430A875C56}" srcOrd="0" destOrd="0" presId="urn:microsoft.com/office/officeart/2005/8/layout/orgChart1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C9F8AFFF-F45A-46ED-A132-9D82448A16D7}" type="presOf" srcId="{A9A4E0F6-A4E0-44C2-A003-96761793C542}" destId="{C51765FE-39DB-47DD-A78E-BFDF2EF637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B8A61318-5193-41EA-820C-942E865B8200}" type="presParOf" srcId="{11FC8F05-3FAD-4319-B56A-2E9B6BDC8D2B}" destId="{62D96A2B-6ABE-44C1-95A2-83B53481ABA5}" srcOrd="0" destOrd="0" presId="urn:microsoft.com/office/officeart/2005/8/layout/orgChart1"/>
    <dgm:cxn modelId="{FC049903-31E8-4932-BA1B-70FA4373FFDB}" type="presParOf" srcId="{11FC8F05-3FAD-4319-B56A-2E9B6BDC8D2B}" destId="{E642F307-8ADE-4F12-9BDD-87D614551C04}" srcOrd="1" destOrd="0" presId="urn:microsoft.com/office/officeart/2005/8/layout/orgChart1"/>
    <dgm:cxn modelId="{DD30655A-154E-4EBE-843C-62802188C047}" type="presParOf" srcId="{E642F307-8ADE-4F12-9BDD-87D614551C04}" destId="{F7502D83-3D65-43E6-ADF3-DDD71DD1E653}" srcOrd="0" destOrd="0" presId="urn:microsoft.com/office/officeart/2005/8/layout/orgChart1"/>
    <dgm:cxn modelId="{ACD9EDE2-BB62-4842-93EE-53FCCE6A4C45}" type="presParOf" srcId="{F7502D83-3D65-43E6-ADF3-DDD71DD1E653}" destId="{1731A8B5-5706-4019-8ABA-1527A28FF84A}" srcOrd="0" destOrd="0" presId="urn:microsoft.com/office/officeart/2005/8/layout/orgChart1"/>
    <dgm:cxn modelId="{DACE7B21-B198-464F-98A0-5BB5179F63D0}" type="presParOf" srcId="{F7502D83-3D65-43E6-ADF3-DDD71DD1E653}" destId="{F109CBB5-F0F9-472B-915F-648D703E7E88}" srcOrd="1" destOrd="0" presId="urn:microsoft.com/office/officeart/2005/8/layout/orgChart1"/>
    <dgm:cxn modelId="{34F5B4A2-349F-4C48-A14B-6B88450BDDE7}" type="presParOf" srcId="{E642F307-8ADE-4F12-9BDD-87D614551C04}" destId="{0E0ADA84-6CE3-4B97-B479-05A744381F46}" srcOrd="1" destOrd="0" presId="urn:microsoft.com/office/officeart/2005/8/layout/orgChart1"/>
    <dgm:cxn modelId="{EFCF7675-1F14-45C2-90B6-E74427A7F34F}" type="presParOf" srcId="{E642F307-8ADE-4F12-9BDD-87D614551C04}" destId="{5B2BF792-42CB-408D-B274-1702FC92ACA8}" srcOrd="2" destOrd="0" presId="urn:microsoft.com/office/officeart/2005/8/layout/orgChart1"/>
    <dgm:cxn modelId="{3DADD4DD-6CFD-493F-9A9E-122580A9B191}" type="presParOf" srcId="{11FC8F05-3FAD-4319-B56A-2E9B6BDC8D2B}" destId="{2A1F68FB-B114-428D-91E4-09A5CFC3989C}" srcOrd="2" destOrd="0" presId="urn:microsoft.com/office/officeart/2005/8/layout/orgChart1"/>
    <dgm:cxn modelId="{7F48AF7C-75B9-47B6-B4B8-DAD35B9304F6}" type="presParOf" srcId="{11FC8F05-3FAD-4319-B56A-2E9B6BDC8D2B}" destId="{1446889C-CDE9-420B-95CB-53DFD171C145}" srcOrd="3" destOrd="0" presId="urn:microsoft.com/office/officeart/2005/8/layout/orgChart1"/>
    <dgm:cxn modelId="{2230E954-8059-4B82-8ECD-94B6F40B90E1}" type="presParOf" srcId="{1446889C-CDE9-420B-95CB-53DFD171C145}" destId="{E99C8790-930C-4637-9082-A45AEB81815D}" srcOrd="0" destOrd="0" presId="urn:microsoft.com/office/officeart/2005/8/layout/orgChart1"/>
    <dgm:cxn modelId="{EC92E6E2-E489-4A9D-8F6D-EF7E36357AB9}" type="presParOf" srcId="{E99C8790-930C-4637-9082-A45AEB81815D}" destId="{131235FF-A311-4220-8849-71149090A689}" srcOrd="0" destOrd="0" presId="urn:microsoft.com/office/officeart/2005/8/layout/orgChart1"/>
    <dgm:cxn modelId="{84DCE386-BA6D-4519-B253-966A662FA2BF}" type="presParOf" srcId="{E99C8790-930C-4637-9082-A45AEB81815D}" destId="{6065B8FD-8165-4A40-8D51-F3C65255CE0F}" srcOrd="1" destOrd="0" presId="urn:microsoft.com/office/officeart/2005/8/layout/orgChart1"/>
    <dgm:cxn modelId="{3A7E6245-22B8-4E77-9EA3-9AC6B5154FA1}" type="presParOf" srcId="{1446889C-CDE9-420B-95CB-53DFD171C145}" destId="{AA2B3337-4D66-49C7-894A-D5A1C9659CB9}" srcOrd="1" destOrd="0" presId="urn:microsoft.com/office/officeart/2005/8/layout/orgChart1"/>
    <dgm:cxn modelId="{A14D4252-0AB6-45A1-9212-93EEC8B2B0B3}" type="presParOf" srcId="{1446889C-CDE9-420B-95CB-53DFD171C145}" destId="{30CEDB11-2262-4B98-A327-1A611429A797}" srcOrd="2" destOrd="0" presId="urn:microsoft.com/office/officeart/2005/8/layout/orgChart1"/>
    <dgm:cxn modelId="{FA0FE956-1BE3-4750-9921-72BEDD7A9657}" type="presParOf" srcId="{11FC8F05-3FAD-4319-B56A-2E9B6BDC8D2B}" destId="{D7D7F363-C712-4DCB-992F-F4196E0A9DFB}" srcOrd="4" destOrd="0" presId="urn:microsoft.com/office/officeart/2005/8/layout/orgChart1"/>
    <dgm:cxn modelId="{89387E9B-2EA8-45DF-A044-BD3231066A57}" type="presParOf" srcId="{11FC8F05-3FAD-4319-B56A-2E9B6BDC8D2B}" destId="{DF123FF9-7983-4ADA-AF59-9B9257FE43AF}" srcOrd="5" destOrd="0" presId="urn:microsoft.com/office/officeart/2005/8/layout/orgChart1"/>
    <dgm:cxn modelId="{CFDAE3BC-8140-4439-93C1-729EDF0650FC}" type="presParOf" srcId="{DF123FF9-7983-4ADA-AF59-9B9257FE43AF}" destId="{C64CA786-4235-472C-826E-BE5FA71993C8}" srcOrd="0" destOrd="0" presId="urn:microsoft.com/office/officeart/2005/8/layout/orgChart1"/>
    <dgm:cxn modelId="{CA35DB57-AAC9-4D26-912F-C214AA38A81F}" type="presParOf" srcId="{C64CA786-4235-472C-826E-BE5FA71993C8}" destId="{C911DB8B-A09B-4E07-9194-31304FEB9ADA}" srcOrd="0" destOrd="0" presId="urn:microsoft.com/office/officeart/2005/8/layout/orgChart1"/>
    <dgm:cxn modelId="{46ADF72D-7C0F-4586-8E7A-65DB1340AB27}" type="presParOf" srcId="{C64CA786-4235-472C-826E-BE5FA71993C8}" destId="{1CC14A08-D1F2-4E0B-98CC-AAC42451E4BD}" srcOrd="1" destOrd="0" presId="urn:microsoft.com/office/officeart/2005/8/layout/orgChart1"/>
    <dgm:cxn modelId="{C9E1026E-B131-4558-94F9-AFBFD4BC42FF}" type="presParOf" srcId="{DF123FF9-7983-4ADA-AF59-9B9257FE43AF}" destId="{296E004C-A079-42EB-9EF1-3908058682A9}" srcOrd="1" destOrd="0" presId="urn:microsoft.com/office/officeart/2005/8/layout/orgChart1"/>
    <dgm:cxn modelId="{B2700715-DE78-4CBD-B1C5-D240D587D87C}" type="presParOf" srcId="{DF123FF9-7983-4ADA-AF59-9B9257FE43AF}" destId="{C08A9060-499A-4539-AFB7-44940FD116FA}" srcOrd="2" destOrd="0" presId="urn:microsoft.com/office/officeart/2005/8/layout/orgChart1"/>
    <dgm:cxn modelId="{FEAD98AE-B59C-4BF1-8908-CC44C5C9C144}" type="presParOf" srcId="{11FC8F05-3FAD-4319-B56A-2E9B6BDC8D2B}" destId="{8312C38C-4937-49CF-A06B-C2E1FA4A16A9}" srcOrd="6" destOrd="0" presId="urn:microsoft.com/office/officeart/2005/8/layout/orgChart1"/>
    <dgm:cxn modelId="{D05918DD-FAD5-4E8F-8D36-F6B7023C6729}" type="presParOf" srcId="{11FC8F05-3FAD-4319-B56A-2E9B6BDC8D2B}" destId="{F9176115-7E92-48C0-B4DD-DDC698B765C1}" srcOrd="7" destOrd="0" presId="urn:microsoft.com/office/officeart/2005/8/layout/orgChart1"/>
    <dgm:cxn modelId="{072F5D44-4DD0-4788-B6B5-0C88C3224D83}" type="presParOf" srcId="{F9176115-7E92-48C0-B4DD-DDC698B765C1}" destId="{50C1D706-E986-42BF-908E-92EBAD911CB6}" srcOrd="0" destOrd="0" presId="urn:microsoft.com/office/officeart/2005/8/layout/orgChart1"/>
    <dgm:cxn modelId="{A2B0F1D7-8E05-4735-B629-2D579EA735E6}" type="presParOf" srcId="{50C1D706-E986-42BF-908E-92EBAD911CB6}" destId="{9257C334-18FE-4D9C-A6FD-BB93650D7A02}" srcOrd="0" destOrd="0" presId="urn:microsoft.com/office/officeart/2005/8/layout/orgChart1"/>
    <dgm:cxn modelId="{49A439F7-135F-4FF5-BB22-A7E38D7E18F5}" type="presParOf" srcId="{50C1D706-E986-42BF-908E-92EBAD911CB6}" destId="{BA4AA798-6722-4FFE-8F0E-BFC65DEDB532}" srcOrd="1" destOrd="0" presId="urn:microsoft.com/office/officeart/2005/8/layout/orgChart1"/>
    <dgm:cxn modelId="{DE4B4679-CFBE-439B-A0CE-266C3AC47E90}" type="presParOf" srcId="{F9176115-7E92-48C0-B4DD-DDC698B765C1}" destId="{DBFF9C53-65B8-4653-99B8-1BDDCD1E1223}" srcOrd="1" destOrd="0" presId="urn:microsoft.com/office/officeart/2005/8/layout/orgChart1"/>
    <dgm:cxn modelId="{B0E12BFB-B600-447B-BB1C-90D8FB55A454}" type="presParOf" srcId="{F9176115-7E92-48C0-B4DD-DDC698B765C1}" destId="{059F7A83-59A3-4DB2-ADE1-2F58E6F1C704}" srcOrd="2" destOrd="0" presId="urn:microsoft.com/office/officeart/2005/8/layout/orgChart1"/>
    <dgm:cxn modelId="{48E810BF-EEEE-4B18-862E-ED1B303AF8F9}" type="presParOf" srcId="{11FC8F05-3FAD-4319-B56A-2E9B6BDC8D2B}" destId="{0CB9E4EC-34CE-42CF-BBBC-1E077B207159}" srcOrd="8" destOrd="0" presId="urn:microsoft.com/office/officeart/2005/8/layout/orgChart1"/>
    <dgm:cxn modelId="{D47525D3-2BE5-4D05-B204-3FE685BDF4A3}" type="presParOf" srcId="{11FC8F05-3FAD-4319-B56A-2E9B6BDC8D2B}" destId="{44D985EB-9F3A-4F05-BA3A-0D28D2A74D91}" srcOrd="9" destOrd="0" presId="urn:microsoft.com/office/officeart/2005/8/layout/orgChart1"/>
    <dgm:cxn modelId="{A34EEF0E-FE18-45D2-9FB5-6B3D9ADCB5E5}" type="presParOf" srcId="{44D985EB-9F3A-4F05-BA3A-0D28D2A74D91}" destId="{E5206F9E-E23F-4340-AD26-20020F18D39B}" srcOrd="0" destOrd="0" presId="urn:microsoft.com/office/officeart/2005/8/layout/orgChart1"/>
    <dgm:cxn modelId="{761DDD88-2528-47DE-A1FD-D8A638C743A4}" type="presParOf" srcId="{E5206F9E-E23F-4340-AD26-20020F18D39B}" destId="{8E3D503B-DDED-41DC-A046-F2271B2BB4D9}" srcOrd="0" destOrd="0" presId="urn:microsoft.com/office/officeart/2005/8/layout/orgChart1"/>
    <dgm:cxn modelId="{21414015-20AF-46AF-B8F9-0A058AE9E18F}" type="presParOf" srcId="{E5206F9E-E23F-4340-AD26-20020F18D39B}" destId="{14FA0C58-476E-4C64-87C6-A3EF17125A67}" srcOrd="1" destOrd="0" presId="urn:microsoft.com/office/officeart/2005/8/layout/orgChart1"/>
    <dgm:cxn modelId="{BF2B5BC1-55F1-45DD-8158-FC68D7B56A13}" type="presParOf" srcId="{44D985EB-9F3A-4F05-BA3A-0D28D2A74D91}" destId="{0036739A-D3A8-4AD9-9B43-F93FB69DF391}" srcOrd="1" destOrd="0" presId="urn:microsoft.com/office/officeart/2005/8/layout/orgChart1"/>
    <dgm:cxn modelId="{73E333A4-D548-4B0E-8F74-2E24CA414C96}" type="presParOf" srcId="{44D985EB-9F3A-4F05-BA3A-0D28D2A74D91}" destId="{8F38E834-F43D-4525-8B92-42E198A08B09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3E7511F6-526F-4326-ADFB-57954704E9E2}" type="presParOf" srcId="{FC9DDD01-970F-4DF8-B156-C120E3BB3467}" destId="{22F2C123-915A-40D9-89F4-37C126D8B05B}" srcOrd="4" destOrd="0" presId="urn:microsoft.com/office/officeart/2005/8/layout/orgChart1"/>
    <dgm:cxn modelId="{F35A77CF-2061-478B-89E5-2BCECE54691F}" type="presParOf" srcId="{FC9DDD01-970F-4DF8-B156-C120E3BB3467}" destId="{86CD18D0-A04D-415C-92BE-5EB20093CFAB}" srcOrd="5" destOrd="0" presId="urn:microsoft.com/office/officeart/2005/8/layout/orgChart1"/>
    <dgm:cxn modelId="{3980146D-EBED-4D08-8118-86D7A6B38CB3}" type="presParOf" srcId="{86CD18D0-A04D-415C-92BE-5EB20093CFAB}" destId="{3BA67951-741E-46DA-8C40-53325F1209D5}" srcOrd="0" destOrd="0" presId="urn:microsoft.com/office/officeart/2005/8/layout/orgChart1"/>
    <dgm:cxn modelId="{352EBDDD-99D1-4C71-B27D-BF22B91433C2}" type="presParOf" srcId="{3BA67951-741E-46DA-8C40-53325F1209D5}" destId="{192A2419-7AA0-40D9-9BA7-C3430A875C56}" srcOrd="0" destOrd="0" presId="urn:microsoft.com/office/officeart/2005/8/layout/orgChart1"/>
    <dgm:cxn modelId="{44DCC1DA-6F08-42DC-84FC-D6DBD10F3764}" type="presParOf" srcId="{3BA67951-741E-46DA-8C40-53325F1209D5}" destId="{E4A1D037-FF36-40C4-92C1-FFAA85EF0E61}" srcOrd="1" destOrd="0" presId="urn:microsoft.com/office/officeart/2005/8/layout/orgChart1"/>
    <dgm:cxn modelId="{44BB3143-6BD9-4B8C-B130-0006602B52FE}" type="presParOf" srcId="{86CD18D0-A04D-415C-92BE-5EB20093CFAB}" destId="{E88A781E-0F1F-41FA-A091-19720157CB00}" srcOrd="1" destOrd="0" presId="urn:microsoft.com/office/officeart/2005/8/layout/orgChart1"/>
    <dgm:cxn modelId="{49EE6B7F-6EAA-449B-8E3E-77405EB016A1}" type="presParOf" srcId="{E88A781E-0F1F-41FA-A091-19720157CB00}" destId="{C51765FE-39DB-47DD-A78E-BFDF2EF637BA}" srcOrd="0" destOrd="0" presId="urn:microsoft.com/office/officeart/2005/8/layout/orgChart1"/>
    <dgm:cxn modelId="{2CDCE752-6E7B-43C9-9F85-5F88DB207D9E}" type="presParOf" srcId="{E88A781E-0F1F-41FA-A091-19720157CB00}" destId="{D0BE1568-C08E-4E30-A47E-A90E414D1882}" srcOrd="1" destOrd="0" presId="urn:microsoft.com/office/officeart/2005/8/layout/orgChart1"/>
    <dgm:cxn modelId="{C9A93608-930D-4B7F-8943-EA4709A4134E}" type="presParOf" srcId="{D0BE1568-C08E-4E30-A47E-A90E414D1882}" destId="{B715F66F-734F-4A4E-B74A-603BDFB5639A}" srcOrd="0" destOrd="0" presId="urn:microsoft.com/office/officeart/2005/8/layout/orgChart1"/>
    <dgm:cxn modelId="{B585DEB0-E892-42BA-9E72-D537AC87EA0D}" type="presParOf" srcId="{B715F66F-734F-4A4E-B74A-603BDFB5639A}" destId="{5A4415E7-AA3A-4700-98B4-3226E52C9239}" srcOrd="0" destOrd="0" presId="urn:microsoft.com/office/officeart/2005/8/layout/orgChart1"/>
    <dgm:cxn modelId="{D1A1813B-1A6C-4D31-83DC-1FD243FB987D}" type="presParOf" srcId="{B715F66F-734F-4A4E-B74A-603BDFB5639A}" destId="{0B0728BC-0808-4DD0-A469-320641D6CB14}" srcOrd="1" destOrd="0" presId="urn:microsoft.com/office/officeart/2005/8/layout/orgChart1"/>
    <dgm:cxn modelId="{6E06D8C0-0A32-44DD-A17E-D433DE1F4ECD}" type="presParOf" srcId="{D0BE1568-C08E-4E30-A47E-A90E414D1882}" destId="{1880C6E0-218B-4A93-9FB5-024AC183EEAF}" srcOrd="1" destOrd="0" presId="urn:microsoft.com/office/officeart/2005/8/layout/orgChart1"/>
    <dgm:cxn modelId="{315ACB6B-A908-408B-8B5B-8364552D8AAE}" type="presParOf" srcId="{D0BE1568-C08E-4E30-A47E-A90E414D1882}" destId="{6CE88737-0127-41F8-BEBF-91BFBAEBE0F7}" srcOrd="2" destOrd="0" presId="urn:microsoft.com/office/officeart/2005/8/layout/orgChart1"/>
    <dgm:cxn modelId="{8A1D0F9B-B382-4E27-88F4-C35684B09F64}" type="presParOf" srcId="{E88A781E-0F1F-41FA-A091-19720157CB00}" destId="{02692FA4-68C7-424B-8174-76B669C1BB11}" srcOrd="2" destOrd="0" presId="urn:microsoft.com/office/officeart/2005/8/layout/orgChart1"/>
    <dgm:cxn modelId="{F36D3FBA-837B-496D-B8F9-518603916444}" type="presParOf" srcId="{E88A781E-0F1F-41FA-A091-19720157CB00}" destId="{B7C39C0C-DDBB-4E5F-ADEB-02BB4200E25A}" srcOrd="3" destOrd="0" presId="urn:microsoft.com/office/officeart/2005/8/layout/orgChart1"/>
    <dgm:cxn modelId="{782BC4E1-D593-4341-A51B-4EA6FCBF4055}" type="presParOf" srcId="{B7C39C0C-DDBB-4E5F-ADEB-02BB4200E25A}" destId="{C8B7CBE3-0DD5-44BE-BA62-C105DC35A0F0}" srcOrd="0" destOrd="0" presId="urn:microsoft.com/office/officeart/2005/8/layout/orgChart1"/>
    <dgm:cxn modelId="{C04BDCD7-AC60-4D05-8F0A-F073CECCFA58}" type="presParOf" srcId="{C8B7CBE3-0DD5-44BE-BA62-C105DC35A0F0}" destId="{A314D7B4-CEEF-420F-85F1-8A6630AFDD04}" srcOrd="0" destOrd="0" presId="urn:microsoft.com/office/officeart/2005/8/layout/orgChart1"/>
    <dgm:cxn modelId="{EA6A1F46-1F4F-4700-9C53-D7B05AE0BA39}" type="presParOf" srcId="{C8B7CBE3-0DD5-44BE-BA62-C105DC35A0F0}" destId="{D3F369CC-4491-4FBD-9CF3-F5C6F7D22261}" srcOrd="1" destOrd="0" presId="urn:microsoft.com/office/officeart/2005/8/layout/orgChart1"/>
    <dgm:cxn modelId="{A4FF8B9A-3831-48AD-9E7C-CD35BE4A2632}" type="presParOf" srcId="{B7C39C0C-DDBB-4E5F-ADEB-02BB4200E25A}" destId="{CF1DCCD4-0972-48D0-BB38-BBE56068F259}" srcOrd="1" destOrd="0" presId="urn:microsoft.com/office/officeart/2005/8/layout/orgChart1"/>
    <dgm:cxn modelId="{C2B2CE6F-8D64-41A6-B528-81C9F7B12D8D}" type="presParOf" srcId="{B7C39C0C-DDBB-4E5F-ADEB-02BB4200E25A}" destId="{3E8740B6-8A6D-47C5-93DB-7F8D06E742E8}" srcOrd="2" destOrd="0" presId="urn:microsoft.com/office/officeart/2005/8/layout/orgChart1"/>
    <dgm:cxn modelId="{D46733D3-0D6B-4ECE-A199-524B1D5FEB2D}" type="presParOf" srcId="{E88A781E-0F1F-41FA-A091-19720157CB00}" destId="{D594A846-F392-459F-AB0F-5F4754254248}" srcOrd="4" destOrd="0" presId="urn:microsoft.com/office/officeart/2005/8/layout/orgChart1"/>
    <dgm:cxn modelId="{824CC523-24B1-44BA-A2EF-FCBA66A07863}" type="presParOf" srcId="{E88A781E-0F1F-41FA-A091-19720157CB00}" destId="{C9D76B69-D949-4153-9090-B8F8BC274043}" srcOrd="5" destOrd="0" presId="urn:microsoft.com/office/officeart/2005/8/layout/orgChart1"/>
    <dgm:cxn modelId="{8B511B0F-D814-46C0-9A4C-3593B8CA0B5D}" type="presParOf" srcId="{C9D76B69-D949-4153-9090-B8F8BC274043}" destId="{307C79E9-B212-44C7-89BB-E4CDD1DEEA75}" srcOrd="0" destOrd="0" presId="urn:microsoft.com/office/officeart/2005/8/layout/orgChart1"/>
    <dgm:cxn modelId="{37A8C231-7B31-4C9E-B4D1-E9712C0B2304}" type="presParOf" srcId="{307C79E9-B212-44C7-89BB-E4CDD1DEEA75}" destId="{1C3EC590-8408-4741-96D2-C973C3FCD534}" srcOrd="0" destOrd="0" presId="urn:microsoft.com/office/officeart/2005/8/layout/orgChart1"/>
    <dgm:cxn modelId="{00361516-6C5D-4566-9D24-A49A11C9DF81}" type="presParOf" srcId="{307C79E9-B212-44C7-89BB-E4CDD1DEEA75}" destId="{0617BE1E-A675-46F6-A191-6164860023DE}" srcOrd="1" destOrd="0" presId="urn:microsoft.com/office/officeart/2005/8/layout/orgChart1"/>
    <dgm:cxn modelId="{CA1CC03B-AB98-409D-A137-8FA15258657C}" type="presParOf" srcId="{C9D76B69-D949-4153-9090-B8F8BC274043}" destId="{A405CFEE-F24E-451A-AD94-E79E75F6AD83}" srcOrd="1" destOrd="0" presId="urn:microsoft.com/office/officeart/2005/8/layout/orgChart1"/>
    <dgm:cxn modelId="{BDB642CA-022E-44F1-8BB4-88BA04FEB12D}" type="presParOf" srcId="{C9D76B69-D949-4153-9090-B8F8BC274043}" destId="{02595A96-77EE-4BDB-9F83-FF314270D27C}" srcOrd="2" destOrd="0" presId="urn:microsoft.com/office/officeart/2005/8/layout/orgChart1"/>
    <dgm:cxn modelId="{0571B744-F316-478D-9B54-2E5E168BFB23}" type="presParOf" srcId="{86CD18D0-A04D-415C-92BE-5EB20093CFAB}" destId="{684B803B-8F4E-4550-993C-9B2C74E4E1B0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67CC503E-9B52-48DA-8C45-B981271C3561}" type="presParOf" srcId="{FC9DDD01-970F-4DF8-B156-C120E3BB3467}" destId="{0645BBFD-5DC2-4A9F-80EA-BAB90E9597EF}" srcOrd="8" destOrd="0" presId="urn:microsoft.com/office/officeart/2005/8/layout/orgChart1"/>
    <dgm:cxn modelId="{7CC82C6B-95C0-4184-BD01-A05C6D6E97E2}" type="presParOf" srcId="{FC9DDD01-970F-4DF8-B156-C120E3BB3467}" destId="{EEBCC230-2D71-438A-9091-2B58AEEE58ED}" srcOrd="9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D76B86F3-DC3F-45B3-8706-4879F50B63DF}" type="presParOf" srcId="{996E8A1C-B9FD-4F77-9DCD-82EB50E5C13E}" destId="{83A73A8C-3E96-4375-91B8-DE95D821559A}" srcOrd="0" destOrd="0" presId="urn:microsoft.com/office/officeart/2005/8/layout/orgChart1"/>
    <dgm:cxn modelId="{D5BCE4D0-FD63-4CEE-984F-57E78EDD73F5}" type="presParOf" srcId="{996E8A1C-B9FD-4F77-9DCD-82EB50E5C13E}" destId="{A25F6276-4ACB-4AFD-9F23-D87E67875AC2}" srcOrd="1" destOrd="0" presId="urn:microsoft.com/office/officeart/2005/8/layout/orgChart1"/>
    <dgm:cxn modelId="{D5325BB1-9F02-41F4-8136-2742A089D625}" type="presParOf" srcId="{A25F6276-4ACB-4AFD-9F23-D87E67875AC2}" destId="{833DBC6F-61B7-42FC-9482-869A72E1E59A}" srcOrd="0" destOrd="0" presId="urn:microsoft.com/office/officeart/2005/8/layout/orgChart1"/>
    <dgm:cxn modelId="{82D18075-F266-4B42-92D4-AF4A7596A528}" type="presParOf" srcId="{833DBC6F-61B7-42FC-9482-869A72E1E59A}" destId="{70ABEEBB-4B12-43DA-AF14-292DDF9CD87A}" srcOrd="0" destOrd="0" presId="urn:microsoft.com/office/officeart/2005/8/layout/orgChart1"/>
    <dgm:cxn modelId="{C3EE5EC1-7805-4AE5-A78A-5E1D12DA149A}" type="presParOf" srcId="{833DBC6F-61B7-42FC-9482-869A72E1E59A}" destId="{54E51CD7-8FFE-43DC-9216-C2C0C092B57B}" srcOrd="1" destOrd="0" presId="urn:microsoft.com/office/officeart/2005/8/layout/orgChart1"/>
    <dgm:cxn modelId="{2D748C80-6E9A-452E-9F8B-93031CA9CB16}" type="presParOf" srcId="{A25F6276-4ACB-4AFD-9F23-D87E67875AC2}" destId="{17D34FA0-CBF9-497E-B755-0E01F1CCF30E}" srcOrd="1" destOrd="0" presId="urn:microsoft.com/office/officeart/2005/8/layout/orgChart1"/>
    <dgm:cxn modelId="{D338A8AD-1FC7-4299-BF70-FF86BFE40FD3}" type="presParOf" srcId="{A25F6276-4ACB-4AFD-9F23-D87E67875AC2}" destId="{26DBE3AD-48C3-4F6F-B020-B90818936039}" srcOrd="2" destOrd="0" presId="urn:microsoft.com/office/officeart/2005/8/layout/orgChart1"/>
    <dgm:cxn modelId="{3E066DE6-AF9E-42D7-8489-1B8EC34F95BF}" type="presParOf" srcId="{996E8A1C-B9FD-4F77-9DCD-82EB50E5C13E}" destId="{68139748-F0A4-405C-8FEE-FBD8FDF73694}" srcOrd="2" destOrd="0" presId="urn:microsoft.com/office/officeart/2005/8/layout/orgChart1"/>
    <dgm:cxn modelId="{D811FF3D-8B97-4896-9C11-49EDB2690E6D}" type="presParOf" srcId="{996E8A1C-B9FD-4F77-9DCD-82EB50E5C13E}" destId="{2299CDD7-8C9E-4F07-BA29-9B5309E0DBDA}" srcOrd="3" destOrd="0" presId="urn:microsoft.com/office/officeart/2005/8/layout/orgChart1"/>
    <dgm:cxn modelId="{8E045137-C9A7-4B4A-8ABF-356E8CF04ECE}" type="presParOf" srcId="{2299CDD7-8C9E-4F07-BA29-9B5309E0DBDA}" destId="{0E50E7D5-59BC-4B91-99E6-301CCD462721}" srcOrd="0" destOrd="0" presId="urn:microsoft.com/office/officeart/2005/8/layout/orgChart1"/>
    <dgm:cxn modelId="{1994CCEB-DF65-4F1C-8B80-532B6AC75FAC}" type="presParOf" srcId="{0E50E7D5-59BC-4B91-99E6-301CCD462721}" destId="{B47E8788-3F0F-4E33-9936-413A73EADC5F}" srcOrd="0" destOrd="0" presId="urn:microsoft.com/office/officeart/2005/8/layout/orgChart1"/>
    <dgm:cxn modelId="{DC28DDE2-A00C-461F-BCB8-553DA743348A}" type="presParOf" srcId="{0E50E7D5-59BC-4B91-99E6-301CCD462721}" destId="{41EBC8C8-27F1-4A06-8E89-BB0C07265D48}" srcOrd="1" destOrd="0" presId="urn:microsoft.com/office/officeart/2005/8/layout/orgChart1"/>
    <dgm:cxn modelId="{4C080003-13F0-4331-8402-B6816A33888C}" type="presParOf" srcId="{2299CDD7-8C9E-4F07-BA29-9B5309E0DBDA}" destId="{B448649B-FCB3-4142-8F3C-68AD5032A615}" srcOrd="1" destOrd="0" presId="urn:microsoft.com/office/officeart/2005/8/layout/orgChart1"/>
    <dgm:cxn modelId="{BDEC9894-83F6-49D7-A681-A15717F51636}" type="presParOf" srcId="{2299CDD7-8C9E-4F07-BA29-9B5309E0DBDA}" destId="{DEE37E30-91E7-4F32-A3B3-5408AC3A58F6}" srcOrd="2" destOrd="0" presId="urn:microsoft.com/office/officeart/2005/8/layout/orgChart1"/>
    <dgm:cxn modelId="{B76C850F-E182-44D0-BC8B-F8A0E43D388F}" type="presParOf" srcId="{996E8A1C-B9FD-4F77-9DCD-82EB50E5C13E}" destId="{90E15FDC-FA82-46CF-8605-2991345C50F8}" srcOrd="4" destOrd="0" presId="urn:microsoft.com/office/officeart/2005/8/layout/orgChart1"/>
    <dgm:cxn modelId="{18200BF7-5314-4C8D-9DAC-7C8C0AA452F0}" type="presParOf" srcId="{996E8A1C-B9FD-4F77-9DCD-82EB50E5C13E}" destId="{5F413B78-CEB2-4C98-AE78-3DF93040CC53}" srcOrd="5" destOrd="0" presId="urn:microsoft.com/office/officeart/2005/8/layout/orgChart1"/>
    <dgm:cxn modelId="{C83FCCC7-C4D0-4EB6-AFB7-338EEAC390BA}" type="presParOf" srcId="{5F413B78-CEB2-4C98-AE78-3DF93040CC53}" destId="{DF2E6ED0-7743-4EDB-B12A-26EC384C80DE}" srcOrd="0" destOrd="0" presId="urn:microsoft.com/office/officeart/2005/8/layout/orgChart1"/>
    <dgm:cxn modelId="{C0F83EE4-0794-48F3-BAFE-C7D4D21DD5BC}" type="presParOf" srcId="{DF2E6ED0-7743-4EDB-B12A-26EC384C80DE}" destId="{6C33D5FE-2A52-4FF4-8DDB-0BC040EA7466}" srcOrd="0" destOrd="0" presId="urn:microsoft.com/office/officeart/2005/8/layout/orgChart1"/>
    <dgm:cxn modelId="{0A1A0DD2-A58C-4582-A8BC-B4251D138DDA}" type="presParOf" srcId="{DF2E6ED0-7743-4EDB-B12A-26EC384C80DE}" destId="{5CBE330A-33F1-48FC-B296-CDE7006DC1FE}" srcOrd="1" destOrd="0" presId="urn:microsoft.com/office/officeart/2005/8/layout/orgChart1"/>
    <dgm:cxn modelId="{A1402BB0-8F77-487C-993F-AB13F9BA7735}" type="presParOf" srcId="{5F413B78-CEB2-4C98-AE78-3DF93040CC53}" destId="{24BCAAA2-3871-4E13-8F68-DF7B73048AC2}" srcOrd="1" destOrd="0" presId="urn:microsoft.com/office/officeart/2005/8/layout/orgChart1"/>
    <dgm:cxn modelId="{BD1D5B7B-4EAE-4CC8-A5DE-0AA60E40993A}" type="presParOf" srcId="{5F413B78-CEB2-4C98-AE78-3DF93040CC53}" destId="{8B3B7BE7-8C8F-4C7F-A668-C7BEF09FE871}" srcOrd="2" destOrd="0" presId="urn:microsoft.com/office/officeart/2005/8/layout/orgChart1"/>
    <dgm:cxn modelId="{ACF0DE89-163A-4C4F-ACB1-F538B8392AEA}" type="presParOf" srcId="{996E8A1C-B9FD-4F77-9DCD-82EB50E5C13E}" destId="{2132C43D-C8BF-45F3-BF1F-0F9C58A047BB}" srcOrd="6" destOrd="0" presId="urn:microsoft.com/office/officeart/2005/8/layout/orgChart1"/>
    <dgm:cxn modelId="{FD8330AF-158F-497A-990A-B3891F4519C2}" type="presParOf" srcId="{996E8A1C-B9FD-4F77-9DCD-82EB50E5C13E}" destId="{2DC3E831-6A4D-4E40-85AE-8C4F0CC680B7}" srcOrd="7" destOrd="0" presId="urn:microsoft.com/office/officeart/2005/8/layout/orgChart1"/>
    <dgm:cxn modelId="{708DFA8B-9D59-4FE5-ADCA-670C11A48412}" type="presParOf" srcId="{2DC3E831-6A4D-4E40-85AE-8C4F0CC680B7}" destId="{C1B482E9-0F55-4455-B578-4E80127B4BB4}" srcOrd="0" destOrd="0" presId="urn:microsoft.com/office/officeart/2005/8/layout/orgChart1"/>
    <dgm:cxn modelId="{72AE239D-E06F-4BC2-9DF9-FA4D9A517308}" type="presParOf" srcId="{C1B482E9-0F55-4455-B578-4E80127B4BB4}" destId="{85AA434C-E867-4706-B7DC-CDD9F0C87B7C}" srcOrd="0" destOrd="0" presId="urn:microsoft.com/office/officeart/2005/8/layout/orgChart1"/>
    <dgm:cxn modelId="{2AB9537A-D4FA-4FEB-9D1E-7FE97680FF89}" type="presParOf" srcId="{C1B482E9-0F55-4455-B578-4E80127B4BB4}" destId="{FA4E8D68-BEE3-4A06-996D-51479F6F8875}" srcOrd="1" destOrd="0" presId="urn:microsoft.com/office/officeart/2005/8/layout/orgChart1"/>
    <dgm:cxn modelId="{543CB3AD-CB82-45F4-A7BA-7977AB9554B6}" type="presParOf" srcId="{2DC3E831-6A4D-4E40-85AE-8C4F0CC680B7}" destId="{A6608AE5-77BA-4207-B5D9-02A5270B93D0}" srcOrd="1" destOrd="0" presId="urn:microsoft.com/office/officeart/2005/8/layout/orgChart1"/>
    <dgm:cxn modelId="{853A5A80-2B17-4988-A6EA-0B1E5899A97E}" type="presParOf" srcId="{2DC3E831-6A4D-4E40-85AE-8C4F0CC680B7}" destId="{8EBD5904-60E4-4241-A4D4-6EE94CFEBFCB}" srcOrd="2" destOrd="0" presId="urn:microsoft.com/office/officeart/2005/8/layout/orgChart1"/>
    <dgm:cxn modelId="{38E0E179-0BAB-4E1D-A74A-09072114E3DD}" type="presParOf" srcId="{996E8A1C-B9FD-4F77-9DCD-82EB50E5C13E}" destId="{FEEBC643-21C5-4444-9A35-847FE00C2696}" srcOrd="8" destOrd="0" presId="urn:microsoft.com/office/officeart/2005/8/layout/orgChart1"/>
    <dgm:cxn modelId="{345D7F08-54D2-4B65-8A9A-F8B6517C04FC}" type="presParOf" srcId="{996E8A1C-B9FD-4F77-9DCD-82EB50E5C13E}" destId="{7A34DE72-F6CD-474E-AB8C-40E77BC748F4}" srcOrd="9" destOrd="0" presId="urn:microsoft.com/office/officeart/2005/8/layout/orgChart1"/>
    <dgm:cxn modelId="{57C5AF9F-E51F-45AB-B706-EBAEDA86C5FB}" type="presParOf" srcId="{7A34DE72-F6CD-474E-AB8C-40E77BC748F4}" destId="{121233EE-79E2-4755-A90A-D96FBE944FC2}" srcOrd="0" destOrd="0" presId="urn:microsoft.com/office/officeart/2005/8/layout/orgChart1"/>
    <dgm:cxn modelId="{EACA36F3-1EA9-426A-9DF9-692A59EB497A}" type="presParOf" srcId="{121233EE-79E2-4755-A90A-D96FBE944FC2}" destId="{D8391471-25B5-4D9D-B256-B765847ED491}" srcOrd="0" destOrd="0" presId="urn:microsoft.com/office/officeart/2005/8/layout/orgChart1"/>
    <dgm:cxn modelId="{5A7AD5E1-809B-4DA5-8E50-AE6FFA912A7F}" type="presParOf" srcId="{121233EE-79E2-4755-A90A-D96FBE944FC2}" destId="{0253D38F-83F6-4D64-8BF4-A151C3CF8B16}" srcOrd="1" destOrd="0" presId="urn:microsoft.com/office/officeart/2005/8/layout/orgChart1"/>
    <dgm:cxn modelId="{C688C3EE-8DBD-41DD-93B4-ED6D73F7E120}" type="presParOf" srcId="{7A34DE72-F6CD-474E-AB8C-40E77BC748F4}" destId="{672347B8-466B-42D1-83BA-AD25FD0C2334}" srcOrd="1" destOrd="0" presId="urn:microsoft.com/office/officeart/2005/8/layout/orgChart1"/>
    <dgm:cxn modelId="{75732BF8-0BD9-4842-AD80-01684D38F4A1}" type="presParOf" srcId="{7A34DE72-F6CD-474E-AB8C-40E77BC748F4}" destId="{4CFCCDD8-1666-40E0-9DA4-EF293C9B85B7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0" destOrd="0" presId="urn:microsoft.com/office/officeart/2005/8/layout/orgChart1"/>
    <dgm:cxn modelId="{E731F48D-DFA9-4814-A2ED-95DEAD8C1869}" type="presParOf" srcId="{FC9DDD01-970F-4DF8-B156-C120E3BB3467}" destId="{FAFB2642-0F3A-4FAD-8C1B-C58E29DE2FDA}" srcOrd="11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9F7D5C17-1DC3-45E4-B53C-DCEA1E7FD36F}" type="presParOf" srcId="{3314D4D5-BDA0-47BE-9D7B-8A20C167CE49}" destId="{A3DB874A-0A32-4351-92B1-6EFE8D2052B6}" srcOrd="0" destOrd="0" presId="urn:microsoft.com/office/officeart/2005/8/layout/orgChart1"/>
    <dgm:cxn modelId="{E240285C-AECC-4CCE-B8DA-7F3D4634E9B8}" type="presParOf" srcId="{3314D4D5-BDA0-47BE-9D7B-8A20C167CE49}" destId="{D596B6F3-E575-4BBC-80DB-36F23D261CA0}" srcOrd="1" destOrd="0" presId="urn:microsoft.com/office/officeart/2005/8/layout/orgChart1"/>
    <dgm:cxn modelId="{2D543FB0-9257-48D5-B677-326BF48A9207}" type="presParOf" srcId="{D596B6F3-E575-4BBC-80DB-36F23D261CA0}" destId="{CDA8E25E-5FB9-41C6-89CA-31857861B03D}" srcOrd="0" destOrd="0" presId="urn:microsoft.com/office/officeart/2005/8/layout/orgChart1"/>
    <dgm:cxn modelId="{D0C3A52C-FBA0-4821-9ADE-4833270C34FE}" type="presParOf" srcId="{CDA8E25E-5FB9-41C6-89CA-31857861B03D}" destId="{99A8B359-8CE1-4239-A6D9-D105591F5A10}" srcOrd="0" destOrd="0" presId="urn:microsoft.com/office/officeart/2005/8/layout/orgChart1"/>
    <dgm:cxn modelId="{1F55B4CB-05EE-47C3-ABB0-EA1509AE492B}" type="presParOf" srcId="{CDA8E25E-5FB9-41C6-89CA-31857861B03D}" destId="{EE84F68F-B6E2-4E33-8F66-8381B07C68BD}" srcOrd="1" destOrd="0" presId="urn:microsoft.com/office/officeart/2005/8/layout/orgChart1"/>
    <dgm:cxn modelId="{1AC7D770-BCAC-42B7-913C-AEB3CCE1D2A1}" type="presParOf" srcId="{D596B6F3-E575-4BBC-80DB-36F23D261CA0}" destId="{A2A3F5E8-3162-46D8-8572-809C692C0119}" srcOrd="1" destOrd="0" presId="urn:microsoft.com/office/officeart/2005/8/layout/orgChart1"/>
    <dgm:cxn modelId="{5F7076CE-87DD-4FC4-905E-BF84E1AB5D8E}" type="presParOf" srcId="{D596B6F3-E575-4BBC-80DB-36F23D261CA0}" destId="{42AA8EC6-C3D8-4BAF-95EB-3929A3124CCA}" srcOrd="2" destOrd="0" presId="urn:microsoft.com/office/officeart/2005/8/layout/orgChart1"/>
    <dgm:cxn modelId="{3088F1AA-9037-46C0-8C15-821D24BC9F21}" type="presParOf" srcId="{3314D4D5-BDA0-47BE-9D7B-8A20C167CE49}" destId="{1B25B142-109B-4C59-82F4-3C69CAE49D4D}" srcOrd="2" destOrd="0" presId="urn:microsoft.com/office/officeart/2005/8/layout/orgChart1"/>
    <dgm:cxn modelId="{295ADCFC-0971-4F41-B50A-367C9EB69CA8}" type="presParOf" srcId="{3314D4D5-BDA0-47BE-9D7B-8A20C167CE49}" destId="{5471275D-6E67-43F3-9BE0-4092868DB439}" srcOrd="3" destOrd="0" presId="urn:microsoft.com/office/officeart/2005/8/layout/orgChart1"/>
    <dgm:cxn modelId="{2918EA4F-B1B9-4E10-9323-B929C371743A}" type="presParOf" srcId="{5471275D-6E67-43F3-9BE0-4092868DB439}" destId="{7935251C-5507-4F44-9C25-437DDB88BB0C}" srcOrd="0" destOrd="0" presId="urn:microsoft.com/office/officeart/2005/8/layout/orgChart1"/>
    <dgm:cxn modelId="{9B46A04A-68C9-4971-8839-807327AA6F59}" type="presParOf" srcId="{7935251C-5507-4F44-9C25-437DDB88BB0C}" destId="{F6F6B49D-48F6-4C06-9C4B-7C4F0AED2223}" srcOrd="0" destOrd="0" presId="urn:microsoft.com/office/officeart/2005/8/layout/orgChart1"/>
    <dgm:cxn modelId="{4CA77192-3242-4D0B-A0D9-A6861A71E4A8}" type="presParOf" srcId="{7935251C-5507-4F44-9C25-437DDB88BB0C}" destId="{AC9C1B71-714B-4F7A-940C-E917C4B0AE98}" srcOrd="1" destOrd="0" presId="urn:microsoft.com/office/officeart/2005/8/layout/orgChart1"/>
    <dgm:cxn modelId="{BF0B5B01-E033-4968-9D79-E878607201DE}" type="presParOf" srcId="{5471275D-6E67-43F3-9BE0-4092868DB439}" destId="{B3380BC0-DE57-49D5-99CE-62ED45316D6C}" srcOrd="1" destOrd="0" presId="urn:microsoft.com/office/officeart/2005/8/layout/orgChart1"/>
    <dgm:cxn modelId="{F351F4D5-80CE-412E-860E-6C1FF930A13F}" type="presParOf" srcId="{5471275D-6E67-43F3-9BE0-4092868DB439}" destId="{DBA1E5A1-5F9D-4A84-9131-E121EF14E406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5952711" y="574890"/>
          <a:ext cx="143285" cy="531932"/>
        </a:xfrm>
        <a:custGeom>
          <a:avLst/>
          <a:gdLst/>
          <a:ahLst/>
          <a:cxnLst/>
          <a:rect l="0" t="0" r="0" b="0"/>
          <a:pathLst>
            <a:path>
              <a:moveTo>
                <a:pt x="143285" y="0"/>
              </a:moveTo>
              <a:lnTo>
                <a:pt x="143285" y="531932"/>
              </a:lnTo>
              <a:lnTo>
                <a:pt x="0" y="53193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25B142-109B-4C59-82F4-3C69CAE49D4D}">
      <dsp:nvSpPr>
        <dsp:cNvPr id="0" name=""/>
        <dsp:cNvSpPr/>
      </dsp:nvSpPr>
      <dsp:spPr>
        <a:xfrm>
          <a:off x="9091610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3DB874A-0A32-4351-92B1-6EFE8D2052B6}">
      <dsp:nvSpPr>
        <dsp:cNvPr id="0" name=""/>
        <dsp:cNvSpPr/>
      </dsp:nvSpPr>
      <dsp:spPr>
        <a:xfrm>
          <a:off x="9091610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6095996" y="574890"/>
          <a:ext cx="3455525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3455525" y="940104"/>
              </a:lnTo>
              <a:lnTo>
                <a:pt x="3455525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EBC643-21C5-4444-9A35-847FE00C2696}">
      <dsp:nvSpPr>
        <dsp:cNvPr id="0" name=""/>
        <dsp:cNvSpPr/>
      </dsp:nvSpPr>
      <dsp:spPr>
        <a:xfrm>
          <a:off x="7700376" y="2210611"/>
          <a:ext cx="172467" cy="3794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4274"/>
              </a:lnTo>
              <a:lnTo>
                <a:pt x="172467" y="3794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32C43D-C8BF-45F3-BF1F-0F9C58A047BB}">
      <dsp:nvSpPr>
        <dsp:cNvPr id="0" name=""/>
        <dsp:cNvSpPr/>
      </dsp:nvSpPr>
      <dsp:spPr>
        <a:xfrm>
          <a:off x="7700376" y="2210611"/>
          <a:ext cx="172467" cy="2977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7930"/>
              </a:lnTo>
              <a:lnTo>
                <a:pt x="172467" y="297793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0E15FDC-FA82-46CF-8605-2991345C50F8}">
      <dsp:nvSpPr>
        <dsp:cNvPr id="0" name=""/>
        <dsp:cNvSpPr/>
      </dsp:nvSpPr>
      <dsp:spPr>
        <a:xfrm>
          <a:off x="7700376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139748-F0A4-405C-8FEE-FBD8FDF73694}">
      <dsp:nvSpPr>
        <dsp:cNvPr id="0" name=""/>
        <dsp:cNvSpPr/>
      </dsp:nvSpPr>
      <dsp:spPr>
        <a:xfrm>
          <a:off x="7700376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A73A8C-3E96-4375-91B8-DE95D821559A}">
      <dsp:nvSpPr>
        <dsp:cNvPr id="0" name=""/>
        <dsp:cNvSpPr/>
      </dsp:nvSpPr>
      <dsp:spPr>
        <a:xfrm>
          <a:off x="7700376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6095996" y="574890"/>
          <a:ext cx="2064292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2064292" y="940104"/>
              </a:lnTo>
              <a:lnTo>
                <a:pt x="2064292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6309142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6309142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6309142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6095996" y="574890"/>
          <a:ext cx="673058" cy="10608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0104"/>
              </a:lnTo>
              <a:lnTo>
                <a:pt x="673058" y="940104"/>
              </a:lnTo>
              <a:lnTo>
                <a:pt x="673058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594A846-F392-459F-AB0F-5F4754254248}">
      <dsp:nvSpPr>
        <dsp:cNvPr id="0" name=""/>
        <dsp:cNvSpPr/>
      </dsp:nvSpPr>
      <dsp:spPr>
        <a:xfrm>
          <a:off x="4917909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692FA4-68C7-424B-8174-76B669C1BB11}">
      <dsp:nvSpPr>
        <dsp:cNvPr id="0" name=""/>
        <dsp:cNvSpPr/>
      </dsp:nvSpPr>
      <dsp:spPr>
        <a:xfrm>
          <a:off x="4917909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4917909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5377821" y="574890"/>
          <a:ext cx="718175" cy="1060831"/>
        </a:xfrm>
        <a:custGeom>
          <a:avLst/>
          <a:gdLst/>
          <a:ahLst/>
          <a:cxnLst/>
          <a:rect l="0" t="0" r="0" b="0"/>
          <a:pathLst>
            <a:path>
              <a:moveTo>
                <a:pt x="718175" y="0"/>
              </a:moveTo>
              <a:lnTo>
                <a:pt x="718175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B9E4EC-34CE-42CF-BBBC-1E077B207159}">
      <dsp:nvSpPr>
        <dsp:cNvPr id="0" name=""/>
        <dsp:cNvSpPr/>
      </dsp:nvSpPr>
      <dsp:spPr>
        <a:xfrm>
          <a:off x="3526675" y="2210611"/>
          <a:ext cx="172467" cy="37942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94274"/>
              </a:lnTo>
              <a:lnTo>
                <a:pt x="172467" y="3794274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12C38C-4937-49CF-A06B-C2E1FA4A16A9}">
      <dsp:nvSpPr>
        <dsp:cNvPr id="0" name=""/>
        <dsp:cNvSpPr/>
      </dsp:nvSpPr>
      <dsp:spPr>
        <a:xfrm>
          <a:off x="3526675" y="2210611"/>
          <a:ext cx="172467" cy="2977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7930"/>
              </a:lnTo>
              <a:lnTo>
                <a:pt x="172467" y="297793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D7F363-C712-4DCB-992F-F4196E0A9DFB}">
      <dsp:nvSpPr>
        <dsp:cNvPr id="0" name=""/>
        <dsp:cNvSpPr/>
      </dsp:nvSpPr>
      <dsp:spPr>
        <a:xfrm>
          <a:off x="3526675" y="2210611"/>
          <a:ext cx="172467" cy="2161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1586"/>
              </a:lnTo>
              <a:lnTo>
                <a:pt x="172467" y="2161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1F68FB-B114-428D-91E4-09A5CFC3989C}">
      <dsp:nvSpPr>
        <dsp:cNvPr id="0" name=""/>
        <dsp:cNvSpPr/>
      </dsp:nvSpPr>
      <dsp:spPr>
        <a:xfrm>
          <a:off x="3526675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D96A2B-6ABE-44C1-95A2-83B53481ABA5}">
      <dsp:nvSpPr>
        <dsp:cNvPr id="0" name=""/>
        <dsp:cNvSpPr/>
      </dsp:nvSpPr>
      <dsp:spPr>
        <a:xfrm>
          <a:off x="3526675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3986587" y="574890"/>
          <a:ext cx="2109409" cy="1060831"/>
        </a:xfrm>
        <a:custGeom>
          <a:avLst/>
          <a:gdLst/>
          <a:ahLst/>
          <a:cxnLst/>
          <a:rect l="0" t="0" r="0" b="0"/>
          <a:pathLst>
            <a:path>
              <a:moveTo>
                <a:pt x="2109409" y="0"/>
              </a:moveTo>
              <a:lnTo>
                <a:pt x="2109409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2135441" y="2210611"/>
          <a:ext cx="172467" cy="13452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242"/>
              </a:lnTo>
              <a:lnTo>
                <a:pt x="172467" y="1345242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2135441" y="2210611"/>
          <a:ext cx="172467" cy="5288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8898"/>
              </a:lnTo>
              <a:lnTo>
                <a:pt x="172467" y="52889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2595353" y="574890"/>
          <a:ext cx="3500643" cy="1060831"/>
        </a:xfrm>
        <a:custGeom>
          <a:avLst/>
          <a:gdLst/>
          <a:ahLst/>
          <a:cxnLst/>
          <a:rect l="0" t="0" r="0" b="0"/>
          <a:pathLst>
            <a:path>
              <a:moveTo>
                <a:pt x="3500643" y="0"/>
              </a:moveTo>
              <a:lnTo>
                <a:pt x="3500643" y="940104"/>
              </a:lnTo>
              <a:lnTo>
                <a:pt x="0" y="940104"/>
              </a:lnTo>
              <a:lnTo>
                <a:pt x="0" y="1060831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521106" y="0"/>
          <a:ext cx="1149780" cy="574890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>
              <a:latin typeface="Twinkl Light" pitchFamily="2" charset="0"/>
            </a:rPr>
            <a:t>Refugee Boy</a:t>
          </a:r>
        </a:p>
      </dsp:txBody>
      <dsp:txXfrm>
        <a:off x="5521106" y="0"/>
        <a:ext cx="1149780" cy="574890"/>
      </dsp:txXfrm>
    </dsp:sp>
    <dsp:sp modelId="{4AACEB42-308F-459C-955A-24E5BF3A9E62}">
      <dsp:nvSpPr>
        <dsp:cNvPr id="0" name=""/>
        <dsp:cNvSpPr/>
      </dsp:nvSpPr>
      <dsp:spPr>
        <a:xfrm>
          <a:off x="2020463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Context</a:t>
          </a:r>
        </a:p>
      </dsp:txBody>
      <dsp:txXfrm>
        <a:off x="2020463" y="1635721"/>
        <a:ext cx="1149780" cy="574890"/>
      </dsp:txXfrm>
    </dsp:sp>
    <dsp:sp modelId="{337053C6-D7B2-45F9-B451-538BEDF3D36B}">
      <dsp:nvSpPr>
        <dsp:cNvPr id="0" name=""/>
        <dsp:cNvSpPr/>
      </dsp:nvSpPr>
      <dsp:spPr>
        <a:xfrm>
          <a:off x="2307908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How childhood experiences are affected by place/culture</a:t>
          </a:r>
        </a:p>
      </dsp:txBody>
      <dsp:txXfrm>
        <a:off x="2307908" y="2452065"/>
        <a:ext cx="1149780" cy="574890"/>
      </dsp:txXfrm>
    </dsp:sp>
    <dsp:sp modelId="{907791FD-DDF0-4C88-A9AB-B04483412C06}">
      <dsp:nvSpPr>
        <dsp:cNvPr id="0" name=""/>
        <dsp:cNvSpPr/>
      </dsp:nvSpPr>
      <dsp:spPr>
        <a:xfrm>
          <a:off x="2307908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How childhood is presented in a drama text</a:t>
          </a:r>
        </a:p>
      </dsp:txBody>
      <dsp:txXfrm>
        <a:off x="2307908" y="3268409"/>
        <a:ext cx="1149780" cy="574890"/>
      </dsp:txXfrm>
    </dsp:sp>
    <dsp:sp modelId="{152A292F-4807-4B2D-8109-653295994139}">
      <dsp:nvSpPr>
        <dsp:cNvPr id="0" name=""/>
        <dsp:cNvSpPr/>
      </dsp:nvSpPr>
      <dsp:spPr>
        <a:xfrm>
          <a:off x="3411697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Form (conventions of scripts)</a:t>
          </a:r>
        </a:p>
      </dsp:txBody>
      <dsp:txXfrm>
        <a:off x="3411697" y="1635721"/>
        <a:ext cx="1149780" cy="574890"/>
      </dsp:txXfrm>
    </dsp:sp>
    <dsp:sp modelId="{1731A8B5-5706-4019-8ABA-1527A28FF84A}">
      <dsp:nvSpPr>
        <dsp:cNvPr id="0" name=""/>
        <dsp:cNvSpPr/>
      </dsp:nvSpPr>
      <dsp:spPr>
        <a:xfrm>
          <a:off x="3699142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Line</a:t>
          </a:r>
        </a:p>
      </dsp:txBody>
      <dsp:txXfrm>
        <a:off x="3699142" y="2452065"/>
        <a:ext cx="1149780" cy="574890"/>
      </dsp:txXfrm>
    </dsp:sp>
    <dsp:sp modelId="{131235FF-A311-4220-8849-71149090A689}">
      <dsp:nvSpPr>
        <dsp:cNvPr id="0" name=""/>
        <dsp:cNvSpPr/>
      </dsp:nvSpPr>
      <dsp:spPr>
        <a:xfrm>
          <a:off x="3699142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Scene</a:t>
          </a:r>
        </a:p>
      </dsp:txBody>
      <dsp:txXfrm>
        <a:off x="3699142" y="3268409"/>
        <a:ext cx="1149780" cy="574890"/>
      </dsp:txXfrm>
    </dsp:sp>
    <dsp:sp modelId="{C911DB8B-A09B-4E07-9194-31304FEB9ADA}">
      <dsp:nvSpPr>
        <dsp:cNvPr id="0" name=""/>
        <dsp:cNvSpPr/>
      </dsp:nvSpPr>
      <dsp:spPr>
        <a:xfrm>
          <a:off x="3699142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Dialogue</a:t>
          </a:r>
        </a:p>
      </dsp:txBody>
      <dsp:txXfrm>
        <a:off x="3699142" y="4084753"/>
        <a:ext cx="1149780" cy="574890"/>
      </dsp:txXfrm>
    </dsp:sp>
    <dsp:sp modelId="{9257C334-18FE-4D9C-A6FD-BB93650D7A02}">
      <dsp:nvSpPr>
        <dsp:cNvPr id="0" name=""/>
        <dsp:cNvSpPr/>
      </dsp:nvSpPr>
      <dsp:spPr>
        <a:xfrm>
          <a:off x="3699142" y="4901097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Staging/Stage directions</a:t>
          </a:r>
        </a:p>
      </dsp:txBody>
      <dsp:txXfrm>
        <a:off x="3699142" y="4901097"/>
        <a:ext cx="1149780" cy="574890"/>
      </dsp:txXfrm>
    </dsp:sp>
    <dsp:sp modelId="{8E3D503B-DDED-41DC-A046-F2271B2BB4D9}">
      <dsp:nvSpPr>
        <dsp:cNvPr id="0" name=""/>
        <dsp:cNvSpPr/>
      </dsp:nvSpPr>
      <dsp:spPr>
        <a:xfrm>
          <a:off x="3699142" y="5717440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Cross-cutting</a:t>
          </a:r>
        </a:p>
      </dsp:txBody>
      <dsp:txXfrm>
        <a:off x="3699142" y="5717440"/>
        <a:ext cx="1149780" cy="574890"/>
      </dsp:txXfrm>
    </dsp:sp>
    <dsp:sp modelId="{192A2419-7AA0-40D9-9BA7-C3430A875C56}">
      <dsp:nvSpPr>
        <dsp:cNvPr id="0" name=""/>
        <dsp:cNvSpPr/>
      </dsp:nvSpPr>
      <dsp:spPr>
        <a:xfrm>
          <a:off x="4802931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Language</a:t>
          </a:r>
        </a:p>
      </dsp:txBody>
      <dsp:txXfrm>
        <a:off x="4802931" y="1635721"/>
        <a:ext cx="1149780" cy="574890"/>
      </dsp:txXfrm>
    </dsp:sp>
    <dsp:sp modelId="{5A4415E7-AA3A-4700-98B4-3226E52C9239}">
      <dsp:nvSpPr>
        <dsp:cNvPr id="0" name=""/>
        <dsp:cNvSpPr/>
      </dsp:nvSpPr>
      <dsp:spPr>
        <a:xfrm>
          <a:off x="5090376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Symbolism of objects</a:t>
          </a:r>
        </a:p>
      </dsp:txBody>
      <dsp:txXfrm>
        <a:off x="5090376" y="2452065"/>
        <a:ext cx="1149780" cy="574890"/>
      </dsp:txXfrm>
    </dsp:sp>
    <dsp:sp modelId="{A314D7B4-CEEF-420F-85F1-8A6630AFDD04}">
      <dsp:nvSpPr>
        <dsp:cNvPr id="0" name=""/>
        <dsp:cNvSpPr/>
      </dsp:nvSpPr>
      <dsp:spPr>
        <a:xfrm>
          <a:off x="5090376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Contrast</a:t>
          </a:r>
        </a:p>
      </dsp:txBody>
      <dsp:txXfrm>
        <a:off x="5090376" y="3268409"/>
        <a:ext cx="1149780" cy="574890"/>
      </dsp:txXfrm>
    </dsp:sp>
    <dsp:sp modelId="{1C3EC590-8408-4741-96D2-C973C3FCD534}">
      <dsp:nvSpPr>
        <dsp:cNvPr id="0" name=""/>
        <dsp:cNvSpPr/>
      </dsp:nvSpPr>
      <dsp:spPr>
        <a:xfrm>
          <a:off x="5090376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Representation of character (stereotype)</a:t>
          </a:r>
        </a:p>
      </dsp:txBody>
      <dsp:txXfrm>
        <a:off x="5090376" y="4084753"/>
        <a:ext cx="1149780" cy="574890"/>
      </dsp:txXfrm>
    </dsp:sp>
    <dsp:sp modelId="{5157D9FE-AB47-4C7F-B45E-54A97DF16FD2}">
      <dsp:nvSpPr>
        <dsp:cNvPr id="0" name=""/>
        <dsp:cNvSpPr/>
      </dsp:nvSpPr>
      <dsp:spPr>
        <a:xfrm>
          <a:off x="6194164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Structure</a:t>
          </a:r>
        </a:p>
      </dsp:txBody>
      <dsp:txXfrm>
        <a:off x="6194164" y="1635721"/>
        <a:ext cx="1149780" cy="574890"/>
      </dsp:txXfrm>
    </dsp:sp>
    <dsp:sp modelId="{0B3720BE-5DC6-44D9-9CE6-755AFDE6ED20}">
      <dsp:nvSpPr>
        <dsp:cNvPr id="0" name=""/>
        <dsp:cNvSpPr/>
      </dsp:nvSpPr>
      <dsp:spPr>
        <a:xfrm>
          <a:off x="6481609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Flashback</a:t>
          </a:r>
        </a:p>
      </dsp:txBody>
      <dsp:txXfrm>
        <a:off x="6481609" y="2452065"/>
        <a:ext cx="1149780" cy="574890"/>
      </dsp:txXfrm>
    </dsp:sp>
    <dsp:sp modelId="{03F23493-885A-4227-8053-3F9491645E6B}">
      <dsp:nvSpPr>
        <dsp:cNvPr id="0" name=""/>
        <dsp:cNvSpPr/>
      </dsp:nvSpPr>
      <dsp:spPr>
        <a:xfrm>
          <a:off x="6481609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Cliffhangers and cyclical endings</a:t>
          </a:r>
        </a:p>
      </dsp:txBody>
      <dsp:txXfrm>
        <a:off x="6481609" y="3268409"/>
        <a:ext cx="1149780" cy="574890"/>
      </dsp:txXfrm>
    </dsp:sp>
    <dsp:sp modelId="{418B93E7-947A-4B66-848B-B2855C78A5DD}">
      <dsp:nvSpPr>
        <dsp:cNvPr id="0" name=""/>
        <dsp:cNvSpPr/>
      </dsp:nvSpPr>
      <dsp:spPr>
        <a:xfrm>
          <a:off x="6481609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Sentence types (SCQE)</a:t>
          </a:r>
        </a:p>
      </dsp:txBody>
      <dsp:txXfrm>
        <a:off x="6481609" y="4084753"/>
        <a:ext cx="1149780" cy="574890"/>
      </dsp:txXfrm>
    </dsp:sp>
    <dsp:sp modelId="{6FBE0DBC-6BF1-41CA-92DC-01F7234187CD}">
      <dsp:nvSpPr>
        <dsp:cNvPr id="0" name=""/>
        <dsp:cNvSpPr/>
      </dsp:nvSpPr>
      <dsp:spPr>
        <a:xfrm>
          <a:off x="7585398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Analytical Writing</a:t>
          </a:r>
        </a:p>
      </dsp:txBody>
      <dsp:txXfrm>
        <a:off x="7585398" y="1635721"/>
        <a:ext cx="1149780" cy="574890"/>
      </dsp:txXfrm>
    </dsp:sp>
    <dsp:sp modelId="{70ABEEBB-4B12-43DA-AF14-292DDF9CD87A}">
      <dsp:nvSpPr>
        <dsp:cNvPr id="0" name=""/>
        <dsp:cNvSpPr/>
      </dsp:nvSpPr>
      <dsp:spPr>
        <a:xfrm>
          <a:off x="7872843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Recap of writing WHAT sentences</a:t>
          </a:r>
        </a:p>
      </dsp:txBody>
      <dsp:txXfrm>
        <a:off x="7872843" y="2452065"/>
        <a:ext cx="1149780" cy="574890"/>
      </dsp:txXfrm>
    </dsp:sp>
    <dsp:sp modelId="{B47E8788-3F0F-4E33-9936-413A73EADC5F}">
      <dsp:nvSpPr>
        <dsp:cNvPr id="0" name=""/>
        <dsp:cNvSpPr/>
      </dsp:nvSpPr>
      <dsp:spPr>
        <a:xfrm>
          <a:off x="7872843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Writing HOW sentences</a:t>
          </a:r>
        </a:p>
      </dsp:txBody>
      <dsp:txXfrm>
        <a:off x="7872843" y="3268409"/>
        <a:ext cx="1149780" cy="574890"/>
      </dsp:txXfrm>
    </dsp:sp>
    <dsp:sp modelId="{6C33D5FE-2A52-4FF4-8DDB-0BC040EA7466}">
      <dsp:nvSpPr>
        <dsp:cNvPr id="0" name=""/>
        <dsp:cNvSpPr/>
      </dsp:nvSpPr>
      <dsp:spPr>
        <a:xfrm>
          <a:off x="7872843" y="4084753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How is something shown in the text?</a:t>
          </a:r>
        </a:p>
      </dsp:txBody>
      <dsp:txXfrm>
        <a:off x="7872843" y="4084753"/>
        <a:ext cx="1149780" cy="574890"/>
      </dsp:txXfrm>
    </dsp:sp>
    <dsp:sp modelId="{85AA434C-E867-4706-B7DC-CDD9F0C87B7C}">
      <dsp:nvSpPr>
        <dsp:cNvPr id="0" name=""/>
        <dsp:cNvSpPr/>
      </dsp:nvSpPr>
      <dsp:spPr>
        <a:xfrm>
          <a:off x="7872843" y="4901097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Which words and phrases show this?</a:t>
          </a:r>
        </a:p>
      </dsp:txBody>
      <dsp:txXfrm>
        <a:off x="7872843" y="4901097"/>
        <a:ext cx="1149780" cy="574890"/>
      </dsp:txXfrm>
    </dsp:sp>
    <dsp:sp modelId="{D8391471-25B5-4D9D-B256-B765847ED491}">
      <dsp:nvSpPr>
        <dsp:cNvPr id="0" name=""/>
        <dsp:cNvSpPr/>
      </dsp:nvSpPr>
      <dsp:spPr>
        <a:xfrm>
          <a:off x="7872843" y="5717440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Which methods does the writer use?</a:t>
          </a:r>
        </a:p>
      </dsp:txBody>
      <dsp:txXfrm>
        <a:off x="7872843" y="5717440"/>
        <a:ext cx="1149780" cy="574890"/>
      </dsp:txXfrm>
    </dsp:sp>
    <dsp:sp modelId="{AE84F449-D9B9-4AB9-A42D-435E06CE539D}">
      <dsp:nvSpPr>
        <dsp:cNvPr id="0" name=""/>
        <dsp:cNvSpPr/>
      </dsp:nvSpPr>
      <dsp:spPr>
        <a:xfrm>
          <a:off x="8976632" y="1635721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Key Skills </a:t>
          </a:r>
        </a:p>
      </dsp:txBody>
      <dsp:txXfrm>
        <a:off x="8976632" y="1635721"/>
        <a:ext cx="1149780" cy="574890"/>
      </dsp:txXfrm>
    </dsp:sp>
    <dsp:sp modelId="{99A8B359-8CE1-4239-A6D9-D105591F5A10}">
      <dsp:nvSpPr>
        <dsp:cNvPr id="0" name=""/>
        <dsp:cNvSpPr/>
      </dsp:nvSpPr>
      <dsp:spPr>
        <a:xfrm>
          <a:off x="9264077" y="2452065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latin typeface="Twinkl Light" pitchFamily="2" charset="0"/>
            </a:rPr>
            <a:t>Identifying writers’ methods</a:t>
          </a:r>
        </a:p>
      </dsp:txBody>
      <dsp:txXfrm>
        <a:off x="9264077" y="2452065"/>
        <a:ext cx="1149780" cy="574890"/>
      </dsp:txXfrm>
    </dsp:sp>
    <dsp:sp modelId="{F6F6B49D-48F6-4C06-9C4B-7C4F0AED2223}">
      <dsp:nvSpPr>
        <dsp:cNvPr id="0" name=""/>
        <dsp:cNvSpPr/>
      </dsp:nvSpPr>
      <dsp:spPr>
        <a:xfrm>
          <a:off x="9264077" y="3268409"/>
          <a:ext cx="1149780" cy="5748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000" kern="1200">
              <a:latin typeface="Twinkl Light" pitchFamily="2" charset="0"/>
            </a:rPr>
            <a:t>Making references/selecting quotations</a:t>
          </a:r>
        </a:p>
      </dsp:txBody>
      <dsp:txXfrm>
        <a:off x="9264077" y="3268409"/>
        <a:ext cx="1149780" cy="574890"/>
      </dsp:txXfrm>
    </dsp:sp>
    <dsp:sp modelId="{3AEF2D66-BCA0-46CC-BC2E-6B2FE505A523}">
      <dsp:nvSpPr>
        <dsp:cNvPr id="0" name=""/>
        <dsp:cNvSpPr/>
      </dsp:nvSpPr>
      <dsp:spPr>
        <a:xfrm>
          <a:off x="4802931" y="819377"/>
          <a:ext cx="1149780" cy="574890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>
              <a:latin typeface="Twinkl Light" pitchFamily="2" charset="0"/>
            </a:rPr>
            <a:t>Understanding features of a modern play</a:t>
          </a:r>
        </a:p>
      </dsp:txBody>
      <dsp:txXfrm>
        <a:off x="4802931" y="819377"/>
        <a:ext cx="1149780" cy="57489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This should be glued into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</a:defRPr>
            </a:lvl1pPr>
          </a:lstStyle>
          <a:p>
            <a:fld id="{159D06D1-2730-4F49-829B-2D506787C659}" type="datetimeFigureOut">
              <a:rPr lang="en-GB" smtClean="0"/>
              <a:pPr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40012113"/>
              </p:ext>
            </p:extLst>
          </p:nvPr>
        </p:nvGraphicFramePr>
        <p:xfrm>
          <a:off x="0" y="0"/>
          <a:ext cx="12434321" cy="6295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xmlns:a14="http://schemas.microsoft.com/office/drawing/2010/main" xmlns:m="http://schemas.openxmlformats.org/officeDocument/2006/math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0718463">
            <a:off x="689" y="-146779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7ABADF1-2493-454A-A9AE-1E2DA8143D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EF2D66-BCA0-46CC-BC2E-6B2FE505A5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D96A2B-6ABE-44C1-95A2-83B53481AB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731A8B5-5706-4019-8ABA-1527A28FF8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1F68FB-B114-428D-91E4-09A5CFC3989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1235FF-A311-4220-8849-71149090A6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D7F363-C712-4DCB-992F-F4196E0A9D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11DB8B-A09B-4E07-9194-31304FEB9A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12C38C-4937-49CF-A06B-C2E1FA4A16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257C334-18FE-4D9C-A6FD-BB93650D7A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CB9E4EC-34CE-42CF-BBBC-1E077B207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3D503B-DDED-41DC-A046-F2271B2BB4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51765FE-39DB-47DD-A78E-BFDF2EF637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4415E7-AA3A-4700-98B4-3226E52C92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692FA4-68C7-424B-8174-76B669C1BB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14D7B4-CEEF-420F-85F1-8A6630AFDD0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94A846-F392-459F-AB0F-5F47542542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C3EC590-8408-4741-96D2-C973C3FCD53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3A73A8C-3E96-4375-91B8-DE95D82155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0ABEEBB-4B12-43DA-AF14-292DDF9CD8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139748-F0A4-405C-8FEE-FBD8FDF736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7E8788-3F0F-4E33-9936-413A73EADC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E15FDC-FA82-46CF-8605-2991345C50F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33D5FE-2A52-4FF4-8DDB-0BC040EA74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32C43D-C8BF-45F3-BF1F-0F9C58A047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AA434C-E867-4706-B7DC-CDD9F0C87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EBC643-21C5-4444-9A35-847FE00C26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391471-25B5-4D9D-B256-B765847ED4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3DB874A-0A32-4351-92B1-6EFE8D205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B359-8CE1-4239-A6D9-D105591F5A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25B142-109B-4C59-82F4-3C69CAE49D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F6B49D-48F6-4C06-9C4B-7C4F0AED2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392D515-C3F5-4ACF-AD07-6FC813C06DB5}">
  <ds:schemaRefs>
    <ds:schemaRef ds:uri="aa9ed08a-00ef-467b-8b0c-4407ac5c8df0"/>
    <ds:schemaRef ds:uri="c8da4e10-52d5-4668-9841-d7817def17ec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522F7267-3CFA-4FA6-9A3A-C82EFF7C9FB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55F615-602F-4517-9B09-44D40756E2CC}">
  <ds:schemaRefs>
    <ds:schemaRef ds:uri="aa9ed08a-00ef-467b-8b0c-4407ac5c8df0"/>
    <ds:schemaRef ds:uri="c8da4e10-52d5-4668-9841-d7817def17e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164</Words>
  <Application>Microsoft Office PowerPoint</Application>
  <PresentationFormat>Widescreen</PresentationFormat>
  <Paragraphs>33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Twinkl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1</cp:revision>
  <cp:lastPrinted>2024-07-12T11:13:12Z</cp:lastPrinted>
  <dcterms:created xsi:type="dcterms:W3CDTF">2023-06-19T06:51:04Z</dcterms:created>
  <dcterms:modified xsi:type="dcterms:W3CDTF">2025-10-01T09:46:34Z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MediaServiceImageTags">
    <vt:lpwstr/>
  </property>
</Properties>
</file>