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56" r:id="rId5"/>
    <p:sldId id="258" r:id="rId6"/>
    <p:sldId id="257" r:id="rId7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1pPr>
    <a:lvl2pPr marL="0" marR="0" indent="457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2pPr>
    <a:lvl3pPr marL="0" marR="0" indent="914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3pPr>
    <a:lvl4pPr marL="0" marR="0" indent="1371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4pPr>
    <a:lvl5pPr marL="0" marR="0" indent="18288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5pPr>
    <a:lvl6pPr marL="0" marR="0" indent="22860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6pPr>
    <a:lvl7pPr marL="0" marR="0" indent="27432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7pPr>
    <a:lvl8pPr marL="0" marR="0" indent="32004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8pPr>
    <a:lvl9pPr marL="0" marR="0" indent="3657600" algn="ctr" defTabSz="2438338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2400" b="0" i="0" u="none" strike="noStrike" cap="none" spc="0" normalizeH="0" baseline="0">
        <a:ln>
          <a:noFill/>
        </a:ln>
        <a:solidFill>
          <a:srgbClr val="5E5E5E"/>
        </a:solidFill>
        <a:effectLst/>
        <a:uFillTx/>
        <a:latin typeface="+mn-lt"/>
        <a:ea typeface="+mn-ea"/>
        <a:cs typeface="+mn-cs"/>
        <a:sym typeface="Helvetica Neue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D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8701B1A-B633-4292-8687-86D447806297}" v="146" dt="2025-06-12T09:26:48.76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41" d="100"/>
          <a:sy n="41" d="100"/>
        </p:scale>
        <p:origin x="61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microsoft.com/office/2015/10/relationships/revisionInfo" Target="revisionInfo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 custT="1"/>
      <dgm:spPr/>
      <dgm:t>
        <a:bodyPr/>
        <a:lstStyle/>
        <a:p>
          <a:r>
            <a:rPr lang="en-GB" sz="1800" dirty="0">
              <a:latin typeface="Twinkl" pitchFamily="2" charset="0"/>
            </a:rPr>
            <a:t>Blood Brothers by Willy Russell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9CC732A-4939-422F-B7D0-2B51D7C895AB}" type="asst">
      <dgm:prSet phldrT="[Text]" custT="1"/>
      <dgm:spPr/>
      <dgm:t>
        <a:bodyPr/>
        <a:lstStyle/>
        <a:p>
          <a:r>
            <a:rPr lang="en-GB" sz="1800" dirty="0">
              <a:latin typeface="Twinkl" pitchFamily="2" charset="0"/>
            </a:rPr>
            <a:t>To practically explore key scenes and themes of Blood Brothers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 custT="1"/>
      <dgm:spPr/>
      <dgm:t>
        <a:bodyPr/>
        <a:lstStyle/>
        <a:p>
          <a:r>
            <a:rPr lang="en-GB" sz="1800" dirty="0">
              <a:latin typeface="Twinkl" pitchFamily="2" charset="0"/>
            </a:rPr>
            <a:t>Themes and context 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 custT="1"/>
      <dgm:spPr/>
      <dgm:t>
        <a:bodyPr/>
        <a:lstStyle/>
        <a:p>
          <a:r>
            <a:rPr lang="en-GB" sz="1800" dirty="0">
              <a:latin typeface="Twinkl" pitchFamily="2" charset="0"/>
            </a:rPr>
            <a:t>Characterisation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 custT="1"/>
      <dgm:spPr/>
      <dgm:t>
        <a:bodyPr/>
        <a:lstStyle/>
        <a:p>
          <a:r>
            <a:rPr lang="en-GB" sz="1800" dirty="0">
              <a:latin typeface="Twinkl" pitchFamily="2" charset="0"/>
            </a:rPr>
            <a:t>Link to English Literature GCSE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Character relationships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Key quotes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Practical understanding of plot and subtext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Use of voice-</a:t>
          </a:r>
        </a:p>
        <a:p>
          <a:r>
            <a:rPr lang="en-GB" dirty="0">
              <a:latin typeface="Twinkl" pitchFamily="2" charset="0"/>
            </a:rPr>
            <a:t>Pitch Pace Pause</a:t>
          </a:r>
        </a:p>
        <a:p>
          <a:r>
            <a:rPr lang="en-GB">
              <a:latin typeface="Twinkl" pitchFamily="2" charset="0"/>
            </a:rPr>
            <a:t>Emphasis</a:t>
          </a:r>
          <a:endParaRPr lang="en-GB" dirty="0">
            <a:latin typeface="Twinkl" pitchFamily="2" charset="0"/>
          </a:endParaRP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Movement</a:t>
          </a:r>
        </a:p>
        <a:p>
          <a:r>
            <a:rPr lang="en-GB" dirty="0">
              <a:latin typeface="Twinkl" pitchFamily="2" charset="0"/>
            </a:rPr>
            <a:t>gestures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Body language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Class System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Nature v Nurture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>
              <a:latin typeface="Twinkl" pitchFamily="2" charset="0"/>
            </a:rPr>
            <a:t>Relationships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CD6F812-8C7E-4C5B-AED2-ED1D75249B4E}">
      <dgm:prSet custT="1"/>
      <dgm:spPr/>
      <dgm:t>
        <a:bodyPr/>
        <a:lstStyle/>
        <a:p>
          <a:r>
            <a:rPr lang="en-GB" sz="1800" dirty="0">
              <a:latin typeface="Twinkl" pitchFamily="2" charset="0"/>
            </a:rPr>
            <a:t>Strategies and skills for interpretation</a:t>
          </a:r>
        </a:p>
      </dgm:t>
    </dgm:pt>
    <dgm:pt modelId="{01BFBB4A-6DBA-4C1E-8493-B08E5A8A4324}" type="parTrans" cxnId="{CC06A6E4-B53C-4003-84B9-B60A0EAA98FC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32BD6E25-D87F-4886-8D47-0AF87E6394E3}" type="sibTrans" cxnId="{CC06A6E4-B53C-4003-84B9-B60A0EAA98FC}">
      <dgm:prSet/>
      <dgm:spPr/>
      <dgm:t>
        <a:bodyPr/>
        <a:lstStyle/>
        <a:p>
          <a:endParaRPr lang="en-GB"/>
        </a:p>
      </dgm:t>
    </dgm:pt>
    <dgm:pt modelId="{C77E814F-45AD-4375-BDE5-5ED558D85BBE}">
      <dgm:prSet/>
      <dgm:spPr/>
      <dgm:t>
        <a:bodyPr/>
        <a:lstStyle/>
        <a:p>
          <a:r>
            <a:rPr lang="en-GB" dirty="0">
              <a:latin typeface="Twinkl" pitchFamily="2" charset="0"/>
            </a:rPr>
            <a:t>Superstitions</a:t>
          </a:r>
        </a:p>
      </dgm:t>
    </dgm:pt>
    <dgm:pt modelId="{229354D0-B6BC-4897-8934-CDEB55F1145A}" type="parTrans" cxnId="{F68087E8-E894-4FE0-AF03-A1FBFEB7F933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4CC05961-78C4-4E5A-A8D8-C436E9F731B5}" type="sibTrans" cxnId="{F68087E8-E894-4FE0-AF03-A1FBFEB7F933}">
      <dgm:prSet/>
      <dgm:spPr/>
      <dgm:t>
        <a:bodyPr/>
        <a:lstStyle/>
        <a:p>
          <a:endParaRPr lang="en-GB"/>
        </a:p>
      </dgm:t>
    </dgm:pt>
    <dgm:pt modelId="{2655893C-BA90-490B-9D6D-E669A364A61A}">
      <dgm:prSet/>
      <dgm:spPr/>
      <dgm:t>
        <a:bodyPr/>
        <a:lstStyle/>
        <a:p>
          <a:r>
            <a:rPr lang="en-GB" dirty="0">
              <a:latin typeface="Twinkl" pitchFamily="2" charset="0"/>
            </a:rPr>
            <a:t>Use of levels</a:t>
          </a:r>
        </a:p>
      </dgm:t>
    </dgm:pt>
    <dgm:pt modelId="{B85AAB18-7654-4681-8A99-14A588F6DAC3}" type="parTrans" cxnId="{6F695E55-643D-4332-A431-5510A008995F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B5E71D27-3870-4876-9986-B42EABA3EBF8}" type="sibTrans" cxnId="{6F695E55-643D-4332-A431-5510A008995F}">
      <dgm:prSet/>
      <dgm:spPr/>
      <dgm:t>
        <a:bodyPr/>
        <a:lstStyle/>
        <a:p>
          <a:endParaRPr lang="en-GB"/>
        </a:p>
      </dgm:t>
    </dgm:pt>
    <dgm:pt modelId="{40CF9075-03A1-4FCF-BB15-515A8CB788DA}">
      <dgm:prSet/>
      <dgm:spPr/>
      <dgm:t>
        <a:bodyPr/>
        <a:lstStyle/>
        <a:p>
          <a:r>
            <a:rPr lang="en-GB" dirty="0">
              <a:latin typeface="Twinkl" pitchFamily="2" charset="0"/>
            </a:rPr>
            <a:t>Proxemics and tension</a:t>
          </a:r>
        </a:p>
      </dgm:t>
    </dgm:pt>
    <dgm:pt modelId="{57574224-B0F8-4682-8679-F6787FDE558A}" type="parTrans" cxnId="{FB6818F1-9F9E-4349-8846-C7308D84F3BF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9F1EAABF-E6D4-49DE-AA72-2A0C73BC2331}" type="sibTrans" cxnId="{FB6818F1-9F9E-4349-8846-C7308D84F3BF}">
      <dgm:prSet/>
      <dgm:spPr/>
      <dgm:t>
        <a:bodyPr/>
        <a:lstStyle/>
        <a:p>
          <a:endParaRPr lang="en-GB"/>
        </a:p>
      </dgm:t>
    </dgm:pt>
    <dgm:pt modelId="{4EA6B854-2CCF-4C09-98CE-88A6A94C17B5}">
      <dgm:prSet/>
      <dgm:spPr/>
      <dgm:t>
        <a:bodyPr/>
        <a:lstStyle/>
        <a:p>
          <a:r>
            <a:rPr lang="en-GB" dirty="0">
              <a:latin typeface="Twinkl" pitchFamily="2" charset="0"/>
            </a:rPr>
            <a:t>Status</a:t>
          </a:r>
        </a:p>
      </dgm:t>
    </dgm:pt>
    <dgm:pt modelId="{0AA12E30-AAAC-4E70-A13B-21CCD7B3A571}" type="parTrans" cxnId="{DAE8A31E-5556-4ADD-AD9D-6D106705AC59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06781EB1-5F72-4129-B56B-630D0D127730}" type="sibTrans" cxnId="{DAE8A31E-5556-4ADD-AD9D-6D106705AC59}">
      <dgm:prSet/>
      <dgm:spPr/>
      <dgm:t>
        <a:bodyPr/>
        <a:lstStyle/>
        <a:p>
          <a:endParaRPr lang="en-GB"/>
        </a:p>
      </dgm:t>
    </dgm:pt>
    <dgm:pt modelId="{3F3B31C5-580F-4083-B6FF-EF8FF60F17B9}">
      <dgm:prSet/>
      <dgm:spPr/>
      <dgm:t>
        <a:bodyPr/>
        <a:lstStyle/>
        <a:p>
          <a:r>
            <a:rPr lang="en-GB">
              <a:latin typeface="Twinkl" pitchFamily="2" charset="0"/>
            </a:rPr>
            <a:t>Tension</a:t>
          </a:r>
          <a:endParaRPr lang="en-GB" dirty="0">
            <a:latin typeface="Twinkl" pitchFamily="2" charset="0"/>
          </a:endParaRPr>
        </a:p>
      </dgm:t>
    </dgm:pt>
    <dgm:pt modelId="{CFB04C8A-7E87-4985-8989-84FE2396B592}" type="parTrans" cxnId="{52C0900D-6B36-48AC-81B7-B69145EDB22A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945D6424-8622-45E1-B43F-B0C14FFFE8CF}" type="sibTrans" cxnId="{52C0900D-6B36-48AC-81B7-B69145EDB22A}">
      <dgm:prSet/>
      <dgm:spPr/>
      <dgm:t>
        <a:bodyPr/>
        <a:lstStyle/>
        <a:p>
          <a:endParaRPr lang="en-GB"/>
        </a:p>
      </dgm:t>
    </dgm:pt>
    <dgm:pt modelId="{FF93107E-6041-4660-BC84-5F89ABD31731}">
      <dgm:prSet/>
      <dgm:spPr/>
      <dgm:t>
        <a:bodyPr/>
        <a:lstStyle/>
        <a:p>
          <a:r>
            <a:rPr lang="en-GB" dirty="0">
              <a:latin typeface="Twinkl" pitchFamily="2" charset="0"/>
            </a:rPr>
            <a:t>Narration</a:t>
          </a:r>
        </a:p>
      </dgm:t>
    </dgm:pt>
    <dgm:pt modelId="{F58867D3-DD31-4895-BECD-1ED568866ABA}" type="parTrans" cxnId="{F30D2345-92AB-44DC-AC47-0FB760A67BD7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AE176E16-0281-4A30-A154-FA01601EFF97}" type="sibTrans" cxnId="{F30D2345-92AB-44DC-AC47-0FB760A67BD7}">
      <dgm:prSet/>
      <dgm:spPr/>
      <dgm:t>
        <a:bodyPr/>
        <a:lstStyle/>
        <a:p>
          <a:endParaRPr lang="en-GB"/>
        </a:p>
      </dgm:t>
    </dgm:pt>
    <dgm:pt modelId="{8847E1D6-D737-4A42-ADE1-1887D3741ABC}">
      <dgm:prSet/>
      <dgm:spPr/>
      <dgm:t>
        <a:bodyPr/>
        <a:lstStyle/>
        <a:p>
          <a:r>
            <a:rPr lang="en-GB" dirty="0">
              <a:latin typeface="Twinkl" pitchFamily="2" charset="0"/>
            </a:rPr>
            <a:t>Still Images</a:t>
          </a:r>
        </a:p>
      </dgm:t>
    </dgm:pt>
    <dgm:pt modelId="{26499B72-7128-4DDD-A62C-05DBEEFCBBE5}" type="parTrans" cxnId="{AD6CDE5C-6F5D-44A4-9610-921735A40679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896B5E91-5CB3-462F-8917-5B87EF8B4A30}" type="sibTrans" cxnId="{AD6CDE5C-6F5D-44A4-9610-921735A40679}">
      <dgm:prSet/>
      <dgm:spPr/>
      <dgm:t>
        <a:bodyPr/>
        <a:lstStyle/>
        <a:p>
          <a:endParaRPr lang="en-GB"/>
        </a:p>
      </dgm:t>
    </dgm:pt>
    <dgm:pt modelId="{CDA56F66-7007-4344-BB58-D01E7089FB9A}">
      <dgm:prSet/>
      <dgm:spPr/>
      <dgm:t>
        <a:bodyPr/>
        <a:lstStyle/>
        <a:p>
          <a:r>
            <a:rPr lang="en-GB" dirty="0">
              <a:latin typeface="Twinkl" pitchFamily="2" charset="0"/>
            </a:rPr>
            <a:t>Slow Motion</a:t>
          </a:r>
        </a:p>
      </dgm:t>
    </dgm:pt>
    <dgm:pt modelId="{0D71D67B-C900-4420-B466-6D7EAE23AFF6}" type="parTrans" cxnId="{F299853B-8B0F-42B6-9F7C-596E3EDA3E21}">
      <dgm:prSet/>
      <dgm:spPr/>
      <dgm:t>
        <a:bodyPr/>
        <a:lstStyle/>
        <a:p>
          <a:endParaRPr lang="en-GB">
            <a:latin typeface="Twinkl" pitchFamily="2" charset="0"/>
          </a:endParaRPr>
        </a:p>
      </dgm:t>
    </dgm:pt>
    <dgm:pt modelId="{73FDE47B-7B3F-43A1-AFE4-5870816530A1}" type="sibTrans" cxnId="{F299853B-8B0F-42B6-9F7C-596E3EDA3E21}">
      <dgm:prSet/>
      <dgm:spPr/>
      <dgm:t>
        <a:bodyPr/>
        <a:lstStyle/>
        <a:p>
          <a:endParaRPr lang="en-GB"/>
        </a:p>
      </dgm:t>
    </dgm:pt>
    <dgm:pt modelId="{DD42067B-1B25-4017-925C-CB6C83FA622B}">
      <dgm:prSet/>
      <dgm:spPr/>
      <dgm:t>
        <a:bodyPr/>
        <a:lstStyle/>
        <a:p>
          <a:r>
            <a:rPr lang="en-GB" dirty="0">
              <a:latin typeface="Twinkl" pitchFamily="2" charset="0"/>
            </a:rPr>
            <a:t>Interpreting stage directions</a:t>
          </a:r>
        </a:p>
      </dgm:t>
    </dgm:pt>
    <dgm:pt modelId="{16ECC58F-70FD-4EC5-9F4E-A36F3780B0DE}" type="parTrans" cxnId="{09BCCB7A-8ABB-4631-867B-2E32E4B4A84F}">
      <dgm:prSet/>
      <dgm:spPr/>
      <dgm:t>
        <a:bodyPr/>
        <a:lstStyle/>
        <a:p>
          <a:endParaRPr lang="en-GB"/>
        </a:p>
      </dgm:t>
    </dgm:pt>
    <dgm:pt modelId="{BE030A55-F077-4E58-8378-82C03933D9F6}" type="sibTrans" cxnId="{09BCCB7A-8ABB-4631-867B-2E32E4B4A84F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5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4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4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18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18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18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18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18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18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18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18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18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958818B6-15F9-4341-B354-CA019132126C}" type="pres">
      <dgm:prSet presAssocID="{229354D0-B6BC-4897-8934-CDEB55F1145A}" presName="Name37" presStyleLbl="parChTrans1D3" presStyleIdx="3" presStyleCnt="18"/>
      <dgm:spPr/>
    </dgm:pt>
    <dgm:pt modelId="{E33389C6-115E-41FA-861A-0DE5C43FCF5C}" type="pres">
      <dgm:prSet presAssocID="{C77E814F-45AD-4375-BDE5-5ED558D85BBE}" presName="hierRoot2" presStyleCnt="0">
        <dgm:presLayoutVars>
          <dgm:hierBranch val="init"/>
        </dgm:presLayoutVars>
      </dgm:prSet>
      <dgm:spPr/>
    </dgm:pt>
    <dgm:pt modelId="{6F702D85-C304-490D-9186-4ED3E82A88E1}" type="pres">
      <dgm:prSet presAssocID="{C77E814F-45AD-4375-BDE5-5ED558D85BBE}" presName="rootComposite" presStyleCnt="0"/>
      <dgm:spPr/>
    </dgm:pt>
    <dgm:pt modelId="{7184D47C-FD48-4746-830E-9EBAD3E9C19A}" type="pres">
      <dgm:prSet presAssocID="{C77E814F-45AD-4375-BDE5-5ED558D85BBE}" presName="rootText" presStyleLbl="node3" presStyleIdx="3" presStyleCnt="18">
        <dgm:presLayoutVars>
          <dgm:chPref val="3"/>
        </dgm:presLayoutVars>
      </dgm:prSet>
      <dgm:spPr/>
    </dgm:pt>
    <dgm:pt modelId="{C70CDE50-B4A7-4D22-B23C-23F2D0ECFFED}" type="pres">
      <dgm:prSet presAssocID="{C77E814F-45AD-4375-BDE5-5ED558D85BBE}" presName="rootConnector" presStyleLbl="node3" presStyleIdx="3" presStyleCnt="18"/>
      <dgm:spPr/>
    </dgm:pt>
    <dgm:pt modelId="{D48642EE-A667-4B18-8F9C-A4704AD67EB4}" type="pres">
      <dgm:prSet presAssocID="{C77E814F-45AD-4375-BDE5-5ED558D85BBE}" presName="hierChild4" presStyleCnt="0"/>
      <dgm:spPr/>
    </dgm:pt>
    <dgm:pt modelId="{C15C292F-127C-4988-BAB4-5AF95C7557A4}" type="pres">
      <dgm:prSet presAssocID="{C77E814F-45AD-4375-BDE5-5ED558D85BBE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5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4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4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4" presStyleCnt="18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4" presStyleCnt="18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4" presStyleCnt="18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5" presStyleCnt="18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5" presStyleCnt="18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5" presStyleCnt="18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6" presStyleCnt="18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6" presStyleCnt="18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6" presStyleCnt="18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6B2403E3-CE92-404E-A936-2F5E4A340EA1}" type="pres">
      <dgm:prSet presAssocID="{B85AAB18-7654-4681-8A99-14A588F6DAC3}" presName="Name37" presStyleLbl="parChTrans1D3" presStyleIdx="7" presStyleCnt="18"/>
      <dgm:spPr/>
    </dgm:pt>
    <dgm:pt modelId="{E791A387-37DC-47F9-8265-724F0A9D8FD8}" type="pres">
      <dgm:prSet presAssocID="{2655893C-BA90-490B-9D6D-E669A364A61A}" presName="hierRoot2" presStyleCnt="0">
        <dgm:presLayoutVars>
          <dgm:hierBranch val="init"/>
        </dgm:presLayoutVars>
      </dgm:prSet>
      <dgm:spPr/>
    </dgm:pt>
    <dgm:pt modelId="{75F1ED6B-F32D-47C4-A5C5-63A8384EE092}" type="pres">
      <dgm:prSet presAssocID="{2655893C-BA90-490B-9D6D-E669A364A61A}" presName="rootComposite" presStyleCnt="0"/>
      <dgm:spPr/>
    </dgm:pt>
    <dgm:pt modelId="{3168AA2E-9543-4EB6-8510-EFD5AC0405DD}" type="pres">
      <dgm:prSet presAssocID="{2655893C-BA90-490B-9D6D-E669A364A61A}" presName="rootText" presStyleLbl="node3" presStyleIdx="7" presStyleCnt="18">
        <dgm:presLayoutVars>
          <dgm:chPref val="3"/>
        </dgm:presLayoutVars>
      </dgm:prSet>
      <dgm:spPr/>
    </dgm:pt>
    <dgm:pt modelId="{0273163B-8ECE-4C82-B272-5EC4EC679F4A}" type="pres">
      <dgm:prSet presAssocID="{2655893C-BA90-490B-9D6D-E669A364A61A}" presName="rootConnector" presStyleLbl="node3" presStyleIdx="7" presStyleCnt="18"/>
      <dgm:spPr/>
    </dgm:pt>
    <dgm:pt modelId="{55D33355-60C1-4339-81B1-1F8B1A1BE7C3}" type="pres">
      <dgm:prSet presAssocID="{2655893C-BA90-490B-9D6D-E669A364A61A}" presName="hierChild4" presStyleCnt="0"/>
      <dgm:spPr/>
    </dgm:pt>
    <dgm:pt modelId="{00A056B7-6D8B-4C8B-A948-6C2F474C1829}" type="pres">
      <dgm:prSet presAssocID="{2655893C-BA90-490B-9D6D-E669A364A61A}" presName="hierChild5" presStyleCnt="0"/>
      <dgm:spPr/>
    </dgm:pt>
    <dgm:pt modelId="{2F535A63-AEE9-4404-A17A-DC655AF59159}" type="pres">
      <dgm:prSet presAssocID="{57574224-B0F8-4682-8679-F6787FDE558A}" presName="Name37" presStyleLbl="parChTrans1D3" presStyleIdx="8" presStyleCnt="18"/>
      <dgm:spPr/>
    </dgm:pt>
    <dgm:pt modelId="{2BC7AF17-EF19-4A71-8FB4-5CA72E24E887}" type="pres">
      <dgm:prSet presAssocID="{40CF9075-03A1-4FCF-BB15-515A8CB788DA}" presName="hierRoot2" presStyleCnt="0">
        <dgm:presLayoutVars>
          <dgm:hierBranch val="init"/>
        </dgm:presLayoutVars>
      </dgm:prSet>
      <dgm:spPr/>
    </dgm:pt>
    <dgm:pt modelId="{7FE580D3-92DD-479A-ADDE-341A73BCF629}" type="pres">
      <dgm:prSet presAssocID="{40CF9075-03A1-4FCF-BB15-515A8CB788DA}" presName="rootComposite" presStyleCnt="0"/>
      <dgm:spPr/>
    </dgm:pt>
    <dgm:pt modelId="{7C7AEACE-E061-45C6-9307-A309D125DAA8}" type="pres">
      <dgm:prSet presAssocID="{40CF9075-03A1-4FCF-BB15-515A8CB788DA}" presName="rootText" presStyleLbl="node3" presStyleIdx="8" presStyleCnt="18">
        <dgm:presLayoutVars>
          <dgm:chPref val="3"/>
        </dgm:presLayoutVars>
      </dgm:prSet>
      <dgm:spPr/>
    </dgm:pt>
    <dgm:pt modelId="{38471072-193E-4737-8B6A-AFE3869AA40F}" type="pres">
      <dgm:prSet presAssocID="{40CF9075-03A1-4FCF-BB15-515A8CB788DA}" presName="rootConnector" presStyleLbl="node3" presStyleIdx="8" presStyleCnt="18"/>
      <dgm:spPr/>
    </dgm:pt>
    <dgm:pt modelId="{EF461907-9D60-4B0B-81FC-8F622BAA6C05}" type="pres">
      <dgm:prSet presAssocID="{40CF9075-03A1-4FCF-BB15-515A8CB788DA}" presName="hierChild4" presStyleCnt="0"/>
      <dgm:spPr/>
    </dgm:pt>
    <dgm:pt modelId="{261D934A-D4A9-48CC-A8B6-2D318B5157A4}" type="pres">
      <dgm:prSet presAssocID="{40CF9075-03A1-4FCF-BB15-515A8CB788DA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B6CF7BF7-0A21-441F-81B4-32185A7D7696}" type="pres">
      <dgm:prSet presAssocID="{01BFBB4A-6DBA-4C1E-8493-B08E5A8A4324}" presName="Name37" presStyleLbl="parChTrans1D2" presStyleIdx="2" presStyleCnt="5"/>
      <dgm:spPr/>
    </dgm:pt>
    <dgm:pt modelId="{A700F85D-67C0-4C7D-B5A5-E85926CBD03C}" type="pres">
      <dgm:prSet presAssocID="{BCD6F812-8C7E-4C5B-AED2-ED1D75249B4E}" presName="hierRoot2" presStyleCnt="0">
        <dgm:presLayoutVars>
          <dgm:hierBranch val="init"/>
        </dgm:presLayoutVars>
      </dgm:prSet>
      <dgm:spPr/>
    </dgm:pt>
    <dgm:pt modelId="{E50DABE0-695B-4668-ACBC-CFE124349554}" type="pres">
      <dgm:prSet presAssocID="{BCD6F812-8C7E-4C5B-AED2-ED1D75249B4E}" presName="rootComposite" presStyleCnt="0"/>
      <dgm:spPr/>
    </dgm:pt>
    <dgm:pt modelId="{EB36BF49-EF6D-4FF4-ABE7-16771093A447}" type="pres">
      <dgm:prSet presAssocID="{BCD6F812-8C7E-4C5B-AED2-ED1D75249B4E}" presName="rootText" presStyleLbl="node2" presStyleIdx="2" presStyleCnt="4">
        <dgm:presLayoutVars>
          <dgm:chPref val="3"/>
        </dgm:presLayoutVars>
      </dgm:prSet>
      <dgm:spPr/>
    </dgm:pt>
    <dgm:pt modelId="{E65D1E97-5F7B-4645-8F2C-BD23D77AF195}" type="pres">
      <dgm:prSet presAssocID="{BCD6F812-8C7E-4C5B-AED2-ED1D75249B4E}" presName="rootConnector" presStyleLbl="node2" presStyleIdx="2" presStyleCnt="4"/>
      <dgm:spPr/>
    </dgm:pt>
    <dgm:pt modelId="{A550A17B-70F5-4C6F-A6B6-CF500F2FCF66}" type="pres">
      <dgm:prSet presAssocID="{BCD6F812-8C7E-4C5B-AED2-ED1D75249B4E}" presName="hierChild4" presStyleCnt="0"/>
      <dgm:spPr/>
    </dgm:pt>
    <dgm:pt modelId="{99EFB57D-0985-468A-885C-65A51019B9A4}" type="pres">
      <dgm:prSet presAssocID="{0AA12E30-AAAC-4E70-A13B-21CCD7B3A571}" presName="Name37" presStyleLbl="parChTrans1D3" presStyleIdx="9" presStyleCnt="18"/>
      <dgm:spPr/>
    </dgm:pt>
    <dgm:pt modelId="{C74D4ADE-155B-4DE4-8E5C-8AFC141B8FD9}" type="pres">
      <dgm:prSet presAssocID="{4EA6B854-2CCF-4C09-98CE-88A6A94C17B5}" presName="hierRoot2" presStyleCnt="0">
        <dgm:presLayoutVars>
          <dgm:hierBranch val="init"/>
        </dgm:presLayoutVars>
      </dgm:prSet>
      <dgm:spPr/>
    </dgm:pt>
    <dgm:pt modelId="{729AE345-EC0A-45EA-99AF-71E4967E767B}" type="pres">
      <dgm:prSet presAssocID="{4EA6B854-2CCF-4C09-98CE-88A6A94C17B5}" presName="rootComposite" presStyleCnt="0"/>
      <dgm:spPr/>
    </dgm:pt>
    <dgm:pt modelId="{E02E3150-9906-4871-92C2-19A6F974356F}" type="pres">
      <dgm:prSet presAssocID="{4EA6B854-2CCF-4C09-98CE-88A6A94C17B5}" presName="rootText" presStyleLbl="node3" presStyleIdx="9" presStyleCnt="18">
        <dgm:presLayoutVars>
          <dgm:chPref val="3"/>
        </dgm:presLayoutVars>
      </dgm:prSet>
      <dgm:spPr/>
    </dgm:pt>
    <dgm:pt modelId="{989BC653-5CE5-4CEF-974A-FC5B87A74522}" type="pres">
      <dgm:prSet presAssocID="{4EA6B854-2CCF-4C09-98CE-88A6A94C17B5}" presName="rootConnector" presStyleLbl="node3" presStyleIdx="9" presStyleCnt="18"/>
      <dgm:spPr/>
    </dgm:pt>
    <dgm:pt modelId="{C0704712-F0D7-4DC4-87C2-7672DB5A0070}" type="pres">
      <dgm:prSet presAssocID="{4EA6B854-2CCF-4C09-98CE-88A6A94C17B5}" presName="hierChild4" presStyleCnt="0"/>
      <dgm:spPr/>
    </dgm:pt>
    <dgm:pt modelId="{8493306E-FC6B-4BAF-A7D6-0464FE2845EB}" type="pres">
      <dgm:prSet presAssocID="{4EA6B854-2CCF-4C09-98CE-88A6A94C17B5}" presName="hierChild5" presStyleCnt="0"/>
      <dgm:spPr/>
    </dgm:pt>
    <dgm:pt modelId="{DFD753FE-E027-4E92-891B-628CD4C3559F}" type="pres">
      <dgm:prSet presAssocID="{CFB04C8A-7E87-4985-8989-84FE2396B592}" presName="Name37" presStyleLbl="parChTrans1D3" presStyleIdx="10" presStyleCnt="18"/>
      <dgm:spPr/>
    </dgm:pt>
    <dgm:pt modelId="{2B2FDAF4-5DFF-4493-83E5-3299E798AD10}" type="pres">
      <dgm:prSet presAssocID="{3F3B31C5-580F-4083-B6FF-EF8FF60F17B9}" presName="hierRoot2" presStyleCnt="0">
        <dgm:presLayoutVars>
          <dgm:hierBranch val="init"/>
        </dgm:presLayoutVars>
      </dgm:prSet>
      <dgm:spPr/>
    </dgm:pt>
    <dgm:pt modelId="{55E73692-0F24-4F59-86DA-F3E26E2BA50E}" type="pres">
      <dgm:prSet presAssocID="{3F3B31C5-580F-4083-B6FF-EF8FF60F17B9}" presName="rootComposite" presStyleCnt="0"/>
      <dgm:spPr/>
    </dgm:pt>
    <dgm:pt modelId="{F67DF9D6-11A7-4F85-8A70-759ECD76BD3D}" type="pres">
      <dgm:prSet presAssocID="{3F3B31C5-580F-4083-B6FF-EF8FF60F17B9}" presName="rootText" presStyleLbl="node3" presStyleIdx="10" presStyleCnt="18">
        <dgm:presLayoutVars>
          <dgm:chPref val="3"/>
        </dgm:presLayoutVars>
      </dgm:prSet>
      <dgm:spPr/>
    </dgm:pt>
    <dgm:pt modelId="{C6507E54-729B-4485-BCEC-D416FD7CC0F3}" type="pres">
      <dgm:prSet presAssocID="{3F3B31C5-580F-4083-B6FF-EF8FF60F17B9}" presName="rootConnector" presStyleLbl="node3" presStyleIdx="10" presStyleCnt="18"/>
      <dgm:spPr/>
    </dgm:pt>
    <dgm:pt modelId="{BACA9953-6615-4019-AA1B-DD7759FEC9C7}" type="pres">
      <dgm:prSet presAssocID="{3F3B31C5-580F-4083-B6FF-EF8FF60F17B9}" presName="hierChild4" presStyleCnt="0"/>
      <dgm:spPr/>
    </dgm:pt>
    <dgm:pt modelId="{6284E990-ED22-4061-A771-5E6A90CECADC}" type="pres">
      <dgm:prSet presAssocID="{3F3B31C5-580F-4083-B6FF-EF8FF60F17B9}" presName="hierChild5" presStyleCnt="0"/>
      <dgm:spPr/>
    </dgm:pt>
    <dgm:pt modelId="{C805F798-AEAD-4BA4-8363-8A89CF45E3C8}" type="pres">
      <dgm:prSet presAssocID="{F58867D3-DD31-4895-BECD-1ED568866ABA}" presName="Name37" presStyleLbl="parChTrans1D3" presStyleIdx="11" presStyleCnt="18"/>
      <dgm:spPr/>
    </dgm:pt>
    <dgm:pt modelId="{76F462DC-AE9E-4F15-B937-472D8A235A3F}" type="pres">
      <dgm:prSet presAssocID="{FF93107E-6041-4660-BC84-5F89ABD31731}" presName="hierRoot2" presStyleCnt="0">
        <dgm:presLayoutVars>
          <dgm:hierBranch val="init"/>
        </dgm:presLayoutVars>
      </dgm:prSet>
      <dgm:spPr/>
    </dgm:pt>
    <dgm:pt modelId="{19FC44E9-9511-4B22-B1DE-A22B5B527E1C}" type="pres">
      <dgm:prSet presAssocID="{FF93107E-6041-4660-BC84-5F89ABD31731}" presName="rootComposite" presStyleCnt="0"/>
      <dgm:spPr/>
    </dgm:pt>
    <dgm:pt modelId="{591E166B-FCFD-46A6-9DC3-F357862C1DBE}" type="pres">
      <dgm:prSet presAssocID="{FF93107E-6041-4660-BC84-5F89ABD31731}" presName="rootText" presStyleLbl="node3" presStyleIdx="11" presStyleCnt="18">
        <dgm:presLayoutVars>
          <dgm:chPref val="3"/>
        </dgm:presLayoutVars>
      </dgm:prSet>
      <dgm:spPr/>
    </dgm:pt>
    <dgm:pt modelId="{03198081-125A-424E-9A03-B8AE84EC7503}" type="pres">
      <dgm:prSet presAssocID="{FF93107E-6041-4660-BC84-5F89ABD31731}" presName="rootConnector" presStyleLbl="node3" presStyleIdx="11" presStyleCnt="18"/>
      <dgm:spPr/>
    </dgm:pt>
    <dgm:pt modelId="{6C47D81E-FFF6-45BB-BF41-8E1ECB0E56BB}" type="pres">
      <dgm:prSet presAssocID="{FF93107E-6041-4660-BC84-5F89ABD31731}" presName="hierChild4" presStyleCnt="0"/>
      <dgm:spPr/>
    </dgm:pt>
    <dgm:pt modelId="{61DBDE3C-6541-4658-9DBF-82CF4B85DFE5}" type="pres">
      <dgm:prSet presAssocID="{FF93107E-6041-4660-BC84-5F89ABD31731}" presName="hierChild5" presStyleCnt="0"/>
      <dgm:spPr/>
    </dgm:pt>
    <dgm:pt modelId="{320411CD-42E0-42DB-86A2-064D81A5D156}" type="pres">
      <dgm:prSet presAssocID="{26499B72-7128-4DDD-A62C-05DBEEFCBBE5}" presName="Name37" presStyleLbl="parChTrans1D3" presStyleIdx="12" presStyleCnt="18"/>
      <dgm:spPr/>
    </dgm:pt>
    <dgm:pt modelId="{9D0516E1-6F35-413D-AA8F-2BD41503B70B}" type="pres">
      <dgm:prSet presAssocID="{8847E1D6-D737-4A42-ADE1-1887D3741ABC}" presName="hierRoot2" presStyleCnt="0">
        <dgm:presLayoutVars>
          <dgm:hierBranch val="init"/>
        </dgm:presLayoutVars>
      </dgm:prSet>
      <dgm:spPr/>
    </dgm:pt>
    <dgm:pt modelId="{F0F4661C-ECF1-4387-B444-08C0F8263556}" type="pres">
      <dgm:prSet presAssocID="{8847E1D6-D737-4A42-ADE1-1887D3741ABC}" presName="rootComposite" presStyleCnt="0"/>
      <dgm:spPr/>
    </dgm:pt>
    <dgm:pt modelId="{2A2BE4E3-2D97-427C-AAFC-5694E26EFE17}" type="pres">
      <dgm:prSet presAssocID="{8847E1D6-D737-4A42-ADE1-1887D3741ABC}" presName="rootText" presStyleLbl="node3" presStyleIdx="12" presStyleCnt="18">
        <dgm:presLayoutVars>
          <dgm:chPref val="3"/>
        </dgm:presLayoutVars>
      </dgm:prSet>
      <dgm:spPr/>
    </dgm:pt>
    <dgm:pt modelId="{E386DEFA-2634-4F80-B941-D393DA957706}" type="pres">
      <dgm:prSet presAssocID="{8847E1D6-D737-4A42-ADE1-1887D3741ABC}" presName="rootConnector" presStyleLbl="node3" presStyleIdx="12" presStyleCnt="18"/>
      <dgm:spPr/>
    </dgm:pt>
    <dgm:pt modelId="{9CBACF27-6D98-449B-BBEE-75F8B043F109}" type="pres">
      <dgm:prSet presAssocID="{8847E1D6-D737-4A42-ADE1-1887D3741ABC}" presName="hierChild4" presStyleCnt="0"/>
      <dgm:spPr/>
    </dgm:pt>
    <dgm:pt modelId="{428237CC-25F3-4C3C-9E8D-08582AA0583B}" type="pres">
      <dgm:prSet presAssocID="{8847E1D6-D737-4A42-ADE1-1887D3741ABC}" presName="hierChild5" presStyleCnt="0"/>
      <dgm:spPr/>
    </dgm:pt>
    <dgm:pt modelId="{2D08C4FC-5488-4345-8C39-966AA7004913}" type="pres">
      <dgm:prSet presAssocID="{0D71D67B-C900-4420-B466-6D7EAE23AFF6}" presName="Name37" presStyleLbl="parChTrans1D3" presStyleIdx="13" presStyleCnt="18"/>
      <dgm:spPr/>
    </dgm:pt>
    <dgm:pt modelId="{7A6916B3-DEFE-4824-A28C-C6071097FEE7}" type="pres">
      <dgm:prSet presAssocID="{CDA56F66-7007-4344-BB58-D01E7089FB9A}" presName="hierRoot2" presStyleCnt="0">
        <dgm:presLayoutVars>
          <dgm:hierBranch val="init"/>
        </dgm:presLayoutVars>
      </dgm:prSet>
      <dgm:spPr/>
    </dgm:pt>
    <dgm:pt modelId="{1B1CC01D-424B-4512-B922-B1E316C52E25}" type="pres">
      <dgm:prSet presAssocID="{CDA56F66-7007-4344-BB58-D01E7089FB9A}" presName="rootComposite" presStyleCnt="0"/>
      <dgm:spPr/>
    </dgm:pt>
    <dgm:pt modelId="{49C638D4-E9F5-4249-9DA4-BD1B7BB214FD}" type="pres">
      <dgm:prSet presAssocID="{CDA56F66-7007-4344-BB58-D01E7089FB9A}" presName="rootText" presStyleLbl="node3" presStyleIdx="13" presStyleCnt="18">
        <dgm:presLayoutVars>
          <dgm:chPref val="3"/>
        </dgm:presLayoutVars>
      </dgm:prSet>
      <dgm:spPr/>
    </dgm:pt>
    <dgm:pt modelId="{99FAD953-2AC2-4C9B-BF25-69F947096513}" type="pres">
      <dgm:prSet presAssocID="{CDA56F66-7007-4344-BB58-D01E7089FB9A}" presName="rootConnector" presStyleLbl="node3" presStyleIdx="13" presStyleCnt="18"/>
      <dgm:spPr/>
    </dgm:pt>
    <dgm:pt modelId="{67A17582-A8D9-4F9B-BCA3-09083B6032E9}" type="pres">
      <dgm:prSet presAssocID="{CDA56F66-7007-4344-BB58-D01E7089FB9A}" presName="hierChild4" presStyleCnt="0"/>
      <dgm:spPr/>
    </dgm:pt>
    <dgm:pt modelId="{7EB23FB9-31CE-49D8-B65C-028630F6A332}" type="pres">
      <dgm:prSet presAssocID="{CDA56F66-7007-4344-BB58-D01E7089FB9A}" presName="hierChild5" presStyleCnt="0"/>
      <dgm:spPr/>
    </dgm:pt>
    <dgm:pt modelId="{8A368021-8582-41EF-9AEE-F466845D033A}" type="pres">
      <dgm:prSet presAssocID="{16ECC58F-70FD-4EC5-9F4E-A36F3780B0DE}" presName="Name37" presStyleLbl="parChTrans1D3" presStyleIdx="14" presStyleCnt="18"/>
      <dgm:spPr/>
    </dgm:pt>
    <dgm:pt modelId="{A6803417-BD35-42A2-8F1B-1347D1F0C3FF}" type="pres">
      <dgm:prSet presAssocID="{DD42067B-1B25-4017-925C-CB6C83FA622B}" presName="hierRoot2" presStyleCnt="0">
        <dgm:presLayoutVars>
          <dgm:hierBranch val="init"/>
        </dgm:presLayoutVars>
      </dgm:prSet>
      <dgm:spPr/>
    </dgm:pt>
    <dgm:pt modelId="{751D593C-4D5D-4947-8D5F-98E9E059A16E}" type="pres">
      <dgm:prSet presAssocID="{DD42067B-1B25-4017-925C-CB6C83FA622B}" presName="rootComposite" presStyleCnt="0"/>
      <dgm:spPr/>
    </dgm:pt>
    <dgm:pt modelId="{F3B552F8-23F3-4A61-9C8E-1BF2A9A21251}" type="pres">
      <dgm:prSet presAssocID="{DD42067B-1B25-4017-925C-CB6C83FA622B}" presName="rootText" presStyleLbl="node3" presStyleIdx="14" presStyleCnt="18">
        <dgm:presLayoutVars>
          <dgm:chPref val="3"/>
        </dgm:presLayoutVars>
      </dgm:prSet>
      <dgm:spPr/>
    </dgm:pt>
    <dgm:pt modelId="{3F23082D-E5D8-4117-9D18-BCC5B093AF81}" type="pres">
      <dgm:prSet presAssocID="{DD42067B-1B25-4017-925C-CB6C83FA622B}" presName="rootConnector" presStyleLbl="node3" presStyleIdx="14" presStyleCnt="18"/>
      <dgm:spPr/>
    </dgm:pt>
    <dgm:pt modelId="{2F6C4C0F-9783-4E24-BC8F-4F0119C59EE4}" type="pres">
      <dgm:prSet presAssocID="{DD42067B-1B25-4017-925C-CB6C83FA622B}" presName="hierChild4" presStyleCnt="0"/>
      <dgm:spPr/>
    </dgm:pt>
    <dgm:pt modelId="{A4A2B1C2-2015-4ABA-B5B0-306FF95BDA3A}" type="pres">
      <dgm:prSet presAssocID="{DD42067B-1B25-4017-925C-CB6C83FA622B}" presName="hierChild5" presStyleCnt="0"/>
      <dgm:spPr/>
    </dgm:pt>
    <dgm:pt modelId="{F171F9D5-7D98-42D4-A439-C16B1B0B3511}" type="pres">
      <dgm:prSet presAssocID="{BCD6F812-8C7E-4C5B-AED2-ED1D75249B4E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3" presStyleCnt="5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3" presStyleCnt="4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3" presStyleCnt="4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5" presStyleCnt="18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5" presStyleCnt="18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5" presStyleCnt="18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6" presStyleCnt="18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6" presStyleCnt="18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6" presStyleCnt="18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7" presStyleCnt="18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7" presStyleCnt="18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7" presStyleCnt="18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4" presStyleCnt="5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 custScaleX="136804" custScaleY="160300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259FAD01-8ACE-43C3-A99E-7DCB2292EF95}" type="presOf" srcId="{2655893C-BA90-490B-9D6D-E669A364A61A}" destId="{3168AA2E-9543-4EB6-8510-EFD5AC0405DD}" srcOrd="0" destOrd="0" presId="urn:microsoft.com/office/officeart/2005/8/layout/orgChart1"/>
    <dgm:cxn modelId="{0772BA04-841C-4D10-8512-6F37D23B0D2A}" type="presOf" srcId="{CFB04C8A-7E87-4985-8989-84FE2396B592}" destId="{DFD753FE-E027-4E92-891B-628CD4C3559F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30E1D40A-E814-482E-9DCD-BE45AAA61445}" type="presOf" srcId="{DD42067B-1B25-4017-925C-CB6C83FA622B}" destId="{3F23082D-E5D8-4117-9D18-BCC5B093AF81}" srcOrd="1" destOrd="0" presId="urn:microsoft.com/office/officeart/2005/8/layout/orgChart1"/>
    <dgm:cxn modelId="{52C0900D-6B36-48AC-81B7-B69145EDB22A}" srcId="{BCD6F812-8C7E-4C5B-AED2-ED1D75249B4E}" destId="{3F3B31C5-580F-4083-B6FF-EF8FF60F17B9}" srcOrd="1" destOrd="0" parTransId="{CFB04C8A-7E87-4985-8989-84FE2396B592}" sibTransId="{945D6424-8622-45E1-B43F-B0C14FFFE8CF}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DAE8A31E-5556-4ADD-AD9D-6D106705AC59}" srcId="{BCD6F812-8C7E-4C5B-AED2-ED1D75249B4E}" destId="{4EA6B854-2CCF-4C09-98CE-88A6A94C17B5}" srcOrd="0" destOrd="0" parTransId="{0AA12E30-AAAC-4E70-A13B-21CCD7B3A571}" sibTransId="{06781EB1-5F72-4129-B56B-630D0D127730}"/>
    <dgm:cxn modelId="{4171CE25-0147-473D-BA79-6B55F57EBA1C}" type="presOf" srcId="{3F3B31C5-580F-4083-B6FF-EF8FF60F17B9}" destId="{C6507E54-729B-4485-BCEC-D416FD7CC0F3}" srcOrd="1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6DE5A42A-EE4C-458F-BF21-88BFCE503896}" type="presOf" srcId="{B85AAB18-7654-4681-8A99-14A588F6DAC3}" destId="{6B2403E3-CE92-404E-A936-2F5E4A340EA1}" srcOrd="0" destOrd="0" presId="urn:microsoft.com/office/officeart/2005/8/layout/orgChart1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8F45BD30-6BC0-40DB-8F14-7DBA96CC5763}" type="presOf" srcId="{4EA6B854-2CCF-4C09-98CE-88A6A94C17B5}" destId="{E02E3150-9906-4871-92C2-19A6F974356F}" srcOrd="0" destOrd="0" presId="urn:microsoft.com/office/officeart/2005/8/layout/orgChart1"/>
    <dgm:cxn modelId="{454AA733-8692-4FF1-BE9C-A527B25F4F24}" type="presOf" srcId="{40CF9075-03A1-4FCF-BB15-515A8CB788DA}" destId="{38471072-193E-4737-8B6A-AFE3869AA40F}" srcOrd="1" destOrd="0" presId="urn:microsoft.com/office/officeart/2005/8/layout/orgChart1"/>
    <dgm:cxn modelId="{52D8A835-624A-465C-8D79-D3AD95E8DAA7}" type="presOf" srcId="{16ECC58F-70FD-4EC5-9F4E-A36F3780B0DE}" destId="{8A368021-8582-41EF-9AEE-F466845D033A}" srcOrd="0" destOrd="0" presId="urn:microsoft.com/office/officeart/2005/8/layout/orgChart1"/>
    <dgm:cxn modelId="{9BD67236-3079-4C4C-B193-1E021A020960}" type="presOf" srcId="{FF93107E-6041-4660-BC84-5F89ABD31731}" destId="{03198081-125A-424E-9A03-B8AE84EC7503}" srcOrd="1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E71FD33A-19B0-4A1D-8FF5-AA92D30D143A}" type="presOf" srcId="{0AA12E30-AAAC-4E70-A13B-21CCD7B3A571}" destId="{99EFB57D-0985-468A-885C-65A51019B9A4}" srcOrd="0" destOrd="0" presId="urn:microsoft.com/office/officeart/2005/8/layout/orgChart1"/>
    <dgm:cxn modelId="{F299853B-8B0F-42B6-9F7C-596E3EDA3E21}" srcId="{BCD6F812-8C7E-4C5B-AED2-ED1D75249B4E}" destId="{CDA56F66-7007-4344-BB58-D01E7089FB9A}" srcOrd="4" destOrd="0" parTransId="{0D71D67B-C900-4420-B466-6D7EAE23AFF6}" sibTransId="{73FDE47B-7B3F-43A1-AFE4-5870816530A1}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AD6CDE5C-6F5D-44A4-9610-921735A40679}" srcId="{BCD6F812-8C7E-4C5B-AED2-ED1D75249B4E}" destId="{8847E1D6-D737-4A42-ADE1-1887D3741ABC}" srcOrd="3" destOrd="0" parTransId="{26499B72-7128-4DDD-A62C-05DBEEFCBBE5}" sibTransId="{896B5E91-5CB3-462F-8917-5B87EF8B4A30}"/>
    <dgm:cxn modelId="{6204335F-41C5-4064-A0F4-68BBD380A17D}" type="presOf" srcId="{8847E1D6-D737-4A42-ADE1-1887D3741ABC}" destId="{E386DEFA-2634-4F80-B941-D393DA957706}" srcOrd="1" destOrd="0" presId="urn:microsoft.com/office/officeart/2005/8/layout/orgChart1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F30D2345-92AB-44DC-AC47-0FB760A67BD7}" srcId="{BCD6F812-8C7E-4C5B-AED2-ED1D75249B4E}" destId="{FF93107E-6041-4660-BC84-5F89ABD31731}" srcOrd="2" destOrd="0" parTransId="{F58867D3-DD31-4895-BECD-1ED568866ABA}" sibTransId="{AE176E16-0281-4A30-A154-FA01601EFF97}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3389926A-68E6-4965-A97B-9888526039B0}" type="presOf" srcId="{C77E814F-45AD-4375-BDE5-5ED558D85BBE}" destId="{C70CDE50-B4A7-4D22-B23C-23F2D0ECFFED}" srcOrd="1" destOrd="0" presId="urn:microsoft.com/office/officeart/2005/8/layout/orgChart1"/>
    <dgm:cxn modelId="{286A8E6B-CF56-49C3-97BA-14FE8FB8A4F8}" type="presOf" srcId="{CDA56F66-7007-4344-BB58-D01E7089FB9A}" destId="{99FAD953-2AC2-4C9B-BF25-69F947096513}" srcOrd="1" destOrd="0" presId="urn:microsoft.com/office/officeart/2005/8/layout/orgChart1"/>
    <dgm:cxn modelId="{6A1CE44E-B7D5-4182-89BB-D1D7F88887EF}" type="presOf" srcId="{3F3B31C5-580F-4083-B6FF-EF8FF60F17B9}" destId="{F67DF9D6-11A7-4F85-8A70-759ECD76BD3D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92CF8873-F7BD-46BA-B8AE-0A6AC7356BD9}" type="presOf" srcId="{57574224-B0F8-4682-8679-F6787FDE558A}" destId="{2F535A63-AEE9-4404-A17A-DC655AF59159}" srcOrd="0" destOrd="0" presId="urn:microsoft.com/office/officeart/2005/8/layout/orgChart1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9A7A6F54-AAD0-415B-8741-48E5FD306E8E}" type="presOf" srcId="{DD42067B-1B25-4017-925C-CB6C83FA622B}" destId="{F3B552F8-23F3-4A61-9C8E-1BF2A9A21251}" srcOrd="0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6F695E55-643D-4332-A431-5510A008995F}" srcId="{914D0B9F-FA52-4B72-868A-FBC103526FEB}" destId="{2655893C-BA90-490B-9D6D-E669A364A61A}" srcOrd="3" destOrd="0" parTransId="{B85AAB18-7654-4681-8A99-14A588F6DAC3}" sibTransId="{B5E71D27-3870-4876-9986-B42EABA3EBF8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FB0B4B78-F6E8-45C6-A28F-B17952455301}" type="presOf" srcId="{F58867D3-DD31-4895-BECD-1ED568866ABA}" destId="{C805F798-AEAD-4BA4-8363-8A89CF45E3C8}" srcOrd="0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09BCCB7A-8ABB-4631-867B-2E32E4B4A84F}" srcId="{BCD6F812-8C7E-4C5B-AED2-ED1D75249B4E}" destId="{DD42067B-1B25-4017-925C-CB6C83FA622B}" srcOrd="5" destOrd="0" parTransId="{16ECC58F-70FD-4EC5-9F4E-A36F3780B0DE}" sibTransId="{BE030A55-F077-4E58-8378-82C03933D9F6}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729C5281-3385-40B6-AF2F-8FDAAEAF53CC}" type="presOf" srcId="{CDA56F66-7007-4344-BB58-D01E7089FB9A}" destId="{49C638D4-E9F5-4249-9DA4-BD1B7BB214FD}" srcOrd="0" destOrd="0" presId="urn:microsoft.com/office/officeart/2005/8/layout/orgChart1"/>
    <dgm:cxn modelId="{2781F282-4BC1-4A71-8246-300009FE76C8}" srcId="{B69A64DB-1714-436F-90C8-41D514202708}" destId="{69ACC0EF-7A00-4141-9919-3D6766D263B4}" srcOrd="4" destOrd="0" parTransId="{A4827805-4A57-4FDE-9BDE-F57C128F6F1F}" sibTransId="{61024B97-0DEB-405A-A072-D0EB4C6C1BE5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386C178A-890C-47FB-9C31-C96AB229664B}" type="presOf" srcId="{BCD6F812-8C7E-4C5B-AED2-ED1D75249B4E}" destId="{E65D1E97-5F7B-4645-8F2C-BD23D77AF195}" srcOrd="1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B619A29D-F75E-4D58-9BBA-6C20CC3BC188}" type="presOf" srcId="{229354D0-B6BC-4897-8934-CDEB55F1145A}" destId="{958818B6-15F9-4341-B354-CA019132126C}" srcOrd="0" destOrd="0" presId="urn:microsoft.com/office/officeart/2005/8/layout/orgChart1"/>
    <dgm:cxn modelId="{C49201A2-1039-499D-AFA5-049638E3A792}" type="presOf" srcId="{40CF9075-03A1-4FCF-BB15-515A8CB788DA}" destId="{7C7AEACE-E061-45C6-9307-A309D125DAA8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D33A43A9-05AB-4284-B3B3-A36B74F14C56}" type="presOf" srcId="{26499B72-7128-4DDD-A62C-05DBEEFCBBE5}" destId="{320411CD-42E0-42DB-86A2-064D81A5D156}" srcOrd="0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0A7BDEAF-C288-4825-97D2-E30DC798101A}" type="presOf" srcId="{BCD6F812-8C7E-4C5B-AED2-ED1D75249B4E}" destId="{EB36BF49-EF6D-4FF4-ABE7-16771093A447}" srcOrd="0" destOrd="0" presId="urn:microsoft.com/office/officeart/2005/8/layout/orgChart1"/>
    <dgm:cxn modelId="{646D33B1-F815-4556-B563-EB9659D59CA5}" type="presOf" srcId="{8847E1D6-D737-4A42-ADE1-1887D3741ABC}" destId="{2A2BE4E3-2D97-427C-AAFC-5694E26EFE17}" srcOrd="0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D05E89BB-F3AE-453F-9028-0433C6E258A8}" type="presOf" srcId="{C77E814F-45AD-4375-BDE5-5ED558D85BBE}" destId="{7184D47C-FD48-4746-830E-9EBAD3E9C19A}" srcOrd="0" destOrd="0" presId="urn:microsoft.com/office/officeart/2005/8/layout/orgChart1"/>
    <dgm:cxn modelId="{A4E147C1-02D2-4F0E-BA1D-F121F9C77D6F}" type="presOf" srcId="{0D71D67B-C900-4420-B466-6D7EAE23AFF6}" destId="{2D08C4FC-5488-4345-8C39-966AA7004913}" srcOrd="0" destOrd="0" presId="urn:microsoft.com/office/officeart/2005/8/layout/orgChart1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D0B14EC9-E4F1-42E0-820D-36DB6BE72BF4}" type="presOf" srcId="{01BFBB4A-6DBA-4C1E-8493-B08E5A8A4324}" destId="{B6CF7BF7-0A21-441F-81B4-32185A7D7696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D49788E4-9DB5-4624-9973-836B853BEEBA}" type="presOf" srcId="{4EA6B854-2CCF-4C09-98CE-88A6A94C17B5}" destId="{989BC653-5CE5-4CEF-974A-FC5B87A74522}" srcOrd="1" destOrd="0" presId="urn:microsoft.com/office/officeart/2005/8/layout/orgChart1"/>
    <dgm:cxn modelId="{CC06A6E4-B53C-4003-84B9-B60A0EAA98FC}" srcId="{B69A64DB-1714-436F-90C8-41D514202708}" destId="{BCD6F812-8C7E-4C5B-AED2-ED1D75249B4E}" srcOrd="3" destOrd="0" parTransId="{01BFBB4A-6DBA-4C1E-8493-B08E5A8A4324}" sibTransId="{32BD6E25-D87F-4886-8D47-0AF87E6394E3}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F68087E8-E894-4FE0-AF03-A1FBFEB7F933}" srcId="{4001DED7-CAA9-4514-BA03-748C39458DE5}" destId="{C77E814F-45AD-4375-BDE5-5ED558D85BBE}" srcOrd="3" destOrd="0" parTransId="{229354D0-B6BC-4897-8934-CDEB55F1145A}" sibTransId="{4CC05961-78C4-4E5A-A8D8-C436E9F731B5}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FB6818F1-9F9E-4349-8846-C7308D84F3BF}" srcId="{914D0B9F-FA52-4B72-868A-FBC103526FEB}" destId="{40CF9075-03A1-4FCF-BB15-515A8CB788DA}" srcOrd="4" destOrd="0" parTransId="{57574224-B0F8-4682-8679-F6787FDE558A}" sibTransId="{9F1EAABF-E6D4-49DE-AA72-2A0C73BC2331}"/>
    <dgm:cxn modelId="{80CA39F4-1B57-4D69-B904-ECCDE087CFFB}" type="presOf" srcId="{FF93107E-6041-4660-BC84-5F89ABD31731}" destId="{591E166B-FCFD-46A6-9DC3-F357862C1DBE}" srcOrd="0" destOrd="0" presId="urn:microsoft.com/office/officeart/2005/8/layout/orgChart1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0D3D5FF5-D755-4956-8969-38BFBD0FDF99}" type="presOf" srcId="{2655893C-BA90-490B-9D6D-E669A364A61A}" destId="{0273163B-8ECE-4C82-B272-5EC4EC679F4A}" srcOrd="1" destOrd="0" presId="urn:microsoft.com/office/officeart/2005/8/layout/orgChart1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14F31F6A-EC54-4206-8AB8-A6F3CF9E8B4A}" type="presParOf" srcId="{75D87A8A-FA5F-49A6-BA5A-30AD5B886E4E}" destId="{958818B6-15F9-4341-B354-CA019132126C}" srcOrd="6" destOrd="0" presId="urn:microsoft.com/office/officeart/2005/8/layout/orgChart1"/>
    <dgm:cxn modelId="{D2512C1F-AC78-4BA0-B170-4CE2A67F5DF6}" type="presParOf" srcId="{75D87A8A-FA5F-49A6-BA5A-30AD5B886E4E}" destId="{E33389C6-115E-41FA-861A-0DE5C43FCF5C}" srcOrd="7" destOrd="0" presId="urn:microsoft.com/office/officeart/2005/8/layout/orgChart1"/>
    <dgm:cxn modelId="{496E2C10-1C06-486F-81AF-5EA5EB8201BE}" type="presParOf" srcId="{E33389C6-115E-41FA-861A-0DE5C43FCF5C}" destId="{6F702D85-C304-490D-9186-4ED3E82A88E1}" srcOrd="0" destOrd="0" presId="urn:microsoft.com/office/officeart/2005/8/layout/orgChart1"/>
    <dgm:cxn modelId="{B1669EE4-D774-4639-8F04-C02F44502BCE}" type="presParOf" srcId="{6F702D85-C304-490D-9186-4ED3E82A88E1}" destId="{7184D47C-FD48-4746-830E-9EBAD3E9C19A}" srcOrd="0" destOrd="0" presId="urn:microsoft.com/office/officeart/2005/8/layout/orgChart1"/>
    <dgm:cxn modelId="{1068187B-ECD1-4F98-B558-2F8E81D4B100}" type="presParOf" srcId="{6F702D85-C304-490D-9186-4ED3E82A88E1}" destId="{C70CDE50-B4A7-4D22-B23C-23F2D0ECFFED}" srcOrd="1" destOrd="0" presId="urn:microsoft.com/office/officeart/2005/8/layout/orgChart1"/>
    <dgm:cxn modelId="{59CC1340-C905-4BE3-BE12-EDB07C7D56A0}" type="presParOf" srcId="{E33389C6-115E-41FA-861A-0DE5C43FCF5C}" destId="{D48642EE-A667-4B18-8F9C-A4704AD67EB4}" srcOrd="1" destOrd="0" presId="urn:microsoft.com/office/officeart/2005/8/layout/orgChart1"/>
    <dgm:cxn modelId="{FCD99B37-D40A-4A91-9DE2-BF566C759543}" type="presParOf" srcId="{E33389C6-115E-41FA-861A-0DE5C43FCF5C}" destId="{C15C292F-127C-4988-BAB4-5AF95C7557A4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9E641DA0-9CA5-4EBA-BF92-AF4A2901B6F3}" type="presParOf" srcId="{63CC0DFB-9B9A-4C8C-8E1D-19FD6B088668}" destId="{6B2403E3-CE92-404E-A936-2F5E4A340EA1}" srcOrd="6" destOrd="0" presId="urn:microsoft.com/office/officeart/2005/8/layout/orgChart1"/>
    <dgm:cxn modelId="{722C9817-869D-48E3-9065-1165DAE6EA85}" type="presParOf" srcId="{63CC0DFB-9B9A-4C8C-8E1D-19FD6B088668}" destId="{E791A387-37DC-47F9-8265-724F0A9D8FD8}" srcOrd="7" destOrd="0" presId="urn:microsoft.com/office/officeart/2005/8/layout/orgChart1"/>
    <dgm:cxn modelId="{3E50C5B9-31B5-4F59-AC13-CC8281C0ECDE}" type="presParOf" srcId="{E791A387-37DC-47F9-8265-724F0A9D8FD8}" destId="{75F1ED6B-F32D-47C4-A5C5-63A8384EE092}" srcOrd="0" destOrd="0" presId="urn:microsoft.com/office/officeart/2005/8/layout/orgChart1"/>
    <dgm:cxn modelId="{34EBF5A8-4C0A-4538-B369-EF7AEC224CE3}" type="presParOf" srcId="{75F1ED6B-F32D-47C4-A5C5-63A8384EE092}" destId="{3168AA2E-9543-4EB6-8510-EFD5AC0405DD}" srcOrd="0" destOrd="0" presId="urn:microsoft.com/office/officeart/2005/8/layout/orgChart1"/>
    <dgm:cxn modelId="{9C8440D1-C9CD-427D-8436-66262D70BE67}" type="presParOf" srcId="{75F1ED6B-F32D-47C4-A5C5-63A8384EE092}" destId="{0273163B-8ECE-4C82-B272-5EC4EC679F4A}" srcOrd="1" destOrd="0" presId="urn:microsoft.com/office/officeart/2005/8/layout/orgChart1"/>
    <dgm:cxn modelId="{83B8998F-79F1-4119-9FE0-16F5488DC6E1}" type="presParOf" srcId="{E791A387-37DC-47F9-8265-724F0A9D8FD8}" destId="{55D33355-60C1-4339-81B1-1F8B1A1BE7C3}" srcOrd="1" destOrd="0" presId="urn:microsoft.com/office/officeart/2005/8/layout/orgChart1"/>
    <dgm:cxn modelId="{5FD5F9BB-2498-47B5-95B8-7D9AE69165DF}" type="presParOf" srcId="{E791A387-37DC-47F9-8265-724F0A9D8FD8}" destId="{00A056B7-6D8B-4C8B-A948-6C2F474C1829}" srcOrd="2" destOrd="0" presId="urn:microsoft.com/office/officeart/2005/8/layout/orgChart1"/>
    <dgm:cxn modelId="{F8386F17-3AD5-4885-ADBF-9E51DFDE5B4D}" type="presParOf" srcId="{63CC0DFB-9B9A-4C8C-8E1D-19FD6B088668}" destId="{2F535A63-AEE9-4404-A17A-DC655AF59159}" srcOrd="8" destOrd="0" presId="urn:microsoft.com/office/officeart/2005/8/layout/orgChart1"/>
    <dgm:cxn modelId="{0BD76A78-F99D-4D19-990A-939D251C5750}" type="presParOf" srcId="{63CC0DFB-9B9A-4C8C-8E1D-19FD6B088668}" destId="{2BC7AF17-EF19-4A71-8FB4-5CA72E24E887}" srcOrd="9" destOrd="0" presId="urn:microsoft.com/office/officeart/2005/8/layout/orgChart1"/>
    <dgm:cxn modelId="{7937CABF-516F-403C-9850-644406E803B7}" type="presParOf" srcId="{2BC7AF17-EF19-4A71-8FB4-5CA72E24E887}" destId="{7FE580D3-92DD-479A-ADDE-341A73BCF629}" srcOrd="0" destOrd="0" presId="urn:microsoft.com/office/officeart/2005/8/layout/orgChart1"/>
    <dgm:cxn modelId="{D1BF0D37-6B21-4225-A4A4-559407D5EC61}" type="presParOf" srcId="{7FE580D3-92DD-479A-ADDE-341A73BCF629}" destId="{7C7AEACE-E061-45C6-9307-A309D125DAA8}" srcOrd="0" destOrd="0" presId="urn:microsoft.com/office/officeart/2005/8/layout/orgChart1"/>
    <dgm:cxn modelId="{4C67AAFF-3734-4A58-878A-A34AE5598129}" type="presParOf" srcId="{7FE580D3-92DD-479A-ADDE-341A73BCF629}" destId="{38471072-193E-4737-8B6A-AFE3869AA40F}" srcOrd="1" destOrd="0" presId="urn:microsoft.com/office/officeart/2005/8/layout/orgChart1"/>
    <dgm:cxn modelId="{49983A61-64A2-4125-AB0F-26B726752785}" type="presParOf" srcId="{2BC7AF17-EF19-4A71-8FB4-5CA72E24E887}" destId="{EF461907-9D60-4B0B-81FC-8F622BAA6C05}" srcOrd="1" destOrd="0" presId="urn:microsoft.com/office/officeart/2005/8/layout/orgChart1"/>
    <dgm:cxn modelId="{C9E3BD10-1D7F-45A8-BC0B-34F260FA3336}" type="presParOf" srcId="{2BC7AF17-EF19-4A71-8FB4-5CA72E24E887}" destId="{261D934A-D4A9-48CC-A8B6-2D318B5157A4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1AD310A1-2CF0-4772-BA44-61FDDBC577EA}" type="presParOf" srcId="{FC9DDD01-970F-4DF8-B156-C120E3BB3467}" destId="{B6CF7BF7-0A21-441F-81B4-32185A7D7696}" srcOrd="4" destOrd="0" presId="urn:microsoft.com/office/officeart/2005/8/layout/orgChart1"/>
    <dgm:cxn modelId="{92DBABFF-23CE-41A3-809B-C05516E12D01}" type="presParOf" srcId="{FC9DDD01-970F-4DF8-B156-C120E3BB3467}" destId="{A700F85D-67C0-4C7D-B5A5-E85926CBD03C}" srcOrd="5" destOrd="0" presId="urn:microsoft.com/office/officeart/2005/8/layout/orgChart1"/>
    <dgm:cxn modelId="{E26387D3-A2A8-4D53-9F1D-57F657DF54C5}" type="presParOf" srcId="{A700F85D-67C0-4C7D-B5A5-E85926CBD03C}" destId="{E50DABE0-695B-4668-ACBC-CFE124349554}" srcOrd="0" destOrd="0" presId="urn:microsoft.com/office/officeart/2005/8/layout/orgChart1"/>
    <dgm:cxn modelId="{29629974-113B-4CE7-8E39-765FFA450FF8}" type="presParOf" srcId="{E50DABE0-695B-4668-ACBC-CFE124349554}" destId="{EB36BF49-EF6D-4FF4-ABE7-16771093A447}" srcOrd="0" destOrd="0" presId="urn:microsoft.com/office/officeart/2005/8/layout/orgChart1"/>
    <dgm:cxn modelId="{F94FAFA5-AF73-481A-BD98-A257C0F7826D}" type="presParOf" srcId="{E50DABE0-695B-4668-ACBC-CFE124349554}" destId="{E65D1E97-5F7B-4645-8F2C-BD23D77AF195}" srcOrd="1" destOrd="0" presId="urn:microsoft.com/office/officeart/2005/8/layout/orgChart1"/>
    <dgm:cxn modelId="{F093460B-5BB1-4818-9CFF-F0F3B4B29CA1}" type="presParOf" srcId="{A700F85D-67C0-4C7D-B5A5-E85926CBD03C}" destId="{A550A17B-70F5-4C6F-A6B6-CF500F2FCF66}" srcOrd="1" destOrd="0" presId="urn:microsoft.com/office/officeart/2005/8/layout/orgChart1"/>
    <dgm:cxn modelId="{E7822745-BED2-43D9-85B7-617EAADC4DF6}" type="presParOf" srcId="{A550A17B-70F5-4C6F-A6B6-CF500F2FCF66}" destId="{99EFB57D-0985-468A-885C-65A51019B9A4}" srcOrd="0" destOrd="0" presId="urn:microsoft.com/office/officeart/2005/8/layout/orgChart1"/>
    <dgm:cxn modelId="{BC4F37FD-0100-48BA-B5D5-8C3D51789A16}" type="presParOf" srcId="{A550A17B-70F5-4C6F-A6B6-CF500F2FCF66}" destId="{C74D4ADE-155B-4DE4-8E5C-8AFC141B8FD9}" srcOrd="1" destOrd="0" presId="urn:microsoft.com/office/officeart/2005/8/layout/orgChart1"/>
    <dgm:cxn modelId="{AF78CDCD-B2C8-4707-899F-0719CE3F8772}" type="presParOf" srcId="{C74D4ADE-155B-4DE4-8E5C-8AFC141B8FD9}" destId="{729AE345-EC0A-45EA-99AF-71E4967E767B}" srcOrd="0" destOrd="0" presId="urn:microsoft.com/office/officeart/2005/8/layout/orgChart1"/>
    <dgm:cxn modelId="{5B642DB8-F99C-4329-AA95-606096F30AA0}" type="presParOf" srcId="{729AE345-EC0A-45EA-99AF-71E4967E767B}" destId="{E02E3150-9906-4871-92C2-19A6F974356F}" srcOrd="0" destOrd="0" presId="urn:microsoft.com/office/officeart/2005/8/layout/orgChart1"/>
    <dgm:cxn modelId="{146D7EF1-0E76-46D4-9CC3-EF2F9FEDC263}" type="presParOf" srcId="{729AE345-EC0A-45EA-99AF-71E4967E767B}" destId="{989BC653-5CE5-4CEF-974A-FC5B87A74522}" srcOrd="1" destOrd="0" presId="urn:microsoft.com/office/officeart/2005/8/layout/orgChart1"/>
    <dgm:cxn modelId="{7013FD4D-35DD-4DD7-8183-F7A059B1659D}" type="presParOf" srcId="{C74D4ADE-155B-4DE4-8E5C-8AFC141B8FD9}" destId="{C0704712-F0D7-4DC4-87C2-7672DB5A0070}" srcOrd="1" destOrd="0" presId="urn:microsoft.com/office/officeart/2005/8/layout/orgChart1"/>
    <dgm:cxn modelId="{B94BA67D-B143-4196-BCD1-AFD65D6486ED}" type="presParOf" srcId="{C74D4ADE-155B-4DE4-8E5C-8AFC141B8FD9}" destId="{8493306E-FC6B-4BAF-A7D6-0464FE2845EB}" srcOrd="2" destOrd="0" presId="urn:microsoft.com/office/officeart/2005/8/layout/orgChart1"/>
    <dgm:cxn modelId="{EE6652EB-A235-461C-AAC9-A32A530F8B75}" type="presParOf" srcId="{A550A17B-70F5-4C6F-A6B6-CF500F2FCF66}" destId="{DFD753FE-E027-4E92-891B-628CD4C3559F}" srcOrd="2" destOrd="0" presId="urn:microsoft.com/office/officeart/2005/8/layout/orgChart1"/>
    <dgm:cxn modelId="{E94B4E8E-2F14-4309-B91F-73C2B850C8A3}" type="presParOf" srcId="{A550A17B-70F5-4C6F-A6B6-CF500F2FCF66}" destId="{2B2FDAF4-5DFF-4493-83E5-3299E798AD10}" srcOrd="3" destOrd="0" presId="urn:microsoft.com/office/officeart/2005/8/layout/orgChart1"/>
    <dgm:cxn modelId="{5FCBF9CA-F097-4F11-AD0F-D7106CD0961A}" type="presParOf" srcId="{2B2FDAF4-5DFF-4493-83E5-3299E798AD10}" destId="{55E73692-0F24-4F59-86DA-F3E26E2BA50E}" srcOrd="0" destOrd="0" presId="urn:microsoft.com/office/officeart/2005/8/layout/orgChart1"/>
    <dgm:cxn modelId="{AAF4C1D6-9D0D-4605-80D3-135F8DA18634}" type="presParOf" srcId="{55E73692-0F24-4F59-86DA-F3E26E2BA50E}" destId="{F67DF9D6-11A7-4F85-8A70-759ECD76BD3D}" srcOrd="0" destOrd="0" presId="urn:microsoft.com/office/officeart/2005/8/layout/orgChart1"/>
    <dgm:cxn modelId="{1105BDB9-79FA-4FCA-805B-AABDBBDED8BB}" type="presParOf" srcId="{55E73692-0F24-4F59-86DA-F3E26E2BA50E}" destId="{C6507E54-729B-4485-BCEC-D416FD7CC0F3}" srcOrd="1" destOrd="0" presId="urn:microsoft.com/office/officeart/2005/8/layout/orgChart1"/>
    <dgm:cxn modelId="{5145F65B-EEDE-4DC4-8FAD-33AF23F4AAD5}" type="presParOf" srcId="{2B2FDAF4-5DFF-4493-83E5-3299E798AD10}" destId="{BACA9953-6615-4019-AA1B-DD7759FEC9C7}" srcOrd="1" destOrd="0" presId="urn:microsoft.com/office/officeart/2005/8/layout/orgChart1"/>
    <dgm:cxn modelId="{0DFDD975-392F-473E-80F0-F1F47E425CA7}" type="presParOf" srcId="{2B2FDAF4-5DFF-4493-83E5-3299E798AD10}" destId="{6284E990-ED22-4061-A771-5E6A90CECADC}" srcOrd="2" destOrd="0" presId="urn:microsoft.com/office/officeart/2005/8/layout/orgChart1"/>
    <dgm:cxn modelId="{80D4B3A9-16C0-4FD6-A73C-E740E1DFDCF4}" type="presParOf" srcId="{A550A17B-70F5-4C6F-A6B6-CF500F2FCF66}" destId="{C805F798-AEAD-4BA4-8363-8A89CF45E3C8}" srcOrd="4" destOrd="0" presId="urn:microsoft.com/office/officeart/2005/8/layout/orgChart1"/>
    <dgm:cxn modelId="{37607BCD-8EB0-43A3-A9A5-C580432F5455}" type="presParOf" srcId="{A550A17B-70F5-4C6F-A6B6-CF500F2FCF66}" destId="{76F462DC-AE9E-4F15-B937-472D8A235A3F}" srcOrd="5" destOrd="0" presId="urn:microsoft.com/office/officeart/2005/8/layout/orgChart1"/>
    <dgm:cxn modelId="{5673C917-6609-430C-9422-8E07B748D1D2}" type="presParOf" srcId="{76F462DC-AE9E-4F15-B937-472D8A235A3F}" destId="{19FC44E9-9511-4B22-B1DE-A22B5B527E1C}" srcOrd="0" destOrd="0" presId="urn:microsoft.com/office/officeart/2005/8/layout/orgChart1"/>
    <dgm:cxn modelId="{9C306A6F-1331-4F51-AA94-78B0A4042CFD}" type="presParOf" srcId="{19FC44E9-9511-4B22-B1DE-A22B5B527E1C}" destId="{591E166B-FCFD-46A6-9DC3-F357862C1DBE}" srcOrd="0" destOrd="0" presId="urn:microsoft.com/office/officeart/2005/8/layout/orgChart1"/>
    <dgm:cxn modelId="{AE25BE9E-5577-48B0-B183-A34D40788A8B}" type="presParOf" srcId="{19FC44E9-9511-4B22-B1DE-A22B5B527E1C}" destId="{03198081-125A-424E-9A03-B8AE84EC7503}" srcOrd="1" destOrd="0" presId="urn:microsoft.com/office/officeart/2005/8/layout/orgChart1"/>
    <dgm:cxn modelId="{1D105B52-8854-4792-AFDF-5470A5687B4C}" type="presParOf" srcId="{76F462DC-AE9E-4F15-B937-472D8A235A3F}" destId="{6C47D81E-FFF6-45BB-BF41-8E1ECB0E56BB}" srcOrd="1" destOrd="0" presId="urn:microsoft.com/office/officeart/2005/8/layout/orgChart1"/>
    <dgm:cxn modelId="{241AAB73-8A6E-4297-BE51-647108A30502}" type="presParOf" srcId="{76F462DC-AE9E-4F15-B937-472D8A235A3F}" destId="{61DBDE3C-6541-4658-9DBF-82CF4B85DFE5}" srcOrd="2" destOrd="0" presId="urn:microsoft.com/office/officeart/2005/8/layout/orgChart1"/>
    <dgm:cxn modelId="{0E2B866A-2AED-40F4-9248-0FAA1A44C36E}" type="presParOf" srcId="{A550A17B-70F5-4C6F-A6B6-CF500F2FCF66}" destId="{320411CD-42E0-42DB-86A2-064D81A5D156}" srcOrd="6" destOrd="0" presId="urn:microsoft.com/office/officeart/2005/8/layout/orgChart1"/>
    <dgm:cxn modelId="{49BF7F76-F7D2-463D-A6AC-B5C7E014A78B}" type="presParOf" srcId="{A550A17B-70F5-4C6F-A6B6-CF500F2FCF66}" destId="{9D0516E1-6F35-413D-AA8F-2BD41503B70B}" srcOrd="7" destOrd="0" presId="urn:microsoft.com/office/officeart/2005/8/layout/orgChart1"/>
    <dgm:cxn modelId="{694107B2-48D0-4CD2-9B0B-4BDC85524E93}" type="presParOf" srcId="{9D0516E1-6F35-413D-AA8F-2BD41503B70B}" destId="{F0F4661C-ECF1-4387-B444-08C0F8263556}" srcOrd="0" destOrd="0" presId="urn:microsoft.com/office/officeart/2005/8/layout/orgChart1"/>
    <dgm:cxn modelId="{840EC3EF-4610-47F4-9FCE-3A7EF81B2998}" type="presParOf" srcId="{F0F4661C-ECF1-4387-B444-08C0F8263556}" destId="{2A2BE4E3-2D97-427C-AAFC-5694E26EFE17}" srcOrd="0" destOrd="0" presId="urn:microsoft.com/office/officeart/2005/8/layout/orgChart1"/>
    <dgm:cxn modelId="{7AEC5C9F-2DE0-478C-83B0-9116800ED579}" type="presParOf" srcId="{F0F4661C-ECF1-4387-B444-08C0F8263556}" destId="{E386DEFA-2634-4F80-B941-D393DA957706}" srcOrd="1" destOrd="0" presId="urn:microsoft.com/office/officeart/2005/8/layout/orgChart1"/>
    <dgm:cxn modelId="{5D2E4285-F7B6-4B8B-AECF-2EEA0574EA2D}" type="presParOf" srcId="{9D0516E1-6F35-413D-AA8F-2BD41503B70B}" destId="{9CBACF27-6D98-449B-BBEE-75F8B043F109}" srcOrd="1" destOrd="0" presId="urn:microsoft.com/office/officeart/2005/8/layout/orgChart1"/>
    <dgm:cxn modelId="{F6FEFE3A-28FA-4D0A-9271-A8EAF1A168FA}" type="presParOf" srcId="{9D0516E1-6F35-413D-AA8F-2BD41503B70B}" destId="{428237CC-25F3-4C3C-9E8D-08582AA0583B}" srcOrd="2" destOrd="0" presId="urn:microsoft.com/office/officeart/2005/8/layout/orgChart1"/>
    <dgm:cxn modelId="{860B1496-BE62-43C6-8315-7A714BA76D94}" type="presParOf" srcId="{A550A17B-70F5-4C6F-A6B6-CF500F2FCF66}" destId="{2D08C4FC-5488-4345-8C39-966AA7004913}" srcOrd="8" destOrd="0" presId="urn:microsoft.com/office/officeart/2005/8/layout/orgChart1"/>
    <dgm:cxn modelId="{217C8700-981C-48A8-AD72-5D6F6A349A38}" type="presParOf" srcId="{A550A17B-70F5-4C6F-A6B6-CF500F2FCF66}" destId="{7A6916B3-DEFE-4824-A28C-C6071097FEE7}" srcOrd="9" destOrd="0" presId="urn:microsoft.com/office/officeart/2005/8/layout/orgChart1"/>
    <dgm:cxn modelId="{1A7C467D-D900-494F-839F-D620EEE0990A}" type="presParOf" srcId="{7A6916B3-DEFE-4824-A28C-C6071097FEE7}" destId="{1B1CC01D-424B-4512-B922-B1E316C52E25}" srcOrd="0" destOrd="0" presId="urn:microsoft.com/office/officeart/2005/8/layout/orgChart1"/>
    <dgm:cxn modelId="{50F0AD09-922F-4197-9FE0-73E975929B3E}" type="presParOf" srcId="{1B1CC01D-424B-4512-B922-B1E316C52E25}" destId="{49C638D4-E9F5-4249-9DA4-BD1B7BB214FD}" srcOrd="0" destOrd="0" presId="urn:microsoft.com/office/officeart/2005/8/layout/orgChart1"/>
    <dgm:cxn modelId="{1D816909-7C2F-426F-BFA6-A6CA26EDE118}" type="presParOf" srcId="{1B1CC01D-424B-4512-B922-B1E316C52E25}" destId="{99FAD953-2AC2-4C9B-BF25-69F947096513}" srcOrd="1" destOrd="0" presId="urn:microsoft.com/office/officeart/2005/8/layout/orgChart1"/>
    <dgm:cxn modelId="{883A2352-41E8-42EB-97BC-C2F01349619C}" type="presParOf" srcId="{7A6916B3-DEFE-4824-A28C-C6071097FEE7}" destId="{67A17582-A8D9-4F9B-BCA3-09083B6032E9}" srcOrd="1" destOrd="0" presId="urn:microsoft.com/office/officeart/2005/8/layout/orgChart1"/>
    <dgm:cxn modelId="{0925FC98-0668-445F-BC37-9908C132D2E7}" type="presParOf" srcId="{7A6916B3-DEFE-4824-A28C-C6071097FEE7}" destId="{7EB23FB9-31CE-49D8-B65C-028630F6A332}" srcOrd="2" destOrd="0" presId="urn:microsoft.com/office/officeart/2005/8/layout/orgChart1"/>
    <dgm:cxn modelId="{560356E7-877C-46E3-9EB7-EE0FC5A8E219}" type="presParOf" srcId="{A550A17B-70F5-4C6F-A6B6-CF500F2FCF66}" destId="{8A368021-8582-41EF-9AEE-F466845D033A}" srcOrd="10" destOrd="0" presId="urn:microsoft.com/office/officeart/2005/8/layout/orgChart1"/>
    <dgm:cxn modelId="{0F6BA53D-6FA8-4425-A2FC-53C672D55999}" type="presParOf" srcId="{A550A17B-70F5-4C6F-A6B6-CF500F2FCF66}" destId="{A6803417-BD35-42A2-8F1B-1347D1F0C3FF}" srcOrd="11" destOrd="0" presId="urn:microsoft.com/office/officeart/2005/8/layout/orgChart1"/>
    <dgm:cxn modelId="{79F1766A-259B-43C3-A7EB-B7B1830C8FAE}" type="presParOf" srcId="{A6803417-BD35-42A2-8F1B-1347D1F0C3FF}" destId="{751D593C-4D5D-4947-8D5F-98E9E059A16E}" srcOrd="0" destOrd="0" presId="urn:microsoft.com/office/officeart/2005/8/layout/orgChart1"/>
    <dgm:cxn modelId="{F12D3287-B6EB-4676-8209-F433285C31B2}" type="presParOf" srcId="{751D593C-4D5D-4947-8D5F-98E9E059A16E}" destId="{F3B552F8-23F3-4A61-9C8E-1BF2A9A21251}" srcOrd="0" destOrd="0" presId="urn:microsoft.com/office/officeart/2005/8/layout/orgChart1"/>
    <dgm:cxn modelId="{10B7D6B4-205D-41DE-85AB-FC189E01A7E3}" type="presParOf" srcId="{751D593C-4D5D-4947-8D5F-98E9E059A16E}" destId="{3F23082D-E5D8-4117-9D18-BCC5B093AF81}" srcOrd="1" destOrd="0" presId="urn:microsoft.com/office/officeart/2005/8/layout/orgChart1"/>
    <dgm:cxn modelId="{B914E0D9-EE24-4AA5-8160-3C2D0241666B}" type="presParOf" srcId="{A6803417-BD35-42A2-8F1B-1347D1F0C3FF}" destId="{2F6C4C0F-9783-4E24-BC8F-4F0119C59EE4}" srcOrd="1" destOrd="0" presId="urn:microsoft.com/office/officeart/2005/8/layout/orgChart1"/>
    <dgm:cxn modelId="{53B09DF1-CA6F-436B-B0E4-45D2F7216111}" type="presParOf" srcId="{A6803417-BD35-42A2-8F1B-1347D1F0C3FF}" destId="{A4A2B1C2-2015-4ABA-B5B0-306FF95BDA3A}" srcOrd="2" destOrd="0" presId="urn:microsoft.com/office/officeart/2005/8/layout/orgChart1"/>
    <dgm:cxn modelId="{648151BD-2F35-4D8D-9177-469A1DA35F7F}" type="presParOf" srcId="{A700F85D-67C0-4C7D-B5A5-E85926CBD03C}" destId="{F171F9D5-7D98-42D4-A439-C16B1B0B3511}" srcOrd="2" destOrd="0" presId="urn:microsoft.com/office/officeart/2005/8/layout/orgChart1"/>
    <dgm:cxn modelId="{BC6C18DF-18FB-4549-9484-95DC033F6F6E}" type="presParOf" srcId="{FC9DDD01-970F-4DF8-B156-C120E3BB3467}" destId="{FF7F1484-C8B0-456A-A8CB-A757D34C4799}" srcOrd="6" destOrd="0" presId="urn:microsoft.com/office/officeart/2005/8/layout/orgChart1"/>
    <dgm:cxn modelId="{E1277B4A-B7CE-49AC-84D9-3CF95A553E7F}" type="presParOf" srcId="{FC9DDD01-970F-4DF8-B156-C120E3BB3467}" destId="{1EB79E1F-7CC0-464B-AEEB-9A02CD4E39D0}" srcOrd="7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EF4825AD-F286-4165-8450-D3A4E682234D}" type="presParOf" srcId="{5F6038EF-4B50-48DC-B63B-1C15071117E0}" destId="{1102DDBF-E2DB-472F-96A1-CB3462977B0D}" srcOrd="2" destOrd="0" presId="urn:microsoft.com/office/officeart/2005/8/layout/orgChart1"/>
    <dgm:cxn modelId="{0F6185F9-61E7-41D8-9E6F-F936225A147D}" type="presParOf" srcId="{5F6038EF-4B50-48DC-B63B-1C15071117E0}" destId="{36A5569B-3EA8-4F68-824F-6B3158F9A4F3}" srcOrd="3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4" destOrd="0" presId="urn:microsoft.com/office/officeart/2005/8/layout/orgChart1"/>
    <dgm:cxn modelId="{48AA5B6B-C5AF-4944-9A25-C7EF457B752D}" type="presParOf" srcId="{5F6038EF-4B50-48DC-B63B-1C15071117E0}" destId="{240EDA3D-6619-493F-98C3-71D4C48450A0}" srcOrd="5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Blood Brothers by Willy Russell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9CC732A-4939-422F-B7D0-2B51D7C895AB}" type="asst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To practically explore key scenes and themes of Blood Brothers</a:t>
          </a:r>
        </a:p>
      </dgm:t>
    </dgm:pt>
    <dgm:pt modelId="{DAFAB1A0-1F64-41C9-90BE-569B207832E5}" type="par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D97652-9718-4A7F-A7A3-066BAF405C24}" type="sibTrans" cxnId="{A8F3177E-1181-4718-A1C7-1920CAAEE3A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001DED7-CAA9-4514-BA03-748C39458DE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Themes and context 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Characterisation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Link to English Literature GCSE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924222-92DC-401D-B128-E49772CD5C0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Character relationships</a:t>
          </a:r>
        </a:p>
      </dgm:t>
    </dgm:pt>
    <dgm:pt modelId="{920EC4D0-8F8E-4C55-9EC6-E71EA41AF13E}" type="par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795696DF-3CBE-4446-93A4-126F73A527A3}" type="sibTrans" cxnId="{78CD69CE-4EB3-435D-BFFC-82B0E9A682C5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FABA4A36-4677-4E48-AFEE-9C5BA105FA2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Key quotes</a:t>
          </a:r>
        </a:p>
      </dgm:t>
    </dgm:pt>
    <dgm:pt modelId="{27C11121-FCCA-4B10-A793-21F6883A2B3E}" type="par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8C16C27B-100D-435C-A068-40103649064F}" type="sibTrans" cxnId="{FE9726EF-6A97-4AD3-A56A-B71251DB179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4BE77738-F0C4-4728-BC02-C374BF9081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Practical understanding of plot and subtext</a:t>
          </a:r>
        </a:p>
      </dgm:t>
    </dgm:pt>
    <dgm:pt modelId="{E2748FE1-99E4-46E4-809B-BCD50BB0B3AA}" type="par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D4E2BF7-B563-49B0-904E-B8EE07D97D92}" type="sibTrans" cxnId="{D80C116F-F541-4D71-816F-7A56E7AF0C9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2099657F-5E95-4A9A-8397-C719E7118C6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Use of voice</a:t>
          </a:r>
        </a:p>
      </dgm:t>
    </dgm:pt>
    <dgm:pt modelId="{26D77EF0-471E-49ED-9272-83A30D8CDB1F}" type="par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0EA005A-EBFF-4928-B918-A63F41C90005}" type="sibTrans" cxnId="{0FCCDE68-D4E5-4463-9590-B4C8B835BB41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0AF6BE1F-9CB6-4F85-8A35-33D4C511521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Movement</a:t>
          </a:r>
        </a:p>
        <a:p>
          <a:r>
            <a:rPr lang="en-GB" dirty="0">
              <a:latin typeface="Twinkl Light" pitchFamily="2" charset="0"/>
            </a:rPr>
            <a:t>gestures</a:t>
          </a:r>
        </a:p>
      </dgm:t>
    </dgm:pt>
    <dgm:pt modelId="{6D2ECB51-2F3D-4A9A-B17C-D041211B851C}" type="par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05E52EB-5669-42D3-97B5-ACBBC894550D}" type="sibTrans" cxnId="{7C6D4977-5942-4A58-A57F-1AA8FDA8C700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B88821-919E-4E19-B852-E9A2D494256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Body language</a:t>
          </a:r>
        </a:p>
      </dgm:t>
    </dgm:pt>
    <dgm:pt modelId="{A9A4E0F6-A4E0-44C2-A003-96761793C542}" type="par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59FB101B-6346-4B4B-8358-D129ACFE62C3}" type="sibTrans" cxnId="{1C2AD68A-0136-4885-A4B3-483DE7F53D5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8E49012-3BFB-4E1A-B6FD-80C1B53A118C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Class System</a:t>
          </a:r>
        </a:p>
      </dgm:t>
    </dgm:pt>
    <dgm:pt modelId="{9B6A02D0-C180-4DFD-BC06-4BE4C3F070FC}" type="par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A92F90F8-C352-48DB-9DEA-0FA1472FCD18}" type="sibTrans" cxnId="{647FF18C-92A8-4B69-84D6-61CABCA964F7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F12D951-5004-4BD2-8FDF-A88F922F0F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Nature v Nurture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A79D967-B31D-4DA4-AB25-53F01210C5E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Relationships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BCD6F812-8C7E-4C5B-AED2-ED1D75249B4E}">
      <dgm:prSet/>
      <dgm:spPr/>
      <dgm:t>
        <a:bodyPr/>
        <a:lstStyle/>
        <a:p>
          <a:r>
            <a:rPr lang="en-GB" dirty="0"/>
            <a:t>Strategies and skills for interpretation</a:t>
          </a:r>
        </a:p>
      </dgm:t>
    </dgm:pt>
    <dgm:pt modelId="{01BFBB4A-6DBA-4C1E-8493-B08E5A8A4324}" type="parTrans" cxnId="{CC06A6E4-B53C-4003-84B9-B60A0EAA98FC}">
      <dgm:prSet/>
      <dgm:spPr/>
      <dgm:t>
        <a:bodyPr/>
        <a:lstStyle/>
        <a:p>
          <a:endParaRPr lang="en-GB"/>
        </a:p>
      </dgm:t>
    </dgm:pt>
    <dgm:pt modelId="{32BD6E25-D87F-4886-8D47-0AF87E6394E3}" type="sibTrans" cxnId="{CC06A6E4-B53C-4003-84B9-B60A0EAA98FC}">
      <dgm:prSet/>
      <dgm:spPr/>
      <dgm:t>
        <a:bodyPr/>
        <a:lstStyle/>
        <a:p>
          <a:endParaRPr lang="en-GB"/>
        </a:p>
      </dgm:t>
    </dgm:pt>
    <dgm:pt modelId="{C77E814F-45AD-4375-BDE5-5ED558D85BBE}">
      <dgm:prSet/>
      <dgm:spPr/>
      <dgm:t>
        <a:bodyPr/>
        <a:lstStyle/>
        <a:p>
          <a:r>
            <a:rPr lang="en-GB" dirty="0"/>
            <a:t>Superstitions</a:t>
          </a:r>
        </a:p>
      </dgm:t>
    </dgm:pt>
    <dgm:pt modelId="{229354D0-B6BC-4897-8934-CDEB55F1145A}" type="parTrans" cxnId="{F68087E8-E894-4FE0-AF03-A1FBFEB7F933}">
      <dgm:prSet/>
      <dgm:spPr/>
      <dgm:t>
        <a:bodyPr/>
        <a:lstStyle/>
        <a:p>
          <a:endParaRPr lang="en-GB"/>
        </a:p>
      </dgm:t>
    </dgm:pt>
    <dgm:pt modelId="{4CC05961-78C4-4E5A-A8D8-C436E9F731B5}" type="sibTrans" cxnId="{F68087E8-E894-4FE0-AF03-A1FBFEB7F933}">
      <dgm:prSet/>
      <dgm:spPr/>
      <dgm:t>
        <a:bodyPr/>
        <a:lstStyle/>
        <a:p>
          <a:endParaRPr lang="en-GB"/>
        </a:p>
      </dgm:t>
    </dgm:pt>
    <dgm:pt modelId="{2655893C-BA90-490B-9D6D-E669A364A61A}">
      <dgm:prSet/>
      <dgm:spPr/>
      <dgm:t>
        <a:bodyPr/>
        <a:lstStyle/>
        <a:p>
          <a:r>
            <a:rPr lang="en-GB" dirty="0"/>
            <a:t>Use of levels</a:t>
          </a:r>
        </a:p>
      </dgm:t>
    </dgm:pt>
    <dgm:pt modelId="{B85AAB18-7654-4681-8A99-14A588F6DAC3}" type="parTrans" cxnId="{6F695E55-643D-4332-A431-5510A008995F}">
      <dgm:prSet/>
      <dgm:spPr/>
      <dgm:t>
        <a:bodyPr/>
        <a:lstStyle/>
        <a:p>
          <a:endParaRPr lang="en-GB"/>
        </a:p>
      </dgm:t>
    </dgm:pt>
    <dgm:pt modelId="{B5E71D27-3870-4876-9986-B42EABA3EBF8}" type="sibTrans" cxnId="{6F695E55-643D-4332-A431-5510A008995F}">
      <dgm:prSet/>
      <dgm:spPr/>
      <dgm:t>
        <a:bodyPr/>
        <a:lstStyle/>
        <a:p>
          <a:endParaRPr lang="en-GB"/>
        </a:p>
      </dgm:t>
    </dgm:pt>
    <dgm:pt modelId="{40CF9075-03A1-4FCF-BB15-515A8CB788DA}">
      <dgm:prSet/>
      <dgm:spPr/>
      <dgm:t>
        <a:bodyPr/>
        <a:lstStyle/>
        <a:p>
          <a:r>
            <a:rPr lang="en-GB" dirty="0"/>
            <a:t>Proxemics and tension</a:t>
          </a:r>
        </a:p>
      </dgm:t>
    </dgm:pt>
    <dgm:pt modelId="{57574224-B0F8-4682-8679-F6787FDE558A}" type="parTrans" cxnId="{FB6818F1-9F9E-4349-8846-C7308D84F3BF}">
      <dgm:prSet/>
      <dgm:spPr/>
      <dgm:t>
        <a:bodyPr/>
        <a:lstStyle/>
        <a:p>
          <a:endParaRPr lang="en-GB"/>
        </a:p>
      </dgm:t>
    </dgm:pt>
    <dgm:pt modelId="{9F1EAABF-E6D4-49DE-AA72-2A0C73BC2331}" type="sibTrans" cxnId="{FB6818F1-9F9E-4349-8846-C7308D84F3BF}">
      <dgm:prSet/>
      <dgm:spPr/>
      <dgm:t>
        <a:bodyPr/>
        <a:lstStyle/>
        <a:p>
          <a:endParaRPr lang="en-GB"/>
        </a:p>
      </dgm:t>
    </dgm:pt>
    <dgm:pt modelId="{4EA6B854-2CCF-4C09-98CE-88A6A94C17B5}">
      <dgm:prSet/>
      <dgm:spPr/>
      <dgm:t>
        <a:bodyPr/>
        <a:lstStyle/>
        <a:p>
          <a:r>
            <a:rPr lang="en-GB" dirty="0"/>
            <a:t>Status</a:t>
          </a:r>
        </a:p>
      </dgm:t>
    </dgm:pt>
    <dgm:pt modelId="{0AA12E30-AAAC-4E70-A13B-21CCD7B3A571}" type="parTrans" cxnId="{DAE8A31E-5556-4ADD-AD9D-6D106705AC59}">
      <dgm:prSet/>
      <dgm:spPr/>
      <dgm:t>
        <a:bodyPr/>
        <a:lstStyle/>
        <a:p>
          <a:endParaRPr lang="en-GB"/>
        </a:p>
      </dgm:t>
    </dgm:pt>
    <dgm:pt modelId="{06781EB1-5F72-4129-B56B-630D0D127730}" type="sibTrans" cxnId="{DAE8A31E-5556-4ADD-AD9D-6D106705AC59}">
      <dgm:prSet/>
      <dgm:spPr/>
      <dgm:t>
        <a:bodyPr/>
        <a:lstStyle/>
        <a:p>
          <a:endParaRPr lang="en-GB"/>
        </a:p>
      </dgm:t>
    </dgm:pt>
    <dgm:pt modelId="{3F3B31C5-580F-4083-B6FF-EF8FF60F17B9}">
      <dgm:prSet/>
      <dgm:spPr/>
      <dgm:t>
        <a:bodyPr/>
        <a:lstStyle/>
        <a:p>
          <a:r>
            <a:rPr lang="en-GB"/>
            <a:t>Tension</a:t>
          </a:r>
          <a:endParaRPr lang="en-GB" dirty="0"/>
        </a:p>
      </dgm:t>
    </dgm:pt>
    <dgm:pt modelId="{CFB04C8A-7E87-4985-8989-84FE2396B592}" type="parTrans" cxnId="{52C0900D-6B36-48AC-81B7-B69145EDB22A}">
      <dgm:prSet/>
      <dgm:spPr/>
      <dgm:t>
        <a:bodyPr/>
        <a:lstStyle/>
        <a:p>
          <a:endParaRPr lang="en-GB"/>
        </a:p>
      </dgm:t>
    </dgm:pt>
    <dgm:pt modelId="{945D6424-8622-45E1-B43F-B0C14FFFE8CF}" type="sibTrans" cxnId="{52C0900D-6B36-48AC-81B7-B69145EDB22A}">
      <dgm:prSet/>
      <dgm:spPr/>
      <dgm:t>
        <a:bodyPr/>
        <a:lstStyle/>
        <a:p>
          <a:endParaRPr lang="en-GB"/>
        </a:p>
      </dgm:t>
    </dgm:pt>
    <dgm:pt modelId="{2AB17AFB-CAAD-486D-AEBC-33FAF72A33B2}">
      <dgm:prSet/>
      <dgm:spPr/>
      <dgm:t>
        <a:bodyPr/>
        <a:lstStyle/>
        <a:p>
          <a:r>
            <a:rPr lang="en-GB" dirty="0"/>
            <a:t>Epic Theatre conventions</a:t>
          </a:r>
        </a:p>
      </dgm:t>
    </dgm:pt>
    <dgm:pt modelId="{C97DD148-58BD-4545-B6F7-7124586E1789}" type="parTrans" cxnId="{9BC47B53-4949-409B-9A52-BD06E717F9A7}">
      <dgm:prSet/>
      <dgm:spPr/>
      <dgm:t>
        <a:bodyPr/>
        <a:lstStyle/>
        <a:p>
          <a:endParaRPr lang="en-GB"/>
        </a:p>
      </dgm:t>
    </dgm:pt>
    <dgm:pt modelId="{DF9E43CC-C7B5-4D2B-9076-868240C5FDE4}" type="sibTrans" cxnId="{9BC47B53-4949-409B-9A52-BD06E717F9A7}">
      <dgm:prSet/>
      <dgm:spPr/>
      <dgm:t>
        <a:bodyPr/>
        <a:lstStyle/>
        <a:p>
          <a:endParaRPr lang="en-GB"/>
        </a:p>
      </dgm:t>
    </dgm:pt>
    <dgm:pt modelId="{FF93107E-6041-4660-BC84-5F89ABD31731}">
      <dgm:prSet/>
      <dgm:spPr/>
      <dgm:t>
        <a:bodyPr/>
        <a:lstStyle/>
        <a:p>
          <a:r>
            <a:rPr lang="en-GB" dirty="0"/>
            <a:t>Narration</a:t>
          </a:r>
        </a:p>
      </dgm:t>
    </dgm:pt>
    <dgm:pt modelId="{F58867D3-DD31-4895-BECD-1ED568866ABA}" type="parTrans" cxnId="{F30D2345-92AB-44DC-AC47-0FB760A67BD7}">
      <dgm:prSet/>
      <dgm:spPr/>
      <dgm:t>
        <a:bodyPr/>
        <a:lstStyle/>
        <a:p>
          <a:endParaRPr lang="en-GB"/>
        </a:p>
      </dgm:t>
    </dgm:pt>
    <dgm:pt modelId="{AE176E16-0281-4A30-A154-FA01601EFF97}" type="sibTrans" cxnId="{F30D2345-92AB-44DC-AC47-0FB760A67BD7}">
      <dgm:prSet/>
      <dgm:spPr/>
      <dgm:t>
        <a:bodyPr/>
        <a:lstStyle/>
        <a:p>
          <a:endParaRPr lang="en-GB"/>
        </a:p>
      </dgm:t>
    </dgm:pt>
    <dgm:pt modelId="{8847E1D6-D737-4A42-ADE1-1887D3741ABC}">
      <dgm:prSet/>
      <dgm:spPr/>
      <dgm:t>
        <a:bodyPr/>
        <a:lstStyle/>
        <a:p>
          <a:r>
            <a:rPr lang="en-GB" dirty="0"/>
            <a:t>Tableaux</a:t>
          </a:r>
        </a:p>
      </dgm:t>
    </dgm:pt>
    <dgm:pt modelId="{26499B72-7128-4DDD-A62C-05DBEEFCBBE5}" type="parTrans" cxnId="{AD6CDE5C-6F5D-44A4-9610-921735A40679}">
      <dgm:prSet/>
      <dgm:spPr/>
      <dgm:t>
        <a:bodyPr/>
        <a:lstStyle/>
        <a:p>
          <a:endParaRPr lang="en-GB"/>
        </a:p>
      </dgm:t>
    </dgm:pt>
    <dgm:pt modelId="{896B5E91-5CB3-462F-8917-5B87EF8B4A30}" type="sibTrans" cxnId="{AD6CDE5C-6F5D-44A4-9610-921735A40679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5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4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4"/>
      <dgm:spPr/>
    </dgm:pt>
    <dgm:pt modelId="{75D87A8A-FA5F-49A6-BA5A-30AD5B886E4E}" type="pres">
      <dgm:prSet presAssocID="{4001DED7-CAA9-4514-BA03-748C39458DE5}" presName="hierChild4" presStyleCnt="0"/>
      <dgm:spPr/>
    </dgm:pt>
    <dgm:pt modelId="{34999F59-46E4-4D02-93A7-653263849643}" type="pres">
      <dgm:prSet presAssocID="{9B6A02D0-C180-4DFD-BC06-4BE4C3F070FC}" presName="Name37" presStyleLbl="parChTrans1D3" presStyleIdx="0" presStyleCnt="17"/>
      <dgm:spPr/>
    </dgm:pt>
    <dgm:pt modelId="{1EC81C2F-2F0A-43C0-B558-E57882F0F374}" type="pres">
      <dgm:prSet presAssocID="{E8E49012-3BFB-4E1A-B6FD-80C1B53A118C}" presName="hierRoot2" presStyleCnt="0">
        <dgm:presLayoutVars>
          <dgm:hierBranch val="init"/>
        </dgm:presLayoutVars>
      </dgm:prSet>
      <dgm:spPr/>
    </dgm:pt>
    <dgm:pt modelId="{10069F9A-3044-4557-BCA5-C03196CBB4DD}" type="pres">
      <dgm:prSet presAssocID="{E8E49012-3BFB-4E1A-B6FD-80C1B53A118C}" presName="rootComposite" presStyleCnt="0"/>
      <dgm:spPr/>
    </dgm:pt>
    <dgm:pt modelId="{D8CF3383-0945-4C8D-8A53-372F0B50E698}" type="pres">
      <dgm:prSet presAssocID="{E8E49012-3BFB-4E1A-B6FD-80C1B53A118C}" presName="rootText" presStyleLbl="node3" presStyleIdx="0" presStyleCnt="17">
        <dgm:presLayoutVars>
          <dgm:chPref val="3"/>
        </dgm:presLayoutVars>
      </dgm:prSet>
      <dgm:spPr/>
    </dgm:pt>
    <dgm:pt modelId="{808637AA-354C-4B43-A849-749AB348FB04}" type="pres">
      <dgm:prSet presAssocID="{E8E49012-3BFB-4E1A-B6FD-80C1B53A118C}" presName="rootConnector" presStyleLbl="node3" presStyleIdx="0" presStyleCnt="17"/>
      <dgm:spPr/>
    </dgm:pt>
    <dgm:pt modelId="{0FF12D72-BA90-4FFD-B73E-175D7EF15DE6}" type="pres">
      <dgm:prSet presAssocID="{E8E49012-3BFB-4E1A-B6FD-80C1B53A118C}" presName="hierChild4" presStyleCnt="0"/>
      <dgm:spPr/>
    </dgm:pt>
    <dgm:pt modelId="{271014B1-5FD8-4B57-A937-EA6AC2F4BC06}" type="pres">
      <dgm:prSet presAssocID="{E8E49012-3BFB-4E1A-B6FD-80C1B53A118C}" presName="hierChild5" presStyleCnt="0"/>
      <dgm:spPr/>
    </dgm:pt>
    <dgm:pt modelId="{A71D40DB-5B54-4F62-8ADD-EAB66632ADEE}" type="pres">
      <dgm:prSet presAssocID="{8988F6F6-F2D4-41D4-8365-E8D67DC61266}" presName="Name37" presStyleLbl="parChTrans1D3" presStyleIdx="1" presStyleCnt="17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1" presStyleCnt="17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1" presStyleCnt="17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2" presStyleCnt="17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2" presStyleCnt="17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2" presStyleCnt="17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958818B6-15F9-4341-B354-CA019132126C}" type="pres">
      <dgm:prSet presAssocID="{229354D0-B6BC-4897-8934-CDEB55F1145A}" presName="Name37" presStyleLbl="parChTrans1D3" presStyleIdx="3" presStyleCnt="17"/>
      <dgm:spPr/>
    </dgm:pt>
    <dgm:pt modelId="{E33389C6-115E-41FA-861A-0DE5C43FCF5C}" type="pres">
      <dgm:prSet presAssocID="{C77E814F-45AD-4375-BDE5-5ED558D85BBE}" presName="hierRoot2" presStyleCnt="0">
        <dgm:presLayoutVars>
          <dgm:hierBranch val="init"/>
        </dgm:presLayoutVars>
      </dgm:prSet>
      <dgm:spPr/>
    </dgm:pt>
    <dgm:pt modelId="{6F702D85-C304-490D-9186-4ED3E82A88E1}" type="pres">
      <dgm:prSet presAssocID="{C77E814F-45AD-4375-BDE5-5ED558D85BBE}" presName="rootComposite" presStyleCnt="0"/>
      <dgm:spPr/>
    </dgm:pt>
    <dgm:pt modelId="{7184D47C-FD48-4746-830E-9EBAD3E9C19A}" type="pres">
      <dgm:prSet presAssocID="{C77E814F-45AD-4375-BDE5-5ED558D85BBE}" presName="rootText" presStyleLbl="node3" presStyleIdx="3" presStyleCnt="17">
        <dgm:presLayoutVars>
          <dgm:chPref val="3"/>
        </dgm:presLayoutVars>
      </dgm:prSet>
      <dgm:spPr/>
    </dgm:pt>
    <dgm:pt modelId="{C70CDE50-B4A7-4D22-B23C-23F2D0ECFFED}" type="pres">
      <dgm:prSet presAssocID="{C77E814F-45AD-4375-BDE5-5ED558D85BBE}" presName="rootConnector" presStyleLbl="node3" presStyleIdx="3" presStyleCnt="17"/>
      <dgm:spPr/>
    </dgm:pt>
    <dgm:pt modelId="{D48642EE-A667-4B18-8F9C-A4704AD67EB4}" type="pres">
      <dgm:prSet presAssocID="{C77E814F-45AD-4375-BDE5-5ED558D85BBE}" presName="hierChild4" presStyleCnt="0"/>
      <dgm:spPr/>
    </dgm:pt>
    <dgm:pt modelId="{C15C292F-127C-4988-BAB4-5AF95C7557A4}" type="pres">
      <dgm:prSet presAssocID="{C77E814F-45AD-4375-BDE5-5ED558D85BBE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1" presStyleCnt="5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1" presStyleCnt="4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1" presStyleCnt="4"/>
      <dgm:spPr/>
    </dgm:pt>
    <dgm:pt modelId="{63CC0DFB-9B9A-4C8C-8E1D-19FD6B088668}" type="pres">
      <dgm:prSet presAssocID="{914D0B9F-FA52-4B72-868A-FBC103526FEB}" presName="hierChild4" presStyleCnt="0"/>
      <dgm:spPr/>
    </dgm:pt>
    <dgm:pt modelId="{A9989B00-CF2A-45AE-9EA2-00B1ABBE69D4}" type="pres">
      <dgm:prSet presAssocID="{26D77EF0-471E-49ED-9272-83A30D8CDB1F}" presName="Name37" presStyleLbl="parChTrans1D3" presStyleIdx="4" presStyleCnt="17"/>
      <dgm:spPr/>
    </dgm:pt>
    <dgm:pt modelId="{2482205E-0303-4917-B260-7588D8DF0412}" type="pres">
      <dgm:prSet presAssocID="{2099657F-5E95-4A9A-8397-C719E7118C6D}" presName="hierRoot2" presStyleCnt="0">
        <dgm:presLayoutVars>
          <dgm:hierBranch val="init"/>
        </dgm:presLayoutVars>
      </dgm:prSet>
      <dgm:spPr/>
    </dgm:pt>
    <dgm:pt modelId="{101F418E-1599-4B3E-8201-2B9E542D8A3D}" type="pres">
      <dgm:prSet presAssocID="{2099657F-5E95-4A9A-8397-C719E7118C6D}" presName="rootComposite" presStyleCnt="0"/>
      <dgm:spPr/>
    </dgm:pt>
    <dgm:pt modelId="{78C07248-AB9B-48DB-8803-4B1E7817EAEA}" type="pres">
      <dgm:prSet presAssocID="{2099657F-5E95-4A9A-8397-C719E7118C6D}" presName="rootText" presStyleLbl="node3" presStyleIdx="4" presStyleCnt="17">
        <dgm:presLayoutVars>
          <dgm:chPref val="3"/>
        </dgm:presLayoutVars>
      </dgm:prSet>
      <dgm:spPr/>
    </dgm:pt>
    <dgm:pt modelId="{F7E08926-5F6C-4BC6-A271-A5B5F58E48CC}" type="pres">
      <dgm:prSet presAssocID="{2099657F-5E95-4A9A-8397-C719E7118C6D}" presName="rootConnector" presStyleLbl="node3" presStyleIdx="4" presStyleCnt="17"/>
      <dgm:spPr/>
    </dgm:pt>
    <dgm:pt modelId="{A0977B9F-AFEB-451B-B703-8656391B2245}" type="pres">
      <dgm:prSet presAssocID="{2099657F-5E95-4A9A-8397-C719E7118C6D}" presName="hierChild4" presStyleCnt="0"/>
      <dgm:spPr/>
    </dgm:pt>
    <dgm:pt modelId="{8AC3310C-518B-44ED-AD6C-640ADDEB4258}" type="pres">
      <dgm:prSet presAssocID="{2099657F-5E95-4A9A-8397-C719E7118C6D}" presName="hierChild5" presStyleCnt="0"/>
      <dgm:spPr/>
    </dgm:pt>
    <dgm:pt modelId="{22F2C123-915A-40D9-89F4-37C126D8B05B}" type="pres">
      <dgm:prSet presAssocID="{6D2ECB51-2F3D-4A9A-B17C-D041211B851C}" presName="Name37" presStyleLbl="parChTrans1D3" presStyleIdx="5" presStyleCnt="17"/>
      <dgm:spPr/>
    </dgm:pt>
    <dgm:pt modelId="{86CD18D0-A04D-415C-92BE-5EB20093CFAB}" type="pres">
      <dgm:prSet presAssocID="{0AF6BE1F-9CB6-4F85-8A35-33D4C5115213}" presName="hierRoot2" presStyleCnt="0">
        <dgm:presLayoutVars>
          <dgm:hierBranch val="init"/>
        </dgm:presLayoutVars>
      </dgm:prSet>
      <dgm:spPr/>
    </dgm:pt>
    <dgm:pt modelId="{3BA67951-741E-46DA-8C40-53325F1209D5}" type="pres">
      <dgm:prSet presAssocID="{0AF6BE1F-9CB6-4F85-8A35-33D4C5115213}" presName="rootComposite" presStyleCnt="0"/>
      <dgm:spPr/>
    </dgm:pt>
    <dgm:pt modelId="{192A2419-7AA0-40D9-9BA7-C3430A875C56}" type="pres">
      <dgm:prSet presAssocID="{0AF6BE1F-9CB6-4F85-8A35-33D4C5115213}" presName="rootText" presStyleLbl="node3" presStyleIdx="5" presStyleCnt="17">
        <dgm:presLayoutVars>
          <dgm:chPref val="3"/>
        </dgm:presLayoutVars>
      </dgm:prSet>
      <dgm:spPr/>
    </dgm:pt>
    <dgm:pt modelId="{E4A1D037-FF36-40C4-92C1-FFAA85EF0E61}" type="pres">
      <dgm:prSet presAssocID="{0AF6BE1F-9CB6-4F85-8A35-33D4C5115213}" presName="rootConnector" presStyleLbl="node3" presStyleIdx="5" presStyleCnt="17"/>
      <dgm:spPr/>
    </dgm:pt>
    <dgm:pt modelId="{E88A781E-0F1F-41FA-A091-19720157CB00}" type="pres">
      <dgm:prSet presAssocID="{0AF6BE1F-9CB6-4F85-8A35-33D4C5115213}" presName="hierChild4" presStyleCnt="0"/>
      <dgm:spPr/>
    </dgm:pt>
    <dgm:pt modelId="{684B803B-8F4E-4550-993C-9B2C74E4E1B0}" type="pres">
      <dgm:prSet presAssocID="{0AF6BE1F-9CB6-4F85-8A35-33D4C5115213}" presName="hierChild5" presStyleCnt="0"/>
      <dgm:spPr/>
    </dgm:pt>
    <dgm:pt modelId="{C51765FE-39DB-47DD-A78E-BFDF2EF637BA}" type="pres">
      <dgm:prSet presAssocID="{A9A4E0F6-A4E0-44C2-A003-96761793C542}" presName="Name37" presStyleLbl="parChTrans1D3" presStyleIdx="6" presStyleCnt="17"/>
      <dgm:spPr/>
    </dgm:pt>
    <dgm:pt modelId="{D0BE1568-C08E-4E30-A47E-A90E414D1882}" type="pres">
      <dgm:prSet presAssocID="{E8B88821-919E-4E19-B852-E9A2D494256A}" presName="hierRoot2" presStyleCnt="0">
        <dgm:presLayoutVars>
          <dgm:hierBranch val="init"/>
        </dgm:presLayoutVars>
      </dgm:prSet>
      <dgm:spPr/>
    </dgm:pt>
    <dgm:pt modelId="{B715F66F-734F-4A4E-B74A-603BDFB5639A}" type="pres">
      <dgm:prSet presAssocID="{E8B88821-919E-4E19-B852-E9A2D494256A}" presName="rootComposite" presStyleCnt="0"/>
      <dgm:spPr/>
    </dgm:pt>
    <dgm:pt modelId="{5A4415E7-AA3A-4700-98B4-3226E52C9239}" type="pres">
      <dgm:prSet presAssocID="{E8B88821-919E-4E19-B852-E9A2D494256A}" presName="rootText" presStyleLbl="node3" presStyleIdx="6" presStyleCnt="17">
        <dgm:presLayoutVars>
          <dgm:chPref val="3"/>
        </dgm:presLayoutVars>
      </dgm:prSet>
      <dgm:spPr/>
    </dgm:pt>
    <dgm:pt modelId="{0B0728BC-0808-4DD0-A469-320641D6CB14}" type="pres">
      <dgm:prSet presAssocID="{E8B88821-919E-4E19-B852-E9A2D494256A}" presName="rootConnector" presStyleLbl="node3" presStyleIdx="6" presStyleCnt="17"/>
      <dgm:spPr/>
    </dgm:pt>
    <dgm:pt modelId="{1880C6E0-218B-4A93-9FB5-024AC183EEAF}" type="pres">
      <dgm:prSet presAssocID="{E8B88821-919E-4E19-B852-E9A2D494256A}" presName="hierChild4" presStyleCnt="0"/>
      <dgm:spPr/>
    </dgm:pt>
    <dgm:pt modelId="{6CE88737-0127-41F8-BEBF-91BFBAEBE0F7}" type="pres">
      <dgm:prSet presAssocID="{E8B88821-919E-4E19-B852-E9A2D494256A}" presName="hierChild5" presStyleCnt="0"/>
      <dgm:spPr/>
    </dgm:pt>
    <dgm:pt modelId="{6B2403E3-CE92-404E-A936-2F5E4A340EA1}" type="pres">
      <dgm:prSet presAssocID="{B85AAB18-7654-4681-8A99-14A588F6DAC3}" presName="Name37" presStyleLbl="parChTrans1D3" presStyleIdx="7" presStyleCnt="17"/>
      <dgm:spPr/>
    </dgm:pt>
    <dgm:pt modelId="{E791A387-37DC-47F9-8265-724F0A9D8FD8}" type="pres">
      <dgm:prSet presAssocID="{2655893C-BA90-490B-9D6D-E669A364A61A}" presName="hierRoot2" presStyleCnt="0">
        <dgm:presLayoutVars>
          <dgm:hierBranch val="init"/>
        </dgm:presLayoutVars>
      </dgm:prSet>
      <dgm:spPr/>
    </dgm:pt>
    <dgm:pt modelId="{75F1ED6B-F32D-47C4-A5C5-63A8384EE092}" type="pres">
      <dgm:prSet presAssocID="{2655893C-BA90-490B-9D6D-E669A364A61A}" presName="rootComposite" presStyleCnt="0"/>
      <dgm:spPr/>
    </dgm:pt>
    <dgm:pt modelId="{3168AA2E-9543-4EB6-8510-EFD5AC0405DD}" type="pres">
      <dgm:prSet presAssocID="{2655893C-BA90-490B-9D6D-E669A364A61A}" presName="rootText" presStyleLbl="node3" presStyleIdx="7" presStyleCnt="17">
        <dgm:presLayoutVars>
          <dgm:chPref val="3"/>
        </dgm:presLayoutVars>
      </dgm:prSet>
      <dgm:spPr/>
    </dgm:pt>
    <dgm:pt modelId="{0273163B-8ECE-4C82-B272-5EC4EC679F4A}" type="pres">
      <dgm:prSet presAssocID="{2655893C-BA90-490B-9D6D-E669A364A61A}" presName="rootConnector" presStyleLbl="node3" presStyleIdx="7" presStyleCnt="17"/>
      <dgm:spPr/>
    </dgm:pt>
    <dgm:pt modelId="{55D33355-60C1-4339-81B1-1F8B1A1BE7C3}" type="pres">
      <dgm:prSet presAssocID="{2655893C-BA90-490B-9D6D-E669A364A61A}" presName="hierChild4" presStyleCnt="0"/>
      <dgm:spPr/>
    </dgm:pt>
    <dgm:pt modelId="{00A056B7-6D8B-4C8B-A948-6C2F474C1829}" type="pres">
      <dgm:prSet presAssocID="{2655893C-BA90-490B-9D6D-E669A364A61A}" presName="hierChild5" presStyleCnt="0"/>
      <dgm:spPr/>
    </dgm:pt>
    <dgm:pt modelId="{2F535A63-AEE9-4404-A17A-DC655AF59159}" type="pres">
      <dgm:prSet presAssocID="{57574224-B0F8-4682-8679-F6787FDE558A}" presName="Name37" presStyleLbl="parChTrans1D3" presStyleIdx="8" presStyleCnt="17"/>
      <dgm:spPr/>
    </dgm:pt>
    <dgm:pt modelId="{2BC7AF17-EF19-4A71-8FB4-5CA72E24E887}" type="pres">
      <dgm:prSet presAssocID="{40CF9075-03A1-4FCF-BB15-515A8CB788DA}" presName="hierRoot2" presStyleCnt="0">
        <dgm:presLayoutVars>
          <dgm:hierBranch val="init"/>
        </dgm:presLayoutVars>
      </dgm:prSet>
      <dgm:spPr/>
    </dgm:pt>
    <dgm:pt modelId="{7FE580D3-92DD-479A-ADDE-341A73BCF629}" type="pres">
      <dgm:prSet presAssocID="{40CF9075-03A1-4FCF-BB15-515A8CB788DA}" presName="rootComposite" presStyleCnt="0"/>
      <dgm:spPr/>
    </dgm:pt>
    <dgm:pt modelId="{7C7AEACE-E061-45C6-9307-A309D125DAA8}" type="pres">
      <dgm:prSet presAssocID="{40CF9075-03A1-4FCF-BB15-515A8CB788DA}" presName="rootText" presStyleLbl="node3" presStyleIdx="8" presStyleCnt="17">
        <dgm:presLayoutVars>
          <dgm:chPref val="3"/>
        </dgm:presLayoutVars>
      </dgm:prSet>
      <dgm:spPr/>
    </dgm:pt>
    <dgm:pt modelId="{38471072-193E-4737-8B6A-AFE3869AA40F}" type="pres">
      <dgm:prSet presAssocID="{40CF9075-03A1-4FCF-BB15-515A8CB788DA}" presName="rootConnector" presStyleLbl="node3" presStyleIdx="8" presStyleCnt="17"/>
      <dgm:spPr/>
    </dgm:pt>
    <dgm:pt modelId="{EF461907-9D60-4B0B-81FC-8F622BAA6C05}" type="pres">
      <dgm:prSet presAssocID="{40CF9075-03A1-4FCF-BB15-515A8CB788DA}" presName="hierChild4" presStyleCnt="0"/>
      <dgm:spPr/>
    </dgm:pt>
    <dgm:pt modelId="{261D934A-D4A9-48CC-A8B6-2D318B5157A4}" type="pres">
      <dgm:prSet presAssocID="{40CF9075-03A1-4FCF-BB15-515A8CB788DA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B6CF7BF7-0A21-441F-81B4-32185A7D7696}" type="pres">
      <dgm:prSet presAssocID="{01BFBB4A-6DBA-4C1E-8493-B08E5A8A4324}" presName="Name37" presStyleLbl="parChTrans1D2" presStyleIdx="2" presStyleCnt="5"/>
      <dgm:spPr/>
    </dgm:pt>
    <dgm:pt modelId="{A700F85D-67C0-4C7D-B5A5-E85926CBD03C}" type="pres">
      <dgm:prSet presAssocID="{BCD6F812-8C7E-4C5B-AED2-ED1D75249B4E}" presName="hierRoot2" presStyleCnt="0">
        <dgm:presLayoutVars>
          <dgm:hierBranch val="init"/>
        </dgm:presLayoutVars>
      </dgm:prSet>
      <dgm:spPr/>
    </dgm:pt>
    <dgm:pt modelId="{E50DABE0-695B-4668-ACBC-CFE124349554}" type="pres">
      <dgm:prSet presAssocID="{BCD6F812-8C7E-4C5B-AED2-ED1D75249B4E}" presName="rootComposite" presStyleCnt="0"/>
      <dgm:spPr/>
    </dgm:pt>
    <dgm:pt modelId="{EB36BF49-EF6D-4FF4-ABE7-16771093A447}" type="pres">
      <dgm:prSet presAssocID="{BCD6F812-8C7E-4C5B-AED2-ED1D75249B4E}" presName="rootText" presStyleLbl="node2" presStyleIdx="2" presStyleCnt="4">
        <dgm:presLayoutVars>
          <dgm:chPref val="3"/>
        </dgm:presLayoutVars>
      </dgm:prSet>
      <dgm:spPr/>
    </dgm:pt>
    <dgm:pt modelId="{E65D1E97-5F7B-4645-8F2C-BD23D77AF195}" type="pres">
      <dgm:prSet presAssocID="{BCD6F812-8C7E-4C5B-AED2-ED1D75249B4E}" presName="rootConnector" presStyleLbl="node2" presStyleIdx="2" presStyleCnt="4"/>
      <dgm:spPr/>
    </dgm:pt>
    <dgm:pt modelId="{A550A17B-70F5-4C6F-A6B6-CF500F2FCF66}" type="pres">
      <dgm:prSet presAssocID="{BCD6F812-8C7E-4C5B-AED2-ED1D75249B4E}" presName="hierChild4" presStyleCnt="0"/>
      <dgm:spPr/>
    </dgm:pt>
    <dgm:pt modelId="{99EFB57D-0985-468A-885C-65A51019B9A4}" type="pres">
      <dgm:prSet presAssocID="{0AA12E30-AAAC-4E70-A13B-21CCD7B3A571}" presName="Name37" presStyleLbl="parChTrans1D3" presStyleIdx="9" presStyleCnt="17"/>
      <dgm:spPr/>
    </dgm:pt>
    <dgm:pt modelId="{C74D4ADE-155B-4DE4-8E5C-8AFC141B8FD9}" type="pres">
      <dgm:prSet presAssocID="{4EA6B854-2CCF-4C09-98CE-88A6A94C17B5}" presName="hierRoot2" presStyleCnt="0">
        <dgm:presLayoutVars>
          <dgm:hierBranch val="init"/>
        </dgm:presLayoutVars>
      </dgm:prSet>
      <dgm:spPr/>
    </dgm:pt>
    <dgm:pt modelId="{729AE345-EC0A-45EA-99AF-71E4967E767B}" type="pres">
      <dgm:prSet presAssocID="{4EA6B854-2CCF-4C09-98CE-88A6A94C17B5}" presName="rootComposite" presStyleCnt="0"/>
      <dgm:spPr/>
    </dgm:pt>
    <dgm:pt modelId="{E02E3150-9906-4871-92C2-19A6F974356F}" type="pres">
      <dgm:prSet presAssocID="{4EA6B854-2CCF-4C09-98CE-88A6A94C17B5}" presName="rootText" presStyleLbl="node3" presStyleIdx="9" presStyleCnt="17">
        <dgm:presLayoutVars>
          <dgm:chPref val="3"/>
        </dgm:presLayoutVars>
      </dgm:prSet>
      <dgm:spPr/>
    </dgm:pt>
    <dgm:pt modelId="{989BC653-5CE5-4CEF-974A-FC5B87A74522}" type="pres">
      <dgm:prSet presAssocID="{4EA6B854-2CCF-4C09-98CE-88A6A94C17B5}" presName="rootConnector" presStyleLbl="node3" presStyleIdx="9" presStyleCnt="17"/>
      <dgm:spPr/>
    </dgm:pt>
    <dgm:pt modelId="{C0704712-F0D7-4DC4-87C2-7672DB5A0070}" type="pres">
      <dgm:prSet presAssocID="{4EA6B854-2CCF-4C09-98CE-88A6A94C17B5}" presName="hierChild4" presStyleCnt="0"/>
      <dgm:spPr/>
    </dgm:pt>
    <dgm:pt modelId="{8493306E-FC6B-4BAF-A7D6-0464FE2845EB}" type="pres">
      <dgm:prSet presAssocID="{4EA6B854-2CCF-4C09-98CE-88A6A94C17B5}" presName="hierChild5" presStyleCnt="0"/>
      <dgm:spPr/>
    </dgm:pt>
    <dgm:pt modelId="{DFD753FE-E027-4E92-891B-628CD4C3559F}" type="pres">
      <dgm:prSet presAssocID="{CFB04C8A-7E87-4985-8989-84FE2396B592}" presName="Name37" presStyleLbl="parChTrans1D3" presStyleIdx="10" presStyleCnt="17"/>
      <dgm:spPr/>
    </dgm:pt>
    <dgm:pt modelId="{2B2FDAF4-5DFF-4493-83E5-3299E798AD10}" type="pres">
      <dgm:prSet presAssocID="{3F3B31C5-580F-4083-B6FF-EF8FF60F17B9}" presName="hierRoot2" presStyleCnt="0">
        <dgm:presLayoutVars>
          <dgm:hierBranch val="init"/>
        </dgm:presLayoutVars>
      </dgm:prSet>
      <dgm:spPr/>
    </dgm:pt>
    <dgm:pt modelId="{55E73692-0F24-4F59-86DA-F3E26E2BA50E}" type="pres">
      <dgm:prSet presAssocID="{3F3B31C5-580F-4083-B6FF-EF8FF60F17B9}" presName="rootComposite" presStyleCnt="0"/>
      <dgm:spPr/>
    </dgm:pt>
    <dgm:pt modelId="{F67DF9D6-11A7-4F85-8A70-759ECD76BD3D}" type="pres">
      <dgm:prSet presAssocID="{3F3B31C5-580F-4083-B6FF-EF8FF60F17B9}" presName="rootText" presStyleLbl="node3" presStyleIdx="10" presStyleCnt="17">
        <dgm:presLayoutVars>
          <dgm:chPref val="3"/>
        </dgm:presLayoutVars>
      </dgm:prSet>
      <dgm:spPr/>
    </dgm:pt>
    <dgm:pt modelId="{C6507E54-729B-4485-BCEC-D416FD7CC0F3}" type="pres">
      <dgm:prSet presAssocID="{3F3B31C5-580F-4083-B6FF-EF8FF60F17B9}" presName="rootConnector" presStyleLbl="node3" presStyleIdx="10" presStyleCnt="17"/>
      <dgm:spPr/>
    </dgm:pt>
    <dgm:pt modelId="{BACA9953-6615-4019-AA1B-DD7759FEC9C7}" type="pres">
      <dgm:prSet presAssocID="{3F3B31C5-580F-4083-B6FF-EF8FF60F17B9}" presName="hierChild4" presStyleCnt="0"/>
      <dgm:spPr/>
    </dgm:pt>
    <dgm:pt modelId="{6284E990-ED22-4061-A771-5E6A90CECADC}" type="pres">
      <dgm:prSet presAssocID="{3F3B31C5-580F-4083-B6FF-EF8FF60F17B9}" presName="hierChild5" presStyleCnt="0"/>
      <dgm:spPr/>
    </dgm:pt>
    <dgm:pt modelId="{6BC0DE71-DAB9-4D40-990C-8627A585E8C3}" type="pres">
      <dgm:prSet presAssocID="{C97DD148-58BD-4545-B6F7-7124586E1789}" presName="Name37" presStyleLbl="parChTrans1D3" presStyleIdx="11" presStyleCnt="17"/>
      <dgm:spPr/>
    </dgm:pt>
    <dgm:pt modelId="{B01E1AFF-496B-4E08-A16A-0024B2832DE3}" type="pres">
      <dgm:prSet presAssocID="{2AB17AFB-CAAD-486D-AEBC-33FAF72A33B2}" presName="hierRoot2" presStyleCnt="0">
        <dgm:presLayoutVars>
          <dgm:hierBranch val="init"/>
        </dgm:presLayoutVars>
      </dgm:prSet>
      <dgm:spPr/>
    </dgm:pt>
    <dgm:pt modelId="{A8337A43-91EA-494E-B647-1BC867844F69}" type="pres">
      <dgm:prSet presAssocID="{2AB17AFB-CAAD-486D-AEBC-33FAF72A33B2}" presName="rootComposite" presStyleCnt="0"/>
      <dgm:spPr/>
    </dgm:pt>
    <dgm:pt modelId="{D892A2FF-5AF8-4017-B77D-6519B65348B3}" type="pres">
      <dgm:prSet presAssocID="{2AB17AFB-CAAD-486D-AEBC-33FAF72A33B2}" presName="rootText" presStyleLbl="node3" presStyleIdx="11" presStyleCnt="17">
        <dgm:presLayoutVars>
          <dgm:chPref val="3"/>
        </dgm:presLayoutVars>
      </dgm:prSet>
      <dgm:spPr/>
    </dgm:pt>
    <dgm:pt modelId="{C8C8AC37-C911-4BB6-B53D-3D0951BF6882}" type="pres">
      <dgm:prSet presAssocID="{2AB17AFB-CAAD-486D-AEBC-33FAF72A33B2}" presName="rootConnector" presStyleLbl="node3" presStyleIdx="11" presStyleCnt="17"/>
      <dgm:spPr/>
    </dgm:pt>
    <dgm:pt modelId="{D237E7A1-C619-4672-9DCA-C2B29BD76327}" type="pres">
      <dgm:prSet presAssocID="{2AB17AFB-CAAD-486D-AEBC-33FAF72A33B2}" presName="hierChild4" presStyleCnt="0"/>
      <dgm:spPr/>
    </dgm:pt>
    <dgm:pt modelId="{A3A5D82C-6BBC-4C65-B3ED-184B3F47E36C}" type="pres">
      <dgm:prSet presAssocID="{2AB17AFB-CAAD-486D-AEBC-33FAF72A33B2}" presName="hierChild5" presStyleCnt="0"/>
      <dgm:spPr/>
    </dgm:pt>
    <dgm:pt modelId="{C805F798-AEAD-4BA4-8363-8A89CF45E3C8}" type="pres">
      <dgm:prSet presAssocID="{F58867D3-DD31-4895-BECD-1ED568866ABA}" presName="Name37" presStyleLbl="parChTrans1D3" presStyleIdx="12" presStyleCnt="17"/>
      <dgm:spPr/>
    </dgm:pt>
    <dgm:pt modelId="{76F462DC-AE9E-4F15-B937-472D8A235A3F}" type="pres">
      <dgm:prSet presAssocID="{FF93107E-6041-4660-BC84-5F89ABD31731}" presName="hierRoot2" presStyleCnt="0">
        <dgm:presLayoutVars>
          <dgm:hierBranch val="init"/>
        </dgm:presLayoutVars>
      </dgm:prSet>
      <dgm:spPr/>
    </dgm:pt>
    <dgm:pt modelId="{19FC44E9-9511-4B22-B1DE-A22B5B527E1C}" type="pres">
      <dgm:prSet presAssocID="{FF93107E-6041-4660-BC84-5F89ABD31731}" presName="rootComposite" presStyleCnt="0"/>
      <dgm:spPr/>
    </dgm:pt>
    <dgm:pt modelId="{591E166B-FCFD-46A6-9DC3-F357862C1DBE}" type="pres">
      <dgm:prSet presAssocID="{FF93107E-6041-4660-BC84-5F89ABD31731}" presName="rootText" presStyleLbl="node3" presStyleIdx="12" presStyleCnt="17">
        <dgm:presLayoutVars>
          <dgm:chPref val="3"/>
        </dgm:presLayoutVars>
      </dgm:prSet>
      <dgm:spPr/>
    </dgm:pt>
    <dgm:pt modelId="{03198081-125A-424E-9A03-B8AE84EC7503}" type="pres">
      <dgm:prSet presAssocID="{FF93107E-6041-4660-BC84-5F89ABD31731}" presName="rootConnector" presStyleLbl="node3" presStyleIdx="12" presStyleCnt="17"/>
      <dgm:spPr/>
    </dgm:pt>
    <dgm:pt modelId="{6C47D81E-FFF6-45BB-BF41-8E1ECB0E56BB}" type="pres">
      <dgm:prSet presAssocID="{FF93107E-6041-4660-BC84-5F89ABD31731}" presName="hierChild4" presStyleCnt="0"/>
      <dgm:spPr/>
    </dgm:pt>
    <dgm:pt modelId="{61DBDE3C-6541-4658-9DBF-82CF4B85DFE5}" type="pres">
      <dgm:prSet presAssocID="{FF93107E-6041-4660-BC84-5F89ABD31731}" presName="hierChild5" presStyleCnt="0"/>
      <dgm:spPr/>
    </dgm:pt>
    <dgm:pt modelId="{320411CD-42E0-42DB-86A2-064D81A5D156}" type="pres">
      <dgm:prSet presAssocID="{26499B72-7128-4DDD-A62C-05DBEEFCBBE5}" presName="Name37" presStyleLbl="parChTrans1D3" presStyleIdx="13" presStyleCnt="17"/>
      <dgm:spPr/>
    </dgm:pt>
    <dgm:pt modelId="{9D0516E1-6F35-413D-AA8F-2BD41503B70B}" type="pres">
      <dgm:prSet presAssocID="{8847E1D6-D737-4A42-ADE1-1887D3741ABC}" presName="hierRoot2" presStyleCnt="0">
        <dgm:presLayoutVars>
          <dgm:hierBranch val="init"/>
        </dgm:presLayoutVars>
      </dgm:prSet>
      <dgm:spPr/>
    </dgm:pt>
    <dgm:pt modelId="{F0F4661C-ECF1-4387-B444-08C0F8263556}" type="pres">
      <dgm:prSet presAssocID="{8847E1D6-D737-4A42-ADE1-1887D3741ABC}" presName="rootComposite" presStyleCnt="0"/>
      <dgm:spPr/>
    </dgm:pt>
    <dgm:pt modelId="{2A2BE4E3-2D97-427C-AAFC-5694E26EFE17}" type="pres">
      <dgm:prSet presAssocID="{8847E1D6-D737-4A42-ADE1-1887D3741ABC}" presName="rootText" presStyleLbl="node3" presStyleIdx="13" presStyleCnt="17">
        <dgm:presLayoutVars>
          <dgm:chPref val="3"/>
        </dgm:presLayoutVars>
      </dgm:prSet>
      <dgm:spPr/>
    </dgm:pt>
    <dgm:pt modelId="{E386DEFA-2634-4F80-B941-D393DA957706}" type="pres">
      <dgm:prSet presAssocID="{8847E1D6-D737-4A42-ADE1-1887D3741ABC}" presName="rootConnector" presStyleLbl="node3" presStyleIdx="13" presStyleCnt="17"/>
      <dgm:spPr/>
    </dgm:pt>
    <dgm:pt modelId="{9CBACF27-6D98-449B-BBEE-75F8B043F109}" type="pres">
      <dgm:prSet presAssocID="{8847E1D6-D737-4A42-ADE1-1887D3741ABC}" presName="hierChild4" presStyleCnt="0"/>
      <dgm:spPr/>
    </dgm:pt>
    <dgm:pt modelId="{428237CC-25F3-4C3C-9E8D-08582AA0583B}" type="pres">
      <dgm:prSet presAssocID="{8847E1D6-D737-4A42-ADE1-1887D3741ABC}" presName="hierChild5" presStyleCnt="0"/>
      <dgm:spPr/>
    </dgm:pt>
    <dgm:pt modelId="{F171F9D5-7D98-42D4-A439-C16B1B0B3511}" type="pres">
      <dgm:prSet presAssocID="{BCD6F812-8C7E-4C5B-AED2-ED1D75249B4E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3" presStyleCnt="5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3" presStyleCnt="4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3" presStyleCnt="4"/>
      <dgm:spPr/>
    </dgm:pt>
    <dgm:pt modelId="{5F6038EF-4B50-48DC-B63B-1C15071117E0}" type="pres">
      <dgm:prSet presAssocID="{69ACC0EF-7A00-4141-9919-3D6766D263B4}" presName="hierChild4" presStyleCnt="0"/>
      <dgm:spPr/>
    </dgm:pt>
    <dgm:pt modelId="{07863B94-0448-4A95-AA59-386993FAA2CA}" type="pres">
      <dgm:prSet presAssocID="{920EC4D0-8F8E-4C55-9EC6-E71EA41AF13E}" presName="Name37" presStyleLbl="parChTrans1D3" presStyleIdx="14" presStyleCnt="17"/>
      <dgm:spPr/>
    </dgm:pt>
    <dgm:pt modelId="{9B259D5B-D284-4605-8046-500EAF3C653E}" type="pres">
      <dgm:prSet presAssocID="{0D924222-92DC-401D-B128-E49772CD5C01}" presName="hierRoot2" presStyleCnt="0">
        <dgm:presLayoutVars>
          <dgm:hierBranch val="init"/>
        </dgm:presLayoutVars>
      </dgm:prSet>
      <dgm:spPr/>
    </dgm:pt>
    <dgm:pt modelId="{55FD9E39-9000-487B-9577-B6CEAD079891}" type="pres">
      <dgm:prSet presAssocID="{0D924222-92DC-401D-B128-E49772CD5C01}" presName="rootComposite" presStyleCnt="0"/>
      <dgm:spPr/>
    </dgm:pt>
    <dgm:pt modelId="{0B3720BE-5DC6-44D9-9CE6-755AFDE6ED20}" type="pres">
      <dgm:prSet presAssocID="{0D924222-92DC-401D-B128-E49772CD5C01}" presName="rootText" presStyleLbl="node3" presStyleIdx="14" presStyleCnt="17">
        <dgm:presLayoutVars>
          <dgm:chPref val="3"/>
        </dgm:presLayoutVars>
      </dgm:prSet>
      <dgm:spPr/>
    </dgm:pt>
    <dgm:pt modelId="{1FF84DE4-059D-4AE4-9BC2-91E4FE77B111}" type="pres">
      <dgm:prSet presAssocID="{0D924222-92DC-401D-B128-E49772CD5C01}" presName="rootConnector" presStyleLbl="node3" presStyleIdx="14" presStyleCnt="17"/>
      <dgm:spPr/>
    </dgm:pt>
    <dgm:pt modelId="{F5917377-0AEB-4E81-BDFB-C0B4C1DE9378}" type="pres">
      <dgm:prSet presAssocID="{0D924222-92DC-401D-B128-E49772CD5C01}" presName="hierChild4" presStyleCnt="0"/>
      <dgm:spPr/>
    </dgm:pt>
    <dgm:pt modelId="{F1D297C5-EA7E-4EA1-9BAB-3BC2D650BD1D}" type="pres">
      <dgm:prSet presAssocID="{0D924222-92DC-401D-B128-E49772CD5C01}" presName="hierChild5" presStyleCnt="0"/>
      <dgm:spPr/>
    </dgm:pt>
    <dgm:pt modelId="{1102DDBF-E2DB-472F-96A1-CB3462977B0D}" type="pres">
      <dgm:prSet presAssocID="{27C11121-FCCA-4B10-A793-21F6883A2B3E}" presName="Name37" presStyleLbl="parChTrans1D3" presStyleIdx="15" presStyleCnt="17"/>
      <dgm:spPr/>
    </dgm:pt>
    <dgm:pt modelId="{36A5569B-3EA8-4F68-824F-6B3158F9A4F3}" type="pres">
      <dgm:prSet presAssocID="{FABA4A36-4677-4E48-AFEE-9C5BA105FA23}" presName="hierRoot2" presStyleCnt="0">
        <dgm:presLayoutVars>
          <dgm:hierBranch val="init"/>
        </dgm:presLayoutVars>
      </dgm:prSet>
      <dgm:spPr/>
    </dgm:pt>
    <dgm:pt modelId="{23457ABA-1287-4FB7-84C9-4017CD179B0C}" type="pres">
      <dgm:prSet presAssocID="{FABA4A36-4677-4E48-AFEE-9C5BA105FA23}" presName="rootComposite" presStyleCnt="0"/>
      <dgm:spPr/>
    </dgm:pt>
    <dgm:pt modelId="{03F23493-885A-4227-8053-3F9491645E6B}" type="pres">
      <dgm:prSet presAssocID="{FABA4A36-4677-4E48-AFEE-9C5BA105FA23}" presName="rootText" presStyleLbl="node3" presStyleIdx="15" presStyleCnt="17">
        <dgm:presLayoutVars>
          <dgm:chPref val="3"/>
        </dgm:presLayoutVars>
      </dgm:prSet>
      <dgm:spPr/>
    </dgm:pt>
    <dgm:pt modelId="{2110068C-4F27-447A-8E62-A5A18518D8AC}" type="pres">
      <dgm:prSet presAssocID="{FABA4A36-4677-4E48-AFEE-9C5BA105FA23}" presName="rootConnector" presStyleLbl="node3" presStyleIdx="15" presStyleCnt="17"/>
      <dgm:spPr/>
    </dgm:pt>
    <dgm:pt modelId="{F76CC958-15A9-44F1-A1D1-4556E2236775}" type="pres">
      <dgm:prSet presAssocID="{FABA4A36-4677-4E48-AFEE-9C5BA105FA23}" presName="hierChild4" presStyleCnt="0"/>
      <dgm:spPr/>
    </dgm:pt>
    <dgm:pt modelId="{4CC8F878-D97D-468B-99A9-064898822885}" type="pres">
      <dgm:prSet presAssocID="{FABA4A36-4677-4E48-AFEE-9C5BA105FA23}" presName="hierChild5" presStyleCnt="0"/>
      <dgm:spPr/>
    </dgm:pt>
    <dgm:pt modelId="{4853C6CE-EBC5-4CC9-9A74-80111B239CDE}" type="pres">
      <dgm:prSet presAssocID="{E2748FE1-99E4-46E4-809B-BCD50BB0B3AA}" presName="Name37" presStyleLbl="parChTrans1D3" presStyleIdx="16" presStyleCnt="17"/>
      <dgm:spPr/>
    </dgm:pt>
    <dgm:pt modelId="{240EDA3D-6619-493F-98C3-71D4C48450A0}" type="pres">
      <dgm:prSet presAssocID="{4BE77738-F0C4-4728-BC02-C374BF908180}" presName="hierRoot2" presStyleCnt="0">
        <dgm:presLayoutVars>
          <dgm:hierBranch val="init"/>
        </dgm:presLayoutVars>
      </dgm:prSet>
      <dgm:spPr/>
    </dgm:pt>
    <dgm:pt modelId="{C38537C1-A860-4C14-98B8-9ED6D45CCC84}" type="pres">
      <dgm:prSet presAssocID="{4BE77738-F0C4-4728-BC02-C374BF908180}" presName="rootComposite" presStyleCnt="0"/>
      <dgm:spPr/>
    </dgm:pt>
    <dgm:pt modelId="{418B93E7-947A-4B66-848B-B2855C78A5DD}" type="pres">
      <dgm:prSet presAssocID="{4BE77738-F0C4-4728-BC02-C374BF908180}" presName="rootText" presStyleLbl="node3" presStyleIdx="16" presStyleCnt="17">
        <dgm:presLayoutVars>
          <dgm:chPref val="3"/>
        </dgm:presLayoutVars>
      </dgm:prSet>
      <dgm:spPr/>
    </dgm:pt>
    <dgm:pt modelId="{1C0338F6-C870-4061-A70F-1DC7C0A52FF1}" type="pres">
      <dgm:prSet presAssocID="{4BE77738-F0C4-4728-BC02-C374BF908180}" presName="rootConnector" presStyleLbl="node3" presStyleIdx="16" presStyleCnt="17"/>
      <dgm:spPr/>
    </dgm:pt>
    <dgm:pt modelId="{DC8629CA-5F2C-4773-A391-E4CD1E693732}" type="pres">
      <dgm:prSet presAssocID="{4BE77738-F0C4-4728-BC02-C374BF908180}" presName="hierChild4" presStyleCnt="0"/>
      <dgm:spPr/>
    </dgm:pt>
    <dgm:pt modelId="{A0E0FA7A-3FB4-459A-A74B-EF2F14EAE4B7}" type="pres">
      <dgm:prSet presAssocID="{4BE77738-F0C4-4728-BC02-C374BF908180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  <dgm:pt modelId="{F7ABADF1-2493-454A-A9AE-1E2DA8143D4B}" type="pres">
      <dgm:prSet presAssocID="{DAFAB1A0-1F64-41C9-90BE-569B207832E5}" presName="Name111" presStyleLbl="parChTrans1D2" presStyleIdx="4" presStyleCnt="5"/>
      <dgm:spPr/>
    </dgm:pt>
    <dgm:pt modelId="{E9A75F93-4ABB-4670-9A3A-2A4AF28A7688}" type="pres">
      <dgm:prSet presAssocID="{29CC732A-4939-422F-B7D0-2B51D7C895AB}" presName="hierRoot3" presStyleCnt="0">
        <dgm:presLayoutVars>
          <dgm:hierBranch val="init"/>
        </dgm:presLayoutVars>
      </dgm:prSet>
      <dgm:spPr/>
    </dgm:pt>
    <dgm:pt modelId="{D141B6B8-2695-470B-9755-8D07FA1195D0}" type="pres">
      <dgm:prSet presAssocID="{29CC732A-4939-422F-B7D0-2B51D7C895AB}" presName="rootComposite3" presStyleCnt="0"/>
      <dgm:spPr/>
    </dgm:pt>
    <dgm:pt modelId="{3AEF2D66-BCA0-46CC-BC2E-6B2FE505A523}" type="pres">
      <dgm:prSet presAssocID="{29CC732A-4939-422F-B7D0-2B51D7C895AB}" presName="rootText3" presStyleLbl="asst1" presStyleIdx="0" presStyleCnt="1" custScaleX="136804" custScaleY="160300">
        <dgm:presLayoutVars>
          <dgm:chPref val="3"/>
        </dgm:presLayoutVars>
      </dgm:prSet>
      <dgm:spPr/>
    </dgm:pt>
    <dgm:pt modelId="{5BF3CF4F-2BCC-4BA7-94DD-8D9106F70BEF}" type="pres">
      <dgm:prSet presAssocID="{29CC732A-4939-422F-B7D0-2B51D7C895AB}" presName="rootConnector3" presStyleLbl="asst1" presStyleIdx="0" presStyleCnt="1"/>
      <dgm:spPr/>
    </dgm:pt>
    <dgm:pt modelId="{9946CAC4-BBBD-4E02-80DF-32DE666A7BE5}" type="pres">
      <dgm:prSet presAssocID="{29CC732A-4939-422F-B7D0-2B51D7C895AB}" presName="hierChild6" presStyleCnt="0"/>
      <dgm:spPr/>
    </dgm:pt>
    <dgm:pt modelId="{A5B4B26C-3394-4AA5-AE8E-E63C897B63F6}" type="pres">
      <dgm:prSet presAssocID="{29CC732A-4939-422F-B7D0-2B51D7C895AB}" presName="hierChild7" presStyleCnt="0"/>
      <dgm:spPr/>
    </dgm:pt>
  </dgm:ptLst>
  <dgm:cxnLst>
    <dgm:cxn modelId="{259FAD01-8ACE-43C3-A99E-7DCB2292EF95}" type="presOf" srcId="{2655893C-BA90-490B-9D6D-E669A364A61A}" destId="{3168AA2E-9543-4EB6-8510-EFD5AC0405DD}" srcOrd="0" destOrd="0" presId="urn:microsoft.com/office/officeart/2005/8/layout/orgChart1"/>
    <dgm:cxn modelId="{0772BA04-841C-4D10-8512-6F37D23B0D2A}" type="presOf" srcId="{CFB04C8A-7E87-4985-8989-84FE2396B592}" destId="{DFD753FE-E027-4E92-891B-628CD4C3559F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52C0900D-6B36-48AC-81B7-B69145EDB22A}" srcId="{BCD6F812-8C7E-4C5B-AED2-ED1D75249B4E}" destId="{3F3B31C5-580F-4083-B6FF-EF8FF60F17B9}" srcOrd="1" destOrd="0" parTransId="{CFB04C8A-7E87-4985-8989-84FE2396B592}" sibTransId="{945D6424-8622-45E1-B43F-B0C14FFFE8CF}"/>
    <dgm:cxn modelId="{4B739E0E-93EB-400C-A17B-C70A419CC826}" srcId="{B69A64DB-1714-436F-90C8-41D514202708}" destId="{4001DED7-CAA9-4514-BA03-748C39458DE5}" srcOrd="1" destOrd="0" parTransId="{A9C34F63-06BA-40A0-B2FD-B70C18DC754B}" sibTransId="{3800F0A8-5884-4E7C-A123-CEB55463C4BB}"/>
    <dgm:cxn modelId="{1015B811-7096-4819-AE51-1DE6E91E5743}" type="presOf" srcId="{E2748FE1-99E4-46E4-809B-BCD50BB0B3AA}" destId="{4853C6CE-EBC5-4CC9-9A74-80111B239CDE}" srcOrd="0" destOrd="0" presId="urn:microsoft.com/office/officeart/2005/8/layout/orgChart1"/>
    <dgm:cxn modelId="{DDDABC18-555B-4E99-984E-36AE8A2772C8}" type="presOf" srcId="{0D924222-92DC-401D-B128-E49772CD5C01}" destId="{1FF84DE4-059D-4AE4-9BC2-91E4FE77B111}" srcOrd="1" destOrd="0" presId="urn:microsoft.com/office/officeart/2005/8/layout/orgChart1"/>
    <dgm:cxn modelId="{8969ED1A-A532-47E0-A809-C18AE53DBE5B}" srcId="{4001DED7-CAA9-4514-BA03-748C39458DE5}" destId="{CF12D951-5004-4BD2-8FDF-A88F922F0F9A}" srcOrd="1" destOrd="0" parTransId="{8988F6F6-F2D4-41D4-8365-E8D67DC61266}" sibTransId="{D022C765-7212-497A-9187-B1377150753B}"/>
    <dgm:cxn modelId="{E072491B-8CAF-46C4-8341-385B67FF3732}" type="presOf" srcId="{4BE77738-F0C4-4728-BC02-C374BF908180}" destId="{418B93E7-947A-4B66-848B-B2855C78A5DD}" srcOrd="0" destOrd="0" presId="urn:microsoft.com/office/officeart/2005/8/layout/orgChart1"/>
    <dgm:cxn modelId="{C210951E-7D4B-4474-84F4-7522D55258BD}" type="presOf" srcId="{E8B88821-919E-4E19-B852-E9A2D494256A}" destId="{5A4415E7-AA3A-4700-98B4-3226E52C9239}" srcOrd="0" destOrd="0" presId="urn:microsoft.com/office/officeart/2005/8/layout/orgChart1"/>
    <dgm:cxn modelId="{DAE8A31E-5556-4ADD-AD9D-6D106705AC59}" srcId="{BCD6F812-8C7E-4C5B-AED2-ED1D75249B4E}" destId="{4EA6B854-2CCF-4C09-98CE-88A6A94C17B5}" srcOrd="0" destOrd="0" parTransId="{0AA12E30-AAAC-4E70-A13B-21CCD7B3A571}" sibTransId="{06781EB1-5F72-4129-B56B-630D0D127730}"/>
    <dgm:cxn modelId="{121E7824-9882-476D-BBD7-3AD767369217}" type="presOf" srcId="{C97DD148-58BD-4545-B6F7-7124586E1789}" destId="{6BC0DE71-DAB9-4D40-990C-8627A585E8C3}" srcOrd="0" destOrd="0" presId="urn:microsoft.com/office/officeart/2005/8/layout/orgChart1"/>
    <dgm:cxn modelId="{4171CE25-0147-473D-BA79-6B55F57EBA1C}" type="presOf" srcId="{3F3B31C5-580F-4083-B6FF-EF8FF60F17B9}" destId="{C6507E54-729B-4485-BCEC-D416FD7CC0F3}" srcOrd="1" destOrd="0" presId="urn:microsoft.com/office/officeart/2005/8/layout/orgChart1"/>
    <dgm:cxn modelId="{F23BE727-F41B-4953-B976-9B9241FCE2C8}" type="presOf" srcId="{E8E49012-3BFB-4E1A-B6FD-80C1B53A118C}" destId="{D8CF3383-0945-4C8D-8A53-372F0B50E698}" srcOrd="0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6DE5A42A-EE4C-458F-BF21-88BFCE503896}" type="presOf" srcId="{B85AAB18-7654-4681-8A99-14A588F6DAC3}" destId="{6B2403E3-CE92-404E-A936-2F5E4A340EA1}" srcOrd="0" destOrd="0" presId="urn:microsoft.com/office/officeart/2005/8/layout/orgChart1"/>
    <dgm:cxn modelId="{0F87AF2D-DDAB-48DE-BDDA-91B0A12ACE9B}" type="presOf" srcId="{E8E49012-3BFB-4E1A-B6FD-80C1B53A118C}" destId="{808637AA-354C-4B43-A849-749AB348FB04}" srcOrd="1" destOrd="0" presId="urn:microsoft.com/office/officeart/2005/8/layout/orgChart1"/>
    <dgm:cxn modelId="{8F45BD30-6BC0-40DB-8F14-7DBA96CC5763}" type="presOf" srcId="{4EA6B854-2CCF-4C09-98CE-88A6A94C17B5}" destId="{E02E3150-9906-4871-92C2-19A6F974356F}" srcOrd="0" destOrd="0" presId="urn:microsoft.com/office/officeart/2005/8/layout/orgChart1"/>
    <dgm:cxn modelId="{454AA733-8692-4FF1-BE9C-A527B25F4F24}" type="presOf" srcId="{40CF9075-03A1-4FCF-BB15-515A8CB788DA}" destId="{38471072-193E-4737-8B6A-AFE3869AA40F}" srcOrd="1" destOrd="0" presId="urn:microsoft.com/office/officeart/2005/8/layout/orgChart1"/>
    <dgm:cxn modelId="{9BD67236-3079-4C4C-B193-1E021A020960}" type="presOf" srcId="{FF93107E-6041-4660-BC84-5F89ABD31731}" destId="{03198081-125A-424E-9A03-B8AE84EC7503}" srcOrd="1" destOrd="0" presId="urn:microsoft.com/office/officeart/2005/8/layout/orgChart1"/>
    <dgm:cxn modelId="{9B751D38-D17B-42AC-85E2-A8ED2DE6FFD9}" type="presOf" srcId="{A9A4E0F6-A4E0-44C2-A003-96761793C542}" destId="{C51765FE-39DB-47DD-A78E-BFDF2EF637BA}" srcOrd="0" destOrd="0" presId="urn:microsoft.com/office/officeart/2005/8/layout/orgChart1"/>
    <dgm:cxn modelId="{E71FD33A-19B0-4A1D-8FF5-AA92D30D143A}" type="presOf" srcId="{0AA12E30-AAAC-4E70-A13B-21CCD7B3A571}" destId="{99EFB57D-0985-468A-885C-65A51019B9A4}" srcOrd="0" destOrd="0" presId="urn:microsoft.com/office/officeart/2005/8/layout/orgChart1"/>
    <dgm:cxn modelId="{CF650B3E-510E-4BFE-886A-C062B7FA5A69}" type="presOf" srcId="{2099657F-5E95-4A9A-8397-C719E7118C6D}" destId="{78C07248-AB9B-48DB-8803-4B1E7817EAEA}" srcOrd="0" destOrd="0" presId="urn:microsoft.com/office/officeart/2005/8/layout/orgChart1"/>
    <dgm:cxn modelId="{AD6CDE5C-6F5D-44A4-9610-921735A40679}" srcId="{BCD6F812-8C7E-4C5B-AED2-ED1D75249B4E}" destId="{8847E1D6-D737-4A42-ADE1-1887D3741ABC}" srcOrd="4" destOrd="0" parTransId="{26499B72-7128-4DDD-A62C-05DBEEFCBBE5}" sibTransId="{896B5E91-5CB3-462F-8917-5B87EF8B4A30}"/>
    <dgm:cxn modelId="{6204335F-41C5-4064-A0F4-68BBD380A17D}" type="presOf" srcId="{8847E1D6-D737-4A42-ADE1-1887D3741ABC}" destId="{E386DEFA-2634-4F80-B941-D393DA957706}" srcOrd="1" destOrd="0" presId="urn:microsoft.com/office/officeart/2005/8/layout/orgChart1"/>
    <dgm:cxn modelId="{15F5C162-BED9-426E-AB5F-8DB4E118A83A}" type="presOf" srcId="{0D924222-92DC-401D-B128-E49772CD5C01}" destId="{0B3720BE-5DC6-44D9-9CE6-755AFDE6ED20}" srcOrd="0" destOrd="0" presId="urn:microsoft.com/office/officeart/2005/8/layout/orgChart1"/>
    <dgm:cxn modelId="{F30D2345-92AB-44DC-AC47-0FB760A67BD7}" srcId="{BCD6F812-8C7E-4C5B-AED2-ED1D75249B4E}" destId="{FF93107E-6041-4660-BC84-5F89ABD31731}" srcOrd="3" destOrd="0" parTransId="{F58867D3-DD31-4895-BECD-1ED568866ABA}" sibTransId="{AE176E16-0281-4A30-A154-FA01601EFF97}"/>
    <dgm:cxn modelId="{2A7F5E65-BAEB-4C29-8F1C-098ECD7D2E06}" type="presOf" srcId="{26D77EF0-471E-49ED-9272-83A30D8CDB1F}" destId="{A9989B00-CF2A-45AE-9EA2-00B1ABBE69D4}" srcOrd="0" destOrd="0" presId="urn:microsoft.com/office/officeart/2005/8/layout/orgChart1"/>
    <dgm:cxn modelId="{A58DB245-3845-4EF1-9422-DDD888985FE8}" type="presOf" srcId="{29CC732A-4939-422F-B7D0-2B51D7C895AB}" destId="{5BF3CF4F-2BCC-4BA7-94DD-8D9106F70BEF}" srcOrd="1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FCCDE68-D4E5-4463-9590-B4C8B835BB41}" srcId="{914D0B9F-FA52-4B72-868A-FBC103526FEB}" destId="{2099657F-5E95-4A9A-8397-C719E7118C6D}" srcOrd="0" destOrd="0" parTransId="{26D77EF0-471E-49ED-9272-83A30D8CDB1F}" sibTransId="{50EA005A-EBFF-4928-B918-A63F41C90005}"/>
    <dgm:cxn modelId="{3389926A-68E6-4965-A97B-9888526039B0}" type="presOf" srcId="{C77E814F-45AD-4375-BDE5-5ED558D85BBE}" destId="{C70CDE50-B4A7-4D22-B23C-23F2D0ECFFED}" srcOrd="1" destOrd="0" presId="urn:microsoft.com/office/officeart/2005/8/layout/orgChart1"/>
    <dgm:cxn modelId="{6A1CE44E-B7D5-4182-89BB-D1D7F88887EF}" type="presOf" srcId="{3F3B31C5-580F-4083-B6FF-EF8FF60F17B9}" destId="{F67DF9D6-11A7-4F85-8A70-759ECD76BD3D}" srcOrd="0" destOrd="0" presId="urn:microsoft.com/office/officeart/2005/8/layout/orgChart1"/>
    <dgm:cxn modelId="{D80C116F-F541-4D71-816F-7A56E7AF0C92}" srcId="{69ACC0EF-7A00-4141-9919-3D6766D263B4}" destId="{4BE77738-F0C4-4728-BC02-C374BF908180}" srcOrd="2" destOrd="0" parTransId="{E2748FE1-99E4-46E4-809B-BCD50BB0B3AA}" sibTransId="{0D4E2BF7-B563-49B0-904E-B8EE07D97D92}"/>
    <dgm:cxn modelId="{9BC47B53-4949-409B-9A52-BD06E717F9A7}" srcId="{BCD6F812-8C7E-4C5B-AED2-ED1D75249B4E}" destId="{2AB17AFB-CAAD-486D-AEBC-33FAF72A33B2}" srcOrd="2" destOrd="0" parTransId="{C97DD148-58BD-4545-B6F7-7124586E1789}" sibTransId="{DF9E43CC-C7B5-4D2B-9076-868240C5FDE4}"/>
    <dgm:cxn modelId="{92CF8873-F7BD-46BA-B8AE-0A6AC7356BD9}" type="presOf" srcId="{57574224-B0F8-4682-8679-F6787FDE558A}" destId="{2F535A63-AEE9-4404-A17A-DC655AF59159}" srcOrd="0" destOrd="0" presId="urn:microsoft.com/office/officeart/2005/8/layout/orgChart1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6F695E55-643D-4332-A431-5510A008995F}" srcId="{914D0B9F-FA52-4B72-868A-FBC103526FEB}" destId="{2655893C-BA90-490B-9D6D-E669A364A61A}" srcOrd="3" destOrd="0" parTransId="{B85AAB18-7654-4681-8A99-14A588F6DAC3}" sibTransId="{B5E71D27-3870-4876-9986-B42EABA3EBF8}"/>
    <dgm:cxn modelId="{0C1C8775-26A6-4FC6-BFD2-01007848340D}" srcId="{4001DED7-CAA9-4514-BA03-748C39458DE5}" destId="{BA79D967-B31D-4DA4-AB25-53F01210C5E6}" srcOrd="2" destOrd="0" parTransId="{C12A2C49-BFE6-47FC-A140-F492AC97C143}" sibTransId="{E1EE4173-CDE5-4E26-85BE-FC3F4A609F72}"/>
    <dgm:cxn modelId="{7C6D4977-5942-4A58-A57F-1AA8FDA8C700}" srcId="{914D0B9F-FA52-4B72-868A-FBC103526FEB}" destId="{0AF6BE1F-9CB6-4F85-8A35-33D4C5115213}" srcOrd="1" destOrd="0" parTransId="{6D2ECB51-2F3D-4A9A-B17C-D041211B851C}" sibTransId="{C05E52EB-5669-42D3-97B5-ACBBC894550D}"/>
    <dgm:cxn modelId="{277F9477-C249-4D6E-AD86-619A6C6F8263}" type="presOf" srcId="{BA79D967-B31D-4DA4-AB25-53F01210C5E6}" destId="{0BC92007-C788-4AE9-B6ED-681853F3E6FA}" srcOrd="1" destOrd="0" presId="urn:microsoft.com/office/officeart/2005/8/layout/orgChart1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FB0B4B78-F6E8-45C6-A28F-B17952455301}" type="presOf" srcId="{F58867D3-DD31-4895-BECD-1ED568866ABA}" destId="{C805F798-AEAD-4BA4-8363-8A89CF45E3C8}" srcOrd="0" destOrd="0" presId="urn:microsoft.com/office/officeart/2005/8/layout/orgChart1"/>
    <dgm:cxn modelId="{9EA71E59-B24F-4A0A-B77B-C38317F5F883}" type="presOf" srcId="{C12A2C49-BFE6-47FC-A140-F492AC97C143}" destId="{CDCD0323-A13F-44A2-8770-703B1843D3A7}" srcOrd="0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A8F3177E-1181-4718-A1C7-1920CAAEE3A7}" srcId="{B69A64DB-1714-436F-90C8-41D514202708}" destId="{29CC732A-4939-422F-B7D0-2B51D7C895AB}" srcOrd="0" destOrd="0" parTransId="{DAFAB1A0-1F64-41C9-90BE-569B207832E5}" sibTransId="{D9D97652-9718-4A7F-A7A3-066BAF405C24}"/>
    <dgm:cxn modelId="{2781F282-4BC1-4A71-8246-300009FE76C8}" srcId="{B69A64DB-1714-436F-90C8-41D514202708}" destId="{69ACC0EF-7A00-4141-9919-3D6766D263B4}" srcOrd="4" destOrd="0" parTransId="{A4827805-4A57-4FDE-9BDE-F57C128F6F1F}" sibTransId="{61024B97-0DEB-405A-A072-D0EB4C6C1BE5}"/>
    <dgm:cxn modelId="{3EAFC784-A954-44E4-9CF7-260C2B684C7C}" type="presOf" srcId="{FABA4A36-4677-4E48-AFEE-9C5BA105FA23}" destId="{03F23493-885A-4227-8053-3F9491645E6B}" srcOrd="0" destOrd="0" presId="urn:microsoft.com/office/officeart/2005/8/layout/orgChart1"/>
    <dgm:cxn modelId="{386C178A-890C-47FB-9C31-C96AB229664B}" type="presOf" srcId="{BCD6F812-8C7E-4C5B-AED2-ED1D75249B4E}" destId="{E65D1E97-5F7B-4645-8F2C-BD23D77AF195}" srcOrd="1" destOrd="0" presId="urn:microsoft.com/office/officeart/2005/8/layout/orgChart1"/>
    <dgm:cxn modelId="{1C2AD68A-0136-4885-A4B3-483DE7F53D54}" srcId="{914D0B9F-FA52-4B72-868A-FBC103526FEB}" destId="{E8B88821-919E-4E19-B852-E9A2D494256A}" srcOrd="2" destOrd="0" parTransId="{A9A4E0F6-A4E0-44C2-A003-96761793C542}" sibTransId="{59FB101B-6346-4B4B-8358-D129ACFE62C3}"/>
    <dgm:cxn modelId="{647FF18C-92A8-4B69-84D6-61CABCA964F7}" srcId="{4001DED7-CAA9-4514-BA03-748C39458DE5}" destId="{E8E49012-3BFB-4E1A-B6FD-80C1B53A118C}" srcOrd="0" destOrd="0" parTransId="{9B6A02D0-C180-4DFD-BC06-4BE4C3F070FC}" sibTransId="{A92F90F8-C352-48DB-9DEA-0FA1472FCD18}"/>
    <dgm:cxn modelId="{EDAEBD96-87E5-48ED-939C-EB7A69C0F202}" type="presOf" srcId="{9B6A02D0-C180-4DFD-BC06-4BE4C3F070FC}" destId="{34999F59-46E4-4D02-93A7-653263849643}" srcOrd="0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B619A29D-F75E-4D58-9BBA-6C20CC3BC188}" type="presOf" srcId="{229354D0-B6BC-4897-8934-CDEB55F1145A}" destId="{958818B6-15F9-4341-B354-CA019132126C}" srcOrd="0" destOrd="0" presId="urn:microsoft.com/office/officeart/2005/8/layout/orgChart1"/>
    <dgm:cxn modelId="{C49201A2-1039-499D-AFA5-049638E3A792}" type="presOf" srcId="{40CF9075-03A1-4FCF-BB15-515A8CB788DA}" destId="{7C7AEACE-E061-45C6-9307-A309D125DAA8}" srcOrd="0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7EE78CA7-ACF1-47A4-A2A7-E557D46707B7}" type="presOf" srcId="{2AB17AFB-CAAD-486D-AEBC-33FAF72A33B2}" destId="{D892A2FF-5AF8-4017-B77D-6519B65348B3}" srcOrd="0" destOrd="0" presId="urn:microsoft.com/office/officeart/2005/8/layout/orgChart1"/>
    <dgm:cxn modelId="{D33A43A9-05AB-4284-B3B3-A36B74F14C56}" type="presOf" srcId="{26499B72-7128-4DDD-A62C-05DBEEFCBBE5}" destId="{320411CD-42E0-42DB-86A2-064D81A5D156}" srcOrd="0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577256AE-01C2-4442-AA3F-46CAF914E6BC}" type="presOf" srcId="{DAFAB1A0-1F64-41C9-90BE-569B207832E5}" destId="{F7ABADF1-2493-454A-A9AE-1E2DA8143D4B}" srcOrd="0" destOrd="0" presId="urn:microsoft.com/office/officeart/2005/8/layout/orgChart1"/>
    <dgm:cxn modelId="{0A7BDEAF-C288-4825-97D2-E30DC798101A}" type="presOf" srcId="{BCD6F812-8C7E-4C5B-AED2-ED1D75249B4E}" destId="{EB36BF49-EF6D-4FF4-ABE7-16771093A447}" srcOrd="0" destOrd="0" presId="urn:microsoft.com/office/officeart/2005/8/layout/orgChart1"/>
    <dgm:cxn modelId="{646D33B1-F815-4556-B563-EB9659D59CA5}" type="presOf" srcId="{8847E1D6-D737-4A42-ADE1-1887D3741ABC}" destId="{2A2BE4E3-2D97-427C-AAFC-5694E26EFE17}" srcOrd="0" destOrd="0" presId="urn:microsoft.com/office/officeart/2005/8/layout/orgChart1"/>
    <dgm:cxn modelId="{0B5964B3-1A0C-4A37-9614-9DD17F958D7B}" type="presOf" srcId="{0AF6BE1F-9CB6-4F85-8A35-33D4C5115213}" destId="{E4A1D037-FF36-40C4-92C1-FFAA85EF0E61}" srcOrd="1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D05E89BB-F3AE-453F-9028-0433C6E258A8}" type="presOf" srcId="{C77E814F-45AD-4375-BDE5-5ED558D85BBE}" destId="{7184D47C-FD48-4746-830E-9EBAD3E9C19A}" srcOrd="0" destOrd="0" presId="urn:microsoft.com/office/officeart/2005/8/layout/orgChart1"/>
    <dgm:cxn modelId="{8249A8C6-6E3A-41CF-9BE9-6F304AB99FFE}" type="presOf" srcId="{4BE77738-F0C4-4728-BC02-C374BF908180}" destId="{1C0338F6-C870-4061-A70F-1DC7C0A52FF1}" srcOrd="1" destOrd="0" presId="urn:microsoft.com/office/officeart/2005/8/layout/orgChart1"/>
    <dgm:cxn modelId="{7081EDC8-9B2C-45E9-B327-501BE70FB0E2}" type="presOf" srcId="{6D2ECB51-2F3D-4A9A-B17C-D041211B851C}" destId="{22F2C123-915A-40D9-89F4-37C126D8B05B}" srcOrd="0" destOrd="0" presId="urn:microsoft.com/office/officeart/2005/8/layout/orgChart1"/>
    <dgm:cxn modelId="{D0B14EC9-E4F1-42E0-820D-36DB6BE72BF4}" type="presOf" srcId="{01BFBB4A-6DBA-4C1E-8493-B08E5A8A4324}" destId="{B6CF7BF7-0A21-441F-81B4-32185A7D7696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8B86B2CB-D764-4F03-B41B-D77B081CEEFA}" type="presOf" srcId="{0AF6BE1F-9CB6-4F85-8A35-33D4C5115213}" destId="{192A2419-7AA0-40D9-9BA7-C3430A875C56}" srcOrd="0" destOrd="0" presId="urn:microsoft.com/office/officeart/2005/8/layout/orgChart1"/>
    <dgm:cxn modelId="{78CD69CE-4EB3-435D-BFFC-82B0E9A682C5}" srcId="{69ACC0EF-7A00-4141-9919-3D6766D263B4}" destId="{0D924222-92DC-401D-B128-E49772CD5C01}" srcOrd="0" destOrd="0" parTransId="{920EC4D0-8F8E-4C55-9EC6-E71EA41AF13E}" sibTransId="{795696DF-3CBE-4446-93A4-126F73A527A3}"/>
    <dgm:cxn modelId="{E53B4CD0-E5DB-4B33-9458-10578FDF3020}" type="presOf" srcId="{BA79D967-B31D-4DA4-AB25-53F01210C5E6}" destId="{907791FD-DDF0-4C88-A9AB-B04483412C06}" srcOrd="0" destOrd="0" presId="urn:microsoft.com/office/officeart/2005/8/layout/orgChart1"/>
    <dgm:cxn modelId="{9F2211D5-9569-4DDA-BBC9-F5D81806E8E1}" type="presOf" srcId="{29CC732A-4939-422F-B7D0-2B51D7C895AB}" destId="{3AEF2D66-BCA0-46CC-BC2E-6B2FE505A523}" srcOrd="0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0ED027DC-873E-4F14-90BD-8E47EAF63147}" type="presOf" srcId="{2099657F-5E95-4A9A-8397-C719E7118C6D}" destId="{F7E08926-5F6C-4BC6-A271-A5B5F58E48CC}" srcOrd="1" destOrd="0" presId="urn:microsoft.com/office/officeart/2005/8/layout/orgChart1"/>
    <dgm:cxn modelId="{B1C03DDD-E862-44E7-AC1F-CDFDAF7EC5BA}" type="presOf" srcId="{2AB17AFB-CAAD-486D-AEBC-33FAF72A33B2}" destId="{C8C8AC37-C911-4BB6-B53D-3D0951BF6882}" srcOrd="1" destOrd="0" presId="urn:microsoft.com/office/officeart/2005/8/layout/orgChart1"/>
    <dgm:cxn modelId="{D49788E4-9DB5-4624-9973-836B853BEEBA}" type="presOf" srcId="{4EA6B854-2CCF-4C09-98CE-88A6A94C17B5}" destId="{989BC653-5CE5-4CEF-974A-FC5B87A74522}" srcOrd="1" destOrd="0" presId="urn:microsoft.com/office/officeart/2005/8/layout/orgChart1"/>
    <dgm:cxn modelId="{CC06A6E4-B53C-4003-84B9-B60A0EAA98FC}" srcId="{B69A64DB-1714-436F-90C8-41D514202708}" destId="{BCD6F812-8C7E-4C5B-AED2-ED1D75249B4E}" srcOrd="3" destOrd="0" parTransId="{01BFBB4A-6DBA-4C1E-8493-B08E5A8A4324}" sibTransId="{32BD6E25-D87F-4886-8D47-0AF87E6394E3}"/>
    <dgm:cxn modelId="{77C3ACE4-E49C-4A0C-AD4E-58CCD7502B8D}" type="presOf" srcId="{FABA4A36-4677-4E48-AFEE-9C5BA105FA23}" destId="{2110068C-4F27-447A-8E62-A5A18518D8AC}" srcOrd="1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F68087E8-E894-4FE0-AF03-A1FBFEB7F933}" srcId="{4001DED7-CAA9-4514-BA03-748C39458DE5}" destId="{C77E814F-45AD-4375-BDE5-5ED558D85BBE}" srcOrd="3" destOrd="0" parTransId="{229354D0-B6BC-4897-8934-CDEB55F1145A}" sibTransId="{4CC05961-78C4-4E5A-A8D8-C436E9F731B5}"/>
    <dgm:cxn modelId="{AF39DBED-98FA-4C8F-9FBC-70DB387556A3}" type="presOf" srcId="{E8B88821-919E-4E19-B852-E9A2D494256A}" destId="{0B0728BC-0808-4DD0-A469-320641D6CB14}" srcOrd="1" destOrd="0" presId="urn:microsoft.com/office/officeart/2005/8/layout/orgChart1"/>
    <dgm:cxn modelId="{FE9726EF-6A97-4AD3-A56A-B71251DB1797}" srcId="{69ACC0EF-7A00-4141-9919-3D6766D263B4}" destId="{FABA4A36-4677-4E48-AFEE-9C5BA105FA23}" srcOrd="1" destOrd="0" parTransId="{27C11121-FCCA-4B10-A793-21F6883A2B3E}" sibTransId="{8C16C27B-100D-435C-A068-40103649064F}"/>
    <dgm:cxn modelId="{FB6818F1-9F9E-4349-8846-C7308D84F3BF}" srcId="{914D0B9F-FA52-4B72-868A-FBC103526FEB}" destId="{40CF9075-03A1-4FCF-BB15-515A8CB788DA}" srcOrd="4" destOrd="0" parTransId="{57574224-B0F8-4682-8679-F6787FDE558A}" sibTransId="{9F1EAABF-E6D4-49DE-AA72-2A0C73BC2331}"/>
    <dgm:cxn modelId="{80CA39F4-1B57-4D69-B904-ECCDE087CFFB}" type="presOf" srcId="{FF93107E-6041-4660-BC84-5F89ABD31731}" destId="{591E166B-FCFD-46A6-9DC3-F357862C1DBE}" srcOrd="0" destOrd="0" presId="urn:microsoft.com/office/officeart/2005/8/layout/orgChart1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0D3D5FF5-D755-4956-8969-38BFBD0FDF99}" type="presOf" srcId="{2655893C-BA90-490B-9D6D-E669A364A61A}" destId="{0273163B-8ECE-4C82-B272-5EC4EC679F4A}" srcOrd="1" destOrd="0" presId="urn:microsoft.com/office/officeart/2005/8/layout/orgChart1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6F9A05F8-BD39-467E-A141-F40D9E7672B2}" type="presOf" srcId="{27C11121-FCCA-4B10-A793-21F6883A2B3E}" destId="{1102DDBF-E2DB-472F-96A1-CB3462977B0D}" srcOrd="0" destOrd="0" presId="urn:microsoft.com/office/officeart/2005/8/layout/orgChart1"/>
    <dgm:cxn modelId="{A1B44EFB-C325-477E-8077-071571CEC56C}" type="presOf" srcId="{920EC4D0-8F8E-4C55-9EC6-E71EA41AF13E}" destId="{07863B94-0448-4A95-AA59-386993FAA2CA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6D3DDBEE-2C81-4303-AB12-BFF3228AF2C7}" type="presParOf" srcId="{75D87A8A-FA5F-49A6-BA5A-30AD5B886E4E}" destId="{34999F59-46E4-4D02-93A7-653263849643}" srcOrd="0" destOrd="0" presId="urn:microsoft.com/office/officeart/2005/8/layout/orgChart1"/>
    <dgm:cxn modelId="{61EF46B2-1CD0-4F79-B0E7-ACE592345BB4}" type="presParOf" srcId="{75D87A8A-FA5F-49A6-BA5A-30AD5B886E4E}" destId="{1EC81C2F-2F0A-43C0-B558-E57882F0F374}" srcOrd="1" destOrd="0" presId="urn:microsoft.com/office/officeart/2005/8/layout/orgChart1"/>
    <dgm:cxn modelId="{9DF77042-AFB3-47CD-A09B-5B57A879D5B0}" type="presParOf" srcId="{1EC81C2F-2F0A-43C0-B558-E57882F0F374}" destId="{10069F9A-3044-4557-BCA5-C03196CBB4DD}" srcOrd="0" destOrd="0" presId="urn:microsoft.com/office/officeart/2005/8/layout/orgChart1"/>
    <dgm:cxn modelId="{AF794063-B768-4D8C-9FE3-C08731057682}" type="presParOf" srcId="{10069F9A-3044-4557-BCA5-C03196CBB4DD}" destId="{D8CF3383-0945-4C8D-8A53-372F0B50E698}" srcOrd="0" destOrd="0" presId="urn:microsoft.com/office/officeart/2005/8/layout/orgChart1"/>
    <dgm:cxn modelId="{7050577D-258E-4856-9BCE-4875E65B5BDD}" type="presParOf" srcId="{10069F9A-3044-4557-BCA5-C03196CBB4DD}" destId="{808637AA-354C-4B43-A849-749AB348FB04}" srcOrd="1" destOrd="0" presId="urn:microsoft.com/office/officeart/2005/8/layout/orgChart1"/>
    <dgm:cxn modelId="{8C236959-C482-48BF-B3EA-3B875DF63699}" type="presParOf" srcId="{1EC81C2F-2F0A-43C0-B558-E57882F0F374}" destId="{0FF12D72-BA90-4FFD-B73E-175D7EF15DE6}" srcOrd="1" destOrd="0" presId="urn:microsoft.com/office/officeart/2005/8/layout/orgChart1"/>
    <dgm:cxn modelId="{2D9CD0FE-45F8-43FD-B0AA-F2D4896E38DF}" type="presParOf" srcId="{1EC81C2F-2F0A-43C0-B558-E57882F0F374}" destId="{271014B1-5FD8-4B57-A937-EA6AC2F4BC06}" srcOrd="2" destOrd="0" presId="urn:microsoft.com/office/officeart/2005/8/layout/orgChart1"/>
    <dgm:cxn modelId="{3B8567FA-9C0F-4A00-AF25-F1EEFC184F4E}" type="presParOf" srcId="{75D87A8A-FA5F-49A6-BA5A-30AD5B886E4E}" destId="{A71D40DB-5B54-4F62-8ADD-EAB66632ADEE}" srcOrd="2" destOrd="0" presId="urn:microsoft.com/office/officeart/2005/8/layout/orgChart1"/>
    <dgm:cxn modelId="{F2613A7C-D5B3-48B2-A80A-BD2640C98F8A}" type="presParOf" srcId="{75D87A8A-FA5F-49A6-BA5A-30AD5B886E4E}" destId="{A044EB56-EC84-4E07-8657-9C2697EBFB0B}" srcOrd="3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0B59D5CB-1F5A-4505-A2A5-BBCC34E7A034}" type="presParOf" srcId="{75D87A8A-FA5F-49A6-BA5A-30AD5B886E4E}" destId="{CDCD0323-A13F-44A2-8770-703B1843D3A7}" srcOrd="4" destOrd="0" presId="urn:microsoft.com/office/officeart/2005/8/layout/orgChart1"/>
    <dgm:cxn modelId="{73A726F4-BB40-4C41-90ED-AA0E557552E7}" type="presParOf" srcId="{75D87A8A-FA5F-49A6-BA5A-30AD5B886E4E}" destId="{FE3020D1-789E-4090-A356-7072FEA2B3CE}" srcOrd="5" destOrd="0" presId="urn:microsoft.com/office/officeart/2005/8/layout/orgChart1"/>
    <dgm:cxn modelId="{89081841-91BF-4848-B243-EDD14F4C8374}" type="presParOf" srcId="{FE3020D1-789E-4090-A356-7072FEA2B3CE}" destId="{C5F6740C-9263-41AB-8055-9A1680F0D9BE}" srcOrd="0" destOrd="0" presId="urn:microsoft.com/office/officeart/2005/8/layout/orgChart1"/>
    <dgm:cxn modelId="{5883BE95-1FA9-485C-AF94-9E8F27D0B71C}" type="presParOf" srcId="{C5F6740C-9263-41AB-8055-9A1680F0D9BE}" destId="{907791FD-DDF0-4C88-A9AB-B04483412C06}" srcOrd="0" destOrd="0" presId="urn:microsoft.com/office/officeart/2005/8/layout/orgChart1"/>
    <dgm:cxn modelId="{3506CAEF-BB72-48CE-8EDB-9F92DA9BAABA}" type="presParOf" srcId="{C5F6740C-9263-41AB-8055-9A1680F0D9BE}" destId="{0BC92007-C788-4AE9-B6ED-681853F3E6FA}" srcOrd="1" destOrd="0" presId="urn:microsoft.com/office/officeart/2005/8/layout/orgChart1"/>
    <dgm:cxn modelId="{702F8E20-89D1-425F-9E72-159FFB59AAC4}" type="presParOf" srcId="{FE3020D1-789E-4090-A356-7072FEA2B3CE}" destId="{E353E3C1-2D6F-4EE5-84FD-D73AC76C1F4F}" srcOrd="1" destOrd="0" presId="urn:microsoft.com/office/officeart/2005/8/layout/orgChart1"/>
    <dgm:cxn modelId="{AEDC6265-7338-4703-8E83-BD8A0C6620E7}" type="presParOf" srcId="{FE3020D1-789E-4090-A356-7072FEA2B3CE}" destId="{6CB2CFB7-3304-45B3-B77C-414FA58F24B4}" srcOrd="2" destOrd="0" presId="urn:microsoft.com/office/officeart/2005/8/layout/orgChart1"/>
    <dgm:cxn modelId="{14F31F6A-EC54-4206-8AB8-A6F3CF9E8B4A}" type="presParOf" srcId="{75D87A8A-FA5F-49A6-BA5A-30AD5B886E4E}" destId="{958818B6-15F9-4341-B354-CA019132126C}" srcOrd="6" destOrd="0" presId="urn:microsoft.com/office/officeart/2005/8/layout/orgChart1"/>
    <dgm:cxn modelId="{D2512C1F-AC78-4BA0-B170-4CE2A67F5DF6}" type="presParOf" srcId="{75D87A8A-FA5F-49A6-BA5A-30AD5B886E4E}" destId="{E33389C6-115E-41FA-861A-0DE5C43FCF5C}" srcOrd="7" destOrd="0" presId="urn:microsoft.com/office/officeart/2005/8/layout/orgChart1"/>
    <dgm:cxn modelId="{496E2C10-1C06-486F-81AF-5EA5EB8201BE}" type="presParOf" srcId="{E33389C6-115E-41FA-861A-0DE5C43FCF5C}" destId="{6F702D85-C304-490D-9186-4ED3E82A88E1}" srcOrd="0" destOrd="0" presId="urn:microsoft.com/office/officeart/2005/8/layout/orgChart1"/>
    <dgm:cxn modelId="{B1669EE4-D774-4639-8F04-C02F44502BCE}" type="presParOf" srcId="{6F702D85-C304-490D-9186-4ED3E82A88E1}" destId="{7184D47C-FD48-4746-830E-9EBAD3E9C19A}" srcOrd="0" destOrd="0" presId="urn:microsoft.com/office/officeart/2005/8/layout/orgChart1"/>
    <dgm:cxn modelId="{1068187B-ECD1-4F98-B558-2F8E81D4B100}" type="presParOf" srcId="{6F702D85-C304-490D-9186-4ED3E82A88E1}" destId="{C70CDE50-B4A7-4D22-B23C-23F2D0ECFFED}" srcOrd="1" destOrd="0" presId="urn:microsoft.com/office/officeart/2005/8/layout/orgChart1"/>
    <dgm:cxn modelId="{59CC1340-C905-4BE3-BE12-EDB07C7D56A0}" type="presParOf" srcId="{E33389C6-115E-41FA-861A-0DE5C43FCF5C}" destId="{D48642EE-A667-4B18-8F9C-A4704AD67EB4}" srcOrd="1" destOrd="0" presId="urn:microsoft.com/office/officeart/2005/8/layout/orgChart1"/>
    <dgm:cxn modelId="{FCD99B37-D40A-4A91-9DE2-BF566C759543}" type="presParOf" srcId="{E33389C6-115E-41FA-861A-0DE5C43FCF5C}" destId="{C15C292F-127C-4988-BAB4-5AF95C7557A4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0B66DCE3-C278-4E08-BE4A-5DAB3DE559B8}" type="presParOf" srcId="{FC9DDD01-970F-4DF8-B156-C120E3BB3467}" destId="{3EA47A45-2456-425B-989C-BB39A48B6D28}" srcOrd="2" destOrd="0" presId="urn:microsoft.com/office/officeart/2005/8/layout/orgChart1"/>
    <dgm:cxn modelId="{5ED19B79-69AC-4F2C-BDA6-956619F980C4}" type="presParOf" srcId="{FC9DDD01-970F-4DF8-B156-C120E3BB3467}" destId="{255FC025-EF85-4811-8348-A95FB44601AE}" srcOrd="3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BB79F2AF-FEB7-4F2D-9C6B-463500A6BE32}" type="presParOf" srcId="{63CC0DFB-9B9A-4C8C-8E1D-19FD6B088668}" destId="{A9989B00-CF2A-45AE-9EA2-00B1ABBE69D4}" srcOrd="0" destOrd="0" presId="urn:microsoft.com/office/officeart/2005/8/layout/orgChart1"/>
    <dgm:cxn modelId="{472AB716-842D-4E09-A5F5-A433DBB18BF1}" type="presParOf" srcId="{63CC0DFB-9B9A-4C8C-8E1D-19FD6B088668}" destId="{2482205E-0303-4917-B260-7588D8DF0412}" srcOrd="1" destOrd="0" presId="urn:microsoft.com/office/officeart/2005/8/layout/orgChart1"/>
    <dgm:cxn modelId="{D462306B-159F-43D9-B6D0-C2EC169747C8}" type="presParOf" srcId="{2482205E-0303-4917-B260-7588D8DF0412}" destId="{101F418E-1599-4B3E-8201-2B9E542D8A3D}" srcOrd="0" destOrd="0" presId="urn:microsoft.com/office/officeart/2005/8/layout/orgChart1"/>
    <dgm:cxn modelId="{D03056E5-580F-4524-A4AA-9CE87DCCE262}" type="presParOf" srcId="{101F418E-1599-4B3E-8201-2B9E542D8A3D}" destId="{78C07248-AB9B-48DB-8803-4B1E7817EAEA}" srcOrd="0" destOrd="0" presId="urn:microsoft.com/office/officeart/2005/8/layout/orgChart1"/>
    <dgm:cxn modelId="{F976138C-2B65-4758-9335-F275E1937408}" type="presParOf" srcId="{101F418E-1599-4B3E-8201-2B9E542D8A3D}" destId="{F7E08926-5F6C-4BC6-A271-A5B5F58E48CC}" srcOrd="1" destOrd="0" presId="urn:microsoft.com/office/officeart/2005/8/layout/orgChart1"/>
    <dgm:cxn modelId="{60189A37-DFDB-4428-8745-7DD2E61C8793}" type="presParOf" srcId="{2482205E-0303-4917-B260-7588D8DF0412}" destId="{A0977B9F-AFEB-451B-B703-8656391B2245}" srcOrd="1" destOrd="0" presId="urn:microsoft.com/office/officeart/2005/8/layout/orgChart1"/>
    <dgm:cxn modelId="{FDC780AE-6E63-4D20-92BB-DE237C2237EE}" type="presParOf" srcId="{2482205E-0303-4917-B260-7588D8DF0412}" destId="{8AC3310C-518B-44ED-AD6C-640ADDEB4258}" srcOrd="2" destOrd="0" presId="urn:microsoft.com/office/officeart/2005/8/layout/orgChart1"/>
    <dgm:cxn modelId="{EC87A2A4-5FDB-4F80-9FED-54CA5704037F}" type="presParOf" srcId="{63CC0DFB-9B9A-4C8C-8E1D-19FD6B088668}" destId="{22F2C123-915A-40D9-89F4-37C126D8B05B}" srcOrd="2" destOrd="0" presId="urn:microsoft.com/office/officeart/2005/8/layout/orgChart1"/>
    <dgm:cxn modelId="{48CE2DEB-FE1B-48F3-9CFA-EA97947516C5}" type="presParOf" srcId="{63CC0DFB-9B9A-4C8C-8E1D-19FD6B088668}" destId="{86CD18D0-A04D-415C-92BE-5EB20093CFAB}" srcOrd="3" destOrd="0" presId="urn:microsoft.com/office/officeart/2005/8/layout/orgChart1"/>
    <dgm:cxn modelId="{E2AD0F69-269A-4879-8C3A-4138E104FA0E}" type="presParOf" srcId="{86CD18D0-A04D-415C-92BE-5EB20093CFAB}" destId="{3BA67951-741E-46DA-8C40-53325F1209D5}" srcOrd="0" destOrd="0" presId="urn:microsoft.com/office/officeart/2005/8/layout/orgChart1"/>
    <dgm:cxn modelId="{FC2434C4-2BCE-4909-8FEA-3366984C977B}" type="presParOf" srcId="{3BA67951-741E-46DA-8C40-53325F1209D5}" destId="{192A2419-7AA0-40D9-9BA7-C3430A875C56}" srcOrd="0" destOrd="0" presId="urn:microsoft.com/office/officeart/2005/8/layout/orgChart1"/>
    <dgm:cxn modelId="{A882BA08-68DD-41B2-BFA1-507AF2BCBD1B}" type="presParOf" srcId="{3BA67951-741E-46DA-8C40-53325F1209D5}" destId="{E4A1D037-FF36-40C4-92C1-FFAA85EF0E61}" srcOrd="1" destOrd="0" presId="urn:microsoft.com/office/officeart/2005/8/layout/orgChart1"/>
    <dgm:cxn modelId="{146EF77C-9669-44F9-858C-D3394B23E587}" type="presParOf" srcId="{86CD18D0-A04D-415C-92BE-5EB20093CFAB}" destId="{E88A781E-0F1F-41FA-A091-19720157CB00}" srcOrd="1" destOrd="0" presId="urn:microsoft.com/office/officeart/2005/8/layout/orgChart1"/>
    <dgm:cxn modelId="{ABDE6ABC-DCA6-4FE1-BED9-79DE907C1B03}" type="presParOf" srcId="{86CD18D0-A04D-415C-92BE-5EB20093CFAB}" destId="{684B803B-8F4E-4550-993C-9B2C74E4E1B0}" srcOrd="2" destOrd="0" presId="urn:microsoft.com/office/officeart/2005/8/layout/orgChart1"/>
    <dgm:cxn modelId="{51E81EB2-15C6-4761-8394-7020EC792DB9}" type="presParOf" srcId="{63CC0DFB-9B9A-4C8C-8E1D-19FD6B088668}" destId="{C51765FE-39DB-47DD-A78E-BFDF2EF637BA}" srcOrd="4" destOrd="0" presId="urn:microsoft.com/office/officeart/2005/8/layout/orgChart1"/>
    <dgm:cxn modelId="{66F09755-3E2B-48E7-90EC-EAF3C74F5BD9}" type="presParOf" srcId="{63CC0DFB-9B9A-4C8C-8E1D-19FD6B088668}" destId="{D0BE1568-C08E-4E30-A47E-A90E414D1882}" srcOrd="5" destOrd="0" presId="urn:microsoft.com/office/officeart/2005/8/layout/orgChart1"/>
    <dgm:cxn modelId="{CBB17882-78C2-4C7E-8BD0-53E6B2290FB7}" type="presParOf" srcId="{D0BE1568-C08E-4E30-A47E-A90E414D1882}" destId="{B715F66F-734F-4A4E-B74A-603BDFB5639A}" srcOrd="0" destOrd="0" presId="urn:microsoft.com/office/officeart/2005/8/layout/orgChart1"/>
    <dgm:cxn modelId="{17984035-8A5E-417A-9DC3-DAEA85E6CB31}" type="presParOf" srcId="{B715F66F-734F-4A4E-B74A-603BDFB5639A}" destId="{5A4415E7-AA3A-4700-98B4-3226E52C9239}" srcOrd="0" destOrd="0" presId="urn:microsoft.com/office/officeart/2005/8/layout/orgChart1"/>
    <dgm:cxn modelId="{B972B9BA-D1F8-4C38-BBE1-04055D7AD2F3}" type="presParOf" srcId="{B715F66F-734F-4A4E-B74A-603BDFB5639A}" destId="{0B0728BC-0808-4DD0-A469-320641D6CB14}" srcOrd="1" destOrd="0" presId="urn:microsoft.com/office/officeart/2005/8/layout/orgChart1"/>
    <dgm:cxn modelId="{B1CAA8C8-A082-4036-BF3C-0023A576E9F1}" type="presParOf" srcId="{D0BE1568-C08E-4E30-A47E-A90E414D1882}" destId="{1880C6E0-218B-4A93-9FB5-024AC183EEAF}" srcOrd="1" destOrd="0" presId="urn:microsoft.com/office/officeart/2005/8/layout/orgChart1"/>
    <dgm:cxn modelId="{05A33FC9-03E5-4A70-AD85-7C6181AEA04B}" type="presParOf" srcId="{D0BE1568-C08E-4E30-A47E-A90E414D1882}" destId="{6CE88737-0127-41F8-BEBF-91BFBAEBE0F7}" srcOrd="2" destOrd="0" presId="urn:microsoft.com/office/officeart/2005/8/layout/orgChart1"/>
    <dgm:cxn modelId="{9E641DA0-9CA5-4EBA-BF92-AF4A2901B6F3}" type="presParOf" srcId="{63CC0DFB-9B9A-4C8C-8E1D-19FD6B088668}" destId="{6B2403E3-CE92-404E-A936-2F5E4A340EA1}" srcOrd="6" destOrd="0" presId="urn:microsoft.com/office/officeart/2005/8/layout/orgChart1"/>
    <dgm:cxn modelId="{722C9817-869D-48E3-9065-1165DAE6EA85}" type="presParOf" srcId="{63CC0DFB-9B9A-4C8C-8E1D-19FD6B088668}" destId="{E791A387-37DC-47F9-8265-724F0A9D8FD8}" srcOrd="7" destOrd="0" presId="urn:microsoft.com/office/officeart/2005/8/layout/orgChart1"/>
    <dgm:cxn modelId="{3E50C5B9-31B5-4F59-AC13-CC8281C0ECDE}" type="presParOf" srcId="{E791A387-37DC-47F9-8265-724F0A9D8FD8}" destId="{75F1ED6B-F32D-47C4-A5C5-63A8384EE092}" srcOrd="0" destOrd="0" presId="urn:microsoft.com/office/officeart/2005/8/layout/orgChart1"/>
    <dgm:cxn modelId="{34EBF5A8-4C0A-4538-B369-EF7AEC224CE3}" type="presParOf" srcId="{75F1ED6B-F32D-47C4-A5C5-63A8384EE092}" destId="{3168AA2E-9543-4EB6-8510-EFD5AC0405DD}" srcOrd="0" destOrd="0" presId="urn:microsoft.com/office/officeart/2005/8/layout/orgChart1"/>
    <dgm:cxn modelId="{9C8440D1-C9CD-427D-8436-66262D70BE67}" type="presParOf" srcId="{75F1ED6B-F32D-47C4-A5C5-63A8384EE092}" destId="{0273163B-8ECE-4C82-B272-5EC4EC679F4A}" srcOrd="1" destOrd="0" presId="urn:microsoft.com/office/officeart/2005/8/layout/orgChart1"/>
    <dgm:cxn modelId="{83B8998F-79F1-4119-9FE0-16F5488DC6E1}" type="presParOf" srcId="{E791A387-37DC-47F9-8265-724F0A9D8FD8}" destId="{55D33355-60C1-4339-81B1-1F8B1A1BE7C3}" srcOrd="1" destOrd="0" presId="urn:microsoft.com/office/officeart/2005/8/layout/orgChart1"/>
    <dgm:cxn modelId="{5FD5F9BB-2498-47B5-95B8-7D9AE69165DF}" type="presParOf" srcId="{E791A387-37DC-47F9-8265-724F0A9D8FD8}" destId="{00A056B7-6D8B-4C8B-A948-6C2F474C1829}" srcOrd="2" destOrd="0" presId="urn:microsoft.com/office/officeart/2005/8/layout/orgChart1"/>
    <dgm:cxn modelId="{F8386F17-3AD5-4885-ADBF-9E51DFDE5B4D}" type="presParOf" srcId="{63CC0DFB-9B9A-4C8C-8E1D-19FD6B088668}" destId="{2F535A63-AEE9-4404-A17A-DC655AF59159}" srcOrd="8" destOrd="0" presId="urn:microsoft.com/office/officeart/2005/8/layout/orgChart1"/>
    <dgm:cxn modelId="{0BD76A78-F99D-4D19-990A-939D251C5750}" type="presParOf" srcId="{63CC0DFB-9B9A-4C8C-8E1D-19FD6B088668}" destId="{2BC7AF17-EF19-4A71-8FB4-5CA72E24E887}" srcOrd="9" destOrd="0" presId="urn:microsoft.com/office/officeart/2005/8/layout/orgChart1"/>
    <dgm:cxn modelId="{7937CABF-516F-403C-9850-644406E803B7}" type="presParOf" srcId="{2BC7AF17-EF19-4A71-8FB4-5CA72E24E887}" destId="{7FE580D3-92DD-479A-ADDE-341A73BCF629}" srcOrd="0" destOrd="0" presId="urn:microsoft.com/office/officeart/2005/8/layout/orgChart1"/>
    <dgm:cxn modelId="{D1BF0D37-6B21-4225-A4A4-559407D5EC61}" type="presParOf" srcId="{7FE580D3-92DD-479A-ADDE-341A73BCF629}" destId="{7C7AEACE-E061-45C6-9307-A309D125DAA8}" srcOrd="0" destOrd="0" presId="urn:microsoft.com/office/officeart/2005/8/layout/orgChart1"/>
    <dgm:cxn modelId="{4C67AAFF-3734-4A58-878A-A34AE5598129}" type="presParOf" srcId="{7FE580D3-92DD-479A-ADDE-341A73BCF629}" destId="{38471072-193E-4737-8B6A-AFE3869AA40F}" srcOrd="1" destOrd="0" presId="urn:microsoft.com/office/officeart/2005/8/layout/orgChart1"/>
    <dgm:cxn modelId="{49983A61-64A2-4125-AB0F-26B726752785}" type="presParOf" srcId="{2BC7AF17-EF19-4A71-8FB4-5CA72E24E887}" destId="{EF461907-9D60-4B0B-81FC-8F622BAA6C05}" srcOrd="1" destOrd="0" presId="urn:microsoft.com/office/officeart/2005/8/layout/orgChart1"/>
    <dgm:cxn modelId="{C9E3BD10-1D7F-45A8-BC0B-34F260FA3336}" type="presParOf" srcId="{2BC7AF17-EF19-4A71-8FB4-5CA72E24E887}" destId="{261D934A-D4A9-48CC-A8B6-2D318B5157A4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1AD310A1-2CF0-4772-BA44-61FDDBC577EA}" type="presParOf" srcId="{FC9DDD01-970F-4DF8-B156-C120E3BB3467}" destId="{B6CF7BF7-0A21-441F-81B4-32185A7D7696}" srcOrd="4" destOrd="0" presId="urn:microsoft.com/office/officeart/2005/8/layout/orgChart1"/>
    <dgm:cxn modelId="{92DBABFF-23CE-41A3-809B-C05516E12D01}" type="presParOf" srcId="{FC9DDD01-970F-4DF8-B156-C120E3BB3467}" destId="{A700F85D-67C0-4C7D-B5A5-E85926CBD03C}" srcOrd="5" destOrd="0" presId="urn:microsoft.com/office/officeart/2005/8/layout/orgChart1"/>
    <dgm:cxn modelId="{E26387D3-A2A8-4D53-9F1D-57F657DF54C5}" type="presParOf" srcId="{A700F85D-67C0-4C7D-B5A5-E85926CBD03C}" destId="{E50DABE0-695B-4668-ACBC-CFE124349554}" srcOrd="0" destOrd="0" presId="urn:microsoft.com/office/officeart/2005/8/layout/orgChart1"/>
    <dgm:cxn modelId="{29629974-113B-4CE7-8E39-765FFA450FF8}" type="presParOf" srcId="{E50DABE0-695B-4668-ACBC-CFE124349554}" destId="{EB36BF49-EF6D-4FF4-ABE7-16771093A447}" srcOrd="0" destOrd="0" presId="urn:microsoft.com/office/officeart/2005/8/layout/orgChart1"/>
    <dgm:cxn modelId="{F94FAFA5-AF73-481A-BD98-A257C0F7826D}" type="presParOf" srcId="{E50DABE0-695B-4668-ACBC-CFE124349554}" destId="{E65D1E97-5F7B-4645-8F2C-BD23D77AF195}" srcOrd="1" destOrd="0" presId="urn:microsoft.com/office/officeart/2005/8/layout/orgChart1"/>
    <dgm:cxn modelId="{F093460B-5BB1-4818-9CFF-F0F3B4B29CA1}" type="presParOf" srcId="{A700F85D-67C0-4C7D-B5A5-E85926CBD03C}" destId="{A550A17B-70F5-4C6F-A6B6-CF500F2FCF66}" srcOrd="1" destOrd="0" presId="urn:microsoft.com/office/officeart/2005/8/layout/orgChart1"/>
    <dgm:cxn modelId="{E7822745-BED2-43D9-85B7-617EAADC4DF6}" type="presParOf" srcId="{A550A17B-70F5-4C6F-A6B6-CF500F2FCF66}" destId="{99EFB57D-0985-468A-885C-65A51019B9A4}" srcOrd="0" destOrd="0" presId="urn:microsoft.com/office/officeart/2005/8/layout/orgChart1"/>
    <dgm:cxn modelId="{BC4F37FD-0100-48BA-B5D5-8C3D51789A16}" type="presParOf" srcId="{A550A17B-70F5-4C6F-A6B6-CF500F2FCF66}" destId="{C74D4ADE-155B-4DE4-8E5C-8AFC141B8FD9}" srcOrd="1" destOrd="0" presId="urn:microsoft.com/office/officeart/2005/8/layout/orgChart1"/>
    <dgm:cxn modelId="{AF78CDCD-B2C8-4707-899F-0719CE3F8772}" type="presParOf" srcId="{C74D4ADE-155B-4DE4-8E5C-8AFC141B8FD9}" destId="{729AE345-EC0A-45EA-99AF-71E4967E767B}" srcOrd="0" destOrd="0" presId="urn:microsoft.com/office/officeart/2005/8/layout/orgChart1"/>
    <dgm:cxn modelId="{5B642DB8-F99C-4329-AA95-606096F30AA0}" type="presParOf" srcId="{729AE345-EC0A-45EA-99AF-71E4967E767B}" destId="{E02E3150-9906-4871-92C2-19A6F974356F}" srcOrd="0" destOrd="0" presId="urn:microsoft.com/office/officeart/2005/8/layout/orgChart1"/>
    <dgm:cxn modelId="{146D7EF1-0E76-46D4-9CC3-EF2F9FEDC263}" type="presParOf" srcId="{729AE345-EC0A-45EA-99AF-71E4967E767B}" destId="{989BC653-5CE5-4CEF-974A-FC5B87A74522}" srcOrd="1" destOrd="0" presId="urn:microsoft.com/office/officeart/2005/8/layout/orgChart1"/>
    <dgm:cxn modelId="{7013FD4D-35DD-4DD7-8183-F7A059B1659D}" type="presParOf" srcId="{C74D4ADE-155B-4DE4-8E5C-8AFC141B8FD9}" destId="{C0704712-F0D7-4DC4-87C2-7672DB5A0070}" srcOrd="1" destOrd="0" presId="urn:microsoft.com/office/officeart/2005/8/layout/orgChart1"/>
    <dgm:cxn modelId="{B94BA67D-B143-4196-BCD1-AFD65D6486ED}" type="presParOf" srcId="{C74D4ADE-155B-4DE4-8E5C-8AFC141B8FD9}" destId="{8493306E-FC6B-4BAF-A7D6-0464FE2845EB}" srcOrd="2" destOrd="0" presId="urn:microsoft.com/office/officeart/2005/8/layout/orgChart1"/>
    <dgm:cxn modelId="{EE6652EB-A235-461C-AAC9-A32A530F8B75}" type="presParOf" srcId="{A550A17B-70F5-4C6F-A6B6-CF500F2FCF66}" destId="{DFD753FE-E027-4E92-891B-628CD4C3559F}" srcOrd="2" destOrd="0" presId="urn:microsoft.com/office/officeart/2005/8/layout/orgChart1"/>
    <dgm:cxn modelId="{E94B4E8E-2F14-4309-B91F-73C2B850C8A3}" type="presParOf" srcId="{A550A17B-70F5-4C6F-A6B6-CF500F2FCF66}" destId="{2B2FDAF4-5DFF-4493-83E5-3299E798AD10}" srcOrd="3" destOrd="0" presId="urn:microsoft.com/office/officeart/2005/8/layout/orgChart1"/>
    <dgm:cxn modelId="{5FCBF9CA-F097-4F11-AD0F-D7106CD0961A}" type="presParOf" srcId="{2B2FDAF4-5DFF-4493-83E5-3299E798AD10}" destId="{55E73692-0F24-4F59-86DA-F3E26E2BA50E}" srcOrd="0" destOrd="0" presId="urn:microsoft.com/office/officeart/2005/8/layout/orgChart1"/>
    <dgm:cxn modelId="{AAF4C1D6-9D0D-4605-80D3-135F8DA18634}" type="presParOf" srcId="{55E73692-0F24-4F59-86DA-F3E26E2BA50E}" destId="{F67DF9D6-11A7-4F85-8A70-759ECD76BD3D}" srcOrd="0" destOrd="0" presId="urn:microsoft.com/office/officeart/2005/8/layout/orgChart1"/>
    <dgm:cxn modelId="{1105BDB9-79FA-4FCA-805B-AABDBBDED8BB}" type="presParOf" srcId="{55E73692-0F24-4F59-86DA-F3E26E2BA50E}" destId="{C6507E54-729B-4485-BCEC-D416FD7CC0F3}" srcOrd="1" destOrd="0" presId="urn:microsoft.com/office/officeart/2005/8/layout/orgChart1"/>
    <dgm:cxn modelId="{5145F65B-EEDE-4DC4-8FAD-33AF23F4AAD5}" type="presParOf" srcId="{2B2FDAF4-5DFF-4493-83E5-3299E798AD10}" destId="{BACA9953-6615-4019-AA1B-DD7759FEC9C7}" srcOrd="1" destOrd="0" presId="urn:microsoft.com/office/officeart/2005/8/layout/orgChart1"/>
    <dgm:cxn modelId="{0DFDD975-392F-473E-80F0-F1F47E425CA7}" type="presParOf" srcId="{2B2FDAF4-5DFF-4493-83E5-3299E798AD10}" destId="{6284E990-ED22-4061-A771-5E6A90CECADC}" srcOrd="2" destOrd="0" presId="urn:microsoft.com/office/officeart/2005/8/layout/orgChart1"/>
    <dgm:cxn modelId="{20549107-A7D0-484A-9607-931B12651ED0}" type="presParOf" srcId="{A550A17B-70F5-4C6F-A6B6-CF500F2FCF66}" destId="{6BC0DE71-DAB9-4D40-990C-8627A585E8C3}" srcOrd="4" destOrd="0" presId="urn:microsoft.com/office/officeart/2005/8/layout/orgChart1"/>
    <dgm:cxn modelId="{5B50B14C-9FDF-4A61-AE88-B9FC6AE2B4A8}" type="presParOf" srcId="{A550A17B-70F5-4C6F-A6B6-CF500F2FCF66}" destId="{B01E1AFF-496B-4E08-A16A-0024B2832DE3}" srcOrd="5" destOrd="0" presId="urn:microsoft.com/office/officeart/2005/8/layout/orgChart1"/>
    <dgm:cxn modelId="{AEF2880C-CEC6-46FB-9C70-C34EE315F421}" type="presParOf" srcId="{B01E1AFF-496B-4E08-A16A-0024B2832DE3}" destId="{A8337A43-91EA-494E-B647-1BC867844F69}" srcOrd="0" destOrd="0" presId="urn:microsoft.com/office/officeart/2005/8/layout/orgChart1"/>
    <dgm:cxn modelId="{93D2976E-F63B-436E-854F-FF645491408C}" type="presParOf" srcId="{A8337A43-91EA-494E-B647-1BC867844F69}" destId="{D892A2FF-5AF8-4017-B77D-6519B65348B3}" srcOrd="0" destOrd="0" presId="urn:microsoft.com/office/officeart/2005/8/layout/orgChart1"/>
    <dgm:cxn modelId="{8AC9E749-080F-4C26-8C1D-CAC220CA81DB}" type="presParOf" srcId="{A8337A43-91EA-494E-B647-1BC867844F69}" destId="{C8C8AC37-C911-4BB6-B53D-3D0951BF6882}" srcOrd="1" destOrd="0" presId="urn:microsoft.com/office/officeart/2005/8/layout/orgChart1"/>
    <dgm:cxn modelId="{D3355B7B-9939-4238-95AB-47D1FA014BD4}" type="presParOf" srcId="{B01E1AFF-496B-4E08-A16A-0024B2832DE3}" destId="{D237E7A1-C619-4672-9DCA-C2B29BD76327}" srcOrd="1" destOrd="0" presId="urn:microsoft.com/office/officeart/2005/8/layout/orgChart1"/>
    <dgm:cxn modelId="{DB08543D-BC71-4FE3-806E-D2CF35F614FB}" type="presParOf" srcId="{B01E1AFF-496B-4E08-A16A-0024B2832DE3}" destId="{A3A5D82C-6BBC-4C65-B3ED-184B3F47E36C}" srcOrd="2" destOrd="0" presId="urn:microsoft.com/office/officeart/2005/8/layout/orgChart1"/>
    <dgm:cxn modelId="{80D4B3A9-16C0-4FD6-A73C-E740E1DFDCF4}" type="presParOf" srcId="{A550A17B-70F5-4C6F-A6B6-CF500F2FCF66}" destId="{C805F798-AEAD-4BA4-8363-8A89CF45E3C8}" srcOrd="6" destOrd="0" presId="urn:microsoft.com/office/officeart/2005/8/layout/orgChart1"/>
    <dgm:cxn modelId="{37607BCD-8EB0-43A3-A9A5-C580432F5455}" type="presParOf" srcId="{A550A17B-70F5-4C6F-A6B6-CF500F2FCF66}" destId="{76F462DC-AE9E-4F15-B937-472D8A235A3F}" srcOrd="7" destOrd="0" presId="urn:microsoft.com/office/officeart/2005/8/layout/orgChart1"/>
    <dgm:cxn modelId="{5673C917-6609-430C-9422-8E07B748D1D2}" type="presParOf" srcId="{76F462DC-AE9E-4F15-B937-472D8A235A3F}" destId="{19FC44E9-9511-4B22-B1DE-A22B5B527E1C}" srcOrd="0" destOrd="0" presId="urn:microsoft.com/office/officeart/2005/8/layout/orgChart1"/>
    <dgm:cxn modelId="{9C306A6F-1331-4F51-AA94-78B0A4042CFD}" type="presParOf" srcId="{19FC44E9-9511-4B22-B1DE-A22B5B527E1C}" destId="{591E166B-FCFD-46A6-9DC3-F357862C1DBE}" srcOrd="0" destOrd="0" presId="urn:microsoft.com/office/officeart/2005/8/layout/orgChart1"/>
    <dgm:cxn modelId="{AE25BE9E-5577-48B0-B183-A34D40788A8B}" type="presParOf" srcId="{19FC44E9-9511-4B22-B1DE-A22B5B527E1C}" destId="{03198081-125A-424E-9A03-B8AE84EC7503}" srcOrd="1" destOrd="0" presId="urn:microsoft.com/office/officeart/2005/8/layout/orgChart1"/>
    <dgm:cxn modelId="{1D105B52-8854-4792-AFDF-5470A5687B4C}" type="presParOf" srcId="{76F462DC-AE9E-4F15-B937-472D8A235A3F}" destId="{6C47D81E-FFF6-45BB-BF41-8E1ECB0E56BB}" srcOrd="1" destOrd="0" presId="urn:microsoft.com/office/officeart/2005/8/layout/orgChart1"/>
    <dgm:cxn modelId="{241AAB73-8A6E-4297-BE51-647108A30502}" type="presParOf" srcId="{76F462DC-AE9E-4F15-B937-472D8A235A3F}" destId="{61DBDE3C-6541-4658-9DBF-82CF4B85DFE5}" srcOrd="2" destOrd="0" presId="urn:microsoft.com/office/officeart/2005/8/layout/orgChart1"/>
    <dgm:cxn modelId="{0E2B866A-2AED-40F4-9248-0FAA1A44C36E}" type="presParOf" srcId="{A550A17B-70F5-4C6F-A6B6-CF500F2FCF66}" destId="{320411CD-42E0-42DB-86A2-064D81A5D156}" srcOrd="8" destOrd="0" presId="urn:microsoft.com/office/officeart/2005/8/layout/orgChart1"/>
    <dgm:cxn modelId="{49BF7F76-F7D2-463D-A6AC-B5C7E014A78B}" type="presParOf" srcId="{A550A17B-70F5-4C6F-A6B6-CF500F2FCF66}" destId="{9D0516E1-6F35-413D-AA8F-2BD41503B70B}" srcOrd="9" destOrd="0" presId="urn:microsoft.com/office/officeart/2005/8/layout/orgChart1"/>
    <dgm:cxn modelId="{694107B2-48D0-4CD2-9B0B-4BDC85524E93}" type="presParOf" srcId="{9D0516E1-6F35-413D-AA8F-2BD41503B70B}" destId="{F0F4661C-ECF1-4387-B444-08C0F8263556}" srcOrd="0" destOrd="0" presId="urn:microsoft.com/office/officeart/2005/8/layout/orgChart1"/>
    <dgm:cxn modelId="{840EC3EF-4610-47F4-9FCE-3A7EF81B2998}" type="presParOf" srcId="{F0F4661C-ECF1-4387-B444-08C0F8263556}" destId="{2A2BE4E3-2D97-427C-AAFC-5694E26EFE17}" srcOrd="0" destOrd="0" presId="urn:microsoft.com/office/officeart/2005/8/layout/orgChart1"/>
    <dgm:cxn modelId="{7AEC5C9F-2DE0-478C-83B0-9116800ED579}" type="presParOf" srcId="{F0F4661C-ECF1-4387-B444-08C0F8263556}" destId="{E386DEFA-2634-4F80-B941-D393DA957706}" srcOrd="1" destOrd="0" presId="urn:microsoft.com/office/officeart/2005/8/layout/orgChart1"/>
    <dgm:cxn modelId="{5D2E4285-F7B6-4B8B-AECF-2EEA0574EA2D}" type="presParOf" srcId="{9D0516E1-6F35-413D-AA8F-2BD41503B70B}" destId="{9CBACF27-6D98-449B-BBEE-75F8B043F109}" srcOrd="1" destOrd="0" presId="urn:microsoft.com/office/officeart/2005/8/layout/orgChart1"/>
    <dgm:cxn modelId="{F6FEFE3A-28FA-4D0A-9271-A8EAF1A168FA}" type="presParOf" srcId="{9D0516E1-6F35-413D-AA8F-2BD41503B70B}" destId="{428237CC-25F3-4C3C-9E8D-08582AA0583B}" srcOrd="2" destOrd="0" presId="urn:microsoft.com/office/officeart/2005/8/layout/orgChart1"/>
    <dgm:cxn modelId="{648151BD-2F35-4D8D-9177-469A1DA35F7F}" type="presParOf" srcId="{A700F85D-67C0-4C7D-B5A5-E85926CBD03C}" destId="{F171F9D5-7D98-42D4-A439-C16B1B0B3511}" srcOrd="2" destOrd="0" presId="urn:microsoft.com/office/officeart/2005/8/layout/orgChart1"/>
    <dgm:cxn modelId="{BC6C18DF-18FB-4549-9484-95DC033F6F6E}" type="presParOf" srcId="{FC9DDD01-970F-4DF8-B156-C120E3BB3467}" destId="{FF7F1484-C8B0-456A-A8CB-A757D34C4799}" srcOrd="6" destOrd="0" presId="urn:microsoft.com/office/officeart/2005/8/layout/orgChart1"/>
    <dgm:cxn modelId="{E1277B4A-B7CE-49AC-84D9-3CF95A553E7F}" type="presParOf" srcId="{FC9DDD01-970F-4DF8-B156-C120E3BB3467}" destId="{1EB79E1F-7CC0-464B-AEEB-9A02CD4E39D0}" srcOrd="7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8222925D-B1B3-4992-8CE5-C4C56A980547}" type="presParOf" srcId="{5F6038EF-4B50-48DC-B63B-1C15071117E0}" destId="{07863B94-0448-4A95-AA59-386993FAA2CA}" srcOrd="0" destOrd="0" presId="urn:microsoft.com/office/officeart/2005/8/layout/orgChart1"/>
    <dgm:cxn modelId="{4EFDC5B7-66B4-44BF-BBBD-295D669BE222}" type="presParOf" srcId="{5F6038EF-4B50-48DC-B63B-1C15071117E0}" destId="{9B259D5B-D284-4605-8046-500EAF3C653E}" srcOrd="1" destOrd="0" presId="urn:microsoft.com/office/officeart/2005/8/layout/orgChart1"/>
    <dgm:cxn modelId="{079E5D7F-244E-4DA8-9A7D-AEAAC2CD8B8C}" type="presParOf" srcId="{9B259D5B-D284-4605-8046-500EAF3C653E}" destId="{55FD9E39-9000-487B-9577-B6CEAD079891}" srcOrd="0" destOrd="0" presId="urn:microsoft.com/office/officeart/2005/8/layout/orgChart1"/>
    <dgm:cxn modelId="{095410D9-EFDC-4C87-9EA7-0308D83150B1}" type="presParOf" srcId="{55FD9E39-9000-487B-9577-B6CEAD079891}" destId="{0B3720BE-5DC6-44D9-9CE6-755AFDE6ED20}" srcOrd="0" destOrd="0" presId="urn:microsoft.com/office/officeart/2005/8/layout/orgChart1"/>
    <dgm:cxn modelId="{E5835153-EE78-4420-A2D3-B511C31FC457}" type="presParOf" srcId="{55FD9E39-9000-487B-9577-B6CEAD079891}" destId="{1FF84DE4-059D-4AE4-9BC2-91E4FE77B111}" srcOrd="1" destOrd="0" presId="urn:microsoft.com/office/officeart/2005/8/layout/orgChart1"/>
    <dgm:cxn modelId="{A9DB1EB0-C47A-4630-BD3E-9453D5BDF83F}" type="presParOf" srcId="{9B259D5B-D284-4605-8046-500EAF3C653E}" destId="{F5917377-0AEB-4E81-BDFB-C0B4C1DE9378}" srcOrd="1" destOrd="0" presId="urn:microsoft.com/office/officeart/2005/8/layout/orgChart1"/>
    <dgm:cxn modelId="{8DFCA67B-B0CD-4B97-ACD7-864D1F68BFCC}" type="presParOf" srcId="{9B259D5B-D284-4605-8046-500EAF3C653E}" destId="{F1D297C5-EA7E-4EA1-9BAB-3BC2D650BD1D}" srcOrd="2" destOrd="0" presId="urn:microsoft.com/office/officeart/2005/8/layout/orgChart1"/>
    <dgm:cxn modelId="{EF4825AD-F286-4165-8450-D3A4E682234D}" type="presParOf" srcId="{5F6038EF-4B50-48DC-B63B-1C15071117E0}" destId="{1102DDBF-E2DB-472F-96A1-CB3462977B0D}" srcOrd="2" destOrd="0" presId="urn:microsoft.com/office/officeart/2005/8/layout/orgChart1"/>
    <dgm:cxn modelId="{0F6185F9-61E7-41D8-9E6F-F936225A147D}" type="presParOf" srcId="{5F6038EF-4B50-48DC-B63B-1C15071117E0}" destId="{36A5569B-3EA8-4F68-824F-6B3158F9A4F3}" srcOrd="3" destOrd="0" presId="urn:microsoft.com/office/officeart/2005/8/layout/orgChart1"/>
    <dgm:cxn modelId="{B362D670-AD2E-47FF-B448-59C008EF4634}" type="presParOf" srcId="{36A5569B-3EA8-4F68-824F-6B3158F9A4F3}" destId="{23457ABA-1287-4FB7-84C9-4017CD179B0C}" srcOrd="0" destOrd="0" presId="urn:microsoft.com/office/officeart/2005/8/layout/orgChart1"/>
    <dgm:cxn modelId="{242585FD-9CF1-4B78-8564-F8D7F185A857}" type="presParOf" srcId="{23457ABA-1287-4FB7-84C9-4017CD179B0C}" destId="{03F23493-885A-4227-8053-3F9491645E6B}" srcOrd="0" destOrd="0" presId="urn:microsoft.com/office/officeart/2005/8/layout/orgChart1"/>
    <dgm:cxn modelId="{D9BD1C07-1E6E-433F-A65C-AF688C705E04}" type="presParOf" srcId="{23457ABA-1287-4FB7-84C9-4017CD179B0C}" destId="{2110068C-4F27-447A-8E62-A5A18518D8AC}" srcOrd="1" destOrd="0" presId="urn:microsoft.com/office/officeart/2005/8/layout/orgChart1"/>
    <dgm:cxn modelId="{8066CD00-F5D9-4A33-8BE7-071475A9C87E}" type="presParOf" srcId="{36A5569B-3EA8-4F68-824F-6B3158F9A4F3}" destId="{F76CC958-15A9-44F1-A1D1-4556E2236775}" srcOrd="1" destOrd="0" presId="urn:microsoft.com/office/officeart/2005/8/layout/orgChart1"/>
    <dgm:cxn modelId="{1037207F-AB2C-41A7-866F-56EA1DCC3212}" type="presParOf" srcId="{36A5569B-3EA8-4F68-824F-6B3158F9A4F3}" destId="{4CC8F878-D97D-468B-99A9-064898822885}" srcOrd="2" destOrd="0" presId="urn:microsoft.com/office/officeart/2005/8/layout/orgChart1"/>
    <dgm:cxn modelId="{609F8C44-186F-493A-934C-98DC04CBAC68}" type="presParOf" srcId="{5F6038EF-4B50-48DC-B63B-1C15071117E0}" destId="{4853C6CE-EBC5-4CC9-9A74-80111B239CDE}" srcOrd="4" destOrd="0" presId="urn:microsoft.com/office/officeart/2005/8/layout/orgChart1"/>
    <dgm:cxn modelId="{48AA5B6B-C5AF-4944-9A25-C7EF457B752D}" type="presParOf" srcId="{5F6038EF-4B50-48DC-B63B-1C15071117E0}" destId="{240EDA3D-6619-493F-98C3-71D4C48450A0}" srcOrd="5" destOrd="0" presId="urn:microsoft.com/office/officeart/2005/8/layout/orgChart1"/>
    <dgm:cxn modelId="{C5A6C085-CD2E-4343-994B-DEF6A4C7ACC2}" type="presParOf" srcId="{240EDA3D-6619-493F-98C3-71D4C48450A0}" destId="{C38537C1-A860-4C14-98B8-9ED6D45CCC84}" srcOrd="0" destOrd="0" presId="urn:microsoft.com/office/officeart/2005/8/layout/orgChart1"/>
    <dgm:cxn modelId="{5E34E3A2-FA87-4BD4-812D-65240E81E245}" type="presParOf" srcId="{C38537C1-A860-4C14-98B8-9ED6D45CCC84}" destId="{418B93E7-947A-4B66-848B-B2855C78A5DD}" srcOrd="0" destOrd="0" presId="urn:microsoft.com/office/officeart/2005/8/layout/orgChart1"/>
    <dgm:cxn modelId="{27A02872-81B1-4356-A4FF-B5A74636E222}" type="presParOf" srcId="{C38537C1-A860-4C14-98B8-9ED6D45CCC84}" destId="{1C0338F6-C870-4061-A70F-1DC7C0A52FF1}" srcOrd="1" destOrd="0" presId="urn:microsoft.com/office/officeart/2005/8/layout/orgChart1"/>
    <dgm:cxn modelId="{97F7EE30-3881-436C-B524-544B51A71C10}" type="presParOf" srcId="{240EDA3D-6619-493F-98C3-71D4C48450A0}" destId="{DC8629CA-5F2C-4773-A391-E4CD1E693732}" srcOrd="1" destOrd="0" presId="urn:microsoft.com/office/officeart/2005/8/layout/orgChart1"/>
    <dgm:cxn modelId="{0DE0BC4F-7CB3-4E9D-B1A8-B3C2F2D214F4}" type="presParOf" srcId="{240EDA3D-6619-493F-98C3-71D4C48450A0}" destId="{A0E0FA7A-3FB4-459A-A74B-EF2F14EAE4B7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  <dgm:cxn modelId="{9397D7E5-09DC-46C3-9F02-3BAA23DA3C35}" type="presParOf" srcId="{36DCB647-B017-48A9-8071-7FDD5212617D}" destId="{F7ABADF1-2493-454A-A9AE-1E2DA8143D4B}" srcOrd="0" destOrd="0" presId="urn:microsoft.com/office/officeart/2005/8/layout/orgChart1"/>
    <dgm:cxn modelId="{FF72F1D4-1D37-4BCB-9C83-DE99D839F5DC}" type="presParOf" srcId="{36DCB647-B017-48A9-8071-7FDD5212617D}" destId="{E9A75F93-4ABB-4670-9A3A-2A4AF28A7688}" srcOrd="1" destOrd="0" presId="urn:microsoft.com/office/officeart/2005/8/layout/orgChart1"/>
    <dgm:cxn modelId="{C3BD57A1-EB89-4836-BA76-6FFE0EB9495B}" type="presParOf" srcId="{E9A75F93-4ABB-4670-9A3A-2A4AF28A7688}" destId="{D141B6B8-2695-470B-9755-8D07FA1195D0}" srcOrd="0" destOrd="0" presId="urn:microsoft.com/office/officeart/2005/8/layout/orgChart1"/>
    <dgm:cxn modelId="{4547B63D-A507-4BD6-B989-CBCD4C208D83}" type="presParOf" srcId="{D141B6B8-2695-470B-9755-8D07FA1195D0}" destId="{3AEF2D66-BCA0-46CC-BC2E-6B2FE505A523}" srcOrd="0" destOrd="0" presId="urn:microsoft.com/office/officeart/2005/8/layout/orgChart1"/>
    <dgm:cxn modelId="{7754A90C-ECC0-4157-A53C-639DD42DF761}" type="presParOf" srcId="{D141B6B8-2695-470B-9755-8D07FA1195D0}" destId="{5BF3CF4F-2BCC-4BA7-94DD-8D9106F70BEF}" srcOrd="1" destOrd="0" presId="urn:microsoft.com/office/officeart/2005/8/layout/orgChart1"/>
    <dgm:cxn modelId="{ABD4E34A-3E2A-4C01-BF0A-31CE23E69372}" type="presParOf" srcId="{E9A75F93-4ABB-4670-9A3A-2A4AF28A7688}" destId="{9946CAC4-BBBD-4E02-80DF-32DE666A7BE5}" srcOrd="1" destOrd="0" presId="urn:microsoft.com/office/officeart/2005/8/layout/orgChart1"/>
    <dgm:cxn modelId="{1B42B74C-9D04-478A-8258-217B50976C75}" type="presParOf" srcId="{E9A75F93-4ABB-4670-9A3A-2A4AF28A7688}" destId="{A5B4B26C-3394-4AA5-AE8E-E63C897B63F6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3556707" y="938158"/>
          <a:ext cx="196766" cy="1144524"/>
        </a:xfrm>
        <a:custGeom>
          <a:avLst/>
          <a:gdLst/>
          <a:ahLst/>
          <a:cxnLst/>
          <a:rect l="0" t="0" r="0" b="0"/>
          <a:pathLst>
            <a:path>
              <a:moveTo>
                <a:pt x="196766" y="0"/>
              </a:moveTo>
              <a:lnTo>
                <a:pt x="196766" y="1144524"/>
              </a:lnTo>
              <a:lnTo>
                <a:pt x="0" y="1144524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16405133" y="4164189"/>
          <a:ext cx="281094" cy="35230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23054"/>
              </a:lnTo>
              <a:lnTo>
                <a:pt x="281094" y="352305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16405133" y="4164189"/>
          <a:ext cx="281094" cy="21925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92539"/>
              </a:lnTo>
              <a:lnTo>
                <a:pt x="281094" y="21925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16405133" y="4164189"/>
          <a:ext cx="281094" cy="8620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2023"/>
              </a:lnTo>
              <a:lnTo>
                <a:pt x="281094" y="86202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3753473" y="938158"/>
          <a:ext cx="3401246" cy="22890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92281"/>
              </a:lnTo>
              <a:lnTo>
                <a:pt x="3401246" y="2092281"/>
              </a:lnTo>
              <a:lnTo>
                <a:pt x="3401246" y="22890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368021-8582-41EF-9AEE-F466845D033A}">
      <dsp:nvSpPr>
        <dsp:cNvPr id="0" name=""/>
        <dsp:cNvSpPr/>
      </dsp:nvSpPr>
      <dsp:spPr>
        <a:xfrm>
          <a:off x="14137636" y="4164189"/>
          <a:ext cx="281094" cy="751459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7514599"/>
              </a:lnTo>
              <a:lnTo>
                <a:pt x="281094" y="751459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08C4FC-5488-4345-8C39-966AA7004913}">
      <dsp:nvSpPr>
        <dsp:cNvPr id="0" name=""/>
        <dsp:cNvSpPr/>
      </dsp:nvSpPr>
      <dsp:spPr>
        <a:xfrm>
          <a:off x="14137636" y="4164189"/>
          <a:ext cx="281094" cy="61840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84084"/>
              </a:lnTo>
              <a:lnTo>
                <a:pt x="281094" y="618408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0411CD-42E0-42DB-86A2-064D81A5D156}">
      <dsp:nvSpPr>
        <dsp:cNvPr id="0" name=""/>
        <dsp:cNvSpPr/>
      </dsp:nvSpPr>
      <dsp:spPr>
        <a:xfrm>
          <a:off x="14137636" y="4164189"/>
          <a:ext cx="281094" cy="48535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53569"/>
              </a:lnTo>
              <a:lnTo>
                <a:pt x="281094" y="48535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05F798-AEAD-4BA4-8363-8A89CF45E3C8}">
      <dsp:nvSpPr>
        <dsp:cNvPr id="0" name=""/>
        <dsp:cNvSpPr/>
      </dsp:nvSpPr>
      <dsp:spPr>
        <a:xfrm>
          <a:off x="14137636" y="4164189"/>
          <a:ext cx="281094" cy="35230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23054"/>
              </a:lnTo>
              <a:lnTo>
                <a:pt x="281094" y="352305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D753FE-E027-4E92-891B-628CD4C3559F}">
      <dsp:nvSpPr>
        <dsp:cNvPr id="0" name=""/>
        <dsp:cNvSpPr/>
      </dsp:nvSpPr>
      <dsp:spPr>
        <a:xfrm>
          <a:off x="14137636" y="4164189"/>
          <a:ext cx="281094" cy="21925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92539"/>
              </a:lnTo>
              <a:lnTo>
                <a:pt x="281094" y="21925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EFB57D-0985-468A-885C-65A51019B9A4}">
      <dsp:nvSpPr>
        <dsp:cNvPr id="0" name=""/>
        <dsp:cNvSpPr/>
      </dsp:nvSpPr>
      <dsp:spPr>
        <a:xfrm>
          <a:off x="14137636" y="4164189"/>
          <a:ext cx="281094" cy="8620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2023"/>
              </a:lnTo>
              <a:lnTo>
                <a:pt x="281094" y="86202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CF7BF7-0A21-441F-81B4-32185A7D7696}">
      <dsp:nvSpPr>
        <dsp:cNvPr id="0" name=""/>
        <dsp:cNvSpPr/>
      </dsp:nvSpPr>
      <dsp:spPr>
        <a:xfrm>
          <a:off x="13753473" y="938158"/>
          <a:ext cx="1133748" cy="228904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92281"/>
              </a:lnTo>
              <a:lnTo>
                <a:pt x="1133748" y="2092281"/>
              </a:lnTo>
              <a:lnTo>
                <a:pt x="1133748" y="22890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535A63-AEE9-4404-A17A-DC655AF59159}">
      <dsp:nvSpPr>
        <dsp:cNvPr id="0" name=""/>
        <dsp:cNvSpPr/>
      </dsp:nvSpPr>
      <dsp:spPr>
        <a:xfrm>
          <a:off x="11870138" y="4164189"/>
          <a:ext cx="281094" cy="61840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184084"/>
              </a:lnTo>
              <a:lnTo>
                <a:pt x="281094" y="618408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2403E3-CE92-404E-A936-2F5E4A340EA1}">
      <dsp:nvSpPr>
        <dsp:cNvPr id="0" name=""/>
        <dsp:cNvSpPr/>
      </dsp:nvSpPr>
      <dsp:spPr>
        <a:xfrm>
          <a:off x="11870138" y="4164189"/>
          <a:ext cx="281094" cy="48535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53569"/>
              </a:lnTo>
              <a:lnTo>
                <a:pt x="281094" y="48535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11870138" y="4164189"/>
          <a:ext cx="281094" cy="35230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23054"/>
              </a:lnTo>
              <a:lnTo>
                <a:pt x="281094" y="352305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11870138" y="4164189"/>
          <a:ext cx="281094" cy="21925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92539"/>
              </a:lnTo>
              <a:lnTo>
                <a:pt x="281094" y="21925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11870138" y="4164189"/>
          <a:ext cx="281094" cy="8620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2023"/>
              </a:lnTo>
              <a:lnTo>
                <a:pt x="281094" y="86202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12619724" y="938158"/>
          <a:ext cx="1133748" cy="2289048"/>
        </a:xfrm>
        <a:custGeom>
          <a:avLst/>
          <a:gdLst/>
          <a:ahLst/>
          <a:cxnLst/>
          <a:rect l="0" t="0" r="0" b="0"/>
          <a:pathLst>
            <a:path>
              <a:moveTo>
                <a:pt x="1133748" y="0"/>
              </a:moveTo>
              <a:lnTo>
                <a:pt x="1133748" y="2092281"/>
              </a:lnTo>
              <a:lnTo>
                <a:pt x="0" y="2092281"/>
              </a:lnTo>
              <a:lnTo>
                <a:pt x="0" y="22890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8818B6-15F9-4341-B354-CA019132126C}">
      <dsp:nvSpPr>
        <dsp:cNvPr id="0" name=""/>
        <dsp:cNvSpPr/>
      </dsp:nvSpPr>
      <dsp:spPr>
        <a:xfrm>
          <a:off x="9602640" y="4164189"/>
          <a:ext cx="281094" cy="48535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53569"/>
              </a:lnTo>
              <a:lnTo>
                <a:pt x="281094" y="48535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9602640" y="4164189"/>
          <a:ext cx="281094" cy="352305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23054"/>
              </a:lnTo>
              <a:lnTo>
                <a:pt x="281094" y="352305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9602640" y="4164189"/>
          <a:ext cx="281094" cy="219253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192539"/>
              </a:lnTo>
              <a:lnTo>
                <a:pt x="281094" y="219253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9602640" y="4164189"/>
          <a:ext cx="281094" cy="86202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62023"/>
              </a:lnTo>
              <a:lnTo>
                <a:pt x="281094" y="862023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10352226" y="938158"/>
          <a:ext cx="3401246" cy="2289048"/>
        </a:xfrm>
        <a:custGeom>
          <a:avLst/>
          <a:gdLst/>
          <a:ahLst/>
          <a:cxnLst/>
          <a:rect l="0" t="0" r="0" b="0"/>
          <a:pathLst>
            <a:path>
              <a:moveTo>
                <a:pt x="3401246" y="0"/>
              </a:moveTo>
              <a:lnTo>
                <a:pt x="3401246" y="2092281"/>
              </a:lnTo>
              <a:lnTo>
                <a:pt x="0" y="2092281"/>
              </a:lnTo>
              <a:lnTo>
                <a:pt x="0" y="228904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2816490" y="1176"/>
          <a:ext cx="1873965" cy="936982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Twinkl" pitchFamily="2" charset="0"/>
            </a:rPr>
            <a:t>Blood Brothers by Willy Russell</a:t>
          </a:r>
        </a:p>
      </dsp:txBody>
      <dsp:txXfrm>
        <a:off x="12816490" y="1176"/>
        <a:ext cx="1873965" cy="936982"/>
      </dsp:txXfrm>
    </dsp:sp>
    <dsp:sp modelId="{4AACEB42-308F-459C-955A-24E5BF3A9E62}">
      <dsp:nvSpPr>
        <dsp:cNvPr id="0" name=""/>
        <dsp:cNvSpPr/>
      </dsp:nvSpPr>
      <dsp:spPr>
        <a:xfrm>
          <a:off x="9415244" y="3227207"/>
          <a:ext cx="1873965" cy="93698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Twinkl" pitchFamily="2" charset="0"/>
            </a:rPr>
            <a:t>Themes and context </a:t>
          </a:r>
        </a:p>
      </dsp:txBody>
      <dsp:txXfrm>
        <a:off x="9415244" y="3227207"/>
        <a:ext cx="1873965" cy="936982"/>
      </dsp:txXfrm>
    </dsp:sp>
    <dsp:sp modelId="{D8CF3383-0945-4C8D-8A53-372F0B50E698}">
      <dsp:nvSpPr>
        <dsp:cNvPr id="0" name=""/>
        <dsp:cNvSpPr/>
      </dsp:nvSpPr>
      <dsp:spPr>
        <a:xfrm>
          <a:off x="9883735" y="4557722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Class System</a:t>
          </a:r>
        </a:p>
      </dsp:txBody>
      <dsp:txXfrm>
        <a:off x="9883735" y="4557722"/>
        <a:ext cx="1873965" cy="936982"/>
      </dsp:txXfrm>
    </dsp:sp>
    <dsp:sp modelId="{337053C6-D7B2-45F9-B451-538BEDF3D36B}">
      <dsp:nvSpPr>
        <dsp:cNvPr id="0" name=""/>
        <dsp:cNvSpPr/>
      </dsp:nvSpPr>
      <dsp:spPr>
        <a:xfrm>
          <a:off x="9883735" y="5888237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Nature v Nurture</a:t>
          </a:r>
        </a:p>
      </dsp:txBody>
      <dsp:txXfrm>
        <a:off x="9883735" y="5888237"/>
        <a:ext cx="1873965" cy="936982"/>
      </dsp:txXfrm>
    </dsp:sp>
    <dsp:sp modelId="{907791FD-DDF0-4C88-A9AB-B04483412C06}">
      <dsp:nvSpPr>
        <dsp:cNvPr id="0" name=""/>
        <dsp:cNvSpPr/>
      </dsp:nvSpPr>
      <dsp:spPr>
        <a:xfrm>
          <a:off x="9883735" y="7218752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Relationships</a:t>
          </a:r>
        </a:p>
      </dsp:txBody>
      <dsp:txXfrm>
        <a:off x="9883735" y="7218752"/>
        <a:ext cx="1873965" cy="936982"/>
      </dsp:txXfrm>
    </dsp:sp>
    <dsp:sp modelId="{7184D47C-FD48-4746-830E-9EBAD3E9C19A}">
      <dsp:nvSpPr>
        <dsp:cNvPr id="0" name=""/>
        <dsp:cNvSpPr/>
      </dsp:nvSpPr>
      <dsp:spPr>
        <a:xfrm>
          <a:off x="9883735" y="8549267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Superstitions</a:t>
          </a:r>
        </a:p>
      </dsp:txBody>
      <dsp:txXfrm>
        <a:off x="9883735" y="8549267"/>
        <a:ext cx="1873965" cy="936982"/>
      </dsp:txXfrm>
    </dsp:sp>
    <dsp:sp modelId="{6CA530BF-8391-46E5-8CAC-230C7C30EB5A}">
      <dsp:nvSpPr>
        <dsp:cNvPr id="0" name=""/>
        <dsp:cNvSpPr/>
      </dsp:nvSpPr>
      <dsp:spPr>
        <a:xfrm>
          <a:off x="11682742" y="3227207"/>
          <a:ext cx="1873965" cy="93698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Twinkl" pitchFamily="2" charset="0"/>
            </a:rPr>
            <a:t>Characterisation</a:t>
          </a:r>
        </a:p>
      </dsp:txBody>
      <dsp:txXfrm>
        <a:off x="11682742" y="3227207"/>
        <a:ext cx="1873965" cy="936982"/>
      </dsp:txXfrm>
    </dsp:sp>
    <dsp:sp modelId="{78C07248-AB9B-48DB-8803-4B1E7817EAEA}">
      <dsp:nvSpPr>
        <dsp:cNvPr id="0" name=""/>
        <dsp:cNvSpPr/>
      </dsp:nvSpPr>
      <dsp:spPr>
        <a:xfrm>
          <a:off x="12151233" y="4557722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Use of voice-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Pitch Pace Pause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Twinkl" pitchFamily="2" charset="0"/>
            </a:rPr>
            <a:t>Emphasis</a:t>
          </a:r>
          <a:endParaRPr lang="en-GB" sz="1700" kern="1200" dirty="0">
            <a:latin typeface="Twinkl" pitchFamily="2" charset="0"/>
          </a:endParaRPr>
        </a:p>
      </dsp:txBody>
      <dsp:txXfrm>
        <a:off x="12151233" y="4557722"/>
        <a:ext cx="1873965" cy="936982"/>
      </dsp:txXfrm>
    </dsp:sp>
    <dsp:sp modelId="{192A2419-7AA0-40D9-9BA7-C3430A875C56}">
      <dsp:nvSpPr>
        <dsp:cNvPr id="0" name=""/>
        <dsp:cNvSpPr/>
      </dsp:nvSpPr>
      <dsp:spPr>
        <a:xfrm>
          <a:off x="12151233" y="5888237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Movement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gestures</a:t>
          </a:r>
        </a:p>
      </dsp:txBody>
      <dsp:txXfrm>
        <a:off x="12151233" y="5888237"/>
        <a:ext cx="1873965" cy="936982"/>
      </dsp:txXfrm>
    </dsp:sp>
    <dsp:sp modelId="{5A4415E7-AA3A-4700-98B4-3226E52C9239}">
      <dsp:nvSpPr>
        <dsp:cNvPr id="0" name=""/>
        <dsp:cNvSpPr/>
      </dsp:nvSpPr>
      <dsp:spPr>
        <a:xfrm>
          <a:off x="12151233" y="7218752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Body language</a:t>
          </a:r>
        </a:p>
      </dsp:txBody>
      <dsp:txXfrm>
        <a:off x="12151233" y="7218752"/>
        <a:ext cx="1873965" cy="936982"/>
      </dsp:txXfrm>
    </dsp:sp>
    <dsp:sp modelId="{3168AA2E-9543-4EB6-8510-EFD5AC0405DD}">
      <dsp:nvSpPr>
        <dsp:cNvPr id="0" name=""/>
        <dsp:cNvSpPr/>
      </dsp:nvSpPr>
      <dsp:spPr>
        <a:xfrm>
          <a:off x="12151233" y="8549267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Use of levels</a:t>
          </a:r>
        </a:p>
      </dsp:txBody>
      <dsp:txXfrm>
        <a:off x="12151233" y="8549267"/>
        <a:ext cx="1873965" cy="936982"/>
      </dsp:txXfrm>
    </dsp:sp>
    <dsp:sp modelId="{7C7AEACE-E061-45C6-9307-A309D125DAA8}">
      <dsp:nvSpPr>
        <dsp:cNvPr id="0" name=""/>
        <dsp:cNvSpPr/>
      </dsp:nvSpPr>
      <dsp:spPr>
        <a:xfrm>
          <a:off x="12151233" y="9879783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Proxemics and tension</a:t>
          </a:r>
        </a:p>
      </dsp:txBody>
      <dsp:txXfrm>
        <a:off x="12151233" y="9879783"/>
        <a:ext cx="1873965" cy="936982"/>
      </dsp:txXfrm>
    </dsp:sp>
    <dsp:sp modelId="{EB36BF49-EF6D-4FF4-ABE7-16771093A447}">
      <dsp:nvSpPr>
        <dsp:cNvPr id="0" name=""/>
        <dsp:cNvSpPr/>
      </dsp:nvSpPr>
      <dsp:spPr>
        <a:xfrm>
          <a:off x="13950239" y="3227207"/>
          <a:ext cx="1873965" cy="93698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Twinkl" pitchFamily="2" charset="0"/>
            </a:rPr>
            <a:t>Strategies and skills for interpretation</a:t>
          </a:r>
        </a:p>
      </dsp:txBody>
      <dsp:txXfrm>
        <a:off x="13950239" y="3227207"/>
        <a:ext cx="1873965" cy="936982"/>
      </dsp:txXfrm>
    </dsp:sp>
    <dsp:sp modelId="{E02E3150-9906-4871-92C2-19A6F974356F}">
      <dsp:nvSpPr>
        <dsp:cNvPr id="0" name=""/>
        <dsp:cNvSpPr/>
      </dsp:nvSpPr>
      <dsp:spPr>
        <a:xfrm>
          <a:off x="14418730" y="4557722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Status</a:t>
          </a:r>
        </a:p>
      </dsp:txBody>
      <dsp:txXfrm>
        <a:off x="14418730" y="4557722"/>
        <a:ext cx="1873965" cy="936982"/>
      </dsp:txXfrm>
    </dsp:sp>
    <dsp:sp modelId="{F67DF9D6-11A7-4F85-8A70-759ECD76BD3D}">
      <dsp:nvSpPr>
        <dsp:cNvPr id="0" name=""/>
        <dsp:cNvSpPr/>
      </dsp:nvSpPr>
      <dsp:spPr>
        <a:xfrm>
          <a:off x="14418730" y="5888237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>
              <a:latin typeface="Twinkl" pitchFamily="2" charset="0"/>
            </a:rPr>
            <a:t>Tension</a:t>
          </a:r>
          <a:endParaRPr lang="en-GB" sz="1700" kern="1200" dirty="0">
            <a:latin typeface="Twinkl" pitchFamily="2" charset="0"/>
          </a:endParaRPr>
        </a:p>
      </dsp:txBody>
      <dsp:txXfrm>
        <a:off x="14418730" y="5888237"/>
        <a:ext cx="1873965" cy="936982"/>
      </dsp:txXfrm>
    </dsp:sp>
    <dsp:sp modelId="{591E166B-FCFD-46A6-9DC3-F357862C1DBE}">
      <dsp:nvSpPr>
        <dsp:cNvPr id="0" name=""/>
        <dsp:cNvSpPr/>
      </dsp:nvSpPr>
      <dsp:spPr>
        <a:xfrm>
          <a:off x="14418730" y="7218752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Narration</a:t>
          </a:r>
        </a:p>
      </dsp:txBody>
      <dsp:txXfrm>
        <a:off x="14418730" y="7218752"/>
        <a:ext cx="1873965" cy="936982"/>
      </dsp:txXfrm>
    </dsp:sp>
    <dsp:sp modelId="{2A2BE4E3-2D97-427C-AAFC-5694E26EFE17}">
      <dsp:nvSpPr>
        <dsp:cNvPr id="0" name=""/>
        <dsp:cNvSpPr/>
      </dsp:nvSpPr>
      <dsp:spPr>
        <a:xfrm>
          <a:off x="14418730" y="8549267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Still Images</a:t>
          </a:r>
        </a:p>
      </dsp:txBody>
      <dsp:txXfrm>
        <a:off x="14418730" y="8549267"/>
        <a:ext cx="1873965" cy="936982"/>
      </dsp:txXfrm>
    </dsp:sp>
    <dsp:sp modelId="{49C638D4-E9F5-4249-9DA4-BD1B7BB214FD}">
      <dsp:nvSpPr>
        <dsp:cNvPr id="0" name=""/>
        <dsp:cNvSpPr/>
      </dsp:nvSpPr>
      <dsp:spPr>
        <a:xfrm>
          <a:off x="14418730" y="9879783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Slow Motion</a:t>
          </a:r>
        </a:p>
      </dsp:txBody>
      <dsp:txXfrm>
        <a:off x="14418730" y="9879783"/>
        <a:ext cx="1873965" cy="936982"/>
      </dsp:txXfrm>
    </dsp:sp>
    <dsp:sp modelId="{F3B552F8-23F3-4A61-9C8E-1BF2A9A21251}">
      <dsp:nvSpPr>
        <dsp:cNvPr id="0" name=""/>
        <dsp:cNvSpPr/>
      </dsp:nvSpPr>
      <dsp:spPr>
        <a:xfrm>
          <a:off x="14418730" y="11210298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Interpreting stage directions</a:t>
          </a:r>
        </a:p>
      </dsp:txBody>
      <dsp:txXfrm>
        <a:off x="14418730" y="11210298"/>
        <a:ext cx="1873965" cy="936982"/>
      </dsp:txXfrm>
    </dsp:sp>
    <dsp:sp modelId="{5157D9FE-AB47-4C7F-B45E-54A97DF16FD2}">
      <dsp:nvSpPr>
        <dsp:cNvPr id="0" name=""/>
        <dsp:cNvSpPr/>
      </dsp:nvSpPr>
      <dsp:spPr>
        <a:xfrm>
          <a:off x="16217737" y="3227207"/>
          <a:ext cx="1873965" cy="93698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Twinkl" pitchFamily="2" charset="0"/>
            </a:rPr>
            <a:t>Link to English Literature GCSE</a:t>
          </a:r>
        </a:p>
      </dsp:txBody>
      <dsp:txXfrm>
        <a:off x="16217737" y="3227207"/>
        <a:ext cx="1873965" cy="936982"/>
      </dsp:txXfrm>
    </dsp:sp>
    <dsp:sp modelId="{0B3720BE-5DC6-44D9-9CE6-755AFDE6ED20}">
      <dsp:nvSpPr>
        <dsp:cNvPr id="0" name=""/>
        <dsp:cNvSpPr/>
      </dsp:nvSpPr>
      <dsp:spPr>
        <a:xfrm>
          <a:off x="16686228" y="4557722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Character relationships</a:t>
          </a:r>
        </a:p>
      </dsp:txBody>
      <dsp:txXfrm>
        <a:off x="16686228" y="4557722"/>
        <a:ext cx="1873965" cy="936982"/>
      </dsp:txXfrm>
    </dsp:sp>
    <dsp:sp modelId="{03F23493-885A-4227-8053-3F9491645E6B}">
      <dsp:nvSpPr>
        <dsp:cNvPr id="0" name=""/>
        <dsp:cNvSpPr/>
      </dsp:nvSpPr>
      <dsp:spPr>
        <a:xfrm>
          <a:off x="16686228" y="5888237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Key quotes</a:t>
          </a:r>
        </a:p>
      </dsp:txBody>
      <dsp:txXfrm>
        <a:off x="16686228" y="5888237"/>
        <a:ext cx="1873965" cy="936982"/>
      </dsp:txXfrm>
    </dsp:sp>
    <dsp:sp modelId="{418B93E7-947A-4B66-848B-B2855C78A5DD}">
      <dsp:nvSpPr>
        <dsp:cNvPr id="0" name=""/>
        <dsp:cNvSpPr/>
      </dsp:nvSpPr>
      <dsp:spPr>
        <a:xfrm>
          <a:off x="16686228" y="7218752"/>
          <a:ext cx="1873965" cy="936982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>
              <a:latin typeface="Twinkl" pitchFamily="2" charset="0"/>
            </a:rPr>
            <a:t>Practical understanding of plot and subtext</a:t>
          </a:r>
        </a:p>
      </dsp:txBody>
      <dsp:txXfrm>
        <a:off x="16686228" y="7218752"/>
        <a:ext cx="1873965" cy="936982"/>
      </dsp:txXfrm>
    </dsp:sp>
    <dsp:sp modelId="{3AEF2D66-BCA0-46CC-BC2E-6B2FE505A523}">
      <dsp:nvSpPr>
        <dsp:cNvPr id="0" name=""/>
        <dsp:cNvSpPr/>
      </dsp:nvSpPr>
      <dsp:spPr>
        <a:xfrm>
          <a:off x="10993047" y="1331691"/>
          <a:ext cx="2563659" cy="1501982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Twinkl" pitchFamily="2" charset="0"/>
            </a:rPr>
            <a:t>To practically explore key scenes and themes of Blood Brothers</a:t>
          </a:r>
        </a:p>
      </dsp:txBody>
      <dsp:txXfrm>
        <a:off x="10993047" y="1331691"/>
        <a:ext cx="2563659" cy="150198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ABADF1-2493-454A-A9AE-1E2DA8143D4B}">
      <dsp:nvSpPr>
        <dsp:cNvPr id="0" name=""/>
        <dsp:cNvSpPr/>
      </dsp:nvSpPr>
      <dsp:spPr>
        <a:xfrm>
          <a:off x="13503689" y="1053475"/>
          <a:ext cx="220969" cy="1285308"/>
        </a:xfrm>
        <a:custGeom>
          <a:avLst/>
          <a:gdLst/>
          <a:ahLst/>
          <a:cxnLst/>
          <a:rect l="0" t="0" r="0" b="0"/>
          <a:pathLst>
            <a:path>
              <a:moveTo>
                <a:pt x="220969" y="0"/>
              </a:moveTo>
              <a:lnTo>
                <a:pt x="220969" y="1285308"/>
              </a:lnTo>
              <a:lnTo>
                <a:pt x="0" y="1285308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853C6CE-EBC5-4CC9-9A74-80111B239CDE}">
      <dsp:nvSpPr>
        <dsp:cNvPr id="0" name=""/>
        <dsp:cNvSpPr/>
      </dsp:nvSpPr>
      <dsp:spPr>
        <a:xfrm>
          <a:off x="16702492" y="4676330"/>
          <a:ext cx="315671" cy="39564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56414"/>
              </a:lnTo>
              <a:lnTo>
                <a:pt x="315671" y="395641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02DDBF-E2DB-472F-96A1-CB3462977B0D}">
      <dsp:nvSpPr>
        <dsp:cNvPr id="0" name=""/>
        <dsp:cNvSpPr/>
      </dsp:nvSpPr>
      <dsp:spPr>
        <a:xfrm>
          <a:off x="16702492" y="4676330"/>
          <a:ext cx="315671" cy="24622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62236"/>
              </a:lnTo>
              <a:lnTo>
                <a:pt x="315671" y="246223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863B94-0448-4A95-AA59-386993FAA2CA}">
      <dsp:nvSpPr>
        <dsp:cNvPr id="0" name=""/>
        <dsp:cNvSpPr/>
      </dsp:nvSpPr>
      <dsp:spPr>
        <a:xfrm>
          <a:off x="16702492" y="4676330"/>
          <a:ext cx="315671" cy="9680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8058"/>
              </a:lnTo>
              <a:lnTo>
                <a:pt x="315671" y="96805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13724659" y="1053475"/>
          <a:ext cx="3819623" cy="25706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49646"/>
              </a:lnTo>
              <a:lnTo>
                <a:pt x="3819623" y="2349646"/>
              </a:lnTo>
              <a:lnTo>
                <a:pt x="3819623" y="257061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0411CD-42E0-42DB-86A2-064D81A5D156}">
      <dsp:nvSpPr>
        <dsp:cNvPr id="0" name=""/>
        <dsp:cNvSpPr/>
      </dsp:nvSpPr>
      <dsp:spPr>
        <a:xfrm>
          <a:off x="14156077" y="4676330"/>
          <a:ext cx="315671" cy="69447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944769"/>
              </a:lnTo>
              <a:lnTo>
                <a:pt x="315671" y="69447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805F798-AEAD-4BA4-8363-8A89CF45E3C8}">
      <dsp:nvSpPr>
        <dsp:cNvPr id="0" name=""/>
        <dsp:cNvSpPr/>
      </dsp:nvSpPr>
      <dsp:spPr>
        <a:xfrm>
          <a:off x="14156077" y="4676330"/>
          <a:ext cx="315671" cy="54505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50591"/>
              </a:lnTo>
              <a:lnTo>
                <a:pt x="315671" y="545059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C0DE71-DAB9-4D40-990C-8627A585E8C3}">
      <dsp:nvSpPr>
        <dsp:cNvPr id="0" name=""/>
        <dsp:cNvSpPr/>
      </dsp:nvSpPr>
      <dsp:spPr>
        <a:xfrm>
          <a:off x="14156077" y="4676330"/>
          <a:ext cx="315671" cy="39564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56414"/>
              </a:lnTo>
              <a:lnTo>
                <a:pt x="315671" y="395641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D753FE-E027-4E92-891B-628CD4C3559F}">
      <dsp:nvSpPr>
        <dsp:cNvPr id="0" name=""/>
        <dsp:cNvSpPr/>
      </dsp:nvSpPr>
      <dsp:spPr>
        <a:xfrm>
          <a:off x="14156077" y="4676330"/>
          <a:ext cx="315671" cy="24622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62236"/>
              </a:lnTo>
              <a:lnTo>
                <a:pt x="315671" y="246223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EFB57D-0985-468A-885C-65A51019B9A4}">
      <dsp:nvSpPr>
        <dsp:cNvPr id="0" name=""/>
        <dsp:cNvSpPr/>
      </dsp:nvSpPr>
      <dsp:spPr>
        <a:xfrm>
          <a:off x="14156077" y="4676330"/>
          <a:ext cx="315671" cy="9680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8058"/>
              </a:lnTo>
              <a:lnTo>
                <a:pt x="315671" y="96805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CF7BF7-0A21-441F-81B4-32185A7D7696}">
      <dsp:nvSpPr>
        <dsp:cNvPr id="0" name=""/>
        <dsp:cNvSpPr/>
      </dsp:nvSpPr>
      <dsp:spPr>
        <a:xfrm>
          <a:off x="13724659" y="1053475"/>
          <a:ext cx="1273207" cy="25706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49646"/>
              </a:lnTo>
              <a:lnTo>
                <a:pt x="1273207" y="2349646"/>
              </a:lnTo>
              <a:lnTo>
                <a:pt x="1273207" y="257061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535A63-AEE9-4404-A17A-DC655AF59159}">
      <dsp:nvSpPr>
        <dsp:cNvPr id="0" name=""/>
        <dsp:cNvSpPr/>
      </dsp:nvSpPr>
      <dsp:spPr>
        <a:xfrm>
          <a:off x="11609661" y="4676330"/>
          <a:ext cx="315671" cy="69447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944769"/>
              </a:lnTo>
              <a:lnTo>
                <a:pt x="315671" y="6944769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2403E3-CE92-404E-A936-2F5E4A340EA1}">
      <dsp:nvSpPr>
        <dsp:cNvPr id="0" name=""/>
        <dsp:cNvSpPr/>
      </dsp:nvSpPr>
      <dsp:spPr>
        <a:xfrm>
          <a:off x="11609661" y="4676330"/>
          <a:ext cx="315671" cy="54505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50591"/>
              </a:lnTo>
              <a:lnTo>
                <a:pt x="315671" y="545059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51765FE-39DB-47DD-A78E-BFDF2EF637BA}">
      <dsp:nvSpPr>
        <dsp:cNvPr id="0" name=""/>
        <dsp:cNvSpPr/>
      </dsp:nvSpPr>
      <dsp:spPr>
        <a:xfrm>
          <a:off x="11609661" y="4676330"/>
          <a:ext cx="315671" cy="39564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56414"/>
              </a:lnTo>
              <a:lnTo>
                <a:pt x="315671" y="395641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F2C123-915A-40D9-89F4-37C126D8B05B}">
      <dsp:nvSpPr>
        <dsp:cNvPr id="0" name=""/>
        <dsp:cNvSpPr/>
      </dsp:nvSpPr>
      <dsp:spPr>
        <a:xfrm>
          <a:off x="11609661" y="4676330"/>
          <a:ext cx="315671" cy="24622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62236"/>
              </a:lnTo>
              <a:lnTo>
                <a:pt x="315671" y="246223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9989B00-CF2A-45AE-9EA2-00B1ABBE69D4}">
      <dsp:nvSpPr>
        <dsp:cNvPr id="0" name=""/>
        <dsp:cNvSpPr/>
      </dsp:nvSpPr>
      <dsp:spPr>
        <a:xfrm>
          <a:off x="11609661" y="4676330"/>
          <a:ext cx="315671" cy="9680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8058"/>
              </a:lnTo>
              <a:lnTo>
                <a:pt x="315671" y="96805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12451451" y="1053475"/>
          <a:ext cx="1273207" cy="2570616"/>
        </a:xfrm>
        <a:custGeom>
          <a:avLst/>
          <a:gdLst/>
          <a:ahLst/>
          <a:cxnLst/>
          <a:rect l="0" t="0" r="0" b="0"/>
          <a:pathLst>
            <a:path>
              <a:moveTo>
                <a:pt x="1273207" y="0"/>
              </a:moveTo>
              <a:lnTo>
                <a:pt x="1273207" y="2349646"/>
              </a:lnTo>
              <a:lnTo>
                <a:pt x="0" y="2349646"/>
              </a:lnTo>
              <a:lnTo>
                <a:pt x="0" y="257061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58818B6-15F9-4341-B354-CA019132126C}">
      <dsp:nvSpPr>
        <dsp:cNvPr id="0" name=""/>
        <dsp:cNvSpPr/>
      </dsp:nvSpPr>
      <dsp:spPr>
        <a:xfrm>
          <a:off x="9063246" y="4676330"/>
          <a:ext cx="315671" cy="545059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450591"/>
              </a:lnTo>
              <a:lnTo>
                <a:pt x="315671" y="545059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9063246" y="4676330"/>
          <a:ext cx="315671" cy="395641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956414"/>
              </a:lnTo>
              <a:lnTo>
                <a:pt x="315671" y="3956414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9063246" y="4676330"/>
          <a:ext cx="315671" cy="246223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62236"/>
              </a:lnTo>
              <a:lnTo>
                <a:pt x="315671" y="2462236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4999F59-46E4-4D02-93A7-653263849643}">
      <dsp:nvSpPr>
        <dsp:cNvPr id="0" name=""/>
        <dsp:cNvSpPr/>
      </dsp:nvSpPr>
      <dsp:spPr>
        <a:xfrm>
          <a:off x="9063246" y="4676330"/>
          <a:ext cx="315671" cy="9680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68058"/>
              </a:lnTo>
              <a:lnTo>
                <a:pt x="315671" y="968058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9905036" y="1053475"/>
          <a:ext cx="3819623" cy="2570616"/>
        </a:xfrm>
        <a:custGeom>
          <a:avLst/>
          <a:gdLst/>
          <a:ahLst/>
          <a:cxnLst/>
          <a:rect l="0" t="0" r="0" b="0"/>
          <a:pathLst>
            <a:path>
              <a:moveTo>
                <a:pt x="3819623" y="0"/>
              </a:moveTo>
              <a:lnTo>
                <a:pt x="3819623" y="2349646"/>
              </a:lnTo>
              <a:lnTo>
                <a:pt x="0" y="2349646"/>
              </a:lnTo>
              <a:lnTo>
                <a:pt x="0" y="2570616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12672421" y="1238"/>
          <a:ext cx="2104475" cy="1052237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Blood Brothers by Willy Russell</a:t>
          </a:r>
        </a:p>
      </dsp:txBody>
      <dsp:txXfrm>
        <a:off x="12672421" y="1238"/>
        <a:ext cx="2104475" cy="1052237"/>
      </dsp:txXfrm>
    </dsp:sp>
    <dsp:sp modelId="{4AACEB42-308F-459C-955A-24E5BF3A9E62}">
      <dsp:nvSpPr>
        <dsp:cNvPr id="0" name=""/>
        <dsp:cNvSpPr/>
      </dsp:nvSpPr>
      <dsp:spPr>
        <a:xfrm>
          <a:off x="8852798" y="3624092"/>
          <a:ext cx="2104475" cy="105223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Themes and context </a:t>
          </a:r>
        </a:p>
      </dsp:txBody>
      <dsp:txXfrm>
        <a:off x="8852798" y="3624092"/>
        <a:ext cx="2104475" cy="1052237"/>
      </dsp:txXfrm>
    </dsp:sp>
    <dsp:sp modelId="{D8CF3383-0945-4C8D-8A53-372F0B50E698}">
      <dsp:nvSpPr>
        <dsp:cNvPr id="0" name=""/>
        <dsp:cNvSpPr/>
      </dsp:nvSpPr>
      <dsp:spPr>
        <a:xfrm>
          <a:off x="9378917" y="5118270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Class System</a:t>
          </a:r>
        </a:p>
      </dsp:txBody>
      <dsp:txXfrm>
        <a:off x="9378917" y="5118270"/>
        <a:ext cx="2104475" cy="1052237"/>
      </dsp:txXfrm>
    </dsp:sp>
    <dsp:sp modelId="{337053C6-D7B2-45F9-B451-538BEDF3D36B}">
      <dsp:nvSpPr>
        <dsp:cNvPr id="0" name=""/>
        <dsp:cNvSpPr/>
      </dsp:nvSpPr>
      <dsp:spPr>
        <a:xfrm>
          <a:off x="9378917" y="6612448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Nature v Nurture</a:t>
          </a:r>
        </a:p>
      </dsp:txBody>
      <dsp:txXfrm>
        <a:off x="9378917" y="6612448"/>
        <a:ext cx="2104475" cy="1052237"/>
      </dsp:txXfrm>
    </dsp:sp>
    <dsp:sp modelId="{907791FD-DDF0-4C88-A9AB-B04483412C06}">
      <dsp:nvSpPr>
        <dsp:cNvPr id="0" name=""/>
        <dsp:cNvSpPr/>
      </dsp:nvSpPr>
      <dsp:spPr>
        <a:xfrm>
          <a:off x="9378917" y="8106625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Relationships</a:t>
          </a:r>
        </a:p>
      </dsp:txBody>
      <dsp:txXfrm>
        <a:off x="9378917" y="8106625"/>
        <a:ext cx="2104475" cy="1052237"/>
      </dsp:txXfrm>
    </dsp:sp>
    <dsp:sp modelId="{7184D47C-FD48-4746-830E-9EBAD3E9C19A}">
      <dsp:nvSpPr>
        <dsp:cNvPr id="0" name=""/>
        <dsp:cNvSpPr/>
      </dsp:nvSpPr>
      <dsp:spPr>
        <a:xfrm>
          <a:off x="9378917" y="9600803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Superstitions</a:t>
          </a:r>
        </a:p>
      </dsp:txBody>
      <dsp:txXfrm>
        <a:off x="9378917" y="9600803"/>
        <a:ext cx="2104475" cy="1052237"/>
      </dsp:txXfrm>
    </dsp:sp>
    <dsp:sp modelId="{6CA530BF-8391-46E5-8CAC-230C7C30EB5A}">
      <dsp:nvSpPr>
        <dsp:cNvPr id="0" name=""/>
        <dsp:cNvSpPr/>
      </dsp:nvSpPr>
      <dsp:spPr>
        <a:xfrm>
          <a:off x="11399214" y="3624092"/>
          <a:ext cx="2104475" cy="105223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Characterisation</a:t>
          </a:r>
        </a:p>
      </dsp:txBody>
      <dsp:txXfrm>
        <a:off x="11399214" y="3624092"/>
        <a:ext cx="2104475" cy="1052237"/>
      </dsp:txXfrm>
    </dsp:sp>
    <dsp:sp modelId="{78C07248-AB9B-48DB-8803-4B1E7817EAEA}">
      <dsp:nvSpPr>
        <dsp:cNvPr id="0" name=""/>
        <dsp:cNvSpPr/>
      </dsp:nvSpPr>
      <dsp:spPr>
        <a:xfrm>
          <a:off x="11925332" y="5118270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Use of voice</a:t>
          </a:r>
        </a:p>
      </dsp:txBody>
      <dsp:txXfrm>
        <a:off x="11925332" y="5118270"/>
        <a:ext cx="2104475" cy="1052237"/>
      </dsp:txXfrm>
    </dsp:sp>
    <dsp:sp modelId="{192A2419-7AA0-40D9-9BA7-C3430A875C56}">
      <dsp:nvSpPr>
        <dsp:cNvPr id="0" name=""/>
        <dsp:cNvSpPr/>
      </dsp:nvSpPr>
      <dsp:spPr>
        <a:xfrm>
          <a:off x="11925332" y="6612448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Movement</a:t>
          </a:r>
        </a:p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gestures</a:t>
          </a:r>
        </a:p>
      </dsp:txBody>
      <dsp:txXfrm>
        <a:off x="11925332" y="6612448"/>
        <a:ext cx="2104475" cy="1052237"/>
      </dsp:txXfrm>
    </dsp:sp>
    <dsp:sp modelId="{5A4415E7-AA3A-4700-98B4-3226E52C9239}">
      <dsp:nvSpPr>
        <dsp:cNvPr id="0" name=""/>
        <dsp:cNvSpPr/>
      </dsp:nvSpPr>
      <dsp:spPr>
        <a:xfrm>
          <a:off x="11925332" y="8106625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Body language</a:t>
          </a:r>
        </a:p>
      </dsp:txBody>
      <dsp:txXfrm>
        <a:off x="11925332" y="8106625"/>
        <a:ext cx="2104475" cy="1052237"/>
      </dsp:txXfrm>
    </dsp:sp>
    <dsp:sp modelId="{3168AA2E-9543-4EB6-8510-EFD5AC0405DD}">
      <dsp:nvSpPr>
        <dsp:cNvPr id="0" name=""/>
        <dsp:cNvSpPr/>
      </dsp:nvSpPr>
      <dsp:spPr>
        <a:xfrm>
          <a:off x="11925332" y="9600803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Use of levels</a:t>
          </a:r>
        </a:p>
      </dsp:txBody>
      <dsp:txXfrm>
        <a:off x="11925332" y="9600803"/>
        <a:ext cx="2104475" cy="1052237"/>
      </dsp:txXfrm>
    </dsp:sp>
    <dsp:sp modelId="{7C7AEACE-E061-45C6-9307-A309D125DAA8}">
      <dsp:nvSpPr>
        <dsp:cNvPr id="0" name=""/>
        <dsp:cNvSpPr/>
      </dsp:nvSpPr>
      <dsp:spPr>
        <a:xfrm>
          <a:off x="11925332" y="11094981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Proxemics and tension</a:t>
          </a:r>
        </a:p>
      </dsp:txBody>
      <dsp:txXfrm>
        <a:off x="11925332" y="11094981"/>
        <a:ext cx="2104475" cy="1052237"/>
      </dsp:txXfrm>
    </dsp:sp>
    <dsp:sp modelId="{EB36BF49-EF6D-4FF4-ABE7-16771093A447}">
      <dsp:nvSpPr>
        <dsp:cNvPr id="0" name=""/>
        <dsp:cNvSpPr/>
      </dsp:nvSpPr>
      <dsp:spPr>
        <a:xfrm>
          <a:off x="13945629" y="3624092"/>
          <a:ext cx="2104475" cy="105223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Strategies and skills for interpretation</a:t>
          </a:r>
        </a:p>
      </dsp:txBody>
      <dsp:txXfrm>
        <a:off x="13945629" y="3624092"/>
        <a:ext cx="2104475" cy="1052237"/>
      </dsp:txXfrm>
    </dsp:sp>
    <dsp:sp modelId="{E02E3150-9906-4871-92C2-19A6F974356F}">
      <dsp:nvSpPr>
        <dsp:cNvPr id="0" name=""/>
        <dsp:cNvSpPr/>
      </dsp:nvSpPr>
      <dsp:spPr>
        <a:xfrm>
          <a:off x="14471748" y="5118270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Status</a:t>
          </a:r>
        </a:p>
      </dsp:txBody>
      <dsp:txXfrm>
        <a:off x="14471748" y="5118270"/>
        <a:ext cx="2104475" cy="1052237"/>
      </dsp:txXfrm>
    </dsp:sp>
    <dsp:sp modelId="{F67DF9D6-11A7-4F85-8A70-759ECD76BD3D}">
      <dsp:nvSpPr>
        <dsp:cNvPr id="0" name=""/>
        <dsp:cNvSpPr/>
      </dsp:nvSpPr>
      <dsp:spPr>
        <a:xfrm>
          <a:off x="14471748" y="6612448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Tension</a:t>
          </a:r>
          <a:endParaRPr lang="en-GB" sz="2300" kern="1200" dirty="0"/>
        </a:p>
      </dsp:txBody>
      <dsp:txXfrm>
        <a:off x="14471748" y="6612448"/>
        <a:ext cx="2104475" cy="1052237"/>
      </dsp:txXfrm>
    </dsp:sp>
    <dsp:sp modelId="{D892A2FF-5AF8-4017-B77D-6519B65348B3}">
      <dsp:nvSpPr>
        <dsp:cNvPr id="0" name=""/>
        <dsp:cNvSpPr/>
      </dsp:nvSpPr>
      <dsp:spPr>
        <a:xfrm>
          <a:off x="14471748" y="8106625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Epic Theatre conventions</a:t>
          </a:r>
        </a:p>
      </dsp:txBody>
      <dsp:txXfrm>
        <a:off x="14471748" y="8106625"/>
        <a:ext cx="2104475" cy="1052237"/>
      </dsp:txXfrm>
    </dsp:sp>
    <dsp:sp modelId="{591E166B-FCFD-46A6-9DC3-F357862C1DBE}">
      <dsp:nvSpPr>
        <dsp:cNvPr id="0" name=""/>
        <dsp:cNvSpPr/>
      </dsp:nvSpPr>
      <dsp:spPr>
        <a:xfrm>
          <a:off x="14471748" y="9600803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Narration</a:t>
          </a:r>
        </a:p>
      </dsp:txBody>
      <dsp:txXfrm>
        <a:off x="14471748" y="9600803"/>
        <a:ext cx="2104475" cy="1052237"/>
      </dsp:txXfrm>
    </dsp:sp>
    <dsp:sp modelId="{2A2BE4E3-2D97-427C-AAFC-5694E26EFE17}">
      <dsp:nvSpPr>
        <dsp:cNvPr id="0" name=""/>
        <dsp:cNvSpPr/>
      </dsp:nvSpPr>
      <dsp:spPr>
        <a:xfrm>
          <a:off x="14471748" y="11094981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Tableaux</a:t>
          </a:r>
        </a:p>
      </dsp:txBody>
      <dsp:txXfrm>
        <a:off x="14471748" y="11094981"/>
        <a:ext cx="2104475" cy="1052237"/>
      </dsp:txXfrm>
    </dsp:sp>
    <dsp:sp modelId="{5157D9FE-AB47-4C7F-B45E-54A97DF16FD2}">
      <dsp:nvSpPr>
        <dsp:cNvPr id="0" name=""/>
        <dsp:cNvSpPr/>
      </dsp:nvSpPr>
      <dsp:spPr>
        <a:xfrm>
          <a:off x="16492044" y="3624092"/>
          <a:ext cx="2104475" cy="105223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Link to English Literature GCSE</a:t>
          </a:r>
        </a:p>
      </dsp:txBody>
      <dsp:txXfrm>
        <a:off x="16492044" y="3624092"/>
        <a:ext cx="2104475" cy="1052237"/>
      </dsp:txXfrm>
    </dsp:sp>
    <dsp:sp modelId="{0B3720BE-5DC6-44D9-9CE6-755AFDE6ED20}">
      <dsp:nvSpPr>
        <dsp:cNvPr id="0" name=""/>
        <dsp:cNvSpPr/>
      </dsp:nvSpPr>
      <dsp:spPr>
        <a:xfrm>
          <a:off x="17018163" y="5118270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Character relationships</a:t>
          </a:r>
        </a:p>
      </dsp:txBody>
      <dsp:txXfrm>
        <a:off x="17018163" y="5118270"/>
        <a:ext cx="2104475" cy="1052237"/>
      </dsp:txXfrm>
    </dsp:sp>
    <dsp:sp modelId="{03F23493-885A-4227-8053-3F9491645E6B}">
      <dsp:nvSpPr>
        <dsp:cNvPr id="0" name=""/>
        <dsp:cNvSpPr/>
      </dsp:nvSpPr>
      <dsp:spPr>
        <a:xfrm>
          <a:off x="17018163" y="6612448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Key quotes</a:t>
          </a:r>
        </a:p>
      </dsp:txBody>
      <dsp:txXfrm>
        <a:off x="17018163" y="6612448"/>
        <a:ext cx="2104475" cy="1052237"/>
      </dsp:txXfrm>
    </dsp:sp>
    <dsp:sp modelId="{418B93E7-947A-4B66-848B-B2855C78A5DD}">
      <dsp:nvSpPr>
        <dsp:cNvPr id="0" name=""/>
        <dsp:cNvSpPr/>
      </dsp:nvSpPr>
      <dsp:spPr>
        <a:xfrm>
          <a:off x="17018163" y="8106625"/>
          <a:ext cx="2104475" cy="105223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Practical understanding of plot and subtext</a:t>
          </a:r>
        </a:p>
      </dsp:txBody>
      <dsp:txXfrm>
        <a:off x="17018163" y="8106625"/>
        <a:ext cx="2104475" cy="1052237"/>
      </dsp:txXfrm>
    </dsp:sp>
    <dsp:sp modelId="{3AEF2D66-BCA0-46CC-BC2E-6B2FE505A523}">
      <dsp:nvSpPr>
        <dsp:cNvPr id="0" name=""/>
        <dsp:cNvSpPr/>
      </dsp:nvSpPr>
      <dsp:spPr>
        <a:xfrm>
          <a:off x="10624682" y="1495415"/>
          <a:ext cx="2879006" cy="1686737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>
              <a:latin typeface="Twinkl Light" pitchFamily="2" charset="0"/>
            </a:rPr>
            <a:t>To practically explore key scenes and themes of Blood Brothers</a:t>
          </a:r>
        </a:p>
      </dsp:txBody>
      <dsp:txXfrm>
        <a:off x="10624682" y="1495415"/>
        <a:ext cx="2879006" cy="168673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tif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t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2574993"/>
            <a:ext cx="21971004" cy="4648201"/>
          </a:xfrm>
          <a:prstGeom prst="rect">
            <a:avLst/>
          </a:prstGeom>
        </p:spPr>
        <p:txBody>
          <a:bodyPr anchor="b"/>
          <a:lstStyle>
            <a:lvl1pPr>
              <a:defRPr sz="8700" spc="-174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1344" y="7223192"/>
            <a:ext cx="21971001" cy="3657601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275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2914863" y="232506"/>
            <a:ext cx="1201213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View from inside a stone structure, looking out towards stairs and a clear, blue sky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72934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26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7124700"/>
            <a:ext cx="21971000" cy="4648200"/>
          </a:xfrm>
          <a:prstGeom prst="rect">
            <a:avLst/>
          </a:prstGeom>
        </p:spPr>
        <p:txBody>
          <a:bodyPr anchor="b"/>
          <a:lstStyle>
            <a:lvl1pPr>
              <a:defRPr sz="8700" spc="-174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Presentation Title</a:t>
            </a:r>
          </a:p>
        </p:txBody>
      </p:sp>
      <p:sp>
        <p:nvSpPr>
          <p:cNvPr id="27" name="Author and Date"/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207691" y="1106139"/>
            <a:ext cx="21968621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Author and Date</a:t>
            </a:r>
          </a:p>
        </p:txBody>
      </p:sp>
      <p:sp>
        <p:nvSpPr>
          <p:cNvPr id="2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11609910"/>
            <a:ext cx="21971000" cy="1116952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>
                <a:solidFill>
                  <a:srgbClr val="000000"/>
                </a:solidFill>
                <a:latin typeface="+mn-lt"/>
                <a:ea typeface="+mn-ea"/>
                <a:cs typeface="+mn-cs"/>
                <a:sym typeface="Helvetica Neue"/>
              </a:defRPr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2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 &amp; Photo 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A modern white building with glass panels against a clear, blue sky"/>
          <p:cNvSpPr>
            <a:spLocks noGrp="1"/>
          </p:cNvSpPr>
          <p:nvPr>
            <p:ph type="pic" idx="21"/>
          </p:nvPr>
        </p:nvSpPr>
        <p:spPr>
          <a:xfrm>
            <a:off x="9271000" y="1270000"/>
            <a:ext cx="16764000" cy="1117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37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270002"/>
            <a:ext cx="9779000" cy="5882273"/>
          </a:xfrm>
          <a:prstGeom prst="rect">
            <a:avLst/>
          </a:prstGeom>
        </p:spPr>
        <p:txBody>
          <a:bodyPr anchor="b"/>
          <a:lstStyle/>
          <a:p>
            <a:r>
              <a:t>Slide Title</a:t>
            </a:r>
          </a:p>
        </p:txBody>
      </p:sp>
      <p:sp>
        <p:nvSpPr>
          <p:cNvPr id="38" name="Body Level One…"/>
          <p:cNvSpPr txBox="1">
            <a:spLocks noGrp="1"/>
          </p:cNvSpPr>
          <p:nvPr>
            <p:ph type="body" sz="quarter" idx="1" hasCustomPrompt="1"/>
          </p:nvPr>
        </p:nvSpPr>
        <p:spPr>
          <a:xfrm>
            <a:off x="1206500" y="7060576"/>
            <a:ext cx="9779000" cy="5385424"/>
          </a:xfrm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1pPr>
            <a:lvl2pPr marL="0" indent="3429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2pPr>
            <a:lvl3pPr marL="0" indent="6858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3pPr>
            <a:lvl4pPr marL="0" indent="10287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4pPr>
            <a:lvl5pPr marL="0" indent="1371600" defTabSz="619125">
              <a:lnSpc>
                <a:spcPct val="100000"/>
              </a:lnSpc>
              <a:spcBef>
                <a:spcPts val="0"/>
              </a:spcBef>
              <a:buSzTx/>
              <a:buNone/>
              <a:defRPr sz="4125" b="1"/>
            </a:lvl5pPr>
          </a:lstStyle>
          <a:p>
            <a:r>
              <a:t>Slide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40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C405FDF-5A9B-2E45-E585-934306BC831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C8961EE-60ED-4001-7078-E40E5C5C2B76}"/>
              </a:ext>
            </a:extLst>
          </p:cNvPr>
          <p:cNvSpPr txBox="1">
            <a:spLocks noGrp="1"/>
          </p:cNvSpPr>
          <p:nvPr>
            <p:ph type="body" sz="quarter" idx="22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674762"/>
            <a:ext cx="21971000" cy="8256012"/>
          </a:xfrm>
          <a:prstGeom prst="rect">
            <a:avLst/>
          </a:prstGeom>
        </p:spPr>
        <p:txBody>
          <a:bodyPr numCol="2" spcCol="1098550"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r>
              <a:rPr dirty="0"/>
              <a:t>Slide bullet text</a:t>
            </a:r>
          </a:p>
          <a:p>
            <a:pPr lvl="1"/>
            <a:endParaRPr dirty="0"/>
          </a:p>
          <a:p>
            <a:pPr lvl="2"/>
            <a:endParaRPr dirty="0"/>
          </a:p>
          <a:p>
            <a:pPr lvl="3"/>
            <a:endParaRPr dirty="0"/>
          </a:p>
          <a:p>
            <a:pPr lvl="4"/>
            <a:endParaRPr dirty="0"/>
          </a:p>
        </p:txBody>
      </p:sp>
      <p:pic>
        <p:nvPicPr>
          <p:cNvPr id="58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D07D0B45-18DF-8EA6-DC0A-333A63C1C61E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E63311-B157-848F-AF42-6B5AA0C950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931334" y="681039"/>
            <a:ext cx="21636567" cy="2689225"/>
          </a:xfrm>
        </p:spPr>
        <p:txBody>
          <a:bodyPr>
            <a:normAutofit/>
          </a:bodyPr>
          <a:lstStyle>
            <a:lvl2pPr marL="457200" indent="0">
              <a:buNone/>
              <a:defRPr sz="8800"/>
            </a:lvl2pPr>
            <a:lvl4pPr marL="1371600" indent="0">
              <a:buNone/>
              <a:defRPr/>
            </a:lvl4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Author and Date">
            <a:extLst>
              <a:ext uri="{FF2B5EF4-FFF2-40B4-BE49-F238E27FC236}">
                <a16:creationId xmlns:a16="http://schemas.microsoft.com/office/drawing/2014/main" id="{2F166A5D-C022-2AD6-687A-AC6913B05801}"/>
              </a:ext>
            </a:extLst>
          </p:cNvPr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r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solidFill>
                  <a:srgbClr val="004D80"/>
                </a:solidFill>
                <a:latin typeface="Avenir Next Regular"/>
                <a:ea typeface="+mn-ea"/>
                <a:cs typeface="+mn-cs"/>
                <a:sym typeface="Helvetica Neue"/>
              </a:defRPr>
            </a:lvl1pPr>
          </a:lstStyle>
          <a:p>
            <a:r>
              <a:rPr lang="en-GB" dirty="0"/>
              <a:t>‘We help each other to work hard and be kind’ </a:t>
            </a:r>
            <a:endParaRPr dirty="0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9779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69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248504"/>
            <a:ext cx="9779000" cy="8256630"/>
          </a:xfrm>
          <a:prstGeom prst="rect">
            <a:avLst/>
          </a:prstGeom>
        </p:spPr>
        <p:txBody>
          <a:bodyPr/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70" name="Small section of a modern shell bridge in Qingdao, Shandong, China with a partly cloudy sky above"/>
          <p:cNvSpPr>
            <a:spLocks noGrp="1"/>
          </p:cNvSpPr>
          <p:nvPr>
            <p:ph type="pic" idx="22"/>
          </p:nvPr>
        </p:nvSpPr>
        <p:spPr>
          <a:xfrm>
            <a:off x="9271001" y="1263850"/>
            <a:ext cx="16773843" cy="1118820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71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9779000" cy="1435100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7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7671B937-CBF2-5917-74CD-EF3735275968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080D21A-9045-93E8-016C-56C5DEA03086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D4B4300A-93EC-FB54-98D1-F1884127B01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20000"/>
          </a:blip>
          <a:srcRect r="4" b="4604"/>
          <a:stretch>
            <a:fillRect/>
          </a:stretch>
        </p:blipFill>
        <p:spPr>
          <a:xfrm>
            <a:off x="20830033" y="232506"/>
            <a:ext cx="3286046" cy="415251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Section Title"/>
          <p:cNvSpPr txBox="1">
            <a:spLocks noGrp="1"/>
          </p:cNvSpPr>
          <p:nvPr>
            <p:ph type="title" hasCustomPrompt="1"/>
          </p:nvPr>
        </p:nvSpPr>
        <p:spPr>
          <a:xfrm>
            <a:off x="1206497" y="4533900"/>
            <a:ext cx="21971004" cy="4648200"/>
          </a:xfrm>
          <a:prstGeom prst="rect">
            <a:avLst/>
          </a:prstGeom>
        </p:spPr>
        <p:txBody>
          <a:bodyPr anchor="ctr"/>
          <a:lstStyle>
            <a:lvl1pPr>
              <a:defRPr sz="8700" spc="-174"/>
            </a:lvl1pPr>
          </a:lstStyle>
          <a:p>
            <a:r>
              <a:t>Section Title</a:t>
            </a:r>
          </a:p>
        </p:txBody>
      </p:sp>
      <p:sp>
        <p:nvSpPr>
          <p:cNvPr id="8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9493"/>
            <a:ext cx="314189" cy="310341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A0DEFD1A-79D2-84FB-E76D-7F1273FE20C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BA6E8F0B-57FA-FF3F-AA39-1736AFA24128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E674518D-4995-3F87-FAAC-EECE771B4A7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1"/>
            <a:ext cx="21971000" cy="1434949"/>
          </a:xfrm>
          <a:prstGeom prst="rect">
            <a:avLst/>
          </a:prstGeom>
        </p:spPr>
        <p:txBody>
          <a:bodyPr/>
          <a:lstStyle/>
          <a:p>
            <a:r>
              <a:t>Slide Title</a:t>
            </a:r>
          </a:p>
        </p:txBody>
      </p:sp>
      <p:sp>
        <p:nvSpPr>
          <p:cNvPr id="91" name="Slide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Slide Subtitle</a:t>
            </a:r>
          </a:p>
        </p:txBody>
      </p:sp>
      <p:sp>
        <p:nvSpPr>
          <p:cNvPr id="94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89E846B8-F1E6-19DE-7CFE-39B192D6A28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3E4A4B0E-8ADE-B572-3136-9FF73E1A1EC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8CE3C357-5480-54DD-F046-5CAE27D8BC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Agenda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0"/>
            <a:ext cx="21971000" cy="1435100"/>
          </a:xfrm>
          <a:prstGeom prst="rect">
            <a:avLst/>
          </a:prstGeom>
        </p:spPr>
        <p:txBody>
          <a:bodyPr/>
          <a:lstStyle/>
          <a:p>
            <a:r>
              <a:t>Agenda Title</a:t>
            </a:r>
          </a:p>
        </p:txBody>
      </p:sp>
      <p:sp>
        <p:nvSpPr>
          <p:cNvPr id="102" name="Agenda Subtitle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2372962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Agenda Subtitle</a:t>
            </a:r>
          </a:p>
        </p:txBody>
      </p:sp>
      <p:sp>
        <p:nvSpPr>
          <p:cNvPr id="103" name="Body Level One…"/>
          <p:cNvSpPr txBox="1">
            <a:spLocks noGrp="1"/>
          </p:cNvSpPr>
          <p:nvPr>
            <p:ph type="body" idx="1" hasCustomPrompt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1pPr>
            <a:lvl2pPr marL="0" indent="3429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2pPr>
            <a:lvl3pPr marL="0" indent="6858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3pPr>
            <a:lvl4pPr marL="0" indent="10287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4pPr>
            <a:lvl5pPr marL="0" indent="1371600" defTabSz="619125">
              <a:lnSpc>
                <a:spcPct val="100000"/>
              </a:lnSpc>
              <a:spcBef>
                <a:spcPts val="1350"/>
              </a:spcBef>
              <a:buSzTx/>
              <a:buNone/>
              <a:defRPr sz="4125" spc="-41"/>
            </a:lvl5pPr>
          </a:lstStyle>
          <a:p>
            <a:r>
              <a:t>Agenda Topics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0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98EA6495-6302-1DA4-6C69-81E6D038E26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DA507710-3242-2755-ECBB-9782BB79B67D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B52232B-C892-9CCF-F47C-F1F160640BD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1206500" y="4920843"/>
            <a:ext cx="21971000" cy="3874314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8700" b="1" spc="-174"/>
            </a:lvl5pPr>
          </a:lstStyle>
          <a:p>
            <a:r>
              <a:t>Statement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1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4FA4C869-2D32-57FF-7773-50428C51BB4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952F0397-3989-E642-2400-20AEC1361065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299A2B81-9B96-7BA5-4C20-21CB004EB1D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ig Fa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6500" y="1075927"/>
            <a:ext cx="21971000" cy="7241584"/>
          </a:xfrm>
          <a:prstGeom prst="rect">
            <a:avLst/>
          </a:prstGeom>
        </p:spPr>
        <p:txBody>
          <a:bodyPr anchor="b"/>
          <a:lstStyle>
            <a:lvl1pPr marL="0" indent="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1pPr>
            <a:lvl2pPr marL="0" indent="3429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2pPr>
            <a:lvl3pPr marL="0" indent="6858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3pPr>
            <a:lvl4pPr marL="0" indent="10287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4pPr>
            <a:lvl5pPr marL="0" indent="1371600" algn="ctr">
              <a:lnSpc>
                <a:spcPct val="80000"/>
              </a:lnSpc>
              <a:spcBef>
                <a:spcPts val="0"/>
              </a:spcBef>
              <a:buSzTx/>
              <a:buNone/>
              <a:defRPr sz="18750" b="1" spc="-188"/>
            </a:lvl5pPr>
          </a:lstStyle>
          <a:p>
            <a:r>
              <a:t>100%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24" name="Fact informa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1206500" y="8262180"/>
            <a:ext cx="21971000" cy="934780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algn="ctr" defTabSz="551021">
              <a:lnSpc>
                <a:spcPct val="100000"/>
              </a:lnSpc>
              <a:spcBef>
                <a:spcPts val="0"/>
              </a:spcBef>
              <a:buSzTx/>
              <a:buNone/>
              <a:defRPr sz="3671" b="1"/>
            </a:lvl1pPr>
          </a:lstStyle>
          <a:p>
            <a:r>
              <a:t>Fact information</a:t>
            </a:r>
          </a:p>
        </p:txBody>
      </p:sp>
      <p:sp>
        <p:nvSpPr>
          <p:cNvPr id="127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294ACDAD-9AEA-3EF5-42F7-7B874F93359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ECE3FC44-6E13-403F-9A00-C792CBF2174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6407231-3770-1EBC-8106-8AFFDA29240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>
            <a:alphaModFix amt="7314"/>
          </a:blip>
          <a:srcRect r="2" b="4607"/>
          <a:stretch>
            <a:fillRect/>
          </a:stretch>
        </p:blipFill>
        <p:spPr>
          <a:xfrm>
            <a:off x="16660368" y="3355239"/>
            <a:ext cx="4778016" cy="620802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11" extrusionOk="0">
                <a:moveTo>
                  <a:pt x="0" y="0"/>
                </a:moveTo>
                <a:lnTo>
                  <a:pt x="0" y="6551"/>
                </a:lnTo>
                <a:cubicBezTo>
                  <a:pt x="0" y="13037"/>
                  <a:pt x="10" y="13121"/>
                  <a:pt x="1048" y="14843"/>
                </a:cubicBezTo>
                <a:cubicBezTo>
                  <a:pt x="2585" y="17393"/>
                  <a:pt x="4720" y="19252"/>
                  <a:pt x="7402" y="20377"/>
                </a:cubicBezTo>
                <a:cubicBezTo>
                  <a:pt x="10248" y="21571"/>
                  <a:pt x="11158" y="21600"/>
                  <a:pt x="13769" y="20580"/>
                </a:cubicBezTo>
                <a:cubicBezTo>
                  <a:pt x="16533" y="19499"/>
                  <a:pt x="18991" y="17498"/>
                  <a:pt x="20407" y="15176"/>
                </a:cubicBezTo>
                <a:lnTo>
                  <a:pt x="21600" y="13218"/>
                </a:lnTo>
                <a:lnTo>
                  <a:pt x="21600" y="6609"/>
                </a:lnTo>
                <a:lnTo>
                  <a:pt x="21600" y="0"/>
                </a:lnTo>
                <a:lnTo>
                  <a:pt x="10801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35" name="Attribution"/>
          <p:cNvSpPr txBox="1">
            <a:spLocks noGrp="1"/>
          </p:cNvSpPr>
          <p:nvPr>
            <p:ph type="body" sz="quarter" idx="21" hasCustomPrompt="1"/>
          </p:nvPr>
        </p:nvSpPr>
        <p:spPr>
          <a:xfrm>
            <a:off x="2430026" y="10675455"/>
            <a:ext cx="20200052" cy="636979"/>
          </a:xfrm>
          <a:prstGeom prst="rect">
            <a:avLst/>
          </a:prstGeom>
        </p:spPr>
        <p:txBody>
          <a:bodyPr lIns="45719" tIns="45719" rIns="45719" bIns="45719"/>
          <a:lstStyle>
            <a:lvl1pPr marL="0" indent="0" defTabSz="619125">
              <a:lnSpc>
                <a:spcPct val="100000"/>
              </a:lnSpc>
              <a:spcBef>
                <a:spcPts val="0"/>
              </a:spcBef>
              <a:buSzTx/>
              <a:buNone/>
              <a:defRPr sz="2700" b="1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Attribution</a:t>
            </a:r>
          </a:p>
        </p:txBody>
      </p:sp>
      <p:sp>
        <p:nvSpPr>
          <p:cNvPr id="136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995625" y="4371137"/>
            <a:ext cx="20876155" cy="3836280"/>
          </a:xfrm>
          <a:prstGeom prst="rect">
            <a:avLst/>
          </a:prstGeom>
        </p:spPr>
        <p:txBody>
          <a:bodyPr/>
          <a:lstStyle>
            <a:lvl1pPr marL="479192" indent="-352425">
              <a:spcBef>
                <a:spcPts val="0"/>
              </a:spcBef>
              <a:buSzTx/>
              <a:buNone/>
              <a:defRPr sz="6375" spc="-127"/>
            </a:lvl1pPr>
            <a:lvl2pPr marL="479192" indent="-9525">
              <a:spcBef>
                <a:spcPts val="0"/>
              </a:spcBef>
              <a:buSzTx/>
              <a:buNone/>
              <a:defRPr sz="6375" spc="-127"/>
            </a:lvl2pPr>
            <a:lvl3pPr marL="479192" indent="333375">
              <a:spcBef>
                <a:spcPts val="0"/>
              </a:spcBef>
              <a:buSzTx/>
              <a:buNone/>
              <a:defRPr sz="6375" spc="-127"/>
            </a:lvl3pPr>
            <a:lvl4pPr marL="479192" indent="676275">
              <a:spcBef>
                <a:spcPts val="0"/>
              </a:spcBef>
              <a:buSzTx/>
              <a:buNone/>
              <a:defRPr sz="6375" spc="-127"/>
            </a:lvl4pPr>
            <a:lvl5pPr marL="479192" indent="1019175">
              <a:spcBef>
                <a:spcPts val="0"/>
              </a:spcBef>
              <a:buSzTx/>
              <a:buNone/>
              <a:defRPr sz="6375" spc="-127"/>
            </a:lvl5pPr>
          </a:lstStyle>
          <a:p>
            <a:r>
              <a:t>“Notable Quote”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sp>
        <p:nvSpPr>
          <p:cNvPr id="13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6F99E0E7-7594-0B5D-9958-C68F8C4BBC3A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53E97B58-46FC-D3C6-B51C-F1805E657FC9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Low-angle exterior view of a modern building facade covered with aluminium discs under a clear, blue sky"/>
          <p:cNvSpPr>
            <a:spLocks noGrp="1"/>
          </p:cNvSpPr>
          <p:nvPr>
            <p:ph type="pic" sz="quarter" idx="21"/>
          </p:nvPr>
        </p:nvSpPr>
        <p:spPr>
          <a:xfrm>
            <a:off x="15417801" y="1270000"/>
            <a:ext cx="8144935" cy="54102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6" name="Low-angle view of a modern, curved building under a cloudy sky"/>
          <p:cNvSpPr>
            <a:spLocks noGrp="1"/>
          </p:cNvSpPr>
          <p:nvPr>
            <p:ph type="pic" sz="quarter" idx="22"/>
          </p:nvPr>
        </p:nvSpPr>
        <p:spPr>
          <a:xfrm>
            <a:off x="15443201" y="7086600"/>
            <a:ext cx="8138580" cy="54229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7" name="View from inside a modern white building with glass panels, looking up to a bright, partly cloudy sky"/>
          <p:cNvSpPr>
            <a:spLocks noGrp="1"/>
          </p:cNvSpPr>
          <p:nvPr>
            <p:ph type="pic" idx="23"/>
          </p:nvPr>
        </p:nvSpPr>
        <p:spPr>
          <a:xfrm>
            <a:off x="-124634" y="1270000"/>
            <a:ext cx="16840169" cy="11243712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4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5DA3EC9D-AE4A-8E20-A5EE-CE3E03E2D7A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pic>
        <p:nvPicPr>
          <p:cNvPr id="4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DDB97B0-492A-9001-9EBA-D740BC8B04C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5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2" name="Image" descr="Image">
            <a:extLst>
              <a:ext uri="{FF2B5EF4-FFF2-40B4-BE49-F238E27FC236}">
                <a16:creationId xmlns:a16="http://schemas.microsoft.com/office/drawing/2014/main" id="{E30493C7-4879-3023-D1EC-3007CB8C2F2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3" name="Author and Date">
            <a:extLst>
              <a:ext uri="{FF2B5EF4-FFF2-40B4-BE49-F238E27FC236}">
                <a16:creationId xmlns:a16="http://schemas.microsoft.com/office/drawing/2014/main" id="{2A62C1E1-DC33-532F-B30B-07037EFBE16E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  <p:pic>
        <p:nvPicPr>
          <p:cNvPr id="5" name="Screenshot 2023-07-17 at 20.33.21.png" descr="Screenshot 2023-07-17 at 20.33.21.png">
            <a:extLst>
              <a:ext uri="{FF2B5EF4-FFF2-40B4-BE49-F238E27FC236}">
                <a16:creationId xmlns:a16="http://schemas.microsoft.com/office/drawing/2014/main" id="{5BB7BBB7-113C-4699-E092-D766B2AD57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 r="4" b="4604"/>
          <a:stretch>
            <a:fillRect/>
          </a:stretch>
        </p:blipFill>
        <p:spPr>
          <a:xfrm>
            <a:off x="23171253" y="232506"/>
            <a:ext cx="944825" cy="119395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bottom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64" name="Rectangle"/>
          <p:cNvSpPr/>
          <p:nvPr/>
        </p:nvSpPr>
        <p:spPr>
          <a:xfrm>
            <a:off x="-25400" y="11306375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65" name="Text"/>
          <p:cNvSpPr txBox="1"/>
          <p:nvPr/>
        </p:nvSpPr>
        <p:spPr>
          <a:xfrm>
            <a:off x="12153495" y="1183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6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hoto Top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3" name="Low-angle view of the Azadi Tower in Tehran, Iran against a clear, bright sky"/>
          <p:cNvSpPr>
            <a:spLocks noGrp="1"/>
          </p:cNvSpPr>
          <p:nvPr>
            <p:ph type="pic" idx="21"/>
          </p:nvPr>
        </p:nvSpPr>
        <p:spPr>
          <a:xfrm>
            <a:off x="0" y="-1282700"/>
            <a:ext cx="24384000" cy="162814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r>
              <a:rPr lang="en-US"/>
              <a:t>Click icon to add picture</a:t>
            </a:r>
            <a:endParaRPr/>
          </a:p>
        </p:txBody>
      </p:sp>
      <p:sp>
        <p:nvSpPr>
          <p:cNvPr id="174" name="Rectangle"/>
          <p:cNvSpPr/>
          <p:nvPr/>
        </p:nvSpPr>
        <p:spPr>
          <a:xfrm>
            <a:off x="-381000" y="-123627"/>
            <a:ext cx="24618157" cy="2445545"/>
          </a:xfrm>
          <a:prstGeom prst="rect">
            <a:avLst/>
          </a:prstGeom>
          <a:solidFill>
            <a:schemeClr val="accent1">
              <a:hueOff val="114395"/>
              <a:lumOff val="-24975"/>
              <a:alpha val="29734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defTabSz="619125">
              <a:defRPr sz="3200">
                <a:solidFill>
                  <a:srgbClr val="FFFFFF"/>
                </a:solidFill>
                <a:latin typeface="Helvetica Neue Medium"/>
                <a:ea typeface="Helvetica Neue Medium"/>
                <a:cs typeface="Helvetica Neue Medium"/>
                <a:sym typeface="Helvetica Neue Medium"/>
              </a:defRPr>
            </a:pPr>
            <a:endParaRPr sz="2400"/>
          </a:p>
        </p:txBody>
      </p:sp>
      <p:sp>
        <p:nvSpPr>
          <p:cNvPr id="175" name="Text"/>
          <p:cNvSpPr txBox="1"/>
          <p:nvPr/>
        </p:nvSpPr>
        <p:spPr>
          <a:xfrm>
            <a:off x="11797895" y="402803"/>
            <a:ext cx="77009" cy="1392689"/>
          </a:xfrm>
          <a:prstGeom prst="rect">
            <a:avLst/>
          </a:prstGeom>
          <a:ln w="12700">
            <a:miter lim="400000"/>
          </a:ln>
        </p:spPr>
        <p:txBody>
          <a:bodyPr wrap="none" lIns="38100" tIns="38100" rIns="38100" bIns="38100" anchor="ctr">
            <a:spAutoFit/>
          </a:bodyPr>
          <a:lstStyle/>
          <a:p>
            <a:pPr>
              <a:defRPr sz="11400">
                <a:solidFill>
                  <a:srgbClr val="FFFFFF"/>
                </a:solidFill>
              </a:defRPr>
            </a:pPr>
            <a:endParaRPr sz="8550"/>
          </a:p>
        </p:txBody>
      </p:sp>
      <p:sp>
        <p:nvSpPr>
          <p:cNvPr id="1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sp>
        <p:nvSpPr>
          <p:cNvPr id="2" name="Author and Date">
            <a:extLst>
              <a:ext uri="{FF2B5EF4-FFF2-40B4-BE49-F238E27FC236}">
                <a16:creationId xmlns:a16="http://schemas.microsoft.com/office/drawing/2014/main" id="{71A0D96A-84D6-BA22-9E5C-54F83452C4F7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 dirty="0"/>
              <a:t>‘We help each other to work hard and be kind’ </a:t>
            </a:r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t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Title"/>
          <p:cNvSpPr txBox="1">
            <a:spLocks noGrp="1"/>
          </p:cNvSpPr>
          <p:nvPr>
            <p:ph type="title" hasCustomPrompt="1"/>
          </p:nvPr>
        </p:nvSpPr>
        <p:spPr>
          <a:xfrm>
            <a:off x="1206500" y="1079502"/>
            <a:ext cx="21971000" cy="143316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Title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 hasCustomPrompt="1"/>
          </p:nvPr>
        </p:nvSpPr>
        <p:spPr>
          <a:xfrm>
            <a:off x="1200253" y="3305104"/>
            <a:ext cx="21971000" cy="825601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>
            <a:normAutofit/>
          </a:bodyPr>
          <a:lstStyle/>
          <a:p>
            <a:r>
              <a:t>Slide bullet text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4" name="Screenshot 2023-07-17 at 20.33.21.png" descr="Screenshot 2023-07-17 at 20.33.21.png"/>
          <p:cNvPicPr>
            <a:picLocks noChangeAspect="1"/>
          </p:cNvPicPr>
          <p:nvPr/>
        </p:nvPicPr>
        <p:blipFill>
          <a:blip r:embed="rId19"/>
          <a:srcRect r="4" b="4604"/>
          <a:stretch>
            <a:fillRect/>
          </a:stretch>
        </p:blipFill>
        <p:spPr>
          <a:xfrm>
            <a:off x="22877827" y="232506"/>
            <a:ext cx="1238251" cy="1479008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6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2028658" y="13145259"/>
            <a:ext cx="314189" cy="310341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b">
            <a:spAutoFit/>
          </a:bodyPr>
          <a:lstStyle>
            <a:lvl1pPr defTabSz="438150">
              <a:defRPr sz="1350">
                <a:solidFill>
                  <a:srgbClr val="000000"/>
                </a:solidFill>
              </a:defRPr>
            </a:lvl1pPr>
          </a:lstStyle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7" name="Image" descr="Image">
            <a:extLst>
              <a:ext uri="{FF2B5EF4-FFF2-40B4-BE49-F238E27FC236}">
                <a16:creationId xmlns:a16="http://schemas.microsoft.com/office/drawing/2014/main" id="{A4089D3F-0716-692B-E4B3-6E9C513BBC2B}"/>
              </a:ext>
            </a:extLst>
          </p:cNvPr>
          <p:cNvPicPr>
            <a:picLocks noChangeAspect="1"/>
          </p:cNvPicPr>
          <p:nvPr/>
        </p:nvPicPr>
        <p:blipFill>
          <a:blip r:embed="rId20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69051" y="12314621"/>
            <a:ext cx="13570796" cy="173583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765ECE66-3906-1BEF-4EAD-80E5AFE8CDCC}"/>
              </a:ext>
            </a:extLst>
          </p:cNvPr>
          <p:cNvSpPr txBox="1">
            <a:spLocks/>
          </p:cNvSpPr>
          <p:nvPr userDrawn="1"/>
        </p:nvSpPr>
        <p:spPr>
          <a:xfrm>
            <a:off x="13193581" y="13182539"/>
            <a:ext cx="10124129" cy="640305"/>
          </a:xfrm>
          <a:prstGeom prst="rect">
            <a:avLst/>
          </a:prstGeom>
        </p:spPr>
        <p:txBody>
          <a:bodyPr lIns="45719" tIns="45719" rIns="45719" bIns="45719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2700"/>
              <a:t>‘We help each other to work hard and be kind’ </a:t>
            </a:r>
            <a:endParaRPr lang="en-US" sz="27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61" r:id="rId12"/>
    <p:sldLayoutId id="2147483662" r:id="rId13"/>
    <p:sldLayoutId id="2147483663" r:id="rId14"/>
    <p:sldLayoutId id="2147483664" r:id="rId15"/>
    <p:sldLayoutId id="2147483665" r:id="rId16"/>
  </p:sldLayoutIdLst>
  <p:transition spd="med"/>
  <p:txStyles>
    <p:titleStyle>
      <a:lvl1pPr marL="0" marR="0" indent="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0" marR="0" indent="3429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0" marR="0" indent="6858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0" marR="0" indent="10287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0" marR="0" indent="13716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0" marR="0" indent="17145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0" marR="0" indent="20574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0" marR="0" indent="24003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0" marR="0" indent="2743200" algn="l" defTabSz="1828754" eaLnBrk="1" latinLnBrk="0" hangingPunct="1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6375" b="1" i="0" u="none" strike="noStrike" cap="none" spc="-127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titleStyle>
    <p:bodyStyle>
      <a:lvl1pPr marL="457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1pPr>
      <a:lvl2pPr marL="914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2pPr>
      <a:lvl3pPr marL="1371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3pPr>
      <a:lvl4pPr marL="1828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4pPr>
      <a:lvl5pPr marL="22860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5pPr>
      <a:lvl6pPr marL="27432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6pPr>
      <a:lvl7pPr marL="32004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7pPr>
      <a:lvl8pPr marL="36576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8pPr>
      <a:lvl9pPr marL="4114800" marR="0" indent="-457200" algn="l" defTabSz="1828754" eaLnBrk="1" latinLnBrk="0" hangingPunct="1">
        <a:lnSpc>
          <a:spcPct val="90000"/>
        </a:lnSpc>
        <a:spcBef>
          <a:spcPts val="3375"/>
        </a:spcBef>
        <a:spcAft>
          <a:spcPts val="0"/>
        </a:spcAft>
        <a:buClrTx/>
        <a:buSzPct val="123000"/>
        <a:buFontTx/>
        <a:buChar char="•"/>
        <a:tabLst/>
        <a:defRPr sz="3600" b="0" i="0" u="none" strike="noStrike" cap="none" spc="0" baseline="0">
          <a:solidFill>
            <a:schemeClr val="accent1">
              <a:hueOff val="114395"/>
              <a:lumOff val="-24975"/>
            </a:schemeClr>
          </a:solidFill>
          <a:uFillTx/>
          <a:latin typeface="Avenir Next Regular"/>
          <a:ea typeface="Avenir Next Regular"/>
          <a:cs typeface="Avenir Next Regular"/>
          <a:sym typeface="Avenir Next Regular"/>
        </a:defRPr>
      </a:lvl9pPr>
    </p:bodyStyle>
    <p:otherStyle>
      <a:lvl1pPr marL="0" marR="0" indent="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3429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6858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10287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13716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7145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20574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24003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2743200" algn="ctr" defTabSz="438150" rtl="0" eaLnBrk="1" latinLnBrk="0" hangingPunct="1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35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7874649"/>
              </p:ext>
            </p:extLst>
          </p:nvPr>
        </p:nvGraphicFramePr>
        <p:xfrm>
          <a:off x="-626565" y="278787"/>
          <a:ext cx="27975438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>
                <a:latin typeface="Twinkl Light" pitchFamily="2" charset="0"/>
              </a:rPr>
              <a:t>Need </a:t>
            </a:r>
          </a:p>
          <a:p>
            <a:pPr algn="ctr"/>
            <a:r>
              <a:rPr lang="en-GB" dirty="0">
                <a:latin typeface="Twinkl Light" pitchFamily="2" charset="0"/>
              </a:rPr>
              <a:t>To </a:t>
            </a:r>
          </a:p>
          <a:p>
            <a:pPr algn="ctr"/>
            <a:r>
              <a:rPr lang="en-GB" dirty="0">
                <a:latin typeface="Twinkl Light" pitchFamily="2" charset="0"/>
              </a:rPr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1DAC26-49B8-24F3-7108-C909180A2E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2AAE3C55-1935-D2ED-C48C-2E4EF6ABC2B0}"/>
              </a:ext>
            </a:extLst>
          </p:cNvPr>
          <p:cNvGraphicFramePr/>
          <p:nvPr/>
        </p:nvGraphicFramePr>
        <p:xfrm>
          <a:off x="-626565" y="278787"/>
          <a:ext cx="27975438" cy="121484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BD9163EC-CF1A-64E2-4A49-AFDE047F1C2B}"/>
              </a:ext>
            </a:extLst>
          </p:cNvPr>
          <p:cNvSpPr txBox="1">
            <a:spLocks/>
          </p:cNvSpPr>
          <p:nvPr/>
        </p:nvSpPr>
        <p:spPr>
          <a:xfrm>
            <a:off x="22184823" y="1847462"/>
            <a:ext cx="2392270" cy="167976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b">
            <a:normAutofit fontScale="625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/>
            <a:r>
              <a:rPr lang="en-GB" dirty="0">
                <a:latin typeface="Twinkl Light" pitchFamily="2" charset="0"/>
              </a:rPr>
              <a:t>Need </a:t>
            </a:r>
          </a:p>
          <a:p>
            <a:pPr algn="ctr"/>
            <a:r>
              <a:rPr lang="en-GB" dirty="0">
                <a:latin typeface="Twinkl Light" pitchFamily="2" charset="0"/>
              </a:rPr>
              <a:t>To </a:t>
            </a:r>
          </a:p>
          <a:p>
            <a:pPr algn="ctr"/>
            <a:r>
              <a:rPr lang="en-GB" dirty="0">
                <a:latin typeface="Twinkl Light" pitchFamily="2" charset="0"/>
              </a:rPr>
              <a:t>Know</a:t>
            </a:r>
          </a:p>
        </p:txBody>
      </p:sp>
    </p:spTree>
    <p:extLst>
      <p:ext uri="{BB962C8B-B14F-4D97-AF65-F5344CB8AC3E}">
        <p14:creationId xmlns:p14="http://schemas.microsoft.com/office/powerpoint/2010/main" val="186917893"/>
      </p:ext>
    </p:extLst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 descr="A diagram of a learning process&#10;&#10;Description automatically generated with medium confidence">
            <a:extLst>
              <a:ext uri="{FF2B5EF4-FFF2-40B4-BE49-F238E27FC236}">
                <a16:creationId xmlns:a16="http://schemas.microsoft.com/office/drawing/2014/main" id="{663A9B93-5572-AD51-7AFB-45421C9A7D26}"/>
              </a:ext>
            </a:extLst>
          </p:cNvPr>
          <p:cNvPicPr>
            <a:picLocks noGrp="1" noChangeAspect="1"/>
          </p:cNvPicPr>
          <p:nvPr>
            <p:ph type="pic" idx="4294967295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06" b="378"/>
          <a:stretch/>
        </p:blipFill>
        <p:spPr>
          <a:xfrm>
            <a:off x="2525486" y="485192"/>
            <a:ext cx="19333027" cy="12745615"/>
          </a:xfrm>
        </p:spPr>
      </p:pic>
    </p:spTree>
    <p:extLst>
      <p:ext uri="{BB962C8B-B14F-4D97-AF65-F5344CB8AC3E}">
        <p14:creationId xmlns:p14="http://schemas.microsoft.com/office/powerpoint/2010/main" val="2757149919"/>
      </p:ext>
    </p:extLst>
  </p:cSld>
  <p:clrMapOvr>
    <a:masterClrMapping/>
  </p:clrMapOvr>
  <p:transition spd="med"/>
</p:sld>
</file>

<file path=ppt/theme/theme1.xml><?xml version="1.0" encoding="utf-8"?>
<a:theme xmlns:a="http://schemas.openxmlformats.org/drawingml/2006/main" name="PershoreHighSchool">
  <a:themeElements>
    <a:clrScheme name="33_DynamicLight">
      <a:dk1>
        <a:srgbClr val="5E5E5E"/>
      </a:dk1>
      <a:lt1>
        <a:srgbClr val="005E00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FD932"/>
      </a:accent4>
      <a:accent5>
        <a:srgbClr val="FF644E"/>
      </a:accent5>
      <a:accent6>
        <a:srgbClr val="FF42A1"/>
      </a:accent6>
      <a:hlink>
        <a:srgbClr val="0000FF"/>
      </a:hlink>
      <a:folHlink>
        <a:srgbClr val="FF00FF"/>
      </a:folHlink>
    </a:clrScheme>
    <a:fontScheme name="33_DynamicLight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33_Dynamic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2438338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5E5E5E"/>
            </a:solidFill>
            <a:effectLst/>
            <a:uFillTx/>
            <a:latin typeface="+mn-lt"/>
            <a:ea typeface="+mn-ea"/>
            <a:cs typeface="+mn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  <a:extLst>
    <a:ext uri="{05A4C25C-085E-4340-85A3-A5531E510DB2}">
      <thm15:themeFamily xmlns:thm15="http://schemas.microsoft.com/office/thememl/2012/main" name="Presentation1" id="{F3A1CA42-AA1A-446E-9519-18CCD258FF9C}" vid="{2378B6B0-84CF-4C4C-AACA-832A9F606CD3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1" ma:contentTypeDescription="Create a new document." ma:contentTypeScope="" ma:versionID="3e28e6eba549a373fcba63bd11fbb03e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b42e0377168e7fbb40a4d54016df851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7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FEB88CA-A96D-4040-9A11-8DFEF1E30FE1}">
  <ds:schemaRefs>
    <ds:schemaRef ds:uri="http://www.w3.org/XML/1998/namespace"/>
    <ds:schemaRef ds:uri="http://purl.org/dc/elements/1.1/"/>
    <ds:schemaRef ds:uri="http://schemas.microsoft.com/office/infopath/2007/PartnerControls"/>
    <ds:schemaRef ds:uri="http://schemas.microsoft.com/office/2006/metadata/properties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c8da4e10-52d5-4668-9841-d7817def17ec"/>
    <ds:schemaRef ds:uri="aa9ed08a-00ef-467b-8b0c-4407ac5c8df0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401A997B-32C2-4EF8-90C9-B9F3C2A52D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9ed08a-00ef-467b-8b0c-4407ac5c8df0"/>
    <ds:schemaRef ds:uri="c8da4e10-52d5-4668-9841-d7817def1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53CC0DD-BFD7-431C-9232-6D6D05C28D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Need to Know_Hierarchy</Template>
  <TotalTime>33</TotalTime>
  <Words>145</Words>
  <Application>Microsoft Office PowerPoint</Application>
  <PresentationFormat>Custom</PresentationFormat>
  <Paragraphs>57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PershoreHighSchool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Anna Cookson</dc:creator>
  <cp:lastModifiedBy>Loren Howland</cp:lastModifiedBy>
  <cp:revision>4</cp:revision>
  <dcterms:created xsi:type="dcterms:W3CDTF">2024-08-27T15:50:41Z</dcterms:created>
  <dcterms:modified xsi:type="dcterms:W3CDTF">2025-09-26T11:09:48Z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  <property fmtid="{D5CDD505-2E9C-101B-9397-08002B2CF9AE}" pid="3" name="_dlc_DocIdItemGuid">
    <vt:lpwstr>262ec93e-349d-4cff-94fe-4438d1ab1ee0</vt:lpwstr>
  </property>
  <property fmtid="{D5CDD505-2E9C-101B-9397-08002B2CF9AE}" pid="4" name="MediaServiceImageTags">
    <vt:lpwstr/>
  </property>
</Properties>
</file>