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7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FD6AC4F-7666-4E45-B649-83F2E2A8EA17}" v="82" dt="2025-06-12T11:51:17.5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1" d="100"/>
          <a:sy n="41" d="100"/>
        </p:scale>
        <p:origin x="72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Contemporary Shakespeare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To explore Shakespeare’s plays for a 21</a:t>
          </a:r>
          <a:r>
            <a:rPr lang="en-GB" baseline="30000" dirty="0">
              <a:latin typeface="Twinkl Light" pitchFamily="2" charset="0"/>
            </a:rPr>
            <a:t>st</a:t>
          </a:r>
          <a:r>
            <a:rPr lang="en-GB" dirty="0">
              <a:latin typeface="Twinkl Light" pitchFamily="2" charset="0"/>
            </a:rPr>
            <a:t> Century audience 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Macbeth 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The Tempest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 Midsummer Nights Dream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Act 2 Scene 1</a:t>
          </a:r>
        </a:p>
        <a:p>
          <a:r>
            <a:rPr lang="en-GB" dirty="0">
              <a:latin typeface="Twinkl Light" pitchFamily="2" charset="0"/>
            </a:rPr>
            <a:t>Oberon and Titania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Act 1 Scene 1</a:t>
          </a:r>
        </a:p>
        <a:p>
          <a:r>
            <a:rPr lang="en-GB" dirty="0">
              <a:latin typeface="Twinkl Light" pitchFamily="2" charset="0"/>
            </a:rPr>
            <a:t>The Storm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Act 5 Scene 5</a:t>
          </a:r>
        </a:p>
        <a:p>
          <a:r>
            <a:rPr lang="en-GB" dirty="0">
              <a:latin typeface="Twinkl Light" pitchFamily="2" charset="0"/>
            </a:rPr>
            <a:t>Macbeth Soliloquy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AFF8D6D-9426-484E-9876-CD3322ECAF60}" type="asst">
      <dgm:prSet/>
      <dgm:spPr/>
      <dgm:t>
        <a:bodyPr/>
        <a:lstStyle/>
        <a:p>
          <a:r>
            <a:rPr lang="en-GB" dirty="0"/>
            <a:t>Levels</a:t>
          </a:r>
        </a:p>
      </dgm:t>
    </dgm:pt>
    <dgm:pt modelId="{516264A6-7865-4D6E-A75E-673FF7834785}" type="parTrans" cxnId="{9A9815EF-4D74-4454-ADDE-C4F82E66C763}">
      <dgm:prSet/>
      <dgm:spPr/>
      <dgm:t>
        <a:bodyPr/>
        <a:lstStyle/>
        <a:p>
          <a:endParaRPr lang="en-GB"/>
        </a:p>
      </dgm:t>
    </dgm:pt>
    <dgm:pt modelId="{AF232047-E273-4C6D-B14A-54A7DEC39433}" type="sibTrans" cxnId="{9A9815EF-4D74-4454-ADDE-C4F82E66C763}">
      <dgm:prSet/>
      <dgm:spPr/>
      <dgm:t>
        <a:bodyPr/>
        <a:lstStyle/>
        <a:p>
          <a:endParaRPr lang="en-GB"/>
        </a:p>
      </dgm:t>
    </dgm:pt>
    <dgm:pt modelId="{11FF161C-DA7F-424B-8150-603F6AAF1832}" type="asst">
      <dgm:prSet/>
      <dgm:spPr/>
      <dgm:t>
        <a:bodyPr/>
        <a:lstStyle/>
        <a:p>
          <a:r>
            <a:rPr lang="en-GB" dirty="0"/>
            <a:t>Space</a:t>
          </a:r>
        </a:p>
      </dgm:t>
    </dgm:pt>
    <dgm:pt modelId="{FDE13E8B-92B2-4249-BAA6-251502E9B9C6}" type="parTrans" cxnId="{686064EE-0564-48D6-A1FB-550CF7E9FEB8}">
      <dgm:prSet/>
      <dgm:spPr/>
      <dgm:t>
        <a:bodyPr/>
        <a:lstStyle/>
        <a:p>
          <a:endParaRPr lang="en-GB"/>
        </a:p>
      </dgm:t>
    </dgm:pt>
    <dgm:pt modelId="{D4E26A21-5744-4873-8255-58547902B9A2}" type="sibTrans" cxnId="{686064EE-0564-48D6-A1FB-550CF7E9FEB8}">
      <dgm:prSet/>
      <dgm:spPr/>
      <dgm:t>
        <a:bodyPr/>
        <a:lstStyle/>
        <a:p>
          <a:endParaRPr lang="en-GB"/>
        </a:p>
      </dgm:t>
    </dgm:pt>
    <dgm:pt modelId="{96AFD352-8B43-4CD6-A4A5-AEE4D25FC716}" type="asst">
      <dgm:prSet/>
      <dgm:spPr/>
      <dgm:t>
        <a:bodyPr/>
        <a:lstStyle/>
        <a:p>
          <a:r>
            <a:rPr lang="en-GB" dirty="0"/>
            <a:t>Slow Motion</a:t>
          </a:r>
        </a:p>
      </dgm:t>
    </dgm:pt>
    <dgm:pt modelId="{E94734EB-62E0-4BEF-BDB4-FE188E8DD1CE}" type="parTrans" cxnId="{964CA61C-6F79-49D9-8999-6DF9784C340B}">
      <dgm:prSet/>
      <dgm:spPr/>
      <dgm:t>
        <a:bodyPr/>
        <a:lstStyle/>
        <a:p>
          <a:endParaRPr lang="en-GB"/>
        </a:p>
      </dgm:t>
    </dgm:pt>
    <dgm:pt modelId="{D292716C-1C69-4EEF-A2DD-AA40716F68B2}" type="sibTrans" cxnId="{964CA61C-6F79-49D9-8999-6DF9784C340B}">
      <dgm:prSet/>
      <dgm:spPr/>
      <dgm:t>
        <a:bodyPr/>
        <a:lstStyle/>
        <a:p>
          <a:endParaRPr lang="en-GB"/>
        </a:p>
      </dgm:t>
    </dgm:pt>
    <dgm:pt modelId="{D2AB3C37-7DFD-49D1-9089-740C76AEB33E}" type="asst">
      <dgm:prSet/>
      <dgm:spPr/>
      <dgm:t>
        <a:bodyPr/>
        <a:lstStyle/>
        <a:p>
          <a:r>
            <a:rPr lang="en-GB" dirty="0"/>
            <a:t>Physical Theatre techniques</a:t>
          </a:r>
        </a:p>
      </dgm:t>
    </dgm:pt>
    <dgm:pt modelId="{2DD29F48-7785-4EF8-BE52-90F64540C5D7}" type="parTrans" cxnId="{8C02E8F2-367A-4D8D-811A-8451386B586E}">
      <dgm:prSet/>
      <dgm:spPr/>
      <dgm:t>
        <a:bodyPr/>
        <a:lstStyle/>
        <a:p>
          <a:endParaRPr lang="en-GB"/>
        </a:p>
      </dgm:t>
    </dgm:pt>
    <dgm:pt modelId="{5B721B9E-8278-4E93-9A04-78D5BC7C1FB8}" type="sibTrans" cxnId="{8C02E8F2-367A-4D8D-811A-8451386B586E}">
      <dgm:prSet/>
      <dgm:spPr/>
      <dgm:t>
        <a:bodyPr/>
        <a:lstStyle/>
        <a:p>
          <a:endParaRPr lang="en-GB"/>
        </a:p>
      </dgm:t>
    </dgm:pt>
    <dgm:pt modelId="{C91AEA36-8361-45C5-A533-B7AFA75448EF}" type="asst">
      <dgm:prSet/>
      <dgm:spPr/>
      <dgm:t>
        <a:bodyPr/>
        <a:lstStyle/>
        <a:p>
          <a:r>
            <a:rPr lang="en-GB" dirty="0"/>
            <a:t>Fluidity</a:t>
          </a:r>
        </a:p>
      </dgm:t>
    </dgm:pt>
    <dgm:pt modelId="{A0885051-5C05-4D27-884E-02F310687E04}" type="parTrans" cxnId="{C10D454B-056B-48B0-AD56-69687BD916AF}">
      <dgm:prSet/>
      <dgm:spPr/>
      <dgm:t>
        <a:bodyPr/>
        <a:lstStyle/>
        <a:p>
          <a:endParaRPr lang="en-GB"/>
        </a:p>
      </dgm:t>
    </dgm:pt>
    <dgm:pt modelId="{7463E990-6CB0-42FB-A690-EC505E2BB637}" type="sibTrans" cxnId="{C10D454B-056B-48B0-AD56-69687BD916AF}">
      <dgm:prSet/>
      <dgm:spPr/>
      <dgm:t>
        <a:bodyPr/>
        <a:lstStyle/>
        <a:p>
          <a:endParaRPr lang="en-GB"/>
        </a:p>
      </dgm:t>
    </dgm:pt>
    <dgm:pt modelId="{45B154B9-3DF0-4C8A-BBAE-E24BE1C6ABC4}" type="asst">
      <dgm:prSet/>
      <dgm:spPr/>
      <dgm:t>
        <a:bodyPr/>
        <a:lstStyle/>
        <a:p>
          <a:r>
            <a:rPr lang="en-GB" dirty="0"/>
            <a:t>Mime</a:t>
          </a:r>
        </a:p>
      </dgm:t>
    </dgm:pt>
    <dgm:pt modelId="{B47473B8-7EE2-4B73-B830-996283ED7D8E}" type="parTrans" cxnId="{D4D8373E-F855-42E2-853E-A1C2B05E04BA}">
      <dgm:prSet/>
      <dgm:spPr/>
      <dgm:t>
        <a:bodyPr/>
        <a:lstStyle/>
        <a:p>
          <a:endParaRPr lang="en-GB"/>
        </a:p>
      </dgm:t>
    </dgm:pt>
    <dgm:pt modelId="{E9A614CC-FCF8-47A4-8291-9A32D28C7CD2}" type="sibTrans" cxnId="{D4D8373E-F855-42E2-853E-A1C2B05E04BA}">
      <dgm:prSet/>
      <dgm:spPr/>
      <dgm:t>
        <a:bodyPr/>
        <a:lstStyle/>
        <a:p>
          <a:endParaRPr lang="en-GB"/>
        </a:p>
      </dgm:t>
    </dgm:pt>
    <dgm:pt modelId="{14A3CF22-1891-47B1-A12E-E83640F679D4}" type="asst">
      <dgm:prSet/>
      <dgm:spPr/>
      <dgm:t>
        <a:bodyPr/>
        <a:lstStyle/>
        <a:p>
          <a:r>
            <a:rPr lang="en-GB" dirty="0"/>
            <a:t>Improvisation</a:t>
          </a:r>
        </a:p>
      </dgm:t>
    </dgm:pt>
    <dgm:pt modelId="{300CCAF3-9D0A-4723-B847-0D4A5F633085}" type="parTrans" cxnId="{D323A1DA-EFF4-4D84-9C29-95D2DC4D762E}">
      <dgm:prSet/>
      <dgm:spPr/>
      <dgm:t>
        <a:bodyPr/>
        <a:lstStyle/>
        <a:p>
          <a:endParaRPr lang="en-GB"/>
        </a:p>
      </dgm:t>
    </dgm:pt>
    <dgm:pt modelId="{4F69BF9B-55BD-474C-A348-5C52CD10C468}" type="sibTrans" cxnId="{D323A1DA-EFF4-4D84-9C29-95D2DC4D762E}">
      <dgm:prSet/>
      <dgm:spPr/>
      <dgm:t>
        <a:bodyPr/>
        <a:lstStyle/>
        <a:p>
          <a:endParaRPr lang="en-GB"/>
        </a:p>
      </dgm:t>
    </dgm:pt>
    <dgm:pt modelId="{70297FC7-C748-413E-BCB0-5F5C8259A4F4}" type="asst">
      <dgm:prSet/>
      <dgm:spPr/>
      <dgm:t>
        <a:bodyPr/>
        <a:lstStyle/>
        <a:p>
          <a:r>
            <a:rPr lang="en-GB" dirty="0"/>
            <a:t>Dialogue Exploration</a:t>
          </a:r>
        </a:p>
      </dgm:t>
    </dgm:pt>
    <dgm:pt modelId="{0D7B7C57-4669-45DD-ADEC-E0B7C5214D04}" type="parTrans" cxnId="{3ECF5C35-DD17-4E3E-827C-AFDE26DA7BD9}">
      <dgm:prSet/>
      <dgm:spPr/>
      <dgm:t>
        <a:bodyPr/>
        <a:lstStyle/>
        <a:p>
          <a:endParaRPr lang="en-GB"/>
        </a:p>
      </dgm:t>
    </dgm:pt>
    <dgm:pt modelId="{A2EECF4A-F231-4933-9BF5-FC489B0946D7}" type="sibTrans" cxnId="{3ECF5C35-DD17-4E3E-827C-AFDE26DA7BD9}">
      <dgm:prSet/>
      <dgm:spPr/>
      <dgm:t>
        <a:bodyPr/>
        <a:lstStyle/>
        <a:p>
          <a:endParaRPr lang="en-GB"/>
        </a:p>
      </dgm:t>
    </dgm:pt>
    <dgm:pt modelId="{71ED87EB-D4C4-470A-BD30-BBFCF5AF25D9}" type="asst">
      <dgm:prSet/>
      <dgm:spPr/>
      <dgm:t>
        <a:bodyPr/>
        <a:lstStyle/>
        <a:p>
          <a:r>
            <a:rPr lang="en-GB" dirty="0"/>
            <a:t>Dramatic Emphasis and Vocal Tone</a:t>
          </a:r>
        </a:p>
      </dgm:t>
    </dgm:pt>
    <dgm:pt modelId="{E5945ACF-0C45-4267-9329-7A73D3C1385B}" type="parTrans" cxnId="{412A0E1C-BB34-405B-A4BA-9AADFCD20C23}">
      <dgm:prSet/>
      <dgm:spPr/>
      <dgm:t>
        <a:bodyPr/>
        <a:lstStyle/>
        <a:p>
          <a:endParaRPr lang="en-GB"/>
        </a:p>
      </dgm:t>
    </dgm:pt>
    <dgm:pt modelId="{0E902B81-5DF3-47F7-8CDF-DFA87D8CA877}" type="sibTrans" cxnId="{412A0E1C-BB34-405B-A4BA-9AADFCD20C23}">
      <dgm:prSet/>
      <dgm:spPr/>
      <dgm:t>
        <a:bodyPr/>
        <a:lstStyle/>
        <a:p>
          <a:endParaRPr lang="en-GB"/>
        </a:p>
      </dgm:t>
    </dgm:pt>
    <dgm:pt modelId="{9510E86E-BFC7-4184-88CB-4EB37FBD7FF1}">
      <dgm:prSet/>
      <dgm:spPr/>
      <dgm:t>
        <a:bodyPr/>
        <a:lstStyle/>
        <a:p>
          <a:r>
            <a:rPr lang="en-GB" dirty="0"/>
            <a:t>Romeo and Juliet</a:t>
          </a:r>
        </a:p>
      </dgm:t>
    </dgm:pt>
    <dgm:pt modelId="{4DF4B70F-7EFB-4A20-8C18-49BA96BDB1F1}" type="parTrans" cxnId="{3BAA9E29-0885-4E3E-8315-D27794947239}">
      <dgm:prSet/>
      <dgm:spPr/>
      <dgm:t>
        <a:bodyPr/>
        <a:lstStyle/>
        <a:p>
          <a:endParaRPr lang="en-GB"/>
        </a:p>
      </dgm:t>
    </dgm:pt>
    <dgm:pt modelId="{E2DB6E0D-AABB-4B74-81E0-9A7706F4472D}" type="sibTrans" cxnId="{3BAA9E29-0885-4E3E-8315-D27794947239}">
      <dgm:prSet/>
      <dgm:spPr/>
      <dgm:t>
        <a:bodyPr/>
        <a:lstStyle/>
        <a:p>
          <a:endParaRPr lang="en-GB"/>
        </a:p>
      </dgm:t>
    </dgm:pt>
    <dgm:pt modelId="{04B0EEBF-5B62-444B-A4CD-C53D05B833DD}">
      <dgm:prSet/>
      <dgm:spPr/>
      <dgm:t>
        <a:bodyPr/>
        <a:lstStyle/>
        <a:p>
          <a:r>
            <a:rPr lang="en-GB" dirty="0"/>
            <a:t>Act 1 Scene 1</a:t>
          </a:r>
        </a:p>
        <a:p>
          <a:r>
            <a:rPr lang="en-GB" dirty="0"/>
            <a:t>Montague and Capulets</a:t>
          </a:r>
        </a:p>
      </dgm:t>
    </dgm:pt>
    <dgm:pt modelId="{32EFD470-CA77-4F7B-A8BA-40D2ACC5A4C8}" type="parTrans" cxnId="{6FF852AA-6CD8-4B00-A788-C49AB2246E95}">
      <dgm:prSet/>
      <dgm:spPr/>
      <dgm:t>
        <a:bodyPr/>
        <a:lstStyle/>
        <a:p>
          <a:endParaRPr lang="en-GB"/>
        </a:p>
      </dgm:t>
    </dgm:pt>
    <dgm:pt modelId="{6155ADB1-A217-46A1-9163-E9D952FF3CB9}" type="sibTrans" cxnId="{6FF852AA-6CD8-4B00-A788-C49AB2246E95}">
      <dgm:prSet/>
      <dgm:spPr/>
      <dgm:t>
        <a:bodyPr/>
        <a:lstStyle/>
        <a:p>
          <a:endParaRPr lang="en-GB"/>
        </a:p>
      </dgm:t>
    </dgm:pt>
    <dgm:pt modelId="{E7B41372-4EC5-4B6B-978F-EB6129322156}" type="asst">
      <dgm:prSet/>
      <dgm:spPr/>
      <dgm:t>
        <a:bodyPr/>
        <a:lstStyle/>
        <a:p>
          <a:r>
            <a:rPr lang="en-GB" dirty="0"/>
            <a:t>Proxemics</a:t>
          </a:r>
        </a:p>
      </dgm:t>
    </dgm:pt>
    <dgm:pt modelId="{FD26035D-D532-43E5-A92E-872BF6C4EAA6}" type="parTrans" cxnId="{54336BD1-6354-4822-A418-C174F958767D}">
      <dgm:prSet/>
      <dgm:spPr/>
      <dgm:t>
        <a:bodyPr/>
        <a:lstStyle/>
        <a:p>
          <a:endParaRPr lang="en-GB"/>
        </a:p>
      </dgm:t>
    </dgm:pt>
    <dgm:pt modelId="{B360CDCA-ADA6-41BA-B5D1-89F33A959141}" type="sibTrans" cxnId="{54336BD1-6354-4822-A418-C174F958767D}">
      <dgm:prSet/>
      <dgm:spPr/>
      <dgm:t>
        <a:bodyPr/>
        <a:lstStyle/>
        <a:p>
          <a:endParaRPr lang="en-GB"/>
        </a:p>
      </dgm:t>
    </dgm:pt>
    <dgm:pt modelId="{2339600A-9CB8-4ADC-B308-A27818DC157C}" type="asst">
      <dgm:prSet/>
      <dgm:spPr/>
      <dgm:t>
        <a:bodyPr/>
        <a:lstStyle/>
        <a:p>
          <a:r>
            <a:rPr lang="en-GB" dirty="0"/>
            <a:t>Choral Speaking</a:t>
          </a:r>
        </a:p>
      </dgm:t>
    </dgm:pt>
    <dgm:pt modelId="{63E5F511-2649-47DA-87F6-E2E8C505B5EE}" type="parTrans" cxnId="{A83E1FB9-BF21-4E3B-89CF-1D987BFB5CCE}">
      <dgm:prSet/>
      <dgm:spPr/>
      <dgm:t>
        <a:bodyPr/>
        <a:lstStyle/>
        <a:p>
          <a:endParaRPr lang="en-GB"/>
        </a:p>
      </dgm:t>
    </dgm:pt>
    <dgm:pt modelId="{305CC905-C297-4D20-9AB2-BDA071577602}" type="sibTrans" cxnId="{A83E1FB9-BF21-4E3B-89CF-1D987BFB5CCE}">
      <dgm:prSet/>
      <dgm:spPr/>
      <dgm:t>
        <a:bodyPr/>
        <a:lstStyle/>
        <a:p>
          <a:endParaRPr lang="en-GB"/>
        </a:p>
      </dgm:t>
    </dgm:pt>
    <dgm:pt modelId="{9190174A-6069-4BB5-B316-AA49429066AF}">
      <dgm:prSet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GB" dirty="0"/>
            <a:t>Tone</a:t>
          </a:r>
        </a:p>
      </dgm:t>
    </dgm:pt>
    <dgm:pt modelId="{0778B17C-A8F1-4ECB-AE5B-67B2D49C13B4}" type="parTrans" cxnId="{D3661A52-8E61-4519-9854-02C3972B1DB4}">
      <dgm:prSet/>
      <dgm:spPr/>
      <dgm:t>
        <a:bodyPr/>
        <a:lstStyle/>
        <a:p>
          <a:endParaRPr lang="en-GB"/>
        </a:p>
      </dgm:t>
    </dgm:pt>
    <dgm:pt modelId="{D169F501-44CB-4DA7-A6F6-C0B49B0944FF}" type="sibTrans" cxnId="{D3661A52-8E61-4519-9854-02C3972B1DB4}">
      <dgm:prSet/>
      <dgm:spPr/>
      <dgm:t>
        <a:bodyPr/>
        <a:lstStyle/>
        <a:p>
          <a:endParaRPr lang="en-GB"/>
        </a:p>
      </dgm:t>
    </dgm:pt>
    <dgm:pt modelId="{2174F478-7ADC-41AE-B3DF-D9B133836DDC}">
      <dgm:prSet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GB" dirty="0"/>
            <a:t>Proxemics</a:t>
          </a:r>
        </a:p>
      </dgm:t>
    </dgm:pt>
    <dgm:pt modelId="{E02FE33E-2463-462E-8529-0693351C1191}" type="parTrans" cxnId="{7A593679-3936-4341-BE58-9740F9CD1222}">
      <dgm:prSet/>
      <dgm:spPr/>
      <dgm:t>
        <a:bodyPr/>
        <a:lstStyle/>
        <a:p>
          <a:endParaRPr lang="en-GB"/>
        </a:p>
      </dgm:t>
    </dgm:pt>
    <dgm:pt modelId="{9C7EA7D9-0951-4756-BFAC-461A8AFC7733}" type="sibTrans" cxnId="{7A593679-3936-4341-BE58-9740F9CD1222}">
      <dgm:prSet/>
      <dgm:spPr/>
      <dgm:t>
        <a:bodyPr/>
        <a:lstStyle/>
        <a:p>
          <a:endParaRPr lang="en-GB"/>
        </a:p>
      </dgm:t>
    </dgm:pt>
    <dgm:pt modelId="{369515DE-7303-4C6B-A7EB-ACD67292EBCD}" type="asst">
      <dgm:prSet/>
      <dgm:spPr/>
      <dgm:t>
        <a:bodyPr/>
        <a:lstStyle/>
        <a:p>
          <a:r>
            <a:rPr lang="en-GB" dirty="0"/>
            <a:t>Formation</a:t>
          </a:r>
        </a:p>
      </dgm:t>
    </dgm:pt>
    <dgm:pt modelId="{915FF09B-3190-443F-8421-5411DAF472B8}" type="parTrans" cxnId="{F1FBF9B6-B7EC-469E-9D35-D398955D2A73}">
      <dgm:prSet/>
      <dgm:spPr/>
      <dgm:t>
        <a:bodyPr/>
        <a:lstStyle/>
        <a:p>
          <a:endParaRPr lang="en-GB"/>
        </a:p>
      </dgm:t>
    </dgm:pt>
    <dgm:pt modelId="{CEF55901-D628-429F-8B26-42158E8B95F4}" type="sibTrans" cxnId="{F1FBF9B6-B7EC-469E-9D35-D398955D2A73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5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4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4"/>
      <dgm:spPr/>
    </dgm:pt>
    <dgm:pt modelId="{75D87A8A-FA5F-49A6-BA5A-30AD5B886E4E}" type="pres">
      <dgm:prSet presAssocID="{4001DED7-CAA9-4514-BA03-748C39458DE5}" presName="hierChild4" presStyleCnt="0"/>
      <dgm:spPr/>
    </dgm:pt>
    <dgm:pt modelId="{A71D40DB-5B54-4F62-8ADD-EAB66632ADEE}" type="pres">
      <dgm:prSet presAssocID="{8988F6F6-F2D4-41D4-8365-E8D67DC61266}" presName="Name37" presStyleLbl="parChTrans1D3" presStyleIdx="0" presStyleCnt="6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0" presStyleCnt="6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0" presStyleCnt="6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58CA432C-9C15-49A1-BCEB-509E5A590D99}" type="pres">
      <dgm:prSet presAssocID="{516264A6-7865-4D6E-A75E-673FF7834785}" presName="Name111" presStyleLbl="parChTrans1D4" presStyleIdx="0" presStyleCnt="12"/>
      <dgm:spPr/>
    </dgm:pt>
    <dgm:pt modelId="{01A4FC6B-F5CB-4CD8-809E-DC91F48014A1}" type="pres">
      <dgm:prSet presAssocID="{9AFF8D6D-9426-484E-9876-CD3322ECAF60}" presName="hierRoot3" presStyleCnt="0">
        <dgm:presLayoutVars>
          <dgm:hierBranch val="init"/>
        </dgm:presLayoutVars>
      </dgm:prSet>
      <dgm:spPr/>
    </dgm:pt>
    <dgm:pt modelId="{80F917BB-A675-4CE0-9428-FD851B7282A3}" type="pres">
      <dgm:prSet presAssocID="{9AFF8D6D-9426-484E-9876-CD3322ECAF60}" presName="rootComposite3" presStyleCnt="0"/>
      <dgm:spPr/>
    </dgm:pt>
    <dgm:pt modelId="{DCAED4B7-4D5E-4213-A358-4E2FB4BDE962}" type="pres">
      <dgm:prSet presAssocID="{9AFF8D6D-9426-484E-9876-CD3322ECAF60}" presName="rootText3" presStyleLbl="asst3" presStyleIdx="0" presStyleCnt="12">
        <dgm:presLayoutVars>
          <dgm:chPref val="3"/>
        </dgm:presLayoutVars>
      </dgm:prSet>
      <dgm:spPr/>
    </dgm:pt>
    <dgm:pt modelId="{39D52DC8-93BE-4405-8D0C-FE62B3338910}" type="pres">
      <dgm:prSet presAssocID="{9AFF8D6D-9426-484E-9876-CD3322ECAF60}" presName="rootConnector3" presStyleLbl="asst3" presStyleIdx="0" presStyleCnt="12"/>
      <dgm:spPr/>
    </dgm:pt>
    <dgm:pt modelId="{C6C1D07D-0AF2-4B5E-B842-E5B2B9CB170B}" type="pres">
      <dgm:prSet presAssocID="{9AFF8D6D-9426-484E-9876-CD3322ECAF60}" presName="hierChild6" presStyleCnt="0"/>
      <dgm:spPr/>
    </dgm:pt>
    <dgm:pt modelId="{7CFB6457-E425-4FE4-9B92-A921B16F20A8}" type="pres">
      <dgm:prSet presAssocID="{9AFF8D6D-9426-484E-9876-CD3322ECAF60}" presName="hierChild7" presStyleCnt="0"/>
      <dgm:spPr/>
    </dgm:pt>
    <dgm:pt modelId="{4A9915A4-F8F2-4DE2-AA46-B58CB58A57ED}" type="pres">
      <dgm:prSet presAssocID="{FDE13E8B-92B2-4249-BAA6-251502E9B9C6}" presName="Name111" presStyleLbl="parChTrans1D4" presStyleIdx="1" presStyleCnt="12"/>
      <dgm:spPr/>
    </dgm:pt>
    <dgm:pt modelId="{6A2A6712-BE37-478C-804D-42959CFF3E4A}" type="pres">
      <dgm:prSet presAssocID="{11FF161C-DA7F-424B-8150-603F6AAF1832}" presName="hierRoot3" presStyleCnt="0">
        <dgm:presLayoutVars>
          <dgm:hierBranch val="init"/>
        </dgm:presLayoutVars>
      </dgm:prSet>
      <dgm:spPr/>
    </dgm:pt>
    <dgm:pt modelId="{FF22D0EF-C27E-41E0-A919-28CB71B761E4}" type="pres">
      <dgm:prSet presAssocID="{11FF161C-DA7F-424B-8150-603F6AAF1832}" presName="rootComposite3" presStyleCnt="0"/>
      <dgm:spPr/>
    </dgm:pt>
    <dgm:pt modelId="{B7C4EEEC-2A88-4AAB-B0E1-C96B065CF57D}" type="pres">
      <dgm:prSet presAssocID="{11FF161C-DA7F-424B-8150-603F6AAF1832}" presName="rootText3" presStyleLbl="asst3" presStyleIdx="1" presStyleCnt="12">
        <dgm:presLayoutVars>
          <dgm:chPref val="3"/>
        </dgm:presLayoutVars>
      </dgm:prSet>
      <dgm:spPr/>
    </dgm:pt>
    <dgm:pt modelId="{A6A6FB1D-08E4-4333-AF93-72E70AE54D77}" type="pres">
      <dgm:prSet presAssocID="{11FF161C-DA7F-424B-8150-603F6AAF1832}" presName="rootConnector3" presStyleLbl="asst3" presStyleIdx="1" presStyleCnt="12"/>
      <dgm:spPr/>
    </dgm:pt>
    <dgm:pt modelId="{24EA32D3-A05B-4C20-9AB5-6B1D88EA5D20}" type="pres">
      <dgm:prSet presAssocID="{11FF161C-DA7F-424B-8150-603F6AAF1832}" presName="hierChild6" presStyleCnt="0"/>
      <dgm:spPr/>
    </dgm:pt>
    <dgm:pt modelId="{13B73970-4DA8-4415-AB24-B567D823F2FF}" type="pres">
      <dgm:prSet presAssocID="{11FF161C-DA7F-424B-8150-603F6AAF1832}" presName="hierChild7" presStyleCnt="0"/>
      <dgm:spPr/>
    </dgm:pt>
    <dgm:pt modelId="{0DF8109C-5FA2-4D5A-9106-D5B3B818C3A4}" type="pres">
      <dgm:prSet presAssocID="{915FF09B-3190-443F-8421-5411DAF472B8}" presName="Name111" presStyleLbl="parChTrans1D4" presStyleIdx="2" presStyleCnt="12"/>
      <dgm:spPr/>
    </dgm:pt>
    <dgm:pt modelId="{B14FD8AA-A1F3-4456-A3AF-2622645BA5E0}" type="pres">
      <dgm:prSet presAssocID="{369515DE-7303-4C6B-A7EB-ACD67292EBCD}" presName="hierRoot3" presStyleCnt="0">
        <dgm:presLayoutVars>
          <dgm:hierBranch val="init"/>
        </dgm:presLayoutVars>
      </dgm:prSet>
      <dgm:spPr/>
    </dgm:pt>
    <dgm:pt modelId="{8E6DDC35-7152-47E0-845D-57F74CD21FB7}" type="pres">
      <dgm:prSet presAssocID="{369515DE-7303-4C6B-A7EB-ACD67292EBCD}" presName="rootComposite3" presStyleCnt="0"/>
      <dgm:spPr/>
    </dgm:pt>
    <dgm:pt modelId="{B394FAB1-4D40-4349-9C80-AB7B70435613}" type="pres">
      <dgm:prSet presAssocID="{369515DE-7303-4C6B-A7EB-ACD67292EBCD}" presName="rootText3" presStyleLbl="asst3" presStyleIdx="2" presStyleCnt="12">
        <dgm:presLayoutVars>
          <dgm:chPref val="3"/>
        </dgm:presLayoutVars>
      </dgm:prSet>
      <dgm:spPr/>
    </dgm:pt>
    <dgm:pt modelId="{5FD45BC3-1D69-48C2-924B-ED7E8C7E84BA}" type="pres">
      <dgm:prSet presAssocID="{369515DE-7303-4C6B-A7EB-ACD67292EBCD}" presName="rootConnector3" presStyleLbl="asst3" presStyleIdx="2" presStyleCnt="12"/>
      <dgm:spPr/>
    </dgm:pt>
    <dgm:pt modelId="{6B77F281-BAE1-44C8-B61E-3E5697A5E12A}" type="pres">
      <dgm:prSet presAssocID="{369515DE-7303-4C6B-A7EB-ACD67292EBCD}" presName="hierChild6" presStyleCnt="0"/>
      <dgm:spPr/>
    </dgm:pt>
    <dgm:pt modelId="{44F3E609-4B0C-4931-8981-2A40ED206164}" type="pres">
      <dgm:prSet presAssocID="{369515DE-7303-4C6B-A7EB-ACD67292EBCD}" presName="hierChild7" presStyleCnt="0"/>
      <dgm:spPr/>
    </dgm:pt>
    <dgm:pt modelId="{BB363CC0-F6BB-42CE-BA74-60DD6ECB9C54}" type="pres">
      <dgm:prSet presAssocID="{63E5F511-2649-47DA-87F6-E2E8C505B5EE}" presName="Name111" presStyleLbl="parChTrans1D4" presStyleIdx="3" presStyleCnt="12"/>
      <dgm:spPr/>
    </dgm:pt>
    <dgm:pt modelId="{34176070-D9AB-42CE-8282-A13159A8237F}" type="pres">
      <dgm:prSet presAssocID="{2339600A-9CB8-4ADC-B308-A27818DC157C}" presName="hierRoot3" presStyleCnt="0">
        <dgm:presLayoutVars>
          <dgm:hierBranch val="init"/>
        </dgm:presLayoutVars>
      </dgm:prSet>
      <dgm:spPr/>
    </dgm:pt>
    <dgm:pt modelId="{F677436E-8ABC-473D-A985-74C3D580C871}" type="pres">
      <dgm:prSet presAssocID="{2339600A-9CB8-4ADC-B308-A27818DC157C}" presName="rootComposite3" presStyleCnt="0"/>
      <dgm:spPr/>
    </dgm:pt>
    <dgm:pt modelId="{5B097DD1-156A-4D6D-8843-3F80E6E29445}" type="pres">
      <dgm:prSet presAssocID="{2339600A-9CB8-4ADC-B308-A27818DC157C}" presName="rootText3" presStyleLbl="asst3" presStyleIdx="3" presStyleCnt="12">
        <dgm:presLayoutVars>
          <dgm:chPref val="3"/>
        </dgm:presLayoutVars>
      </dgm:prSet>
      <dgm:spPr/>
    </dgm:pt>
    <dgm:pt modelId="{C042BBBD-BBE9-4CB8-A2B2-6BAC280BC025}" type="pres">
      <dgm:prSet presAssocID="{2339600A-9CB8-4ADC-B308-A27818DC157C}" presName="rootConnector3" presStyleLbl="asst3" presStyleIdx="3" presStyleCnt="12"/>
      <dgm:spPr/>
    </dgm:pt>
    <dgm:pt modelId="{AA21776B-955D-4C4F-9249-F1302D072D02}" type="pres">
      <dgm:prSet presAssocID="{2339600A-9CB8-4ADC-B308-A27818DC157C}" presName="hierChild6" presStyleCnt="0"/>
      <dgm:spPr/>
    </dgm:pt>
    <dgm:pt modelId="{AD569EBA-7B2A-40D9-99C0-ECC2804A01A5}" type="pres">
      <dgm:prSet presAssocID="{2339600A-9CB8-4ADC-B308-A27818DC157C}" presName="hierChild7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1" presStyleCnt="5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1" presStyleCnt="4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1" presStyleCnt="4"/>
      <dgm:spPr/>
    </dgm:pt>
    <dgm:pt modelId="{63CC0DFB-9B9A-4C8C-8E1D-19FD6B088668}" type="pres">
      <dgm:prSet presAssocID="{914D0B9F-FA52-4B72-868A-FBC103526FEB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1" presStyleCnt="6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1" presStyleCnt="6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1" presStyleCnt="6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8DA4E522-C582-4438-9A92-A327A597EC68}" type="pres">
      <dgm:prSet presAssocID="{E94734EB-62E0-4BEF-BDB4-FE188E8DD1CE}" presName="Name111" presStyleLbl="parChTrans1D4" presStyleIdx="4" presStyleCnt="12"/>
      <dgm:spPr/>
    </dgm:pt>
    <dgm:pt modelId="{199940CD-E437-40EB-915A-B4FF42284C50}" type="pres">
      <dgm:prSet presAssocID="{96AFD352-8B43-4CD6-A4A5-AEE4D25FC716}" presName="hierRoot3" presStyleCnt="0">
        <dgm:presLayoutVars>
          <dgm:hierBranch val="init"/>
        </dgm:presLayoutVars>
      </dgm:prSet>
      <dgm:spPr/>
    </dgm:pt>
    <dgm:pt modelId="{F8307941-92E8-4F5C-9730-051A7E9203CB}" type="pres">
      <dgm:prSet presAssocID="{96AFD352-8B43-4CD6-A4A5-AEE4D25FC716}" presName="rootComposite3" presStyleCnt="0"/>
      <dgm:spPr/>
    </dgm:pt>
    <dgm:pt modelId="{F36B0F76-A7D4-4A2C-B8F7-2179D54C6F8F}" type="pres">
      <dgm:prSet presAssocID="{96AFD352-8B43-4CD6-A4A5-AEE4D25FC716}" presName="rootText3" presStyleLbl="asst3" presStyleIdx="4" presStyleCnt="12">
        <dgm:presLayoutVars>
          <dgm:chPref val="3"/>
        </dgm:presLayoutVars>
      </dgm:prSet>
      <dgm:spPr/>
    </dgm:pt>
    <dgm:pt modelId="{F5B75FE5-31F9-4C0C-BB9B-0776862CADA9}" type="pres">
      <dgm:prSet presAssocID="{96AFD352-8B43-4CD6-A4A5-AEE4D25FC716}" presName="rootConnector3" presStyleLbl="asst3" presStyleIdx="4" presStyleCnt="12"/>
      <dgm:spPr/>
    </dgm:pt>
    <dgm:pt modelId="{394387FD-219C-40AC-A09A-B9B221DE9AB4}" type="pres">
      <dgm:prSet presAssocID="{96AFD352-8B43-4CD6-A4A5-AEE4D25FC716}" presName="hierChild6" presStyleCnt="0"/>
      <dgm:spPr/>
    </dgm:pt>
    <dgm:pt modelId="{BF5D9183-E5A8-4111-88E6-622A4BC7CE46}" type="pres">
      <dgm:prSet presAssocID="{96AFD352-8B43-4CD6-A4A5-AEE4D25FC716}" presName="hierChild7" presStyleCnt="0"/>
      <dgm:spPr/>
    </dgm:pt>
    <dgm:pt modelId="{AEA9E342-FA8D-41E4-9ABB-B1456ACFF732}" type="pres">
      <dgm:prSet presAssocID="{2DD29F48-7785-4EF8-BE52-90F64540C5D7}" presName="Name111" presStyleLbl="parChTrans1D4" presStyleIdx="5" presStyleCnt="12"/>
      <dgm:spPr/>
    </dgm:pt>
    <dgm:pt modelId="{3003CC60-1337-4CDE-B2DC-549A2C700DC9}" type="pres">
      <dgm:prSet presAssocID="{D2AB3C37-7DFD-49D1-9089-740C76AEB33E}" presName="hierRoot3" presStyleCnt="0">
        <dgm:presLayoutVars>
          <dgm:hierBranch val="init"/>
        </dgm:presLayoutVars>
      </dgm:prSet>
      <dgm:spPr/>
    </dgm:pt>
    <dgm:pt modelId="{7D0F40A0-D4B4-45B8-9A43-4A4705360341}" type="pres">
      <dgm:prSet presAssocID="{D2AB3C37-7DFD-49D1-9089-740C76AEB33E}" presName="rootComposite3" presStyleCnt="0"/>
      <dgm:spPr/>
    </dgm:pt>
    <dgm:pt modelId="{93C64857-CDC8-40A1-BC82-82FE19C046CF}" type="pres">
      <dgm:prSet presAssocID="{D2AB3C37-7DFD-49D1-9089-740C76AEB33E}" presName="rootText3" presStyleLbl="asst3" presStyleIdx="5" presStyleCnt="12">
        <dgm:presLayoutVars>
          <dgm:chPref val="3"/>
        </dgm:presLayoutVars>
      </dgm:prSet>
      <dgm:spPr/>
    </dgm:pt>
    <dgm:pt modelId="{3289D822-A1DC-4E13-AF2E-577785C7BE10}" type="pres">
      <dgm:prSet presAssocID="{D2AB3C37-7DFD-49D1-9089-740C76AEB33E}" presName="rootConnector3" presStyleLbl="asst3" presStyleIdx="5" presStyleCnt="12"/>
      <dgm:spPr/>
    </dgm:pt>
    <dgm:pt modelId="{A80A68EA-1A06-4853-AB3D-552BA537B20D}" type="pres">
      <dgm:prSet presAssocID="{D2AB3C37-7DFD-49D1-9089-740C76AEB33E}" presName="hierChild6" presStyleCnt="0"/>
      <dgm:spPr/>
    </dgm:pt>
    <dgm:pt modelId="{871C5F48-7154-4243-A7E6-29F22908F08D}" type="pres">
      <dgm:prSet presAssocID="{D2AB3C37-7DFD-49D1-9089-740C76AEB33E}" presName="hierChild7" presStyleCnt="0"/>
      <dgm:spPr/>
    </dgm:pt>
    <dgm:pt modelId="{29C7B80F-7A65-4CCB-83F9-B006CA04E958}" type="pres">
      <dgm:prSet presAssocID="{A0885051-5C05-4D27-884E-02F310687E04}" presName="Name111" presStyleLbl="parChTrans1D4" presStyleIdx="6" presStyleCnt="12"/>
      <dgm:spPr/>
    </dgm:pt>
    <dgm:pt modelId="{6A144F1A-2731-41CB-814D-2A30CAA7AAFA}" type="pres">
      <dgm:prSet presAssocID="{C91AEA36-8361-45C5-A533-B7AFA75448EF}" presName="hierRoot3" presStyleCnt="0">
        <dgm:presLayoutVars>
          <dgm:hierBranch val="init"/>
        </dgm:presLayoutVars>
      </dgm:prSet>
      <dgm:spPr/>
    </dgm:pt>
    <dgm:pt modelId="{F472151C-659A-49A8-B7BE-16ADFD3D9A7B}" type="pres">
      <dgm:prSet presAssocID="{C91AEA36-8361-45C5-A533-B7AFA75448EF}" presName="rootComposite3" presStyleCnt="0"/>
      <dgm:spPr/>
    </dgm:pt>
    <dgm:pt modelId="{49F556B4-E664-4966-91DC-7415D2A4ADB6}" type="pres">
      <dgm:prSet presAssocID="{C91AEA36-8361-45C5-A533-B7AFA75448EF}" presName="rootText3" presStyleLbl="asst3" presStyleIdx="6" presStyleCnt="12">
        <dgm:presLayoutVars>
          <dgm:chPref val="3"/>
        </dgm:presLayoutVars>
      </dgm:prSet>
      <dgm:spPr/>
    </dgm:pt>
    <dgm:pt modelId="{0379EDA3-83E3-4086-90BB-48BC703668CA}" type="pres">
      <dgm:prSet presAssocID="{C91AEA36-8361-45C5-A533-B7AFA75448EF}" presName="rootConnector3" presStyleLbl="asst3" presStyleIdx="6" presStyleCnt="12"/>
      <dgm:spPr/>
    </dgm:pt>
    <dgm:pt modelId="{F53D685D-EFE1-4CAB-8579-0831D603E5A9}" type="pres">
      <dgm:prSet presAssocID="{C91AEA36-8361-45C5-A533-B7AFA75448EF}" presName="hierChild6" presStyleCnt="0"/>
      <dgm:spPr/>
    </dgm:pt>
    <dgm:pt modelId="{A7C8BD17-0E15-4FA2-BC27-22398358B6B3}" type="pres">
      <dgm:prSet presAssocID="{C91AEA36-8361-45C5-A533-B7AFA75448EF}" presName="hierChild7" presStyleCnt="0"/>
      <dgm:spPr/>
    </dgm:pt>
    <dgm:pt modelId="{CE9B1D11-2D28-4416-8C8A-3BAB84290CCF}" type="pres">
      <dgm:prSet presAssocID="{B47473B8-7EE2-4B73-B830-996283ED7D8E}" presName="Name111" presStyleLbl="parChTrans1D4" presStyleIdx="7" presStyleCnt="12"/>
      <dgm:spPr/>
    </dgm:pt>
    <dgm:pt modelId="{90814E27-CDB9-4645-8399-FCB7572CF3E3}" type="pres">
      <dgm:prSet presAssocID="{45B154B9-3DF0-4C8A-BBAE-E24BE1C6ABC4}" presName="hierRoot3" presStyleCnt="0">
        <dgm:presLayoutVars>
          <dgm:hierBranch val="init"/>
        </dgm:presLayoutVars>
      </dgm:prSet>
      <dgm:spPr/>
    </dgm:pt>
    <dgm:pt modelId="{3AD7D4BC-17AB-408B-A6FA-EE7597032BC3}" type="pres">
      <dgm:prSet presAssocID="{45B154B9-3DF0-4C8A-BBAE-E24BE1C6ABC4}" presName="rootComposite3" presStyleCnt="0"/>
      <dgm:spPr/>
    </dgm:pt>
    <dgm:pt modelId="{E141F47B-4670-4EB0-BD75-1B7E05C51A34}" type="pres">
      <dgm:prSet presAssocID="{45B154B9-3DF0-4C8A-BBAE-E24BE1C6ABC4}" presName="rootText3" presStyleLbl="asst3" presStyleIdx="7" presStyleCnt="12">
        <dgm:presLayoutVars>
          <dgm:chPref val="3"/>
        </dgm:presLayoutVars>
      </dgm:prSet>
      <dgm:spPr/>
    </dgm:pt>
    <dgm:pt modelId="{E2585A3C-816E-4D64-858E-C281019EFC22}" type="pres">
      <dgm:prSet presAssocID="{45B154B9-3DF0-4C8A-BBAE-E24BE1C6ABC4}" presName="rootConnector3" presStyleLbl="asst3" presStyleIdx="7" presStyleCnt="12"/>
      <dgm:spPr/>
    </dgm:pt>
    <dgm:pt modelId="{B44DE1DA-5FBE-4D92-81E8-7591BF91EC37}" type="pres">
      <dgm:prSet presAssocID="{45B154B9-3DF0-4C8A-BBAE-E24BE1C6ABC4}" presName="hierChild6" presStyleCnt="0"/>
      <dgm:spPr/>
    </dgm:pt>
    <dgm:pt modelId="{BF3FEA6E-E3F5-4C49-96AA-F364F02E2012}" type="pres">
      <dgm:prSet presAssocID="{45B154B9-3DF0-4C8A-BBAE-E24BE1C6ABC4}" presName="hierChild7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2" presStyleCnt="5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2" presStyleCnt="4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2" presStyleCnt="4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2" presStyleCnt="6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2" presStyleCnt="6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2" presStyleCnt="6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C9B6FFAD-BB39-4CE5-9133-ECD42439E436}" type="pres">
      <dgm:prSet presAssocID="{300CCAF3-9D0A-4723-B847-0D4A5F633085}" presName="Name111" presStyleLbl="parChTrans1D4" presStyleIdx="8" presStyleCnt="12"/>
      <dgm:spPr/>
    </dgm:pt>
    <dgm:pt modelId="{CF2953A1-BE40-4895-8C6D-EB499FD14E1C}" type="pres">
      <dgm:prSet presAssocID="{14A3CF22-1891-47B1-A12E-E83640F679D4}" presName="hierRoot3" presStyleCnt="0">
        <dgm:presLayoutVars>
          <dgm:hierBranch val="init"/>
        </dgm:presLayoutVars>
      </dgm:prSet>
      <dgm:spPr/>
    </dgm:pt>
    <dgm:pt modelId="{47A0BC7C-6E42-4718-84ED-B3AC108DF6AE}" type="pres">
      <dgm:prSet presAssocID="{14A3CF22-1891-47B1-A12E-E83640F679D4}" presName="rootComposite3" presStyleCnt="0"/>
      <dgm:spPr/>
    </dgm:pt>
    <dgm:pt modelId="{B736B5F8-BE73-429E-BB78-E3E02847FA2D}" type="pres">
      <dgm:prSet presAssocID="{14A3CF22-1891-47B1-A12E-E83640F679D4}" presName="rootText3" presStyleLbl="asst3" presStyleIdx="8" presStyleCnt="12">
        <dgm:presLayoutVars>
          <dgm:chPref val="3"/>
        </dgm:presLayoutVars>
      </dgm:prSet>
      <dgm:spPr/>
    </dgm:pt>
    <dgm:pt modelId="{746F4B5E-6040-4FC3-BF6E-9BA79B79DA82}" type="pres">
      <dgm:prSet presAssocID="{14A3CF22-1891-47B1-A12E-E83640F679D4}" presName="rootConnector3" presStyleLbl="asst3" presStyleIdx="8" presStyleCnt="12"/>
      <dgm:spPr/>
    </dgm:pt>
    <dgm:pt modelId="{67D060CD-AA20-4373-AD24-EA2834A3C95C}" type="pres">
      <dgm:prSet presAssocID="{14A3CF22-1891-47B1-A12E-E83640F679D4}" presName="hierChild6" presStyleCnt="0"/>
      <dgm:spPr/>
    </dgm:pt>
    <dgm:pt modelId="{18D9DE93-C061-440B-84BB-78C72191005D}" type="pres">
      <dgm:prSet presAssocID="{14A3CF22-1891-47B1-A12E-E83640F679D4}" presName="hierChild7" presStyleCnt="0"/>
      <dgm:spPr/>
    </dgm:pt>
    <dgm:pt modelId="{0FFA2F52-F7B8-40E8-86CB-E00318287A24}" type="pres">
      <dgm:prSet presAssocID="{0D7B7C57-4669-45DD-ADEC-E0B7C5214D04}" presName="Name111" presStyleLbl="parChTrans1D4" presStyleIdx="9" presStyleCnt="12"/>
      <dgm:spPr/>
    </dgm:pt>
    <dgm:pt modelId="{6555F4F5-6F6F-467C-8E46-CEB77534D870}" type="pres">
      <dgm:prSet presAssocID="{70297FC7-C748-413E-BCB0-5F5C8259A4F4}" presName="hierRoot3" presStyleCnt="0">
        <dgm:presLayoutVars>
          <dgm:hierBranch val="init"/>
        </dgm:presLayoutVars>
      </dgm:prSet>
      <dgm:spPr/>
    </dgm:pt>
    <dgm:pt modelId="{E52D15BE-8B10-4BDB-AE37-EE21AE7FAA1C}" type="pres">
      <dgm:prSet presAssocID="{70297FC7-C748-413E-BCB0-5F5C8259A4F4}" presName="rootComposite3" presStyleCnt="0"/>
      <dgm:spPr/>
    </dgm:pt>
    <dgm:pt modelId="{BE265BE9-C90D-45FB-A616-60E7E535AFC7}" type="pres">
      <dgm:prSet presAssocID="{70297FC7-C748-413E-BCB0-5F5C8259A4F4}" presName="rootText3" presStyleLbl="asst3" presStyleIdx="9" presStyleCnt="12">
        <dgm:presLayoutVars>
          <dgm:chPref val="3"/>
        </dgm:presLayoutVars>
      </dgm:prSet>
      <dgm:spPr/>
    </dgm:pt>
    <dgm:pt modelId="{6E3F6F75-F7AB-409B-8D74-4138F3299E87}" type="pres">
      <dgm:prSet presAssocID="{70297FC7-C748-413E-BCB0-5F5C8259A4F4}" presName="rootConnector3" presStyleLbl="asst3" presStyleIdx="9" presStyleCnt="12"/>
      <dgm:spPr/>
    </dgm:pt>
    <dgm:pt modelId="{78C76874-E557-4534-8188-313486F609F4}" type="pres">
      <dgm:prSet presAssocID="{70297FC7-C748-413E-BCB0-5F5C8259A4F4}" presName="hierChild6" presStyleCnt="0"/>
      <dgm:spPr/>
    </dgm:pt>
    <dgm:pt modelId="{413D7315-CFE9-4B1A-AF5B-F2E90C071B89}" type="pres">
      <dgm:prSet presAssocID="{70297FC7-C748-413E-BCB0-5F5C8259A4F4}" presName="hierChild7" presStyleCnt="0"/>
      <dgm:spPr/>
    </dgm:pt>
    <dgm:pt modelId="{A185A081-D202-43D2-9D69-92F7B0A3E7D3}" type="pres">
      <dgm:prSet presAssocID="{FD26035D-D532-43E5-A92E-872BF6C4EAA6}" presName="Name111" presStyleLbl="parChTrans1D4" presStyleIdx="10" presStyleCnt="12"/>
      <dgm:spPr/>
    </dgm:pt>
    <dgm:pt modelId="{FF236684-ECB1-478C-A95F-5DDD37D1CC29}" type="pres">
      <dgm:prSet presAssocID="{E7B41372-4EC5-4B6B-978F-EB6129322156}" presName="hierRoot3" presStyleCnt="0">
        <dgm:presLayoutVars>
          <dgm:hierBranch val="init"/>
        </dgm:presLayoutVars>
      </dgm:prSet>
      <dgm:spPr/>
    </dgm:pt>
    <dgm:pt modelId="{987ECF45-F771-4619-AE6A-3E982AE339F3}" type="pres">
      <dgm:prSet presAssocID="{E7B41372-4EC5-4B6B-978F-EB6129322156}" presName="rootComposite3" presStyleCnt="0"/>
      <dgm:spPr/>
    </dgm:pt>
    <dgm:pt modelId="{6AB207FF-81F2-4B19-B34D-8DB4859E873C}" type="pres">
      <dgm:prSet presAssocID="{E7B41372-4EC5-4B6B-978F-EB6129322156}" presName="rootText3" presStyleLbl="asst3" presStyleIdx="10" presStyleCnt="12">
        <dgm:presLayoutVars>
          <dgm:chPref val="3"/>
        </dgm:presLayoutVars>
      </dgm:prSet>
      <dgm:spPr/>
    </dgm:pt>
    <dgm:pt modelId="{3A8E0729-7EF1-4AA6-99F1-02B113D42724}" type="pres">
      <dgm:prSet presAssocID="{E7B41372-4EC5-4B6B-978F-EB6129322156}" presName="rootConnector3" presStyleLbl="asst3" presStyleIdx="10" presStyleCnt="12"/>
      <dgm:spPr/>
    </dgm:pt>
    <dgm:pt modelId="{A1626C30-39A9-4FF5-9F50-639B2CDFBF87}" type="pres">
      <dgm:prSet presAssocID="{E7B41372-4EC5-4B6B-978F-EB6129322156}" presName="hierChild6" presStyleCnt="0"/>
      <dgm:spPr/>
    </dgm:pt>
    <dgm:pt modelId="{22537A08-3F56-4A3D-977F-F9EDCA1357C4}" type="pres">
      <dgm:prSet presAssocID="{E7B41372-4EC5-4B6B-978F-EB6129322156}" presName="hierChild7" presStyleCnt="0"/>
      <dgm:spPr/>
    </dgm:pt>
    <dgm:pt modelId="{0082BE0B-1C3B-4BB6-8F7B-0583F3ACE28F}" type="pres">
      <dgm:prSet presAssocID="{E5945ACF-0C45-4267-9329-7A73D3C1385B}" presName="Name111" presStyleLbl="parChTrans1D4" presStyleIdx="11" presStyleCnt="12"/>
      <dgm:spPr/>
    </dgm:pt>
    <dgm:pt modelId="{FF194CDC-B124-46B9-BEC4-4C245F3A7ABB}" type="pres">
      <dgm:prSet presAssocID="{71ED87EB-D4C4-470A-BD30-BBFCF5AF25D9}" presName="hierRoot3" presStyleCnt="0">
        <dgm:presLayoutVars>
          <dgm:hierBranch val="init"/>
        </dgm:presLayoutVars>
      </dgm:prSet>
      <dgm:spPr/>
    </dgm:pt>
    <dgm:pt modelId="{ED60E37A-5DA0-4995-83F2-78DC1535A1D4}" type="pres">
      <dgm:prSet presAssocID="{71ED87EB-D4C4-470A-BD30-BBFCF5AF25D9}" presName="rootComposite3" presStyleCnt="0"/>
      <dgm:spPr/>
    </dgm:pt>
    <dgm:pt modelId="{10F80C64-3262-44E4-B129-066DA1B23581}" type="pres">
      <dgm:prSet presAssocID="{71ED87EB-D4C4-470A-BD30-BBFCF5AF25D9}" presName="rootText3" presStyleLbl="asst3" presStyleIdx="11" presStyleCnt="12">
        <dgm:presLayoutVars>
          <dgm:chPref val="3"/>
        </dgm:presLayoutVars>
      </dgm:prSet>
      <dgm:spPr/>
    </dgm:pt>
    <dgm:pt modelId="{6E9AA083-1A5F-41AC-ADDB-36F764D74A0F}" type="pres">
      <dgm:prSet presAssocID="{71ED87EB-D4C4-470A-BD30-BBFCF5AF25D9}" presName="rootConnector3" presStyleLbl="asst3" presStyleIdx="11" presStyleCnt="12"/>
      <dgm:spPr/>
    </dgm:pt>
    <dgm:pt modelId="{C42AC3F7-44DD-4990-95C5-65706086441E}" type="pres">
      <dgm:prSet presAssocID="{71ED87EB-D4C4-470A-BD30-BBFCF5AF25D9}" presName="hierChild6" presStyleCnt="0"/>
      <dgm:spPr/>
    </dgm:pt>
    <dgm:pt modelId="{25EEE4B2-DF6D-4630-A62F-840768FACC8A}" type="pres">
      <dgm:prSet presAssocID="{71ED87EB-D4C4-470A-BD30-BBFCF5AF25D9}" presName="hierChild7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3BB675C5-13B8-4BB1-92A1-67B2A7BD21B9}" type="pres">
      <dgm:prSet presAssocID="{4DF4B70F-7EFB-4A20-8C18-49BA96BDB1F1}" presName="Name37" presStyleLbl="parChTrans1D2" presStyleIdx="3" presStyleCnt="5"/>
      <dgm:spPr/>
    </dgm:pt>
    <dgm:pt modelId="{BCE8F38F-DC72-4DE4-8F96-81402ACB8ACA}" type="pres">
      <dgm:prSet presAssocID="{9510E86E-BFC7-4184-88CB-4EB37FBD7FF1}" presName="hierRoot2" presStyleCnt="0">
        <dgm:presLayoutVars>
          <dgm:hierBranch val="init"/>
        </dgm:presLayoutVars>
      </dgm:prSet>
      <dgm:spPr/>
    </dgm:pt>
    <dgm:pt modelId="{B23872AF-C0C4-41D4-922F-2EF00BEA759C}" type="pres">
      <dgm:prSet presAssocID="{9510E86E-BFC7-4184-88CB-4EB37FBD7FF1}" presName="rootComposite" presStyleCnt="0"/>
      <dgm:spPr/>
    </dgm:pt>
    <dgm:pt modelId="{138CBD9E-8420-4E82-BF75-CA4A931F43BE}" type="pres">
      <dgm:prSet presAssocID="{9510E86E-BFC7-4184-88CB-4EB37FBD7FF1}" presName="rootText" presStyleLbl="node2" presStyleIdx="3" presStyleCnt="4">
        <dgm:presLayoutVars>
          <dgm:chPref val="3"/>
        </dgm:presLayoutVars>
      </dgm:prSet>
      <dgm:spPr/>
    </dgm:pt>
    <dgm:pt modelId="{D0FEECA9-6B97-48FD-92FC-A80DF68D8B7A}" type="pres">
      <dgm:prSet presAssocID="{9510E86E-BFC7-4184-88CB-4EB37FBD7FF1}" presName="rootConnector" presStyleLbl="node2" presStyleIdx="3" presStyleCnt="4"/>
      <dgm:spPr/>
    </dgm:pt>
    <dgm:pt modelId="{8496B2FC-9D8F-4179-A47A-AA055E955172}" type="pres">
      <dgm:prSet presAssocID="{9510E86E-BFC7-4184-88CB-4EB37FBD7FF1}" presName="hierChild4" presStyleCnt="0"/>
      <dgm:spPr/>
    </dgm:pt>
    <dgm:pt modelId="{327E6868-95E6-4B3F-A69D-9B9833B015D1}" type="pres">
      <dgm:prSet presAssocID="{32EFD470-CA77-4F7B-A8BA-40D2ACC5A4C8}" presName="Name37" presStyleLbl="parChTrans1D3" presStyleIdx="3" presStyleCnt="6"/>
      <dgm:spPr/>
    </dgm:pt>
    <dgm:pt modelId="{BE5BC745-34EE-4D42-BBFF-C87A9DAA1F4B}" type="pres">
      <dgm:prSet presAssocID="{04B0EEBF-5B62-444B-A4CD-C53D05B833DD}" presName="hierRoot2" presStyleCnt="0">
        <dgm:presLayoutVars>
          <dgm:hierBranch val="init"/>
        </dgm:presLayoutVars>
      </dgm:prSet>
      <dgm:spPr/>
    </dgm:pt>
    <dgm:pt modelId="{2C9D449E-CDB1-45D2-A41C-86279F4CB8CE}" type="pres">
      <dgm:prSet presAssocID="{04B0EEBF-5B62-444B-A4CD-C53D05B833DD}" presName="rootComposite" presStyleCnt="0"/>
      <dgm:spPr/>
    </dgm:pt>
    <dgm:pt modelId="{4451214E-20E2-487F-B1E0-04D7A8BA22D1}" type="pres">
      <dgm:prSet presAssocID="{04B0EEBF-5B62-444B-A4CD-C53D05B833DD}" presName="rootText" presStyleLbl="node3" presStyleIdx="3" presStyleCnt="6">
        <dgm:presLayoutVars>
          <dgm:chPref val="3"/>
        </dgm:presLayoutVars>
      </dgm:prSet>
      <dgm:spPr/>
    </dgm:pt>
    <dgm:pt modelId="{79D55348-326D-4092-A461-4235DD1B24CC}" type="pres">
      <dgm:prSet presAssocID="{04B0EEBF-5B62-444B-A4CD-C53D05B833DD}" presName="rootConnector" presStyleLbl="node3" presStyleIdx="3" presStyleCnt="6"/>
      <dgm:spPr/>
    </dgm:pt>
    <dgm:pt modelId="{B25544A3-8AF3-4EAD-A962-E6888E881A76}" type="pres">
      <dgm:prSet presAssocID="{04B0EEBF-5B62-444B-A4CD-C53D05B833DD}" presName="hierChild4" presStyleCnt="0"/>
      <dgm:spPr/>
    </dgm:pt>
    <dgm:pt modelId="{850972F1-6A6E-4974-8A46-D71A62DF191B}" type="pres">
      <dgm:prSet presAssocID="{04B0EEBF-5B62-444B-A4CD-C53D05B833DD}" presName="hierChild5" presStyleCnt="0"/>
      <dgm:spPr/>
    </dgm:pt>
    <dgm:pt modelId="{8C0A6ABB-2D2E-4AC9-A788-C8E3DEEF7038}" type="pres">
      <dgm:prSet presAssocID="{0778B17C-A8F1-4ECB-AE5B-67B2D49C13B4}" presName="Name37" presStyleLbl="parChTrans1D3" presStyleIdx="4" presStyleCnt="6"/>
      <dgm:spPr/>
    </dgm:pt>
    <dgm:pt modelId="{8E587C00-3E2A-4FB0-8B79-4F2DAFA02394}" type="pres">
      <dgm:prSet presAssocID="{9190174A-6069-4BB5-B316-AA49429066AF}" presName="hierRoot2" presStyleCnt="0">
        <dgm:presLayoutVars>
          <dgm:hierBranch val="init"/>
        </dgm:presLayoutVars>
      </dgm:prSet>
      <dgm:spPr/>
    </dgm:pt>
    <dgm:pt modelId="{EDBCF13A-F24D-4228-91F2-17665E76F6A8}" type="pres">
      <dgm:prSet presAssocID="{9190174A-6069-4BB5-B316-AA49429066AF}" presName="rootComposite" presStyleCnt="0"/>
      <dgm:spPr/>
    </dgm:pt>
    <dgm:pt modelId="{4C2F157E-8FF1-4F83-8488-94FB6CDCD27C}" type="pres">
      <dgm:prSet presAssocID="{9190174A-6069-4BB5-B316-AA49429066AF}" presName="rootText" presStyleLbl="node3" presStyleIdx="4" presStyleCnt="6">
        <dgm:presLayoutVars>
          <dgm:chPref val="3"/>
        </dgm:presLayoutVars>
      </dgm:prSet>
      <dgm:spPr/>
    </dgm:pt>
    <dgm:pt modelId="{5CDA1684-3943-4EC7-AAFF-6183901A481D}" type="pres">
      <dgm:prSet presAssocID="{9190174A-6069-4BB5-B316-AA49429066AF}" presName="rootConnector" presStyleLbl="node3" presStyleIdx="4" presStyleCnt="6"/>
      <dgm:spPr/>
    </dgm:pt>
    <dgm:pt modelId="{CC6174E1-CE81-424C-8A69-DCBB2BF3D396}" type="pres">
      <dgm:prSet presAssocID="{9190174A-6069-4BB5-B316-AA49429066AF}" presName="hierChild4" presStyleCnt="0"/>
      <dgm:spPr/>
    </dgm:pt>
    <dgm:pt modelId="{C80D6457-4D0C-424C-8D53-5A1DC849A19A}" type="pres">
      <dgm:prSet presAssocID="{9190174A-6069-4BB5-B316-AA49429066AF}" presName="hierChild5" presStyleCnt="0"/>
      <dgm:spPr/>
    </dgm:pt>
    <dgm:pt modelId="{9E2E2B7D-4FB4-49D9-8EDE-FE0E18A6B24C}" type="pres">
      <dgm:prSet presAssocID="{E02FE33E-2463-462E-8529-0693351C1191}" presName="Name37" presStyleLbl="parChTrans1D3" presStyleIdx="5" presStyleCnt="6"/>
      <dgm:spPr/>
    </dgm:pt>
    <dgm:pt modelId="{1F284BD0-434F-4B8D-B4DA-95BB2D995C7A}" type="pres">
      <dgm:prSet presAssocID="{2174F478-7ADC-41AE-B3DF-D9B133836DDC}" presName="hierRoot2" presStyleCnt="0">
        <dgm:presLayoutVars>
          <dgm:hierBranch val="init"/>
        </dgm:presLayoutVars>
      </dgm:prSet>
      <dgm:spPr/>
    </dgm:pt>
    <dgm:pt modelId="{84EF06C5-720E-4223-AD6D-48592EE28445}" type="pres">
      <dgm:prSet presAssocID="{2174F478-7ADC-41AE-B3DF-D9B133836DDC}" presName="rootComposite" presStyleCnt="0"/>
      <dgm:spPr/>
    </dgm:pt>
    <dgm:pt modelId="{3A61A9B1-8FA9-40A7-BCA7-06D9BCD02BA0}" type="pres">
      <dgm:prSet presAssocID="{2174F478-7ADC-41AE-B3DF-D9B133836DDC}" presName="rootText" presStyleLbl="node3" presStyleIdx="5" presStyleCnt="6">
        <dgm:presLayoutVars>
          <dgm:chPref val="3"/>
        </dgm:presLayoutVars>
      </dgm:prSet>
      <dgm:spPr/>
    </dgm:pt>
    <dgm:pt modelId="{54A02E18-DAC6-4C30-9B43-0FB89D0DDC7E}" type="pres">
      <dgm:prSet presAssocID="{2174F478-7ADC-41AE-B3DF-D9B133836DDC}" presName="rootConnector" presStyleLbl="node3" presStyleIdx="5" presStyleCnt="6"/>
      <dgm:spPr/>
    </dgm:pt>
    <dgm:pt modelId="{BDC7FA8F-D90A-44F3-8D4C-82DB51765DF0}" type="pres">
      <dgm:prSet presAssocID="{2174F478-7ADC-41AE-B3DF-D9B133836DDC}" presName="hierChild4" presStyleCnt="0"/>
      <dgm:spPr/>
    </dgm:pt>
    <dgm:pt modelId="{7E282642-1F82-44F6-8F3B-E3BD9A7287B6}" type="pres">
      <dgm:prSet presAssocID="{2174F478-7ADC-41AE-B3DF-D9B133836DDC}" presName="hierChild5" presStyleCnt="0"/>
      <dgm:spPr/>
    </dgm:pt>
    <dgm:pt modelId="{7A898E83-6158-442F-B3D6-E061E7774102}" type="pres">
      <dgm:prSet presAssocID="{9510E86E-BFC7-4184-88CB-4EB37FBD7FF1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4" presStyleCnt="5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AB490D09-404D-438A-8702-AF83B399FB70}" type="presOf" srcId="{4DF4B70F-7EFB-4A20-8C18-49BA96BDB1F1}" destId="{3BB675C5-13B8-4BB1-92A1-67B2A7BD21B9}" srcOrd="0" destOrd="0" presId="urn:microsoft.com/office/officeart/2005/8/layout/orgChart1"/>
    <dgm:cxn modelId="{4B739E0E-93EB-400C-A17B-C70A419CC826}" srcId="{B69A64DB-1714-436F-90C8-41D514202708}" destId="{4001DED7-CAA9-4514-BA03-748C39458DE5}" srcOrd="1" destOrd="0" parTransId="{A9C34F63-06BA-40A0-B2FD-B70C18DC754B}" sibTransId="{3800F0A8-5884-4E7C-A123-CEB55463C4BB}"/>
    <dgm:cxn modelId="{FDD5D60E-190A-44AC-BB94-2D68E19519FA}" type="presOf" srcId="{14A3CF22-1891-47B1-A12E-E83640F679D4}" destId="{B736B5F8-BE73-429E-BB78-E3E02847FA2D}" srcOrd="0" destOrd="0" presId="urn:microsoft.com/office/officeart/2005/8/layout/orgChart1"/>
    <dgm:cxn modelId="{DDDABC18-555B-4E99-984E-36AE8A2772C8}" type="presOf" srcId="{0D924222-92DC-401D-B128-E49772CD5C01}" destId="{1FF84DE4-059D-4AE4-9BC2-91E4FE77B111}" srcOrd="1" destOrd="0" presId="urn:microsoft.com/office/officeart/2005/8/layout/orgChart1"/>
    <dgm:cxn modelId="{D137531A-25C0-4799-A0AA-FC8C220CCB63}" type="presOf" srcId="{04B0EEBF-5B62-444B-A4CD-C53D05B833DD}" destId="{4451214E-20E2-487F-B1E0-04D7A8BA22D1}" srcOrd="0" destOrd="0" presId="urn:microsoft.com/office/officeart/2005/8/layout/orgChart1"/>
    <dgm:cxn modelId="{8969ED1A-A532-47E0-A809-C18AE53DBE5B}" srcId="{4001DED7-CAA9-4514-BA03-748C39458DE5}" destId="{CF12D951-5004-4BD2-8FDF-A88F922F0F9A}" srcOrd="0" destOrd="0" parTransId="{8988F6F6-F2D4-41D4-8365-E8D67DC61266}" sibTransId="{D022C765-7212-497A-9187-B1377150753B}"/>
    <dgm:cxn modelId="{412A0E1C-BB34-405B-A4BA-9AADFCD20C23}" srcId="{0D924222-92DC-401D-B128-E49772CD5C01}" destId="{71ED87EB-D4C4-470A-BD30-BBFCF5AF25D9}" srcOrd="3" destOrd="0" parTransId="{E5945ACF-0C45-4267-9329-7A73D3C1385B}" sibTransId="{0E902B81-5DF3-47F7-8CDF-DFA87D8CA877}"/>
    <dgm:cxn modelId="{964CA61C-6F79-49D9-8999-6DF9784C340B}" srcId="{2099657F-5E95-4A9A-8397-C719E7118C6D}" destId="{96AFD352-8B43-4CD6-A4A5-AEE4D25FC716}" srcOrd="0" destOrd="0" parTransId="{E94734EB-62E0-4BEF-BDB4-FE188E8DD1CE}" sibTransId="{D292716C-1C69-4EEF-A2DD-AA40716F68B2}"/>
    <dgm:cxn modelId="{941D031F-0C01-4E33-AD6E-1845A37E2D48}" type="presOf" srcId="{C91AEA36-8361-45C5-A533-B7AFA75448EF}" destId="{0379EDA3-83E3-4086-90BB-48BC703668CA}" srcOrd="1" destOrd="0" presId="urn:microsoft.com/office/officeart/2005/8/layout/orgChart1"/>
    <dgm:cxn modelId="{F5ACD922-F447-4D03-8D66-F20094F25611}" type="presOf" srcId="{A0885051-5C05-4D27-884E-02F310687E04}" destId="{29C7B80F-7A65-4CCB-83F9-B006CA04E958}" srcOrd="0" destOrd="0" presId="urn:microsoft.com/office/officeart/2005/8/layout/orgChart1"/>
    <dgm:cxn modelId="{D3E80C23-410F-4914-B97A-831C88058BDB}" type="presOf" srcId="{32EFD470-CA77-4F7B-A8BA-40D2ACC5A4C8}" destId="{327E6868-95E6-4B3F-A69D-9B9833B015D1}" srcOrd="0" destOrd="0" presId="urn:microsoft.com/office/officeart/2005/8/layout/orgChart1"/>
    <dgm:cxn modelId="{7B4F1225-7C03-4226-922C-D1E2F0DD23D7}" type="presOf" srcId="{E7B41372-4EC5-4B6B-978F-EB6129322156}" destId="{3A8E0729-7EF1-4AA6-99F1-02B113D42724}" srcOrd="1" destOrd="0" presId="urn:microsoft.com/office/officeart/2005/8/layout/orgChart1"/>
    <dgm:cxn modelId="{A7A52C25-D869-4045-97E8-7A42BC95CEC4}" type="presOf" srcId="{04B0EEBF-5B62-444B-A4CD-C53D05B833DD}" destId="{79D55348-326D-4092-A461-4235DD1B24CC}" srcOrd="1" destOrd="0" presId="urn:microsoft.com/office/officeart/2005/8/layout/orgChart1"/>
    <dgm:cxn modelId="{9E7DCF25-78EA-460B-B19A-227D4CAA0EE9}" type="presOf" srcId="{915FF09B-3190-443F-8421-5411DAF472B8}" destId="{0DF8109C-5FA2-4D5A-9106-D5B3B818C3A4}" srcOrd="0" destOrd="0" presId="urn:microsoft.com/office/officeart/2005/8/layout/orgChart1"/>
    <dgm:cxn modelId="{3BAA9E29-0885-4E3E-8315-D27794947239}" srcId="{B69A64DB-1714-436F-90C8-41D514202708}" destId="{9510E86E-BFC7-4184-88CB-4EB37FBD7FF1}" srcOrd="4" destOrd="0" parTransId="{4DF4B70F-7EFB-4A20-8C18-49BA96BDB1F1}" sibTransId="{E2DB6E0D-AABB-4B74-81E0-9A7706F4472D}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1F5C862C-50EE-48C9-B0E5-6E8C4B9FBDBD}" type="presOf" srcId="{300CCAF3-9D0A-4723-B847-0D4A5F633085}" destId="{C9B6FFAD-BB39-4CE5-9133-ECD42439E436}" srcOrd="0" destOrd="0" presId="urn:microsoft.com/office/officeart/2005/8/layout/orgChart1"/>
    <dgm:cxn modelId="{8107BB2E-6DEF-4343-A7B1-71D234AC5706}" type="presOf" srcId="{63E5F511-2649-47DA-87F6-E2E8C505B5EE}" destId="{BB363CC0-F6BB-42CE-BA74-60DD6ECB9C54}" srcOrd="0" destOrd="0" presId="urn:microsoft.com/office/officeart/2005/8/layout/orgChart1"/>
    <dgm:cxn modelId="{0E7E0C31-D818-48C8-8D40-0569052CB68A}" type="presOf" srcId="{2DD29F48-7785-4EF8-BE52-90F64540C5D7}" destId="{AEA9E342-FA8D-41E4-9ABB-B1456ACFF732}" srcOrd="0" destOrd="0" presId="urn:microsoft.com/office/officeart/2005/8/layout/orgChart1"/>
    <dgm:cxn modelId="{3ECF5C35-DD17-4E3E-827C-AFDE26DA7BD9}" srcId="{0D924222-92DC-401D-B128-E49772CD5C01}" destId="{70297FC7-C748-413E-BCB0-5F5C8259A4F4}" srcOrd="1" destOrd="0" parTransId="{0D7B7C57-4669-45DD-ADEC-E0B7C5214D04}" sibTransId="{A2EECF4A-F231-4933-9BF5-FC489B0946D7}"/>
    <dgm:cxn modelId="{9FBA5E38-F4C0-400B-8A73-FEDAE8D0FE23}" type="presOf" srcId="{45B154B9-3DF0-4C8A-BBAE-E24BE1C6ABC4}" destId="{E2585A3C-816E-4D64-858E-C281019EFC22}" srcOrd="1" destOrd="0" presId="urn:microsoft.com/office/officeart/2005/8/layout/orgChart1"/>
    <dgm:cxn modelId="{88E0123B-CD28-4BAC-BB45-093A6D6A28D2}" type="presOf" srcId="{96AFD352-8B43-4CD6-A4A5-AEE4D25FC716}" destId="{F36B0F76-A7D4-4A2C-B8F7-2179D54C6F8F}" srcOrd="0" destOrd="0" presId="urn:microsoft.com/office/officeart/2005/8/layout/orgChart1"/>
    <dgm:cxn modelId="{CF650B3E-510E-4BFE-886A-C062B7FA5A69}" type="presOf" srcId="{2099657F-5E95-4A9A-8397-C719E7118C6D}" destId="{78C07248-AB9B-48DB-8803-4B1E7817EAEA}" srcOrd="0" destOrd="0" presId="urn:microsoft.com/office/officeart/2005/8/layout/orgChart1"/>
    <dgm:cxn modelId="{D4D8373E-F855-42E2-853E-A1C2B05E04BA}" srcId="{2099657F-5E95-4A9A-8397-C719E7118C6D}" destId="{45B154B9-3DF0-4C8A-BBAE-E24BE1C6ABC4}" srcOrd="3" destOrd="0" parTransId="{B47473B8-7EE2-4B73-B830-996283ED7D8E}" sibTransId="{E9A614CC-FCF8-47A4-8291-9A32D28C7CD2}"/>
    <dgm:cxn modelId="{F16BB160-9F3B-4A93-B2B1-594CBB5FC294}" type="presOf" srcId="{71ED87EB-D4C4-470A-BD30-BBFCF5AF25D9}" destId="{10F80C64-3262-44E4-B129-066DA1B23581}" srcOrd="0" destOrd="0" presId="urn:microsoft.com/office/officeart/2005/8/layout/orgChart1"/>
    <dgm:cxn modelId="{CF5F0762-2E16-498F-B68D-8AB587EAE425}" type="presOf" srcId="{70297FC7-C748-413E-BCB0-5F5C8259A4F4}" destId="{BE265BE9-C90D-45FB-A616-60E7E535AFC7}" srcOrd="0" destOrd="0" presId="urn:microsoft.com/office/officeart/2005/8/layout/orgChart1"/>
    <dgm:cxn modelId="{15F5C162-BED9-426E-AB5F-8DB4E118A83A}" type="presOf" srcId="{0D924222-92DC-401D-B128-E49772CD5C01}" destId="{0B3720BE-5DC6-44D9-9CE6-755AFDE6ED20}" srcOrd="0" destOrd="0" presId="urn:microsoft.com/office/officeart/2005/8/layout/orgChart1"/>
    <dgm:cxn modelId="{9FE6F043-D858-45C3-962F-89B8EFC12A23}" type="presOf" srcId="{B47473B8-7EE2-4B73-B830-996283ED7D8E}" destId="{CE9B1D11-2D28-4416-8C8A-3BAB84290CCF}" srcOrd="0" destOrd="0" presId="urn:microsoft.com/office/officeart/2005/8/layout/orgChart1"/>
    <dgm:cxn modelId="{2A7F5E65-BAEB-4C29-8F1C-098ECD7D2E06}" type="presOf" srcId="{26D77EF0-471E-49ED-9272-83A30D8CDB1F}" destId="{A9989B00-CF2A-45AE-9EA2-00B1ABBE69D4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138FB068-7EDA-4241-A238-1FEF7FF72CD0}" type="presOf" srcId="{9AFF8D6D-9426-484E-9876-CD3322ECAF60}" destId="{DCAED4B7-4D5E-4213-A358-4E2FB4BDE962}" srcOrd="0" destOrd="0" presId="urn:microsoft.com/office/officeart/2005/8/layout/orgChart1"/>
    <dgm:cxn modelId="{0FCCDE68-D4E5-4463-9590-B4C8B835BB41}" srcId="{914D0B9F-FA52-4B72-868A-FBC103526FEB}" destId="{2099657F-5E95-4A9A-8397-C719E7118C6D}" srcOrd="0" destOrd="0" parTransId="{26D77EF0-471E-49ED-9272-83A30D8CDB1F}" sibTransId="{50EA005A-EBFF-4928-B918-A63F41C90005}"/>
    <dgm:cxn modelId="{C10D454B-056B-48B0-AD56-69687BD916AF}" srcId="{2099657F-5E95-4A9A-8397-C719E7118C6D}" destId="{C91AEA36-8361-45C5-A533-B7AFA75448EF}" srcOrd="2" destOrd="0" parTransId="{A0885051-5C05-4D27-884E-02F310687E04}" sibTransId="{7463E990-6CB0-42FB-A690-EC505E2BB637}"/>
    <dgm:cxn modelId="{38F92E4D-4FD9-4C20-B7C1-18F81BACB6D2}" type="presOf" srcId="{96AFD352-8B43-4CD6-A4A5-AEE4D25FC716}" destId="{F5B75FE5-31F9-4C0C-BB9B-0776862CADA9}" srcOrd="1" destOrd="0" presId="urn:microsoft.com/office/officeart/2005/8/layout/orgChart1"/>
    <dgm:cxn modelId="{50BB4E71-614C-4D32-8492-9E844030862C}" type="presOf" srcId="{FD26035D-D532-43E5-A92E-872BF6C4EAA6}" destId="{A185A081-D202-43D2-9D69-92F7B0A3E7D3}" srcOrd="0" destOrd="0" presId="urn:microsoft.com/office/officeart/2005/8/layout/orgChart1"/>
    <dgm:cxn modelId="{D3661A52-8E61-4519-9854-02C3972B1DB4}" srcId="{9510E86E-BFC7-4184-88CB-4EB37FBD7FF1}" destId="{9190174A-6069-4BB5-B316-AA49429066AF}" srcOrd="1" destOrd="0" parTransId="{0778B17C-A8F1-4ECB-AE5B-67B2D49C13B4}" sibTransId="{D169F501-44CB-4DA7-A6F6-C0B49B0944FF}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99303777-3D4F-4099-AA4E-956BD936C479}" type="presOf" srcId="{369515DE-7303-4C6B-A7EB-ACD67292EBCD}" destId="{5FD45BC3-1D69-48C2-924B-ED7E8C7E84BA}" srcOrd="1" destOrd="0" presId="urn:microsoft.com/office/officeart/2005/8/layout/orgChart1"/>
    <dgm:cxn modelId="{8FBE2578-CC13-42B1-BCEB-50B0D1B7DE8C}" type="presOf" srcId="{69ACC0EF-7A00-4141-9919-3D6766D263B4}" destId="{786F4893-611B-4A33-BEF7-234446F997CC}" srcOrd="1" destOrd="0" presId="urn:microsoft.com/office/officeart/2005/8/layout/orgChart1"/>
    <dgm:cxn modelId="{9C0A0959-7D31-49C2-BD78-CEAE7D64A30E}" type="presOf" srcId="{9510E86E-BFC7-4184-88CB-4EB37FBD7FF1}" destId="{138CBD9E-8420-4E82-BF75-CA4A931F43BE}" srcOrd="0" destOrd="0" presId="urn:microsoft.com/office/officeart/2005/8/layout/orgChart1"/>
    <dgm:cxn modelId="{7A593679-3936-4341-BE58-9740F9CD1222}" srcId="{9510E86E-BFC7-4184-88CB-4EB37FBD7FF1}" destId="{2174F478-7ADC-41AE-B3DF-D9B133836DDC}" srcOrd="2" destOrd="0" parTransId="{E02FE33E-2463-462E-8529-0693351C1191}" sibTransId="{9C7EA7D9-0951-4756-BFAC-461A8AFC7733}"/>
    <dgm:cxn modelId="{EE52BD79-CBA4-45CF-84E9-015D77E7B368}" type="presOf" srcId="{C91AEA36-8361-45C5-A533-B7AFA75448EF}" destId="{49F556B4-E664-4966-91DC-7415D2A4ADB6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CEC60581-15D0-4CA4-AE6E-CB1F45DA5B7F}" type="presOf" srcId="{45B154B9-3DF0-4C8A-BBAE-E24BE1C6ABC4}" destId="{E141F47B-4670-4EB0-BD75-1B7E05C51A34}" srcOrd="0" destOrd="0" presId="urn:microsoft.com/office/officeart/2005/8/layout/orgChart1"/>
    <dgm:cxn modelId="{2781F282-4BC1-4A71-8246-300009FE76C8}" srcId="{B69A64DB-1714-436F-90C8-41D514202708}" destId="{69ACC0EF-7A00-4141-9919-3D6766D263B4}" srcOrd="3" destOrd="0" parTransId="{A4827805-4A57-4FDE-9BDE-F57C128F6F1F}" sibTransId="{61024B97-0DEB-405A-A072-D0EB4C6C1BE5}"/>
    <dgm:cxn modelId="{E3F9DE83-D560-4D64-BB8B-D0BDECC443CB}" type="presOf" srcId="{FDE13E8B-92B2-4249-BAA6-251502E9B9C6}" destId="{4A9915A4-F8F2-4DE2-AA46-B58CB58A57ED}" srcOrd="0" destOrd="0" presId="urn:microsoft.com/office/officeart/2005/8/layout/orgChart1"/>
    <dgm:cxn modelId="{84C66F87-1013-4088-A702-A441C3222A78}" type="presOf" srcId="{369515DE-7303-4C6B-A7EB-ACD67292EBCD}" destId="{B394FAB1-4D40-4349-9C80-AB7B70435613}" srcOrd="0" destOrd="0" presId="urn:microsoft.com/office/officeart/2005/8/layout/orgChart1"/>
    <dgm:cxn modelId="{5748A989-A61D-43E2-8BB7-B7D02B1A0A6A}" type="presOf" srcId="{9510E86E-BFC7-4184-88CB-4EB37FBD7FF1}" destId="{D0FEECA9-6B97-48FD-92FC-A80DF68D8B7A}" srcOrd="1" destOrd="0" presId="urn:microsoft.com/office/officeart/2005/8/layout/orgChart1"/>
    <dgm:cxn modelId="{47409492-7865-4086-ADD3-32DC067A0C02}" type="presOf" srcId="{2174F478-7ADC-41AE-B3DF-D9B133836DDC}" destId="{3A61A9B1-8FA9-40A7-BCA7-06D9BCD02BA0}" srcOrd="0" destOrd="0" presId="urn:microsoft.com/office/officeart/2005/8/layout/orgChart1"/>
    <dgm:cxn modelId="{AED9B896-DE57-420A-97E9-B16C29AC3636}" type="presOf" srcId="{E7B41372-4EC5-4B6B-978F-EB6129322156}" destId="{6AB207FF-81F2-4B19-B34D-8DB4859E873C}" srcOrd="0" destOrd="0" presId="urn:microsoft.com/office/officeart/2005/8/layout/orgChart1"/>
    <dgm:cxn modelId="{E673D496-35C1-499E-875D-E62C23731565}" type="presOf" srcId="{E5945ACF-0C45-4267-9329-7A73D3C1385B}" destId="{0082BE0B-1C3B-4BB6-8F7B-0583F3ACE28F}" srcOrd="0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BA54DD9E-A203-4718-A6B0-A420913BC98B}" type="presOf" srcId="{14A3CF22-1891-47B1-A12E-E83640F679D4}" destId="{746F4B5E-6040-4FC3-BF6E-9BA79B79DA82}" srcOrd="1" destOrd="0" presId="urn:microsoft.com/office/officeart/2005/8/layout/orgChart1"/>
    <dgm:cxn modelId="{7290E6A1-9246-47C5-9212-D49600B75CAA}" type="presOf" srcId="{2339600A-9CB8-4ADC-B308-A27818DC157C}" destId="{C042BBBD-BBE9-4CB8-A2B2-6BAC280BC025}" srcOrd="1" destOrd="0" presId="urn:microsoft.com/office/officeart/2005/8/layout/orgChart1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BDA5BFA6-332F-4BE0-B3AD-D7895CAA0DDD}" type="presOf" srcId="{516264A6-7865-4D6E-A75E-673FF7834785}" destId="{58CA432C-9C15-49A1-BCEB-509E5A590D99}" srcOrd="0" destOrd="0" presId="urn:microsoft.com/office/officeart/2005/8/layout/orgChart1"/>
    <dgm:cxn modelId="{6FF852AA-6CD8-4B00-A788-C49AB2246E95}" srcId="{9510E86E-BFC7-4184-88CB-4EB37FBD7FF1}" destId="{04B0EEBF-5B62-444B-A4CD-C53D05B833DD}" srcOrd="0" destOrd="0" parTransId="{32EFD470-CA77-4F7B-A8BA-40D2ACC5A4C8}" sibTransId="{6155ADB1-A217-46A1-9163-E9D952FF3CB9}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6B31EFAD-11B6-406C-AA97-93B96DF2B1B9}" type="presOf" srcId="{2174F478-7ADC-41AE-B3DF-D9B133836DDC}" destId="{54A02E18-DAC6-4C30-9B43-0FB89D0DDC7E}" srcOrd="1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FB9128B0-0136-41BD-A6BA-C32551DB51B9}" type="presOf" srcId="{9AFF8D6D-9426-484E-9876-CD3322ECAF60}" destId="{39D52DC8-93BE-4405-8D0C-FE62B3338910}" srcOrd="1" destOrd="0" presId="urn:microsoft.com/office/officeart/2005/8/layout/orgChart1"/>
    <dgm:cxn modelId="{29F186B1-90FA-4852-849F-C74CF85DA6CD}" type="presOf" srcId="{70297FC7-C748-413E-BCB0-5F5C8259A4F4}" destId="{6E3F6F75-F7AB-409B-8D74-4138F3299E87}" srcOrd="1" destOrd="0" presId="urn:microsoft.com/office/officeart/2005/8/layout/orgChart1"/>
    <dgm:cxn modelId="{520684B5-301F-4BE3-9481-C1D02E6244D4}" type="presOf" srcId="{0D7B7C57-4669-45DD-ADEC-E0B7C5214D04}" destId="{0FFA2F52-F7B8-40E8-86CB-E00318287A24}" srcOrd="0" destOrd="0" presId="urn:microsoft.com/office/officeart/2005/8/layout/orgChart1"/>
    <dgm:cxn modelId="{F1FBF9B6-B7EC-469E-9D35-D398955D2A73}" srcId="{CF12D951-5004-4BD2-8FDF-A88F922F0F9A}" destId="{369515DE-7303-4C6B-A7EB-ACD67292EBCD}" srcOrd="2" destOrd="0" parTransId="{915FF09B-3190-443F-8421-5411DAF472B8}" sibTransId="{CEF55901-D628-429F-8B26-42158E8B95F4}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A83E1FB9-BF21-4E3B-89CF-1D987BFB5CCE}" srcId="{CF12D951-5004-4BD2-8FDF-A88F922F0F9A}" destId="{2339600A-9CB8-4ADC-B308-A27818DC157C}" srcOrd="3" destOrd="0" parTransId="{63E5F511-2649-47DA-87F6-E2E8C505B5EE}" sibTransId="{305CC905-C297-4D20-9AB2-BDA071577602}"/>
    <dgm:cxn modelId="{364B64BF-DABC-41C1-A041-08275A4B3C20}" type="presOf" srcId="{D2AB3C37-7DFD-49D1-9089-740C76AEB33E}" destId="{3289D822-A1DC-4E13-AF2E-577785C7BE10}" srcOrd="1" destOrd="0" presId="urn:microsoft.com/office/officeart/2005/8/layout/orgChart1"/>
    <dgm:cxn modelId="{D1695EC4-1CD7-45D0-A7A9-FC534C1F624F}" type="presOf" srcId="{9190174A-6069-4BB5-B316-AA49429066AF}" destId="{4C2F157E-8FF1-4F83-8488-94FB6CDCD27C}" srcOrd="0" destOrd="0" presId="urn:microsoft.com/office/officeart/2005/8/layout/orgChart1"/>
    <dgm:cxn modelId="{B6A78FC8-89DC-483B-B91A-A2D87F26846A}" type="presOf" srcId="{E02FE33E-2463-462E-8529-0693351C1191}" destId="{9E2E2B7D-4FB4-49D9-8EDE-FE0E18A6B24C}" srcOrd="0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54336BD1-6354-4822-A418-C174F958767D}" srcId="{0D924222-92DC-401D-B128-E49772CD5C01}" destId="{E7B41372-4EC5-4B6B-978F-EB6129322156}" srcOrd="2" destOrd="0" parTransId="{FD26035D-D532-43E5-A92E-872BF6C4EAA6}" sibTransId="{B360CDCA-ADA6-41BA-B5D1-89F33A959141}"/>
    <dgm:cxn modelId="{8E4203D3-9889-4971-88AA-54A698C94A0A}" type="presOf" srcId="{E94734EB-62E0-4BEF-BDB4-FE188E8DD1CE}" destId="{8DA4E522-C582-4438-9A92-A327A597EC68}" srcOrd="0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D323A1DA-EFF4-4D84-9C29-95D2DC4D762E}" srcId="{0D924222-92DC-401D-B128-E49772CD5C01}" destId="{14A3CF22-1891-47B1-A12E-E83640F679D4}" srcOrd="0" destOrd="0" parTransId="{300CCAF3-9D0A-4723-B847-0D4A5F633085}" sibTransId="{4F69BF9B-55BD-474C-A348-5C52CD10C468}"/>
    <dgm:cxn modelId="{0ED027DC-873E-4F14-90BD-8E47EAF63147}" type="presOf" srcId="{2099657F-5E95-4A9A-8397-C719E7118C6D}" destId="{F7E08926-5F6C-4BC6-A271-A5B5F58E48CC}" srcOrd="1" destOrd="0" presId="urn:microsoft.com/office/officeart/2005/8/layout/orgChart1"/>
    <dgm:cxn modelId="{FD10D9DC-FA12-4EED-B293-82F01A91D0F8}" type="presOf" srcId="{9190174A-6069-4BB5-B316-AA49429066AF}" destId="{5CDA1684-3943-4EC7-AAFF-6183901A481D}" srcOrd="1" destOrd="0" presId="urn:microsoft.com/office/officeart/2005/8/layout/orgChart1"/>
    <dgm:cxn modelId="{BA23F9E2-2A1B-4773-986A-73752B0D0348}" type="presOf" srcId="{71ED87EB-D4C4-470A-BD30-BBFCF5AF25D9}" destId="{6E9AA083-1A5F-41AC-ADDB-36F764D74A0F}" srcOrd="1" destOrd="0" presId="urn:microsoft.com/office/officeart/2005/8/layout/orgChart1"/>
    <dgm:cxn modelId="{3E2E5FE5-B867-47C9-9A93-8A9251BBA6BB}" type="presOf" srcId="{11FF161C-DA7F-424B-8150-603F6AAF1832}" destId="{B7C4EEEC-2A88-4AAB-B0E1-C96B065CF57D}" srcOrd="0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686064EE-0564-48D6-A1FB-550CF7E9FEB8}" srcId="{CF12D951-5004-4BD2-8FDF-A88F922F0F9A}" destId="{11FF161C-DA7F-424B-8150-603F6AAF1832}" srcOrd="1" destOrd="0" parTransId="{FDE13E8B-92B2-4249-BAA6-251502E9B9C6}" sibTransId="{D4E26A21-5744-4873-8255-58547902B9A2}"/>
    <dgm:cxn modelId="{9A9815EF-4D74-4454-ADDE-C4F82E66C763}" srcId="{CF12D951-5004-4BD2-8FDF-A88F922F0F9A}" destId="{9AFF8D6D-9426-484E-9876-CD3322ECAF60}" srcOrd="0" destOrd="0" parTransId="{516264A6-7865-4D6E-A75E-673FF7834785}" sibTransId="{AF232047-E273-4C6D-B14A-54A7DEC39433}"/>
    <dgm:cxn modelId="{8C02E8F2-367A-4D8D-811A-8451386B586E}" srcId="{2099657F-5E95-4A9A-8397-C719E7118C6D}" destId="{D2AB3C37-7DFD-49D1-9089-740C76AEB33E}" srcOrd="1" destOrd="0" parTransId="{2DD29F48-7785-4EF8-BE52-90F64540C5D7}" sibTransId="{5B721B9E-8278-4E93-9A04-78D5BC7C1FB8}"/>
    <dgm:cxn modelId="{AAD080F4-E993-45B8-8A3C-9E35AB78ADCC}" type="presOf" srcId="{69ACC0EF-7A00-4141-9919-3D6766D263B4}" destId="{5157D9FE-AB47-4C7F-B45E-54A97DF16FD2}" srcOrd="0" destOrd="0" presId="urn:microsoft.com/office/officeart/2005/8/layout/orgChart1"/>
    <dgm:cxn modelId="{C65597F4-DE79-4310-982C-39CDD4BEC237}" type="presOf" srcId="{2339600A-9CB8-4ADC-B308-A27818DC157C}" destId="{5B097DD1-156A-4D6D-8843-3F80E6E29445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B3EF27F6-8639-4597-B855-88D75FC6B56B}" type="presOf" srcId="{A4827805-4A57-4FDE-9BDE-F57C128F6F1F}" destId="{FF7F1484-C8B0-456A-A8CB-A757D34C4799}" srcOrd="0" destOrd="0" presId="urn:microsoft.com/office/officeart/2005/8/layout/orgChart1"/>
    <dgm:cxn modelId="{8A7AEDF7-0D34-4C91-B7B5-04F6791849BE}" type="presOf" srcId="{D2AB3C37-7DFD-49D1-9089-740C76AEB33E}" destId="{93C64857-CDC8-40A1-BC82-82FE19C046CF}" srcOrd="0" destOrd="0" presId="urn:microsoft.com/office/officeart/2005/8/layout/orgChart1"/>
    <dgm:cxn modelId="{A1B44EFB-C325-477E-8077-071571CEC56C}" type="presOf" srcId="{920EC4D0-8F8E-4C55-9EC6-E71EA41AF13E}" destId="{07863B94-0448-4A95-AA59-386993FAA2CA}" srcOrd="0" destOrd="0" presId="urn:microsoft.com/office/officeart/2005/8/layout/orgChart1"/>
    <dgm:cxn modelId="{98FEFBFD-FBFB-47CD-8F5F-B4080E3301F6}" type="presOf" srcId="{11FF161C-DA7F-424B-8150-603F6AAF1832}" destId="{A6A6FB1D-08E4-4333-AF93-72E70AE54D77}" srcOrd="1" destOrd="0" presId="urn:microsoft.com/office/officeart/2005/8/layout/orgChart1"/>
    <dgm:cxn modelId="{0CA36DFE-34D3-40FE-B419-01086E14FEFD}" type="presOf" srcId="{0778B17C-A8F1-4ECB-AE5B-67B2D49C13B4}" destId="{8C0A6ABB-2D2E-4AC9-A788-C8E3DEEF7038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3B8567FA-9C0F-4A00-AF25-F1EEFC184F4E}" type="presParOf" srcId="{75D87A8A-FA5F-49A6-BA5A-30AD5B886E4E}" destId="{A71D40DB-5B54-4F62-8ADD-EAB66632ADEE}" srcOrd="0" destOrd="0" presId="urn:microsoft.com/office/officeart/2005/8/layout/orgChart1"/>
    <dgm:cxn modelId="{F2613A7C-D5B3-48B2-A80A-BD2640C98F8A}" type="presParOf" srcId="{75D87A8A-FA5F-49A6-BA5A-30AD5B886E4E}" destId="{A044EB56-EC84-4E07-8657-9C2697EBFB0B}" srcOrd="1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F631AB0E-874C-4785-A1D2-7A0DADBEF16C}" type="presParOf" srcId="{AFE4B9B4-BBEC-430E-9210-1649E0D0D3CB}" destId="{58CA432C-9C15-49A1-BCEB-509E5A590D99}" srcOrd="0" destOrd="0" presId="urn:microsoft.com/office/officeart/2005/8/layout/orgChart1"/>
    <dgm:cxn modelId="{72CB8B98-83D5-4017-A6E0-6DCC3476330D}" type="presParOf" srcId="{AFE4B9B4-BBEC-430E-9210-1649E0D0D3CB}" destId="{01A4FC6B-F5CB-4CD8-809E-DC91F48014A1}" srcOrd="1" destOrd="0" presId="urn:microsoft.com/office/officeart/2005/8/layout/orgChart1"/>
    <dgm:cxn modelId="{E749FDA1-7037-4D8C-97EE-D2F33825F2F3}" type="presParOf" srcId="{01A4FC6B-F5CB-4CD8-809E-DC91F48014A1}" destId="{80F917BB-A675-4CE0-9428-FD851B7282A3}" srcOrd="0" destOrd="0" presId="urn:microsoft.com/office/officeart/2005/8/layout/orgChart1"/>
    <dgm:cxn modelId="{D6942938-5FE8-4864-83DD-699E2323BCC6}" type="presParOf" srcId="{80F917BB-A675-4CE0-9428-FD851B7282A3}" destId="{DCAED4B7-4D5E-4213-A358-4E2FB4BDE962}" srcOrd="0" destOrd="0" presId="urn:microsoft.com/office/officeart/2005/8/layout/orgChart1"/>
    <dgm:cxn modelId="{340ACAA7-BBEC-4B83-8A37-9762349614C0}" type="presParOf" srcId="{80F917BB-A675-4CE0-9428-FD851B7282A3}" destId="{39D52DC8-93BE-4405-8D0C-FE62B3338910}" srcOrd="1" destOrd="0" presId="urn:microsoft.com/office/officeart/2005/8/layout/orgChart1"/>
    <dgm:cxn modelId="{9891CA27-EED4-485D-8C35-D0B06C4A05B6}" type="presParOf" srcId="{01A4FC6B-F5CB-4CD8-809E-DC91F48014A1}" destId="{C6C1D07D-0AF2-4B5E-B842-E5B2B9CB170B}" srcOrd="1" destOrd="0" presId="urn:microsoft.com/office/officeart/2005/8/layout/orgChart1"/>
    <dgm:cxn modelId="{DDF22A1C-CFB1-48A5-9A2F-CE34C1F3A6DF}" type="presParOf" srcId="{01A4FC6B-F5CB-4CD8-809E-DC91F48014A1}" destId="{7CFB6457-E425-4FE4-9B92-A921B16F20A8}" srcOrd="2" destOrd="0" presId="urn:microsoft.com/office/officeart/2005/8/layout/orgChart1"/>
    <dgm:cxn modelId="{43743DF5-D94D-44D4-971D-AC12E529583D}" type="presParOf" srcId="{AFE4B9B4-BBEC-430E-9210-1649E0D0D3CB}" destId="{4A9915A4-F8F2-4DE2-AA46-B58CB58A57ED}" srcOrd="2" destOrd="0" presId="urn:microsoft.com/office/officeart/2005/8/layout/orgChart1"/>
    <dgm:cxn modelId="{3AF4051E-82AD-41C1-895C-83C40C66BDA1}" type="presParOf" srcId="{AFE4B9B4-BBEC-430E-9210-1649E0D0D3CB}" destId="{6A2A6712-BE37-478C-804D-42959CFF3E4A}" srcOrd="3" destOrd="0" presId="urn:microsoft.com/office/officeart/2005/8/layout/orgChart1"/>
    <dgm:cxn modelId="{EB977083-3765-447D-B184-64A930D9C7AD}" type="presParOf" srcId="{6A2A6712-BE37-478C-804D-42959CFF3E4A}" destId="{FF22D0EF-C27E-41E0-A919-28CB71B761E4}" srcOrd="0" destOrd="0" presId="urn:microsoft.com/office/officeart/2005/8/layout/orgChart1"/>
    <dgm:cxn modelId="{EAB321EA-5D97-40D7-B432-67835B6F93B6}" type="presParOf" srcId="{FF22D0EF-C27E-41E0-A919-28CB71B761E4}" destId="{B7C4EEEC-2A88-4AAB-B0E1-C96B065CF57D}" srcOrd="0" destOrd="0" presId="urn:microsoft.com/office/officeart/2005/8/layout/orgChart1"/>
    <dgm:cxn modelId="{92FF4761-63FF-44D2-8FEB-9EBF07586C27}" type="presParOf" srcId="{FF22D0EF-C27E-41E0-A919-28CB71B761E4}" destId="{A6A6FB1D-08E4-4333-AF93-72E70AE54D77}" srcOrd="1" destOrd="0" presId="urn:microsoft.com/office/officeart/2005/8/layout/orgChart1"/>
    <dgm:cxn modelId="{6E87D1CB-4BF3-4854-8C8D-E6263C93F060}" type="presParOf" srcId="{6A2A6712-BE37-478C-804D-42959CFF3E4A}" destId="{24EA32D3-A05B-4C20-9AB5-6B1D88EA5D20}" srcOrd="1" destOrd="0" presId="urn:microsoft.com/office/officeart/2005/8/layout/orgChart1"/>
    <dgm:cxn modelId="{36FDAE36-80EF-4AE2-BD26-13C6A9C89CAE}" type="presParOf" srcId="{6A2A6712-BE37-478C-804D-42959CFF3E4A}" destId="{13B73970-4DA8-4415-AB24-B567D823F2FF}" srcOrd="2" destOrd="0" presId="urn:microsoft.com/office/officeart/2005/8/layout/orgChart1"/>
    <dgm:cxn modelId="{4B317989-3118-4B42-BF03-B1565DA5571B}" type="presParOf" srcId="{AFE4B9B4-BBEC-430E-9210-1649E0D0D3CB}" destId="{0DF8109C-5FA2-4D5A-9106-D5B3B818C3A4}" srcOrd="4" destOrd="0" presId="urn:microsoft.com/office/officeart/2005/8/layout/orgChart1"/>
    <dgm:cxn modelId="{CC416E2B-32A6-42DA-84D6-7D2E2C54EE83}" type="presParOf" srcId="{AFE4B9B4-BBEC-430E-9210-1649E0D0D3CB}" destId="{B14FD8AA-A1F3-4456-A3AF-2622645BA5E0}" srcOrd="5" destOrd="0" presId="urn:microsoft.com/office/officeart/2005/8/layout/orgChart1"/>
    <dgm:cxn modelId="{950909C9-93E6-401B-9D5F-A2FC2764875B}" type="presParOf" srcId="{B14FD8AA-A1F3-4456-A3AF-2622645BA5E0}" destId="{8E6DDC35-7152-47E0-845D-57F74CD21FB7}" srcOrd="0" destOrd="0" presId="urn:microsoft.com/office/officeart/2005/8/layout/orgChart1"/>
    <dgm:cxn modelId="{F81AB0D6-F46C-4D6F-AC20-95C4C5139C2A}" type="presParOf" srcId="{8E6DDC35-7152-47E0-845D-57F74CD21FB7}" destId="{B394FAB1-4D40-4349-9C80-AB7B70435613}" srcOrd="0" destOrd="0" presId="urn:microsoft.com/office/officeart/2005/8/layout/orgChart1"/>
    <dgm:cxn modelId="{6D31B653-50BB-40C4-8E43-8906EC9AD9EC}" type="presParOf" srcId="{8E6DDC35-7152-47E0-845D-57F74CD21FB7}" destId="{5FD45BC3-1D69-48C2-924B-ED7E8C7E84BA}" srcOrd="1" destOrd="0" presId="urn:microsoft.com/office/officeart/2005/8/layout/orgChart1"/>
    <dgm:cxn modelId="{AE46558E-1478-4C49-B37E-4B8ABDF12BD8}" type="presParOf" srcId="{B14FD8AA-A1F3-4456-A3AF-2622645BA5E0}" destId="{6B77F281-BAE1-44C8-B61E-3E5697A5E12A}" srcOrd="1" destOrd="0" presId="urn:microsoft.com/office/officeart/2005/8/layout/orgChart1"/>
    <dgm:cxn modelId="{A30FC15E-9ADC-4A7F-8565-A727F847549D}" type="presParOf" srcId="{B14FD8AA-A1F3-4456-A3AF-2622645BA5E0}" destId="{44F3E609-4B0C-4931-8981-2A40ED206164}" srcOrd="2" destOrd="0" presId="urn:microsoft.com/office/officeart/2005/8/layout/orgChart1"/>
    <dgm:cxn modelId="{60E6A011-DE6C-493C-9CBB-C9C43E3DF57D}" type="presParOf" srcId="{AFE4B9B4-BBEC-430E-9210-1649E0D0D3CB}" destId="{BB363CC0-F6BB-42CE-BA74-60DD6ECB9C54}" srcOrd="6" destOrd="0" presId="urn:microsoft.com/office/officeart/2005/8/layout/orgChart1"/>
    <dgm:cxn modelId="{73476877-C711-4974-8902-60EA164E6AE2}" type="presParOf" srcId="{AFE4B9B4-BBEC-430E-9210-1649E0D0D3CB}" destId="{34176070-D9AB-42CE-8282-A13159A8237F}" srcOrd="7" destOrd="0" presId="urn:microsoft.com/office/officeart/2005/8/layout/orgChart1"/>
    <dgm:cxn modelId="{1E26E20A-710C-433F-9CCC-4981998652B1}" type="presParOf" srcId="{34176070-D9AB-42CE-8282-A13159A8237F}" destId="{F677436E-8ABC-473D-A985-74C3D580C871}" srcOrd="0" destOrd="0" presId="urn:microsoft.com/office/officeart/2005/8/layout/orgChart1"/>
    <dgm:cxn modelId="{5F181D95-2981-444A-A2FF-36C3ACD10C99}" type="presParOf" srcId="{F677436E-8ABC-473D-A985-74C3D580C871}" destId="{5B097DD1-156A-4D6D-8843-3F80E6E29445}" srcOrd="0" destOrd="0" presId="urn:microsoft.com/office/officeart/2005/8/layout/orgChart1"/>
    <dgm:cxn modelId="{6244A772-B473-4B10-9DFC-48921758E8F4}" type="presParOf" srcId="{F677436E-8ABC-473D-A985-74C3D580C871}" destId="{C042BBBD-BBE9-4CB8-A2B2-6BAC280BC025}" srcOrd="1" destOrd="0" presId="urn:microsoft.com/office/officeart/2005/8/layout/orgChart1"/>
    <dgm:cxn modelId="{0DE922C8-EAF8-4B94-917A-4A67E60BF6DA}" type="presParOf" srcId="{34176070-D9AB-42CE-8282-A13159A8237F}" destId="{AA21776B-955D-4C4F-9249-F1302D072D02}" srcOrd="1" destOrd="0" presId="urn:microsoft.com/office/officeart/2005/8/layout/orgChart1"/>
    <dgm:cxn modelId="{DB509D91-5B88-40F7-B051-27DC4011BA2C}" type="presParOf" srcId="{34176070-D9AB-42CE-8282-A13159A8237F}" destId="{AD569EBA-7B2A-40D9-99C0-ECC2804A01A5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0B66DCE3-C278-4E08-BE4A-5DAB3DE559B8}" type="presParOf" srcId="{FC9DDD01-970F-4DF8-B156-C120E3BB3467}" destId="{3EA47A45-2456-425B-989C-BB39A48B6D28}" srcOrd="2" destOrd="0" presId="urn:microsoft.com/office/officeart/2005/8/layout/orgChart1"/>
    <dgm:cxn modelId="{5ED19B79-69AC-4F2C-BDA6-956619F980C4}" type="presParOf" srcId="{FC9DDD01-970F-4DF8-B156-C120E3BB3467}" destId="{255FC025-EF85-4811-8348-A95FB44601AE}" srcOrd="3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BB79F2AF-FEB7-4F2D-9C6B-463500A6BE32}" type="presParOf" srcId="{63CC0DFB-9B9A-4C8C-8E1D-19FD6B088668}" destId="{A9989B00-CF2A-45AE-9EA2-00B1ABBE69D4}" srcOrd="0" destOrd="0" presId="urn:microsoft.com/office/officeart/2005/8/layout/orgChart1"/>
    <dgm:cxn modelId="{472AB716-842D-4E09-A5F5-A433DBB18BF1}" type="presParOf" srcId="{63CC0DFB-9B9A-4C8C-8E1D-19FD6B088668}" destId="{2482205E-0303-4917-B260-7588D8DF0412}" srcOrd="1" destOrd="0" presId="urn:microsoft.com/office/officeart/2005/8/layout/orgChart1"/>
    <dgm:cxn modelId="{D462306B-159F-43D9-B6D0-C2EC169747C8}" type="presParOf" srcId="{2482205E-0303-4917-B260-7588D8DF0412}" destId="{101F418E-1599-4B3E-8201-2B9E542D8A3D}" srcOrd="0" destOrd="0" presId="urn:microsoft.com/office/officeart/2005/8/layout/orgChart1"/>
    <dgm:cxn modelId="{D03056E5-580F-4524-A4AA-9CE87DCCE262}" type="presParOf" srcId="{101F418E-1599-4B3E-8201-2B9E542D8A3D}" destId="{78C07248-AB9B-48DB-8803-4B1E7817EAEA}" srcOrd="0" destOrd="0" presId="urn:microsoft.com/office/officeart/2005/8/layout/orgChart1"/>
    <dgm:cxn modelId="{F976138C-2B65-4758-9335-F275E1937408}" type="presParOf" srcId="{101F418E-1599-4B3E-8201-2B9E542D8A3D}" destId="{F7E08926-5F6C-4BC6-A271-A5B5F58E48CC}" srcOrd="1" destOrd="0" presId="urn:microsoft.com/office/officeart/2005/8/layout/orgChart1"/>
    <dgm:cxn modelId="{60189A37-DFDB-4428-8745-7DD2E61C8793}" type="presParOf" srcId="{2482205E-0303-4917-B260-7588D8DF0412}" destId="{A0977B9F-AFEB-451B-B703-8656391B2245}" srcOrd="1" destOrd="0" presId="urn:microsoft.com/office/officeart/2005/8/layout/orgChart1"/>
    <dgm:cxn modelId="{FDC780AE-6E63-4D20-92BB-DE237C2237EE}" type="presParOf" srcId="{2482205E-0303-4917-B260-7588D8DF0412}" destId="{8AC3310C-518B-44ED-AD6C-640ADDEB4258}" srcOrd="2" destOrd="0" presId="urn:microsoft.com/office/officeart/2005/8/layout/orgChart1"/>
    <dgm:cxn modelId="{CA42BD6F-0D6A-457E-AD25-88861231851B}" type="presParOf" srcId="{8AC3310C-518B-44ED-AD6C-640ADDEB4258}" destId="{8DA4E522-C582-4438-9A92-A327A597EC68}" srcOrd="0" destOrd="0" presId="urn:microsoft.com/office/officeart/2005/8/layout/orgChart1"/>
    <dgm:cxn modelId="{214E6EF6-F00C-46D0-AC90-B271200C864A}" type="presParOf" srcId="{8AC3310C-518B-44ED-AD6C-640ADDEB4258}" destId="{199940CD-E437-40EB-915A-B4FF42284C50}" srcOrd="1" destOrd="0" presId="urn:microsoft.com/office/officeart/2005/8/layout/orgChart1"/>
    <dgm:cxn modelId="{C534573F-9428-45EF-A8BA-94BE555E6A9B}" type="presParOf" srcId="{199940CD-E437-40EB-915A-B4FF42284C50}" destId="{F8307941-92E8-4F5C-9730-051A7E9203CB}" srcOrd="0" destOrd="0" presId="urn:microsoft.com/office/officeart/2005/8/layout/orgChart1"/>
    <dgm:cxn modelId="{8F8AC2C5-7664-456F-84B4-6F6050DDFDBE}" type="presParOf" srcId="{F8307941-92E8-4F5C-9730-051A7E9203CB}" destId="{F36B0F76-A7D4-4A2C-B8F7-2179D54C6F8F}" srcOrd="0" destOrd="0" presId="urn:microsoft.com/office/officeart/2005/8/layout/orgChart1"/>
    <dgm:cxn modelId="{DAFCA406-D7A5-43AC-9A84-7088A87B7FD9}" type="presParOf" srcId="{F8307941-92E8-4F5C-9730-051A7E9203CB}" destId="{F5B75FE5-31F9-4C0C-BB9B-0776862CADA9}" srcOrd="1" destOrd="0" presId="urn:microsoft.com/office/officeart/2005/8/layout/orgChart1"/>
    <dgm:cxn modelId="{92917E8F-6762-4791-9C6D-4EB28F348B2B}" type="presParOf" srcId="{199940CD-E437-40EB-915A-B4FF42284C50}" destId="{394387FD-219C-40AC-A09A-B9B221DE9AB4}" srcOrd="1" destOrd="0" presId="urn:microsoft.com/office/officeart/2005/8/layout/orgChart1"/>
    <dgm:cxn modelId="{9DCC0C9F-1723-4EE6-BCD4-E7856A6B41D2}" type="presParOf" srcId="{199940CD-E437-40EB-915A-B4FF42284C50}" destId="{BF5D9183-E5A8-4111-88E6-622A4BC7CE46}" srcOrd="2" destOrd="0" presId="urn:microsoft.com/office/officeart/2005/8/layout/orgChart1"/>
    <dgm:cxn modelId="{6983AAA7-8B99-4B7D-9456-CDEBE91A63E6}" type="presParOf" srcId="{8AC3310C-518B-44ED-AD6C-640ADDEB4258}" destId="{AEA9E342-FA8D-41E4-9ABB-B1456ACFF732}" srcOrd="2" destOrd="0" presId="urn:microsoft.com/office/officeart/2005/8/layout/orgChart1"/>
    <dgm:cxn modelId="{ACAB77F9-40A4-438F-993B-805C5DC995BF}" type="presParOf" srcId="{8AC3310C-518B-44ED-AD6C-640ADDEB4258}" destId="{3003CC60-1337-4CDE-B2DC-549A2C700DC9}" srcOrd="3" destOrd="0" presId="urn:microsoft.com/office/officeart/2005/8/layout/orgChart1"/>
    <dgm:cxn modelId="{083E00D3-6A5F-452B-B604-D125C4986D34}" type="presParOf" srcId="{3003CC60-1337-4CDE-B2DC-549A2C700DC9}" destId="{7D0F40A0-D4B4-45B8-9A43-4A4705360341}" srcOrd="0" destOrd="0" presId="urn:microsoft.com/office/officeart/2005/8/layout/orgChart1"/>
    <dgm:cxn modelId="{B81C1157-95D0-4C27-8B0F-0B87F83161D1}" type="presParOf" srcId="{7D0F40A0-D4B4-45B8-9A43-4A4705360341}" destId="{93C64857-CDC8-40A1-BC82-82FE19C046CF}" srcOrd="0" destOrd="0" presId="urn:microsoft.com/office/officeart/2005/8/layout/orgChart1"/>
    <dgm:cxn modelId="{C459524B-CE1E-41C2-A37B-0E6CB674537E}" type="presParOf" srcId="{7D0F40A0-D4B4-45B8-9A43-4A4705360341}" destId="{3289D822-A1DC-4E13-AF2E-577785C7BE10}" srcOrd="1" destOrd="0" presId="urn:microsoft.com/office/officeart/2005/8/layout/orgChart1"/>
    <dgm:cxn modelId="{05DD31F5-8774-4CDA-B316-960506655559}" type="presParOf" srcId="{3003CC60-1337-4CDE-B2DC-549A2C700DC9}" destId="{A80A68EA-1A06-4853-AB3D-552BA537B20D}" srcOrd="1" destOrd="0" presId="urn:microsoft.com/office/officeart/2005/8/layout/orgChart1"/>
    <dgm:cxn modelId="{BBBD4011-8836-4194-81AD-9E962F811DCF}" type="presParOf" srcId="{3003CC60-1337-4CDE-B2DC-549A2C700DC9}" destId="{871C5F48-7154-4243-A7E6-29F22908F08D}" srcOrd="2" destOrd="0" presId="urn:microsoft.com/office/officeart/2005/8/layout/orgChart1"/>
    <dgm:cxn modelId="{0820D59E-1342-4F5C-8C0E-3B8573BAE9C1}" type="presParOf" srcId="{8AC3310C-518B-44ED-AD6C-640ADDEB4258}" destId="{29C7B80F-7A65-4CCB-83F9-B006CA04E958}" srcOrd="4" destOrd="0" presId="urn:microsoft.com/office/officeart/2005/8/layout/orgChart1"/>
    <dgm:cxn modelId="{8497CDEE-557F-4F4D-A308-D043F76D5402}" type="presParOf" srcId="{8AC3310C-518B-44ED-AD6C-640ADDEB4258}" destId="{6A144F1A-2731-41CB-814D-2A30CAA7AAFA}" srcOrd="5" destOrd="0" presId="urn:microsoft.com/office/officeart/2005/8/layout/orgChart1"/>
    <dgm:cxn modelId="{A4AEEE52-CBA6-421A-B7F4-D8F7D98BBFEA}" type="presParOf" srcId="{6A144F1A-2731-41CB-814D-2A30CAA7AAFA}" destId="{F472151C-659A-49A8-B7BE-16ADFD3D9A7B}" srcOrd="0" destOrd="0" presId="urn:microsoft.com/office/officeart/2005/8/layout/orgChart1"/>
    <dgm:cxn modelId="{61273208-F480-423C-8765-AACE1791259D}" type="presParOf" srcId="{F472151C-659A-49A8-B7BE-16ADFD3D9A7B}" destId="{49F556B4-E664-4966-91DC-7415D2A4ADB6}" srcOrd="0" destOrd="0" presId="urn:microsoft.com/office/officeart/2005/8/layout/orgChart1"/>
    <dgm:cxn modelId="{90040F5D-8C0B-49F2-88D1-803C2578E9AB}" type="presParOf" srcId="{F472151C-659A-49A8-B7BE-16ADFD3D9A7B}" destId="{0379EDA3-83E3-4086-90BB-48BC703668CA}" srcOrd="1" destOrd="0" presId="urn:microsoft.com/office/officeart/2005/8/layout/orgChart1"/>
    <dgm:cxn modelId="{708643BB-E4AD-46E3-BBEB-E7A75FFA1392}" type="presParOf" srcId="{6A144F1A-2731-41CB-814D-2A30CAA7AAFA}" destId="{F53D685D-EFE1-4CAB-8579-0831D603E5A9}" srcOrd="1" destOrd="0" presId="urn:microsoft.com/office/officeart/2005/8/layout/orgChart1"/>
    <dgm:cxn modelId="{3895108F-4A67-46A6-BC15-64EE94B67DD2}" type="presParOf" srcId="{6A144F1A-2731-41CB-814D-2A30CAA7AAFA}" destId="{A7C8BD17-0E15-4FA2-BC27-22398358B6B3}" srcOrd="2" destOrd="0" presId="urn:microsoft.com/office/officeart/2005/8/layout/orgChart1"/>
    <dgm:cxn modelId="{10609DE9-6236-4A88-AFB1-69E43076497E}" type="presParOf" srcId="{8AC3310C-518B-44ED-AD6C-640ADDEB4258}" destId="{CE9B1D11-2D28-4416-8C8A-3BAB84290CCF}" srcOrd="6" destOrd="0" presId="urn:microsoft.com/office/officeart/2005/8/layout/orgChart1"/>
    <dgm:cxn modelId="{7B6B35FC-3040-4987-B0EC-45608B4C1FCA}" type="presParOf" srcId="{8AC3310C-518B-44ED-AD6C-640ADDEB4258}" destId="{90814E27-CDB9-4645-8399-FCB7572CF3E3}" srcOrd="7" destOrd="0" presId="urn:microsoft.com/office/officeart/2005/8/layout/orgChart1"/>
    <dgm:cxn modelId="{BC5DADEF-5C8D-4670-9095-D10BF3AA6ED1}" type="presParOf" srcId="{90814E27-CDB9-4645-8399-FCB7572CF3E3}" destId="{3AD7D4BC-17AB-408B-A6FA-EE7597032BC3}" srcOrd="0" destOrd="0" presId="urn:microsoft.com/office/officeart/2005/8/layout/orgChart1"/>
    <dgm:cxn modelId="{EBF64F0F-D8AE-41D1-B898-7F992DEF40CD}" type="presParOf" srcId="{3AD7D4BC-17AB-408B-A6FA-EE7597032BC3}" destId="{E141F47B-4670-4EB0-BD75-1B7E05C51A34}" srcOrd="0" destOrd="0" presId="urn:microsoft.com/office/officeart/2005/8/layout/orgChart1"/>
    <dgm:cxn modelId="{F898047A-193B-4000-BFAD-C482D7BD3DF1}" type="presParOf" srcId="{3AD7D4BC-17AB-408B-A6FA-EE7597032BC3}" destId="{E2585A3C-816E-4D64-858E-C281019EFC22}" srcOrd="1" destOrd="0" presId="urn:microsoft.com/office/officeart/2005/8/layout/orgChart1"/>
    <dgm:cxn modelId="{F4EB1E12-E1AE-409E-9D6B-A34F47F909F3}" type="presParOf" srcId="{90814E27-CDB9-4645-8399-FCB7572CF3E3}" destId="{B44DE1DA-5FBE-4D92-81E8-7591BF91EC37}" srcOrd="1" destOrd="0" presId="urn:microsoft.com/office/officeart/2005/8/layout/orgChart1"/>
    <dgm:cxn modelId="{0F4DE546-2314-4A44-8B37-1FB408EE2350}" type="presParOf" srcId="{90814E27-CDB9-4645-8399-FCB7572CF3E3}" destId="{BF3FEA6E-E3F5-4C49-96AA-F364F02E2012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BC6C18DF-18FB-4549-9484-95DC033F6F6E}" type="presParOf" srcId="{FC9DDD01-970F-4DF8-B156-C120E3BB3467}" destId="{FF7F1484-C8B0-456A-A8CB-A757D34C4799}" srcOrd="4" destOrd="0" presId="urn:microsoft.com/office/officeart/2005/8/layout/orgChart1"/>
    <dgm:cxn modelId="{E1277B4A-B7CE-49AC-84D9-3CF95A553E7F}" type="presParOf" srcId="{FC9DDD01-970F-4DF8-B156-C120E3BB3467}" destId="{1EB79E1F-7CC0-464B-AEEB-9A02CD4E39D0}" srcOrd="5" destOrd="0" presId="urn:microsoft.com/office/officeart/2005/8/layout/orgChart1"/>
    <dgm:cxn modelId="{0EA53651-02CE-4E92-A5D3-8D593422CB89}" type="presParOf" srcId="{1EB79E1F-7CC0-464B-AEEB-9A02CD4E39D0}" destId="{D8E039BB-6C5D-4F3D-AABB-7D41F57D8951}" srcOrd="0" destOrd="0" presId="urn:microsoft.com/office/officeart/2005/8/layout/orgChart1"/>
    <dgm:cxn modelId="{8D4B3AA5-5624-47FB-A49E-51FA583B8731}" type="presParOf" srcId="{D8E039BB-6C5D-4F3D-AABB-7D41F57D8951}" destId="{5157D9FE-AB47-4C7F-B45E-54A97DF16FD2}" srcOrd="0" destOrd="0" presId="urn:microsoft.com/office/officeart/2005/8/layout/orgChart1"/>
    <dgm:cxn modelId="{D854AB47-01CF-4695-A272-A566D56BE66D}" type="presParOf" srcId="{D8E039BB-6C5D-4F3D-AABB-7D41F57D8951}" destId="{786F4893-611B-4A33-BEF7-234446F997CC}" srcOrd="1" destOrd="0" presId="urn:microsoft.com/office/officeart/2005/8/layout/orgChart1"/>
    <dgm:cxn modelId="{3F50B79A-893F-4492-BCAD-ACEEE512E91B}" type="presParOf" srcId="{1EB79E1F-7CC0-464B-AEEB-9A02CD4E39D0}" destId="{5F6038EF-4B50-48DC-B63B-1C15071117E0}" srcOrd="1" destOrd="0" presId="urn:microsoft.com/office/officeart/2005/8/layout/orgChart1"/>
    <dgm:cxn modelId="{8222925D-B1B3-4992-8CE5-C4C56A980547}" type="presParOf" srcId="{5F6038EF-4B50-48DC-B63B-1C15071117E0}" destId="{07863B94-0448-4A95-AA59-386993FAA2CA}" srcOrd="0" destOrd="0" presId="urn:microsoft.com/office/officeart/2005/8/layout/orgChart1"/>
    <dgm:cxn modelId="{4EFDC5B7-66B4-44BF-BBBD-295D669BE222}" type="presParOf" srcId="{5F6038EF-4B50-48DC-B63B-1C15071117E0}" destId="{9B259D5B-D284-4605-8046-500EAF3C653E}" srcOrd="1" destOrd="0" presId="urn:microsoft.com/office/officeart/2005/8/layout/orgChart1"/>
    <dgm:cxn modelId="{079E5D7F-244E-4DA8-9A7D-AEAAC2CD8B8C}" type="presParOf" srcId="{9B259D5B-D284-4605-8046-500EAF3C653E}" destId="{55FD9E39-9000-487B-9577-B6CEAD079891}" srcOrd="0" destOrd="0" presId="urn:microsoft.com/office/officeart/2005/8/layout/orgChart1"/>
    <dgm:cxn modelId="{095410D9-EFDC-4C87-9EA7-0308D83150B1}" type="presParOf" srcId="{55FD9E39-9000-487B-9577-B6CEAD079891}" destId="{0B3720BE-5DC6-44D9-9CE6-755AFDE6ED20}" srcOrd="0" destOrd="0" presId="urn:microsoft.com/office/officeart/2005/8/layout/orgChart1"/>
    <dgm:cxn modelId="{E5835153-EE78-4420-A2D3-B511C31FC457}" type="presParOf" srcId="{55FD9E39-9000-487B-9577-B6CEAD079891}" destId="{1FF84DE4-059D-4AE4-9BC2-91E4FE77B111}" srcOrd="1" destOrd="0" presId="urn:microsoft.com/office/officeart/2005/8/layout/orgChart1"/>
    <dgm:cxn modelId="{A9DB1EB0-C47A-4630-BD3E-9453D5BDF83F}" type="presParOf" srcId="{9B259D5B-D284-4605-8046-500EAF3C653E}" destId="{F5917377-0AEB-4E81-BDFB-C0B4C1DE9378}" srcOrd="1" destOrd="0" presId="urn:microsoft.com/office/officeart/2005/8/layout/orgChart1"/>
    <dgm:cxn modelId="{8DFCA67B-B0CD-4B97-ACD7-864D1F68BFCC}" type="presParOf" srcId="{9B259D5B-D284-4605-8046-500EAF3C653E}" destId="{F1D297C5-EA7E-4EA1-9BAB-3BC2D650BD1D}" srcOrd="2" destOrd="0" presId="urn:microsoft.com/office/officeart/2005/8/layout/orgChart1"/>
    <dgm:cxn modelId="{A103E8B9-99B6-40BA-979B-30EBBF350821}" type="presParOf" srcId="{F1D297C5-EA7E-4EA1-9BAB-3BC2D650BD1D}" destId="{C9B6FFAD-BB39-4CE5-9133-ECD42439E436}" srcOrd="0" destOrd="0" presId="urn:microsoft.com/office/officeart/2005/8/layout/orgChart1"/>
    <dgm:cxn modelId="{3863A088-8901-4E73-88F0-F648FBC3DAED}" type="presParOf" srcId="{F1D297C5-EA7E-4EA1-9BAB-3BC2D650BD1D}" destId="{CF2953A1-BE40-4895-8C6D-EB499FD14E1C}" srcOrd="1" destOrd="0" presId="urn:microsoft.com/office/officeart/2005/8/layout/orgChart1"/>
    <dgm:cxn modelId="{D75B6CAD-408A-462D-AB05-988B68A8AFCE}" type="presParOf" srcId="{CF2953A1-BE40-4895-8C6D-EB499FD14E1C}" destId="{47A0BC7C-6E42-4718-84ED-B3AC108DF6AE}" srcOrd="0" destOrd="0" presId="urn:microsoft.com/office/officeart/2005/8/layout/orgChart1"/>
    <dgm:cxn modelId="{F1ED7CA5-7C34-427E-B5C9-9F3AA97DAA98}" type="presParOf" srcId="{47A0BC7C-6E42-4718-84ED-B3AC108DF6AE}" destId="{B736B5F8-BE73-429E-BB78-E3E02847FA2D}" srcOrd="0" destOrd="0" presId="urn:microsoft.com/office/officeart/2005/8/layout/orgChart1"/>
    <dgm:cxn modelId="{1BC6A2C3-637D-4DC8-8265-B5C9EB75D744}" type="presParOf" srcId="{47A0BC7C-6E42-4718-84ED-B3AC108DF6AE}" destId="{746F4B5E-6040-4FC3-BF6E-9BA79B79DA82}" srcOrd="1" destOrd="0" presId="urn:microsoft.com/office/officeart/2005/8/layout/orgChart1"/>
    <dgm:cxn modelId="{5617AD54-4C5E-4E8B-B921-F58D98B4DFE0}" type="presParOf" srcId="{CF2953A1-BE40-4895-8C6D-EB499FD14E1C}" destId="{67D060CD-AA20-4373-AD24-EA2834A3C95C}" srcOrd="1" destOrd="0" presId="urn:microsoft.com/office/officeart/2005/8/layout/orgChart1"/>
    <dgm:cxn modelId="{D9AA42B5-7AF1-41C4-B7BD-A5808D5EE193}" type="presParOf" srcId="{CF2953A1-BE40-4895-8C6D-EB499FD14E1C}" destId="{18D9DE93-C061-440B-84BB-78C72191005D}" srcOrd="2" destOrd="0" presId="urn:microsoft.com/office/officeart/2005/8/layout/orgChart1"/>
    <dgm:cxn modelId="{4BD9F86A-52FC-4993-9A98-081FDC1C7479}" type="presParOf" srcId="{F1D297C5-EA7E-4EA1-9BAB-3BC2D650BD1D}" destId="{0FFA2F52-F7B8-40E8-86CB-E00318287A24}" srcOrd="2" destOrd="0" presId="urn:microsoft.com/office/officeart/2005/8/layout/orgChart1"/>
    <dgm:cxn modelId="{CCD001DD-124F-4A2A-B895-1DCD7041EAAF}" type="presParOf" srcId="{F1D297C5-EA7E-4EA1-9BAB-3BC2D650BD1D}" destId="{6555F4F5-6F6F-467C-8E46-CEB77534D870}" srcOrd="3" destOrd="0" presId="urn:microsoft.com/office/officeart/2005/8/layout/orgChart1"/>
    <dgm:cxn modelId="{37FB9528-8FB8-4CB5-A4C2-3DAA0B1FF998}" type="presParOf" srcId="{6555F4F5-6F6F-467C-8E46-CEB77534D870}" destId="{E52D15BE-8B10-4BDB-AE37-EE21AE7FAA1C}" srcOrd="0" destOrd="0" presId="urn:microsoft.com/office/officeart/2005/8/layout/orgChart1"/>
    <dgm:cxn modelId="{3158AD09-1283-4B1A-ABD6-800C65DE1F5A}" type="presParOf" srcId="{E52D15BE-8B10-4BDB-AE37-EE21AE7FAA1C}" destId="{BE265BE9-C90D-45FB-A616-60E7E535AFC7}" srcOrd="0" destOrd="0" presId="urn:microsoft.com/office/officeart/2005/8/layout/orgChart1"/>
    <dgm:cxn modelId="{0C0CF5E4-1C01-4944-B727-5649C1160ECD}" type="presParOf" srcId="{E52D15BE-8B10-4BDB-AE37-EE21AE7FAA1C}" destId="{6E3F6F75-F7AB-409B-8D74-4138F3299E87}" srcOrd="1" destOrd="0" presId="urn:microsoft.com/office/officeart/2005/8/layout/orgChart1"/>
    <dgm:cxn modelId="{58390C32-051C-4422-A2C3-233B7AAD64FC}" type="presParOf" srcId="{6555F4F5-6F6F-467C-8E46-CEB77534D870}" destId="{78C76874-E557-4534-8188-313486F609F4}" srcOrd="1" destOrd="0" presId="urn:microsoft.com/office/officeart/2005/8/layout/orgChart1"/>
    <dgm:cxn modelId="{27480FD7-AC4E-4C13-9716-638D7E370012}" type="presParOf" srcId="{6555F4F5-6F6F-467C-8E46-CEB77534D870}" destId="{413D7315-CFE9-4B1A-AF5B-F2E90C071B89}" srcOrd="2" destOrd="0" presId="urn:microsoft.com/office/officeart/2005/8/layout/orgChart1"/>
    <dgm:cxn modelId="{331F817D-EE32-49DE-B953-80CF029D9075}" type="presParOf" srcId="{F1D297C5-EA7E-4EA1-9BAB-3BC2D650BD1D}" destId="{A185A081-D202-43D2-9D69-92F7B0A3E7D3}" srcOrd="4" destOrd="0" presId="urn:microsoft.com/office/officeart/2005/8/layout/orgChart1"/>
    <dgm:cxn modelId="{093A018B-C156-4E1A-9AD8-F01BBF52C9D2}" type="presParOf" srcId="{F1D297C5-EA7E-4EA1-9BAB-3BC2D650BD1D}" destId="{FF236684-ECB1-478C-A95F-5DDD37D1CC29}" srcOrd="5" destOrd="0" presId="urn:microsoft.com/office/officeart/2005/8/layout/orgChart1"/>
    <dgm:cxn modelId="{54793547-4C60-4A0C-8EDE-FC9D5AE94F13}" type="presParOf" srcId="{FF236684-ECB1-478C-A95F-5DDD37D1CC29}" destId="{987ECF45-F771-4619-AE6A-3E982AE339F3}" srcOrd="0" destOrd="0" presId="urn:microsoft.com/office/officeart/2005/8/layout/orgChart1"/>
    <dgm:cxn modelId="{3FBF1E14-52C5-4372-B11D-64FA01B87C01}" type="presParOf" srcId="{987ECF45-F771-4619-AE6A-3E982AE339F3}" destId="{6AB207FF-81F2-4B19-B34D-8DB4859E873C}" srcOrd="0" destOrd="0" presId="urn:microsoft.com/office/officeart/2005/8/layout/orgChart1"/>
    <dgm:cxn modelId="{5C47FF80-A153-489E-8816-8EC0EC3CC45A}" type="presParOf" srcId="{987ECF45-F771-4619-AE6A-3E982AE339F3}" destId="{3A8E0729-7EF1-4AA6-99F1-02B113D42724}" srcOrd="1" destOrd="0" presId="urn:microsoft.com/office/officeart/2005/8/layout/orgChart1"/>
    <dgm:cxn modelId="{9B3DD128-F3CC-4B11-8C9C-80340C2EB04E}" type="presParOf" srcId="{FF236684-ECB1-478C-A95F-5DDD37D1CC29}" destId="{A1626C30-39A9-4FF5-9F50-639B2CDFBF87}" srcOrd="1" destOrd="0" presId="urn:microsoft.com/office/officeart/2005/8/layout/orgChart1"/>
    <dgm:cxn modelId="{00D931A8-CC59-4CD6-9DE2-D723B9BD7719}" type="presParOf" srcId="{FF236684-ECB1-478C-A95F-5DDD37D1CC29}" destId="{22537A08-3F56-4A3D-977F-F9EDCA1357C4}" srcOrd="2" destOrd="0" presId="urn:microsoft.com/office/officeart/2005/8/layout/orgChart1"/>
    <dgm:cxn modelId="{CC1DA2C2-6DEC-4E53-8E23-E8B733396F17}" type="presParOf" srcId="{F1D297C5-EA7E-4EA1-9BAB-3BC2D650BD1D}" destId="{0082BE0B-1C3B-4BB6-8F7B-0583F3ACE28F}" srcOrd="6" destOrd="0" presId="urn:microsoft.com/office/officeart/2005/8/layout/orgChart1"/>
    <dgm:cxn modelId="{25C54CE3-1631-4EC3-86E8-8DCCB8D57420}" type="presParOf" srcId="{F1D297C5-EA7E-4EA1-9BAB-3BC2D650BD1D}" destId="{FF194CDC-B124-46B9-BEC4-4C245F3A7ABB}" srcOrd="7" destOrd="0" presId="urn:microsoft.com/office/officeart/2005/8/layout/orgChart1"/>
    <dgm:cxn modelId="{852DB713-E190-409A-A7CC-E01AB7473AD4}" type="presParOf" srcId="{FF194CDC-B124-46B9-BEC4-4C245F3A7ABB}" destId="{ED60E37A-5DA0-4995-83F2-78DC1535A1D4}" srcOrd="0" destOrd="0" presId="urn:microsoft.com/office/officeart/2005/8/layout/orgChart1"/>
    <dgm:cxn modelId="{5D27896F-C3C2-486C-AEE1-0ACFA6CEF39D}" type="presParOf" srcId="{ED60E37A-5DA0-4995-83F2-78DC1535A1D4}" destId="{10F80C64-3262-44E4-B129-066DA1B23581}" srcOrd="0" destOrd="0" presId="urn:microsoft.com/office/officeart/2005/8/layout/orgChart1"/>
    <dgm:cxn modelId="{07C66449-C6AE-4552-834B-1994185E5B00}" type="presParOf" srcId="{ED60E37A-5DA0-4995-83F2-78DC1535A1D4}" destId="{6E9AA083-1A5F-41AC-ADDB-36F764D74A0F}" srcOrd="1" destOrd="0" presId="urn:microsoft.com/office/officeart/2005/8/layout/orgChart1"/>
    <dgm:cxn modelId="{436C8648-CE51-40BD-B6F4-781813B07FF7}" type="presParOf" srcId="{FF194CDC-B124-46B9-BEC4-4C245F3A7ABB}" destId="{C42AC3F7-44DD-4990-95C5-65706086441E}" srcOrd="1" destOrd="0" presId="urn:microsoft.com/office/officeart/2005/8/layout/orgChart1"/>
    <dgm:cxn modelId="{ADBB5D89-949A-4BA3-A285-81693729EE62}" type="presParOf" srcId="{FF194CDC-B124-46B9-BEC4-4C245F3A7ABB}" destId="{25EEE4B2-DF6D-4630-A62F-840768FACC8A}" srcOrd="2" destOrd="0" presId="urn:microsoft.com/office/officeart/2005/8/layout/orgChart1"/>
    <dgm:cxn modelId="{FCA719B4-B1E0-4DAA-B832-85EE8BD52D62}" type="presParOf" srcId="{1EB79E1F-7CC0-464B-AEEB-9A02CD4E39D0}" destId="{EF01AA01-2187-414E-B97C-CC73DD7684C6}" srcOrd="2" destOrd="0" presId="urn:microsoft.com/office/officeart/2005/8/layout/orgChart1"/>
    <dgm:cxn modelId="{C4B1620C-F86E-499F-AE50-2D8B70A01DF3}" type="presParOf" srcId="{FC9DDD01-970F-4DF8-B156-C120E3BB3467}" destId="{3BB675C5-13B8-4BB1-92A1-67B2A7BD21B9}" srcOrd="6" destOrd="0" presId="urn:microsoft.com/office/officeart/2005/8/layout/orgChart1"/>
    <dgm:cxn modelId="{BBD10B9A-0CFA-404B-9D83-AA97BBCA650E}" type="presParOf" srcId="{FC9DDD01-970F-4DF8-B156-C120E3BB3467}" destId="{BCE8F38F-DC72-4DE4-8F96-81402ACB8ACA}" srcOrd="7" destOrd="0" presId="urn:microsoft.com/office/officeart/2005/8/layout/orgChart1"/>
    <dgm:cxn modelId="{BAA1E238-23E1-4232-953B-7E8C17F59912}" type="presParOf" srcId="{BCE8F38F-DC72-4DE4-8F96-81402ACB8ACA}" destId="{B23872AF-C0C4-41D4-922F-2EF00BEA759C}" srcOrd="0" destOrd="0" presId="urn:microsoft.com/office/officeart/2005/8/layout/orgChart1"/>
    <dgm:cxn modelId="{896DBE1A-73D0-463E-B533-6DCC560721B4}" type="presParOf" srcId="{B23872AF-C0C4-41D4-922F-2EF00BEA759C}" destId="{138CBD9E-8420-4E82-BF75-CA4A931F43BE}" srcOrd="0" destOrd="0" presId="urn:microsoft.com/office/officeart/2005/8/layout/orgChart1"/>
    <dgm:cxn modelId="{CC943D30-6C24-4A75-908F-A08695AE2D62}" type="presParOf" srcId="{B23872AF-C0C4-41D4-922F-2EF00BEA759C}" destId="{D0FEECA9-6B97-48FD-92FC-A80DF68D8B7A}" srcOrd="1" destOrd="0" presId="urn:microsoft.com/office/officeart/2005/8/layout/orgChart1"/>
    <dgm:cxn modelId="{C8697563-5B99-48E7-A2ED-40A459A49E07}" type="presParOf" srcId="{BCE8F38F-DC72-4DE4-8F96-81402ACB8ACA}" destId="{8496B2FC-9D8F-4179-A47A-AA055E955172}" srcOrd="1" destOrd="0" presId="urn:microsoft.com/office/officeart/2005/8/layout/orgChart1"/>
    <dgm:cxn modelId="{5D2AE9F0-B24A-4B62-B7EA-78292952268C}" type="presParOf" srcId="{8496B2FC-9D8F-4179-A47A-AA055E955172}" destId="{327E6868-95E6-4B3F-A69D-9B9833B015D1}" srcOrd="0" destOrd="0" presId="urn:microsoft.com/office/officeart/2005/8/layout/orgChart1"/>
    <dgm:cxn modelId="{8A868D7A-A25E-4171-8BB9-3E1B6E930DB7}" type="presParOf" srcId="{8496B2FC-9D8F-4179-A47A-AA055E955172}" destId="{BE5BC745-34EE-4D42-BBFF-C87A9DAA1F4B}" srcOrd="1" destOrd="0" presId="urn:microsoft.com/office/officeart/2005/8/layout/orgChart1"/>
    <dgm:cxn modelId="{5EAD4754-CEBA-405B-9412-60E2C6A7D5C6}" type="presParOf" srcId="{BE5BC745-34EE-4D42-BBFF-C87A9DAA1F4B}" destId="{2C9D449E-CDB1-45D2-A41C-86279F4CB8CE}" srcOrd="0" destOrd="0" presId="urn:microsoft.com/office/officeart/2005/8/layout/orgChart1"/>
    <dgm:cxn modelId="{8275F351-97AC-4CF4-9DE6-844BD5828472}" type="presParOf" srcId="{2C9D449E-CDB1-45D2-A41C-86279F4CB8CE}" destId="{4451214E-20E2-487F-B1E0-04D7A8BA22D1}" srcOrd="0" destOrd="0" presId="urn:microsoft.com/office/officeart/2005/8/layout/orgChart1"/>
    <dgm:cxn modelId="{57DE84E8-EAEB-4C37-89CB-36251623E24D}" type="presParOf" srcId="{2C9D449E-CDB1-45D2-A41C-86279F4CB8CE}" destId="{79D55348-326D-4092-A461-4235DD1B24CC}" srcOrd="1" destOrd="0" presId="urn:microsoft.com/office/officeart/2005/8/layout/orgChart1"/>
    <dgm:cxn modelId="{EE099044-983C-4F20-BABA-94E2FE9AB6CE}" type="presParOf" srcId="{BE5BC745-34EE-4D42-BBFF-C87A9DAA1F4B}" destId="{B25544A3-8AF3-4EAD-A962-E6888E881A76}" srcOrd="1" destOrd="0" presId="urn:microsoft.com/office/officeart/2005/8/layout/orgChart1"/>
    <dgm:cxn modelId="{48525A65-556B-4B16-A3B8-406EC1E7DA74}" type="presParOf" srcId="{BE5BC745-34EE-4D42-BBFF-C87A9DAA1F4B}" destId="{850972F1-6A6E-4974-8A46-D71A62DF191B}" srcOrd="2" destOrd="0" presId="urn:microsoft.com/office/officeart/2005/8/layout/orgChart1"/>
    <dgm:cxn modelId="{EEFEF163-9481-4A46-AD79-D448E5715420}" type="presParOf" srcId="{8496B2FC-9D8F-4179-A47A-AA055E955172}" destId="{8C0A6ABB-2D2E-4AC9-A788-C8E3DEEF7038}" srcOrd="2" destOrd="0" presId="urn:microsoft.com/office/officeart/2005/8/layout/orgChart1"/>
    <dgm:cxn modelId="{1F83E7D9-D23E-4184-AA78-2E53950A2F0B}" type="presParOf" srcId="{8496B2FC-9D8F-4179-A47A-AA055E955172}" destId="{8E587C00-3E2A-4FB0-8B79-4F2DAFA02394}" srcOrd="3" destOrd="0" presId="urn:microsoft.com/office/officeart/2005/8/layout/orgChart1"/>
    <dgm:cxn modelId="{4BF06A52-B08D-46AD-8A4F-325FF105D933}" type="presParOf" srcId="{8E587C00-3E2A-4FB0-8B79-4F2DAFA02394}" destId="{EDBCF13A-F24D-4228-91F2-17665E76F6A8}" srcOrd="0" destOrd="0" presId="urn:microsoft.com/office/officeart/2005/8/layout/orgChart1"/>
    <dgm:cxn modelId="{C13FFB66-9F71-4EC3-9046-D69E12B61F5E}" type="presParOf" srcId="{EDBCF13A-F24D-4228-91F2-17665E76F6A8}" destId="{4C2F157E-8FF1-4F83-8488-94FB6CDCD27C}" srcOrd="0" destOrd="0" presId="urn:microsoft.com/office/officeart/2005/8/layout/orgChart1"/>
    <dgm:cxn modelId="{B21F74F4-3076-4168-9253-03DD4703858C}" type="presParOf" srcId="{EDBCF13A-F24D-4228-91F2-17665E76F6A8}" destId="{5CDA1684-3943-4EC7-AAFF-6183901A481D}" srcOrd="1" destOrd="0" presId="urn:microsoft.com/office/officeart/2005/8/layout/orgChart1"/>
    <dgm:cxn modelId="{A2983683-EEBE-4DCD-9312-D945FA562F38}" type="presParOf" srcId="{8E587C00-3E2A-4FB0-8B79-4F2DAFA02394}" destId="{CC6174E1-CE81-424C-8A69-DCBB2BF3D396}" srcOrd="1" destOrd="0" presId="urn:microsoft.com/office/officeart/2005/8/layout/orgChart1"/>
    <dgm:cxn modelId="{53F36E03-8C37-4F9B-B199-BCC43F8D1580}" type="presParOf" srcId="{8E587C00-3E2A-4FB0-8B79-4F2DAFA02394}" destId="{C80D6457-4D0C-424C-8D53-5A1DC849A19A}" srcOrd="2" destOrd="0" presId="urn:microsoft.com/office/officeart/2005/8/layout/orgChart1"/>
    <dgm:cxn modelId="{9110EFAD-DDFB-480C-862A-281046469F24}" type="presParOf" srcId="{8496B2FC-9D8F-4179-A47A-AA055E955172}" destId="{9E2E2B7D-4FB4-49D9-8EDE-FE0E18A6B24C}" srcOrd="4" destOrd="0" presId="urn:microsoft.com/office/officeart/2005/8/layout/orgChart1"/>
    <dgm:cxn modelId="{1B02F084-1E95-4BB3-929D-53FADA2ECEBE}" type="presParOf" srcId="{8496B2FC-9D8F-4179-A47A-AA055E955172}" destId="{1F284BD0-434F-4B8D-B4DA-95BB2D995C7A}" srcOrd="5" destOrd="0" presId="urn:microsoft.com/office/officeart/2005/8/layout/orgChart1"/>
    <dgm:cxn modelId="{4CA86798-4EC2-44FB-B92D-5E8C1633CB88}" type="presParOf" srcId="{1F284BD0-434F-4B8D-B4DA-95BB2D995C7A}" destId="{84EF06C5-720E-4223-AD6D-48592EE28445}" srcOrd="0" destOrd="0" presId="urn:microsoft.com/office/officeart/2005/8/layout/orgChart1"/>
    <dgm:cxn modelId="{4364A2C1-EFF0-4793-815A-AD7F3286EAB1}" type="presParOf" srcId="{84EF06C5-720E-4223-AD6D-48592EE28445}" destId="{3A61A9B1-8FA9-40A7-BCA7-06D9BCD02BA0}" srcOrd="0" destOrd="0" presId="urn:microsoft.com/office/officeart/2005/8/layout/orgChart1"/>
    <dgm:cxn modelId="{B9F94840-8976-4435-BB94-B2A62BECE4DC}" type="presParOf" srcId="{84EF06C5-720E-4223-AD6D-48592EE28445}" destId="{54A02E18-DAC6-4C30-9B43-0FB89D0DDC7E}" srcOrd="1" destOrd="0" presId="urn:microsoft.com/office/officeart/2005/8/layout/orgChart1"/>
    <dgm:cxn modelId="{6A0CF6FF-784D-4D77-955D-24905D316C9D}" type="presParOf" srcId="{1F284BD0-434F-4B8D-B4DA-95BB2D995C7A}" destId="{BDC7FA8F-D90A-44F3-8D4C-82DB51765DF0}" srcOrd="1" destOrd="0" presId="urn:microsoft.com/office/officeart/2005/8/layout/orgChart1"/>
    <dgm:cxn modelId="{64C5043E-062C-40F0-BD9B-03C8CACD6943}" type="presParOf" srcId="{1F284BD0-434F-4B8D-B4DA-95BB2D995C7A}" destId="{7E282642-1F82-44F6-8F3B-E3BD9A7287B6}" srcOrd="2" destOrd="0" presId="urn:microsoft.com/office/officeart/2005/8/layout/orgChart1"/>
    <dgm:cxn modelId="{F9C8866E-514F-4C63-915C-1EC3626CA061}" type="presParOf" srcId="{BCE8F38F-DC72-4DE4-8F96-81402ACB8ACA}" destId="{7A898E83-6158-442F-B3D6-E061E7774102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2222643" y="2217113"/>
          <a:ext cx="305227" cy="1337187"/>
        </a:xfrm>
        <a:custGeom>
          <a:avLst/>
          <a:gdLst/>
          <a:ahLst/>
          <a:cxnLst/>
          <a:rect l="0" t="0" r="0" b="0"/>
          <a:pathLst>
            <a:path>
              <a:moveTo>
                <a:pt x="305227" y="0"/>
              </a:moveTo>
              <a:lnTo>
                <a:pt x="305227" y="1337187"/>
              </a:lnTo>
              <a:lnTo>
                <a:pt x="0" y="1337187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2E2B7D-4FB4-49D9-8EDE-FE0E18A6B24C}">
      <dsp:nvSpPr>
        <dsp:cNvPr id="0" name=""/>
        <dsp:cNvSpPr/>
      </dsp:nvSpPr>
      <dsp:spPr>
        <a:xfrm>
          <a:off x="20674543" y="6344954"/>
          <a:ext cx="436039" cy="54650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465029"/>
              </a:lnTo>
              <a:lnTo>
                <a:pt x="436039" y="546502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0A6ABB-2D2E-4AC9-A788-C8E3DEEF7038}">
      <dsp:nvSpPr>
        <dsp:cNvPr id="0" name=""/>
        <dsp:cNvSpPr/>
      </dsp:nvSpPr>
      <dsp:spPr>
        <a:xfrm>
          <a:off x="20674543" y="6344954"/>
          <a:ext cx="436039" cy="34011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01108"/>
              </a:lnTo>
              <a:lnTo>
                <a:pt x="436039" y="340110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7E6868-95E6-4B3F-A69D-9B9833B015D1}">
      <dsp:nvSpPr>
        <dsp:cNvPr id="0" name=""/>
        <dsp:cNvSpPr/>
      </dsp:nvSpPr>
      <dsp:spPr>
        <a:xfrm>
          <a:off x="20674543" y="6344954"/>
          <a:ext cx="436039" cy="13371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7187"/>
              </a:lnTo>
              <a:lnTo>
                <a:pt x="436039" y="133718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B675C5-13B8-4BB1-92A1-67B2A7BD21B9}">
      <dsp:nvSpPr>
        <dsp:cNvPr id="0" name=""/>
        <dsp:cNvSpPr/>
      </dsp:nvSpPr>
      <dsp:spPr>
        <a:xfrm>
          <a:off x="12527871" y="2217113"/>
          <a:ext cx="9309444" cy="26743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69148"/>
              </a:lnTo>
              <a:lnTo>
                <a:pt x="9309444" y="2369148"/>
              </a:lnTo>
              <a:lnTo>
                <a:pt x="9309444" y="2674375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82BE0B-1C3B-4BB6-8F7B-0583F3ACE28F}">
      <dsp:nvSpPr>
        <dsp:cNvPr id="0" name=""/>
        <dsp:cNvSpPr/>
      </dsp:nvSpPr>
      <dsp:spPr>
        <a:xfrm>
          <a:off x="17287969" y="8408874"/>
          <a:ext cx="305227" cy="34011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01108"/>
              </a:lnTo>
              <a:lnTo>
                <a:pt x="305227" y="3401108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85A081-D202-43D2-9D69-92F7B0A3E7D3}">
      <dsp:nvSpPr>
        <dsp:cNvPr id="0" name=""/>
        <dsp:cNvSpPr/>
      </dsp:nvSpPr>
      <dsp:spPr>
        <a:xfrm>
          <a:off x="16982741" y="8408874"/>
          <a:ext cx="305227" cy="3401108"/>
        </a:xfrm>
        <a:custGeom>
          <a:avLst/>
          <a:gdLst/>
          <a:ahLst/>
          <a:cxnLst/>
          <a:rect l="0" t="0" r="0" b="0"/>
          <a:pathLst>
            <a:path>
              <a:moveTo>
                <a:pt x="305227" y="0"/>
              </a:moveTo>
              <a:lnTo>
                <a:pt x="305227" y="3401108"/>
              </a:lnTo>
              <a:lnTo>
                <a:pt x="0" y="3401108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FA2F52-F7B8-40E8-86CB-E00318287A24}">
      <dsp:nvSpPr>
        <dsp:cNvPr id="0" name=""/>
        <dsp:cNvSpPr/>
      </dsp:nvSpPr>
      <dsp:spPr>
        <a:xfrm>
          <a:off x="17287969" y="8408874"/>
          <a:ext cx="305227" cy="13371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7187"/>
              </a:lnTo>
              <a:lnTo>
                <a:pt x="305227" y="1337187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B6FFAD-BB39-4CE5-9133-ECD42439E436}">
      <dsp:nvSpPr>
        <dsp:cNvPr id="0" name=""/>
        <dsp:cNvSpPr/>
      </dsp:nvSpPr>
      <dsp:spPr>
        <a:xfrm>
          <a:off x="16982741" y="8408874"/>
          <a:ext cx="305227" cy="1337187"/>
        </a:xfrm>
        <a:custGeom>
          <a:avLst/>
          <a:gdLst/>
          <a:ahLst/>
          <a:cxnLst/>
          <a:rect l="0" t="0" r="0" b="0"/>
          <a:pathLst>
            <a:path>
              <a:moveTo>
                <a:pt x="305227" y="0"/>
              </a:moveTo>
              <a:lnTo>
                <a:pt x="305227" y="1337187"/>
              </a:lnTo>
              <a:lnTo>
                <a:pt x="0" y="1337187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17242249" y="6344954"/>
          <a:ext cx="91440" cy="61045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1045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12527871" y="2217113"/>
          <a:ext cx="4760098" cy="26743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69148"/>
              </a:lnTo>
              <a:lnTo>
                <a:pt x="4760098" y="2369148"/>
              </a:lnTo>
              <a:lnTo>
                <a:pt x="4760098" y="2674375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9B1D11-2D28-4416-8C8A-3BAB84290CCF}">
      <dsp:nvSpPr>
        <dsp:cNvPr id="0" name=""/>
        <dsp:cNvSpPr/>
      </dsp:nvSpPr>
      <dsp:spPr>
        <a:xfrm>
          <a:off x="10253198" y="8408874"/>
          <a:ext cx="305227" cy="34011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01108"/>
              </a:lnTo>
              <a:lnTo>
                <a:pt x="305227" y="3401108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C7B80F-7A65-4CCB-83F9-B006CA04E958}">
      <dsp:nvSpPr>
        <dsp:cNvPr id="0" name=""/>
        <dsp:cNvSpPr/>
      </dsp:nvSpPr>
      <dsp:spPr>
        <a:xfrm>
          <a:off x="9947970" y="8408874"/>
          <a:ext cx="305227" cy="3401108"/>
        </a:xfrm>
        <a:custGeom>
          <a:avLst/>
          <a:gdLst/>
          <a:ahLst/>
          <a:cxnLst/>
          <a:rect l="0" t="0" r="0" b="0"/>
          <a:pathLst>
            <a:path>
              <a:moveTo>
                <a:pt x="305227" y="0"/>
              </a:moveTo>
              <a:lnTo>
                <a:pt x="305227" y="3401108"/>
              </a:lnTo>
              <a:lnTo>
                <a:pt x="0" y="3401108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A9E342-FA8D-41E4-9ABB-B1456ACFF732}">
      <dsp:nvSpPr>
        <dsp:cNvPr id="0" name=""/>
        <dsp:cNvSpPr/>
      </dsp:nvSpPr>
      <dsp:spPr>
        <a:xfrm>
          <a:off x="10253198" y="8408874"/>
          <a:ext cx="305227" cy="13371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7187"/>
              </a:lnTo>
              <a:lnTo>
                <a:pt x="305227" y="1337187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A4E522-C582-4438-9A92-A327A597EC68}">
      <dsp:nvSpPr>
        <dsp:cNvPr id="0" name=""/>
        <dsp:cNvSpPr/>
      </dsp:nvSpPr>
      <dsp:spPr>
        <a:xfrm>
          <a:off x="9947970" y="8408874"/>
          <a:ext cx="305227" cy="1337187"/>
        </a:xfrm>
        <a:custGeom>
          <a:avLst/>
          <a:gdLst/>
          <a:ahLst/>
          <a:cxnLst/>
          <a:rect l="0" t="0" r="0" b="0"/>
          <a:pathLst>
            <a:path>
              <a:moveTo>
                <a:pt x="305227" y="0"/>
              </a:moveTo>
              <a:lnTo>
                <a:pt x="305227" y="1337187"/>
              </a:lnTo>
              <a:lnTo>
                <a:pt x="0" y="1337187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10207478" y="6344954"/>
          <a:ext cx="91440" cy="61045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1045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10253198" y="2217113"/>
          <a:ext cx="2274673" cy="2674375"/>
        </a:xfrm>
        <a:custGeom>
          <a:avLst/>
          <a:gdLst/>
          <a:ahLst/>
          <a:cxnLst/>
          <a:rect l="0" t="0" r="0" b="0"/>
          <a:pathLst>
            <a:path>
              <a:moveTo>
                <a:pt x="2274673" y="0"/>
              </a:moveTo>
              <a:lnTo>
                <a:pt x="2274673" y="2369148"/>
              </a:lnTo>
              <a:lnTo>
                <a:pt x="0" y="2369148"/>
              </a:lnTo>
              <a:lnTo>
                <a:pt x="0" y="2674375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B363CC0-F6BB-42CE-BA74-60DD6ECB9C54}">
      <dsp:nvSpPr>
        <dsp:cNvPr id="0" name=""/>
        <dsp:cNvSpPr/>
      </dsp:nvSpPr>
      <dsp:spPr>
        <a:xfrm>
          <a:off x="3218426" y="8408874"/>
          <a:ext cx="305227" cy="34011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01108"/>
              </a:lnTo>
              <a:lnTo>
                <a:pt x="305227" y="3401108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F8109C-5FA2-4D5A-9106-D5B3B818C3A4}">
      <dsp:nvSpPr>
        <dsp:cNvPr id="0" name=""/>
        <dsp:cNvSpPr/>
      </dsp:nvSpPr>
      <dsp:spPr>
        <a:xfrm>
          <a:off x="2913198" y="8408874"/>
          <a:ext cx="305227" cy="3401108"/>
        </a:xfrm>
        <a:custGeom>
          <a:avLst/>
          <a:gdLst/>
          <a:ahLst/>
          <a:cxnLst/>
          <a:rect l="0" t="0" r="0" b="0"/>
          <a:pathLst>
            <a:path>
              <a:moveTo>
                <a:pt x="305227" y="0"/>
              </a:moveTo>
              <a:lnTo>
                <a:pt x="305227" y="3401108"/>
              </a:lnTo>
              <a:lnTo>
                <a:pt x="0" y="3401108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9915A4-F8F2-4DE2-AA46-B58CB58A57ED}">
      <dsp:nvSpPr>
        <dsp:cNvPr id="0" name=""/>
        <dsp:cNvSpPr/>
      </dsp:nvSpPr>
      <dsp:spPr>
        <a:xfrm>
          <a:off x="3218426" y="8408874"/>
          <a:ext cx="305227" cy="13371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7187"/>
              </a:lnTo>
              <a:lnTo>
                <a:pt x="305227" y="1337187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CA432C-9C15-49A1-BCEB-509E5A590D99}">
      <dsp:nvSpPr>
        <dsp:cNvPr id="0" name=""/>
        <dsp:cNvSpPr/>
      </dsp:nvSpPr>
      <dsp:spPr>
        <a:xfrm>
          <a:off x="2913198" y="8408874"/>
          <a:ext cx="305227" cy="1337187"/>
        </a:xfrm>
        <a:custGeom>
          <a:avLst/>
          <a:gdLst/>
          <a:ahLst/>
          <a:cxnLst/>
          <a:rect l="0" t="0" r="0" b="0"/>
          <a:pathLst>
            <a:path>
              <a:moveTo>
                <a:pt x="305227" y="0"/>
              </a:moveTo>
              <a:lnTo>
                <a:pt x="305227" y="1337187"/>
              </a:lnTo>
              <a:lnTo>
                <a:pt x="0" y="1337187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3172706" y="6344954"/>
          <a:ext cx="91440" cy="61045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1045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3218426" y="2217113"/>
          <a:ext cx="9309444" cy="2674375"/>
        </a:xfrm>
        <a:custGeom>
          <a:avLst/>
          <a:gdLst/>
          <a:ahLst/>
          <a:cxnLst/>
          <a:rect l="0" t="0" r="0" b="0"/>
          <a:pathLst>
            <a:path>
              <a:moveTo>
                <a:pt x="9309444" y="0"/>
              </a:moveTo>
              <a:lnTo>
                <a:pt x="9309444" y="2369148"/>
              </a:lnTo>
              <a:lnTo>
                <a:pt x="0" y="2369148"/>
              </a:lnTo>
              <a:lnTo>
                <a:pt x="0" y="2674375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1074405" y="763647"/>
          <a:ext cx="2906930" cy="145346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Twinkl Light" pitchFamily="2" charset="0"/>
            </a:rPr>
            <a:t>Contemporary Shakespeare</a:t>
          </a:r>
        </a:p>
      </dsp:txBody>
      <dsp:txXfrm>
        <a:off x="11074405" y="763647"/>
        <a:ext cx="2906930" cy="1453465"/>
      </dsp:txXfrm>
    </dsp:sp>
    <dsp:sp modelId="{4AACEB42-308F-459C-955A-24E5BF3A9E62}">
      <dsp:nvSpPr>
        <dsp:cNvPr id="0" name=""/>
        <dsp:cNvSpPr/>
      </dsp:nvSpPr>
      <dsp:spPr>
        <a:xfrm>
          <a:off x="1764961" y="4891489"/>
          <a:ext cx="2906930" cy="145346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Twinkl Light" pitchFamily="2" charset="0"/>
            </a:rPr>
            <a:t>Macbeth </a:t>
          </a:r>
        </a:p>
      </dsp:txBody>
      <dsp:txXfrm>
        <a:off x="1764961" y="4891489"/>
        <a:ext cx="2906930" cy="1453465"/>
      </dsp:txXfrm>
    </dsp:sp>
    <dsp:sp modelId="{337053C6-D7B2-45F9-B451-538BEDF3D36B}">
      <dsp:nvSpPr>
        <dsp:cNvPr id="0" name=""/>
        <dsp:cNvSpPr/>
      </dsp:nvSpPr>
      <dsp:spPr>
        <a:xfrm>
          <a:off x="1764961" y="6955409"/>
          <a:ext cx="2906930" cy="145346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Twinkl Light" pitchFamily="2" charset="0"/>
            </a:rPr>
            <a:t>Act 5 Scene 5</a:t>
          </a:r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Twinkl Light" pitchFamily="2" charset="0"/>
            </a:rPr>
            <a:t>Macbeth Soliloquy</a:t>
          </a:r>
        </a:p>
      </dsp:txBody>
      <dsp:txXfrm>
        <a:off x="1764961" y="6955409"/>
        <a:ext cx="2906930" cy="1453465"/>
      </dsp:txXfrm>
    </dsp:sp>
    <dsp:sp modelId="{DCAED4B7-4D5E-4213-A358-4E2FB4BDE962}">
      <dsp:nvSpPr>
        <dsp:cNvPr id="0" name=""/>
        <dsp:cNvSpPr/>
      </dsp:nvSpPr>
      <dsp:spPr>
        <a:xfrm>
          <a:off x="6268" y="9019330"/>
          <a:ext cx="2906930" cy="1453465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Levels</a:t>
          </a:r>
        </a:p>
      </dsp:txBody>
      <dsp:txXfrm>
        <a:off x="6268" y="9019330"/>
        <a:ext cx="2906930" cy="1453465"/>
      </dsp:txXfrm>
    </dsp:sp>
    <dsp:sp modelId="{B7C4EEEC-2A88-4AAB-B0E1-C96B065CF57D}">
      <dsp:nvSpPr>
        <dsp:cNvPr id="0" name=""/>
        <dsp:cNvSpPr/>
      </dsp:nvSpPr>
      <dsp:spPr>
        <a:xfrm>
          <a:off x="3523654" y="9019330"/>
          <a:ext cx="2906930" cy="1453465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Space</a:t>
          </a:r>
        </a:p>
      </dsp:txBody>
      <dsp:txXfrm>
        <a:off x="3523654" y="9019330"/>
        <a:ext cx="2906930" cy="1453465"/>
      </dsp:txXfrm>
    </dsp:sp>
    <dsp:sp modelId="{B394FAB1-4D40-4349-9C80-AB7B70435613}">
      <dsp:nvSpPr>
        <dsp:cNvPr id="0" name=""/>
        <dsp:cNvSpPr/>
      </dsp:nvSpPr>
      <dsp:spPr>
        <a:xfrm>
          <a:off x="6268" y="11083250"/>
          <a:ext cx="2906930" cy="1453465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Formation</a:t>
          </a:r>
        </a:p>
      </dsp:txBody>
      <dsp:txXfrm>
        <a:off x="6268" y="11083250"/>
        <a:ext cx="2906930" cy="1453465"/>
      </dsp:txXfrm>
    </dsp:sp>
    <dsp:sp modelId="{5B097DD1-156A-4D6D-8843-3F80E6E29445}">
      <dsp:nvSpPr>
        <dsp:cNvPr id="0" name=""/>
        <dsp:cNvSpPr/>
      </dsp:nvSpPr>
      <dsp:spPr>
        <a:xfrm>
          <a:off x="3523654" y="11083250"/>
          <a:ext cx="2906930" cy="1453465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Choral Speaking</a:t>
          </a:r>
        </a:p>
      </dsp:txBody>
      <dsp:txXfrm>
        <a:off x="3523654" y="11083250"/>
        <a:ext cx="2906930" cy="1453465"/>
      </dsp:txXfrm>
    </dsp:sp>
    <dsp:sp modelId="{6CA530BF-8391-46E5-8CAC-230C7C30EB5A}">
      <dsp:nvSpPr>
        <dsp:cNvPr id="0" name=""/>
        <dsp:cNvSpPr/>
      </dsp:nvSpPr>
      <dsp:spPr>
        <a:xfrm>
          <a:off x="8799732" y="4891489"/>
          <a:ext cx="2906930" cy="145346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Twinkl Light" pitchFamily="2" charset="0"/>
            </a:rPr>
            <a:t>The Tempest</a:t>
          </a:r>
        </a:p>
      </dsp:txBody>
      <dsp:txXfrm>
        <a:off x="8799732" y="4891489"/>
        <a:ext cx="2906930" cy="1453465"/>
      </dsp:txXfrm>
    </dsp:sp>
    <dsp:sp modelId="{78C07248-AB9B-48DB-8803-4B1E7817EAEA}">
      <dsp:nvSpPr>
        <dsp:cNvPr id="0" name=""/>
        <dsp:cNvSpPr/>
      </dsp:nvSpPr>
      <dsp:spPr>
        <a:xfrm>
          <a:off x="8799732" y="6955409"/>
          <a:ext cx="2906930" cy="145346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Twinkl Light" pitchFamily="2" charset="0"/>
            </a:rPr>
            <a:t>Act 1 Scene 1</a:t>
          </a:r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Twinkl Light" pitchFamily="2" charset="0"/>
            </a:rPr>
            <a:t>The Storm</a:t>
          </a:r>
        </a:p>
      </dsp:txBody>
      <dsp:txXfrm>
        <a:off x="8799732" y="6955409"/>
        <a:ext cx="2906930" cy="1453465"/>
      </dsp:txXfrm>
    </dsp:sp>
    <dsp:sp modelId="{F36B0F76-A7D4-4A2C-B8F7-2179D54C6F8F}">
      <dsp:nvSpPr>
        <dsp:cNvPr id="0" name=""/>
        <dsp:cNvSpPr/>
      </dsp:nvSpPr>
      <dsp:spPr>
        <a:xfrm>
          <a:off x="7041040" y="9019330"/>
          <a:ext cx="2906930" cy="1453465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Slow Motion</a:t>
          </a:r>
        </a:p>
      </dsp:txBody>
      <dsp:txXfrm>
        <a:off x="7041040" y="9019330"/>
        <a:ext cx="2906930" cy="1453465"/>
      </dsp:txXfrm>
    </dsp:sp>
    <dsp:sp modelId="{93C64857-CDC8-40A1-BC82-82FE19C046CF}">
      <dsp:nvSpPr>
        <dsp:cNvPr id="0" name=""/>
        <dsp:cNvSpPr/>
      </dsp:nvSpPr>
      <dsp:spPr>
        <a:xfrm>
          <a:off x="10558425" y="9019330"/>
          <a:ext cx="2906930" cy="1453465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Physical Theatre techniques</a:t>
          </a:r>
        </a:p>
      </dsp:txBody>
      <dsp:txXfrm>
        <a:off x="10558425" y="9019330"/>
        <a:ext cx="2906930" cy="1453465"/>
      </dsp:txXfrm>
    </dsp:sp>
    <dsp:sp modelId="{49F556B4-E664-4966-91DC-7415D2A4ADB6}">
      <dsp:nvSpPr>
        <dsp:cNvPr id="0" name=""/>
        <dsp:cNvSpPr/>
      </dsp:nvSpPr>
      <dsp:spPr>
        <a:xfrm>
          <a:off x="7041040" y="11083250"/>
          <a:ext cx="2906930" cy="1453465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Fluidity</a:t>
          </a:r>
        </a:p>
      </dsp:txBody>
      <dsp:txXfrm>
        <a:off x="7041040" y="11083250"/>
        <a:ext cx="2906930" cy="1453465"/>
      </dsp:txXfrm>
    </dsp:sp>
    <dsp:sp modelId="{E141F47B-4670-4EB0-BD75-1B7E05C51A34}">
      <dsp:nvSpPr>
        <dsp:cNvPr id="0" name=""/>
        <dsp:cNvSpPr/>
      </dsp:nvSpPr>
      <dsp:spPr>
        <a:xfrm>
          <a:off x="10558425" y="11083250"/>
          <a:ext cx="2906930" cy="1453465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Mime</a:t>
          </a:r>
        </a:p>
      </dsp:txBody>
      <dsp:txXfrm>
        <a:off x="10558425" y="11083250"/>
        <a:ext cx="2906930" cy="1453465"/>
      </dsp:txXfrm>
    </dsp:sp>
    <dsp:sp modelId="{5157D9FE-AB47-4C7F-B45E-54A97DF16FD2}">
      <dsp:nvSpPr>
        <dsp:cNvPr id="0" name=""/>
        <dsp:cNvSpPr/>
      </dsp:nvSpPr>
      <dsp:spPr>
        <a:xfrm>
          <a:off x="15834504" y="4891489"/>
          <a:ext cx="2906930" cy="145346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Twinkl Light" pitchFamily="2" charset="0"/>
            </a:rPr>
            <a:t>A Midsummer Nights Dream</a:t>
          </a:r>
        </a:p>
      </dsp:txBody>
      <dsp:txXfrm>
        <a:off x="15834504" y="4891489"/>
        <a:ext cx="2906930" cy="1453465"/>
      </dsp:txXfrm>
    </dsp:sp>
    <dsp:sp modelId="{0B3720BE-5DC6-44D9-9CE6-755AFDE6ED20}">
      <dsp:nvSpPr>
        <dsp:cNvPr id="0" name=""/>
        <dsp:cNvSpPr/>
      </dsp:nvSpPr>
      <dsp:spPr>
        <a:xfrm>
          <a:off x="15834504" y="6955409"/>
          <a:ext cx="2906930" cy="145346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Twinkl Light" pitchFamily="2" charset="0"/>
            </a:rPr>
            <a:t>Act 2 Scene 1</a:t>
          </a:r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Twinkl Light" pitchFamily="2" charset="0"/>
            </a:rPr>
            <a:t>Oberon and Titania</a:t>
          </a:r>
        </a:p>
      </dsp:txBody>
      <dsp:txXfrm>
        <a:off x="15834504" y="6955409"/>
        <a:ext cx="2906930" cy="1453465"/>
      </dsp:txXfrm>
    </dsp:sp>
    <dsp:sp modelId="{B736B5F8-BE73-429E-BB78-E3E02847FA2D}">
      <dsp:nvSpPr>
        <dsp:cNvPr id="0" name=""/>
        <dsp:cNvSpPr/>
      </dsp:nvSpPr>
      <dsp:spPr>
        <a:xfrm>
          <a:off x="14075811" y="9019330"/>
          <a:ext cx="2906930" cy="1453465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Improvisation</a:t>
          </a:r>
        </a:p>
      </dsp:txBody>
      <dsp:txXfrm>
        <a:off x="14075811" y="9019330"/>
        <a:ext cx="2906930" cy="1453465"/>
      </dsp:txXfrm>
    </dsp:sp>
    <dsp:sp modelId="{BE265BE9-C90D-45FB-A616-60E7E535AFC7}">
      <dsp:nvSpPr>
        <dsp:cNvPr id="0" name=""/>
        <dsp:cNvSpPr/>
      </dsp:nvSpPr>
      <dsp:spPr>
        <a:xfrm>
          <a:off x="17593197" y="9019330"/>
          <a:ext cx="2906930" cy="1453465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Dialogue Exploration</a:t>
          </a:r>
        </a:p>
      </dsp:txBody>
      <dsp:txXfrm>
        <a:off x="17593197" y="9019330"/>
        <a:ext cx="2906930" cy="1453465"/>
      </dsp:txXfrm>
    </dsp:sp>
    <dsp:sp modelId="{6AB207FF-81F2-4B19-B34D-8DB4859E873C}">
      <dsp:nvSpPr>
        <dsp:cNvPr id="0" name=""/>
        <dsp:cNvSpPr/>
      </dsp:nvSpPr>
      <dsp:spPr>
        <a:xfrm>
          <a:off x="14075811" y="11083250"/>
          <a:ext cx="2906930" cy="1453465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Proxemics</a:t>
          </a:r>
        </a:p>
      </dsp:txBody>
      <dsp:txXfrm>
        <a:off x="14075811" y="11083250"/>
        <a:ext cx="2906930" cy="1453465"/>
      </dsp:txXfrm>
    </dsp:sp>
    <dsp:sp modelId="{10F80C64-3262-44E4-B129-066DA1B23581}">
      <dsp:nvSpPr>
        <dsp:cNvPr id="0" name=""/>
        <dsp:cNvSpPr/>
      </dsp:nvSpPr>
      <dsp:spPr>
        <a:xfrm>
          <a:off x="17593197" y="11083250"/>
          <a:ext cx="2906930" cy="1453465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Dramatic Emphasis and Vocal Tone</a:t>
          </a:r>
        </a:p>
      </dsp:txBody>
      <dsp:txXfrm>
        <a:off x="17593197" y="11083250"/>
        <a:ext cx="2906930" cy="1453465"/>
      </dsp:txXfrm>
    </dsp:sp>
    <dsp:sp modelId="{138CBD9E-8420-4E82-BF75-CA4A931F43BE}">
      <dsp:nvSpPr>
        <dsp:cNvPr id="0" name=""/>
        <dsp:cNvSpPr/>
      </dsp:nvSpPr>
      <dsp:spPr>
        <a:xfrm>
          <a:off x="20383850" y="4891489"/>
          <a:ext cx="2906930" cy="145346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Romeo and Juliet</a:t>
          </a:r>
        </a:p>
      </dsp:txBody>
      <dsp:txXfrm>
        <a:off x="20383850" y="4891489"/>
        <a:ext cx="2906930" cy="1453465"/>
      </dsp:txXfrm>
    </dsp:sp>
    <dsp:sp modelId="{4451214E-20E2-487F-B1E0-04D7A8BA22D1}">
      <dsp:nvSpPr>
        <dsp:cNvPr id="0" name=""/>
        <dsp:cNvSpPr/>
      </dsp:nvSpPr>
      <dsp:spPr>
        <a:xfrm>
          <a:off x="21110583" y="6955409"/>
          <a:ext cx="2906930" cy="145346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Act 1 Scene 1</a:t>
          </a:r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Montague and Capulets</a:t>
          </a:r>
        </a:p>
      </dsp:txBody>
      <dsp:txXfrm>
        <a:off x="21110583" y="6955409"/>
        <a:ext cx="2906930" cy="1453465"/>
      </dsp:txXfrm>
    </dsp:sp>
    <dsp:sp modelId="{4C2F157E-8FF1-4F83-8488-94FB6CDCD27C}">
      <dsp:nvSpPr>
        <dsp:cNvPr id="0" name=""/>
        <dsp:cNvSpPr/>
      </dsp:nvSpPr>
      <dsp:spPr>
        <a:xfrm>
          <a:off x="21110583" y="9019330"/>
          <a:ext cx="2906930" cy="1453465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Tone</a:t>
          </a:r>
        </a:p>
      </dsp:txBody>
      <dsp:txXfrm>
        <a:off x="21110583" y="9019330"/>
        <a:ext cx="2906930" cy="1453465"/>
      </dsp:txXfrm>
    </dsp:sp>
    <dsp:sp modelId="{3A61A9B1-8FA9-40A7-BCA7-06D9BCD02BA0}">
      <dsp:nvSpPr>
        <dsp:cNvPr id="0" name=""/>
        <dsp:cNvSpPr/>
      </dsp:nvSpPr>
      <dsp:spPr>
        <a:xfrm>
          <a:off x="21110583" y="11083250"/>
          <a:ext cx="2906930" cy="1453465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Proxemics</a:t>
          </a:r>
        </a:p>
      </dsp:txBody>
      <dsp:txXfrm>
        <a:off x="21110583" y="11083250"/>
        <a:ext cx="2906930" cy="1453465"/>
      </dsp:txXfrm>
    </dsp:sp>
    <dsp:sp modelId="{3AEF2D66-BCA0-46CC-BC2E-6B2FE505A523}">
      <dsp:nvSpPr>
        <dsp:cNvPr id="0" name=""/>
        <dsp:cNvSpPr/>
      </dsp:nvSpPr>
      <dsp:spPr>
        <a:xfrm>
          <a:off x="9315713" y="2827568"/>
          <a:ext cx="2906930" cy="145346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>
              <a:latin typeface="Twinkl Light" pitchFamily="2" charset="0"/>
            </a:rPr>
            <a:t>To explore Shakespeare’s plays for a 21</a:t>
          </a:r>
          <a:r>
            <a:rPr lang="en-GB" sz="2500" kern="1200" baseline="30000" dirty="0">
              <a:latin typeface="Twinkl Light" pitchFamily="2" charset="0"/>
            </a:rPr>
            <a:t>st</a:t>
          </a:r>
          <a:r>
            <a:rPr lang="en-GB" sz="2500" kern="1200" dirty="0">
              <a:latin typeface="Twinkl Light" pitchFamily="2" charset="0"/>
            </a:rPr>
            <a:t> Century audience </a:t>
          </a:r>
        </a:p>
      </dsp:txBody>
      <dsp:txXfrm>
        <a:off x="9315713" y="2827568"/>
        <a:ext cx="2906930" cy="14534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t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9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20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/>
              <a:t>‘We help each other to work hard and be kind’ </a:t>
            </a:r>
            <a:endParaRPr lang="en-US" sz="27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75863758"/>
              </p:ext>
            </p:extLst>
          </p:nvPr>
        </p:nvGraphicFramePr>
        <p:xfrm>
          <a:off x="0" y="-942108"/>
          <a:ext cx="24023782" cy="133003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>
                <a:latin typeface="Twinkl Light" pitchFamily="2" charset="0"/>
              </a:rPr>
              <a:t>Need </a:t>
            </a:r>
          </a:p>
          <a:p>
            <a:pPr algn="ctr"/>
            <a:r>
              <a:rPr lang="en-GB" dirty="0">
                <a:latin typeface="Twinkl Light" pitchFamily="2" charset="0"/>
              </a:rPr>
              <a:t>To </a:t>
            </a:r>
          </a:p>
          <a:p>
            <a:pPr algn="ctr"/>
            <a:r>
              <a:rPr lang="en-GB" dirty="0">
                <a:latin typeface="Twinkl Light" pitchFamily="2" charset="0"/>
              </a:rPr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 diagram of a learning process&#10;&#10;Description automatically generated with medium confidence">
            <a:extLst>
              <a:ext uri="{FF2B5EF4-FFF2-40B4-BE49-F238E27FC236}">
                <a16:creationId xmlns:a16="http://schemas.microsoft.com/office/drawing/2014/main" id="{663A9B93-5572-AD51-7AFB-45421C9A7D26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06" b="378"/>
          <a:stretch/>
        </p:blipFill>
        <p:spPr>
          <a:xfrm>
            <a:off x="2525486" y="485192"/>
            <a:ext cx="19333027" cy="12745615"/>
          </a:xfrm>
        </p:spPr>
      </p:pic>
    </p:spTree>
    <p:extLst>
      <p:ext uri="{BB962C8B-B14F-4D97-AF65-F5344CB8AC3E}">
        <p14:creationId xmlns:p14="http://schemas.microsoft.com/office/powerpoint/2010/main" val="275714991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Presentation1" id="{F3A1CA42-AA1A-446E-9519-18CCD258FF9C}" vid="{2378B6B0-84CF-4C4C-AACA-832A9F606CD3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1" ma:contentTypeDescription="Create a new document." ma:contentTypeScope="" ma:versionID="3e28e6eba549a373fcba63bd11fbb03e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b42e0377168e7fbb40a4d54016df851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FEB88CA-A96D-4040-9A11-8DFEF1E30FE1}">
  <ds:schemaRefs>
    <ds:schemaRef ds:uri="c8da4e10-52d5-4668-9841-d7817def17ec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purl.org/dc/terms/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aa9ed08a-00ef-467b-8b0c-4407ac5c8df0"/>
  </ds:schemaRefs>
</ds:datastoreItem>
</file>

<file path=customXml/itemProps2.xml><?xml version="1.0" encoding="utf-8"?>
<ds:datastoreItem xmlns:ds="http://schemas.openxmlformats.org/officeDocument/2006/customXml" ds:itemID="{3846E86B-BA98-4288-8AC7-651B024B624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9ed08a-00ef-467b-8b0c-4407ac5c8df0"/>
    <ds:schemaRef ds:uri="c8da4e10-52d5-4668-9841-d7817def17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Know_Hierarchy</Template>
  <TotalTime>40</TotalTime>
  <Words>73</Words>
  <Application>Microsoft Office PowerPoint</Application>
  <PresentationFormat>Custom</PresentationFormat>
  <Paragraphs>31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PershoreHighSchool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Anna Cookson</dc:creator>
  <cp:lastModifiedBy>Loren Howland</cp:lastModifiedBy>
  <cp:revision>2</cp:revision>
  <dcterms:created xsi:type="dcterms:W3CDTF">2024-08-23T11:35:53Z</dcterms:created>
  <dcterms:modified xsi:type="dcterms:W3CDTF">2025-09-25T14:40:50Z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  <property fmtid="{D5CDD505-2E9C-101B-9397-08002B2CF9AE}" pid="3" name="_dlc_DocIdItemGuid">
    <vt:lpwstr>262ec93e-349d-4cff-94fe-4438d1ab1ee0</vt:lpwstr>
  </property>
  <property fmtid="{D5CDD505-2E9C-101B-9397-08002B2CF9AE}" pid="4" name="MediaServiceImageTags">
    <vt:lpwstr/>
  </property>
</Properties>
</file>