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F8FAF8"/>
    <a:srgbClr val="D5E3C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23F140-8D18-4E7A-9BFB-A0F001412953}" v="1" dt="2024-11-12T15:44:32.2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720" autoAdjust="0"/>
  </p:normalViewPr>
  <p:slideViewPr>
    <p:cSldViewPr snapToGrid="0">
      <p:cViewPr varScale="1">
        <p:scale>
          <a:sx n="76" d="100"/>
          <a:sy n="76" d="100"/>
        </p:scale>
        <p:origin x="9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Lawrence" userId="e2030253-692d-4793-af01-252dc0705156" providerId="ADAL" clId="{2E23F140-8D18-4E7A-9BFB-A0F001412953}"/>
    <pc:docChg chg="addSld modSld">
      <pc:chgData name="Erin Lawrence" userId="e2030253-692d-4793-af01-252dc0705156" providerId="ADAL" clId="{2E23F140-8D18-4E7A-9BFB-A0F001412953}" dt="2024-11-12T15:44:32.286" v="0"/>
      <pc:docMkLst>
        <pc:docMk/>
      </pc:docMkLst>
      <pc:sldChg chg="add setBg">
        <pc:chgData name="Erin Lawrence" userId="e2030253-692d-4793-af01-252dc0705156" providerId="ADAL" clId="{2E23F140-8D18-4E7A-9BFB-A0F001412953}" dt="2024-11-12T15:44:32.286" v="0"/>
        <pc:sldMkLst>
          <pc:docMk/>
          <pc:sldMk cId="2920462896" sldId="2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Coraline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Creating specific moods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sentences for effect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connotations (exploding words)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 and Predicting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E8B8FEE8-7A28-465E-9A93-364BA9D069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</a:t>
          </a:r>
        </a:p>
      </dgm:t>
    </dgm:pt>
    <dgm:pt modelId="{BFED29BB-6925-4F06-AC39-0AF415681769}" type="parTrans" cxnId="{A70D1F9F-6903-4A34-9D7F-CE2E58C2E06A}">
      <dgm:prSet/>
      <dgm:spPr/>
      <dgm:t>
        <a:bodyPr/>
        <a:lstStyle/>
        <a:p>
          <a:endParaRPr lang="en-GB"/>
        </a:p>
      </dgm:t>
    </dgm:pt>
    <dgm:pt modelId="{11C31BD0-AB57-4EDC-BFEF-07815A4A5540}" type="sibTrans" cxnId="{A70D1F9F-6903-4A34-9D7F-CE2E58C2E06A}">
      <dgm:prSet/>
      <dgm:spPr/>
      <dgm:t>
        <a:bodyPr/>
        <a:lstStyle/>
        <a:p>
          <a:endParaRPr lang="en-GB"/>
        </a:p>
      </dgm:t>
    </dgm:pt>
    <dgm:pt modelId="{0D04893B-4EFE-4467-90D2-E3945CFD1B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openings</a:t>
          </a:r>
        </a:p>
      </dgm:t>
    </dgm:pt>
    <dgm:pt modelId="{ECDCF381-9976-41A3-8763-35414D17EBFF}" type="parTrans" cxnId="{29F02249-937C-43AF-9987-082AF399E540}">
      <dgm:prSet/>
      <dgm:spPr/>
      <dgm:t>
        <a:bodyPr/>
        <a:lstStyle/>
        <a:p>
          <a:endParaRPr lang="en-GB"/>
        </a:p>
      </dgm:t>
    </dgm:pt>
    <dgm:pt modelId="{11EDC15D-35BE-489F-ABEC-770AD57683A1}" type="sibTrans" cxnId="{29F02249-937C-43AF-9987-082AF399E54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for atmosphere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58ACE1CB-7B2C-43AD-800C-F2E6EC6B0D3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Main clause</a:t>
          </a:r>
        </a:p>
      </dgm:t>
    </dgm:pt>
    <dgm:pt modelId="{515439FA-F2E6-4579-89A7-69515AC0158F}" type="parTrans" cxnId="{D7DD4F84-B9D7-4096-9E63-697040D86297}">
      <dgm:prSet/>
      <dgm:spPr/>
      <dgm:t>
        <a:bodyPr/>
        <a:lstStyle/>
        <a:p>
          <a:endParaRPr lang="en-GB"/>
        </a:p>
      </dgm:t>
    </dgm:pt>
    <dgm:pt modelId="{3B98493C-964C-43D1-98D0-8D3562661580}" type="sibTrans" cxnId="{D7DD4F84-B9D7-4096-9E63-697040D86297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B5024BB4-9FAC-4425-9588-EB431397615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Simple/compound sentences</a:t>
          </a:r>
        </a:p>
      </dgm:t>
    </dgm:pt>
    <dgm:pt modelId="{D366FF55-A8FF-48BA-A87C-75361D7194CC}" type="parTrans" cxnId="{973E97F4-F16B-46FB-8680-E181F6D4D90C}">
      <dgm:prSet/>
      <dgm:spPr/>
      <dgm:t>
        <a:bodyPr/>
        <a:lstStyle/>
        <a:p>
          <a:endParaRPr lang="en-GB"/>
        </a:p>
      </dgm:t>
    </dgm:pt>
    <dgm:pt modelId="{94AF756B-B5EE-4573-9BAA-54253B3118D8}" type="sibTrans" cxnId="{973E97F4-F16B-46FB-8680-E181F6D4D90C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Complex sentences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5F275ECB-C388-4F2D-B47C-473E4CBDE4D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7E1B4912-C6BB-4451-A39C-2547B80DAB48}" type="parTrans" cxnId="{8BCD189C-E315-4CD9-98CA-A23AA25A88BA}">
      <dgm:prSet/>
      <dgm:spPr/>
      <dgm:t>
        <a:bodyPr/>
        <a:lstStyle/>
        <a:p>
          <a:endParaRPr lang="en-GB"/>
        </a:p>
      </dgm:t>
    </dgm:pt>
    <dgm:pt modelId="{964A8FE3-90AB-4C45-A4C2-3F0A60348835}" type="sibTrans" cxnId="{8BCD189C-E315-4CD9-98CA-A23AA25A88B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2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2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2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2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2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2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2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2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2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F861682-ED97-4C55-9A4E-5C18D998392A}" type="pres">
      <dgm:prSet presAssocID="{7E1B4912-C6BB-4451-A39C-2547B80DAB48}" presName="Name37" presStyleLbl="parChTrans1D3" presStyleIdx="3" presStyleCnt="22"/>
      <dgm:spPr/>
    </dgm:pt>
    <dgm:pt modelId="{1E200FC6-C775-47DA-B07F-7F294B03D1B5}" type="pres">
      <dgm:prSet presAssocID="{5F275ECB-C388-4F2D-B47C-473E4CBDE4DA}" presName="hierRoot2" presStyleCnt="0">
        <dgm:presLayoutVars>
          <dgm:hierBranch val="init"/>
        </dgm:presLayoutVars>
      </dgm:prSet>
      <dgm:spPr/>
    </dgm:pt>
    <dgm:pt modelId="{A5A3A88E-6525-4B61-A61D-B5939D247F4B}" type="pres">
      <dgm:prSet presAssocID="{5F275ECB-C388-4F2D-B47C-473E4CBDE4DA}" presName="rootComposite" presStyleCnt="0"/>
      <dgm:spPr/>
    </dgm:pt>
    <dgm:pt modelId="{C0BB513D-A6C7-4A24-ACD2-FF313CF5AAD7}" type="pres">
      <dgm:prSet presAssocID="{5F275ECB-C388-4F2D-B47C-473E4CBDE4DA}" presName="rootText" presStyleLbl="node3" presStyleIdx="3" presStyleCnt="22">
        <dgm:presLayoutVars>
          <dgm:chPref val="3"/>
        </dgm:presLayoutVars>
      </dgm:prSet>
      <dgm:spPr/>
    </dgm:pt>
    <dgm:pt modelId="{53668A8F-1C63-4CC2-99FA-E2307EC288B3}" type="pres">
      <dgm:prSet presAssocID="{5F275ECB-C388-4F2D-B47C-473E4CBDE4DA}" presName="rootConnector" presStyleLbl="node3" presStyleIdx="3" presStyleCnt="22"/>
      <dgm:spPr/>
    </dgm:pt>
    <dgm:pt modelId="{7EF70069-BDE7-4549-8330-F0B4807C9430}" type="pres">
      <dgm:prSet presAssocID="{5F275ECB-C388-4F2D-B47C-473E4CBDE4DA}" presName="hierChild4" presStyleCnt="0"/>
      <dgm:spPr/>
    </dgm:pt>
    <dgm:pt modelId="{E211CE5E-FD9B-4CFD-9580-4782D66274E9}" type="pres">
      <dgm:prSet presAssocID="{5F275ECB-C388-4F2D-B47C-473E4CBDE4D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2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2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2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2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2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2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2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2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2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271049D2-2186-4465-A85C-C5C4DD51394D}" type="pres">
      <dgm:prSet presAssocID="{B24F21C6-C96A-4DE7-81AC-5DA017DE3F54}" presName="Name37" presStyleLbl="parChTrans1D3" presStyleIdx="7" presStyleCnt="22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7" presStyleCnt="22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7" presStyleCnt="22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A9989B00-CF2A-45AE-9EA2-00B1ABBE69D4}" type="pres">
      <dgm:prSet presAssocID="{26D77EF0-471E-49ED-9272-83A30D8CDB1F}" presName="Name37" presStyleLbl="parChTrans1D3" presStyleIdx="8" presStyleCnt="22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8" presStyleCnt="22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8" presStyleCnt="22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9" presStyleCnt="22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9" presStyleCnt="22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9" presStyleCnt="22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0" presStyleCnt="22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0" presStyleCnt="22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0" presStyleCnt="22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F8BD7029-FBC8-4E05-99FA-D50D3495A529}" type="pres">
      <dgm:prSet presAssocID="{BFED29BB-6925-4F06-AC39-0AF415681769}" presName="Name37" presStyleLbl="parChTrans1D3" presStyleIdx="11" presStyleCnt="22"/>
      <dgm:spPr/>
    </dgm:pt>
    <dgm:pt modelId="{19625E9F-F7CE-4786-B5B6-8199312E7FAA}" type="pres">
      <dgm:prSet presAssocID="{E8B8FEE8-7A28-465E-9A93-364BA9D06913}" presName="hierRoot2" presStyleCnt="0">
        <dgm:presLayoutVars>
          <dgm:hierBranch val="init"/>
        </dgm:presLayoutVars>
      </dgm:prSet>
      <dgm:spPr/>
    </dgm:pt>
    <dgm:pt modelId="{57F60ED1-8B91-4E35-B747-665B2C23D990}" type="pres">
      <dgm:prSet presAssocID="{E8B8FEE8-7A28-465E-9A93-364BA9D06913}" presName="rootComposite" presStyleCnt="0"/>
      <dgm:spPr/>
    </dgm:pt>
    <dgm:pt modelId="{9702EC1D-E13E-4C74-88D5-51A8CC53A87D}" type="pres">
      <dgm:prSet presAssocID="{E8B8FEE8-7A28-465E-9A93-364BA9D06913}" presName="rootText" presStyleLbl="node3" presStyleIdx="11" presStyleCnt="22">
        <dgm:presLayoutVars>
          <dgm:chPref val="3"/>
        </dgm:presLayoutVars>
      </dgm:prSet>
      <dgm:spPr/>
    </dgm:pt>
    <dgm:pt modelId="{EA7965D0-E551-4A1F-B12A-E54AB8087155}" type="pres">
      <dgm:prSet presAssocID="{E8B8FEE8-7A28-465E-9A93-364BA9D06913}" presName="rootConnector" presStyleLbl="node3" presStyleIdx="11" presStyleCnt="22"/>
      <dgm:spPr/>
    </dgm:pt>
    <dgm:pt modelId="{6E281B8E-E7BA-4720-A0CC-D8BDA5A0FDBC}" type="pres">
      <dgm:prSet presAssocID="{E8B8FEE8-7A28-465E-9A93-364BA9D06913}" presName="hierChild4" presStyleCnt="0"/>
      <dgm:spPr/>
    </dgm:pt>
    <dgm:pt modelId="{B2432009-72BB-4272-800A-03C6B7AF80CB}" type="pres">
      <dgm:prSet presAssocID="{E8B8FEE8-7A28-465E-9A93-364BA9D06913}" presName="hierChild5" presStyleCnt="0"/>
      <dgm:spPr/>
    </dgm:pt>
    <dgm:pt modelId="{7CDCD456-D6E0-46DC-A0D4-78D9C3D65B14}" type="pres">
      <dgm:prSet presAssocID="{ECDCF381-9976-41A3-8763-35414D17EBFF}" presName="Name37" presStyleLbl="parChTrans1D3" presStyleIdx="12" presStyleCnt="22"/>
      <dgm:spPr/>
    </dgm:pt>
    <dgm:pt modelId="{D71C456B-3A5E-4373-A1EA-3101396DF77E}" type="pres">
      <dgm:prSet presAssocID="{0D04893B-4EFE-4467-90D2-E3945CFD1BA6}" presName="hierRoot2" presStyleCnt="0">
        <dgm:presLayoutVars>
          <dgm:hierBranch val="init"/>
        </dgm:presLayoutVars>
      </dgm:prSet>
      <dgm:spPr/>
    </dgm:pt>
    <dgm:pt modelId="{51E4AF49-D7E5-4227-8794-6B09A25BBA35}" type="pres">
      <dgm:prSet presAssocID="{0D04893B-4EFE-4467-90D2-E3945CFD1BA6}" presName="rootComposite" presStyleCnt="0"/>
      <dgm:spPr/>
    </dgm:pt>
    <dgm:pt modelId="{B413DD14-5351-484F-8998-84C68E348323}" type="pres">
      <dgm:prSet presAssocID="{0D04893B-4EFE-4467-90D2-E3945CFD1BA6}" presName="rootText" presStyleLbl="node3" presStyleIdx="12" presStyleCnt="22">
        <dgm:presLayoutVars>
          <dgm:chPref val="3"/>
        </dgm:presLayoutVars>
      </dgm:prSet>
      <dgm:spPr/>
    </dgm:pt>
    <dgm:pt modelId="{6FDDFB6D-7FA3-421D-A394-F7D5CA2669AF}" type="pres">
      <dgm:prSet presAssocID="{0D04893B-4EFE-4467-90D2-E3945CFD1BA6}" presName="rootConnector" presStyleLbl="node3" presStyleIdx="12" presStyleCnt="22"/>
      <dgm:spPr/>
    </dgm:pt>
    <dgm:pt modelId="{A74E8C23-93BD-4FD6-BD50-EAABE43CE870}" type="pres">
      <dgm:prSet presAssocID="{0D04893B-4EFE-4467-90D2-E3945CFD1BA6}" presName="hierChild4" presStyleCnt="0"/>
      <dgm:spPr/>
    </dgm:pt>
    <dgm:pt modelId="{11C643A8-F3FA-42C5-A687-5ABA8BA98BB4}" type="pres">
      <dgm:prSet presAssocID="{0D04893B-4EFE-4467-90D2-E3945CFD1BA6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4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4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4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3" presStyleCnt="2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3" presStyleCnt="22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3" presStyleCnt="22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4" presStyleCnt="2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4" presStyleCnt="22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4" presStyleCnt="22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5" presStyleCnt="2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5" presStyleCnt="22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5" presStyleCnt="22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16" presStyleCnt="22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16" presStyleCnt="22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16" presStyleCnt="22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5" presStyleCnt="6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5" presStyleCnt="6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5" presStyleCnt="6"/>
      <dgm:spPr/>
    </dgm:pt>
    <dgm:pt modelId="{C62B55E2-938D-406B-8E44-3BD67446F9D9}" type="pres">
      <dgm:prSet presAssocID="{5C1F7B4F-36D2-49E4-B1BA-7055213AD7FF}" presName="hierChild4" presStyleCnt="0"/>
      <dgm:spPr/>
    </dgm:pt>
    <dgm:pt modelId="{24F84A8F-78B8-4CFE-8801-2B6E868F445A}" type="pres">
      <dgm:prSet presAssocID="{515439FA-F2E6-4579-89A7-69515AC0158F}" presName="Name37" presStyleLbl="parChTrans1D3" presStyleIdx="17" presStyleCnt="22"/>
      <dgm:spPr/>
    </dgm:pt>
    <dgm:pt modelId="{82A27517-B449-4080-BCE7-3808F94A00D3}" type="pres">
      <dgm:prSet presAssocID="{58ACE1CB-7B2C-43AD-800C-F2E6EC6B0D3A}" presName="hierRoot2" presStyleCnt="0">
        <dgm:presLayoutVars>
          <dgm:hierBranch val="init"/>
        </dgm:presLayoutVars>
      </dgm:prSet>
      <dgm:spPr/>
    </dgm:pt>
    <dgm:pt modelId="{60CC0D4E-3168-47EE-9312-646E5B95D15F}" type="pres">
      <dgm:prSet presAssocID="{58ACE1CB-7B2C-43AD-800C-F2E6EC6B0D3A}" presName="rootComposite" presStyleCnt="0"/>
      <dgm:spPr/>
    </dgm:pt>
    <dgm:pt modelId="{D8873108-16C2-42D9-966F-AB6C65286DAA}" type="pres">
      <dgm:prSet presAssocID="{58ACE1CB-7B2C-43AD-800C-F2E6EC6B0D3A}" presName="rootText" presStyleLbl="node3" presStyleIdx="17" presStyleCnt="22">
        <dgm:presLayoutVars>
          <dgm:chPref val="3"/>
        </dgm:presLayoutVars>
      </dgm:prSet>
      <dgm:spPr/>
    </dgm:pt>
    <dgm:pt modelId="{7444A363-054C-425B-90A9-8D9E8A309F6D}" type="pres">
      <dgm:prSet presAssocID="{58ACE1CB-7B2C-43AD-800C-F2E6EC6B0D3A}" presName="rootConnector" presStyleLbl="node3" presStyleIdx="17" presStyleCnt="22"/>
      <dgm:spPr/>
    </dgm:pt>
    <dgm:pt modelId="{CF28ADC1-BA3E-41EC-AA77-381481B3F1DE}" type="pres">
      <dgm:prSet presAssocID="{58ACE1CB-7B2C-43AD-800C-F2E6EC6B0D3A}" presName="hierChild4" presStyleCnt="0"/>
      <dgm:spPr/>
    </dgm:pt>
    <dgm:pt modelId="{8FF48AAA-C149-47D8-96E0-4DCC6909FE63}" type="pres">
      <dgm:prSet presAssocID="{58ACE1CB-7B2C-43AD-800C-F2E6EC6B0D3A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18" presStyleCnt="22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18" presStyleCnt="22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18" presStyleCnt="22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54337BB0-24DE-4EF8-8B44-EAD07F535794}" type="pres">
      <dgm:prSet presAssocID="{D366FF55-A8FF-48BA-A87C-75361D7194CC}" presName="Name37" presStyleLbl="parChTrans1D3" presStyleIdx="19" presStyleCnt="22"/>
      <dgm:spPr/>
    </dgm:pt>
    <dgm:pt modelId="{AA89F88F-8C28-4625-A05B-1F9E12AA5FA0}" type="pres">
      <dgm:prSet presAssocID="{B5024BB4-9FAC-4425-9588-EB4313976150}" presName="hierRoot2" presStyleCnt="0">
        <dgm:presLayoutVars>
          <dgm:hierBranch val="init"/>
        </dgm:presLayoutVars>
      </dgm:prSet>
      <dgm:spPr/>
    </dgm:pt>
    <dgm:pt modelId="{AE1B60D8-1D4F-4960-9F4D-EB641ACC2132}" type="pres">
      <dgm:prSet presAssocID="{B5024BB4-9FAC-4425-9588-EB4313976150}" presName="rootComposite" presStyleCnt="0"/>
      <dgm:spPr/>
    </dgm:pt>
    <dgm:pt modelId="{33B664A2-BD4F-489A-832A-4C3E57D7A2E4}" type="pres">
      <dgm:prSet presAssocID="{B5024BB4-9FAC-4425-9588-EB4313976150}" presName="rootText" presStyleLbl="node3" presStyleIdx="19" presStyleCnt="22">
        <dgm:presLayoutVars>
          <dgm:chPref val="3"/>
        </dgm:presLayoutVars>
      </dgm:prSet>
      <dgm:spPr/>
    </dgm:pt>
    <dgm:pt modelId="{4420F35B-2938-470C-A04D-D0BA0C88804F}" type="pres">
      <dgm:prSet presAssocID="{B5024BB4-9FAC-4425-9588-EB4313976150}" presName="rootConnector" presStyleLbl="node3" presStyleIdx="19" presStyleCnt="22"/>
      <dgm:spPr/>
    </dgm:pt>
    <dgm:pt modelId="{44E7CB46-DDAB-4DB5-999C-31B6569A3F55}" type="pres">
      <dgm:prSet presAssocID="{B5024BB4-9FAC-4425-9588-EB4313976150}" presName="hierChild4" presStyleCnt="0"/>
      <dgm:spPr/>
    </dgm:pt>
    <dgm:pt modelId="{F15A7CDD-B477-44C1-9405-85E88B9599FA}" type="pres">
      <dgm:prSet presAssocID="{B5024BB4-9FAC-4425-9588-EB4313976150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0" presStyleCnt="22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0" presStyleCnt="22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0" presStyleCnt="22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7DDFD009-D9CA-41CC-9225-9AB48CCF596C}" type="pres">
      <dgm:prSet presAssocID="{D11B21A0-CA89-46D5-831A-5345B77E143B}" presName="Name37" presStyleLbl="parChTrans1D3" presStyleIdx="21" presStyleCnt="22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1" presStyleCnt="22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1" presStyleCnt="22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87A51D00-19F7-4611-9563-FA8887583798}" type="presOf" srcId="{5C1F7B4F-36D2-49E4-B1BA-7055213AD7FF}" destId="{EA772BD3-382A-4C81-8E8D-262C04A5B467}" srcOrd="1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013D0D05-3AEA-4AB9-AF48-3A5361975FA9}" type="presOf" srcId="{BCB54E85-D144-4177-ACC2-B599C498FC0A}" destId="{5884D575-FDBE-4FD4-A1E0-9578AA7899E5}" srcOrd="1" destOrd="0" presId="urn:microsoft.com/office/officeart/2005/8/layout/orgChart1"/>
    <dgm:cxn modelId="{D0B13205-D9F8-4F60-8C5E-C16A27E7C6FA}" type="presOf" srcId="{D366FF55-A8FF-48BA-A87C-75361D7194CC}" destId="{54337BB0-24DE-4EF8-8B44-EAD07F53579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A574508-2BF8-4B16-B424-7D1AD94EDD6F}" type="presOf" srcId="{58ACE1CB-7B2C-43AD-800C-F2E6EC6B0D3A}" destId="{7444A363-054C-425B-90A9-8D9E8A309F6D}" srcOrd="1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DD7D212-6DEE-4F16-AE5E-587259B61EE1}" type="presOf" srcId="{0D924222-92DC-401D-B128-E49772CD5C01}" destId="{1FF84DE4-059D-4AE4-9BC2-91E4FE77B111}" srcOrd="1" destOrd="0" presId="urn:microsoft.com/office/officeart/2005/8/layout/orgChart1"/>
    <dgm:cxn modelId="{5A750013-78A2-4147-AB31-AF7300A7EA70}" type="presOf" srcId="{0D04893B-4EFE-4467-90D2-E3945CFD1BA6}" destId="{B413DD14-5351-484F-8998-84C68E348323}" srcOrd="0" destOrd="0" presId="urn:microsoft.com/office/officeart/2005/8/layout/orgChart1"/>
    <dgm:cxn modelId="{51176814-04D8-459B-8405-E289A5EAF7A6}" type="presOf" srcId="{E8B8FEE8-7A28-465E-9A93-364BA9D06913}" destId="{EA7965D0-E551-4A1F-B12A-E54AB8087155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A86A2F1B-0BDB-4F98-84C9-94D640CEBC28}" srcId="{5C1F7B4F-36D2-49E4-B1BA-7055213AD7FF}" destId="{272C3052-C9B6-4D9B-B6E9-F70635B7B82D}" srcOrd="3" destOrd="0" parTransId="{B9581FD5-A678-4478-A4DF-B4884A559082}" sibTransId="{A292CAA0-DB85-4DCE-BA83-FDDCA32A2151}"/>
    <dgm:cxn modelId="{9BA16A1C-105B-4A63-B3B5-3637F572FC29}" type="presOf" srcId="{8D73F722-3400-4B97-881B-AB14AF69399A}" destId="{D0D689F6-AFEC-4E7C-883C-31619860A53D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F7569126-5194-44F1-83B0-BCBCF7F14421}" type="presOf" srcId="{BA79D967-B31D-4DA4-AB25-53F01210C5E6}" destId="{0BC92007-C788-4AE9-B6ED-681853F3E6FA}" srcOrd="1" destOrd="0" presId="urn:microsoft.com/office/officeart/2005/8/layout/orgChart1"/>
    <dgm:cxn modelId="{5F769129-8A57-413B-BA39-8058DC9662B7}" type="presOf" srcId="{ECDCF381-9976-41A3-8763-35414D17EBFF}" destId="{7CDCD456-D6E0-46DC-A0D4-78D9C3D65B14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6E1CBA2B-BC19-4919-86EE-CDE86625ADB2}" srcId="{B69A64DB-1714-436F-90C8-41D514202708}" destId="{5C1F7B4F-36D2-49E4-B1BA-7055213AD7FF}" srcOrd="5" destOrd="0" parTransId="{BD59B358-5B7A-4C94-8AA4-F52C03A5F501}" sibTransId="{E57F3411-95B0-45D4-8E1B-635E08D0437A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94CB3333-86BF-42B4-833E-03036F8931CD}" type="presOf" srcId="{27C11121-FCCA-4B10-A793-21F6883A2B3E}" destId="{1102DDBF-E2DB-472F-96A1-CB3462977B0D}" srcOrd="0" destOrd="0" presId="urn:microsoft.com/office/officeart/2005/8/layout/orgChart1"/>
    <dgm:cxn modelId="{44DE4D34-C05D-4ECC-BEF6-586392B1CFCA}" type="presOf" srcId="{FABA4A36-4677-4E48-AFEE-9C5BA105FA23}" destId="{03F23493-885A-4227-8053-3F9491645E6B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B586243D-311A-4526-A117-0D6487906651}" type="presOf" srcId="{E8B8FEE8-7A28-465E-9A93-364BA9D06913}" destId="{9702EC1D-E13E-4C74-88D5-51A8CC53A87D}" srcOrd="0" destOrd="0" presId="urn:microsoft.com/office/officeart/2005/8/layout/orgChart1"/>
    <dgm:cxn modelId="{50896E3E-E235-47E7-B362-2F5BBC474E3D}" type="presOf" srcId="{5F275ECB-C388-4F2D-B47C-473E4CBDE4DA}" destId="{53668A8F-1C63-4CC2-99FA-E2307EC288B3}" srcOrd="1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EADF215C-86FA-4B64-94EE-7D3C92517C7D}" type="presOf" srcId="{BA79D967-B31D-4DA4-AB25-53F01210C5E6}" destId="{907791FD-DDF0-4C88-A9AB-B04483412C06}" srcOrd="0" destOrd="0" presId="urn:microsoft.com/office/officeart/2005/8/layout/orgChart1"/>
    <dgm:cxn modelId="{ED9C4C41-5C1A-47EA-8C06-0B819AE7FE77}" type="presOf" srcId="{5F275ECB-C388-4F2D-B47C-473E4CBDE4DA}" destId="{C0BB513D-A6C7-4A24-ACD2-FF313CF5AAD7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3B445866-B44E-46D7-8E88-BC520008ADBC}" type="presOf" srcId="{B5024BB4-9FAC-4425-9588-EB4313976150}" destId="{4420F35B-2938-470C-A04D-D0BA0C88804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0FCCDE68-D4E5-4463-9590-B4C8B835BB41}" srcId="{914D0B9F-FA52-4B72-868A-FBC103526FEB}" destId="{2099657F-5E95-4A9A-8397-C719E7118C6D}" srcOrd="1" destOrd="0" parTransId="{26D77EF0-471E-49ED-9272-83A30D8CDB1F}" sibTransId="{50EA005A-EBFF-4928-B918-A63F41C90005}"/>
    <dgm:cxn modelId="{29F02249-937C-43AF-9987-082AF399E540}" srcId="{7CEFC9F4-838D-402D-A71A-6C150990412A}" destId="{0D04893B-4EFE-4467-90D2-E3945CFD1BA6}" srcOrd="2" destOrd="0" parTransId="{ECDCF381-9976-41A3-8763-35414D17EBFF}" sibTransId="{11EDC15D-35BE-489F-ABEC-770AD57683A1}"/>
    <dgm:cxn modelId="{0A933D4B-7D91-4E31-8DD0-8B34F0D34AEC}" type="presOf" srcId="{D563907C-2446-43D4-8B0E-75B81FF84451}" destId="{8413A636-7A9C-4B07-AD0F-9B4797508F2A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37B8BF4D-59F3-436F-B6CA-7383FB488B8C}" type="presOf" srcId="{FABA4A36-4677-4E48-AFEE-9C5BA105FA23}" destId="{2110068C-4F27-447A-8E62-A5A18518D8AC}" srcOrd="1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21DC244F-D5A3-4F9F-9B47-9FAFD1B2B13E}" type="presOf" srcId="{BCB54E85-D144-4177-ACC2-B599C498FC0A}" destId="{FD781499-E48D-4B5D-A707-853B2849C016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978826F-4266-4452-A177-36540ED271DF}" type="presOf" srcId="{7E1B4912-C6BB-4451-A39C-2547B80DAB48}" destId="{4F861682-ED97-4C55-9A4E-5C18D998392A}" srcOrd="0" destOrd="0" presId="urn:microsoft.com/office/officeart/2005/8/layout/orgChart1"/>
    <dgm:cxn modelId="{DD1B5050-3298-4A38-B8EF-1474949429BC}" type="presOf" srcId="{A4827805-4A57-4FDE-9BDE-F57C128F6F1F}" destId="{FF7F1484-C8B0-456A-A8CB-A757D34C4799}" srcOrd="0" destOrd="0" presId="urn:microsoft.com/office/officeart/2005/8/layout/orgChart1"/>
    <dgm:cxn modelId="{CE39B751-5338-477E-8E11-39218110F761}" type="presOf" srcId="{0D924222-92DC-401D-B128-E49772CD5C01}" destId="{0B3720BE-5DC6-44D9-9CE6-755AFDE6ED20}" srcOrd="0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8D370673-979D-442F-9F29-68AA4A4E5153}" type="presOf" srcId="{4BE77738-F0C4-4728-BC02-C374BF908180}" destId="{418B93E7-947A-4B66-848B-B2855C78A5DD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D156B254-5DF7-41B8-B2C8-13AF792CE42B}" type="presOf" srcId="{69ACC0EF-7A00-4141-9919-3D6766D263B4}" destId="{5157D9FE-AB47-4C7F-B45E-54A97DF16FD2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2" destOrd="0" parTransId="{6D2ECB51-2F3D-4A9A-B17C-D041211B851C}" sibTransId="{C05E52EB-5669-42D3-97B5-ACBBC894550D}"/>
    <dgm:cxn modelId="{B8CF6F78-B02C-423E-BF8B-33A5D2DAFFF3}" type="presOf" srcId="{E2748FE1-99E4-46E4-809B-BCD50BB0B3AA}" destId="{4853C6CE-EBC5-4CC9-9A74-80111B239CDE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95C7D47A-DBFB-4FE8-A01F-553D0AB378C3}" type="presOf" srcId="{6D2ECB51-2F3D-4A9A-B17C-D041211B851C}" destId="{22F2C123-915A-40D9-89F4-37C126D8B05B}" srcOrd="0" destOrd="0" presId="urn:microsoft.com/office/officeart/2005/8/layout/orgChart1"/>
    <dgm:cxn modelId="{2F944F7B-1BA1-41F6-8467-C0642C724C23}" type="presOf" srcId="{58ACE1CB-7B2C-43AD-800C-F2E6EC6B0D3A}" destId="{D8873108-16C2-42D9-966F-AB6C65286DAA}" srcOrd="0" destOrd="0" presId="urn:microsoft.com/office/officeart/2005/8/layout/orgChart1"/>
    <dgm:cxn modelId="{DD267D7E-7584-4B50-B3FA-4C2D73A6E526}" type="presOf" srcId="{2099657F-5E95-4A9A-8397-C719E7118C6D}" destId="{78C07248-AB9B-48DB-8803-4B1E7817EAEA}" srcOrd="0" destOrd="0" presId="urn:microsoft.com/office/officeart/2005/8/layout/orgChart1"/>
    <dgm:cxn modelId="{490F347F-70A2-4828-B33F-172971EC58D3}" type="presOf" srcId="{B9581FD5-A678-4478-A4DF-B4884A559082}" destId="{EBE75532-F3CE-4C28-9095-6BFA5A0B67F0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D7DD4F84-B9D7-4096-9E63-697040D86297}" srcId="{5C1F7B4F-36D2-49E4-B1BA-7055213AD7FF}" destId="{58ACE1CB-7B2C-43AD-800C-F2E6EC6B0D3A}" srcOrd="0" destOrd="0" parTransId="{515439FA-F2E6-4579-89A7-69515AC0158F}" sibTransId="{3B98493C-964C-43D1-98D0-8D3562661580}"/>
    <dgm:cxn modelId="{74D4B484-517E-4AE6-A31A-2C62A0E69C8A}" type="presOf" srcId="{0AF6BE1F-9CB6-4F85-8A35-33D4C5115213}" destId="{192A2419-7AA0-40D9-9BA7-C3430A875C56}" srcOrd="0" destOrd="0" presId="urn:microsoft.com/office/officeart/2005/8/layout/orgChart1"/>
    <dgm:cxn modelId="{7A1A0686-B33F-477B-9DF8-F6E439F12FF7}" type="presOf" srcId="{BFED29BB-6925-4F06-AC39-0AF415681769}" destId="{F8BD7029-FBC8-4E05-99FA-D50D3495A529}" srcOrd="0" destOrd="0" presId="urn:microsoft.com/office/officeart/2005/8/layout/orgChart1"/>
    <dgm:cxn modelId="{3F749786-9948-4A63-A0E8-6D5EFDCF0BA7}" srcId="{5C1F7B4F-36D2-49E4-B1BA-7055213AD7FF}" destId="{8D73F722-3400-4B97-881B-AB14AF69399A}" srcOrd="4" destOrd="0" parTransId="{D11B21A0-CA89-46D5-831A-5345B77E143B}" sibTransId="{7D8A6A53-5C05-4DEE-9AA9-57F8AE863EC6}"/>
    <dgm:cxn modelId="{05845987-7A6D-4E64-9FD1-D4867FDD3E68}" type="presOf" srcId="{272C3052-C9B6-4D9B-B6E9-F70635B7B82D}" destId="{E23CB3CE-465D-46EE-8384-397D1EDF5AE9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F489978E-CF6B-4BDC-B30E-7B49AA322291}" type="presOf" srcId="{D11B21A0-CA89-46D5-831A-5345B77E143B}" destId="{7DDFD009-D9CA-41CC-9225-9AB48CCF596C}" srcOrd="0" destOrd="0" presId="urn:microsoft.com/office/officeart/2005/8/layout/orgChart1"/>
    <dgm:cxn modelId="{3DAC5C90-C21A-4E4F-8D6C-86DDCA376413}" type="presOf" srcId="{C12A2C49-BFE6-47FC-A140-F492AC97C143}" destId="{CDCD0323-A13F-44A2-8770-703B1843D3A7}" srcOrd="0" destOrd="0" presId="urn:microsoft.com/office/officeart/2005/8/layout/orgChart1"/>
    <dgm:cxn modelId="{18AF3592-3ACA-42B4-B187-CD1F73F5FF9E}" type="presOf" srcId="{8D73F722-3400-4B97-881B-AB14AF69399A}" destId="{D4644B75-217D-4CC2-924B-DA0C12F21F10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A03F9E99-BD41-4540-9CB7-7B752913BE8F}" type="presOf" srcId="{0D04893B-4EFE-4467-90D2-E3945CFD1BA6}" destId="{6FDDFB6D-7FA3-421D-A394-F7D5CA2669AF}" srcOrd="1" destOrd="0" presId="urn:microsoft.com/office/officeart/2005/8/layout/orgChart1"/>
    <dgm:cxn modelId="{8BCD189C-E315-4CD9-98CA-A23AA25A88BA}" srcId="{4001DED7-CAA9-4514-BA03-748C39458DE5}" destId="{5F275ECB-C388-4F2D-B47C-473E4CBDE4DA}" srcOrd="3" destOrd="0" parTransId="{7E1B4912-C6BB-4451-A39C-2547B80DAB48}" sibTransId="{964A8FE3-90AB-4C45-A4C2-3F0A60348835}"/>
    <dgm:cxn modelId="{A70D1F9F-6903-4A34-9D7F-CE2E58C2E06A}" srcId="{7CEFC9F4-838D-402D-A71A-6C150990412A}" destId="{E8B8FEE8-7A28-465E-9A93-364BA9D06913}" srcOrd="1" destOrd="0" parTransId="{BFED29BB-6925-4F06-AC39-0AF415681769}" sibTransId="{11C31BD0-AB57-4EDC-BFEF-07815A4A5540}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7D87CA3-7FC4-48F8-86B1-14D3E254ACA5}" type="presOf" srcId="{2099657F-5E95-4A9A-8397-C719E7118C6D}" destId="{F7E08926-5F6C-4BC6-A271-A5B5F58E48CC}" srcOrd="1" destOrd="0" presId="urn:microsoft.com/office/officeart/2005/8/layout/orgChart1"/>
    <dgm:cxn modelId="{510D84A3-2ED3-4F0C-99DE-31DB6ADE580C}" type="presOf" srcId="{69ACC0EF-7A00-4141-9919-3D6766D263B4}" destId="{786F4893-611B-4A33-BEF7-234446F997CC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529621B4-A17E-4CE4-A927-0D3577B86657}" type="presOf" srcId="{9E54D3AA-6B5D-4501-AA4D-A9AC3EAF0935}" destId="{FE6D440E-68F4-4966-969D-604A30BB7DD2}" srcOrd="1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18A09ECE-171A-406C-8B2A-6268CA7E8E46}" type="presOf" srcId="{4BE77738-F0C4-4728-BC02-C374BF908180}" destId="{1C0338F6-C870-4061-A70F-1DC7C0A52FF1}" srcOrd="1" destOrd="0" presId="urn:microsoft.com/office/officeart/2005/8/layout/orgChart1"/>
    <dgm:cxn modelId="{DAA159D3-4619-4E3A-849D-BF5AB068311D}" type="presOf" srcId="{0AF6BE1F-9CB6-4F85-8A35-33D4C5115213}" destId="{E4A1D037-FF36-40C4-92C1-FFAA85EF0E61}" srcOrd="1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81C33CE3-EB20-4842-91B5-004429A144A1}" type="presOf" srcId="{26D77EF0-471E-49ED-9272-83A30D8CDB1F}" destId="{A9989B00-CF2A-45AE-9EA2-00B1ABBE69D4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0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4CCD80EE-DB0C-46D4-A558-83918658E577}" type="presOf" srcId="{541ADC07-D4B0-41E9-9165-D93AFFAAA8DC}" destId="{980B4108-FB3A-4AA2-BBDE-38CE0BAA3768}" srcOrd="0" destOrd="0" presId="urn:microsoft.com/office/officeart/2005/8/layout/orgChart1"/>
    <dgm:cxn modelId="{A6138AEE-BCBE-4D35-AAED-0FA4FF50E67B}" type="presOf" srcId="{272C3052-C9B6-4D9B-B6E9-F70635B7B82D}" destId="{A242C059-187C-4800-8C14-6BF60ECA530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73E97F4-F16B-46FB-8680-E181F6D4D90C}" srcId="{5C1F7B4F-36D2-49E4-B1BA-7055213AD7FF}" destId="{B5024BB4-9FAC-4425-9588-EB4313976150}" srcOrd="2" destOrd="0" parTransId="{D366FF55-A8FF-48BA-A87C-75361D7194CC}" sibTransId="{94AF756B-B5EE-4573-9BAA-54253B3118D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2BCB27F5-C5A5-41CB-9049-349298CA1A8C}" type="presOf" srcId="{5C1F7B4F-36D2-49E4-B1BA-7055213AD7FF}" destId="{BC2ADCD1-B026-4DB2-8FED-9361ED7ED328}" srcOrd="0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E2CCA9F6-EBB1-4097-B56D-CCB1C9DE2FC5}" type="presOf" srcId="{9E54D3AA-6B5D-4501-AA4D-A9AC3EAF0935}" destId="{ECEF5FAF-B97D-4251-8D22-642EAAFAE58F}" srcOrd="0" destOrd="0" presId="urn:microsoft.com/office/officeart/2005/8/layout/orgChart1"/>
    <dgm:cxn modelId="{9928CEF8-C2F9-4AC8-AFE8-EE97632967AA}" type="presOf" srcId="{920EC4D0-8F8E-4C55-9EC6-E71EA41AF13E}" destId="{07863B94-0448-4A95-AA59-386993FAA2CA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F61586FC-EF8C-4174-898A-0224989B813B}" type="presOf" srcId="{BD59B358-5B7A-4C94-8AA4-F52C03A5F501}" destId="{6A698F66-F541-4F36-88DF-D0EA1E8F55C7}" srcOrd="0" destOrd="0" presId="urn:microsoft.com/office/officeart/2005/8/layout/orgChart1"/>
    <dgm:cxn modelId="{C155E8FC-4B7C-4BDB-B95E-4A828830280F}" type="presOf" srcId="{B5024BB4-9FAC-4425-9588-EB4313976150}" destId="{33B664A2-BD4F-489A-832A-4C3E57D7A2E4}" srcOrd="0" destOrd="0" presId="urn:microsoft.com/office/officeart/2005/8/layout/orgChart1"/>
    <dgm:cxn modelId="{6A6C25FE-601F-4555-95C0-4460FB213CC9}" type="presOf" srcId="{515439FA-F2E6-4579-89A7-69515AC0158F}" destId="{24F84A8F-78B8-4CFE-8801-2B6E868F445A}" srcOrd="0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4F2341A3-463D-4466-9DAF-24A3C5B92E75}" type="presParOf" srcId="{0D04F51B-04DA-49CD-B3FD-0750A3070D25}" destId="{A71D40DB-5B54-4F62-8ADD-EAB66632ADEE}" srcOrd="2" destOrd="0" presId="urn:microsoft.com/office/officeart/2005/8/layout/orgChart1"/>
    <dgm:cxn modelId="{DEB6E49B-66BF-4CD3-881E-D46B44FB4D4A}" type="presParOf" srcId="{0D04F51B-04DA-49CD-B3FD-0750A3070D25}" destId="{A044EB56-EC84-4E07-8657-9C2697EBFB0B}" srcOrd="3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F74D7E7-E0DA-4982-BD03-E35A1F50CB6C}" type="presParOf" srcId="{0D04F51B-04DA-49CD-B3FD-0750A3070D25}" destId="{CDCD0323-A13F-44A2-8770-703B1843D3A7}" srcOrd="4" destOrd="0" presId="urn:microsoft.com/office/officeart/2005/8/layout/orgChart1"/>
    <dgm:cxn modelId="{297ED080-655A-4476-9F0C-A0F357F17E5B}" type="presParOf" srcId="{0D04F51B-04DA-49CD-B3FD-0750A3070D25}" destId="{FE3020D1-789E-4090-A356-7072FEA2B3CE}" srcOrd="5" destOrd="0" presId="urn:microsoft.com/office/officeart/2005/8/layout/orgChart1"/>
    <dgm:cxn modelId="{B4CAA101-CBB2-41CC-987F-C5FDE15A691E}" type="presParOf" srcId="{FE3020D1-789E-4090-A356-7072FEA2B3CE}" destId="{C5F6740C-9263-41AB-8055-9A1680F0D9BE}" srcOrd="0" destOrd="0" presId="urn:microsoft.com/office/officeart/2005/8/layout/orgChart1"/>
    <dgm:cxn modelId="{E834F37D-CC13-4E15-A339-9FA6FD2A907F}" type="presParOf" srcId="{C5F6740C-9263-41AB-8055-9A1680F0D9BE}" destId="{907791FD-DDF0-4C88-A9AB-B04483412C06}" srcOrd="0" destOrd="0" presId="urn:microsoft.com/office/officeart/2005/8/layout/orgChart1"/>
    <dgm:cxn modelId="{3D5A4863-BDA0-4E4B-9350-1A7F6687E2EE}" type="presParOf" srcId="{C5F6740C-9263-41AB-8055-9A1680F0D9BE}" destId="{0BC92007-C788-4AE9-B6ED-681853F3E6FA}" srcOrd="1" destOrd="0" presId="urn:microsoft.com/office/officeart/2005/8/layout/orgChart1"/>
    <dgm:cxn modelId="{7C5B7B13-F294-478D-BBB3-4F3D3821E740}" type="presParOf" srcId="{FE3020D1-789E-4090-A356-7072FEA2B3CE}" destId="{E353E3C1-2D6F-4EE5-84FD-D73AC76C1F4F}" srcOrd="1" destOrd="0" presId="urn:microsoft.com/office/officeart/2005/8/layout/orgChart1"/>
    <dgm:cxn modelId="{AEDDB8E6-10A8-4E66-B842-0A586E4B0000}" type="presParOf" srcId="{FE3020D1-789E-4090-A356-7072FEA2B3CE}" destId="{6CB2CFB7-3304-45B3-B77C-414FA58F24B4}" srcOrd="2" destOrd="0" presId="urn:microsoft.com/office/officeart/2005/8/layout/orgChart1"/>
    <dgm:cxn modelId="{75F952DB-2DF8-45FA-B4F8-6A0411D95F98}" type="presParOf" srcId="{0D04F51B-04DA-49CD-B3FD-0750A3070D25}" destId="{4F861682-ED97-4C55-9A4E-5C18D998392A}" srcOrd="6" destOrd="0" presId="urn:microsoft.com/office/officeart/2005/8/layout/orgChart1"/>
    <dgm:cxn modelId="{6C046DE3-33D6-4D76-AD9D-A1DFC1E999F8}" type="presParOf" srcId="{0D04F51B-04DA-49CD-B3FD-0750A3070D25}" destId="{1E200FC6-C775-47DA-B07F-7F294B03D1B5}" srcOrd="7" destOrd="0" presId="urn:microsoft.com/office/officeart/2005/8/layout/orgChart1"/>
    <dgm:cxn modelId="{AC01012D-2F51-49A9-8953-052F39AF989E}" type="presParOf" srcId="{1E200FC6-C775-47DA-B07F-7F294B03D1B5}" destId="{A5A3A88E-6525-4B61-A61D-B5939D247F4B}" srcOrd="0" destOrd="0" presId="urn:microsoft.com/office/officeart/2005/8/layout/orgChart1"/>
    <dgm:cxn modelId="{0CA43ED6-D51A-44C2-887F-1102B9B1D58A}" type="presParOf" srcId="{A5A3A88E-6525-4B61-A61D-B5939D247F4B}" destId="{C0BB513D-A6C7-4A24-ACD2-FF313CF5AAD7}" srcOrd="0" destOrd="0" presId="urn:microsoft.com/office/officeart/2005/8/layout/orgChart1"/>
    <dgm:cxn modelId="{07C5F08A-EEE4-45FD-BEC4-E46E9CEDA10B}" type="presParOf" srcId="{A5A3A88E-6525-4B61-A61D-B5939D247F4B}" destId="{53668A8F-1C63-4CC2-99FA-E2307EC288B3}" srcOrd="1" destOrd="0" presId="urn:microsoft.com/office/officeart/2005/8/layout/orgChart1"/>
    <dgm:cxn modelId="{FA014DD8-895D-4D9E-A091-D33650EC9639}" type="presParOf" srcId="{1E200FC6-C775-47DA-B07F-7F294B03D1B5}" destId="{7EF70069-BDE7-4549-8330-F0B4807C9430}" srcOrd="1" destOrd="0" presId="urn:microsoft.com/office/officeart/2005/8/layout/orgChart1"/>
    <dgm:cxn modelId="{BBBF7203-ED17-4A5F-AF21-0F11470A30D0}" type="presParOf" srcId="{1E200FC6-C775-47DA-B07F-7F294B03D1B5}" destId="{E211CE5E-FD9B-4CFD-9580-4782D66274E9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DB29822E-AE25-4ADF-8779-EC98F2890BD8}" type="presParOf" srcId="{63CC0DFB-9B9A-4C8C-8E1D-19FD6B088668}" destId="{271049D2-2186-4465-A85C-C5C4DD51394D}" srcOrd="0" destOrd="0" presId="urn:microsoft.com/office/officeart/2005/8/layout/orgChart1"/>
    <dgm:cxn modelId="{6EE3A707-0A39-45D3-94B3-1C30B0CE0516}" type="presParOf" srcId="{63CC0DFB-9B9A-4C8C-8E1D-19FD6B088668}" destId="{0BAEE261-4764-4C34-ACE2-B1B0FEFDF826}" srcOrd="1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1594D277-9D85-4AD8-8DFA-C0D0D0651EEF}" type="presParOf" srcId="{63CC0DFB-9B9A-4C8C-8E1D-19FD6B088668}" destId="{A9989B00-CF2A-45AE-9EA2-00B1ABBE69D4}" srcOrd="2" destOrd="0" presId="urn:microsoft.com/office/officeart/2005/8/layout/orgChart1"/>
    <dgm:cxn modelId="{10BA5FF1-1DA4-4A83-B1B5-0BF5D12528D3}" type="presParOf" srcId="{63CC0DFB-9B9A-4C8C-8E1D-19FD6B088668}" destId="{2482205E-0303-4917-B260-7588D8DF0412}" srcOrd="3" destOrd="0" presId="urn:microsoft.com/office/officeart/2005/8/layout/orgChart1"/>
    <dgm:cxn modelId="{FB37CB2A-3DF3-4E0E-8F03-4A6B664733E4}" type="presParOf" srcId="{2482205E-0303-4917-B260-7588D8DF0412}" destId="{101F418E-1599-4B3E-8201-2B9E542D8A3D}" srcOrd="0" destOrd="0" presId="urn:microsoft.com/office/officeart/2005/8/layout/orgChart1"/>
    <dgm:cxn modelId="{02D9F0E6-CDFB-4544-AF4D-FF546047FC49}" type="presParOf" srcId="{101F418E-1599-4B3E-8201-2B9E542D8A3D}" destId="{78C07248-AB9B-48DB-8803-4B1E7817EAEA}" srcOrd="0" destOrd="0" presId="urn:microsoft.com/office/officeart/2005/8/layout/orgChart1"/>
    <dgm:cxn modelId="{8A0C63E8-AE16-41D8-9350-1F41FF82CD46}" type="presParOf" srcId="{101F418E-1599-4B3E-8201-2B9E542D8A3D}" destId="{F7E08926-5F6C-4BC6-A271-A5B5F58E48CC}" srcOrd="1" destOrd="0" presId="urn:microsoft.com/office/officeart/2005/8/layout/orgChart1"/>
    <dgm:cxn modelId="{1457DEE1-A492-43FA-8741-3DDDFA14750F}" type="presParOf" srcId="{2482205E-0303-4917-B260-7588D8DF0412}" destId="{A0977B9F-AFEB-451B-B703-8656391B2245}" srcOrd="1" destOrd="0" presId="urn:microsoft.com/office/officeart/2005/8/layout/orgChart1"/>
    <dgm:cxn modelId="{42AF1118-30B0-49DD-8C0E-EB745CBEA979}" type="presParOf" srcId="{2482205E-0303-4917-B260-7588D8DF0412}" destId="{8AC3310C-518B-44ED-AD6C-640ADDEB4258}" srcOrd="2" destOrd="0" presId="urn:microsoft.com/office/officeart/2005/8/layout/orgChart1"/>
    <dgm:cxn modelId="{E56BAAE0-4989-414D-9B8C-2691696D3224}" type="presParOf" srcId="{63CC0DFB-9B9A-4C8C-8E1D-19FD6B088668}" destId="{22F2C123-915A-40D9-89F4-37C126D8B05B}" srcOrd="4" destOrd="0" presId="urn:microsoft.com/office/officeart/2005/8/layout/orgChart1"/>
    <dgm:cxn modelId="{CD0D4C82-0E6E-4008-B712-214E2CAC337F}" type="presParOf" srcId="{63CC0DFB-9B9A-4C8C-8E1D-19FD6B088668}" destId="{86CD18D0-A04D-415C-92BE-5EB20093CFAB}" srcOrd="5" destOrd="0" presId="urn:microsoft.com/office/officeart/2005/8/layout/orgChart1"/>
    <dgm:cxn modelId="{165AF7A6-97DD-497C-BBCF-164E21036083}" type="presParOf" srcId="{86CD18D0-A04D-415C-92BE-5EB20093CFAB}" destId="{3BA67951-741E-46DA-8C40-53325F1209D5}" srcOrd="0" destOrd="0" presId="urn:microsoft.com/office/officeart/2005/8/layout/orgChart1"/>
    <dgm:cxn modelId="{F158DC9F-5C27-45AB-9CCC-E8A0008B3BE4}" type="presParOf" srcId="{3BA67951-741E-46DA-8C40-53325F1209D5}" destId="{192A2419-7AA0-40D9-9BA7-C3430A875C56}" srcOrd="0" destOrd="0" presId="urn:microsoft.com/office/officeart/2005/8/layout/orgChart1"/>
    <dgm:cxn modelId="{14BEA075-4503-4ED0-8B30-1386775FC270}" type="presParOf" srcId="{3BA67951-741E-46DA-8C40-53325F1209D5}" destId="{E4A1D037-FF36-40C4-92C1-FFAA85EF0E61}" srcOrd="1" destOrd="0" presId="urn:microsoft.com/office/officeart/2005/8/layout/orgChart1"/>
    <dgm:cxn modelId="{ECA2571D-014D-4213-8F2E-8D0EDBB29ABE}" type="presParOf" srcId="{86CD18D0-A04D-415C-92BE-5EB20093CFAB}" destId="{E88A781E-0F1F-41FA-A091-19720157CB00}" srcOrd="1" destOrd="0" presId="urn:microsoft.com/office/officeart/2005/8/layout/orgChart1"/>
    <dgm:cxn modelId="{5314A628-3627-4D80-9E4C-7A6C61C47D18}" type="presParOf" srcId="{86CD18D0-A04D-415C-92BE-5EB20093CFAB}" destId="{684B803B-8F4E-4550-993C-9B2C74E4E1B0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B74F3975-D2D1-4D92-9843-9FE7B6AB34D1}" type="presParOf" srcId="{A40CBADC-C75B-4D74-A556-21BC6A57C513}" destId="{F8BD7029-FBC8-4E05-99FA-D50D3495A529}" srcOrd="2" destOrd="0" presId="urn:microsoft.com/office/officeart/2005/8/layout/orgChart1"/>
    <dgm:cxn modelId="{1FE97913-2EBB-40C7-BBEC-E9FAD24618A8}" type="presParOf" srcId="{A40CBADC-C75B-4D74-A556-21BC6A57C513}" destId="{19625E9F-F7CE-4786-B5B6-8199312E7FAA}" srcOrd="3" destOrd="0" presId="urn:microsoft.com/office/officeart/2005/8/layout/orgChart1"/>
    <dgm:cxn modelId="{06769A47-547E-419A-8226-2CC494FC0A57}" type="presParOf" srcId="{19625E9F-F7CE-4786-B5B6-8199312E7FAA}" destId="{57F60ED1-8B91-4E35-B747-665B2C23D990}" srcOrd="0" destOrd="0" presId="urn:microsoft.com/office/officeart/2005/8/layout/orgChart1"/>
    <dgm:cxn modelId="{17FB6DE1-132A-446F-85A5-7CBE2CADAE43}" type="presParOf" srcId="{57F60ED1-8B91-4E35-B747-665B2C23D990}" destId="{9702EC1D-E13E-4C74-88D5-51A8CC53A87D}" srcOrd="0" destOrd="0" presId="urn:microsoft.com/office/officeart/2005/8/layout/orgChart1"/>
    <dgm:cxn modelId="{CD510882-F463-4D48-A83D-1FD5A4A830CB}" type="presParOf" srcId="{57F60ED1-8B91-4E35-B747-665B2C23D990}" destId="{EA7965D0-E551-4A1F-B12A-E54AB8087155}" srcOrd="1" destOrd="0" presId="urn:microsoft.com/office/officeart/2005/8/layout/orgChart1"/>
    <dgm:cxn modelId="{2F69BFBC-4010-4ABE-A5A0-BD5CC8BB2BF1}" type="presParOf" srcId="{19625E9F-F7CE-4786-B5B6-8199312E7FAA}" destId="{6E281B8E-E7BA-4720-A0CC-D8BDA5A0FDBC}" srcOrd="1" destOrd="0" presId="urn:microsoft.com/office/officeart/2005/8/layout/orgChart1"/>
    <dgm:cxn modelId="{03B0A2FB-9FE8-4261-B0EE-12323B02DA3D}" type="presParOf" srcId="{19625E9F-F7CE-4786-B5B6-8199312E7FAA}" destId="{B2432009-72BB-4272-800A-03C6B7AF80CB}" srcOrd="2" destOrd="0" presId="urn:microsoft.com/office/officeart/2005/8/layout/orgChart1"/>
    <dgm:cxn modelId="{0CAD7434-0BE6-4886-93A8-1794A28F22AC}" type="presParOf" srcId="{A40CBADC-C75B-4D74-A556-21BC6A57C513}" destId="{7CDCD456-D6E0-46DC-A0D4-78D9C3D65B14}" srcOrd="4" destOrd="0" presId="urn:microsoft.com/office/officeart/2005/8/layout/orgChart1"/>
    <dgm:cxn modelId="{4147E887-EA5E-484F-B499-517684FDFDA8}" type="presParOf" srcId="{A40CBADC-C75B-4D74-A556-21BC6A57C513}" destId="{D71C456B-3A5E-4373-A1EA-3101396DF77E}" srcOrd="5" destOrd="0" presId="urn:microsoft.com/office/officeart/2005/8/layout/orgChart1"/>
    <dgm:cxn modelId="{DE39EC75-0B01-4D6A-B637-262BE83D82CA}" type="presParOf" srcId="{D71C456B-3A5E-4373-A1EA-3101396DF77E}" destId="{51E4AF49-D7E5-4227-8794-6B09A25BBA35}" srcOrd="0" destOrd="0" presId="urn:microsoft.com/office/officeart/2005/8/layout/orgChart1"/>
    <dgm:cxn modelId="{751FD51C-20A7-4D92-9EB2-BB634F16F6F1}" type="presParOf" srcId="{51E4AF49-D7E5-4227-8794-6B09A25BBA35}" destId="{B413DD14-5351-484F-8998-84C68E348323}" srcOrd="0" destOrd="0" presId="urn:microsoft.com/office/officeart/2005/8/layout/orgChart1"/>
    <dgm:cxn modelId="{6D854749-76CE-4D6A-9E11-3118C072A426}" type="presParOf" srcId="{51E4AF49-D7E5-4227-8794-6B09A25BBA35}" destId="{6FDDFB6D-7FA3-421D-A394-F7D5CA2669AF}" srcOrd="1" destOrd="0" presId="urn:microsoft.com/office/officeart/2005/8/layout/orgChart1"/>
    <dgm:cxn modelId="{A659B39D-51CE-4998-9EEF-5531B501F73C}" type="presParOf" srcId="{D71C456B-3A5E-4373-A1EA-3101396DF77E}" destId="{A74E8C23-93BD-4FD6-BD50-EAABE43CE870}" srcOrd="1" destOrd="0" presId="urn:microsoft.com/office/officeart/2005/8/layout/orgChart1"/>
    <dgm:cxn modelId="{152E9F55-81DF-4C51-A370-2280FED59757}" type="presParOf" srcId="{D71C456B-3A5E-4373-A1EA-3101396DF77E}" destId="{11C643A8-F3FA-42C5-A687-5ABA8BA98BB4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F14DA829-6C0A-4A8D-81C1-596CD1FAEF41}" type="presParOf" srcId="{FC9DDD01-970F-4DF8-B156-C120E3BB3467}" destId="{FF7F1484-C8B0-456A-A8CB-A757D34C4799}" srcOrd="8" destOrd="0" presId="urn:microsoft.com/office/officeart/2005/8/layout/orgChart1"/>
    <dgm:cxn modelId="{35661A74-768D-44AC-9DE2-9E1116BECC3A}" type="presParOf" srcId="{FC9DDD01-970F-4DF8-B156-C120E3BB3467}" destId="{1EB79E1F-7CC0-464B-AEEB-9A02CD4E39D0}" srcOrd="9" destOrd="0" presId="urn:microsoft.com/office/officeart/2005/8/layout/orgChart1"/>
    <dgm:cxn modelId="{45FA54AE-2192-44A2-B398-BF85CF122136}" type="presParOf" srcId="{1EB79E1F-7CC0-464B-AEEB-9A02CD4E39D0}" destId="{D8E039BB-6C5D-4F3D-AABB-7D41F57D8951}" srcOrd="0" destOrd="0" presId="urn:microsoft.com/office/officeart/2005/8/layout/orgChart1"/>
    <dgm:cxn modelId="{DC541F78-9EC9-4BC6-8D7C-90BCD908F158}" type="presParOf" srcId="{D8E039BB-6C5D-4F3D-AABB-7D41F57D8951}" destId="{5157D9FE-AB47-4C7F-B45E-54A97DF16FD2}" srcOrd="0" destOrd="0" presId="urn:microsoft.com/office/officeart/2005/8/layout/orgChart1"/>
    <dgm:cxn modelId="{61FB5FAB-B9FF-462B-A540-C92C744337F3}" type="presParOf" srcId="{D8E039BB-6C5D-4F3D-AABB-7D41F57D8951}" destId="{786F4893-611B-4A33-BEF7-234446F997CC}" srcOrd="1" destOrd="0" presId="urn:microsoft.com/office/officeart/2005/8/layout/orgChart1"/>
    <dgm:cxn modelId="{E2B00CDB-FF43-46C6-AF15-829A5230918C}" type="presParOf" srcId="{1EB79E1F-7CC0-464B-AEEB-9A02CD4E39D0}" destId="{5F6038EF-4B50-48DC-B63B-1C15071117E0}" srcOrd="1" destOrd="0" presId="urn:microsoft.com/office/officeart/2005/8/layout/orgChart1"/>
    <dgm:cxn modelId="{D5060222-18FD-4088-89A1-A1B18B2CAD8C}" type="presParOf" srcId="{5F6038EF-4B50-48DC-B63B-1C15071117E0}" destId="{07863B94-0448-4A95-AA59-386993FAA2CA}" srcOrd="0" destOrd="0" presId="urn:microsoft.com/office/officeart/2005/8/layout/orgChart1"/>
    <dgm:cxn modelId="{C0E8A664-1D39-43D2-AE22-CDB022B34EC2}" type="presParOf" srcId="{5F6038EF-4B50-48DC-B63B-1C15071117E0}" destId="{9B259D5B-D284-4605-8046-500EAF3C653E}" srcOrd="1" destOrd="0" presId="urn:microsoft.com/office/officeart/2005/8/layout/orgChart1"/>
    <dgm:cxn modelId="{72EAC438-1823-4E29-82BA-7C30307567B4}" type="presParOf" srcId="{9B259D5B-D284-4605-8046-500EAF3C653E}" destId="{55FD9E39-9000-487B-9577-B6CEAD079891}" srcOrd="0" destOrd="0" presId="urn:microsoft.com/office/officeart/2005/8/layout/orgChart1"/>
    <dgm:cxn modelId="{2D977D6D-E85E-4D1A-8580-9F7811773E93}" type="presParOf" srcId="{55FD9E39-9000-487B-9577-B6CEAD079891}" destId="{0B3720BE-5DC6-44D9-9CE6-755AFDE6ED20}" srcOrd="0" destOrd="0" presId="urn:microsoft.com/office/officeart/2005/8/layout/orgChart1"/>
    <dgm:cxn modelId="{A5E30B1F-416B-448B-817A-8BAC425042EE}" type="presParOf" srcId="{55FD9E39-9000-487B-9577-B6CEAD079891}" destId="{1FF84DE4-059D-4AE4-9BC2-91E4FE77B111}" srcOrd="1" destOrd="0" presId="urn:microsoft.com/office/officeart/2005/8/layout/orgChart1"/>
    <dgm:cxn modelId="{B488BA06-8C67-45C2-95D1-B987E11B550D}" type="presParOf" srcId="{9B259D5B-D284-4605-8046-500EAF3C653E}" destId="{F5917377-0AEB-4E81-BDFB-C0B4C1DE9378}" srcOrd="1" destOrd="0" presId="urn:microsoft.com/office/officeart/2005/8/layout/orgChart1"/>
    <dgm:cxn modelId="{7691A435-8F27-41B6-BC02-3899AF3AA0F8}" type="presParOf" srcId="{9B259D5B-D284-4605-8046-500EAF3C653E}" destId="{F1D297C5-EA7E-4EA1-9BAB-3BC2D650BD1D}" srcOrd="2" destOrd="0" presId="urn:microsoft.com/office/officeart/2005/8/layout/orgChart1"/>
    <dgm:cxn modelId="{4CC2ABC5-FA2B-486A-993B-CE643AA83E5C}" type="presParOf" srcId="{5F6038EF-4B50-48DC-B63B-1C15071117E0}" destId="{1102DDBF-E2DB-472F-96A1-CB3462977B0D}" srcOrd="2" destOrd="0" presId="urn:microsoft.com/office/officeart/2005/8/layout/orgChart1"/>
    <dgm:cxn modelId="{91C2B6FF-9749-4E11-B490-6985E2DC2CCD}" type="presParOf" srcId="{5F6038EF-4B50-48DC-B63B-1C15071117E0}" destId="{36A5569B-3EA8-4F68-824F-6B3158F9A4F3}" srcOrd="3" destOrd="0" presId="urn:microsoft.com/office/officeart/2005/8/layout/orgChart1"/>
    <dgm:cxn modelId="{7B72E7EB-A4C0-456C-9D33-B375E832109D}" type="presParOf" srcId="{36A5569B-3EA8-4F68-824F-6B3158F9A4F3}" destId="{23457ABA-1287-4FB7-84C9-4017CD179B0C}" srcOrd="0" destOrd="0" presId="urn:microsoft.com/office/officeart/2005/8/layout/orgChart1"/>
    <dgm:cxn modelId="{2185E2B5-91D0-4EF5-86B2-72352CB0CEBA}" type="presParOf" srcId="{23457ABA-1287-4FB7-84C9-4017CD179B0C}" destId="{03F23493-885A-4227-8053-3F9491645E6B}" srcOrd="0" destOrd="0" presId="urn:microsoft.com/office/officeart/2005/8/layout/orgChart1"/>
    <dgm:cxn modelId="{1ACB11DF-31E3-4018-A7F5-046317497288}" type="presParOf" srcId="{23457ABA-1287-4FB7-84C9-4017CD179B0C}" destId="{2110068C-4F27-447A-8E62-A5A18518D8AC}" srcOrd="1" destOrd="0" presId="urn:microsoft.com/office/officeart/2005/8/layout/orgChart1"/>
    <dgm:cxn modelId="{E434D5BF-208A-424D-8171-5D1197A0A0D5}" type="presParOf" srcId="{36A5569B-3EA8-4F68-824F-6B3158F9A4F3}" destId="{F76CC958-15A9-44F1-A1D1-4556E2236775}" srcOrd="1" destOrd="0" presId="urn:microsoft.com/office/officeart/2005/8/layout/orgChart1"/>
    <dgm:cxn modelId="{63C69559-4C4B-423F-B91B-219BD36BF571}" type="presParOf" srcId="{36A5569B-3EA8-4F68-824F-6B3158F9A4F3}" destId="{4CC8F878-D97D-468B-99A9-064898822885}" srcOrd="2" destOrd="0" presId="urn:microsoft.com/office/officeart/2005/8/layout/orgChart1"/>
    <dgm:cxn modelId="{50406148-3FC2-4645-97BC-1CFCEEA62348}" type="presParOf" srcId="{5F6038EF-4B50-48DC-B63B-1C15071117E0}" destId="{4853C6CE-EBC5-4CC9-9A74-80111B239CDE}" srcOrd="4" destOrd="0" presId="urn:microsoft.com/office/officeart/2005/8/layout/orgChart1"/>
    <dgm:cxn modelId="{FC7B5B82-D964-45F0-A450-8610D33226DA}" type="presParOf" srcId="{5F6038EF-4B50-48DC-B63B-1C15071117E0}" destId="{240EDA3D-6619-493F-98C3-71D4C48450A0}" srcOrd="5" destOrd="0" presId="urn:microsoft.com/office/officeart/2005/8/layout/orgChart1"/>
    <dgm:cxn modelId="{F5B2CA98-94EE-40C5-B4EC-7100C72FD39E}" type="presParOf" srcId="{240EDA3D-6619-493F-98C3-71D4C48450A0}" destId="{C38537C1-A860-4C14-98B8-9ED6D45CCC84}" srcOrd="0" destOrd="0" presId="urn:microsoft.com/office/officeart/2005/8/layout/orgChart1"/>
    <dgm:cxn modelId="{6A5936F0-8675-42A8-A663-5ECFF2D3A161}" type="presParOf" srcId="{C38537C1-A860-4C14-98B8-9ED6D45CCC84}" destId="{418B93E7-947A-4B66-848B-B2855C78A5DD}" srcOrd="0" destOrd="0" presId="urn:microsoft.com/office/officeart/2005/8/layout/orgChart1"/>
    <dgm:cxn modelId="{897321B1-181A-4676-AA2D-3B75C57CDD5A}" type="presParOf" srcId="{C38537C1-A860-4C14-98B8-9ED6D45CCC84}" destId="{1C0338F6-C870-4061-A70F-1DC7C0A52FF1}" srcOrd="1" destOrd="0" presId="urn:microsoft.com/office/officeart/2005/8/layout/orgChart1"/>
    <dgm:cxn modelId="{4782A66D-C5E5-4C8F-BA77-3B97D4181614}" type="presParOf" srcId="{240EDA3D-6619-493F-98C3-71D4C48450A0}" destId="{DC8629CA-5F2C-4773-A391-E4CD1E693732}" srcOrd="1" destOrd="0" presId="urn:microsoft.com/office/officeart/2005/8/layout/orgChart1"/>
    <dgm:cxn modelId="{0DF9FC29-D0E6-44F5-AD8C-1F94DEC02FE4}" type="presParOf" srcId="{240EDA3D-6619-493F-98C3-71D4C48450A0}" destId="{A0E0FA7A-3FB4-459A-A74B-EF2F14EAE4B7}" srcOrd="2" destOrd="0" presId="urn:microsoft.com/office/officeart/2005/8/layout/orgChart1"/>
    <dgm:cxn modelId="{4973CC18-7EB8-4E90-89CC-A98806655C05}" type="presParOf" srcId="{5F6038EF-4B50-48DC-B63B-1C15071117E0}" destId="{980B4108-FB3A-4AA2-BBDE-38CE0BAA3768}" srcOrd="6" destOrd="0" presId="urn:microsoft.com/office/officeart/2005/8/layout/orgChart1"/>
    <dgm:cxn modelId="{3EABA885-3CD8-4FE6-82D3-06FA3B0176A5}" type="presParOf" srcId="{5F6038EF-4B50-48DC-B63B-1C15071117E0}" destId="{A96FCC33-9C36-45EE-8D06-CEE384A2A68C}" srcOrd="7" destOrd="0" presId="urn:microsoft.com/office/officeart/2005/8/layout/orgChart1"/>
    <dgm:cxn modelId="{231A3C4E-4278-4FE0-A723-9AD99E08D2BB}" type="presParOf" srcId="{A96FCC33-9C36-45EE-8D06-CEE384A2A68C}" destId="{E163DD50-C48E-4798-862C-B4B27D2198AE}" srcOrd="0" destOrd="0" presId="urn:microsoft.com/office/officeart/2005/8/layout/orgChart1"/>
    <dgm:cxn modelId="{455A816A-0C49-4F61-9A26-D91CABF09360}" type="presParOf" srcId="{E163DD50-C48E-4798-862C-B4B27D2198AE}" destId="{ECEF5FAF-B97D-4251-8D22-642EAAFAE58F}" srcOrd="0" destOrd="0" presId="urn:microsoft.com/office/officeart/2005/8/layout/orgChart1"/>
    <dgm:cxn modelId="{D5ACB998-5CF3-465C-8B0F-15A8B9F7853C}" type="presParOf" srcId="{E163DD50-C48E-4798-862C-B4B27D2198AE}" destId="{FE6D440E-68F4-4966-969D-604A30BB7DD2}" srcOrd="1" destOrd="0" presId="urn:microsoft.com/office/officeart/2005/8/layout/orgChart1"/>
    <dgm:cxn modelId="{F017BF5E-F224-4828-8D0C-CEA9A1D14A12}" type="presParOf" srcId="{A96FCC33-9C36-45EE-8D06-CEE384A2A68C}" destId="{86BB0005-5995-43A8-BF79-B1E0E61C0949}" srcOrd="1" destOrd="0" presId="urn:microsoft.com/office/officeart/2005/8/layout/orgChart1"/>
    <dgm:cxn modelId="{91F3FD42-8A98-437A-9D4C-376975EFF27A}" type="presParOf" srcId="{A96FCC33-9C36-45EE-8D06-CEE384A2A68C}" destId="{CC78DEC9-2D73-4F8F-9A9E-7BD9E234C30D}" srcOrd="2" destOrd="0" presId="urn:microsoft.com/office/officeart/2005/8/layout/orgChart1"/>
    <dgm:cxn modelId="{4D28E5AA-3803-4306-AF03-DE12091AA5A5}" type="presParOf" srcId="{1EB79E1F-7CC0-464B-AEEB-9A02CD4E39D0}" destId="{EF01AA01-2187-414E-B97C-CC73DD7684C6}" srcOrd="2" destOrd="0" presId="urn:microsoft.com/office/officeart/2005/8/layout/orgChart1"/>
    <dgm:cxn modelId="{C5B94D9D-409E-499D-8511-E8CF3987A6D3}" type="presParOf" srcId="{FC9DDD01-970F-4DF8-B156-C120E3BB3467}" destId="{6A698F66-F541-4F36-88DF-D0EA1E8F55C7}" srcOrd="10" destOrd="0" presId="urn:microsoft.com/office/officeart/2005/8/layout/orgChart1"/>
    <dgm:cxn modelId="{C5E7183A-3B34-4121-AD56-E6789285F7FF}" type="presParOf" srcId="{FC9DDD01-970F-4DF8-B156-C120E3BB3467}" destId="{92334AB2-4C9D-42BB-9DFE-6D9D6A6B9420}" srcOrd="11" destOrd="0" presId="urn:microsoft.com/office/officeart/2005/8/layout/orgChart1"/>
    <dgm:cxn modelId="{729794CA-BBE3-40C1-9FCE-89CB3358995C}" type="presParOf" srcId="{92334AB2-4C9D-42BB-9DFE-6D9D6A6B9420}" destId="{88671F77-8E82-493F-A676-2CC8B2D6AED0}" srcOrd="0" destOrd="0" presId="urn:microsoft.com/office/officeart/2005/8/layout/orgChart1"/>
    <dgm:cxn modelId="{72C5EA56-5795-46B7-8508-5BFBF097E4C6}" type="presParOf" srcId="{88671F77-8E82-493F-A676-2CC8B2D6AED0}" destId="{BC2ADCD1-B026-4DB2-8FED-9361ED7ED328}" srcOrd="0" destOrd="0" presId="urn:microsoft.com/office/officeart/2005/8/layout/orgChart1"/>
    <dgm:cxn modelId="{6D4D95B7-C6DA-474E-BBB2-78F31F427DA0}" type="presParOf" srcId="{88671F77-8E82-493F-A676-2CC8B2D6AED0}" destId="{EA772BD3-382A-4C81-8E8D-262C04A5B467}" srcOrd="1" destOrd="0" presId="urn:microsoft.com/office/officeart/2005/8/layout/orgChart1"/>
    <dgm:cxn modelId="{3032C762-D092-49C9-B427-E9F71EF51C75}" type="presParOf" srcId="{92334AB2-4C9D-42BB-9DFE-6D9D6A6B9420}" destId="{C62B55E2-938D-406B-8E44-3BD67446F9D9}" srcOrd="1" destOrd="0" presId="urn:microsoft.com/office/officeart/2005/8/layout/orgChart1"/>
    <dgm:cxn modelId="{2450BBA3-B4DF-4930-A6D4-BF8739D336A3}" type="presParOf" srcId="{C62B55E2-938D-406B-8E44-3BD67446F9D9}" destId="{24F84A8F-78B8-4CFE-8801-2B6E868F445A}" srcOrd="0" destOrd="0" presId="urn:microsoft.com/office/officeart/2005/8/layout/orgChart1"/>
    <dgm:cxn modelId="{CC83CC90-EAE2-4426-8738-F1906BB65B0D}" type="presParOf" srcId="{C62B55E2-938D-406B-8E44-3BD67446F9D9}" destId="{82A27517-B449-4080-BCE7-3808F94A00D3}" srcOrd="1" destOrd="0" presId="urn:microsoft.com/office/officeart/2005/8/layout/orgChart1"/>
    <dgm:cxn modelId="{F44A3CE7-6C0B-421F-BF90-1290C8D42FF6}" type="presParOf" srcId="{82A27517-B449-4080-BCE7-3808F94A00D3}" destId="{60CC0D4E-3168-47EE-9312-646E5B95D15F}" srcOrd="0" destOrd="0" presId="urn:microsoft.com/office/officeart/2005/8/layout/orgChart1"/>
    <dgm:cxn modelId="{64EA1641-73F6-424D-94C5-95EE33AB8D6C}" type="presParOf" srcId="{60CC0D4E-3168-47EE-9312-646E5B95D15F}" destId="{D8873108-16C2-42D9-966F-AB6C65286DAA}" srcOrd="0" destOrd="0" presId="urn:microsoft.com/office/officeart/2005/8/layout/orgChart1"/>
    <dgm:cxn modelId="{41DB2FF0-9422-4EC8-BCBE-88533CF7486A}" type="presParOf" srcId="{60CC0D4E-3168-47EE-9312-646E5B95D15F}" destId="{7444A363-054C-425B-90A9-8D9E8A309F6D}" srcOrd="1" destOrd="0" presId="urn:microsoft.com/office/officeart/2005/8/layout/orgChart1"/>
    <dgm:cxn modelId="{2975E594-9B62-490E-BA49-CF33F2250CE4}" type="presParOf" srcId="{82A27517-B449-4080-BCE7-3808F94A00D3}" destId="{CF28ADC1-BA3E-41EC-AA77-381481B3F1DE}" srcOrd="1" destOrd="0" presId="urn:microsoft.com/office/officeart/2005/8/layout/orgChart1"/>
    <dgm:cxn modelId="{A126BCC3-E99C-413D-86BB-6916F6D01F8D}" type="presParOf" srcId="{82A27517-B449-4080-BCE7-3808F94A00D3}" destId="{8FF48AAA-C149-47D8-96E0-4DCC6909FE63}" srcOrd="2" destOrd="0" presId="urn:microsoft.com/office/officeart/2005/8/layout/orgChart1"/>
    <dgm:cxn modelId="{A8E5B4C5-0C6F-4812-9F6C-60F6A169FEE0}" type="presParOf" srcId="{C62B55E2-938D-406B-8E44-3BD67446F9D9}" destId="{8413A636-7A9C-4B07-AD0F-9B4797508F2A}" srcOrd="2" destOrd="0" presId="urn:microsoft.com/office/officeart/2005/8/layout/orgChart1"/>
    <dgm:cxn modelId="{CA42BA65-9264-4E01-A6A3-D19B8A64F4CF}" type="presParOf" srcId="{C62B55E2-938D-406B-8E44-3BD67446F9D9}" destId="{741812B9-107C-4000-9254-AB9919F5C388}" srcOrd="3" destOrd="0" presId="urn:microsoft.com/office/officeart/2005/8/layout/orgChart1"/>
    <dgm:cxn modelId="{50C1086C-81A6-4D4E-92C7-0FBB2BBE977F}" type="presParOf" srcId="{741812B9-107C-4000-9254-AB9919F5C388}" destId="{563388A7-A955-4CD9-B92A-1EC989AA951F}" srcOrd="0" destOrd="0" presId="urn:microsoft.com/office/officeart/2005/8/layout/orgChart1"/>
    <dgm:cxn modelId="{1D4293B9-A3AB-4109-9311-B74BC617EA25}" type="presParOf" srcId="{563388A7-A955-4CD9-B92A-1EC989AA951F}" destId="{FD781499-E48D-4B5D-A707-853B2849C016}" srcOrd="0" destOrd="0" presId="urn:microsoft.com/office/officeart/2005/8/layout/orgChart1"/>
    <dgm:cxn modelId="{DB27D026-8DE9-432D-8F38-E83F67AC4E13}" type="presParOf" srcId="{563388A7-A955-4CD9-B92A-1EC989AA951F}" destId="{5884D575-FDBE-4FD4-A1E0-9578AA7899E5}" srcOrd="1" destOrd="0" presId="urn:microsoft.com/office/officeart/2005/8/layout/orgChart1"/>
    <dgm:cxn modelId="{FF08AA03-1168-4FCC-859E-5D4C3E98B514}" type="presParOf" srcId="{741812B9-107C-4000-9254-AB9919F5C388}" destId="{FC804AE1-FD13-4673-BAF1-15EE0632080E}" srcOrd="1" destOrd="0" presId="urn:microsoft.com/office/officeart/2005/8/layout/orgChart1"/>
    <dgm:cxn modelId="{5034B652-56D6-43EF-9C55-6F2C464C13B4}" type="presParOf" srcId="{741812B9-107C-4000-9254-AB9919F5C388}" destId="{6C28E7FA-A328-44A1-8DBA-5C960447E8ED}" srcOrd="2" destOrd="0" presId="urn:microsoft.com/office/officeart/2005/8/layout/orgChart1"/>
    <dgm:cxn modelId="{D34B3517-CEBF-4BFA-9437-E69B35C0F4DC}" type="presParOf" srcId="{C62B55E2-938D-406B-8E44-3BD67446F9D9}" destId="{54337BB0-24DE-4EF8-8B44-EAD07F535794}" srcOrd="4" destOrd="0" presId="urn:microsoft.com/office/officeart/2005/8/layout/orgChart1"/>
    <dgm:cxn modelId="{902A4F5E-ADB7-4C46-8493-FFED1C7C3F47}" type="presParOf" srcId="{C62B55E2-938D-406B-8E44-3BD67446F9D9}" destId="{AA89F88F-8C28-4625-A05B-1F9E12AA5FA0}" srcOrd="5" destOrd="0" presId="urn:microsoft.com/office/officeart/2005/8/layout/orgChart1"/>
    <dgm:cxn modelId="{48E95A32-3C30-42BA-9403-30A0C2FD0557}" type="presParOf" srcId="{AA89F88F-8C28-4625-A05B-1F9E12AA5FA0}" destId="{AE1B60D8-1D4F-4960-9F4D-EB641ACC2132}" srcOrd="0" destOrd="0" presId="urn:microsoft.com/office/officeart/2005/8/layout/orgChart1"/>
    <dgm:cxn modelId="{C7E75BB4-D012-4A73-85DB-8592FAA9643C}" type="presParOf" srcId="{AE1B60D8-1D4F-4960-9F4D-EB641ACC2132}" destId="{33B664A2-BD4F-489A-832A-4C3E57D7A2E4}" srcOrd="0" destOrd="0" presId="urn:microsoft.com/office/officeart/2005/8/layout/orgChart1"/>
    <dgm:cxn modelId="{E9ED0BA4-A140-43AB-B43A-4A130A652BAB}" type="presParOf" srcId="{AE1B60D8-1D4F-4960-9F4D-EB641ACC2132}" destId="{4420F35B-2938-470C-A04D-D0BA0C88804F}" srcOrd="1" destOrd="0" presId="urn:microsoft.com/office/officeart/2005/8/layout/orgChart1"/>
    <dgm:cxn modelId="{423C9000-F7A2-4FEA-B577-216BBFBFE714}" type="presParOf" srcId="{AA89F88F-8C28-4625-A05B-1F9E12AA5FA0}" destId="{44E7CB46-DDAB-4DB5-999C-31B6569A3F55}" srcOrd="1" destOrd="0" presId="urn:microsoft.com/office/officeart/2005/8/layout/orgChart1"/>
    <dgm:cxn modelId="{5EF1E5BC-7C7C-42C8-A127-0CAB688997A7}" type="presParOf" srcId="{AA89F88F-8C28-4625-A05B-1F9E12AA5FA0}" destId="{F15A7CDD-B477-44C1-9405-85E88B9599FA}" srcOrd="2" destOrd="0" presId="urn:microsoft.com/office/officeart/2005/8/layout/orgChart1"/>
    <dgm:cxn modelId="{82D8771D-2A11-403E-B47D-523B9DBC5FB2}" type="presParOf" srcId="{C62B55E2-938D-406B-8E44-3BD67446F9D9}" destId="{EBE75532-F3CE-4C28-9095-6BFA5A0B67F0}" srcOrd="6" destOrd="0" presId="urn:microsoft.com/office/officeart/2005/8/layout/orgChart1"/>
    <dgm:cxn modelId="{1FFBBDB7-E846-48BC-9ED1-83CD2CF1A7AF}" type="presParOf" srcId="{C62B55E2-938D-406B-8E44-3BD67446F9D9}" destId="{AE6F7226-4702-4E46-B9D5-310D1CA0C238}" srcOrd="7" destOrd="0" presId="urn:microsoft.com/office/officeart/2005/8/layout/orgChart1"/>
    <dgm:cxn modelId="{728471E8-DCB3-4E4E-90AB-3E0C0FE4553C}" type="presParOf" srcId="{AE6F7226-4702-4E46-B9D5-310D1CA0C238}" destId="{DF8679A8-E128-4172-AF11-500C4CB1725B}" srcOrd="0" destOrd="0" presId="urn:microsoft.com/office/officeart/2005/8/layout/orgChart1"/>
    <dgm:cxn modelId="{24613F07-37EC-4A0F-83C2-F70F51B6A3D9}" type="presParOf" srcId="{DF8679A8-E128-4172-AF11-500C4CB1725B}" destId="{E23CB3CE-465D-46EE-8384-397D1EDF5AE9}" srcOrd="0" destOrd="0" presId="urn:microsoft.com/office/officeart/2005/8/layout/orgChart1"/>
    <dgm:cxn modelId="{2DE4A637-F458-4516-977D-461508DD026C}" type="presParOf" srcId="{DF8679A8-E128-4172-AF11-500C4CB1725B}" destId="{A242C059-187C-4800-8C14-6BF60ECA5304}" srcOrd="1" destOrd="0" presId="urn:microsoft.com/office/officeart/2005/8/layout/orgChart1"/>
    <dgm:cxn modelId="{8DBF8C00-81B4-43FF-860B-A6BB32CCDFC3}" type="presParOf" srcId="{AE6F7226-4702-4E46-B9D5-310D1CA0C238}" destId="{3BC6AB9E-247E-4B12-B55C-259C7C85900E}" srcOrd="1" destOrd="0" presId="urn:microsoft.com/office/officeart/2005/8/layout/orgChart1"/>
    <dgm:cxn modelId="{26F21F86-B330-45A6-9CAE-F1B9774FE295}" type="presParOf" srcId="{AE6F7226-4702-4E46-B9D5-310D1CA0C238}" destId="{080C9DF8-291E-46EA-8E39-02A266912952}" srcOrd="2" destOrd="0" presId="urn:microsoft.com/office/officeart/2005/8/layout/orgChart1"/>
    <dgm:cxn modelId="{991821EF-224E-4B86-AEDD-E531F401E819}" type="presParOf" srcId="{C62B55E2-938D-406B-8E44-3BD67446F9D9}" destId="{7DDFD009-D9CA-41CC-9225-9AB48CCF596C}" srcOrd="8" destOrd="0" presId="urn:microsoft.com/office/officeart/2005/8/layout/orgChart1"/>
    <dgm:cxn modelId="{DFD7A000-9D50-44ED-A4EF-90670646172E}" type="presParOf" srcId="{C62B55E2-938D-406B-8E44-3BD67446F9D9}" destId="{249613BD-AC64-4FC1-9185-D3BFC1662706}" srcOrd="9" destOrd="0" presId="urn:microsoft.com/office/officeart/2005/8/layout/orgChart1"/>
    <dgm:cxn modelId="{3E5E4F4C-761B-49F4-9128-72113EB6CD70}" type="presParOf" srcId="{249613BD-AC64-4FC1-9185-D3BFC1662706}" destId="{0D1ACBA4-2EC1-4361-854F-FED4FE2C9890}" srcOrd="0" destOrd="0" presId="urn:microsoft.com/office/officeart/2005/8/layout/orgChart1"/>
    <dgm:cxn modelId="{26151750-AB5E-4B72-95FA-679FD372A857}" type="presParOf" srcId="{0D1ACBA4-2EC1-4361-854F-FED4FE2C9890}" destId="{D0D689F6-AFEC-4E7C-883C-31619860A53D}" srcOrd="0" destOrd="0" presId="urn:microsoft.com/office/officeart/2005/8/layout/orgChart1"/>
    <dgm:cxn modelId="{DD1D2819-4DAA-4796-AFD5-D9CD12E426D9}" type="presParOf" srcId="{0D1ACBA4-2EC1-4361-854F-FED4FE2C9890}" destId="{D4644B75-217D-4CC2-924B-DA0C12F21F10}" srcOrd="1" destOrd="0" presId="urn:microsoft.com/office/officeart/2005/8/layout/orgChart1"/>
    <dgm:cxn modelId="{95197066-F021-494F-AE12-0ED9E2DE1642}" type="presParOf" srcId="{249613BD-AC64-4FC1-9185-D3BFC1662706}" destId="{0B30180C-A78A-4C1C-8E44-DFE9F13238F7}" srcOrd="1" destOrd="0" presId="urn:microsoft.com/office/officeart/2005/8/layout/orgChart1"/>
    <dgm:cxn modelId="{6B41D648-27C4-48A8-92BD-FE78DA0360D7}" type="presParOf" srcId="{249613BD-AC64-4FC1-9185-D3BFC1662706}" destId="{F6882928-5C55-4A53-8522-63F0EF03E82D}" srcOrd="2" destOrd="0" presId="urn:microsoft.com/office/officeart/2005/8/layout/orgChart1"/>
    <dgm:cxn modelId="{210BC522-5490-4BDF-960E-317BF0FE54F9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Coraline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Creating specific moods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sentences for effect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connotations (exploding words)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 and Predicting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E8B8FEE8-7A28-465E-9A93-364BA9D069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</a:t>
          </a:r>
        </a:p>
      </dgm:t>
    </dgm:pt>
    <dgm:pt modelId="{BFED29BB-6925-4F06-AC39-0AF415681769}" type="parTrans" cxnId="{A70D1F9F-6903-4A34-9D7F-CE2E58C2E06A}">
      <dgm:prSet/>
      <dgm:spPr/>
      <dgm:t>
        <a:bodyPr/>
        <a:lstStyle/>
        <a:p>
          <a:endParaRPr lang="en-GB"/>
        </a:p>
      </dgm:t>
    </dgm:pt>
    <dgm:pt modelId="{11C31BD0-AB57-4EDC-BFEF-07815A4A5540}" type="sibTrans" cxnId="{A70D1F9F-6903-4A34-9D7F-CE2E58C2E06A}">
      <dgm:prSet/>
      <dgm:spPr/>
      <dgm:t>
        <a:bodyPr/>
        <a:lstStyle/>
        <a:p>
          <a:endParaRPr lang="en-GB"/>
        </a:p>
      </dgm:t>
    </dgm:pt>
    <dgm:pt modelId="{0D04893B-4EFE-4467-90D2-E3945CFD1B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openings</a:t>
          </a:r>
        </a:p>
      </dgm:t>
    </dgm:pt>
    <dgm:pt modelId="{ECDCF381-9976-41A3-8763-35414D17EBFF}" type="parTrans" cxnId="{29F02249-937C-43AF-9987-082AF399E540}">
      <dgm:prSet/>
      <dgm:spPr/>
      <dgm:t>
        <a:bodyPr/>
        <a:lstStyle/>
        <a:p>
          <a:endParaRPr lang="en-GB"/>
        </a:p>
      </dgm:t>
    </dgm:pt>
    <dgm:pt modelId="{11EDC15D-35BE-489F-ABEC-770AD57683A1}" type="sibTrans" cxnId="{29F02249-937C-43AF-9987-082AF399E54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for atmosphere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58ACE1CB-7B2C-43AD-800C-F2E6EC6B0D3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Main clause</a:t>
          </a:r>
        </a:p>
      </dgm:t>
    </dgm:pt>
    <dgm:pt modelId="{515439FA-F2E6-4579-89A7-69515AC0158F}" type="parTrans" cxnId="{D7DD4F84-B9D7-4096-9E63-697040D86297}">
      <dgm:prSet/>
      <dgm:spPr/>
      <dgm:t>
        <a:bodyPr/>
        <a:lstStyle/>
        <a:p>
          <a:endParaRPr lang="en-GB"/>
        </a:p>
      </dgm:t>
    </dgm:pt>
    <dgm:pt modelId="{3B98493C-964C-43D1-98D0-8D3562661580}" type="sibTrans" cxnId="{D7DD4F84-B9D7-4096-9E63-697040D86297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B5024BB4-9FAC-4425-9588-EB431397615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Simple/compound sentences</a:t>
          </a:r>
        </a:p>
      </dgm:t>
    </dgm:pt>
    <dgm:pt modelId="{D366FF55-A8FF-48BA-A87C-75361D7194CC}" type="parTrans" cxnId="{973E97F4-F16B-46FB-8680-E181F6D4D90C}">
      <dgm:prSet/>
      <dgm:spPr/>
      <dgm:t>
        <a:bodyPr/>
        <a:lstStyle/>
        <a:p>
          <a:endParaRPr lang="en-GB"/>
        </a:p>
      </dgm:t>
    </dgm:pt>
    <dgm:pt modelId="{94AF756B-B5EE-4573-9BAA-54253B3118D8}" type="sibTrans" cxnId="{973E97F4-F16B-46FB-8680-E181F6D4D90C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Complex sentences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5F275ECB-C388-4F2D-B47C-473E4CBDE4D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7E1B4912-C6BB-4451-A39C-2547B80DAB48}" type="parTrans" cxnId="{8BCD189C-E315-4CD9-98CA-A23AA25A88BA}">
      <dgm:prSet/>
      <dgm:spPr/>
      <dgm:t>
        <a:bodyPr/>
        <a:lstStyle/>
        <a:p>
          <a:endParaRPr lang="en-GB"/>
        </a:p>
      </dgm:t>
    </dgm:pt>
    <dgm:pt modelId="{964A8FE3-90AB-4C45-A4C2-3F0A60348835}" type="sibTrans" cxnId="{8BCD189C-E315-4CD9-98CA-A23AA25A88B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2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2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2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2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2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2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2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2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2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F861682-ED97-4C55-9A4E-5C18D998392A}" type="pres">
      <dgm:prSet presAssocID="{7E1B4912-C6BB-4451-A39C-2547B80DAB48}" presName="Name37" presStyleLbl="parChTrans1D3" presStyleIdx="3" presStyleCnt="22"/>
      <dgm:spPr/>
    </dgm:pt>
    <dgm:pt modelId="{1E200FC6-C775-47DA-B07F-7F294B03D1B5}" type="pres">
      <dgm:prSet presAssocID="{5F275ECB-C388-4F2D-B47C-473E4CBDE4DA}" presName="hierRoot2" presStyleCnt="0">
        <dgm:presLayoutVars>
          <dgm:hierBranch val="init"/>
        </dgm:presLayoutVars>
      </dgm:prSet>
      <dgm:spPr/>
    </dgm:pt>
    <dgm:pt modelId="{A5A3A88E-6525-4B61-A61D-B5939D247F4B}" type="pres">
      <dgm:prSet presAssocID="{5F275ECB-C388-4F2D-B47C-473E4CBDE4DA}" presName="rootComposite" presStyleCnt="0"/>
      <dgm:spPr/>
    </dgm:pt>
    <dgm:pt modelId="{C0BB513D-A6C7-4A24-ACD2-FF313CF5AAD7}" type="pres">
      <dgm:prSet presAssocID="{5F275ECB-C388-4F2D-B47C-473E4CBDE4DA}" presName="rootText" presStyleLbl="node3" presStyleIdx="3" presStyleCnt="22">
        <dgm:presLayoutVars>
          <dgm:chPref val="3"/>
        </dgm:presLayoutVars>
      </dgm:prSet>
      <dgm:spPr/>
    </dgm:pt>
    <dgm:pt modelId="{53668A8F-1C63-4CC2-99FA-E2307EC288B3}" type="pres">
      <dgm:prSet presAssocID="{5F275ECB-C388-4F2D-B47C-473E4CBDE4DA}" presName="rootConnector" presStyleLbl="node3" presStyleIdx="3" presStyleCnt="22"/>
      <dgm:spPr/>
    </dgm:pt>
    <dgm:pt modelId="{7EF70069-BDE7-4549-8330-F0B4807C9430}" type="pres">
      <dgm:prSet presAssocID="{5F275ECB-C388-4F2D-B47C-473E4CBDE4DA}" presName="hierChild4" presStyleCnt="0"/>
      <dgm:spPr/>
    </dgm:pt>
    <dgm:pt modelId="{E211CE5E-FD9B-4CFD-9580-4782D66274E9}" type="pres">
      <dgm:prSet presAssocID="{5F275ECB-C388-4F2D-B47C-473E4CBDE4D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2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2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2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2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2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2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2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2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2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271049D2-2186-4465-A85C-C5C4DD51394D}" type="pres">
      <dgm:prSet presAssocID="{B24F21C6-C96A-4DE7-81AC-5DA017DE3F54}" presName="Name37" presStyleLbl="parChTrans1D3" presStyleIdx="7" presStyleCnt="22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7" presStyleCnt="22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7" presStyleCnt="22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A9989B00-CF2A-45AE-9EA2-00B1ABBE69D4}" type="pres">
      <dgm:prSet presAssocID="{26D77EF0-471E-49ED-9272-83A30D8CDB1F}" presName="Name37" presStyleLbl="parChTrans1D3" presStyleIdx="8" presStyleCnt="22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8" presStyleCnt="22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8" presStyleCnt="22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9" presStyleCnt="22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9" presStyleCnt="22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9" presStyleCnt="22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0" presStyleCnt="22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0" presStyleCnt="22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0" presStyleCnt="22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F8BD7029-FBC8-4E05-99FA-D50D3495A529}" type="pres">
      <dgm:prSet presAssocID="{BFED29BB-6925-4F06-AC39-0AF415681769}" presName="Name37" presStyleLbl="parChTrans1D3" presStyleIdx="11" presStyleCnt="22"/>
      <dgm:spPr/>
    </dgm:pt>
    <dgm:pt modelId="{19625E9F-F7CE-4786-B5B6-8199312E7FAA}" type="pres">
      <dgm:prSet presAssocID="{E8B8FEE8-7A28-465E-9A93-364BA9D06913}" presName="hierRoot2" presStyleCnt="0">
        <dgm:presLayoutVars>
          <dgm:hierBranch val="init"/>
        </dgm:presLayoutVars>
      </dgm:prSet>
      <dgm:spPr/>
    </dgm:pt>
    <dgm:pt modelId="{57F60ED1-8B91-4E35-B747-665B2C23D990}" type="pres">
      <dgm:prSet presAssocID="{E8B8FEE8-7A28-465E-9A93-364BA9D06913}" presName="rootComposite" presStyleCnt="0"/>
      <dgm:spPr/>
    </dgm:pt>
    <dgm:pt modelId="{9702EC1D-E13E-4C74-88D5-51A8CC53A87D}" type="pres">
      <dgm:prSet presAssocID="{E8B8FEE8-7A28-465E-9A93-364BA9D06913}" presName="rootText" presStyleLbl="node3" presStyleIdx="11" presStyleCnt="22">
        <dgm:presLayoutVars>
          <dgm:chPref val="3"/>
        </dgm:presLayoutVars>
      </dgm:prSet>
      <dgm:spPr/>
    </dgm:pt>
    <dgm:pt modelId="{EA7965D0-E551-4A1F-B12A-E54AB8087155}" type="pres">
      <dgm:prSet presAssocID="{E8B8FEE8-7A28-465E-9A93-364BA9D06913}" presName="rootConnector" presStyleLbl="node3" presStyleIdx="11" presStyleCnt="22"/>
      <dgm:spPr/>
    </dgm:pt>
    <dgm:pt modelId="{6E281B8E-E7BA-4720-A0CC-D8BDA5A0FDBC}" type="pres">
      <dgm:prSet presAssocID="{E8B8FEE8-7A28-465E-9A93-364BA9D06913}" presName="hierChild4" presStyleCnt="0"/>
      <dgm:spPr/>
    </dgm:pt>
    <dgm:pt modelId="{B2432009-72BB-4272-800A-03C6B7AF80CB}" type="pres">
      <dgm:prSet presAssocID="{E8B8FEE8-7A28-465E-9A93-364BA9D06913}" presName="hierChild5" presStyleCnt="0"/>
      <dgm:spPr/>
    </dgm:pt>
    <dgm:pt modelId="{7CDCD456-D6E0-46DC-A0D4-78D9C3D65B14}" type="pres">
      <dgm:prSet presAssocID="{ECDCF381-9976-41A3-8763-35414D17EBFF}" presName="Name37" presStyleLbl="parChTrans1D3" presStyleIdx="12" presStyleCnt="22"/>
      <dgm:spPr/>
    </dgm:pt>
    <dgm:pt modelId="{D71C456B-3A5E-4373-A1EA-3101396DF77E}" type="pres">
      <dgm:prSet presAssocID="{0D04893B-4EFE-4467-90D2-E3945CFD1BA6}" presName="hierRoot2" presStyleCnt="0">
        <dgm:presLayoutVars>
          <dgm:hierBranch val="init"/>
        </dgm:presLayoutVars>
      </dgm:prSet>
      <dgm:spPr/>
    </dgm:pt>
    <dgm:pt modelId="{51E4AF49-D7E5-4227-8794-6B09A25BBA35}" type="pres">
      <dgm:prSet presAssocID="{0D04893B-4EFE-4467-90D2-E3945CFD1BA6}" presName="rootComposite" presStyleCnt="0"/>
      <dgm:spPr/>
    </dgm:pt>
    <dgm:pt modelId="{B413DD14-5351-484F-8998-84C68E348323}" type="pres">
      <dgm:prSet presAssocID="{0D04893B-4EFE-4467-90D2-E3945CFD1BA6}" presName="rootText" presStyleLbl="node3" presStyleIdx="12" presStyleCnt="22">
        <dgm:presLayoutVars>
          <dgm:chPref val="3"/>
        </dgm:presLayoutVars>
      </dgm:prSet>
      <dgm:spPr/>
    </dgm:pt>
    <dgm:pt modelId="{6FDDFB6D-7FA3-421D-A394-F7D5CA2669AF}" type="pres">
      <dgm:prSet presAssocID="{0D04893B-4EFE-4467-90D2-E3945CFD1BA6}" presName="rootConnector" presStyleLbl="node3" presStyleIdx="12" presStyleCnt="22"/>
      <dgm:spPr/>
    </dgm:pt>
    <dgm:pt modelId="{A74E8C23-93BD-4FD6-BD50-EAABE43CE870}" type="pres">
      <dgm:prSet presAssocID="{0D04893B-4EFE-4467-90D2-E3945CFD1BA6}" presName="hierChild4" presStyleCnt="0"/>
      <dgm:spPr/>
    </dgm:pt>
    <dgm:pt modelId="{11C643A8-F3FA-42C5-A687-5ABA8BA98BB4}" type="pres">
      <dgm:prSet presAssocID="{0D04893B-4EFE-4467-90D2-E3945CFD1BA6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4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4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4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3" presStyleCnt="2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3" presStyleCnt="22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3" presStyleCnt="22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4" presStyleCnt="2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4" presStyleCnt="22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4" presStyleCnt="22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5" presStyleCnt="2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5" presStyleCnt="22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5" presStyleCnt="22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16" presStyleCnt="22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16" presStyleCnt="22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16" presStyleCnt="22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5" presStyleCnt="6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5" presStyleCnt="6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5" presStyleCnt="6"/>
      <dgm:spPr/>
    </dgm:pt>
    <dgm:pt modelId="{C62B55E2-938D-406B-8E44-3BD67446F9D9}" type="pres">
      <dgm:prSet presAssocID="{5C1F7B4F-36D2-49E4-B1BA-7055213AD7FF}" presName="hierChild4" presStyleCnt="0"/>
      <dgm:spPr/>
    </dgm:pt>
    <dgm:pt modelId="{24F84A8F-78B8-4CFE-8801-2B6E868F445A}" type="pres">
      <dgm:prSet presAssocID="{515439FA-F2E6-4579-89A7-69515AC0158F}" presName="Name37" presStyleLbl="parChTrans1D3" presStyleIdx="17" presStyleCnt="22"/>
      <dgm:spPr/>
    </dgm:pt>
    <dgm:pt modelId="{82A27517-B449-4080-BCE7-3808F94A00D3}" type="pres">
      <dgm:prSet presAssocID="{58ACE1CB-7B2C-43AD-800C-F2E6EC6B0D3A}" presName="hierRoot2" presStyleCnt="0">
        <dgm:presLayoutVars>
          <dgm:hierBranch val="init"/>
        </dgm:presLayoutVars>
      </dgm:prSet>
      <dgm:spPr/>
    </dgm:pt>
    <dgm:pt modelId="{60CC0D4E-3168-47EE-9312-646E5B95D15F}" type="pres">
      <dgm:prSet presAssocID="{58ACE1CB-7B2C-43AD-800C-F2E6EC6B0D3A}" presName="rootComposite" presStyleCnt="0"/>
      <dgm:spPr/>
    </dgm:pt>
    <dgm:pt modelId="{D8873108-16C2-42D9-966F-AB6C65286DAA}" type="pres">
      <dgm:prSet presAssocID="{58ACE1CB-7B2C-43AD-800C-F2E6EC6B0D3A}" presName="rootText" presStyleLbl="node3" presStyleIdx="17" presStyleCnt="22">
        <dgm:presLayoutVars>
          <dgm:chPref val="3"/>
        </dgm:presLayoutVars>
      </dgm:prSet>
      <dgm:spPr/>
    </dgm:pt>
    <dgm:pt modelId="{7444A363-054C-425B-90A9-8D9E8A309F6D}" type="pres">
      <dgm:prSet presAssocID="{58ACE1CB-7B2C-43AD-800C-F2E6EC6B0D3A}" presName="rootConnector" presStyleLbl="node3" presStyleIdx="17" presStyleCnt="22"/>
      <dgm:spPr/>
    </dgm:pt>
    <dgm:pt modelId="{CF28ADC1-BA3E-41EC-AA77-381481B3F1DE}" type="pres">
      <dgm:prSet presAssocID="{58ACE1CB-7B2C-43AD-800C-F2E6EC6B0D3A}" presName="hierChild4" presStyleCnt="0"/>
      <dgm:spPr/>
    </dgm:pt>
    <dgm:pt modelId="{8FF48AAA-C149-47D8-96E0-4DCC6909FE63}" type="pres">
      <dgm:prSet presAssocID="{58ACE1CB-7B2C-43AD-800C-F2E6EC6B0D3A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18" presStyleCnt="22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18" presStyleCnt="22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18" presStyleCnt="22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54337BB0-24DE-4EF8-8B44-EAD07F535794}" type="pres">
      <dgm:prSet presAssocID="{D366FF55-A8FF-48BA-A87C-75361D7194CC}" presName="Name37" presStyleLbl="parChTrans1D3" presStyleIdx="19" presStyleCnt="22"/>
      <dgm:spPr/>
    </dgm:pt>
    <dgm:pt modelId="{AA89F88F-8C28-4625-A05B-1F9E12AA5FA0}" type="pres">
      <dgm:prSet presAssocID="{B5024BB4-9FAC-4425-9588-EB4313976150}" presName="hierRoot2" presStyleCnt="0">
        <dgm:presLayoutVars>
          <dgm:hierBranch val="init"/>
        </dgm:presLayoutVars>
      </dgm:prSet>
      <dgm:spPr/>
    </dgm:pt>
    <dgm:pt modelId="{AE1B60D8-1D4F-4960-9F4D-EB641ACC2132}" type="pres">
      <dgm:prSet presAssocID="{B5024BB4-9FAC-4425-9588-EB4313976150}" presName="rootComposite" presStyleCnt="0"/>
      <dgm:spPr/>
    </dgm:pt>
    <dgm:pt modelId="{33B664A2-BD4F-489A-832A-4C3E57D7A2E4}" type="pres">
      <dgm:prSet presAssocID="{B5024BB4-9FAC-4425-9588-EB4313976150}" presName="rootText" presStyleLbl="node3" presStyleIdx="19" presStyleCnt="22">
        <dgm:presLayoutVars>
          <dgm:chPref val="3"/>
        </dgm:presLayoutVars>
      </dgm:prSet>
      <dgm:spPr/>
    </dgm:pt>
    <dgm:pt modelId="{4420F35B-2938-470C-A04D-D0BA0C88804F}" type="pres">
      <dgm:prSet presAssocID="{B5024BB4-9FAC-4425-9588-EB4313976150}" presName="rootConnector" presStyleLbl="node3" presStyleIdx="19" presStyleCnt="22"/>
      <dgm:spPr/>
    </dgm:pt>
    <dgm:pt modelId="{44E7CB46-DDAB-4DB5-999C-31B6569A3F55}" type="pres">
      <dgm:prSet presAssocID="{B5024BB4-9FAC-4425-9588-EB4313976150}" presName="hierChild4" presStyleCnt="0"/>
      <dgm:spPr/>
    </dgm:pt>
    <dgm:pt modelId="{F15A7CDD-B477-44C1-9405-85E88B9599FA}" type="pres">
      <dgm:prSet presAssocID="{B5024BB4-9FAC-4425-9588-EB4313976150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0" presStyleCnt="22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0" presStyleCnt="22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0" presStyleCnt="22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7DDFD009-D9CA-41CC-9225-9AB48CCF596C}" type="pres">
      <dgm:prSet presAssocID="{D11B21A0-CA89-46D5-831A-5345B77E143B}" presName="Name37" presStyleLbl="parChTrans1D3" presStyleIdx="21" presStyleCnt="22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1" presStyleCnt="22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1" presStyleCnt="22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87A51D00-19F7-4611-9563-FA8887583798}" type="presOf" srcId="{5C1F7B4F-36D2-49E4-B1BA-7055213AD7FF}" destId="{EA772BD3-382A-4C81-8E8D-262C04A5B467}" srcOrd="1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013D0D05-3AEA-4AB9-AF48-3A5361975FA9}" type="presOf" srcId="{BCB54E85-D144-4177-ACC2-B599C498FC0A}" destId="{5884D575-FDBE-4FD4-A1E0-9578AA7899E5}" srcOrd="1" destOrd="0" presId="urn:microsoft.com/office/officeart/2005/8/layout/orgChart1"/>
    <dgm:cxn modelId="{D0B13205-D9F8-4F60-8C5E-C16A27E7C6FA}" type="presOf" srcId="{D366FF55-A8FF-48BA-A87C-75361D7194CC}" destId="{54337BB0-24DE-4EF8-8B44-EAD07F53579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A574508-2BF8-4B16-B424-7D1AD94EDD6F}" type="presOf" srcId="{58ACE1CB-7B2C-43AD-800C-F2E6EC6B0D3A}" destId="{7444A363-054C-425B-90A9-8D9E8A309F6D}" srcOrd="1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DD7D212-6DEE-4F16-AE5E-587259B61EE1}" type="presOf" srcId="{0D924222-92DC-401D-B128-E49772CD5C01}" destId="{1FF84DE4-059D-4AE4-9BC2-91E4FE77B111}" srcOrd="1" destOrd="0" presId="urn:microsoft.com/office/officeart/2005/8/layout/orgChart1"/>
    <dgm:cxn modelId="{5A750013-78A2-4147-AB31-AF7300A7EA70}" type="presOf" srcId="{0D04893B-4EFE-4467-90D2-E3945CFD1BA6}" destId="{B413DD14-5351-484F-8998-84C68E348323}" srcOrd="0" destOrd="0" presId="urn:microsoft.com/office/officeart/2005/8/layout/orgChart1"/>
    <dgm:cxn modelId="{51176814-04D8-459B-8405-E289A5EAF7A6}" type="presOf" srcId="{E8B8FEE8-7A28-465E-9A93-364BA9D06913}" destId="{EA7965D0-E551-4A1F-B12A-E54AB8087155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A86A2F1B-0BDB-4F98-84C9-94D640CEBC28}" srcId="{5C1F7B4F-36D2-49E4-B1BA-7055213AD7FF}" destId="{272C3052-C9B6-4D9B-B6E9-F70635B7B82D}" srcOrd="3" destOrd="0" parTransId="{B9581FD5-A678-4478-A4DF-B4884A559082}" sibTransId="{A292CAA0-DB85-4DCE-BA83-FDDCA32A2151}"/>
    <dgm:cxn modelId="{9BA16A1C-105B-4A63-B3B5-3637F572FC29}" type="presOf" srcId="{8D73F722-3400-4B97-881B-AB14AF69399A}" destId="{D0D689F6-AFEC-4E7C-883C-31619860A53D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F7569126-5194-44F1-83B0-BCBCF7F14421}" type="presOf" srcId="{BA79D967-B31D-4DA4-AB25-53F01210C5E6}" destId="{0BC92007-C788-4AE9-B6ED-681853F3E6FA}" srcOrd="1" destOrd="0" presId="urn:microsoft.com/office/officeart/2005/8/layout/orgChart1"/>
    <dgm:cxn modelId="{5F769129-8A57-413B-BA39-8058DC9662B7}" type="presOf" srcId="{ECDCF381-9976-41A3-8763-35414D17EBFF}" destId="{7CDCD456-D6E0-46DC-A0D4-78D9C3D65B14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6E1CBA2B-BC19-4919-86EE-CDE86625ADB2}" srcId="{B69A64DB-1714-436F-90C8-41D514202708}" destId="{5C1F7B4F-36D2-49E4-B1BA-7055213AD7FF}" srcOrd="5" destOrd="0" parTransId="{BD59B358-5B7A-4C94-8AA4-F52C03A5F501}" sibTransId="{E57F3411-95B0-45D4-8E1B-635E08D0437A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94CB3333-86BF-42B4-833E-03036F8931CD}" type="presOf" srcId="{27C11121-FCCA-4B10-A793-21F6883A2B3E}" destId="{1102DDBF-E2DB-472F-96A1-CB3462977B0D}" srcOrd="0" destOrd="0" presId="urn:microsoft.com/office/officeart/2005/8/layout/orgChart1"/>
    <dgm:cxn modelId="{44DE4D34-C05D-4ECC-BEF6-586392B1CFCA}" type="presOf" srcId="{FABA4A36-4677-4E48-AFEE-9C5BA105FA23}" destId="{03F23493-885A-4227-8053-3F9491645E6B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B586243D-311A-4526-A117-0D6487906651}" type="presOf" srcId="{E8B8FEE8-7A28-465E-9A93-364BA9D06913}" destId="{9702EC1D-E13E-4C74-88D5-51A8CC53A87D}" srcOrd="0" destOrd="0" presId="urn:microsoft.com/office/officeart/2005/8/layout/orgChart1"/>
    <dgm:cxn modelId="{50896E3E-E235-47E7-B362-2F5BBC474E3D}" type="presOf" srcId="{5F275ECB-C388-4F2D-B47C-473E4CBDE4DA}" destId="{53668A8F-1C63-4CC2-99FA-E2307EC288B3}" srcOrd="1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EADF215C-86FA-4B64-94EE-7D3C92517C7D}" type="presOf" srcId="{BA79D967-B31D-4DA4-AB25-53F01210C5E6}" destId="{907791FD-DDF0-4C88-A9AB-B04483412C06}" srcOrd="0" destOrd="0" presId="urn:microsoft.com/office/officeart/2005/8/layout/orgChart1"/>
    <dgm:cxn modelId="{ED9C4C41-5C1A-47EA-8C06-0B819AE7FE77}" type="presOf" srcId="{5F275ECB-C388-4F2D-B47C-473E4CBDE4DA}" destId="{C0BB513D-A6C7-4A24-ACD2-FF313CF5AAD7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3B445866-B44E-46D7-8E88-BC520008ADBC}" type="presOf" srcId="{B5024BB4-9FAC-4425-9588-EB4313976150}" destId="{4420F35B-2938-470C-A04D-D0BA0C88804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0FCCDE68-D4E5-4463-9590-B4C8B835BB41}" srcId="{914D0B9F-FA52-4B72-868A-FBC103526FEB}" destId="{2099657F-5E95-4A9A-8397-C719E7118C6D}" srcOrd="1" destOrd="0" parTransId="{26D77EF0-471E-49ED-9272-83A30D8CDB1F}" sibTransId="{50EA005A-EBFF-4928-B918-A63F41C90005}"/>
    <dgm:cxn modelId="{29F02249-937C-43AF-9987-082AF399E540}" srcId="{7CEFC9F4-838D-402D-A71A-6C150990412A}" destId="{0D04893B-4EFE-4467-90D2-E3945CFD1BA6}" srcOrd="2" destOrd="0" parTransId="{ECDCF381-9976-41A3-8763-35414D17EBFF}" sibTransId="{11EDC15D-35BE-489F-ABEC-770AD57683A1}"/>
    <dgm:cxn modelId="{0A933D4B-7D91-4E31-8DD0-8B34F0D34AEC}" type="presOf" srcId="{D563907C-2446-43D4-8B0E-75B81FF84451}" destId="{8413A636-7A9C-4B07-AD0F-9B4797508F2A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37B8BF4D-59F3-436F-B6CA-7383FB488B8C}" type="presOf" srcId="{FABA4A36-4677-4E48-AFEE-9C5BA105FA23}" destId="{2110068C-4F27-447A-8E62-A5A18518D8AC}" srcOrd="1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21DC244F-D5A3-4F9F-9B47-9FAFD1B2B13E}" type="presOf" srcId="{BCB54E85-D144-4177-ACC2-B599C498FC0A}" destId="{FD781499-E48D-4B5D-A707-853B2849C016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978826F-4266-4452-A177-36540ED271DF}" type="presOf" srcId="{7E1B4912-C6BB-4451-A39C-2547B80DAB48}" destId="{4F861682-ED97-4C55-9A4E-5C18D998392A}" srcOrd="0" destOrd="0" presId="urn:microsoft.com/office/officeart/2005/8/layout/orgChart1"/>
    <dgm:cxn modelId="{DD1B5050-3298-4A38-B8EF-1474949429BC}" type="presOf" srcId="{A4827805-4A57-4FDE-9BDE-F57C128F6F1F}" destId="{FF7F1484-C8B0-456A-A8CB-A757D34C4799}" srcOrd="0" destOrd="0" presId="urn:microsoft.com/office/officeart/2005/8/layout/orgChart1"/>
    <dgm:cxn modelId="{CE39B751-5338-477E-8E11-39218110F761}" type="presOf" srcId="{0D924222-92DC-401D-B128-E49772CD5C01}" destId="{0B3720BE-5DC6-44D9-9CE6-755AFDE6ED20}" srcOrd="0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8D370673-979D-442F-9F29-68AA4A4E5153}" type="presOf" srcId="{4BE77738-F0C4-4728-BC02-C374BF908180}" destId="{418B93E7-947A-4B66-848B-B2855C78A5DD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D156B254-5DF7-41B8-B2C8-13AF792CE42B}" type="presOf" srcId="{69ACC0EF-7A00-4141-9919-3D6766D263B4}" destId="{5157D9FE-AB47-4C7F-B45E-54A97DF16FD2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2" destOrd="0" parTransId="{6D2ECB51-2F3D-4A9A-B17C-D041211B851C}" sibTransId="{C05E52EB-5669-42D3-97B5-ACBBC894550D}"/>
    <dgm:cxn modelId="{B8CF6F78-B02C-423E-BF8B-33A5D2DAFFF3}" type="presOf" srcId="{E2748FE1-99E4-46E4-809B-BCD50BB0B3AA}" destId="{4853C6CE-EBC5-4CC9-9A74-80111B239CDE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95C7D47A-DBFB-4FE8-A01F-553D0AB378C3}" type="presOf" srcId="{6D2ECB51-2F3D-4A9A-B17C-D041211B851C}" destId="{22F2C123-915A-40D9-89F4-37C126D8B05B}" srcOrd="0" destOrd="0" presId="urn:microsoft.com/office/officeart/2005/8/layout/orgChart1"/>
    <dgm:cxn modelId="{2F944F7B-1BA1-41F6-8467-C0642C724C23}" type="presOf" srcId="{58ACE1CB-7B2C-43AD-800C-F2E6EC6B0D3A}" destId="{D8873108-16C2-42D9-966F-AB6C65286DAA}" srcOrd="0" destOrd="0" presId="urn:microsoft.com/office/officeart/2005/8/layout/orgChart1"/>
    <dgm:cxn modelId="{DD267D7E-7584-4B50-B3FA-4C2D73A6E526}" type="presOf" srcId="{2099657F-5E95-4A9A-8397-C719E7118C6D}" destId="{78C07248-AB9B-48DB-8803-4B1E7817EAEA}" srcOrd="0" destOrd="0" presId="urn:microsoft.com/office/officeart/2005/8/layout/orgChart1"/>
    <dgm:cxn modelId="{490F347F-70A2-4828-B33F-172971EC58D3}" type="presOf" srcId="{B9581FD5-A678-4478-A4DF-B4884A559082}" destId="{EBE75532-F3CE-4C28-9095-6BFA5A0B67F0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D7DD4F84-B9D7-4096-9E63-697040D86297}" srcId="{5C1F7B4F-36D2-49E4-B1BA-7055213AD7FF}" destId="{58ACE1CB-7B2C-43AD-800C-F2E6EC6B0D3A}" srcOrd="0" destOrd="0" parTransId="{515439FA-F2E6-4579-89A7-69515AC0158F}" sibTransId="{3B98493C-964C-43D1-98D0-8D3562661580}"/>
    <dgm:cxn modelId="{74D4B484-517E-4AE6-A31A-2C62A0E69C8A}" type="presOf" srcId="{0AF6BE1F-9CB6-4F85-8A35-33D4C5115213}" destId="{192A2419-7AA0-40D9-9BA7-C3430A875C56}" srcOrd="0" destOrd="0" presId="urn:microsoft.com/office/officeart/2005/8/layout/orgChart1"/>
    <dgm:cxn modelId="{7A1A0686-B33F-477B-9DF8-F6E439F12FF7}" type="presOf" srcId="{BFED29BB-6925-4F06-AC39-0AF415681769}" destId="{F8BD7029-FBC8-4E05-99FA-D50D3495A529}" srcOrd="0" destOrd="0" presId="urn:microsoft.com/office/officeart/2005/8/layout/orgChart1"/>
    <dgm:cxn modelId="{3F749786-9948-4A63-A0E8-6D5EFDCF0BA7}" srcId="{5C1F7B4F-36D2-49E4-B1BA-7055213AD7FF}" destId="{8D73F722-3400-4B97-881B-AB14AF69399A}" srcOrd="4" destOrd="0" parTransId="{D11B21A0-CA89-46D5-831A-5345B77E143B}" sibTransId="{7D8A6A53-5C05-4DEE-9AA9-57F8AE863EC6}"/>
    <dgm:cxn modelId="{05845987-7A6D-4E64-9FD1-D4867FDD3E68}" type="presOf" srcId="{272C3052-C9B6-4D9B-B6E9-F70635B7B82D}" destId="{E23CB3CE-465D-46EE-8384-397D1EDF5AE9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F489978E-CF6B-4BDC-B30E-7B49AA322291}" type="presOf" srcId="{D11B21A0-CA89-46D5-831A-5345B77E143B}" destId="{7DDFD009-D9CA-41CC-9225-9AB48CCF596C}" srcOrd="0" destOrd="0" presId="urn:microsoft.com/office/officeart/2005/8/layout/orgChart1"/>
    <dgm:cxn modelId="{3DAC5C90-C21A-4E4F-8D6C-86DDCA376413}" type="presOf" srcId="{C12A2C49-BFE6-47FC-A140-F492AC97C143}" destId="{CDCD0323-A13F-44A2-8770-703B1843D3A7}" srcOrd="0" destOrd="0" presId="urn:microsoft.com/office/officeart/2005/8/layout/orgChart1"/>
    <dgm:cxn modelId="{18AF3592-3ACA-42B4-B187-CD1F73F5FF9E}" type="presOf" srcId="{8D73F722-3400-4B97-881B-AB14AF69399A}" destId="{D4644B75-217D-4CC2-924B-DA0C12F21F10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A03F9E99-BD41-4540-9CB7-7B752913BE8F}" type="presOf" srcId="{0D04893B-4EFE-4467-90D2-E3945CFD1BA6}" destId="{6FDDFB6D-7FA3-421D-A394-F7D5CA2669AF}" srcOrd="1" destOrd="0" presId="urn:microsoft.com/office/officeart/2005/8/layout/orgChart1"/>
    <dgm:cxn modelId="{8BCD189C-E315-4CD9-98CA-A23AA25A88BA}" srcId="{4001DED7-CAA9-4514-BA03-748C39458DE5}" destId="{5F275ECB-C388-4F2D-B47C-473E4CBDE4DA}" srcOrd="3" destOrd="0" parTransId="{7E1B4912-C6BB-4451-A39C-2547B80DAB48}" sibTransId="{964A8FE3-90AB-4C45-A4C2-3F0A60348835}"/>
    <dgm:cxn modelId="{A70D1F9F-6903-4A34-9D7F-CE2E58C2E06A}" srcId="{7CEFC9F4-838D-402D-A71A-6C150990412A}" destId="{E8B8FEE8-7A28-465E-9A93-364BA9D06913}" srcOrd="1" destOrd="0" parTransId="{BFED29BB-6925-4F06-AC39-0AF415681769}" sibTransId="{11C31BD0-AB57-4EDC-BFEF-07815A4A5540}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7D87CA3-7FC4-48F8-86B1-14D3E254ACA5}" type="presOf" srcId="{2099657F-5E95-4A9A-8397-C719E7118C6D}" destId="{F7E08926-5F6C-4BC6-A271-A5B5F58E48CC}" srcOrd="1" destOrd="0" presId="urn:microsoft.com/office/officeart/2005/8/layout/orgChart1"/>
    <dgm:cxn modelId="{510D84A3-2ED3-4F0C-99DE-31DB6ADE580C}" type="presOf" srcId="{69ACC0EF-7A00-4141-9919-3D6766D263B4}" destId="{786F4893-611B-4A33-BEF7-234446F997CC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529621B4-A17E-4CE4-A927-0D3577B86657}" type="presOf" srcId="{9E54D3AA-6B5D-4501-AA4D-A9AC3EAF0935}" destId="{FE6D440E-68F4-4966-969D-604A30BB7DD2}" srcOrd="1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18A09ECE-171A-406C-8B2A-6268CA7E8E46}" type="presOf" srcId="{4BE77738-F0C4-4728-BC02-C374BF908180}" destId="{1C0338F6-C870-4061-A70F-1DC7C0A52FF1}" srcOrd="1" destOrd="0" presId="urn:microsoft.com/office/officeart/2005/8/layout/orgChart1"/>
    <dgm:cxn modelId="{DAA159D3-4619-4E3A-849D-BF5AB068311D}" type="presOf" srcId="{0AF6BE1F-9CB6-4F85-8A35-33D4C5115213}" destId="{E4A1D037-FF36-40C4-92C1-FFAA85EF0E61}" srcOrd="1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81C33CE3-EB20-4842-91B5-004429A144A1}" type="presOf" srcId="{26D77EF0-471E-49ED-9272-83A30D8CDB1F}" destId="{A9989B00-CF2A-45AE-9EA2-00B1ABBE69D4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0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4CCD80EE-DB0C-46D4-A558-83918658E577}" type="presOf" srcId="{541ADC07-D4B0-41E9-9165-D93AFFAAA8DC}" destId="{980B4108-FB3A-4AA2-BBDE-38CE0BAA3768}" srcOrd="0" destOrd="0" presId="urn:microsoft.com/office/officeart/2005/8/layout/orgChart1"/>
    <dgm:cxn modelId="{A6138AEE-BCBE-4D35-AAED-0FA4FF50E67B}" type="presOf" srcId="{272C3052-C9B6-4D9B-B6E9-F70635B7B82D}" destId="{A242C059-187C-4800-8C14-6BF60ECA530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73E97F4-F16B-46FB-8680-E181F6D4D90C}" srcId="{5C1F7B4F-36D2-49E4-B1BA-7055213AD7FF}" destId="{B5024BB4-9FAC-4425-9588-EB4313976150}" srcOrd="2" destOrd="0" parTransId="{D366FF55-A8FF-48BA-A87C-75361D7194CC}" sibTransId="{94AF756B-B5EE-4573-9BAA-54253B3118D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2BCB27F5-C5A5-41CB-9049-349298CA1A8C}" type="presOf" srcId="{5C1F7B4F-36D2-49E4-B1BA-7055213AD7FF}" destId="{BC2ADCD1-B026-4DB2-8FED-9361ED7ED328}" srcOrd="0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E2CCA9F6-EBB1-4097-B56D-CCB1C9DE2FC5}" type="presOf" srcId="{9E54D3AA-6B5D-4501-AA4D-A9AC3EAF0935}" destId="{ECEF5FAF-B97D-4251-8D22-642EAAFAE58F}" srcOrd="0" destOrd="0" presId="urn:microsoft.com/office/officeart/2005/8/layout/orgChart1"/>
    <dgm:cxn modelId="{9928CEF8-C2F9-4AC8-AFE8-EE97632967AA}" type="presOf" srcId="{920EC4D0-8F8E-4C55-9EC6-E71EA41AF13E}" destId="{07863B94-0448-4A95-AA59-386993FAA2CA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F61586FC-EF8C-4174-898A-0224989B813B}" type="presOf" srcId="{BD59B358-5B7A-4C94-8AA4-F52C03A5F501}" destId="{6A698F66-F541-4F36-88DF-D0EA1E8F55C7}" srcOrd="0" destOrd="0" presId="urn:microsoft.com/office/officeart/2005/8/layout/orgChart1"/>
    <dgm:cxn modelId="{C155E8FC-4B7C-4BDB-B95E-4A828830280F}" type="presOf" srcId="{B5024BB4-9FAC-4425-9588-EB4313976150}" destId="{33B664A2-BD4F-489A-832A-4C3E57D7A2E4}" srcOrd="0" destOrd="0" presId="urn:microsoft.com/office/officeart/2005/8/layout/orgChart1"/>
    <dgm:cxn modelId="{6A6C25FE-601F-4555-95C0-4460FB213CC9}" type="presOf" srcId="{515439FA-F2E6-4579-89A7-69515AC0158F}" destId="{24F84A8F-78B8-4CFE-8801-2B6E868F445A}" srcOrd="0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4F2341A3-463D-4466-9DAF-24A3C5B92E75}" type="presParOf" srcId="{0D04F51B-04DA-49CD-B3FD-0750A3070D25}" destId="{A71D40DB-5B54-4F62-8ADD-EAB66632ADEE}" srcOrd="2" destOrd="0" presId="urn:microsoft.com/office/officeart/2005/8/layout/orgChart1"/>
    <dgm:cxn modelId="{DEB6E49B-66BF-4CD3-881E-D46B44FB4D4A}" type="presParOf" srcId="{0D04F51B-04DA-49CD-B3FD-0750A3070D25}" destId="{A044EB56-EC84-4E07-8657-9C2697EBFB0B}" srcOrd="3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F74D7E7-E0DA-4982-BD03-E35A1F50CB6C}" type="presParOf" srcId="{0D04F51B-04DA-49CD-B3FD-0750A3070D25}" destId="{CDCD0323-A13F-44A2-8770-703B1843D3A7}" srcOrd="4" destOrd="0" presId="urn:microsoft.com/office/officeart/2005/8/layout/orgChart1"/>
    <dgm:cxn modelId="{297ED080-655A-4476-9F0C-A0F357F17E5B}" type="presParOf" srcId="{0D04F51B-04DA-49CD-B3FD-0750A3070D25}" destId="{FE3020D1-789E-4090-A356-7072FEA2B3CE}" srcOrd="5" destOrd="0" presId="urn:microsoft.com/office/officeart/2005/8/layout/orgChart1"/>
    <dgm:cxn modelId="{B4CAA101-CBB2-41CC-987F-C5FDE15A691E}" type="presParOf" srcId="{FE3020D1-789E-4090-A356-7072FEA2B3CE}" destId="{C5F6740C-9263-41AB-8055-9A1680F0D9BE}" srcOrd="0" destOrd="0" presId="urn:microsoft.com/office/officeart/2005/8/layout/orgChart1"/>
    <dgm:cxn modelId="{E834F37D-CC13-4E15-A339-9FA6FD2A907F}" type="presParOf" srcId="{C5F6740C-9263-41AB-8055-9A1680F0D9BE}" destId="{907791FD-DDF0-4C88-A9AB-B04483412C06}" srcOrd="0" destOrd="0" presId="urn:microsoft.com/office/officeart/2005/8/layout/orgChart1"/>
    <dgm:cxn modelId="{3D5A4863-BDA0-4E4B-9350-1A7F6687E2EE}" type="presParOf" srcId="{C5F6740C-9263-41AB-8055-9A1680F0D9BE}" destId="{0BC92007-C788-4AE9-B6ED-681853F3E6FA}" srcOrd="1" destOrd="0" presId="urn:microsoft.com/office/officeart/2005/8/layout/orgChart1"/>
    <dgm:cxn modelId="{7C5B7B13-F294-478D-BBB3-4F3D3821E740}" type="presParOf" srcId="{FE3020D1-789E-4090-A356-7072FEA2B3CE}" destId="{E353E3C1-2D6F-4EE5-84FD-D73AC76C1F4F}" srcOrd="1" destOrd="0" presId="urn:microsoft.com/office/officeart/2005/8/layout/orgChart1"/>
    <dgm:cxn modelId="{AEDDB8E6-10A8-4E66-B842-0A586E4B0000}" type="presParOf" srcId="{FE3020D1-789E-4090-A356-7072FEA2B3CE}" destId="{6CB2CFB7-3304-45B3-B77C-414FA58F24B4}" srcOrd="2" destOrd="0" presId="urn:microsoft.com/office/officeart/2005/8/layout/orgChart1"/>
    <dgm:cxn modelId="{75F952DB-2DF8-45FA-B4F8-6A0411D95F98}" type="presParOf" srcId="{0D04F51B-04DA-49CD-B3FD-0750A3070D25}" destId="{4F861682-ED97-4C55-9A4E-5C18D998392A}" srcOrd="6" destOrd="0" presId="urn:microsoft.com/office/officeart/2005/8/layout/orgChart1"/>
    <dgm:cxn modelId="{6C046DE3-33D6-4D76-AD9D-A1DFC1E999F8}" type="presParOf" srcId="{0D04F51B-04DA-49CD-B3FD-0750A3070D25}" destId="{1E200FC6-C775-47DA-B07F-7F294B03D1B5}" srcOrd="7" destOrd="0" presId="urn:microsoft.com/office/officeart/2005/8/layout/orgChart1"/>
    <dgm:cxn modelId="{AC01012D-2F51-49A9-8953-052F39AF989E}" type="presParOf" srcId="{1E200FC6-C775-47DA-B07F-7F294B03D1B5}" destId="{A5A3A88E-6525-4B61-A61D-B5939D247F4B}" srcOrd="0" destOrd="0" presId="urn:microsoft.com/office/officeart/2005/8/layout/orgChart1"/>
    <dgm:cxn modelId="{0CA43ED6-D51A-44C2-887F-1102B9B1D58A}" type="presParOf" srcId="{A5A3A88E-6525-4B61-A61D-B5939D247F4B}" destId="{C0BB513D-A6C7-4A24-ACD2-FF313CF5AAD7}" srcOrd="0" destOrd="0" presId="urn:microsoft.com/office/officeart/2005/8/layout/orgChart1"/>
    <dgm:cxn modelId="{07C5F08A-EEE4-45FD-BEC4-E46E9CEDA10B}" type="presParOf" srcId="{A5A3A88E-6525-4B61-A61D-B5939D247F4B}" destId="{53668A8F-1C63-4CC2-99FA-E2307EC288B3}" srcOrd="1" destOrd="0" presId="urn:microsoft.com/office/officeart/2005/8/layout/orgChart1"/>
    <dgm:cxn modelId="{FA014DD8-895D-4D9E-A091-D33650EC9639}" type="presParOf" srcId="{1E200FC6-C775-47DA-B07F-7F294B03D1B5}" destId="{7EF70069-BDE7-4549-8330-F0B4807C9430}" srcOrd="1" destOrd="0" presId="urn:microsoft.com/office/officeart/2005/8/layout/orgChart1"/>
    <dgm:cxn modelId="{BBBF7203-ED17-4A5F-AF21-0F11470A30D0}" type="presParOf" srcId="{1E200FC6-C775-47DA-B07F-7F294B03D1B5}" destId="{E211CE5E-FD9B-4CFD-9580-4782D66274E9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DB29822E-AE25-4ADF-8779-EC98F2890BD8}" type="presParOf" srcId="{63CC0DFB-9B9A-4C8C-8E1D-19FD6B088668}" destId="{271049D2-2186-4465-A85C-C5C4DD51394D}" srcOrd="0" destOrd="0" presId="urn:microsoft.com/office/officeart/2005/8/layout/orgChart1"/>
    <dgm:cxn modelId="{6EE3A707-0A39-45D3-94B3-1C30B0CE0516}" type="presParOf" srcId="{63CC0DFB-9B9A-4C8C-8E1D-19FD6B088668}" destId="{0BAEE261-4764-4C34-ACE2-B1B0FEFDF826}" srcOrd="1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1594D277-9D85-4AD8-8DFA-C0D0D0651EEF}" type="presParOf" srcId="{63CC0DFB-9B9A-4C8C-8E1D-19FD6B088668}" destId="{A9989B00-CF2A-45AE-9EA2-00B1ABBE69D4}" srcOrd="2" destOrd="0" presId="urn:microsoft.com/office/officeart/2005/8/layout/orgChart1"/>
    <dgm:cxn modelId="{10BA5FF1-1DA4-4A83-B1B5-0BF5D12528D3}" type="presParOf" srcId="{63CC0DFB-9B9A-4C8C-8E1D-19FD6B088668}" destId="{2482205E-0303-4917-B260-7588D8DF0412}" srcOrd="3" destOrd="0" presId="urn:microsoft.com/office/officeart/2005/8/layout/orgChart1"/>
    <dgm:cxn modelId="{FB37CB2A-3DF3-4E0E-8F03-4A6B664733E4}" type="presParOf" srcId="{2482205E-0303-4917-B260-7588D8DF0412}" destId="{101F418E-1599-4B3E-8201-2B9E542D8A3D}" srcOrd="0" destOrd="0" presId="urn:microsoft.com/office/officeart/2005/8/layout/orgChart1"/>
    <dgm:cxn modelId="{02D9F0E6-CDFB-4544-AF4D-FF546047FC49}" type="presParOf" srcId="{101F418E-1599-4B3E-8201-2B9E542D8A3D}" destId="{78C07248-AB9B-48DB-8803-4B1E7817EAEA}" srcOrd="0" destOrd="0" presId="urn:microsoft.com/office/officeart/2005/8/layout/orgChart1"/>
    <dgm:cxn modelId="{8A0C63E8-AE16-41D8-9350-1F41FF82CD46}" type="presParOf" srcId="{101F418E-1599-4B3E-8201-2B9E542D8A3D}" destId="{F7E08926-5F6C-4BC6-A271-A5B5F58E48CC}" srcOrd="1" destOrd="0" presId="urn:microsoft.com/office/officeart/2005/8/layout/orgChart1"/>
    <dgm:cxn modelId="{1457DEE1-A492-43FA-8741-3DDDFA14750F}" type="presParOf" srcId="{2482205E-0303-4917-B260-7588D8DF0412}" destId="{A0977B9F-AFEB-451B-B703-8656391B2245}" srcOrd="1" destOrd="0" presId="urn:microsoft.com/office/officeart/2005/8/layout/orgChart1"/>
    <dgm:cxn modelId="{42AF1118-30B0-49DD-8C0E-EB745CBEA979}" type="presParOf" srcId="{2482205E-0303-4917-B260-7588D8DF0412}" destId="{8AC3310C-518B-44ED-AD6C-640ADDEB4258}" srcOrd="2" destOrd="0" presId="urn:microsoft.com/office/officeart/2005/8/layout/orgChart1"/>
    <dgm:cxn modelId="{E56BAAE0-4989-414D-9B8C-2691696D3224}" type="presParOf" srcId="{63CC0DFB-9B9A-4C8C-8E1D-19FD6B088668}" destId="{22F2C123-915A-40D9-89F4-37C126D8B05B}" srcOrd="4" destOrd="0" presId="urn:microsoft.com/office/officeart/2005/8/layout/orgChart1"/>
    <dgm:cxn modelId="{CD0D4C82-0E6E-4008-B712-214E2CAC337F}" type="presParOf" srcId="{63CC0DFB-9B9A-4C8C-8E1D-19FD6B088668}" destId="{86CD18D0-A04D-415C-92BE-5EB20093CFAB}" srcOrd="5" destOrd="0" presId="urn:microsoft.com/office/officeart/2005/8/layout/orgChart1"/>
    <dgm:cxn modelId="{165AF7A6-97DD-497C-BBCF-164E21036083}" type="presParOf" srcId="{86CD18D0-A04D-415C-92BE-5EB20093CFAB}" destId="{3BA67951-741E-46DA-8C40-53325F1209D5}" srcOrd="0" destOrd="0" presId="urn:microsoft.com/office/officeart/2005/8/layout/orgChart1"/>
    <dgm:cxn modelId="{F158DC9F-5C27-45AB-9CCC-E8A0008B3BE4}" type="presParOf" srcId="{3BA67951-741E-46DA-8C40-53325F1209D5}" destId="{192A2419-7AA0-40D9-9BA7-C3430A875C56}" srcOrd="0" destOrd="0" presId="urn:microsoft.com/office/officeart/2005/8/layout/orgChart1"/>
    <dgm:cxn modelId="{14BEA075-4503-4ED0-8B30-1386775FC270}" type="presParOf" srcId="{3BA67951-741E-46DA-8C40-53325F1209D5}" destId="{E4A1D037-FF36-40C4-92C1-FFAA85EF0E61}" srcOrd="1" destOrd="0" presId="urn:microsoft.com/office/officeart/2005/8/layout/orgChart1"/>
    <dgm:cxn modelId="{ECA2571D-014D-4213-8F2E-8D0EDBB29ABE}" type="presParOf" srcId="{86CD18D0-A04D-415C-92BE-5EB20093CFAB}" destId="{E88A781E-0F1F-41FA-A091-19720157CB00}" srcOrd="1" destOrd="0" presId="urn:microsoft.com/office/officeart/2005/8/layout/orgChart1"/>
    <dgm:cxn modelId="{5314A628-3627-4D80-9E4C-7A6C61C47D18}" type="presParOf" srcId="{86CD18D0-A04D-415C-92BE-5EB20093CFAB}" destId="{684B803B-8F4E-4550-993C-9B2C74E4E1B0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B74F3975-D2D1-4D92-9843-9FE7B6AB34D1}" type="presParOf" srcId="{A40CBADC-C75B-4D74-A556-21BC6A57C513}" destId="{F8BD7029-FBC8-4E05-99FA-D50D3495A529}" srcOrd="2" destOrd="0" presId="urn:microsoft.com/office/officeart/2005/8/layout/orgChart1"/>
    <dgm:cxn modelId="{1FE97913-2EBB-40C7-BBEC-E9FAD24618A8}" type="presParOf" srcId="{A40CBADC-C75B-4D74-A556-21BC6A57C513}" destId="{19625E9F-F7CE-4786-B5B6-8199312E7FAA}" srcOrd="3" destOrd="0" presId="urn:microsoft.com/office/officeart/2005/8/layout/orgChart1"/>
    <dgm:cxn modelId="{06769A47-547E-419A-8226-2CC494FC0A57}" type="presParOf" srcId="{19625E9F-F7CE-4786-B5B6-8199312E7FAA}" destId="{57F60ED1-8B91-4E35-B747-665B2C23D990}" srcOrd="0" destOrd="0" presId="urn:microsoft.com/office/officeart/2005/8/layout/orgChart1"/>
    <dgm:cxn modelId="{17FB6DE1-132A-446F-85A5-7CBE2CADAE43}" type="presParOf" srcId="{57F60ED1-8B91-4E35-B747-665B2C23D990}" destId="{9702EC1D-E13E-4C74-88D5-51A8CC53A87D}" srcOrd="0" destOrd="0" presId="urn:microsoft.com/office/officeart/2005/8/layout/orgChart1"/>
    <dgm:cxn modelId="{CD510882-F463-4D48-A83D-1FD5A4A830CB}" type="presParOf" srcId="{57F60ED1-8B91-4E35-B747-665B2C23D990}" destId="{EA7965D0-E551-4A1F-B12A-E54AB8087155}" srcOrd="1" destOrd="0" presId="urn:microsoft.com/office/officeart/2005/8/layout/orgChart1"/>
    <dgm:cxn modelId="{2F69BFBC-4010-4ABE-A5A0-BD5CC8BB2BF1}" type="presParOf" srcId="{19625E9F-F7CE-4786-B5B6-8199312E7FAA}" destId="{6E281B8E-E7BA-4720-A0CC-D8BDA5A0FDBC}" srcOrd="1" destOrd="0" presId="urn:microsoft.com/office/officeart/2005/8/layout/orgChart1"/>
    <dgm:cxn modelId="{03B0A2FB-9FE8-4261-B0EE-12323B02DA3D}" type="presParOf" srcId="{19625E9F-F7CE-4786-B5B6-8199312E7FAA}" destId="{B2432009-72BB-4272-800A-03C6B7AF80CB}" srcOrd="2" destOrd="0" presId="urn:microsoft.com/office/officeart/2005/8/layout/orgChart1"/>
    <dgm:cxn modelId="{0CAD7434-0BE6-4886-93A8-1794A28F22AC}" type="presParOf" srcId="{A40CBADC-C75B-4D74-A556-21BC6A57C513}" destId="{7CDCD456-D6E0-46DC-A0D4-78D9C3D65B14}" srcOrd="4" destOrd="0" presId="urn:microsoft.com/office/officeart/2005/8/layout/orgChart1"/>
    <dgm:cxn modelId="{4147E887-EA5E-484F-B499-517684FDFDA8}" type="presParOf" srcId="{A40CBADC-C75B-4D74-A556-21BC6A57C513}" destId="{D71C456B-3A5E-4373-A1EA-3101396DF77E}" srcOrd="5" destOrd="0" presId="urn:microsoft.com/office/officeart/2005/8/layout/orgChart1"/>
    <dgm:cxn modelId="{DE39EC75-0B01-4D6A-B637-262BE83D82CA}" type="presParOf" srcId="{D71C456B-3A5E-4373-A1EA-3101396DF77E}" destId="{51E4AF49-D7E5-4227-8794-6B09A25BBA35}" srcOrd="0" destOrd="0" presId="urn:microsoft.com/office/officeart/2005/8/layout/orgChart1"/>
    <dgm:cxn modelId="{751FD51C-20A7-4D92-9EB2-BB634F16F6F1}" type="presParOf" srcId="{51E4AF49-D7E5-4227-8794-6B09A25BBA35}" destId="{B413DD14-5351-484F-8998-84C68E348323}" srcOrd="0" destOrd="0" presId="urn:microsoft.com/office/officeart/2005/8/layout/orgChart1"/>
    <dgm:cxn modelId="{6D854749-76CE-4D6A-9E11-3118C072A426}" type="presParOf" srcId="{51E4AF49-D7E5-4227-8794-6B09A25BBA35}" destId="{6FDDFB6D-7FA3-421D-A394-F7D5CA2669AF}" srcOrd="1" destOrd="0" presId="urn:microsoft.com/office/officeart/2005/8/layout/orgChart1"/>
    <dgm:cxn modelId="{A659B39D-51CE-4998-9EEF-5531B501F73C}" type="presParOf" srcId="{D71C456B-3A5E-4373-A1EA-3101396DF77E}" destId="{A74E8C23-93BD-4FD6-BD50-EAABE43CE870}" srcOrd="1" destOrd="0" presId="urn:microsoft.com/office/officeart/2005/8/layout/orgChart1"/>
    <dgm:cxn modelId="{152E9F55-81DF-4C51-A370-2280FED59757}" type="presParOf" srcId="{D71C456B-3A5E-4373-A1EA-3101396DF77E}" destId="{11C643A8-F3FA-42C5-A687-5ABA8BA98BB4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F14DA829-6C0A-4A8D-81C1-596CD1FAEF41}" type="presParOf" srcId="{FC9DDD01-970F-4DF8-B156-C120E3BB3467}" destId="{FF7F1484-C8B0-456A-A8CB-A757D34C4799}" srcOrd="8" destOrd="0" presId="urn:microsoft.com/office/officeart/2005/8/layout/orgChart1"/>
    <dgm:cxn modelId="{35661A74-768D-44AC-9DE2-9E1116BECC3A}" type="presParOf" srcId="{FC9DDD01-970F-4DF8-B156-C120E3BB3467}" destId="{1EB79E1F-7CC0-464B-AEEB-9A02CD4E39D0}" srcOrd="9" destOrd="0" presId="urn:microsoft.com/office/officeart/2005/8/layout/orgChart1"/>
    <dgm:cxn modelId="{45FA54AE-2192-44A2-B398-BF85CF122136}" type="presParOf" srcId="{1EB79E1F-7CC0-464B-AEEB-9A02CD4E39D0}" destId="{D8E039BB-6C5D-4F3D-AABB-7D41F57D8951}" srcOrd="0" destOrd="0" presId="urn:microsoft.com/office/officeart/2005/8/layout/orgChart1"/>
    <dgm:cxn modelId="{DC541F78-9EC9-4BC6-8D7C-90BCD908F158}" type="presParOf" srcId="{D8E039BB-6C5D-4F3D-AABB-7D41F57D8951}" destId="{5157D9FE-AB47-4C7F-B45E-54A97DF16FD2}" srcOrd="0" destOrd="0" presId="urn:microsoft.com/office/officeart/2005/8/layout/orgChart1"/>
    <dgm:cxn modelId="{61FB5FAB-B9FF-462B-A540-C92C744337F3}" type="presParOf" srcId="{D8E039BB-6C5D-4F3D-AABB-7D41F57D8951}" destId="{786F4893-611B-4A33-BEF7-234446F997CC}" srcOrd="1" destOrd="0" presId="urn:microsoft.com/office/officeart/2005/8/layout/orgChart1"/>
    <dgm:cxn modelId="{E2B00CDB-FF43-46C6-AF15-829A5230918C}" type="presParOf" srcId="{1EB79E1F-7CC0-464B-AEEB-9A02CD4E39D0}" destId="{5F6038EF-4B50-48DC-B63B-1C15071117E0}" srcOrd="1" destOrd="0" presId="urn:microsoft.com/office/officeart/2005/8/layout/orgChart1"/>
    <dgm:cxn modelId="{D5060222-18FD-4088-89A1-A1B18B2CAD8C}" type="presParOf" srcId="{5F6038EF-4B50-48DC-B63B-1C15071117E0}" destId="{07863B94-0448-4A95-AA59-386993FAA2CA}" srcOrd="0" destOrd="0" presId="urn:microsoft.com/office/officeart/2005/8/layout/orgChart1"/>
    <dgm:cxn modelId="{C0E8A664-1D39-43D2-AE22-CDB022B34EC2}" type="presParOf" srcId="{5F6038EF-4B50-48DC-B63B-1C15071117E0}" destId="{9B259D5B-D284-4605-8046-500EAF3C653E}" srcOrd="1" destOrd="0" presId="urn:microsoft.com/office/officeart/2005/8/layout/orgChart1"/>
    <dgm:cxn modelId="{72EAC438-1823-4E29-82BA-7C30307567B4}" type="presParOf" srcId="{9B259D5B-D284-4605-8046-500EAF3C653E}" destId="{55FD9E39-9000-487B-9577-B6CEAD079891}" srcOrd="0" destOrd="0" presId="urn:microsoft.com/office/officeart/2005/8/layout/orgChart1"/>
    <dgm:cxn modelId="{2D977D6D-E85E-4D1A-8580-9F7811773E93}" type="presParOf" srcId="{55FD9E39-9000-487B-9577-B6CEAD079891}" destId="{0B3720BE-5DC6-44D9-9CE6-755AFDE6ED20}" srcOrd="0" destOrd="0" presId="urn:microsoft.com/office/officeart/2005/8/layout/orgChart1"/>
    <dgm:cxn modelId="{A5E30B1F-416B-448B-817A-8BAC425042EE}" type="presParOf" srcId="{55FD9E39-9000-487B-9577-B6CEAD079891}" destId="{1FF84DE4-059D-4AE4-9BC2-91E4FE77B111}" srcOrd="1" destOrd="0" presId="urn:microsoft.com/office/officeart/2005/8/layout/orgChart1"/>
    <dgm:cxn modelId="{B488BA06-8C67-45C2-95D1-B987E11B550D}" type="presParOf" srcId="{9B259D5B-D284-4605-8046-500EAF3C653E}" destId="{F5917377-0AEB-4E81-BDFB-C0B4C1DE9378}" srcOrd="1" destOrd="0" presId="urn:microsoft.com/office/officeart/2005/8/layout/orgChart1"/>
    <dgm:cxn modelId="{7691A435-8F27-41B6-BC02-3899AF3AA0F8}" type="presParOf" srcId="{9B259D5B-D284-4605-8046-500EAF3C653E}" destId="{F1D297C5-EA7E-4EA1-9BAB-3BC2D650BD1D}" srcOrd="2" destOrd="0" presId="urn:microsoft.com/office/officeart/2005/8/layout/orgChart1"/>
    <dgm:cxn modelId="{4CC2ABC5-FA2B-486A-993B-CE643AA83E5C}" type="presParOf" srcId="{5F6038EF-4B50-48DC-B63B-1C15071117E0}" destId="{1102DDBF-E2DB-472F-96A1-CB3462977B0D}" srcOrd="2" destOrd="0" presId="urn:microsoft.com/office/officeart/2005/8/layout/orgChart1"/>
    <dgm:cxn modelId="{91C2B6FF-9749-4E11-B490-6985E2DC2CCD}" type="presParOf" srcId="{5F6038EF-4B50-48DC-B63B-1C15071117E0}" destId="{36A5569B-3EA8-4F68-824F-6B3158F9A4F3}" srcOrd="3" destOrd="0" presId="urn:microsoft.com/office/officeart/2005/8/layout/orgChart1"/>
    <dgm:cxn modelId="{7B72E7EB-A4C0-456C-9D33-B375E832109D}" type="presParOf" srcId="{36A5569B-3EA8-4F68-824F-6B3158F9A4F3}" destId="{23457ABA-1287-4FB7-84C9-4017CD179B0C}" srcOrd="0" destOrd="0" presId="urn:microsoft.com/office/officeart/2005/8/layout/orgChart1"/>
    <dgm:cxn modelId="{2185E2B5-91D0-4EF5-86B2-72352CB0CEBA}" type="presParOf" srcId="{23457ABA-1287-4FB7-84C9-4017CD179B0C}" destId="{03F23493-885A-4227-8053-3F9491645E6B}" srcOrd="0" destOrd="0" presId="urn:microsoft.com/office/officeart/2005/8/layout/orgChart1"/>
    <dgm:cxn modelId="{1ACB11DF-31E3-4018-A7F5-046317497288}" type="presParOf" srcId="{23457ABA-1287-4FB7-84C9-4017CD179B0C}" destId="{2110068C-4F27-447A-8E62-A5A18518D8AC}" srcOrd="1" destOrd="0" presId="urn:microsoft.com/office/officeart/2005/8/layout/orgChart1"/>
    <dgm:cxn modelId="{E434D5BF-208A-424D-8171-5D1197A0A0D5}" type="presParOf" srcId="{36A5569B-3EA8-4F68-824F-6B3158F9A4F3}" destId="{F76CC958-15A9-44F1-A1D1-4556E2236775}" srcOrd="1" destOrd="0" presId="urn:microsoft.com/office/officeart/2005/8/layout/orgChart1"/>
    <dgm:cxn modelId="{63C69559-4C4B-423F-B91B-219BD36BF571}" type="presParOf" srcId="{36A5569B-3EA8-4F68-824F-6B3158F9A4F3}" destId="{4CC8F878-D97D-468B-99A9-064898822885}" srcOrd="2" destOrd="0" presId="urn:microsoft.com/office/officeart/2005/8/layout/orgChart1"/>
    <dgm:cxn modelId="{50406148-3FC2-4645-97BC-1CFCEEA62348}" type="presParOf" srcId="{5F6038EF-4B50-48DC-B63B-1C15071117E0}" destId="{4853C6CE-EBC5-4CC9-9A74-80111B239CDE}" srcOrd="4" destOrd="0" presId="urn:microsoft.com/office/officeart/2005/8/layout/orgChart1"/>
    <dgm:cxn modelId="{FC7B5B82-D964-45F0-A450-8610D33226DA}" type="presParOf" srcId="{5F6038EF-4B50-48DC-B63B-1C15071117E0}" destId="{240EDA3D-6619-493F-98C3-71D4C48450A0}" srcOrd="5" destOrd="0" presId="urn:microsoft.com/office/officeart/2005/8/layout/orgChart1"/>
    <dgm:cxn modelId="{F5B2CA98-94EE-40C5-B4EC-7100C72FD39E}" type="presParOf" srcId="{240EDA3D-6619-493F-98C3-71D4C48450A0}" destId="{C38537C1-A860-4C14-98B8-9ED6D45CCC84}" srcOrd="0" destOrd="0" presId="urn:microsoft.com/office/officeart/2005/8/layout/orgChart1"/>
    <dgm:cxn modelId="{6A5936F0-8675-42A8-A663-5ECFF2D3A161}" type="presParOf" srcId="{C38537C1-A860-4C14-98B8-9ED6D45CCC84}" destId="{418B93E7-947A-4B66-848B-B2855C78A5DD}" srcOrd="0" destOrd="0" presId="urn:microsoft.com/office/officeart/2005/8/layout/orgChart1"/>
    <dgm:cxn modelId="{897321B1-181A-4676-AA2D-3B75C57CDD5A}" type="presParOf" srcId="{C38537C1-A860-4C14-98B8-9ED6D45CCC84}" destId="{1C0338F6-C870-4061-A70F-1DC7C0A52FF1}" srcOrd="1" destOrd="0" presId="urn:microsoft.com/office/officeart/2005/8/layout/orgChart1"/>
    <dgm:cxn modelId="{4782A66D-C5E5-4C8F-BA77-3B97D4181614}" type="presParOf" srcId="{240EDA3D-6619-493F-98C3-71D4C48450A0}" destId="{DC8629CA-5F2C-4773-A391-E4CD1E693732}" srcOrd="1" destOrd="0" presId="urn:microsoft.com/office/officeart/2005/8/layout/orgChart1"/>
    <dgm:cxn modelId="{0DF9FC29-D0E6-44F5-AD8C-1F94DEC02FE4}" type="presParOf" srcId="{240EDA3D-6619-493F-98C3-71D4C48450A0}" destId="{A0E0FA7A-3FB4-459A-A74B-EF2F14EAE4B7}" srcOrd="2" destOrd="0" presId="urn:microsoft.com/office/officeart/2005/8/layout/orgChart1"/>
    <dgm:cxn modelId="{4973CC18-7EB8-4E90-89CC-A98806655C05}" type="presParOf" srcId="{5F6038EF-4B50-48DC-B63B-1C15071117E0}" destId="{980B4108-FB3A-4AA2-BBDE-38CE0BAA3768}" srcOrd="6" destOrd="0" presId="urn:microsoft.com/office/officeart/2005/8/layout/orgChart1"/>
    <dgm:cxn modelId="{3EABA885-3CD8-4FE6-82D3-06FA3B0176A5}" type="presParOf" srcId="{5F6038EF-4B50-48DC-B63B-1C15071117E0}" destId="{A96FCC33-9C36-45EE-8D06-CEE384A2A68C}" srcOrd="7" destOrd="0" presId="urn:microsoft.com/office/officeart/2005/8/layout/orgChart1"/>
    <dgm:cxn modelId="{231A3C4E-4278-4FE0-A723-9AD99E08D2BB}" type="presParOf" srcId="{A96FCC33-9C36-45EE-8D06-CEE384A2A68C}" destId="{E163DD50-C48E-4798-862C-B4B27D2198AE}" srcOrd="0" destOrd="0" presId="urn:microsoft.com/office/officeart/2005/8/layout/orgChart1"/>
    <dgm:cxn modelId="{455A816A-0C49-4F61-9A26-D91CABF09360}" type="presParOf" srcId="{E163DD50-C48E-4798-862C-B4B27D2198AE}" destId="{ECEF5FAF-B97D-4251-8D22-642EAAFAE58F}" srcOrd="0" destOrd="0" presId="urn:microsoft.com/office/officeart/2005/8/layout/orgChart1"/>
    <dgm:cxn modelId="{D5ACB998-5CF3-465C-8B0F-15A8B9F7853C}" type="presParOf" srcId="{E163DD50-C48E-4798-862C-B4B27D2198AE}" destId="{FE6D440E-68F4-4966-969D-604A30BB7DD2}" srcOrd="1" destOrd="0" presId="urn:microsoft.com/office/officeart/2005/8/layout/orgChart1"/>
    <dgm:cxn modelId="{F017BF5E-F224-4828-8D0C-CEA9A1D14A12}" type="presParOf" srcId="{A96FCC33-9C36-45EE-8D06-CEE384A2A68C}" destId="{86BB0005-5995-43A8-BF79-B1E0E61C0949}" srcOrd="1" destOrd="0" presId="urn:microsoft.com/office/officeart/2005/8/layout/orgChart1"/>
    <dgm:cxn modelId="{91F3FD42-8A98-437A-9D4C-376975EFF27A}" type="presParOf" srcId="{A96FCC33-9C36-45EE-8D06-CEE384A2A68C}" destId="{CC78DEC9-2D73-4F8F-9A9E-7BD9E234C30D}" srcOrd="2" destOrd="0" presId="urn:microsoft.com/office/officeart/2005/8/layout/orgChart1"/>
    <dgm:cxn modelId="{4D28E5AA-3803-4306-AF03-DE12091AA5A5}" type="presParOf" srcId="{1EB79E1F-7CC0-464B-AEEB-9A02CD4E39D0}" destId="{EF01AA01-2187-414E-B97C-CC73DD7684C6}" srcOrd="2" destOrd="0" presId="urn:microsoft.com/office/officeart/2005/8/layout/orgChart1"/>
    <dgm:cxn modelId="{C5B94D9D-409E-499D-8511-E8CF3987A6D3}" type="presParOf" srcId="{FC9DDD01-970F-4DF8-B156-C120E3BB3467}" destId="{6A698F66-F541-4F36-88DF-D0EA1E8F55C7}" srcOrd="10" destOrd="0" presId="urn:microsoft.com/office/officeart/2005/8/layout/orgChart1"/>
    <dgm:cxn modelId="{C5E7183A-3B34-4121-AD56-E6789285F7FF}" type="presParOf" srcId="{FC9DDD01-970F-4DF8-B156-C120E3BB3467}" destId="{92334AB2-4C9D-42BB-9DFE-6D9D6A6B9420}" srcOrd="11" destOrd="0" presId="urn:microsoft.com/office/officeart/2005/8/layout/orgChart1"/>
    <dgm:cxn modelId="{729794CA-BBE3-40C1-9FCE-89CB3358995C}" type="presParOf" srcId="{92334AB2-4C9D-42BB-9DFE-6D9D6A6B9420}" destId="{88671F77-8E82-493F-A676-2CC8B2D6AED0}" srcOrd="0" destOrd="0" presId="urn:microsoft.com/office/officeart/2005/8/layout/orgChart1"/>
    <dgm:cxn modelId="{72C5EA56-5795-46B7-8508-5BFBF097E4C6}" type="presParOf" srcId="{88671F77-8E82-493F-A676-2CC8B2D6AED0}" destId="{BC2ADCD1-B026-4DB2-8FED-9361ED7ED328}" srcOrd="0" destOrd="0" presId="urn:microsoft.com/office/officeart/2005/8/layout/orgChart1"/>
    <dgm:cxn modelId="{6D4D95B7-C6DA-474E-BBB2-78F31F427DA0}" type="presParOf" srcId="{88671F77-8E82-493F-A676-2CC8B2D6AED0}" destId="{EA772BD3-382A-4C81-8E8D-262C04A5B467}" srcOrd="1" destOrd="0" presId="urn:microsoft.com/office/officeart/2005/8/layout/orgChart1"/>
    <dgm:cxn modelId="{3032C762-D092-49C9-B427-E9F71EF51C75}" type="presParOf" srcId="{92334AB2-4C9D-42BB-9DFE-6D9D6A6B9420}" destId="{C62B55E2-938D-406B-8E44-3BD67446F9D9}" srcOrd="1" destOrd="0" presId="urn:microsoft.com/office/officeart/2005/8/layout/orgChart1"/>
    <dgm:cxn modelId="{2450BBA3-B4DF-4930-A6D4-BF8739D336A3}" type="presParOf" srcId="{C62B55E2-938D-406B-8E44-3BD67446F9D9}" destId="{24F84A8F-78B8-4CFE-8801-2B6E868F445A}" srcOrd="0" destOrd="0" presId="urn:microsoft.com/office/officeart/2005/8/layout/orgChart1"/>
    <dgm:cxn modelId="{CC83CC90-EAE2-4426-8738-F1906BB65B0D}" type="presParOf" srcId="{C62B55E2-938D-406B-8E44-3BD67446F9D9}" destId="{82A27517-B449-4080-BCE7-3808F94A00D3}" srcOrd="1" destOrd="0" presId="urn:microsoft.com/office/officeart/2005/8/layout/orgChart1"/>
    <dgm:cxn modelId="{F44A3CE7-6C0B-421F-BF90-1290C8D42FF6}" type="presParOf" srcId="{82A27517-B449-4080-BCE7-3808F94A00D3}" destId="{60CC0D4E-3168-47EE-9312-646E5B95D15F}" srcOrd="0" destOrd="0" presId="urn:microsoft.com/office/officeart/2005/8/layout/orgChart1"/>
    <dgm:cxn modelId="{64EA1641-73F6-424D-94C5-95EE33AB8D6C}" type="presParOf" srcId="{60CC0D4E-3168-47EE-9312-646E5B95D15F}" destId="{D8873108-16C2-42D9-966F-AB6C65286DAA}" srcOrd="0" destOrd="0" presId="urn:microsoft.com/office/officeart/2005/8/layout/orgChart1"/>
    <dgm:cxn modelId="{41DB2FF0-9422-4EC8-BCBE-88533CF7486A}" type="presParOf" srcId="{60CC0D4E-3168-47EE-9312-646E5B95D15F}" destId="{7444A363-054C-425B-90A9-8D9E8A309F6D}" srcOrd="1" destOrd="0" presId="urn:microsoft.com/office/officeart/2005/8/layout/orgChart1"/>
    <dgm:cxn modelId="{2975E594-9B62-490E-BA49-CF33F2250CE4}" type="presParOf" srcId="{82A27517-B449-4080-BCE7-3808F94A00D3}" destId="{CF28ADC1-BA3E-41EC-AA77-381481B3F1DE}" srcOrd="1" destOrd="0" presId="urn:microsoft.com/office/officeart/2005/8/layout/orgChart1"/>
    <dgm:cxn modelId="{A126BCC3-E99C-413D-86BB-6916F6D01F8D}" type="presParOf" srcId="{82A27517-B449-4080-BCE7-3808F94A00D3}" destId="{8FF48AAA-C149-47D8-96E0-4DCC6909FE63}" srcOrd="2" destOrd="0" presId="urn:microsoft.com/office/officeart/2005/8/layout/orgChart1"/>
    <dgm:cxn modelId="{A8E5B4C5-0C6F-4812-9F6C-60F6A169FEE0}" type="presParOf" srcId="{C62B55E2-938D-406B-8E44-3BD67446F9D9}" destId="{8413A636-7A9C-4B07-AD0F-9B4797508F2A}" srcOrd="2" destOrd="0" presId="urn:microsoft.com/office/officeart/2005/8/layout/orgChart1"/>
    <dgm:cxn modelId="{CA42BA65-9264-4E01-A6A3-D19B8A64F4CF}" type="presParOf" srcId="{C62B55E2-938D-406B-8E44-3BD67446F9D9}" destId="{741812B9-107C-4000-9254-AB9919F5C388}" srcOrd="3" destOrd="0" presId="urn:microsoft.com/office/officeart/2005/8/layout/orgChart1"/>
    <dgm:cxn modelId="{50C1086C-81A6-4D4E-92C7-0FBB2BBE977F}" type="presParOf" srcId="{741812B9-107C-4000-9254-AB9919F5C388}" destId="{563388A7-A955-4CD9-B92A-1EC989AA951F}" srcOrd="0" destOrd="0" presId="urn:microsoft.com/office/officeart/2005/8/layout/orgChart1"/>
    <dgm:cxn modelId="{1D4293B9-A3AB-4109-9311-B74BC617EA25}" type="presParOf" srcId="{563388A7-A955-4CD9-B92A-1EC989AA951F}" destId="{FD781499-E48D-4B5D-A707-853B2849C016}" srcOrd="0" destOrd="0" presId="urn:microsoft.com/office/officeart/2005/8/layout/orgChart1"/>
    <dgm:cxn modelId="{DB27D026-8DE9-432D-8F38-E83F67AC4E13}" type="presParOf" srcId="{563388A7-A955-4CD9-B92A-1EC989AA951F}" destId="{5884D575-FDBE-4FD4-A1E0-9578AA7899E5}" srcOrd="1" destOrd="0" presId="urn:microsoft.com/office/officeart/2005/8/layout/orgChart1"/>
    <dgm:cxn modelId="{FF08AA03-1168-4FCC-859E-5D4C3E98B514}" type="presParOf" srcId="{741812B9-107C-4000-9254-AB9919F5C388}" destId="{FC804AE1-FD13-4673-BAF1-15EE0632080E}" srcOrd="1" destOrd="0" presId="urn:microsoft.com/office/officeart/2005/8/layout/orgChart1"/>
    <dgm:cxn modelId="{5034B652-56D6-43EF-9C55-6F2C464C13B4}" type="presParOf" srcId="{741812B9-107C-4000-9254-AB9919F5C388}" destId="{6C28E7FA-A328-44A1-8DBA-5C960447E8ED}" srcOrd="2" destOrd="0" presId="urn:microsoft.com/office/officeart/2005/8/layout/orgChart1"/>
    <dgm:cxn modelId="{D34B3517-CEBF-4BFA-9437-E69B35C0F4DC}" type="presParOf" srcId="{C62B55E2-938D-406B-8E44-3BD67446F9D9}" destId="{54337BB0-24DE-4EF8-8B44-EAD07F535794}" srcOrd="4" destOrd="0" presId="urn:microsoft.com/office/officeart/2005/8/layout/orgChart1"/>
    <dgm:cxn modelId="{902A4F5E-ADB7-4C46-8493-FFED1C7C3F47}" type="presParOf" srcId="{C62B55E2-938D-406B-8E44-3BD67446F9D9}" destId="{AA89F88F-8C28-4625-A05B-1F9E12AA5FA0}" srcOrd="5" destOrd="0" presId="urn:microsoft.com/office/officeart/2005/8/layout/orgChart1"/>
    <dgm:cxn modelId="{48E95A32-3C30-42BA-9403-30A0C2FD0557}" type="presParOf" srcId="{AA89F88F-8C28-4625-A05B-1F9E12AA5FA0}" destId="{AE1B60D8-1D4F-4960-9F4D-EB641ACC2132}" srcOrd="0" destOrd="0" presId="urn:microsoft.com/office/officeart/2005/8/layout/orgChart1"/>
    <dgm:cxn modelId="{C7E75BB4-D012-4A73-85DB-8592FAA9643C}" type="presParOf" srcId="{AE1B60D8-1D4F-4960-9F4D-EB641ACC2132}" destId="{33B664A2-BD4F-489A-832A-4C3E57D7A2E4}" srcOrd="0" destOrd="0" presId="urn:microsoft.com/office/officeart/2005/8/layout/orgChart1"/>
    <dgm:cxn modelId="{E9ED0BA4-A140-43AB-B43A-4A130A652BAB}" type="presParOf" srcId="{AE1B60D8-1D4F-4960-9F4D-EB641ACC2132}" destId="{4420F35B-2938-470C-A04D-D0BA0C88804F}" srcOrd="1" destOrd="0" presId="urn:microsoft.com/office/officeart/2005/8/layout/orgChart1"/>
    <dgm:cxn modelId="{423C9000-F7A2-4FEA-B577-216BBFBFE714}" type="presParOf" srcId="{AA89F88F-8C28-4625-A05B-1F9E12AA5FA0}" destId="{44E7CB46-DDAB-4DB5-999C-31B6569A3F55}" srcOrd="1" destOrd="0" presId="urn:microsoft.com/office/officeart/2005/8/layout/orgChart1"/>
    <dgm:cxn modelId="{5EF1E5BC-7C7C-42C8-A127-0CAB688997A7}" type="presParOf" srcId="{AA89F88F-8C28-4625-A05B-1F9E12AA5FA0}" destId="{F15A7CDD-B477-44C1-9405-85E88B9599FA}" srcOrd="2" destOrd="0" presId="urn:microsoft.com/office/officeart/2005/8/layout/orgChart1"/>
    <dgm:cxn modelId="{82D8771D-2A11-403E-B47D-523B9DBC5FB2}" type="presParOf" srcId="{C62B55E2-938D-406B-8E44-3BD67446F9D9}" destId="{EBE75532-F3CE-4C28-9095-6BFA5A0B67F0}" srcOrd="6" destOrd="0" presId="urn:microsoft.com/office/officeart/2005/8/layout/orgChart1"/>
    <dgm:cxn modelId="{1FFBBDB7-E846-48BC-9ED1-83CD2CF1A7AF}" type="presParOf" srcId="{C62B55E2-938D-406B-8E44-3BD67446F9D9}" destId="{AE6F7226-4702-4E46-B9D5-310D1CA0C238}" srcOrd="7" destOrd="0" presId="urn:microsoft.com/office/officeart/2005/8/layout/orgChart1"/>
    <dgm:cxn modelId="{728471E8-DCB3-4E4E-90AB-3E0C0FE4553C}" type="presParOf" srcId="{AE6F7226-4702-4E46-B9D5-310D1CA0C238}" destId="{DF8679A8-E128-4172-AF11-500C4CB1725B}" srcOrd="0" destOrd="0" presId="urn:microsoft.com/office/officeart/2005/8/layout/orgChart1"/>
    <dgm:cxn modelId="{24613F07-37EC-4A0F-83C2-F70F51B6A3D9}" type="presParOf" srcId="{DF8679A8-E128-4172-AF11-500C4CB1725B}" destId="{E23CB3CE-465D-46EE-8384-397D1EDF5AE9}" srcOrd="0" destOrd="0" presId="urn:microsoft.com/office/officeart/2005/8/layout/orgChart1"/>
    <dgm:cxn modelId="{2DE4A637-F458-4516-977D-461508DD026C}" type="presParOf" srcId="{DF8679A8-E128-4172-AF11-500C4CB1725B}" destId="{A242C059-187C-4800-8C14-6BF60ECA5304}" srcOrd="1" destOrd="0" presId="urn:microsoft.com/office/officeart/2005/8/layout/orgChart1"/>
    <dgm:cxn modelId="{8DBF8C00-81B4-43FF-860B-A6BB32CCDFC3}" type="presParOf" srcId="{AE6F7226-4702-4E46-B9D5-310D1CA0C238}" destId="{3BC6AB9E-247E-4B12-B55C-259C7C85900E}" srcOrd="1" destOrd="0" presId="urn:microsoft.com/office/officeart/2005/8/layout/orgChart1"/>
    <dgm:cxn modelId="{26F21F86-B330-45A6-9CAE-F1B9774FE295}" type="presParOf" srcId="{AE6F7226-4702-4E46-B9D5-310D1CA0C238}" destId="{080C9DF8-291E-46EA-8E39-02A266912952}" srcOrd="2" destOrd="0" presId="urn:microsoft.com/office/officeart/2005/8/layout/orgChart1"/>
    <dgm:cxn modelId="{991821EF-224E-4B86-AEDD-E531F401E819}" type="presParOf" srcId="{C62B55E2-938D-406B-8E44-3BD67446F9D9}" destId="{7DDFD009-D9CA-41CC-9225-9AB48CCF596C}" srcOrd="8" destOrd="0" presId="urn:microsoft.com/office/officeart/2005/8/layout/orgChart1"/>
    <dgm:cxn modelId="{DFD7A000-9D50-44ED-A4EF-90670646172E}" type="presParOf" srcId="{C62B55E2-938D-406B-8E44-3BD67446F9D9}" destId="{249613BD-AC64-4FC1-9185-D3BFC1662706}" srcOrd="9" destOrd="0" presId="urn:microsoft.com/office/officeart/2005/8/layout/orgChart1"/>
    <dgm:cxn modelId="{3E5E4F4C-761B-49F4-9128-72113EB6CD70}" type="presParOf" srcId="{249613BD-AC64-4FC1-9185-D3BFC1662706}" destId="{0D1ACBA4-2EC1-4361-854F-FED4FE2C9890}" srcOrd="0" destOrd="0" presId="urn:microsoft.com/office/officeart/2005/8/layout/orgChart1"/>
    <dgm:cxn modelId="{26151750-AB5E-4B72-95FA-679FD372A857}" type="presParOf" srcId="{0D1ACBA4-2EC1-4361-854F-FED4FE2C9890}" destId="{D0D689F6-AFEC-4E7C-883C-31619860A53D}" srcOrd="0" destOrd="0" presId="urn:microsoft.com/office/officeart/2005/8/layout/orgChart1"/>
    <dgm:cxn modelId="{DD1D2819-4DAA-4796-AFD5-D9CD12E426D9}" type="presParOf" srcId="{0D1ACBA4-2EC1-4361-854F-FED4FE2C9890}" destId="{D4644B75-217D-4CC2-924B-DA0C12F21F10}" srcOrd="1" destOrd="0" presId="urn:microsoft.com/office/officeart/2005/8/layout/orgChart1"/>
    <dgm:cxn modelId="{95197066-F021-494F-AE12-0ED9E2DE1642}" type="presParOf" srcId="{249613BD-AC64-4FC1-9185-D3BFC1662706}" destId="{0B30180C-A78A-4C1C-8E44-DFE9F13238F7}" srcOrd="1" destOrd="0" presId="urn:microsoft.com/office/officeart/2005/8/layout/orgChart1"/>
    <dgm:cxn modelId="{6B41D648-27C4-48A8-92BD-FE78DA0360D7}" type="presParOf" srcId="{249613BD-AC64-4FC1-9185-D3BFC1662706}" destId="{F6882928-5C55-4A53-8522-63F0EF03E82D}" srcOrd="2" destOrd="0" presId="urn:microsoft.com/office/officeart/2005/8/layout/orgChart1"/>
    <dgm:cxn modelId="{210BC522-5490-4BDF-960E-317BF0FE54F9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FD009-D9CA-41CC-9225-9AB48CCF596C}">
      <dsp:nvSpPr>
        <dsp:cNvPr id="0" name=""/>
        <dsp:cNvSpPr/>
      </dsp:nvSpPr>
      <dsp:spPr>
        <a:xfrm>
          <a:off x="9057148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057148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37BB0-24DE-4EF8-8B44-EAD07F535794}">
      <dsp:nvSpPr>
        <dsp:cNvPr id="0" name=""/>
        <dsp:cNvSpPr/>
      </dsp:nvSpPr>
      <dsp:spPr>
        <a:xfrm>
          <a:off x="9057148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057148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84A8F-78B8-4CFE-8801-2B6E868F445A}">
      <dsp:nvSpPr>
        <dsp:cNvPr id="0" name=""/>
        <dsp:cNvSpPr/>
      </dsp:nvSpPr>
      <dsp:spPr>
        <a:xfrm>
          <a:off x="9057148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857634" y="133901"/>
              </a:lnTo>
              <a:lnTo>
                <a:pt x="3857634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751409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751409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751409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751409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2314580" y="133901"/>
              </a:lnTo>
              <a:lnTo>
                <a:pt x="231458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D456-D6E0-46DC-A0D4-78D9C3D65B14}">
      <dsp:nvSpPr>
        <dsp:cNvPr id="0" name=""/>
        <dsp:cNvSpPr/>
      </dsp:nvSpPr>
      <dsp:spPr>
        <a:xfrm>
          <a:off x="5971040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D7029-FBC8-4E05-99FA-D50D3495A529}">
      <dsp:nvSpPr>
        <dsp:cNvPr id="0" name=""/>
        <dsp:cNvSpPr/>
      </dsp:nvSpPr>
      <dsp:spPr>
        <a:xfrm>
          <a:off x="5971040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71040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709614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771526" y="133901"/>
              </a:lnTo>
              <a:lnTo>
                <a:pt x="771526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42798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42798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42798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938087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771526" y="0"/>
              </a:moveTo>
              <a:lnTo>
                <a:pt x="771526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88493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88493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88493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3395033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2314580" y="0"/>
              </a:moveTo>
              <a:lnTo>
                <a:pt x="2314580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861682-ED97-4C55-9A4E-5C18D998392A}">
      <dsp:nvSpPr>
        <dsp:cNvPr id="0" name=""/>
        <dsp:cNvSpPr/>
      </dsp:nvSpPr>
      <dsp:spPr>
        <a:xfrm>
          <a:off x="134187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4187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4187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34187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851979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3857634" y="0"/>
              </a:moveTo>
              <a:lnTo>
                <a:pt x="3857634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1" kern="1200" dirty="0">
              <a:latin typeface="Twinkl Light" pitchFamily="2" charset="0"/>
            </a:rPr>
            <a:t>Coraline</a:t>
          </a:r>
        </a:p>
      </dsp:txBody>
      <dsp:txXfrm>
        <a:off x="5071988" y="2017"/>
        <a:ext cx="1275251" cy="637625"/>
      </dsp:txXfrm>
    </dsp:sp>
    <dsp:sp modelId="{EF541A25-E74E-49AA-9DD8-76F45257AC74}">
      <dsp:nvSpPr>
        <dsp:cNvPr id="0" name=""/>
        <dsp:cNvSpPr/>
      </dsp:nvSpPr>
      <dsp:spPr>
        <a:xfrm>
          <a:off x="121435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1214354" y="907445"/>
        <a:ext cx="1275251" cy="637625"/>
      </dsp:txXfrm>
    </dsp:sp>
    <dsp:sp modelId="{D8CF3383-0945-4C8D-8A53-372F0B50E698}">
      <dsp:nvSpPr>
        <dsp:cNvPr id="0" name=""/>
        <dsp:cNvSpPr/>
      </dsp:nvSpPr>
      <dsp:spPr>
        <a:xfrm>
          <a:off x="1533166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connotations (exploding words)</a:t>
          </a:r>
        </a:p>
      </dsp:txBody>
      <dsp:txXfrm>
        <a:off x="1533166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1533166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Evaluating (making a judgement)</a:t>
          </a:r>
        </a:p>
      </dsp:txBody>
      <dsp:txXfrm>
        <a:off x="1533166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1533166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Questioning and Predicting</a:t>
          </a:r>
        </a:p>
      </dsp:txBody>
      <dsp:txXfrm>
        <a:off x="1533166" y="3623729"/>
        <a:ext cx="1275251" cy="637625"/>
      </dsp:txXfrm>
    </dsp:sp>
    <dsp:sp modelId="{C0BB513D-A6C7-4A24-ACD2-FF313CF5AAD7}">
      <dsp:nvSpPr>
        <dsp:cNvPr id="0" name=""/>
        <dsp:cNvSpPr/>
      </dsp:nvSpPr>
      <dsp:spPr>
        <a:xfrm>
          <a:off x="1533166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Strategies for unfamiliar vocabulary</a:t>
          </a:r>
        </a:p>
      </dsp:txBody>
      <dsp:txXfrm>
        <a:off x="1533166" y="4529158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275740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2757407" y="907445"/>
        <a:ext cx="1275251" cy="637625"/>
      </dsp:txXfrm>
    </dsp:sp>
    <dsp:sp modelId="{1A1A071B-5958-4C64-925B-BBA0F6D9EC13}">
      <dsp:nvSpPr>
        <dsp:cNvPr id="0" name=""/>
        <dsp:cNvSpPr/>
      </dsp:nvSpPr>
      <dsp:spPr>
        <a:xfrm>
          <a:off x="307622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information</a:t>
          </a:r>
        </a:p>
      </dsp:txBody>
      <dsp:txXfrm>
        <a:off x="3076220" y="1812873"/>
        <a:ext cx="1275251" cy="637625"/>
      </dsp:txXfrm>
    </dsp:sp>
    <dsp:sp modelId="{034D7301-E927-4B66-8FEA-8876800E8147}">
      <dsp:nvSpPr>
        <dsp:cNvPr id="0" name=""/>
        <dsp:cNvSpPr/>
      </dsp:nvSpPr>
      <dsp:spPr>
        <a:xfrm>
          <a:off x="307622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implicit information</a:t>
          </a:r>
        </a:p>
      </dsp:txBody>
      <dsp:txXfrm>
        <a:off x="3076220" y="2718301"/>
        <a:ext cx="1275251" cy="637625"/>
      </dsp:txXfrm>
    </dsp:sp>
    <dsp:sp modelId="{A0FE53F7-9812-44D9-B07B-BFA404250D6D}">
      <dsp:nvSpPr>
        <dsp:cNvPr id="0" name=""/>
        <dsp:cNvSpPr/>
      </dsp:nvSpPr>
      <dsp:spPr>
        <a:xfrm>
          <a:off x="307622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evidence/quotations</a:t>
          </a:r>
        </a:p>
      </dsp:txBody>
      <dsp:txXfrm>
        <a:off x="3076220" y="3623729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4300461" y="907445"/>
        <a:ext cx="1275251" cy="637625"/>
      </dsp:txXfrm>
    </dsp:sp>
    <dsp:sp modelId="{BD953B35-9970-4187-9CF1-18C29FB619BA}">
      <dsp:nvSpPr>
        <dsp:cNvPr id="0" name=""/>
        <dsp:cNvSpPr/>
      </dsp:nvSpPr>
      <dsp:spPr>
        <a:xfrm>
          <a:off x="4619274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Crafting vocabulary for atmosphere</a:t>
          </a:r>
        </a:p>
      </dsp:txBody>
      <dsp:txXfrm>
        <a:off x="4619274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4619274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Creating specific moods</a:t>
          </a:r>
        </a:p>
      </dsp:txBody>
      <dsp:txXfrm>
        <a:off x="4619274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4619274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sentences for effect</a:t>
          </a:r>
        </a:p>
      </dsp:txBody>
      <dsp:txXfrm>
        <a:off x="4619274" y="3623729"/>
        <a:ext cx="1275251" cy="637625"/>
      </dsp:txXfrm>
    </dsp:sp>
    <dsp:sp modelId="{9E332825-7D83-4C4E-8B24-571DF92170D4}">
      <dsp:nvSpPr>
        <dsp:cNvPr id="0" name=""/>
        <dsp:cNvSpPr/>
      </dsp:nvSpPr>
      <dsp:spPr>
        <a:xfrm>
          <a:off x="5843515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843515" y="907445"/>
        <a:ext cx="1275251" cy="637625"/>
      </dsp:txXfrm>
    </dsp:sp>
    <dsp:sp modelId="{2B6874A4-56AC-4783-9167-F2A0A51357F4}">
      <dsp:nvSpPr>
        <dsp:cNvPr id="0" name=""/>
        <dsp:cNvSpPr/>
      </dsp:nvSpPr>
      <dsp:spPr>
        <a:xfrm>
          <a:off x="616232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dialogue</a:t>
          </a:r>
        </a:p>
      </dsp:txBody>
      <dsp:txXfrm>
        <a:off x="6162328" y="1812873"/>
        <a:ext cx="1275251" cy="637625"/>
      </dsp:txXfrm>
    </dsp:sp>
    <dsp:sp modelId="{9702EC1D-E13E-4C74-88D5-51A8CC53A87D}">
      <dsp:nvSpPr>
        <dsp:cNvPr id="0" name=""/>
        <dsp:cNvSpPr/>
      </dsp:nvSpPr>
      <dsp:spPr>
        <a:xfrm>
          <a:off x="616232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perspectives</a:t>
          </a:r>
        </a:p>
      </dsp:txBody>
      <dsp:txXfrm>
        <a:off x="6162328" y="2718301"/>
        <a:ext cx="1275251" cy="637625"/>
      </dsp:txXfrm>
    </dsp:sp>
    <dsp:sp modelId="{B413DD14-5351-484F-8998-84C68E348323}">
      <dsp:nvSpPr>
        <dsp:cNvPr id="0" name=""/>
        <dsp:cNvSpPr/>
      </dsp:nvSpPr>
      <dsp:spPr>
        <a:xfrm>
          <a:off x="616232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openings</a:t>
          </a:r>
        </a:p>
      </dsp:txBody>
      <dsp:txXfrm>
        <a:off x="6162328" y="3623729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738656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7386569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770538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Punctuation (.?!’(),;:)</a:t>
          </a:r>
        </a:p>
      </dsp:txBody>
      <dsp:txXfrm>
        <a:off x="7705381" y="1812873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770538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7705381" y="2718301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770538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Sentence types (QECS)</a:t>
          </a:r>
        </a:p>
      </dsp:txBody>
      <dsp:txXfrm>
        <a:off x="7705381" y="3623729"/>
        <a:ext cx="1275251" cy="637625"/>
      </dsp:txXfrm>
    </dsp:sp>
    <dsp:sp modelId="{ECEF5FAF-B97D-4251-8D22-642EAAFAE58F}">
      <dsp:nvSpPr>
        <dsp:cNvPr id="0" name=""/>
        <dsp:cNvSpPr/>
      </dsp:nvSpPr>
      <dsp:spPr>
        <a:xfrm>
          <a:off x="770538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Object/subject</a:t>
          </a:r>
        </a:p>
      </dsp:txBody>
      <dsp:txXfrm>
        <a:off x="7705381" y="4529158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892962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8929622" y="907445"/>
        <a:ext cx="1275251" cy="637625"/>
      </dsp:txXfrm>
    </dsp:sp>
    <dsp:sp modelId="{D8873108-16C2-42D9-966F-AB6C65286DAA}">
      <dsp:nvSpPr>
        <dsp:cNvPr id="0" name=""/>
        <dsp:cNvSpPr/>
      </dsp:nvSpPr>
      <dsp:spPr>
        <a:xfrm>
          <a:off x="924843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Main clause</a:t>
          </a:r>
        </a:p>
      </dsp:txBody>
      <dsp:txXfrm>
        <a:off x="9248435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924843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conjunction</a:t>
          </a:r>
        </a:p>
      </dsp:txBody>
      <dsp:txXfrm>
        <a:off x="9248435" y="2718301"/>
        <a:ext cx="1275251" cy="637625"/>
      </dsp:txXfrm>
    </dsp:sp>
    <dsp:sp modelId="{33B664A2-BD4F-489A-832A-4C3E57D7A2E4}">
      <dsp:nvSpPr>
        <dsp:cNvPr id="0" name=""/>
        <dsp:cNvSpPr/>
      </dsp:nvSpPr>
      <dsp:spPr>
        <a:xfrm>
          <a:off x="924843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Simple/compound sentences</a:t>
          </a:r>
        </a:p>
      </dsp:txBody>
      <dsp:txXfrm>
        <a:off x="9248435" y="3623729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924843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Subordinating conjunctions</a:t>
          </a:r>
        </a:p>
      </dsp:txBody>
      <dsp:txXfrm>
        <a:off x="9248435" y="4529158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924843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Complex sentences</a:t>
          </a:r>
        </a:p>
      </dsp:txBody>
      <dsp:txXfrm>
        <a:off x="9248435" y="5434586"/>
        <a:ext cx="1275251" cy="637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FD009-D9CA-41CC-9225-9AB48CCF596C}">
      <dsp:nvSpPr>
        <dsp:cNvPr id="0" name=""/>
        <dsp:cNvSpPr/>
      </dsp:nvSpPr>
      <dsp:spPr>
        <a:xfrm>
          <a:off x="9057148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057148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37BB0-24DE-4EF8-8B44-EAD07F535794}">
      <dsp:nvSpPr>
        <dsp:cNvPr id="0" name=""/>
        <dsp:cNvSpPr/>
      </dsp:nvSpPr>
      <dsp:spPr>
        <a:xfrm>
          <a:off x="9057148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057148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84A8F-78B8-4CFE-8801-2B6E868F445A}">
      <dsp:nvSpPr>
        <dsp:cNvPr id="0" name=""/>
        <dsp:cNvSpPr/>
      </dsp:nvSpPr>
      <dsp:spPr>
        <a:xfrm>
          <a:off x="9057148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857634" y="133901"/>
              </a:lnTo>
              <a:lnTo>
                <a:pt x="3857634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751409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751409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751409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751409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2314580" y="133901"/>
              </a:lnTo>
              <a:lnTo>
                <a:pt x="231458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D456-D6E0-46DC-A0D4-78D9C3D65B14}">
      <dsp:nvSpPr>
        <dsp:cNvPr id="0" name=""/>
        <dsp:cNvSpPr/>
      </dsp:nvSpPr>
      <dsp:spPr>
        <a:xfrm>
          <a:off x="5971040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D7029-FBC8-4E05-99FA-D50D3495A529}">
      <dsp:nvSpPr>
        <dsp:cNvPr id="0" name=""/>
        <dsp:cNvSpPr/>
      </dsp:nvSpPr>
      <dsp:spPr>
        <a:xfrm>
          <a:off x="5971040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71040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709614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771526" y="133901"/>
              </a:lnTo>
              <a:lnTo>
                <a:pt x="771526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42798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42798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42798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938087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771526" y="0"/>
              </a:moveTo>
              <a:lnTo>
                <a:pt x="771526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88493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88493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88493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3395033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2314580" y="0"/>
              </a:moveTo>
              <a:lnTo>
                <a:pt x="2314580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861682-ED97-4C55-9A4E-5C18D998392A}">
      <dsp:nvSpPr>
        <dsp:cNvPr id="0" name=""/>
        <dsp:cNvSpPr/>
      </dsp:nvSpPr>
      <dsp:spPr>
        <a:xfrm>
          <a:off x="134187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4187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4187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34187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851979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3857634" y="0"/>
              </a:moveTo>
              <a:lnTo>
                <a:pt x="3857634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1" kern="1200" dirty="0">
              <a:latin typeface="Twinkl Light" pitchFamily="2" charset="0"/>
            </a:rPr>
            <a:t>Coraline</a:t>
          </a:r>
        </a:p>
      </dsp:txBody>
      <dsp:txXfrm>
        <a:off x="5071988" y="2017"/>
        <a:ext cx="1275251" cy="637625"/>
      </dsp:txXfrm>
    </dsp:sp>
    <dsp:sp modelId="{EF541A25-E74E-49AA-9DD8-76F45257AC74}">
      <dsp:nvSpPr>
        <dsp:cNvPr id="0" name=""/>
        <dsp:cNvSpPr/>
      </dsp:nvSpPr>
      <dsp:spPr>
        <a:xfrm>
          <a:off x="121435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1214354" y="907445"/>
        <a:ext cx="1275251" cy="637625"/>
      </dsp:txXfrm>
    </dsp:sp>
    <dsp:sp modelId="{D8CF3383-0945-4C8D-8A53-372F0B50E698}">
      <dsp:nvSpPr>
        <dsp:cNvPr id="0" name=""/>
        <dsp:cNvSpPr/>
      </dsp:nvSpPr>
      <dsp:spPr>
        <a:xfrm>
          <a:off x="1533166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connotations (exploding words)</a:t>
          </a:r>
        </a:p>
      </dsp:txBody>
      <dsp:txXfrm>
        <a:off x="1533166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1533166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Evaluating (making a judgement)</a:t>
          </a:r>
        </a:p>
      </dsp:txBody>
      <dsp:txXfrm>
        <a:off x="1533166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1533166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Questioning and Predicting</a:t>
          </a:r>
        </a:p>
      </dsp:txBody>
      <dsp:txXfrm>
        <a:off x="1533166" y="3623729"/>
        <a:ext cx="1275251" cy="637625"/>
      </dsp:txXfrm>
    </dsp:sp>
    <dsp:sp modelId="{C0BB513D-A6C7-4A24-ACD2-FF313CF5AAD7}">
      <dsp:nvSpPr>
        <dsp:cNvPr id="0" name=""/>
        <dsp:cNvSpPr/>
      </dsp:nvSpPr>
      <dsp:spPr>
        <a:xfrm>
          <a:off x="1533166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Strategies for unfamiliar vocabulary</a:t>
          </a:r>
        </a:p>
      </dsp:txBody>
      <dsp:txXfrm>
        <a:off x="1533166" y="4529158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275740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2757407" y="907445"/>
        <a:ext cx="1275251" cy="637625"/>
      </dsp:txXfrm>
    </dsp:sp>
    <dsp:sp modelId="{1A1A071B-5958-4C64-925B-BBA0F6D9EC13}">
      <dsp:nvSpPr>
        <dsp:cNvPr id="0" name=""/>
        <dsp:cNvSpPr/>
      </dsp:nvSpPr>
      <dsp:spPr>
        <a:xfrm>
          <a:off x="307622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information</a:t>
          </a:r>
        </a:p>
      </dsp:txBody>
      <dsp:txXfrm>
        <a:off x="3076220" y="1812873"/>
        <a:ext cx="1275251" cy="637625"/>
      </dsp:txXfrm>
    </dsp:sp>
    <dsp:sp modelId="{034D7301-E927-4B66-8FEA-8876800E8147}">
      <dsp:nvSpPr>
        <dsp:cNvPr id="0" name=""/>
        <dsp:cNvSpPr/>
      </dsp:nvSpPr>
      <dsp:spPr>
        <a:xfrm>
          <a:off x="307622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implicit information</a:t>
          </a:r>
        </a:p>
      </dsp:txBody>
      <dsp:txXfrm>
        <a:off x="3076220" y="2718301"/>
        <a:ext cx="1275251" cy="637625"/>
      </dsp:txXfrm>
    </dsp:sp>
    <dsp:sp modelId="{A0FE53F7-9812-44D9-B07B-BFA404250D6D}">
      <dsp:nvSpPr>
        <dsp:cNvPr id="0" name=""/>
        <dsp:cNvSpPr/>
      </dsp:nvSpPr>
      <dsp:spPr>
        <a:xfrm>
          <a:off x="307622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evidence/quotations</a:t>
          </a:r>
        </a:p>
      </dsp:txBody>
      <dsp:txXfrm>
        <a:off x="3076220" y="3623729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4300461" y="907445"/>
        <a:ext cx="1275251" cy="637625"/>
      </dsp:txXfrm>
    </dsp:sp>
    <dsp:sp modelId="{BD953B35-9970-4187-9CF1-18C29FB619BA}">
      <dsp:nvSpPr>
        <dsp:cNvPr id="0" name=""/>
        <dsp:cNvSpPr/>
      </dsp:nvSpPr>
      <dsp:spPr>
        <a:xfrm>
          <a:off x="4619274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Crafting vocabulary for atmosphere</a:t>
          </a:r>
        </a:p>
      </dsp:txBody>
      <dsp:txXfrm>
        <a:off x="4619274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4619274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Creating specific moods</a:t>
          </a:r>
        </a:p>
      </dsp:txBody>
      <dsp:txXfrm>
        <a:off x="4619274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4619274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sentences for effect</a:t>
          </a:r>
        </a:p>
      </dsp:txBody>
      <dsp:txXfrm>
        <a:off x="4619274" y="3623729"/>
        <a:ext cx="1275251" cy="637625"/>
      </dsp:txXfrm>
    </dsp:sp>
    <dsp:sp modelId="{9E332825-7D83-4C4E-8B24-571DF92170D4}">
      <dsp:nvSpPr>
        <dsp:cNvPr id="0" name=""/>
        <dsp:cNvSpPr/>
      </dsp:nvSpPr>
      <dsp:spPr>
        <a:xfrm>
          <a:off x="5843515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843515" y="907445"/>
        <a:ext cx="1275251" cy="637625"/>
      </dsp:txXfrm>
    </dsp:sp>
    <dsp:sp modelId="{2B6874A4-56AC-4783-9167-F2A0A51357F4}">
      <dsp:nvSpPr>
        <dsp:cNvPr id="0" name=""/>
        <dsp:cNvSpPr/>
      </dsp:nvSpPr>
      <dsp:spPr>
        <a:xfrm>
          <a:off x="616232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dialogue</a:t>
          </a:r>
        </a:p>
      </dsp:txBody>
      <dsp:txXfrm>
        <a:off x="6162328" y="1812873"/>
        <a:ext cx="1275251" cy="637625"/>
      </dsp:txXfrm>
    </dsp:sp>
    <dsp:sp modelId="{9702EC1D-E13E-4C74-88D5-51A8CC53A87D}">
      <dsp:nvSpPr>
        <dsp:cNvPr id="0" name=""/>
        <dsp:cNvSpPr/>
      </dsp:nvSpPr>
      <dsp:spPr>
        <a:xfrm>
          <a:off x="616232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perspectives</a:t>
          </a:r>
        </a:p>
      </dsp:txBody>
      <dsp:txXfrm>
        <a:off x="6162328" y="2718301"/>
        <a:ext cx="1275251" cy="637625"/>
      </dsp:txXfrm>
    </dsp:sp>
    <dsp:sp modelId="{B413DD14-5351-484F-8998-84C68E348323}">
      <dsp:nvSpPr>
        <dsp:cNvPr id="0" name=""/>
        <dsp:cNvSpPr/>
      </dsp:nvSpPr>
      <dsp:spPr>
        <a:xfrm>
          <a:off x="616232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openings</a:t>
          </a:r>
        </a:p>
      </dsp:txBody>
      <dsp:txXfrm>
        <a:off x="6162328" y="3623729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738656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7386569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770538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Punctuation (.?!’(),;:)</a:t>
          </a:r>
        </a:p>
      </dsp:txBody>
      <dsp:txXfrm>
        <a:off x="7705381" y="1812873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770538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7705381" y="2718301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770538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Sentence types (QECS)</a:t>
          </a:r>
        </a:p>
      </dsp:txBody>
      <dsp:txXfrm>
        <a:off x="7705381" y="3623729"/>
        <a:ext cx="1275251" cy="637625"/>
      </dsp:txXfrm>
    </dsp:sp>
    <dsp:sp modelId="{ECEF5FAF-B97D-4251-8D22-642EAAFAE58F}">
      <dsp:nvSpPr>
        <dsp:cNvPr id="0" name=""/>
        <dsp:cNvSpPr/>
      </dsp:nvSpPr>
      <dsp:spPr>
        <a:xfrm>
          <a:off x="770538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Object/subject</a:t>
          </a:r>
        </a:p>
      </dsp:txBody>
      <dsp:txXfrm>
        <a:off x="7705381" y="4529158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892962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8929622" y="907445"/>
        <a:ext cx="1275251" cy="637625"/>
      </dsp:txXfrm>
    </dsp:sp>
    <dsp:sp modelId="{D8873108-16C2-42D9-966F-AB6C65286DAA}">
      <dsp:nvSpPr>
        <dsp:cNvPr id="0" name=""/>
        <dsp:cNvSpPr/>
      </dsp:nvSpPr>
      <dsp:spPr>
        <a:xfrm>
          <a:off x="924843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Main clause</a:t>
          </a:r>
        </a:p>
      </dsp:txBody>
      <dsp:txXfrm>
        <a:off x="9248435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924843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conjunction</a:t>
          </a:r>
        </a:p>
      </dsp:txBody>
      <dsp:txXfrm>
        <a:off x="9248435" y="2718301"/>
        <a:ext cx="1275251" cy="637625"/>
      </dsp:txXfrm>
    </dsp:sp>
    <dsp:sp modelId="{33B664A2-BD4F-489A-832A-4C3E57D7A2E4}">
      <dsp:nvSpPr>
        <dsp:cNvPr id="0" name=""/>
        <dsp:cNvSpPr/>
      </dsp:nvSpPr>
      <dsp:spPr>
        <a:xfrm>
          <a:off x="924843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Simple/compound sentences</a:t>
          </a:r>
        </a:p>
      </dsp:txBody>
      <dsp:txXfrm>
        <a:off x="9248435" y="3623729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924843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Subordinating conjunctions</a:t>
          </a:r>
        </a:p>
      </dsp:txBody>
      <dsp:txXfrm>
        <a:off x="9248435" y="4529158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924843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Complex sentences</a:t>
          </a:r>
        </a:p>
      </dsp:txBody>
      <dsp:txXfrm>
        <a:off x="9248435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31984-A2DB-96BC-6921-59FFD41E6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302A9F-449F-2C58-A418-F843019CBD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D954F-C946-F910-97E8-A36A9AC11D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684071-81F2-A9C5-16E5-06EE952EE5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923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3319072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3666090" y="4595845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861682-ED97-4C55-9A4E-5C18D9983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BB513D-A6C7-4A24-ACD2-FF313CF5A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BD7029-FBC8-4E05-99FA-D50D3495A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2EC1D-E13E-4C74-88D5-51A8CC53A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DCD456-D6E0-46DC-A0D4-78D9C3D65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13DD14-5351-484F-8998-84C68E34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84A8F-78B8-4CFE-8801-2B6E868F4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73108-16C2-42D9-966F-AB6C65286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337BB0-24DE-4EF8-8B44-EAD07F535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664A2-BD4F-489A-832A-4C3E57D7A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68D03-77C5-3CA0-DD6E-34E8981F6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81556F1-282C-5CEE-39CE-5F51584CB4F9}"/>
              </a:ext>
            </a:extLst>
          </p:cNvPr>
          <p:cNvGraphicFramePr/>
          <p:nvPr/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0457856E-3BA2-2ECE-C66A-EDCF76237B36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DBB9DA2D-1107-3B59-6B2E-CB0B0C0DC2B1}"/>
              </a:ext>
            </a:extLst>
          </p:cNvPr>
          <p:cNvSpPr/>
          <p:nvPr/>
        </p:nvSpPr>
        <p:spPr>
          <a:xfrm>
            <a:off x="3666090" y="4595845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9204628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861682-ED97-4C55-9A4E-5C18D9983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BB513D-A6C7-4A24-ACD2-FF313CF5A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BD7029-FBC8-4E05-99FA-D50D3495A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2EC1D-E13E-4C74-88D5-51A8CC53A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DCD456-D6E0-46DC-A0D4-78D9C3D65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13DD14-5351-484F-8998-84C68E34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84A8F-78B8-4CFE-8801-2B6E868F4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73108-16C2-42D9-966F-AB6C65286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337BB0-24DE-4EF8-8B44-EAD07F535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664A2-BD4F-489A-832A-4C3E57D7A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20546E-DAE7-4235-8E1A-90423A4E65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D58CFA5-0AA0-4034-81BF-C8645D5C21F7}">
  <ds:schemaRefs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aa9ed08a-00ef-467b-8b0c-4407ac5c8df0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c8da4e10-52d5-4668-9841-d7817def17e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6D19098-DADC-4EA2-914E-B940E17EF9E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4481</TotalTime>
  <Words>306</Words>
  <Application>Microsoft Office PowerPoint</Application>
  <PresentationFormat>Widescreen</PresentationFormat>
  <Paragraphs>68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Twinkl Light</vt:lpstr>
      <vt:lpstr>Office Theme</vt:lpstr>
      <vt:lpstr>PowerPoint Presentation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Erin Lawrence</cp:lastModifiedBy>
  <cp:revision>36</cp:revision>
  <dcterms:created xsi:type="dcterms:W3CDTF">2023-06-19T06:51:04Z</dcterms:created>
  <dcterms:modified xsi:type="dcterms:W3CDTF">2024-11-12T15:44:37Z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