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7755" autoAdjust="0"/>
  </p:normalViewPr>
  <p:slideViewPr>
    <p:cSldViewPr snapToGrid="0">
      <p:cViewPr varScale="1">
        <p:scale>
          <a:sx n="61" d="100"/>
          <a:sy n="61" d="100"/>
        </p:scale>
        <p:origin x="10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Bildungsroman Genre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29CC732A-4939-422F-B7D0-2B51D7C895AB}" type="asst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Stories about transition from childhood to adulthood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4001DED7-CAA9-4514-BA03-748C39458DE5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Context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914D0B9F-FA52-4B72-868A-FBC103526FEB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Language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69ACC0EF-7A00-4141-9919-3D6766D263B4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Structure 1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D924222-92DC-401D-B128-E49772CD5C0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Narrative hooks and openings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FABA4A36-4677-4E48-AFEE-9C5BA105FA23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Narrative endings (cliffhangers, cyclical endings)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4BE77738-F0C4-4728-BC02-C374BF90818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Sentence types (SCQE)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2099657F-5E95-4A9A-8397-C719E7118C6D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Symbolism of colours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AF6BE1F-9CB6-4F85-8A35-33D4C5115213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Sensory imagery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E8B88821-919E-4E19-B852-E9A2D494256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Protagonist and antagonist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CF12D951-5004-4BD2-8FDF-A88F922F0F9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Childhood in 1800s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BA79D967-B31D-4DA4-AB25-53F01210C5E6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How social class affects childhood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85E5541-8C6C-4E58-AC56-9CFC41CE3B2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Analytical Writing</a:t>
          </a:r>
        </a:p>
      </dgm:t>
    </dgm:pt>
    <dgm:pt modelId="{2BD612FA-411C-4B4F-9787-A7D7CC6D8E3B}" type="parTrans" cxnId="{34697D7D-CA82-45F9-AE45-7B5E10CCC642}">
      <dgm:prSet/>
      <dgm:spPr/>
      <dgm:t>
        <a:bodyPr/>
        <a:lstStyle/>
        <a:p>
          <a:endParaRPr lang="en-GB" sz="2000"/>
        </a:p>
      </dgm:t>
    </dgm:pt>
    <dgm:pt modelId="{F3E9D740-E909-4A05-90CF-E56A296F8F55}" type="sibTrans" cxnId="{34697D7D-CA82-45F9-AE45-7B5E10CCC642}">
      <dgm:prSet/>
      <dgm:spPr/>
      <dgm:t>
        <a:bodyPr/>
        <a:lstStyle/>
        <a:p>
          <a:endParaRPr lang="en-GB" sz="2000"/>
        </a:p>
      </dgm:t>
    </dgm:pt>
    <dgm:pt modelId="{86DB857E-95D2-47D1-9BD1-53AE82A9DFB5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Writing WHAT sentences</a:t>
          </a:r>
        </a:p>
      </dgm:t>
    </dgm:pt>
    <dgm:pt modelId="{12478656-FF73-4C41-951A-04F6B28487EC}" type="parTrans" cxnId="{24F9BAEB-CC6B-4CC9-B397-EB8AFD6E997A}">
      <dgm:prSet/>
      <dgm:spPr/>
      <dgm:t>
        <a:bodyPr/>
        <a:lstStyle/>
        <a:p>
          <a:endParaRPr lang="en-GB" sz="2000"/>
        </a:p>
      </dgm:t>
    </dgm:pt>
    <dgm:pt modelId="{06128A59-AE0F-4AC8-9B6B-FAA98E1F635A}" type="sibTrans" cxnId="{24F9BAEB-CC6B-4CC9-B397-EB8AFD6E997A}">
      <dgm:prSet/>
      <dgm:spPr/>
      <dgm:t>
        <a:bodyPr/>
        <a:lstStyle/>
        <a:p>
          <a:endParaRPr lang="en-GB" sz="2000"/>
        </a:p>
      </dgm:t>
    </dgm:pt>
    <dgm:pt modelId="{C3C12EC8-F11C-47F9-A08F-8EC972623A86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What is the writer telling us about?</a:t>
          </a:r>
        </a:p>
      </dgm:t>
    </dgm:pt>
    <dgm:pt modelId="{9FB547A5-3247-4CEC-A010-735FEC0C8EA3}" type="parTrans" cxnId="{67B8A384-62F3-45D3-B83D-594B9690F60F}">
      <dgm:prSet/>
      <dgm:spPr/>
      <dgm:t>
        <a:bodyPr/>
        <a:lstStyle/>
        <a:p>
          <a:endParaRPr lang="en-GB" sz="2000"/>
        </a:p>
      </dgm:t>
    </dgm:pt>
    <dgm:pt modelId="{20350428-E781-464A-8CBD-F8F803E1F1BA}" type="sibTrans" cxnId="{67B8A384-62F3-45D3-B83D-594B9690F60F}">
      <dgm:prSet/>
      <dgm:spPr/>
      <dgm:t>
        <a:bodyPr/>
        <a:lstStyle/>
        <a:p>
          <a:endParaRPr lang="en-GB" sz="2000"/>
        </a:p>
      </dgm:t>
    </dgm:pt>
    <dgm:pt modelId="{2FF1DA2B-8456-4B2C-A6A0-8D0DD1B2C956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What does the writer want us to think or feel?</a:t>
          </a:r>
        </a:p>
      </dgm:t>
    </dgm:pt>
    <dgm:pt modelId="{B992E428-5234-4B16-9044-775CFB8DA86A}" type="parTrans" cxnId="{B11FFFBA-4DDC-4DF0-A259-AA5529077A9A}">
      <dgm:prSet/>
      <dgm:spPr/>
      <dgm:t>
        <a:bodyPr/>
        <a:lstStyle/>
        <a:p>
          <a:endParaRPr lang="en-GB" sz="2000"/>
        </a:p>
      </dgm:t>
    </dgm:pt>
    <dgm:pt modelId="{E9AC6DBF-E1C5-4790-A515-5C62B8C80BB5}" type="sibTrans" cxnId="{B11FFFBA-4DDC-4DF0-A259-AA5529077A9A}">
      <dgm:prSet/>
      <dgm:spPr/>
      <dgm:t>
        <a:bodyPr/>
        <a:lstStyle/>
        <a:p>
          <a:endParaRPr lang="en-GB" sz="2000"/>
        </a:p>
      </dgm:t>
    </dgm:pt>
    <dgm:pt modelId="{B58E7AE7-C20E-4C79-AEF0-55C3BEAD40C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Form</a:t>
          </a:r>
        </a:p>
      </dgm:t>
    </dgm:pt>
    <dgm:pt modelId="{63B38F9B-4F9C-4C36-9007-BF6E57FEFC8C}" type="parTrans" cxnId="{BA7DC305-435C-4625-AF5F-0443778E5840}">
      <dgm:prSet/>
      <dgm:spPr/>
      <dgm:t>
        <a:bodyPr/>
        <a:lstStyle/>
        <a:p>
          <a:endParaRPr lang="en-GB" sz="2000"/>
        </a:p>
      </dgm:t>
    </dgm:pt>
    <dgm:pt modelId="{82D2B4F5-5FC6-4DCC-BD76-9296A581E9C4}" type="sibTrans" cxnId="{BA7DC305-435C-4625-AF5F-0443778E5840}">
      <dgm:prSet/>
      <dgm:spPr/>
      <dgm:t>
        <a:bodyPr/>
        <a:lstStyle/>
        <a:p>
          <a:endParaRPr lang="en-GB" sz="2000"/>
        </a:p>
      </dgm:t>
    </dgm:pt>
    <dgm:pt modelId="{2A6B242D-5CDE-4593-B475-CE8A2C30278C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Conventions of </a:t>
          </a:r>
          <a:r>
            <a:rPr lang="en-GB" sz="1200" dirty="0" err="1">
              <a:latin typeface="Twinkl Light" pitchFamily="2" charset="0"/>
            </a:rPr>
            <a:t>bilsdungsroman</a:t>
          </a:r>
          <a:r>
            <a:rPr lang="en-GB" sz="1200" dirty="0">
              <a:latin typeface="Twinkl Light" pitchFamily="2" charset="0"/>
            </a:rPr>
            <a:t> novels</a:t>
          </a:r>
        </a:p>
      </dgm:t>
    </dgm:pt>
    <dgm:pt modelId="{F51E1A84-0EA9-4802-B31B-70916393F4EF}" type="parTrans" cxnId="{D4ACFD4E-BCB4-4170-89B1-E9D7AF0311CC}">
      <dgm:prSet/>
      <dgm:spPr/>
      <dgm:t>
        <a:bodyPr/>
        <a:lstStyle/>
        <a:p>
          <a:endParaRPr lang="en-GB" sz="2000"/>
        </a:p>
      </dgm:t>
    </dgm:pt>
    <dgm:pt modelId="{7F3E3DD9-BF14-47A4-8965-E5795046D620}" type="sibTrans" cxnId="{D4ACFD4E-BCB4-4170-89B1-E9D7AF0311CC}">
      <dgm:prSet/>
      <dgm:spPr/>
      <dgm:t>
        <a:bodyPr/>
        <a:lstStyle/>
        <a:p>
          <a:endParaRPr lang="en-GB" sz="2000"/>
        </a:p>
      </dgm:t>
    </dgm:pt>
    <dgm:pt modelId="{6DEFB62E-7861-4BF4-AE79-FFB888428220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Archetype</a:t>
          </a:r>
        </a:p>
      </dgm:t>
    </dgm:pt>
    <dgm:pt modelId="{8EEA4AB9-F59A-459D-A110-013D01EF31EB}" type="parTrans" cxnId="{E6254F63-86D7-4E04-85FC-E8BE65CC6134}">
      <dgm:prSet/>
      <dgm:spPr/>
      <dgm:t>
        <a:bodyPr/>
        <a:lstStyle/>
        <a:p>
          <a:endParaRPr lang="en-GB" sz="2000"/>
        </a:p>
      </dgm:t>
    </dgm:pt>
    <dgm:pt modelId="{32D966D9-F874-4993-9582-FCC1AE7C0E5E}" type="sibTrans" cxnId="{E6254F63-86D7-4E04-85FC-E8BE65CC6134}">
      <dgm:prSet/>
      <dgm:spPr/>
      <dgm:t>
        <a:bodyPr/>
        <a:lstStyle/>
        <a:p>
          <a:endParaRPr lang="en-GB" sz="2000"/>
        </a:p>
      </dgm:t>
    </dgm:pt>
    <dgm:pt modelId="{7978BEEC-4035-4B8E-9CC5-A75E34D4E375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Structure 2</a:t>
          </a:r>
        </a:p>
      </dgm:t>
    </dgm:pt>
    <dgm:pt modelId="{2FBE23C9-647F-40F0-A219-D9148C5C6D71}" type="parTrans" cxnId="{430CB9B9-52D6-4F83-8283-AE975207F4BB}">
      <dgm:prSet/>
      <dgm:spPr/>
      <dgm:t>
        <a:bodyPr/>
        <a:lstStyle/>
        <a:p>
          <a:endParaRPr lang="en-GB" sz="2000"/>
        </a:p>
      </dgm:t>
    </dgm:pt>
    <dgm:pt modelId="{7469833E-1709-4FC8-9C60-BF920A5B72A5}" type="sibTrans" cxnId="{430CB9B9-52D6-4F83-8283-AE975207F4BB}">
      <dgm:prSet/>
      <dgm:spPr/>
      <dgm:t>
        <a:bodyPr/>
        <a:lstStyle/>
        <a:p>
          <a:endParaRPr lang="en-GB" sz="2000"/>
        </a:p>
      </dgm:t>
    </dgm:pt>
    <dgm:pt modelId="{D00AA319-9E14-47FF-9118-4C8BE87E4BC8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Foreshadowing</a:t>
          </a:r>
          <a:endParaRPr lang="en-GB" sz="1200" dirty="0">
            <a:latin typeface="Twinkl Light" pitchFamily="2" charset="0"/>
          </a:endParaRPr>
        </a:p>
      </dgm:t>
    </dgm:pt>
    <dgm:pt modelId="{E4F71C32-F9C6-470F-A223-C81574E1129F}" type="parTrans" cxnId="{26BA2D3A-1855-4F37-B060-5ABA9749A9BD}">
      <dgm:prSet/>
      <dgm:spPr/>
      <dgm:t>
        <a:bodyPr/>
        <a:lstStyle/>
        <a:p>
          <a:endParaRPr lang="en-GB" sz="2000"/>
        </a:p>
      </dgm:t>
    </dgm:pt>
    <dgm:pt modelId="{073B5F53-9E9C-4178-898F-64DF598032A6}" type="sibTrans" cxnId="{26BA2D3A-1855-4F37-B060-5ABA9749A9BD}">
      <dgm:prSet/>
      <dgm:spPr/>
      <dgm:t>
        <a:bodyPr/>
        <a:lstStyle/>
        <a:p>
          <a:endParaRPr lang="en-GB" sz="2000"/>
        </a:p>
      </dgm:t>
    </dgm:pt>
    <dgm:pt modelId="{53B9AFDD-EBF2-4CD2-A83A-077565210147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Change in focus</a:t>
          </a:r>
        </a:p>
      </dgm:t>
    </dgm:pt>
    <dgm:pt modelId="{70DD0586-345D-40B1-BB70-26F6BF31AFA0}" type="parTrans" cxnId="{5F04BEB3-5BD9-48E8-ABF5-8E5200135881}">
      <dgm:prSet/>
      <dgm:spPr/>
      <dgm:t>
        <a:bodyPr/>
        <a:lstStyle/>
        <a:p>
          <a:endParaRPr lang="en-GB" sz="2000"/>
        </a:p>
      </dgm:t>
    </dgm:pt>
    <dgm:pt modelId="{1A0F53C6-0921-410D-BE9A-DD6A3749B915}" type="sibTrans" cxnId="{5F04BEB3-5BD9-48E8-ABF5-8E5200135881}">
      <dgm:prSet/>
      <dgm:spPr/>
      <dgm:t>
        <a:bodyPr/>
        <a:lstStyle/>
        <a:p>
          <a:endParaRPr lang="en-GB" sz="2000"/>
        </a:p>
      </dgm:t>
    </dgm:pt>
    <dgm:pt modelId="{EEEF71D2-DBB4-428D-B80B-42E83D732EB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Narrative Voice</a:t>
          </a:r>
        </a:p>
      </dgm:t>
    </dgm:pt>
    <dgm:pt modelId="{B7C437AC-C416-4ED7-AE0B-BC4B84540DB2}" type="parTrans" cxnId="{9EE767EE-252C-44C5-BA4B-1E372DBF3436}">
      <dgm:prSet/>
      <dgm:spPr/>
      <dgm:t>
        <a:bodyPr/>
        <a:lstStyle/>
        <a:p>
          <a:endParaRPr lang="en-GB" sz="2000"/>
        </a:p>
      </dgm:t>
    </dgm:pt>
    <dgm:pt modelId="{FA7A016A-FF56-4B55-A18C-C4F51297392D}" type="sibTrans" cxnId="{9EE767EE-252C-44C5-BA4B-1E372DBF3436}">
      <dgm:prSet/>
      <dgm:spPr/>
      <dgm:t>
        <a:bodyPr/>
        <a:lstStyle/>
        <a:p>
          <a:endParaRPr lang="en-GB" sz="2000"/>
        </a:p>
      </dgm:t>
    </dgm:pt>
    <dgm:pt modelId="{9E5B0A96-F1E0-4ED7-A00F-EB0B97D9F47F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Conflict</a:t>
          </a:r>
        </a:p>
      </dgm:t>
    </dgm:pt>
    <dgm:pt modelId="{253E1FB6-6B89-4B84-95DD-F34A003223F5}" type="parTrans" cxnId="{5C6D8152-90BB-4A78-BE31-59D5FD9DDE1E}">
      <dgm:prSet/>
      <dgm:spPr/>
      <dgm:t>
        <a:bodyPr/>
        <a:lstStyle/>
        <a:p>
          <a:endParaRPr lang="en-GB" sz="2000"/>
        </a:p>
      </dgm:t>
    </dgm:pt>
    <dgm:pt modelId="{ED8E0323-B8D8-4E85-8F51-4079F6ED53DB}" type="sibTrans" cxnId="{5C6D8152-90BB-4A78-BE31-59D5FD9DDE1E}">
      <dgm:prSet/>
      <dgm:spPr/>
      <dgm:t>
        <a:bodyPr/>
        <a:lstStyle/>
        <a:p>
          <a:endParaRPr lang="en-GB" sz="2000"/>
        </a:p>
      </dgm:t>
    </dgm:pt>
    <dgm:pt modelId="{A02340FD-E578-40D4-89D4-756C0645D99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 explicit information</a:t>
          </a:r>
        </a:p>
      </dgm:t>
    </dgm:pt>
    <dgm:pt modelId="{6D4E56A6-D0C2-4DAB-B37D-E2B3B33D5A39}" type="parTrans" cxnId="{308D81D1-8ADB-4B07-AD8F-8A5929B38800}">
      <dgm:prSet/>
      <dgm:spPr/>
      <dgm:t>
        <a:bodyPr/>
        <a:lstStyle/>
        <a:p>
          <a:endParaRPr lang="en-GB"/>
        </a:p>
      </dgm:t>
    </dgm:pt>
    <dgm:pt modelId="{08B43322-B25E-411B-B73F-25827C037977}" type="sibTrans" cxnId="{308D81D1-8ADB-4B07-AD8F-8A5929B38800}">
      <dgm:prSet/>
      <dgm:spPr/>
      <dgm:t>
        <a:bodyPr/>
        <a:lstStyle/>
        <a:p>
          <a:endParaRPr lang="en-GB"/>
        </a:p>
      </dgm:t>
    </dgm:pt>
    <dgm:pt modelId="{16E7858D-0C4C-4B31-8150-AAC0B1D464B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 implicit information</a:t>
          </a:r>
        </a:p>
      </dgm:t>
    </dgm:pt>
    <dgm:pt modelId="{78C7D69F-078E-421A-9700-04B7403570E5}" type="parTrans" cxnId="{91F4D632-C759-4B9E-92D4-9861AD4E94D1}">
      <dgm:prSet/>
      <dgm:spPr/>
      <dgm:t>
        <a:bodyPr/>
        <a:lstStyle/>
        <a:p>
          <a:endParaRPr lang="en-GB"/>
        </a:p>
      </dgm:t>
    </dgm:pt>
    <dgm:pt modelId="{413EB944-216C-40AC-A41E-0E5C8C46D0F9}" type="sibTrans" cxnId="{91F4D632-C759-4B9E-92D4-9861AD4E94D1}">
      <dgm:prSet/>
      <dgm:spPr/>
      <dgm:t>
        <a:bodyPr/>
        <a:lstStyle/>
        <a:p>
          <a:endParaRPr lang="en-GB"/>
        </a:p>
      </dgm:t>
    </dgm:pt>
    <dgm:pt modelId="{45116ED6-98E8-424A-AA81-6F06ECBAB3F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Making inferences/drawing conclusions</a:t>
          </a:r>
        </a:p>
      </dgm:t>
    </dgm:pt>
    <dgm:pt modelId="{A57FE938-7179-4D2E-BF1E-5451732CB5BA}" type="parTrans" cxnId="{157C0674-2E31-4D92-BF11-09EE79709527}">
      <dgm:prSet/>
      <dgm:spPr/>
      <dgm:t>
        <a:bodyPr/>
        <a:lstStyle/>
        <a:p>
          <a:endParaRPr lang="en-GB"/>
        </a:p>
      </dgm:t>
    </dgm:pt>
    <dgm:pt modelId="{F9F6512E-A38E-48F2-BC2D-F851D6FB607F}" type="sibTrans" cxnId="{157C0674-2E31-4D92-BF11-09EE79709527}">
      <dgm:prSet/>
      <dgm:spPr/>
      <dgm:t>
        <a:bodyPr/>
        <a:lstStyle/>
        <a:p>
          <a:endParaRPr lang="en-GB"/>
        </a:p>
      </dgm:t>
    </dgm:pt>
    <dgm:pt modelId="{6BD01CED-1D45-4D7B-8B4D-B50C9C2200D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Annotating texts</a:t>
          </a:r>
        </a:p>
      </dgm:t>
    </dgm:pt>
    <dgm:pt modelId="{6FD86F58-BE81-49A2-B4C5-264105018623}" type="parTrans" cxnId="{22AF9F6C-438E-4085-A7A7-8A6D441AF748}">
      <dgm:prSet/>
      <dgm:spPr/>
      <dgm:t>
        <a:bodyPr/>
        <a:lstStyle/>
        <a:p>
          <a:endParaRPr lang="en-GB"/>
        </a:p>
      </dgm:t>
    </dgm:pt>
    <dgm:pt modelId="{6A61B6DB-0F39-4DA5-9BB1-8817D34D01E6}" type="sibTrans" cxnId="{22AF9F6C-438E-4085-A7A7-8A6D441AF748}">
      <dgm:prSet/>
      <dgm:spPr/>
      <dgm:t>
        <a:bodyPr/>
        <a:lstStyle/>
        <a:p>
          <a:endParaRPr lang="en-GB"/>
        </a:p>
      </dgm:t>
    </dgm:pt>
    <dgm:pt modelId="{E8BDD8FC-64D9-4B8C-91DF-0361C50DED8F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Key </a:t>
          </a:r>
          <a:r>
            <a:rPr lang="en-GB" sz="1200" dirty="0">
              <a:latin typeface="Twinkl Light" pitchFamily="2" charset="0"/>
            </a:rPr>
            <a:t>Skills </a:t>
          </a:r>
        </a:p>
      </dgm:t>
    </dgm:pt>
    <dgm:pt modelId="{74D662BE-0FB0-4E40-89E9-28C0D5D8D4EC}" type="parTrans" cxnId="{A78D2E46-6F9F-4034-90BB-0CDE780987D2}">
      <dgm:prSet/>
      <dgm:spPr/>
      <dgm:t>
        <a:bodyPr/>
        <a:lstStyle/>
        <a:p>
          <a:endParaRPr lang="en-GB"/>
        </a:p>
      </dgm:t>
    </dgm:pt>
    <dgm:pt modelId="{E8B92DF2-67E9-4571-AA09-82E0E4E68728}" type="sibTrans" cxnId="{A78D2E46-6F9F-4034-90BB-0CDE780987D2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8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7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7"/>
      <dgm:spPr/>
    </dgm:pt>
    <dgm:pt modelId="{75D87A8A-FA5F-49A6-BA5A-30AD5B886E4E}" type="pres">
      <dgm:prSet presAssocID="{4001DED7-CAA9-4514-BA03-748C39458DE5}" presName="hierChild4" presStyleCnt="0"/>
      <dgm:spPr/>
    </dgm:pt>
    <dgm:pt modelId="{A71D40DB-5B54-4F62-8ADD-EAB66632ADEE}" type="pres">
      <dgm:prSet presAssocID="{8988F6F6-F2D4-41D4-8365-E8D67DC61266}" presName="Name37" presStyleLbl="parChTrans1D3" presStyleIdx="0" presStyleCnt="21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0" presStyleCnt="21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0" presStyleCnt="21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1" presStyleCnt="21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1" presStyleCnt="21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1" presStyleCnt="21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2C889123-6DEC-445F-9D90-08F13A0580BD}" type="pres">
      <dgm:prSet presAssocID="{63B38F9B-4F9C-4C36-9007-BF6E57FEFC8C}" presName="Name37" presStyleLbl="parChTrans1D2" presStyleIdx="1" presStyleCnt="8"/>
      <dgm:spPr/>
    </dgm:pt>
    <dgm:pt modelId="{E5903F8F-E8AB-4C60-923F-180A84F000CE}" type="pres">
      <dgm:prSet presAssocID="{B58E7AE7-C20E-4C79-AEF0-55C3BEAD40C1}" presName="hierRoot2" presStyleCnt="0">
        <dgm:presLayoutVars>
          <dgm:hierBranch val="init"/>
        </dgm:presLayoutVars>
      </dgm:prSet>
      <dgm:spPr/>
    </dgm:pt>
    <dgm:pt modelId="{D5F93B7C-24D7-45BB-9DB5-14C19BDE2FAC}" type="pres">
      <dgm:prSet presAssocID="{B58E7AE7-C20E-4C79-AEF0-55C3BEAD40C1}" presName="rootComposite" presStyleCnt="0"/>
      <dgm:spPr/>
    </dgm:pt>
    <dgm:pt modelId="{152A292F-4807-4B2D-8109-653295994139}" type="pres">
      <dgm:prSet presAssocID="{B58E7AE7-C20E-4C79-AEF0-55C3BEAD40C1}" presName="rootText" presStyleLbl="node2" presStyleIdx="1" presStyleCnt="7">
        <dgm:presLayoutVars>
          <dgm:chPref val="3"/>
        </dgm:presLayoutVars>
      </dgm:prSet>
      <dgm:spPr/>
    </dgm:pt>
    <dgm:pt modelId="{D6E747D7-119C-4C23-912B-232D3D537DCD}" type="pres">
      <dgm:prSet presAssocID="{B58E7AE7-C20E-4C79-AEF0-55C3BEAD40C1}" presName="rootConnector" presStyleLbl="node2" presStyleIdx="1" presStyleCnt="7"/>
      <dgm:spPr/>
    </dgm:pt>
    <dgm:pt modelId="{11FC8F05-3FAD-4319-B56A-2E9B6BDC8D2B}" type="pres">
      <dgm:prSet presAssocID="{B58E7AE7-C20E-4C79-AEF0-55C3BEAD40C1}" presName="hierChild4" presStyleCnt="0"/>
      <dgm:spPr/>
    </dgm:pt>
    <dgm:pt modelId="{629325C2-36BD-48F3-BBB6-FAD3A7AB0C84}" type="pres">
      <dgm:prSet presAssocID="{F51E1A84-0EA9-4802-B31B-70916393F4EF}" presName="Name37" presStyleLbl="parChTrans1D3" presStyleIdx="2" presStyleCnt="21"/>
      <dgm:spPr/>
    </dgm:pt>
    <dgm:pt modelId="{F318F229-217F-4CCC-A326-E93DA30B4C53}" type="pres">
      <dgm:prSet presAssocID="{2A6B242D-5CDE-4593-B475-CE8A2C30278C}" presName="hierRoot2" presStyleCnt="0">
        <dgm:presLayoutVars>
          <dgm:hierBranch val="init"/>
        </dgm:presLayoutVars>
      </dgm:prSet>
      <dgm:spPr/>
    </dgm:pt>
    <dgm:pt modelId="{C8D7F006-FED8-4C48-92DE-C47A35FFB602}" type="pres">
      <dgm:prSet presAssocID="{2A6B242D-5CDE-4593-B475-CE8A2C30278C}" presName="rootComposite" presStyleCnt="0"/>
      <dgm:spPr/>
    </dgm:pt>
    <dgm:pt modelId="{6437DED3-7332-4125-8F90-45B0A30480F4}" type="pres">
      <dgm:prSet presAssocID="{2A6B242D-5CDE-4593-B475-CE8A2C30278C}" presName="rootText" presStyleLbl="node3" presStyleIdx="2" presStyleCnt="21">
        <dgm:presLayoutVars>
          <dgm:chPref val="3"/>
        </dgm:presLayoutVars>
      </dgm:prSet>
      <dgm:spPr/>
    </dgm:pt>
    <dgm:pt modelId="{D1C542B5-7A60-4669-85E7-EA6D80223C03}" type="pres">
      <dgm:prSet presAssocID="{2A6B242D-5CDE-4593-B475-CE8A2C30278C}" presName="rootConnector" presStyleLbl="node3" presStyleIdx="2" presStyleCnt="21"/>
      <dgm:spPr/>
    </dgm:pt>
    <dgm:pt modelId="{FA424474-BA09-4E7B-A856-598C8AD2D5BF}" type="pres">
      <dgm:prSet presAssocID="{2A6B242D-5CDE-4593-B475-CE8A2C30278C}" presName="hierChild4" presStyleCnt="0"/>
      <dgm:spPr/>
    </dgm:pt>
    <dgm:pt modelId="{8B3DD312-D6AD-42CC-8D6A-66C256B7077C}" type="pres">
      <dgm:prSet presAssocID="{2A6B242D-5CDE-4593-B475-CE8A2C30278C}" presName="hierChild5" presStyleCnt="0"/>
      <dgm:spPr/>
    </dgm:pt>
    <dgm:pt modelId="{C49EEC39-746C-4E0F-8E94-37C512FF34D8}" type="pres">
      <dgm:prSet presAssocID="{B58E7AE7-C20E-4C79-AEF0-55C3BEAD40C1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2" presStyleCnt="8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2" presStyleCnt="7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2" presStyleCnt="7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3" presStyleCnt="21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3" presStyleCnt="21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3" presStyleCnt="21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4" presStyleCnt="21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4" presStyleCnt="21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4" presStyleCnt="21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C51765FE-39DB-47DD-A78E-BFDF2EF637BA}" type="pres">
      <dgm:prSet presAssocID="{A9A4E0F6-A4E0-44C2-A003-96761793C542}" presName="Name37" presStyleLbl="parChTrans1D3" presStyleIdx="5" presStyleCnt="21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5" presStyleCnt="21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5" presStyleCnt="21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02692FA4-68C7-424B-8174-76B669C1BB11}" type="pres">
      <dgm:prSet presAssocID="{8EEA4AB9-F59A-459D-A110-013D01EF31EB}" presName="Name37" presStyleLbl="parChTrans1D3" presStyleIdx="6" presStyleCnt="21"/>
      <dgm:spPr/>
    </dgm:pt>
    <dgm:pt modelId="{B7C39C0C-DDBB-4E5F-ADEB-02BB4200E25A}" type="pres">
      <dgm:prSet presAssocID="{6DEFB62E-7861-4BF4-AE79-FFB888428220}" presName="hierRoot2" presStyleCnt="0">
        <dgm:presLayoutVars>
          <dgm:hierBranch val="init"/>
        </dgm:presLayoutVars>
      </dgm:prSet>
      <dgm:spPr/>
    </dgm:pt>
    <dgm:pt modelId="{C8B7CBE3-0DD5-44BE-BA62-C105DC35A0F0}" type="pres">
      <dgm:prSet presAssocID="{6DEFB62E-7861-4BF4-AE79-FFB888428220}" presName="rootComposite" presStyleCnt="0"/>
      <dgm:spPr/>
    </dgm:pt>
    <dgm:pt modelId="{A314D7B4-CEEF-420F-85F1-8A6630AFDD04}" type="pres">
      <dgm:prSet presAssocID="{6DEFB62E-7861-4BF4-AE79-FFB888428220}" presName="rootText" presStyleLbl="node3" presStyleIdx="6" presStyleCnt="21">
        <dgm:presLayoutVars>
          <dgm:chPref val="3"/>
        </dgm:presLayoutVars>
      </dgm:prSet>
      <dgm:spPr/>
    </dgm:pt>
    <dgm:pt modelId="{D3F369CC-4491-4FBD-9CF3-F5C6F7D22261}" type="pres">
      <dgm:prSet presAssocID="{6DEFB62E-7861-4BF4-AE79-FFB888428220}" presName="rootConnector" presStyleLbl="node3" presStyleIdx="6" presStyleCnt="21"/>
      <dgm:spPr/>
    </dgm:pt>
    <dgm:pt modelId="{CF1DCCD4-0972-48D0-BB38-BBE56068F259}" type="pres">
      <dgm:prSet presAssocID="{6DEFB62E-7861-4BF4-AE79-FFB888428220}" presName="hierChild4" presStyleCnt="0"/>
      <dgm:spPr/>
    </dgm:pt>
    <dgm:pt modelId="{3E8740B6-8A6D-47C5-93DB-7F8D06E742E8}" type="pres">
      <dgm:prSet presAssocID="{6DEFB62E-7861-4BF4-AE79-FFB888428220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3" presStyleCnt="8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3" presStyleCnt="7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3" presStyleCnt="7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7" presStyleCnt="21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7" presStyleCnt="21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7" presStyleCnt="21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8" presStyleCnt="21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8" presStyleCnt="21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8" presStyleCnt="21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9" presStyleCnt="21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9" presStyleCnt="21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9" presStyleCnt="21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77DC58F1-84C5-41E0-A4A6-E8DAB25A5572}" type="pres">
      <dgm:prSet presAssocID="{2FBE23C9-647F-40F0-A219-D9148C5C6D71}" presName="Name37" presStyleLbl="parChTrans1D2" presStyleIdx="4" presStyleCnt="8"/>
      <dgm:spPr/>
    </dgm:pt>
    <dgm:pt modelId="{7DDF4F43-267B-4C13-9517-7351542B5CC1}" type="pres">
      <dgm:prSet presAssocID="{7978BEEC-4035-4B8E-9CC5-A75E34D4E375}" presName="hierRoot2" presStyleCnt="0">
        <dgm:presLayoutVars>
          <dgm:hierBranch val="init"/>
        </dgm:presLayoutVars>
      </dgm:prSet>
      <dgm:spPr/>
    </dgm:pt>
    <dgm:pt modelId="{FEF2CCD7-FB5D-4D48-9AE1-6F661A7C19E4}" type="pres">
      <dgm:prSet presAssocID="{7978BEEC-4035-4B8E-9CC5-A75E34D4E375}" presName="rootComposite" presStyleCnt="0"/>
      <dgm:spPr/>
    </dgm:pt>
    <dgm:pt modelId="{14F8C264-B247-4E37-9CD3-D51B2BBBD87F}" type="pres">
      <dgm:prSet presAssocID="{7978BEEC-4035-4B8E-9CC5-A75E34D4E375}" presName="rootText" presStyleLbl="node2" presStyleIdx="4" presStyleCnt="7">
        <dgm:presLayoutVars>
          <dgm:chPref val="3"/>
        </dgm:presLayoutVars>
      </dgm:prSet>
      <dgm:spPr/>
    </dgm:pt>
    <dgm:pt modelId="{0E68EE6E-4373-49E3-9BDD-770363121B94}" type="pres">
      <dgm:prSet presAssocID="{7978BEEC-4035-4B8E-9CC5-A75E34D4E375}" presName="rootConnector" presStyleLbl="node2" presStyleIdx="4" presStyleCnt="7"/>
      <dgm:spPr/>
    </dgm:pt>
    <dgm:pt modelId="{076DC6B6-DBB0-4E76-98AD-8486530DA3D5}" type="pres">
      <dgm:prSet presAssocID="{7978BEEC-4035-4B8E-9CC5-A75E34D4E375}" presName="hierChild4" presStyleCnt="0"/>
      <dgm:spPr/>
    </dgm:pt>
    <dgm:pt modelId="{3685F58A-AC68-4958-8412-9921FFE34EE9}" type="pres">
      <dgm:prSet presAssocID="{E4F71C32-F9C6-470F-A223-C81574E1129F}" presName="Name37" presStyleLbl="parChTrans1D3" presStyleIdx="10" presStyleCnt="21"/>
      <dgm:spPr/>
    </dgm:pt>
    <dgm:pt modelId="{84CA443D-7210-4583-A4FC-75C9F9650688}" type="pres">
      <dgm:prSet presAssocID="{D00AA319-9E14-47FF-9118-4C8BE87E4BC8}" presName="hierRoot2" presStyleCnt="0">
        <dgm:presLayoutVars>
          <dgm:hierBranch val="init"/>
        </dgm:presLayoutVars>
      </dgm:prSet>
      <dgm:spPr/>
    </dgm:pt>
    <dgm:pt modelId="{97ACD91D-A79A-41D0-91AB-3CA7F258E57F}" type="pres">
      <dgm:prSet presAssocID="{D00AA319-9E14-47FF-9118-4C8BE87E4BC8}" presName="rootComposite" presStyleCnt="0"/>
      <dgm:spPr/>
    </dgm:pt>
    <dgm:pt modelId="{AD9715A5-8E57-4980-8067-C19DCC5C810F}" type="pres">
      <dgm:prSet presAssocID="{D00AA319-9E14-47FF-9118-4C8BE87E4BC8}" presName="rootText" presStyleLbl="node3" presStyleIdx="10" presStyleCnt="21">
        <dgm:presLayoutVars>
          <dgm:chPref val="3"/>
        </dgm:presLayoutVars>
      </dgm:prSet>
      <dgm:spPr/>
    </dgm:pt>
    <dgm:pt modelId="{A07FE5B5-852D-4F29-B123-DC07D754307E}" type="pres">
      <dgm:prSet presAssocID="{D00AA319-9E14-47FF-9118-4C8BE87E4BC8}" presName="rootConnector" presStyleLbl="node3" presStyleIdx="10" presStyleCnt="21"/>
      <dgm:spPr/>
    </dgm:pt>
    <dgm:pt modelId="{4166B275-DC45-4490-AE79-4A5AB562277A}" type="pres">
      <dgm:prSet presAssocID="{D00AA319-9E14-47FF-9118-4C8BE87E4BC8}" presName="hierChild4" presStyleCnt="0"/>
      <dgm:spPr/>
    </dgm:pt>
    <dgm:pt modelId="{30F34D2E-94D2-4348-8FB6-CCA1AD216438}" type="pres">
      <dgm:prSet presAssocID="{D00AA319-9E14-47FF-9118-4C8BE87E4BC8}" presName="hierChild5" presStyleCnt="0"/>
      <dgm:spPr/>
    </dgm:pt>
    <dgm:pt modelId="{A6AC78B7-4612-4341-B956-7778AE633422}" type="pres">
      <dgm:prSet presAssocID="{70DD0586-345D-40B1-BB70-26F6BF31AFA0}" presName="Name37" presStyleLbl="parChTrans1D3" presStyleIdx="11" presStyleCnt="21"/>
      <dgm:spPr/>
    </dgm:pt>
    <dgm:pt modelId="{72EFABDC-E31C-4D6E-BAA8-9F0192FD1CD4}" type="pres">
      <dgm:prSet presAssocID="{53B9AFDD-EBF2-4CD2-A83A-077565210147}" presName="hierRoot2" presStyleCnt="0">
        <dgm:presLayoutVars>
          <dgm:hierBranch val="init"/>
        </dgm:presLayoutVars>
      </dgm:prSet>
      <dgm:spPr/>
    </dgm:pt>
    <dgm:pt modelId="{260E3C21-DBC1-4AA3-B5CF-FBE8A2BED5B7}" type="pres">
      <dgm:prSet presAssocID="{53B9AFDD-EBF2-4CD2-A83A-077565210147}" presName="rootComposite" presStyleCnt="0"/>
      <dgm:spPr/>
    </dgm:pt>
    <dgm:pt modelId="{A8930325-FB57-4879-B57F-68BF53C67373}" type="pres">
      <dgm:prSet presAssocID="{53B9AFDD-EBF2-4CD2-A83A-077565210147}" presName="rootText" presStyleLbl="node3" presStyleIdx="11" presStyleCnt="21">
        <dgm:presLayoutVars>
          <dgm:chPref val="3"/>
        </dgm:presLayoutVars>
      </dgm:prSet>
      <dgm:spPr/>
    </dgm:pt>
    <dgm:pt modelId="{686E4846-F1A8-47A2-B644-3DD1C370697E}" type="pres">
      <dgm:prSet presAssocID="{53B9AFDD-EBF2-4CD2-A83A-077565210147}" presName="rootConnector" presStyleLbl="node3" presStyleIdx="11" presStyleCnt="21"/>
      <dgm:spPr/>
    </dgm:pt>
    <dgm:pt modelId="{E7E5B0B0-443B-4E22-8924-D48EEEB0E30A}" type="pres">
      <dgm:prSet presAssocID="{53B9AFDD-EBF2-4CD2-A83A-077565210147}" presName="hierChild4" presStyleCnt="0"/>
      <dgm:spPr/>
    </dgm:pt>
    <dgm:pt modelId="{A95451F8-02B6-4893-8B29-565D4AAB830D}" type="pres">
      <dgm:prSet presAssocID="{53B9AFDD-EBF2-4CD2-A83A-077565210147}" presName="hierChild5" presStyleCnt="0"/>
      <dgm:spPr/>
    </dgm:pt>
    <dgm:pt modelId="{261265F8-EA3C-44A1-9849-A2E6932D4D78}" type="pres">
      <dgm:prSet presAssocID="{B7C437AC-C416-4ED7-AE0B-BC4B84540DB2}" presName="Name37" presStyleLbl="parChTrans1D3" presStyleIdx="12" presStyleCnt="21"/>
      <dgm:spPr/>
    </dgm:pt>
    <dgm:pt modelId="{8A03DBF5-531D-4B62-B6C2-B164AAB8E3B0}" type="pres">
      <dgm:prSet presAssocID="{EEEF71D2-DBB4-428D-B80B-42E83D732EB1}" presName="hierRoot2" presStyleCnt="0">
        <dgm:presLayoutVars>
          <dgm:hierBranch val="init"/>
        </dgm:presLayoutVars>
      </dgm:prSet>
      <dgm:spPr/>
    </dgm:pt>
    <dgm:pt modelId="{2FC3E6B1-B6D8-44DE-9039-DCCBA5EF9412}" type="pres">
      <dgm:prSet presAssocID="{EEEF71D2-DBB4-428D-B80B-42E83D732EB1}" presName="rootComposite" presStyleCnt="0"/>
      <dgm:spPr/>
    </dgm:pt>
    <dgm:pt modelId="{17E75C17-35D6-4122-A82A-06129FC2925B}" type="pres">
      <dgm:prSet presAssocID="{EEEF71D2-DBB4-428D-B80B-42E83D732EB1}" presName="rootText" presStyleLbl="node3" presStyleIdx="12" presStyleCnt="21">
        <dgm:presLayoutVars>
          <dgm:chPref val="3"/>
        </dgm:presLayoutVars>
      </dgm:prSet>
      <dgm:spPr/>
    </dgm:pt>
    <dgm:pt modelId="{6FF5CBC4-08A0-4DF6-957A-460EBCD7CEB5}" type="pres">
      <dgm:prSet presAssocID="{EEEF71D2-DBB4-428D-B80B-42E83D732EB1}" presName="rootConnector" presStyleLbl="node3" presStyleIdx="12" presStyleCnt="21"/>
      <dgm:spPr/>
    </dgm:pt>
    <dgm:pt modelId="{17955739-63E8-4BCC-911D-BA9BAA5210D1}" type="pres">
      <dgm:prSet presAssocID="{EEEF71D2-DBB4-428D-B80B-42E83D732EB1}" presName="hierChild4" presStyleCnt="0"/>
      <dgm:spPr/>
    </dgm:pt>
    <dgm:pt modelId="{083DDA8F-93EA-41F0-BE51-E7056A57984A}" type="pres">
      <dgm:prSet presAssocID="{EEEF71D2-DBB4-428D-B80B-42E83D732EB1}" presName="hierChild5" presStyleCnt="0"/>
      <dgm:spPr/>
    </dgm:pt>
    <dgm:pt modelId="{44AABA44-BFB1-4F9B-82A7-92AB30A1D3E8}" type="pres">
      <dgm:prSet presAssocID="{253E1FB6-6B89-4B84-95DD-F34A003223F5}" presName="Name37" presStyleLbl="parChTrans1D3" presStyleIdx="13" presStyleCnt="21"/>
      <dgm:spPr/>
    </dgm:pt>
    <dgm:pt modelId="{AD8F42A5-5D91-4789-8D91-23F6ED56A44C}" type="pres">
      <dgm:prSet presAssocID="{9E5B0A96-F1E0-4ED7-A00F-EB0B97D9F47F}" presName="hierRoot2" presStyleCnt="0">
        <dgm:presLayoutVars>
          <dgm:hierBranch val="init"/>
        </dgm:presLayoutVars>
      </dgm:prSet>
      <dgm:spPr/>
    </dgm:pt>
    <dgm:pt modelId="{CA95AF05-C711-414F-B7D5-523A33235BA5}" type="pres">
      <dgm:prSet presAssocID="{9E5B0A96-F1E0-4ED7-A00F-EB0B97D9F47F}" presName="rootComposite" presStyleCnt="0"/>
      <dgm:spPr/>
    </dgm:pt>
    <dgm:pt modelId="{50D31FF3-06E3-4575-B4D1-6F101C811D7F}" type="pres">
      <dgm:prSet presAssocID="{9E5B0A96-F1E0-4ED7-A00F-EB0B97D9F47F}" presName="rootText" presStyleLbl="node3" presStyleIdx="13" presStyleCnt="21">
        <dgm:presLayoutVars>
          <dgm:chPref val="3"/>
        </dgm:presLayoutVars>
      </dgm:prSet>
      <dgm:spPr/>
    </dgm:pt>
    <dgm:pt modelId="{47108663-F7FB-44EF-975E-EBDAA02E44EB}" type="pres">
      <dgm:prSet presAssocID="{9E5B0A96-F1E0-4ED7-A00F-EB0B97D9F47F}" presName="rootConnector" presStyleLbl="node3" presStyleIdx="13" presStyleCnt="21"/>
      <dgm:spPr/>
    </dgm:pt>
    <dgm:pt modelId="{720F6A5F-A2BD-4F38-A26D-2B3C06CDCF20}" type="pres">
      <dgm:prSet presAssocID="{9E5B0A96-F1E0-4ED7-A00F-EB0B97D9F47F}" presName="hierChild4" presStyleCnt="0"/>
      <dgm:spPr/>
    </dgm:pt>
    <dgm:pt modelId="{A9437B3B-1825-48C4-9BFB-9A7C0BBC4EC1}" type="pres">
      <dgm:prSet presAssocID="{9E5B0A96-F1E0-4ED7-A00F-EB0B97D9F47F}" presName="hierChild5" presStyleCnt="0"/>
      <dgm:spPr/>
    </dgm:pt>
    <dgm:pt modelId="{06FF1D8F-6AFF-44A7-A72C-E5F68014620C}" type="pres">
      <dgm:prSet presAssocID="{7978BEEC-4035-4B8E-9CC5-A75E34D4E375}" presName="hierChild5" presStyleCnt="0"/>
      <dgm:spPr/>
    </dgm:pt>
    <dgm:pt modelId="{0645BBFD-5DC2-4A9F-80EA-BAB90E9597EF}" type="pres">
      <dgm:prSet presAssocID="{2BD612FA-411C-4B4F-9787-A7D7CC6D8E3B}" presName="Name37" presStyleLbl="parChTrans1D2" presStyleIdx="5" presStyleCnt="8"/>
      <dgm:spPr/>
    </dgm:pt>
    <dgm:pt modelId="{EEBCC230-2D71-438A-9091-2B58AEEE58ED}" type="pres">
      <dgm:prSet presAssocID="{085E5541-8C6C-4E58-AC56-9CFC41CE3B2A}" presName="hierRoot2" presStyleCnt="0">
        <dgm:presLayoutVars>
          <dgm:hierBranch val="init"/>
        </dgm:presLayoutVars>
      </dgm:prSet>
      <dgm:spPr/>
    </dgm:pt>
    <dgm:pt modelId="{3BDC78A4-578E-424A-ADFE-7D59D0EABA3D}" type="pres">
      <dgm:prSet presAssocID="{085E5541-8C6C-4E58-AC56-9CFC41CE3B2A}" presName="rootComposite" presStyleCnt="0"/>
      <dgm:spPr/>
    </dgm:pt>
    <dgm:pt modelId="{6FBE0DBC-6BF1-41CA-92DC-01F7234187CD}" type="pres">
      <dgm:prSet presAssocID="{085E5541-8C6C-4E58-AC56-9CFC41CE3B2A}" presName="rootText" presStyleLbl="node2" presStyleIdx="5" presStyleCnt="7">
        <dgm:presLayoutVars>
          <dgm:chPref val="3"/>
        </dgm:presLayoutVars>
      </dgm:prSet>
      <dgm:spPr/>
    </dgm:pt>
    <dgm:pt modelId="{ED6CA46D-B22A-4D97-98FD-AE0406C333BE}" type="pres">
      <dgm:prSet presAssocID="{085E5541-8C6C-4E58-AC56-9CFC41CE3B2A}" presName="rootConnector" presStyleLbl="node2" presStyleIdx="5" presStyleCnt="7"/>
      <dgm:spPr/>
    </dgm:pt>
    <dgm:pt modelId="{996E8A1C-B9FD-4F77-9DCD-82EB50E5C13E}" type="pres">
      <dgm:prSet presAssocID="{085E5541-8C6C-4E58-AC56-9CFC41CE3B2A}" presName="hierChild4" presStyleCnt="0"/>
      <dgm:spPr/>
    </dgm:pt>
    <dgm:pt modelId="{83A73A8C-3E96-4375-91B8-DE95D821559A}" type="pres">
      <dgm:prSet presAssocID="{12478656-FF73-4C41-951A-04F6B28487EC}" presName="Name37" presStyleLbl="parChTrans1D3" presStyleIdx="14" presStyleCnt="21"/>
      <dgm:spPr/>
    </dgm:pt>
    <dgm:pt modelId="{A25F6276-4ACB-4AFD-9F23-D87E67875AC2}" type="pres">
      <dgm:prSet presAssocID="{86DB857E-95D2-47D1-9BD1-53AE82A9DFB5}" presName="hierRoot2" presStyleCnt="0">
        <dgm:presLayoutVars>
          <dgm:hierBranch val="init"/>
        </dgm:presLayoutVars>
      </dgm:prSet>
      <dgm:spPr/>
    </dgm:pt>
    <dgm:pt modelId="{833DBC6F-61B7-42FC-9482-869A72E1E59A}" type="pres">
      <dgm:prSet presAssocID="{86DB857E-95D2-47D1-9BD1-53AE82A9DFB5}" presName="rootComposite" presStyleCnt="0"/>
      <dgm:spPr/>
    </dgm:pt>
    <dgm:pt modelId="{70ABEEBB-4B12-43DA-AF14-292DDF9CD87A}" type="pres">
      <dgm:prSet presAssocID="{86DB857E-95D2-47D1-9BD1-53AE82A9DFB5}" presName="rootText" presStyleLbl="node3" presStyleIdx="14" presStyleCnt="21">
        <dgm:presLayoutVars>
          <dgm:chPref val="3"/>
        </dgm:presLayoutVars>
      </dgm:prSet>
      <dgm:spPr/>
    </dgm:pt>
    <dgm:pt modelId="{54E51CD7-8FFE-43DC-9216-C2C0C092B57B}" type="pres">
      <dgm:prSet presAssocID="{86DB857E-95D2-47D1-9BD1-53AE82A9DFB5}" presName="rootConnector" presStyleLbl="node3" presStyleIdx="14" presStyleCnt="21"/>
      <dgm:spPr/>
    </dgm:pt>
    <dgm:pt modelId="{17D34FA0-CBF9-497E-B755-0E01F1CCF30E}" type="pres">
      <dgm:prSet presAssocID="{86DB857E-95D2-47D1-9BD1-53AE82A9DFB5}" presName="hierChild4" presStyleCnt="0"/>
      <dgm:spPr/>
    </dgm:pt>
    <dgm:pt modelId="{26DBE3AD-48C3-4F6F-B020-B90818936039}" type="pres">
      <dgm:prSet presAssocID="{86DB857E-95D2-47D1-9BD1-53AE82A9DFB5}" presName="hierChild5" presStyleCnt="0"/>
      <dgm:spPr/>
    </dgm:pt>
    <dgm:pt modelId="{0D443B7D-4EA7-484A-9A70-FCCDCA07999F}" type="pres">
      <dgm:prSet presAssocID="{9FB547A5-3247-4CEC-A010-735FEC0C8EA3}" presName="Name37" presStyleLbl="parChTrans1D3" presStyleIdx="15" presStyleCnt="21"/>
      <dgm:spPr/>
    </dgm:pt>
    <dgm:pt modelId="{729FB949-33A1-4B52-9173-A7B6113A0192}" type="pres">
      <dgm:prSet presAssocID="{C3C12EC8-F11C-47F9-A08F-8EC972623A86}" presName="hierRoot2" presStyleCnt="0">
        <dgm:presLayoutVars>
          <dgm:hierBranch val="init"/>
        </dgm:presLayoutVars>
      </dgm:prSet>
      <dgm:spPr/>
    </dgm:pt>
    <dgm:pt modelId="{5C2FF7B8-C788-4B11-942F-DD3AA5A44B9D}" type="pres">
      <dgm:prSet presAssocID="{C3C12EC8-F11C-47F9-A08F-8EC972623A86}" presName="rootComposite" presStyleCnt="0"/>
      <dgm:spPr/>
    </dgm:pt>
    <dgm:pt modelId="{16FD45CA-BC05-469B-A9BE-A220FC3980D6}" type="pres">
      <dgm:prSet presAssocID="{C3C12EC8-F11C-47F9-A08F-8EC972623A86}" presName="rootText" presStyleLbl="node3" presStyleIdx="15" presStyleCnt="21">
        <dgm:presLayoutVars>
          <dgm:chPref val="3"/>
        </dgm:presLayoutVars>
      </dgm:prSet>
      <dgm:spPr/>
    </dgm:pt>
    <dgm:pt modelId="{AE4B84FE-2B77-4614-A0CD-FA772418CB9A}" type="pres">
      <dgm:prSet presAssocID="{C3C12EC8-F11C-47F9-A08F-8EC972623A86}" presName="rootConnector" presStyleLbl="node3" presStyleIdx="15" presStyleCnt="21"/>
      <dgm:spPr/>
    </dgm:pt>
    <dgm:pt modelId="{A2E01E95-9BF3-437A-89A7-BD5BD27FE9C5}" type="pres">
      <dgm:prSet presAssocID="{C3C12EC8-F11C-47F9-A08F-8EC972623A86}" presName="hierChild4" presStyleCnt="0"/>
      <dgm:spPr/>
    </dgm:pt>
    <dgm:pt modelId="{2867C846-06E1-4ED3-A4AE-6E59E608A41F}" type="pres">
      <dgm:prSet presAssocID="{C3C12EC8-F11C-47F9-A08F-8EC972623A86}" presName="hierChild5" presStyleCnt="0"/>
      <dgm:spPr/>
    </dgm:pt>
    <dgm:pt modelId="{DFEF9E40-B28E-4542-AE7A-C1D4BC11AF40}" type="pres">
      <dgm:prSet presAssocID="{B992E428-5234-4B16-9044-775CFB8DA86A}" presName="Name37" presStyleLbl="parChTrans1D3" presStyleIdx="16" presStyleCnt="21"/>
      <dgm:spPr/>
    </dgm:pt>
    <dgm:pt modelId="{3A2648D1-FC91-4232-84B9-8F199B2B39DB}" type="pres">
      <dgm:prSet presAssocID="{2FF1DA2B-8456-4B2C-A6A0-8D0DD1B2C956}" presName="hierRoot2" presStyleCnt="0">
        <dgm:presLayoutVars>
          <dgm:hierBranch val="init"/>
        </dgm:presLayoutVars>
      </dgm:prSet>
      <dgm:spPr/>
    </dgm:pt>
    <dgm:pt modelId="{086770EA-328C-44D9-A291-F070A1ABBF55}" type="pres">
      <dgm:prSet presAssocID="{2FF1DA2B-8456-4B2C-A6A0-8D0DD1B2C956}" presName="rootComposite" presStyleCnt="0"/>
      <dgm:spPr/>
    </dgm:pt>
    <dgm:pt modelId="{AC71E95A-B142-417C-82B1-A6CB5BCB8190}" type="pres">
      <dgm:prSet presAssocID="{2FF1DA2B-8456-4B2C-A6A0-8D0DD1B2C956}" presName="rootText" presStyleLbl="node3" presStyleIdx="16" presStyleCnt="21">
        <dgm:presLayoutVars>
          <dgm:chPref val="3"/>
        </dgm:presLayoutVars>
      </dgm:prSet>
      <dgm:spPr/>
    </dgm:pt>
    <dgm:pt modelId="{4049D10C-A200-42CC-A984-F8CB04EF4E46}" type="pres">
      <dgm:prSet presAssocID="{2FF1DA2B-8456-4B2C-A6A0-8D0DD1B2C956}" presName="rootConnector" presStyleLbl="node3" presStyleIdx="16" presStyleCnt="21"/>
      <dgm:spPr/>
    </dgm:pt>
    <dgm:pt modelId="{715E5A61-69D4-4DD3-8025-655D2FABE107}" type="pres">
      <dgm:prSet presAssocID="{2FF1DA2B-8456-4B2C-A6A0-8D0DD1B2C956}" presName="hierChild4" presStyleCnt="0"/>
      <dgm:spPr/>
    </dgm:pt>
    <dgm:pt modelId="{629E16BD-BC4E-4023-988A-7F7745CFC862}" type="pres">
      <dgm:prSet presAssocID="{2FF1DA2B-8456-4B2C-A6A0-8D0DD1B2C956}" presName="hierChild5" presStyleCnt="0"/>
      <dgm:spPr/>
    </dgm:pt>
    <dgm:pt modelId="{75910CE5-FEBF-4D13-872A-54DFF55D3826}" type="pres">
      <dgm:prSet presAssocID="{085E5541-8C6C-4E58-AC56-9CFC41CE3B2A}" presName="hierChild5" presStyleCnt="0"/>
      <dgm:spPr/>
    </dgm:pt>
    <dgm:pt modelId="{ADD06802-EAA1-4DE7-A35D-0AEC323CEE94}" type="pres">
      <dgm:prSet presAssocID="{74D662BE-0FB0-4E40-89E9-28C0D5D8D4EC}" presName="Name37" presStyleLbl="parChTrans1D2" presStyleIdx="6" presStyleCnt="8"/>
      <dgm:spPr/>
    </dgm:pt>
    <dgm:pt modelId="{FAFB2642-0F3A-4FAD-8C1B-C58E29DE2FDA}" type="pres">
      <dgm:prSet presAssocID="{E8BDD8FC-64D9-4B8C-91DF-0361C50DED8F}" presName="hierRoot2" presStyleCnt="0">
        <dgm:presLayoutVars>
          <dgm:hierBranch val="init"/>
        </dgm:presLayoutVars>
      </dgm:prSet>
      <dgm:spPr/>
    </dgm:pt>
    <dgm:pt modelId="{CA8796AB-753C-4CFE-9904-B42872715ED6}" type="pres">
      <dgm:prSet presAssocID="{E8BDD8FC-64D9-4B8C-91DF-0361C50DED8F}" presName="rootComposite" presStyleCnt="0"/>
      <dgm:spPr/>
    </dgm:pt>
    <dgm:pt modelId="{AE84F449-D9B9-4AB9-A42D-435E06CE539D}" type="pres">
      <dgm:prSet presAssocID="{E8BDD8FC-64D9-4B8C-91DF-0361C50DED8F}" presName="rootText" presStyleLbl="node2" presStyleIdx="6" presStyleCnt="7">
        <dgm:presLayoutVars>
          <dgm:chPref val="3"/>
        </dgm:presLayoutVars>
      </dgm:prSet>
      <dgm:spPr/>
    </dgm:pt>
    <dgm:pt modelId="{1D1E47F0-C381-4D1A-BEE9-E49293E66F8E}" type="pres">
      <dgm:prSet presAssocID="{E8BDD8FC-64D9-4B8C-91DF-0361C50DED8F}" presName="rootConnector" presStyleLbl="node2" presStyleIdx="6" presStyleCnt="7"/>
      <dgm:spPr/>
    </dgm:pt>
    <dgm:pt modelId="{3314D4D5-BDA0-47BE-9D7B-8A20C167CE49}" type="pres">
      <dgm:prSet presAssocID="{E8BDD8FC-64D9-4B8C-91DF-0361C50DED8F}" presName="hierChild4" presStyleCnt="0"/>
      <dgm:spPr/>
    </dgm:pt>
    <dgm:pt modelId="{A3DB874A-0A32-4351-92B1-6EFE8D2052B6}" type="pres">
      <dgm:prSet presAssocID="{6D4E56A6-D0C2-4DAB-B37D-E2B3B33D5A39}" presName="Name37" presStyleLbl="parChTrans1D3" presStyleIdx="17" presStyleCnt="21"/>
      <dgm:spPr/>
    </dgm:pt>
    <dgm:pt modelId="{D596B6F3-E575-4BBC-80DB-36F23D261CA0}" type="pres">
      <dgm:prSet presAssocID="{A02340FD-E578-40D4-89D4-756C0645D995}" presName="hierRoot2" presStyleCnt="0">
        <dgm:presLayoutVars>
          <dgm:hierBranch val="init"/>
        </dgm:presLayoutVars>
      </dgm:prSet>
      <dgm:spPr/>
    </dgm:pt>
    <dgm:pt modelId="{CDA8E25E-5FB9-41C6-89CA-31857861B03D}" type="pres">
      <dgm:prSet presAssocID="{A02340FD-E578-40D4-89D4-756C0645D995}" presName="rootComposite" presStyleCnt="0"/>
      <dgm:spPr/>
    </dgm:pt>
    <dgm:pt modelId="{99A8B359-8CE1-4239-A6D9-D105591F5A10}" type="pres">
      <dgm:prSet presAssocID="{A02340FD-E578-40D4-89D4-756C0645D995}" presName="rootText" presStyleLbl="node3" presStyleIdx="17" presStyleCnt="21">
        <dgm:presLayoutVars>
          <dgm:chPref val="3"/>
        </dgm:presLayoutVars>
      </dgm:prSet>
      <dgm:spPr/>
    </dgm:pt>
    <dgm:pt modelId="{EE84F68F-B6E2-4E33-8F66-8381B07C68BD}" type="pres">
      <dgm:prSet presAssocID="{A02340FD-E578-40D4-89D4-756C0645D995}" presName="rootConnector" presStyleLbl="node3" presStyleIdx="17" presStyleCnt="21"/>
      <dgm:spPr/>
    </dgm:pt>
    <dgm:pt modelId="{A2A3F5E8-3162-46D8-8572-809C692C0119}" type="pres">
      <dgm:prSet presAssocID="{A02340FD-E578-40D4-89D4-756C0645D995}" presName="hierChild4" presStyleCnt="0"/>
      <dgm:spPr/>
    </dgm:pt>
    <dgm:pt modelId="{42AA8EC6-C3D8-4BAF-95EB-3929A3124CCA}" type="pres">
      <dgm:prSet presAssocID="{A02340FD-E578-40D4-89D4-756C0645D995}" presName="hierChild5" presStyleCnt="0"/>
      <dgm:spPr/>
    </dgm:pt>
    <dgm:pt modelId="{17536F0B-4B39-4668-AB45-ACA3FD5BBDD3}" type="pres">
      <dgm:prSet presAssocID="{78C7D69F-078E-421A-9700-04B7403570E5}" presName="Name37" presStyleLbl="parChTrans1D3" presStyleIdx="18" presStyleCnt="21"/>
      <dgm:spPr/>
    </dgm:pt>
    <dgm:pt modelId="{4AC7D67F-22F6-457D-8A4D-4784EB4428B0}" type="pres">
      <dgm:prSet presAssocID="{16E7858D-0C4C-4B31-8150-AAC0B1D464B7}" presName="hierRoot2" presStyleCnt="0">
        <dgm:presLayoutVars>
          <dgm:hierBranch val="init"/>
        </dgm:presLayoutVars>
      </dgm:prSet>
      <dgm:spPr/>
    </dgm:pt>
    <dgm:pt modelId="{E12B18B8-083F-4A08-9727-57C3BC657AB9}" type="pres">
      <dgm:prSet presAssocID="{16E7858D-0C4C-4B31-8150-AAC0B1D464B7}" presName="rootComposite" presStyleCnt="0"/>
      <dgm:spPr/>
    </dgm:pt>
    <dgm:pt modelId="{FC5253DB-D12A-4B10-A59B-3445F100EA37}" type="pres">
      <dgm:prSet presAssocID="{16E7858D-0C4C-4B31-8150-AAC0B1D464B7}" presName="rootText" presStyleLbl="node3" presStyleIdx="18" presStyleCnt="21">
        <dgm:presLayoutVars>
          <dgm:chPref val="3"/>
        </dgm:presLayoutVars>
      </dgm:prSet>
      <dgm:spPr/>
    </dgm:pt>
    <dgm:pt modelId="{41567DEB-2CAF-402F-B0F8-127BD708EF2D}" type="pres">
      <dgm:prSet presAssocID="{16E7858D-0C4C-4B31-8150-AAC0B1D464B7}" presName="rootConnector" presStyleLbl="node3" presStyleIdx="18" presStyleCnt="21"/>
      <dgm:spPr/>
    </dgm:pt>
    <dgm:pt modelId="{7FDE08D5-F687-4BB6-894F-9451D78B5B38}" type="pres">
      <dgm:prSet presAssocID="{16E7858D-0C4C-4B31-8150-AAC0B1D464B7}" presName="hierChild4" presStyleCnt="0"/>
      <dgm:spPr/>
    </dgm:pt>
    <dgm:pt modelId="{51639E4B-53A3-45EE-A093-08439EE47B76}" type="pres">
      <dgm:prSet presAssocID="{16E7858D-0C4C-4B31-8150-AAC0B1D464B7}" presName="hierChild5" presStyleCnt="0"/>
      <dgm:spPr/>
    </dgm:pt>
    <dgm:pt modelId="{DABF952D-051A-477D-A314-3B88EEC73EBF}" type="pres">
      <dgm:prSet presAssocID="{A57FE938-7179-4D2E-BF1E-5451732CB5BA}" presName="Name37" presStyleLbl="parChTrans1D3" presStyleIdx="19" presStyleCnt="21"/>
      <dgm:spPr/>
    </dgm:pt>
    <dgm:pt modelId="{673BA9F1-95C2-4DF4-ACE8-3F89CFA5275E}" type="pres">
      <dgm:prSet presAssocID="{45116ED6-98E8-424A-AA81-6F06ECBAB3FA}" presName="hierRoot2" presStyleCnt="0">
        <dgm:presLayoutVars>
          <dgm:hierBranch val="init"/>
        </dgm:presLayoutVars>
      </dgm:prSet>
      <dgm:spPr/>
    </dgm:pt>
    <dgm:pt modelId="{C4FA632F-0647-4F58-BC8B-9731266F2C63}" type="pres">
      <dgm:prSet presAssocID="{45116ED6-98E8-424A-AA81-6F06ECBAB3FA}" presName="rootComposite" presStyleCnt="0"/>
      <dgm:spPr/>
    </dgm:pt>
    <dgm:pt modelId="{7E67A929-5C5C-4283-A016-34C284017FD5}" type="pres">
      <dgm:prSet presAssocID="{45116ED6-98E8-424A-AA81-6F06ECBAB3FA}" presName="rootText" presStyleLbl="node3" presStyleIdx="19" presStyleCnt="21">
        <dgm:presLayoutVars>
          <dgm:chPref val="3"/>
        </dgm:presLayoutVars>
      </dgm:prSet>
      <dgm:spPr/>
    </dgm:pt>
    <dgm:pt modelId="{21CC384E-242A-43C5-9F20-882B550A3344}" type="pres">
      <dgm:prSet presAssocID="{45116ED6-98E8-424A-AA81-6F06ECBAB3FA}" presName="rootConnector" presStyleLbl="node3" presStyleIdx="19" presStyleCnt="21"/>
      <dgm:spPr/>
    </dgm:pt>
    <dgm:pt modelId="{15E19792-BDBF-480B-89A6-AB08E6E622CF}" type="pres">
      <dgm:prSet presAssocID="{45116ED6-98E8-424A-AA81-6F06ECBAB3FA}" presName="hierChild4" presStyleCnt="0"/>
      <dgm:spPr/>
    </dgm:pt>
    <dgm:pt modelId="{EBC3701A-25E6-41A1-BAB1-35D06AC69B0A}" type="pres">
      <dgm:prSet presAssocID="{45116ED6-98E8-424A-AA81-6F06ECBAB3FA}" presName="hierChild5" presStyleCnt="0"/>
      <dgm:spPr/>
    </dgm:pt>
    <dgm:pt modelId="{477F9A64-81D5-43B8-85D5-4E26FC85D5DB}" type="pres">
      <dgm:prSet presAssocID="{6FD86F58-BE81-49A2-B4C5-264105018623}" presName="Name37" presStyleLbl="parChTrans1D3" presStyleIdx="20" presStyleCnt="21"/>
      <dgm:spPr/>
    </dgm:pt>
    <dgm:pt modelId="{5ACC76D7-02BA-4C9D-891E-B18C66FE134D}" type="pres">
      <dgm:prSet presAssocID="{6BD01CED-1D45-4D7B-8B4D-B50C9C2200D0}" presName="hierRoot2" presStyleCnt="0">
        <dgm:presLayoutVars>
          <dgm:hierBranch val="init"/>
        </dgm:presLayoutVars>
      </dgm:prSet>
      <dgm:spPr/>
    </dgm:pt>
    <dgm:pt modelId="{AA5FC65C-09F4-4753-9E24-99817826ACC3}" type="pres">
      <dgm:prSet presAssocID="{6BD01CED-1D45-4D7B-8B4D-B50C9C2200D0}" presName="rootComposite" presStyleCnt="0"/>
      <dgm:spPr/>
    </dgm:pt>
    <dgm:pt modelId="{A1CC24BE-16B0-48FB-B562-2D285C84EFEB}" type="pres">
      <dgm:prSet presAssocID="{6BD01CED-1D45-4D7B-8B4D-B50C9C2200D0}" presName="rootText" presStyleLbl="node3" presStyleIdx="20" presStyleCnt="21">
        <dgm:presLayoutVars>
          <dgm:chPref val="3"/>
        </dgm:presLayoutVars>
      </dgm:prSet>
      <dgm:spPr/>
    </dgm:pt>
    <dgm:pt modelId="{294EFA2D-1E78-4D81-937D-D24404ED95F2}" type="pres">
      <dgm:prSet presAssocID="{6BD01CED-1D45-4D7B-8B4D-B50C9C2200D0}" presName="rootConnector" presStyleLbl="node3" presStyleIdx="20" presStyleCnt="21"/>
      <dgm:spPr/>
    </dgm:pt>
    <dgm:pt modelId="{E475C6D2-96D6-4406-93D2-589D676F03CA}" type="pres">
      <dgm:prSet presAssocID="{6BD01CED-1D45-4D7B-8B4D-B50C9C2200D0}" presName="hierChild4" presStyleCnt="0"/>
      <dgm:spPr/>
    </dgm:pt>
    <dgm:pt modelId="{A681241F-31DD-4F37-8458-A5800DE55E75}" type="pres">
      <dgm:prSet presAssocID="{6BD01CED-1D45-4D7B-8B4D-B50C9C2200D0}" presName="hierChild5" presStyleCnt="0"/>
      <dgm:spPr/>
    </dgm:pt>
    <dgm:pt modelId="{385EAAC9-7A16-40B0-9AAE-C44F7768DE49}" type="pres">
      <dgm:prSet presAssocID="{E8BDD8FC-64D9-4B8C-91DF-0361C50DED8F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7" presStyleCnt="8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BA7DC305-435C-4625-AF5F-0443778E5840}" srcId="{B69A64DB-1714-436F-90C8-41D514202708}" destId="{B58E7AE7-C20E-4C79-AEF0-55C3BEAD40C1}" srcOrd="2" destOrd="0" parTransId="{63B38F9B-4F9C-4C36-9007-BF6E57FEFC8C}" sibTransId="{82D2B4F5-5FC6-4DCC-BD76-9296A581E9C4}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AC2F360C-CAD7-4A86-9A76-C4D8C56DFCF0}" type="presOf" srcId="{B58E7AE7-C20E-4C79-AEF0-55C3BEAD40C1}" destId="{D6E747D7-119C-4C23-912B-232D3D537DCD}" srcOrd="1" destOrd="0" presId="urn:microsoft.com/office/officeart/2005/8/layout/orgChart1"/>
    <dgm:cxn modelId="{3F1A560E-E13E-4AEE-AA30-5888A7A3D116}" type="presOf" srcId="{53B9AFDD-EBF2-4CD2-A83A-077565210147}" destId="{A8930325-FB57-4879-B57F-68BF53C67373}" srcOrd="0" destOrd="0" presId="urn:microsoft.com/office/officeart/2005/8/layout/orgChart1"/>
    <dgm:cxn modelId="{4B739E0E-93EB-400C-A17B-C70A419CC826}" srcId="{B69A64DB-1714-436F-90C8-41D514202708}" destId="{4001DED7-CAA9-4514-BA03-748C39458DE5}" srcOrd="1" destOrd="0" parTransId="{A9C34F63-06BA-40A0-B2FD-B70C18DC754B}" sibTransId="{3800F0A8-5884-4E7C-A123-CEB55463C4BB}"/>
    <dgm:cxn modelId="{C7222111-3905-49A3-A675-7D2D39511363}" type="presOf" srcId="{A02340FD-E578-40D4-89D4-756C0645D995}" destId="{EE84F68F-B6E2-4E33-8F66-8381B07C68BD}" srcOrd="1" destOrd="0" presId="urn:microsoft.com/office/officeart/2005/8/layout/orgChart1"/>
    <dgm:cxn modelId="{1015B811-7096-4819-AE51-1DE6E91E5743}" type="presOf" srcId="{E2748FE1-99E4-46E4-809B-BCD50BB0B3AA}" destId="{4853C6CE-EBC5-4CC9-9A74-80111B239CDE}" srcOrd="0" destOrd="0" presId="urn:microsoft.com/office/officeart/2005/8/layout/orgChart1"/>
    <dgm:cxn modelId="{487E1015-9C78-4010-9B6B-6A8EC03B0188}" type="presOf" srcId="{253E1FB6-6B89-4B84-95DD-F34A003223F5}" destId="{44AABA44-BFB1-4F9B-82A7-92AB30A1D3E8}" srcOrd="0" destOrd="0" presId="urn:microsoft.com/office/officeart/2005/8/layout/orgChart1"/>
    <dgm:cxn modelId="{60B23116-4780-4A28-9E93-D8477211A617}" type="presOf" srcId="{2A6B242D-5CDE-4593-B475-CE8A2C30278C}" destId="{D1C542B5-7A60-4669-85E7-EA6D80223C03}" srcOrd="1" destOrd="0" presId="urn:microsoft.com/office/officeart/2005/8/layout/orgChart1"/>
    <dgm:cxn modelId="{DDDABC18-555B-4E99-984E-36AE8A2772C8}" type="presOf" srcId="{0D924222-92DC-401D-B128-E49772CD5C01}" destId="{1FF84DE4-059D-4AE4-9BC2-91E4FE77B111}" srcOrd="1" destOrd="0" presId="urn:microsoft.com/office/officeart/2005/8/layout/orgChart1"/>
    <dgm:cxn modelId="{8969ED1A-A532-47E0-A809-C18AE53DBE5B}" srcId="{4001DED7-CAA9-4514-BA03-748C39458DE5}" destId="{CF12D951-5004-4BD2-8FDF-A88F922F0F9A}" srcOrd="0" destOrd="0" parTransId="{8988F6F6-F2D4-41D4-8365-E8D67DC61266}" sibTransId="{D022C765-7212-497A-9187-B1377150753B}"/>
    <dgm:cxn modelId="{E072491B-8CAF-46C4-8341-385B67FF3732}" type="presOf" srcId="{4BE77738-F0C4-4728-BC02-C374BF908180}" destId="{418B93E7-947A-4B66-848B-B2855C78A5DD}" srcOrd="0" destOrd="0" presId="urn:microsoft.com/office/officeart/2005/8/layout/orgChart1"/>
    <dgm:cxn modelId="{C210951E-7D4B-4474-84F4-7522D55258BD}" type="presOf" srcId="{E8B88821-919E-4E19-B852-E9A2D494256A}" destId="{5A4415E7-AA3A-4700-98B4-3226E52C9239}" srcOrd="0" destOrd="0" presId="urn:microsoft.com/office/officeart/2005/8/layout/orgChart1"/>
    <dgm:cxn modelId="{92DA0523-CF64-4A02-94A7-D5835E7507FC}" type="presOf" srcId="{BA79D967-B31D-4DA4-AB25-53F01210C5E6}" destId="{907791FD-DDF0-4C88-A9AB-B04483412C06}" srcOrd="0" destOrd="0" presId="urn:microsoft.com/office/officeart/2005/8/layout/orgChart1"/>
    <dgm:cxn modelId="{75F7DD25-0945-4D96-909C-232E612D368F}" type="presOf" srcId="{74D662BE-0FB0-4E40-89E9-28C0D5D8D4EC}" destId="{ADD06802-EAA1-4DE7-A35D-0AEC323CEE94}" srcOrd="0" destOrd="0" presId="urn:microsoft.com/office/officeart/2005/8/layout/orgChart1"/>
    <dgm:cxn modelId="{98397C27-ED71-49BD-A923-BA535B7C8875}" type="presOf" srcId="{7978BEEC-4035-4B8E-9CC5-A75E34D4E375}" destId="{0E68EE6E-4373-49E3-9BDD-770363121B94}" srcOrd="1" destOrd="0" presId="urn:microsoft.com/office/officeart/2005/8/layout/orgChart1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192AE02D-37EC-4189-B755-F59B5E4718BD}" type="presOf" srcId="{86DB857E-95D2-47D1-9BD1-53AE82A9DFB5}" destId="{70ABEEBB-4B12-43DA-AF14-292DDF9CD87A}" srcOrd="0" destOrd="0" presId="urn:microsoft.com/office/officeart/2005/8/layout/orgChart1"/>
    <dgm:cxn modelId="{46260630-90C7-48DB-9844-6CAEBFF4C1FD}" type="presOf" srcId="{45116ED6-98E8-424A-AA81-6F06ECBAB3FA}" destId="{21CC384E-242A-43C5-9F20-882B550A3344}" srcOrd="1" destOrd="0" presId="urn:microsoft.com/office/officeart/2005/8/layout/orgChart1"/>
    <dgm:cxn modelId="{BD1D7930-C062-4E9E-A618-FC814E4A0476}" type="presOf" srcId="{2FBE23C9-647F-40F0-A219-D9148C5C6D71}" destId="{77DC58F1-84C5-41E0-A4A6-E8DAB25A5572}" srcOrd="0" destOrd="0" presId="urn:microsoft.com/office/officeart/2005/8/layout/orgChart1"/>
    <dgm:cxn modelId="{D13EF730-55A9-407D-8F1D-D1040CCDA1CD}" type="presOf" srcId="{45116ED6-98E8-424A-AA81-6F06ECBAB3FA}" destId="{7E67A929-5C5C-4283-A016-34C284017FD5}" srcOrd="0" destOrd="0" presId="urn:microsoft.com/office/officeart/2005/8/layout/orgChart1"/>
    <dgm:cxn modelId="{AE829A31-8904-4686-BE3C-52E669EAF536}" type="presOf" srcId="{2BD612FA-411C-4B4F-9787-A7D7CC6D8E3B}" destId="{0645BBFD-5DC2-4A9F-80EA-BAB90E9597EF}" srcOrd="0" destOrd="0" presId="urn:microsoft.com/office/officeart/2005/8/layout/orgChart1"/>
    <dgm:cxn modelId="{91F4D632-C759-4B9E-92D4-9861AD4E94D1}" srcId="{E8BDD8FC-64D9-4B8C-91DF-0361C50DED8F}" destId="{16E7858D-0C4C-4B31-8150-AAC0B1D464B7}" srcOrd="1" destOrd="0" parTransId="{78C7D69F-078E-421A-9700-04B7403570E5}" sibTransId="{413EB944-216C-40AC-A41E-0E5C8C46D0F9}"/>
    <dgm:cxn modelId="{9B751D38-D17B-42AC-85E2-A8ED2DE6FFD9}" type="presOf" srcId="{A9A4E0F6-A4E0-44C2-A003-96761793C542}" destId="{C51765FE-39DB-47DD-A78E-BFDF2EF637BA}" srcOrd="0" destOrd="0" presId="urn:microsoft.com/office/officeart/2005/8/layout/orgChart1"/>
    <dgm:cxn modelId="{26BA2D3A-1855-4F37-B060-5ABA9749A9BD}" srcId="{7978BEEC-4035-4B8E-9CC5-A75E34D4E375}" destId="{D00AA319-9E14-47FF-9118-4C8BE87E4BC8}" srcOrd="0" destOrd="0" parTransId="{E4F71C32-F9C6-470F-A223-C81574E1129F}" sibTransId="{073B5F53-9E9C-4178-898F-64DF598032A6}"/>
    <dgm:cxn modelId="{7314273B-229A-48F4-B23B-BFC07FF6262E}" type="presOf" srcId="{E8BDD8FC-64D9-4B8C-91DF-0361C50DED8F}" destId="{AE84F449-D9B9-4AB9-A42D-435E06CE539D}" srcOrd="0" destOrd="0" presId="urn:microsoft.com/office/officeart/2005/8/layout/orgChart1"/>
    <dgm:cxn modelId="{CF650B3E-510E-4BFE-886A-C062B7FA5A69}" type="presOf" srcId="{2099657F-5E95-4A9A-8397-C719E7118C6D}" destId="{78C07248-AB9B-48DB-8803-4B1E7817EAEA}" srcOrd="0" destOrd="0" presId="urn:microsoft.com/office/officeart/2005/8/layout/orgChart1"/>
    <dgm:cxn modelId="{9385853F-FBB3-4E18-ABE0-BB255B5A2C2A}" type="presOf" srcId="{2A6B242D-5CDE-4593-B475-CE8A2C30278C}" destId="{6437DED3-7332-4125-8F90-45B0A30480F4}" srcOrd="0" destOrd="0" presId="urn:microsoft.com/office/officeart/2005/8/layout/orgChart1"/>
    <dgm:cxn modelId="{61823F40-B48F-4E70-8353-C5BF587FE59F}" type="presOf" srcId="{6DEFB62E-7861-4BF4-AE79-FFB888428220}" destId="{D3F369CC-4491-4FBD-9CF3-F5C6F7D22261}" srcOrd="1" destOrd="0" presId="urn:microsoft.com/office/officeart/2005/8/layout/orgChart1"/>
    <dgm:cxn modelId="{940CD05B-D573-4E2B-B96C-4C5CB1FA3E60}" type="presOf" srcId="{63B38F9B-4F9C-4C36-9007-BF6E57FEFC8C}" destId="{2C889123-6DEC-445F-9D90-08F13A0580BD}" srcOrd="0" destOrd="0" presId="urn:microsoft.com/office/officeart/2005/8/layout/orgChart1"/>
    <dgm:cxn modelId="{5AE81242-B66D-48BB-9C21-88B79896A3D9}" type="presOf" srcId="{6D4E56A6-D0C2-4DAB-B37D-E2B3B33D5A39}" destId="{A3DB874A-0A32-4351-92B1-6EFE8D2052B6}" srcOrd="0" destOrd="0" presId="urn:microsoft.com/office/officeart/2005/8/layout/orgChart1"/>
    <dgm:cxn modelId="{15F5C162-BED9-426E-AB5F-8DB4E118A83A}" type="presOf" srcId="{0D924222-92DC-401D-B128-E49772CD5C01}" destId="{0B3720BE-5DC6-44D9-9CE6-755AFDE6ED20}" srcOrd="0" destOrd="0" presId="urn:microsoft.com/office/officeart/2005/8/layout/orgChart1"/>
    <dgm:cxn modelId="{E6254F63-86D7-4E04-85FC-E8BE65CC6134}" srcId="{914D0B9F-FA52-4B72-868A-FBC103526FEB}" destId="{6DEFB62E-7861-4BF4-AE79-FFB888428220}" srcOrd="3" destOrd="0" parTransId="{8EEA4AB9-F59A-459D-A110-013D01EF31EB}" sibTransId="{32D966D9-F874-4993-9582-FCC1AE7C0E5E}"/>
    <dgm:cxn modelId="{AC9F7664-5FB1-4BE8-A720-32B40ABBAC15}" type="presOf" srcId="{A02340FD-E578-40D4-89D4-756C0645D995}" destId="{99A8B359-8CE1-4239-A6D9-D105591F5A10}" srcOrd="0" destOrd="0" presId="urn:microsoft.com/office/officeart/2005/8/layout/orgChart1"/>
    <dgm:cxn modelId="{2A7F5E65-BAEB-4C29-8F1C-098ECD7D2E06}" type="presOf" srcId="{26D77EF0-471E-49ED-9272-83A30D8CDB1F}" destId="{A9989B00-CF2A-45AE-9EA2-00B1ABBE69D4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A78D2E46-6F9F-4034-90BB-0CDE780987D2}" srcId="{B69A64DB-1714-436F-90C8-41D514202708}" destId="{E8BDD8FC-64D9-4B8C-91DF-0361C50DED8F}" srcOrd="7" destOrd="0" parTransId="{74D662BE-0FB0-4E40-89E9-28C0D5D8D4EC}" sibTransId="{E8B92DF2-67E9-4571-AA09-82E0E4E68728}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C0B5EB49-0B18-40E8-9699-3235C19E21FF}" type="presOf" srcId="{2FF1DA2B-8456-4B2C-A6A0-8D0DD1B2C956}" destId="{4049D10C-A200-42CC-A984-F8CB04EF4E46}" srcOrd="1" destOrd="0" presId="urn:microsoft.com/office/officeart/2005/8/layout/orgChart1"/>
    <dgm:cxn modelId="{CF24574C-A789-4416-8A5E-D5281B15F2AD}" type="presOf" srcId="{B7C437AC-C416-4ED7-AE0B-BC4B84540DB2}" destId="{261265F8-EA3C-44A1-9849-A2E6932D4D78}" srcOrd="0" destOrd="0" presId="urn:microsoft.com/office/officeart/2005/8/layout/orgChart1"/>
    <dgm:cxn modelId="{22AF9F6C-438E-4085-A7A7-8A6D441AF748}" srcId="{E8BDD8FC-64D9-4B8C-91DF-0361C50DED8F}" destId="{6BD01CED-1D45-4D7B-8B4D-B50C9C2200D0}" srcOrd="3" destOrd="0" parTransId="{6FD86F58-BE81-49A2-B4C5-264105018623}" sibTransId="{6A61B6DB-0F39-4DA5-9BB1-8817D34D01E6}"/>
    <dgm:cxn modelId="{D4ACFD4E-BCB4-4170-89B1-E9D7AF0311CC}" srcId="{B58E7AE7-C20E-4C79-AEF0-55C3BEAD40C1}" destId="{2A6B242D-5CDE-4593-B475-CE8A2C30278C}" srcOrd="0" destOrd="0" parTransId="{F51E1A84-0EA9-4802-B31B-70916393F4EF}" sibTransId="{7F3E3DD9-BF14-47A4-8965-E5795046D620}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D11E7B4F-FCA6-4A50-9948-F7793F783E69}" type="presOf" srcId="{8EEA4AB9-F59A-459D-A110-013D01EF31EB}" destId="{02692FA4-68C7-424B-8174-76B669C1BB11}" srcOrd="0" destOrd="0" presId="urn:microsoft.com/office/officeart/2005/8/layout/orgChart1"/>
    <dgm:cxn modelId="{E5A1D170-67F8-4199-8217-3771E9248DF8}" type="presOf" srcId="{E4F71C32-F9C6-470F-A223-C81574E1129F}" destId="{3685F58A-AC68-4958-8412-9921FFE34EE9}" srcOrd="0" destOrd="0" presId="urn:microsoft.com/office/officeart/2005/8/layout/orgChart1"/>
    <dgm:cxn modelId="{5C6D8152-90BB-4A78-BE31-59D5FD9DDE1E}" srcId="{7978BEEC-4035-4B8E-9CC5-A75E34D4E375}" destId="{9E5B0A96-F1E0-4ED7-A00F-EB0B97D9F47F}" srcOrd="3" destOrd="0" parTransId="{253E1FB6-6B89-4B84-95DD-F34A003223F5}" sibTransId="{ED8E0323-B8D8-4E85-8F51-4079F6ED53DB}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157C0674-2E31-4D92-BF11-09EE79709527}" srcId="{E8BDD8FC-64D9-4B8C-91DF-0361C50DED8F}" destId="{45116ED6-98E8-424A-AA81-6F06ECBAB3FA}" srcOrd="2" destOrd="0" parTransId="{A57FE938-7179-4D2E-BF1E-5451732CB5BA}" sibTransId="{F9F6512E-A38E-48F2-BC2D-F851D6FB607F}"/>
    <dgm:cxn modelId="{A3D23075-40CF-46EC-9CDB-9CB15EC17382}" srcId="{B69A64DB-1714-436F-90C8-41D514202708}" destId="{914D0B9F-FA52-4B72-868A-FBC103526FEB}" srcOrd="3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1" destOrd="0" parTransId="{C12A2C49-BFE6-47FC-A140-F492AC97C143}" sibTransId="{E1EE4173-CDE5-4E26-85BE-FC3F4A609F72}"/>
    <dgm:cxn modelId="{3410B076-4FD9-4774-B28C-A4827A17F0A9}" type="presOf" srcId="{085E5541-8C6C-4E58-AC56-9CFC41CE3B2A}" destId="{6FBE0DBC-6BF1-41CA-92DC-01F7234187CD}" srcOrd="0" destOrd="0" presId="urn:microsoft.com/office/officeart/2005/8/layout/orgChart1"/>
    <dgm:cxn modelId="{7C6D4977-5942-4A58-A57F-1AA8FDA8C700}" srcId="{914D0B9F-FA52-4B72-868A-FBC103526FEB}" destId="{0AF6BE1F-9CB6-4F85-8A35-33D4C5115213}" srcOrd="1" destOrd="0" parTransId="{6D2ECB51-2F3D-4A9A-B17C-D041211B851C}" sibTransId="{C05E52EB-5669-42D3-97B5-ACBBC894550D}"/>
    <dgm:cxn modelId="{71030A78-D16E-4B01-BD4D-24397E717FE1}" type="presOf" srcId="{9FB547A5-3247-4CEC-A010-735FEC0C8EA3}" destId="{0D443B7D-4EA7-484A-9A70-FCCDCA07999F}" srcOrd="0" destOrd="0" presId="urn:microsoft.com/office/officeart/2005/8/layout/orgChart1"/>
    <dgm:cxn modelId="{8FBE2578-CC13-42B1-BCEB-50B0D1B7DE8C}" type="presOf" srcId="{69ACC0EF-7A00-4141-9919-3D6766D263B4}" destId="{786F4893-611B-4A33-BEF7-234446F997CC}" srcOrd="1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34697D7D-CA82-45F9-AE45-7B5E10CCC642}" srcId="{B69A64DB-1714-436F-90C8-41D514202708}" destId="{085E5541-8C6C-4E58-AC56-9CFC41CE3B2A}" srcOrd="6" destOrd="0" parTransId="{2BD612FA-411C-4B4F-9787-A7D7CC6D8E3B}" sibTransId="{F3E9D740-E909-4A05-90CF-E56A296F8F55}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1AA9E17F-8230-4B3D-BAA7-11FF0C1BC427}" type="presOf" srcId="{78C7D69F-078E-421A-9700-04B7403570E5}" destId="{17536F0B-4B39-4668-AB45-ACA3FD5BBDD3}" srcOrd="0" destOrd="0" presId="urn:microsoft.com/office/officeart/2005/8/layout/orgChart1"/>
    <dgm:cxn modelId="{27A04880-47F6-4947-831D-AE27FBB0DDA7}" type="presOf" srcId="{6BD01CED-1D45-4D7B-8B4D-B50C9C2200D0}" destId="{A1CC24BE-16B0-48FB-B562-2D285C84EFEB}" srcOrd="0" destOrd="0" presId="urn:microsoft.com/office/officeart/2005/8/layout/orgChart1"/>
    <dgm:cxn modelId="{A6682F82-0312-4490-9A4A-A4B0A0320128}" type="presOf" srcId="{F51E1A84-0EA9-4802-B31B-70916393F4EF}" destId="{629325C2-36BD-48F3-BBB6-FAD3A7AB0C84}" srcOrd="0" destOrd="0" presId="urn:microsoft.com/office/officeart/2005/8/layout/orgChart1"/>
    <dgm:cxn modelId="{0A007382-FEF5-450A-9D62-51BFAF7784D2}" type="presOf" srcId="{A57FE938-7179-4D2E-BF1E-5451732CB5BA}" destId="{DABF952D-051A-477D-A314-3B88EEC73EBF}" srcOrd="0" destOrd="0" presId="urn:microsoft.com/office/officeart/2005/8/layout/orgChart1"/>
    <dgm:cxn modelId="{2781F282-4BC1-4A71-8246-300009FE76C8}" srcId="{B69A64DB-1714-436F-90C8-41D514202708}" destId="{69ACC0EF-7A00-4141-9919-3D6766D263B4}" srcOrd="4" destOrd="0" parTransId="{A4827805-4A57-4FDE-9BDE-F57C128F6F1F}" sibTransId="{61024B97-0DEB-405A-A072-D0EB4C6C1BE5}"/>
    <dgm:cxn modelId="{67B8A384-62F3-45D3-B83D-594B9690F60F}" srcId="{085E5541-8C6C-4E58-AC56-9CFC41CE3B2A}" destId="{C3C12EC8-F11C-47F9-A08F-8EC972623A86}" srcOrd="1" destOrd="0" parTransId="{9FB547A5-3247-4CEC-A010-735FEC0C8EA3}" sibTransId="{20350428-E781-464A-8CBD-F8F803E1F1BA}"/>
    <dgm:cxn modelId="{3EAFC784-A954-44E4-9CF7-260C2B684C7C}" type="presOf" srcId="{FABA4A36-4677-4E48-AFEE-9C5BA105FA23}" destId="{03F23493-885A-4227-8053-3F9491645E6B}" srcOrd="0" destOrd="0" presId="urn:microsoft.com/office/officeart/2005/8/layout/orgChart1"/>
    <dgm:cxn modelId="{31AA9586-1BFB-4AC3-AC7A-802C7E1F5585}" type="presOf" srcId="{2FF1DA2B-8456-4B2C-A6A0-8D0DD1B2C956}" destId="{AC71E95A-B142-417C-82B1-A6CB5BCB8190}" srcOrd="0" destOrd="0" presId="urn:microsoft.com/office/officeart/2005/8/layout/orgChart1"/>
    <dgm:cxn modelId="{C454C786-D4F6-46D2-9C6D-F3137D5C633B}" type="presOf" srcId="{9E5B0A96-F1E0-4ED7-A00F-EB0B97D9F47F}" destId="{50D31FF3-06E3-4575-B4D1-6F101C811D7F}" srcOrd="0" destOrd="0" presId="urn:microsoft.com/office/officeart/2005/8/layout/orgChart1"/>
    <dgm:cxn modelId="{827ED787-1974-48BD-9CCB-8133D82FC45C}" type="presOf" srcId="{C3C12EC8-F11C-47F9-A08F-8EC972623A86}" destId="{16FD45CA-BC05-469B-A9BE-A220FC3980D6}" srcOrd="0" destOrd="0" presId="urn:microsoft.com/office/officeart/2005/8/layout/orgChart1"/>
    <dgm:cxn modelId="{5FE48189-5D7A-4D1C-8C81-12A75AA41AE6}" type="presOf" srcId="{EEEF71D2-DBB4-428D-B80B-42E83D732EB1}" destId="{6FF5CBC4-08A0-4DF6-957A-460EBCD7CEB5}" srcOrd="1" destOrd="0" presId="urn:microsoft.com/office/officeart/2005/8/layout/orgChart1"/>
    <dgm:cxn modelId="{137BED89-5572-47E8-85F4-BDA22BCE1A78}" type="presOf" srcId="{C3C12EC8-F11C-47F9-A08F-8EC972623A86}" destId="{AE4B84FE-2B77-4614-A0CD-FA772418CB9A}" srcOrd="1" destOrd="0" presId="urn:microsoft.com/office/officeart/2005/8/layout/orgChart1"/>
    <dgm:cxn modelId="{1C2AD68A-0136-4885-A4B3-483DE7F53D54}" srcId="{914D0B9F-FA52-4B72-868A-FBC103526FEB}" destId="{E8B88821-919E-4E19-B852-E9A2D494256A}" srcOrd="2" destOrd="0" parTransId="{A9A4E0F6-A4E0-44C2-A003-96761793C542}" sibTransId="{59FB101B-6346-4B4B-8358-D129ACFE62C3}"/>
    <dgm:cxn modelId="{ABB30B8B-C558-4E3D-8903-3C20C241EBA5}" type="presOf" srcId="{EEEF71D2-DBB4-428D-B80B-42E83D732EB1}" destId="{17E75C17-35D6-4122-A82A-06129FC2925B}" srcOrd="0" destOrd="0" presId="urn:microsoft.com/office/officeart/2005/8/layout/orgChart1"/>
    <dgm:cxn modelId="{953BFA91-5C91-4CE3-81FA-321E4D6532D9}" type="presOf" srcId="{7978BEEC-4035-4B8E-9CC5-A75E34D4E375}" destId="{14F8C264-B247-4E37-9CD3-D51B2BBBD87F}" srcOrd="0" destOrd="0" presId="urn:microsoft.com/office/officeart/2005/8/layout/orgChart1"/>
    <dgm:cxn modelId="{4EC7BF93-5C88-43F8-9A60-E9743E4663A3}" type="presOf" srcId="{D00AA319-9E14-47FF-9118-4C8BE87E4BC8}" destId="{AD9715A5-8E57-4980-8067-C19DCC5C810F}" srcOrd="0" destOrd="0" presId="urn:microsoft.com/office/officeart/2005/8/layout/orgChart1"/>
    <dgm:cxn modelId="{35696E95-A748-4583-B857-B2BE24AFCAB3}" type="presOf" srcId="{085E5541-8C6C-4E58-AC56-9CFC41CE3B2A}" destId="{ED6CA46D-B22A-4D97-98FD-AE0406C333BE}" srcOrd="1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D52C68B0-33D2-48E2-94EB-7548C52A7D34}" type="presOf" srcId="{B58E7AE7-C20E-4C79-AEF0-55C3BEAD40C1}" destId="{152A292F-4807-4B2D-8109-653295994139}" srcOrd="0" destOrd="0" presId="urn:microsoft.com/office/officeart/2005/8/layout/orgChart1"/>
    <dgm:cxn modelId="{0B5964B3-1A0C-4A37-9614-9DD17F958D7B}" type="presOf" srcId="{0AF6BE1F-9CB6-4F85-8A35-33D4C5115213}" destId="{E4A1D037-FF36-40C4-92C1-FFAA85EF0E61}" srcOrd="1" destOrd="0" presId="urn:microsoft.com/office/officeart/2005/8/layout/orgChart1"/>
    <dgm:cxn modelId="{5F04BEB3-5BD9-48E8-ABF5-8E5200135881}" srcId="{7978BEEC-4035-4B8E-9CC5-A75E34D4E375}" destId="{53B9AFDD-EBF2-4CD2-A83A-077565210147}" srcOrd="1" destOrd="0" parTransId="{70DD0586-345D-40B1-BB70-26F6BF31AFA0}" sibTransId="{1A0F53C6-0921-410D-BE9A-DD6A3749B915}"/>
    <dgm:cxn modelId="{BE99B2B4-F49F-4205-9D50-2EF1F7CA69D6}" type="presOf" srcId="{D00AA319-9E14-47FF-9118-4C8BE87E4BC8}" destId="{A07FE5B5-852D-4F29-B123-DC07D754307E}" srcOrd="1" destOrd="0" presId="urn:microsoft.com/office/officeart/2005/8/layout/orgChart1"/>
    <dgm:cxn modelId="{EF6862B7-3DC0-42E5-802E-3CB0036E590F}" type="presOf" srcId="{12478656-FF73-4C41-951A-04F6B28487EC}" destId="{83A73A8C-3E96-4375-91B8-DE95D821559A}" srcOrd="0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430CB9B9-52D6-4F83-8283-AE975207F4BB}" srcId="{B69A64DB-1714-436F-90C8-41D514202708}" destId="{7978BEEC-4035-4B8E-9CC5-A75E34D4E375}" srcOrd="5" destOrd="0" parTransId="{2FBE23C9-647F-40F0-A219-D9148C5C6D71}" sibTransId="{7469833E-1709-4FC8-9C60-BF920A5B72A5}"/>
    <dgm:cxn modelId="{B11FFFBA-4DDC-4DF0-A259-AA5529077A9A}" srcId="{085E5541-8C6C-4E58-AC56-9CFC41CE3B2A}" destId="{2FF1DA2B-8456-4B2C-A6A0-8D0DD1B2C956}" srcOrd="2" destOrd="0" parTransId="{B992E428-5234-4B16-9044-775CFB8DA86A}" sibTransId="{E9AC6DBF-E1C5-4790-A515-5C62B8C80BB5}"/>
    <dgm:cxn modelId="{AE708CBB-C1F7-499A-9FF6-4AAEE8CCB01D}" type="presOf" srcId="{16E7858D-0C4C-4B31-8150-AAC0B1D464B7}" destId="{FC5253DB-D12A-4B10-A59B-3445F100EA37}" srcOrd="0" destOrd="0" presId="urn:microsoft.com/office/officeart/2005/8/layout/orgChart1"/>
    <dgm:cxn modelId="{925CD0BB-DBB9-420D-A99C-9745BCF4DB4B}" type="presOf" srcId="{53B9AFDD-EBF2-4CD2-A83A-077565210147}" destId="{686E4846-F1A8-47A2-B644-3DD1C370697E}" srcOrd="1" destOrd="0" presId="urn:microsoft.com/office/officeart/2005/8/layout/orgChart1"/>
    <dgm:cxn modelId="{182F8FBE-C27E-4AAF-9423-2972F29C073D}" type="presOf" srcId="{6BD01CED-1D45-4D7B-8B4D-B50C9C2200D0}" destId="{294EFA2D-1E78-4D81-937D-D24404ED95F2}" srcOrd="1" destOrd="0" presId="urn:microsoft.com/office/officeart/2005/8/layout/orgChart1"/>
    <dgm:cxn modelId="{8249A8C6-6E3A-41CF-9BE9-6F304AB99FFE}" type="presOf" srcId="{4BE77738-F0C4-4728-BC02-C374BF908180}" destId="{1C0338F6-C870-4061-A70F-1DC7C0A52FF1}" srcOrd="1" destOrd="0" presId="urn:microsoft.com/office/officeart/2005/8/layout/orgChart1"/>
    <dgm:cxn modelId="{7081EDC8-9B2C-45E9-B327-501BE70FB0E2}" type="presOf" srcId="{6D2ECB51-2F3D-4A9A-B17C-D041211B851C}" destId="{22F2C123-915A-40D9-89F4-37C126D8B05B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8B86B2CB-D764-4F03-B41B-D77B081CEEFA}" type="presOf" srcId="{0AF6BE1F-9CB6-4F85-8A35-33D4C5115213}" destId="{192A2419-7AA0-40D9-9BA7-C3430A875C56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308D81D1-8ADB-4B07-AD8F-8A5929B38800}" srcId="{E8BDD8FC-64D9-4B8C-91DF-0361C50DED8F}" destId="{A02340FD-E578-40D4-89D4-756C0645D995}" srcOrd="0" destOrd="0" parTransId="{6D4E56A6-D0C2-4DAB-B37D-E2B3B33D5A39}" sibTransId="{08B43322-B25E-411B-B73F-25827C037977}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C587B3D5-C3E7-415F-8E65-5F854BA3E23D}" type="presOf" srcId="{C12A2C49-BFE6-47FC-A140-F492AC97C143}" destId="{CDCD0323-A13F-44A2-8770-703B1843D3A7}" srcOrd="0" destOrd="0" presId="urn:microsoft.com/office/officeart/2005/8/layout/orgChart1"/>
    <dgm:cxn modelId="{122C9CD7-8521-440C-A1C2-67B963DDE099}" type="presOf" srcId="{BA79D967-B31D-4DA4-AB25-53F01210C5E6}" destId="{0BC92007-C788-4AE9-B6ED-681853F3E6FA}" srcOrd="1" destOrd="0" presId="urn:microsoft.com/office/officeart/2005/8/layout/orgChart1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0ED027DC-873E-4F14-90BD-8E47EAF63147}" type="presOf" srcId="{2099657F-5E95-4A9A-8397-C719E7118C6D}" destId="{F7E08926-5F6C-4BC6-A271-A5B5F58E48CC}" srcOrd="1" destOrd="0" presId="urn:microsoft.com/office/officeart/2005/8/layout/orgChart1"/>
    <dgm:cxn modelId="{D616E3DC-7684-4233-AD64-1FF9C7A4D395}" type="presOf" srcId="{E8BDD8FC-64D9-4B8C-91DF-0361C50DED8F}" destId="{1D1E47F0-C381-4D1A-BEE9-E49293E66F8E}" srcOrd="1" destOrd="0" presId="urn:microsoft.com/office/officeart/2005/8/layout/orgChart1"/>
    <dgm:cxn modelId="{200E63E1-FC41-4E29-AF81-BD769195FCFE}" type="presOf" srcId="{86DB857E-95D2-47D1-9BD1-53AE82A9DFB5}" destId="{54E51CD7-8FFE-43DC-9216-C2C0C092B57B}" srcOrd="1" destOrd="0" presId="urn:microsoft.com/office/officeart/2005/8/layout/orgChart1"/>
    <dgm:cxn modelId="{C2C07FE3-1B4D-4E4A-9470-525F95210F1B}" type="presOf" srcId="{9E5B0A96-F1E0-4ED7-A00F-EB0B97D9F47F}" destId="{47108663-F7FB-44EF-975E-EBDAA02E44EB}" srcOrd="1" destOrd="0" presId="urn:microsoft.com/office/officeart/2005/8/layout/orgChart1"/>
    <dgm:cxn modelId="{77C3ACE4-E49C-4A0C-AD4E-58CCD7502B8D}" type="presOf" srcId="{FABA4A36-4677-4E48-AFEE-9C5BA105FA23}" destId="{2110068C-4F27-447A-8E62-A5A18518D8AC}" srcOrd="1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24F9BAEB-CC6B-4CC9-B397-EB8AFD6E997A}" srcId="{085E5541-8C6C-4E58-AC56-9CFC41CE3B2A}" destId="{86DB857E-95D2-47D1-9BD1-53AE82A9DFB5}" srcOrd="0" destOrd="0" parTransId="{12478656-FF73-4C41-951A-04F6B28487EC}" sibTransId="{06128A59-AE0F-4AC8-9B6B-FAA98E1F635A}"/>
    <dgm:cxn modelId="{0BF703ED-7931-4140-BBC7-51B9A1A2EBD8}" type="presOf" srcId="{70DD0586-345D-40B1-BB70-26F6BF31AFA0}" destId="{A6AC78B7-4612-4341-B956-7778AE633422}" srcOrd="0" destOrd="0" presId="urn:microsoft.com/office/officeart/2005/8/layout/orgChart1"/>
    <dgm:cxn modelId="{AF39DBED-98FA-4C8F-9FBC-70DB387556A3}" type="presOf" srcId="{E8B88821-919E-4E19-B852-E9A2D494256A}" destId="{0B0728BC-0808-4DD0-A469-320641D6CB14}" srcOrd="1" destOrd="0" presId="urn:microsoft.com/office/officeart/2005/8/layout/orgChart1"/>
    <dgm:cxn modelId="{9EE767EE-252C-44C5-BA4B-1E372DBF3436}" srcId="{7978BEEC-4035-4B8E-9CC5-A75E34D4E375}" destId="{EEEF71D2-DBB4-428D-B80B-42E83D732EB1}" srcOrd="2" destOrd="0" parTransId="{B7C437AC-C416-4ED7-AE0B-BC4B84540DB2}" sibTransId="{FA7A016A-FF56-4B55-A18C-C4F51297392D}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01CC47F2-FF0D-4FB2-B880-BBE46B2E9511}" type="presOf" srcId="{6DEFB62E-7861-4BF4-AE79-FFB888428220}" destId="{A314D7B4-CEEF-420F-85F1-8A6630AFDD04}" srcOrd="0" destOrd="0" presId="urn:microsoft.com/office/officeart/2005/8/layout/orgChart1"/>
    <dgm:cxn modelId="{EC847CF4-3AF9-4A7B-BF7C-C0120331FD20}" type="presOf" srcId="{6FD86F58-BE81-49A2-B4C5-264105018623}" destId="{477F9A64-81D5-43B8-85D5-4E26FC85D5DB}" srcOrd="0" destOrd="0" presId="urn:microsoft.com/office/officeart/2005/8/layout/orgChart1"/>
    <dgm:cxn modelId="{AAD080F4-E993-45B8-8A3C-9E35AB78ADCC}" type="presOf" srcId="{69ACC0EF-7A00-4141-9919-3D6766D263B4}" destId="{5157D9FE-AB47-4C7F-B45E-54A97DF16FD2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B3EF27F6-8639-4597-B855-88D75FC6B56B}" type="presOf" srcId="{A4827805-4A57-4FDE-9BDE-F57C128F6F1F}" destId="{FF7F1484-C8B0-456A-A8CB-A757D34C4799}" srcOrd="0" destOrd="0" presId="urn:microsoft.com/office/officeart/2005/8/layout/orgChart1"/>
    <dgm:cxn modelId="{6F9A05F8-BD39-467E-A141-F40D9E7672B2}" type="presOf" srcId="{27C11121-FCCA-4B10-A793-21F6883A2B3E}" destId="{1102DDBF-E2DB-472F-96A1-CB3462977B0D}" srcOrd="0" destOrd="0" presId="urn:microsoft.com/office/officeart/2005/8/layout/orgChart1"/>
    <dgm:cxn modelId="{7CF51FFA-E1F7-4E8F-ADE9-AF3F3582DA31}" type="presOf" srcId="{B992E428-5234-4B16-9044-775CFB8DA86A}" destId="{DFEF9E40-B28E-4542-AE7A-C1D4BC11AF40}" srcOrd="0" destOrd="0" presId="urn:microsoft.com/office/officeart/2005/8/layout/orgChart1"/>
    <dgm:cxn modelId="{A1B44EFB-C325-477E-8077-071571CEC56C}" type="presOf" srcId="{920EC4D0-8F8E-4C55-9EC6-E71EA41AF13E}" destId="{07863B94-0448-4A95-AA59-386993FAA2CA}" srcOrd="0" destOrd="0" presId="urn:microsoft.com/office/officeart/2005/8/layout/orgChart1"/>
    <dgm:cxn modelId="{8C5E0BFE-AA48-48EA-8BFB-3CE25583BE18}" type="presOf" srcId="{16E7858D-0C4C-4B31-8150-AAC0B1D464B7}" destId="{41567DEB-2CAF-402F-B0F8-127BD708EF2D}" srcOrd="1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3B8567FA-9C0F-4A00-AF25-F1EEFC184F4E}" type="presParOf" srcId="{75D87A8A-FA5F-49A6-BA5A-30AD5B886E4E}" destId="{A71D40DB-5B54-4F62-8ADD-EAB66632ADEE}" srcOrd="0" destOrd="0" presId="urn:microsoft.com/office/officeart/2005/8/layout/orgChart1"/>
    <dgm:cxn modelId="{F2613A7C-D5B3-48B2-A80A-BD2640C98F8A}" type="presParOf" srcId="{75D87A8A-FA5F-49A6-BA5A-30AD5B886E4E}" destId="{A044EB56-EC84-4E07-8657-9C2697EBFB0B}" srcOrd="1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EFC4A5E4-F672-4E6C-B9CA-41A4C6F809EC}" type="presParOf" srcId="{75D87A8A-FA5F-49A6-BA5A-30AD5B886E4E}" destId="{CDCD0323-A13F-44A2-8770-703B1843D3A7}" srcOrd="2" destOrd="0" presId="urn:microsoft.com/office/officeart/2005/8/layout/orgChart1"/>
    <dgm:cxn modelId="{D3EA9332-7B06-42A2-9C24-AF856D0066F3}" type="presParOf" srcId="{75D87A8A-FA5F-49A6-BA5A-30AD5B886E4E}" destId="{FE3020D1-789E-4090-A356-7072FEA2B3CE}" srcOrd="3" destOrd="0" presId="urn:microsoft.com/office/officeart/2005/8/layout/orgChart1"/>
    <dgm:cxn modelId="{B5EB62FF-3F41-4EBE-8872-0B4E76076FFE}" type="presParOf" srcId="{FE3020D1-789E-4090-A356-7072FEA2B3CE}" destId="{C5F6740C-9263-41AB-8055-9A1680F0D9BE}" srcOrd="0" destOrd="0" presId="urn:microsoft.com/office/officeart/2005/8/layout/orgChart1"/>
    <dgm:cxn modelId="{692352C1-AC4E-4022-AA4B-582B33986E83}" type="presParOf" srcId="{C5F6740C-9263-41AB-8055-9A1680F0D9BE}" destId="{907791FD-DDF0-4C88-A9AB-B04483412C06}" srcOrd="0" destOrd="0" presId="urn:microsoft.com/office/officeart/2005/8/layout/orgChart1"/>
    <dgm:cxn modelId="{2A79A0BE-FBE7-4BD1-BBAF-B2DF2AF85447}" type="presParOf" srcId="{C5F6740C-9263-41AB-8055-9A1680F0D9BE}" destId="{0BC92007-C788-4AE9-B6ED-681853F3E6FA}" srcOrd="1" destOrd="0" presId="urn:microsoft.com/office/officeart/2005/8/layout/orgChart1"/>
    <dgm:cxn modelId="{317BE819-D598-4870-B1F2-39A8D36AE49D}" type="presParOf" srcId="{FE3020D1-789E-4090-A356-7072FEA2B3CE}" destId="{E353E3C1-2D6F-4EE5-84FD-D73AC76C1F4F}" srcOrd="1" destOrd="0" presId="urn:microsoft.com/office/officeart/2005/8/layout/orgChart1"/>
    <dgm:cxn modelId="{A076781E-BD10-4BEB-886F-D36967CADF72}" type="presParOf" srcId="{FE3020D1-789E-4090-A356-7072FEA2B3CE}" destId="{6CB2CFB7-3304-45B3-B77C-414FA58F24B4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DDC59567-F5B8-4568-9C4A-4E2E343E0469}" type="presParOf" srcId="{FC9DDD01-970F-4DF8-B156-C120E3BB3467}" destId="{2C889123-6DEC-445F-9D90-08F13A0580BD}" srcOrd="2" destOrd="0" presId="urn:microsoft.com/office/officeart/2005/8/layout/orgChart1"/>
    <dgm:cxn modelId="{79920B63-4F63-4CFD-8EFB-C7C7BAF7BE9D}" type="presParOf" srcId="{FC9DDD01-970F-4DF8-B156-C120E3BB3467}" destId="{E5903F8F-E8AB-4C60-923F-180A84F000CE}" srcOrd="3" destOrd="0" presId="urn:microsoft.com/office/officeart/2005/8/layout/orgChart1"/>
    <dgm:cxn modelId="{5E273E9E-D2E8-46DB-933F-10C886580C30}" type="presParOf" srcId="{E5903F8F-E8AB-4C60-923F-180A84F000CE}" destId="{D5F93B7C-24D7-45BB-9DB5-14C19BDE2FAC}" srcOrd="0" destOrd="0" presId="urn:microsoft.com/office/officeart/2005/8/layout/orgChart1"/>
    <dgm:cxn modelId="{56EE377A-614B-48FF-B642-29B44DD2908D}" type="presParOf" srcId="{D5F93B7C-24D7-45BB-9DB5-14C19BDE2FAC}" destId="{152A292F-4807-4B2D-8109-653295994139}" srcOrd="0" destOrd="0" presId="urn:microsoft.com/office/officeart/2005/8/layout/orgChart1"/>
    <dgm:cxn modelId="{638DF6AF-6CAE-42CA-BDFA-3D116A52E163}" type="presParOf" srcId="{D5F93B7C-24D7-45BB-9DB5-14C19BDE2FAC}" destId="{D6E747D7-119C-4C23-912B-232D3D537DCD}" srcOrd="1" destOrd="0" presId="urn:microsoft.com/office/officeart/2005/8/layout/orgChart1"/>
    <dgm:cxn modelId="{0C4A5FE4-7052-42D5-9641-3E1CF493F124}" type="presParOf" srcId="{E5903F8F-E8AB-4C60-923F-180A84F000CE}" destId="{11FC8F05-3FAD-4319-B56A-2E9B6BDC8D2B}" srcOrd="1" destOrd="0" presId="urn:microsoft.com/office/officeart/2005/8/layout/orgChart1"/>
    <dgm:cxn modelId="{23284497-08F2-4494-B983-767224DE3125}" type="presParOf" srcId="{11FC8F05-3FAD-4319-B56A-2E9B6BDC8D2B}" destId="{629325C2-36BD-48F3-BBB6-FAD3A7AB0C84}" srcOrd="0" destOrd="0" presId="urn:microsoft.com/office/officeart/2005/8/layout/orgChart1"/>
    <dgm:cxn modelId="{959C580F-CEB9-49A0-922D-54C44F3BD1D0}" type="presParOf" srcId="{11FC8F05-3FAD-4319-B56A-2E9B6BDC8D2B}" destId="{F318F229-217F-4CCC-A326-E93DA30B4C53}" srcOrd="1" destOrd="0" presId="urn:microsoft.com/office/officeart/2005/8/layout/orgChart1"/>
    <dgm:cxn modelId="{9A4155C6-8460-46CC-BC86-C1AD33F8F1CF}" type="presParOf" srcId="{F318F229-217F-4CCC-A326-E93DA30B4C53}" destId="{C8D7F006-FED8-4C48-92DE-C47A35FFB602}" srcOrd="0" destOrd="0" presId="urn:microsoft.com/office/officeart/2005/8/layout/orgChart1"/>
    <dgm:cxn modelId="{C1194900-E4A6-4EDE-8872-81E665B37F5E}" type="presParOf" srcId="{C8D7F006-FED8-4C48-92DE-C47A35FFB602}" destId="{6437DED3-7332-4125-8F90-45B0A30480F4}" srcOrd="0" destOrd="0" presId="urn:microsoft.com/office/officeart/2005/8/layout/orgChart1"/>
    <dgm:cxn modelId="{6A2A4955-BF0E-4C3C-9F97-3B8E72B3A3A9}" type="presParOf" srcId="{C8D7F006-FED8-4C48-92DE-C47A35FFB602}" destId="{D1C542B5-7A60-4669-85E7-EA6D80223C03}" srcOrd="1" destOrd="0" presId="urn:microsoft.com/office/officeart/2005/8/layout/orgChart1"/>
    <dgm:cxn modelId="{8A7E7E14-8E15-4545-B14A-FEDFA2B4F119}" type="presParOf" srcId="{F318F229-217F-4CCC-A326-E93DA30B4C53}" destId="{FA424474-BA09-4E7B-A856-598C8AD2D5BF}" srcOrd="1" destOrd="0" presId="urn:microsoft.com/office/officeart/2005/8/layout/orgChart1"/>
    <dgm:cxn modelId="{581620B4-7839-4155-A4AB-1B2138E582A4}" type="presParOf" srcId="{F318F229-217F-4CCC-A326-E93DA30B4C53}" destId="{8B3DD312-D6AD-42CC-8D6A-66C256B7077C}" srcOrd="2" destOrd="0" presId="urn:microsoft.com/office/officeart/2005/8/layout/orgChart1"/>
    <dgm:cxn modelId="{1FF750B0-D888-43CD-BDE1-20D84FAE0A93}" type="presParOf" srcId="{E5903F8F-E8AB-4C60-923F-180A84F000CE}" destId="{C49EEC39-746C-4E0F-8E94-37C512FF34D8}" srcOrd="2" destOrd="0" presId="urn:microsoft.com/office/officeart/2005/8/layout/orgChart1"/>
    <dgm:cxn modelId="{0B66DCE3-C278-4E08-BE4A-5DAB3DE559B8}" type="presParOf" srcId="{FC9DDD01-970F-4DF8-B156-C120E3BB3467}" destId="{3EA47A45-2456-425B-989C-BB39A48B6D28}" srcOrd="4" destOrd="0" presId="urn:microsoft.com/office/officeart/2005/8/layout/orgChart1"/>
    <dgm:cxn modelId="{5ED19B79-69AC-4F2C-BDA6-956619F980C4}" type="presParOf" srcId="{FC9DDD01-970F-4DF8-B156-C120E3BB3467}" destId="{255FC025-EF85-4811-8348-A95FB44601AE}" srcOrd="5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B79F2AF-FEB7-4F2D-9C6B-463500A6BE32}" type="presParOf" srcId="{63CC0DFB-9B9A-4C8C-8E1D-19FD6B088668}" destId="{A9989B00-CF2A-45AE-9EA2-00B1ABBE69D4}" srcOrd="0" destOrd="0" presId="urn:microsoft.com/office/officeart/2005/8/layout/orgChart1"/>
    <dgm:cxn modelId="{472AB716-842D-4E09-A5F5-A433DBB18BF1}" type="presParOf" srcId="{63CC0DFB-9B9A-4C8C-8E1D-19FD6B088668}" destId="{2482205E-0303-4917-B260-7588D8DF0412}" srcOrd="1" destOrd="0" presId="urn:microsoft.com/office/officeart/2005/8/layout/orgChart1"/>
    <dgm:cxn modelId="{D462306B-159F-43D9-B6D0-C2EC169747C8}" type="presParOf" srcId="{2482205E-0303-4917-B260-7588D8DF0412}" destId="{101F418E-1599-4B3E-8201-2B9E542D8A3D}" srcOrd="0" destOrd="0" presId="urn:microsoft.com/office/officeart/2005/8/layout/orgChart1"/>
    <dgm:cxn modelId="{D03056E5-580F-4524-A4AA-9CE87DCCE262}" type="presParOf" srcId="{101F418E-1599-4B3E-8201-2B9E542D8A3D}" destId="{78C07248-AB9B-48DB-8803-4B1E7817EAEA}" srcOrd="0" destOrd="0" presId="urn:microsoft.com/office/officeart/2005/8/layout/orgChart1"/>
    <dgm:cxn modelId="{F976138C-2B65-4758-9335-F275E1937408}" type="presParOf" srcId="{101F418E-1599-4B3E-8201-2B9E542D8A3D}" destId="{F7E08926-5F6C-4BC6-A271-A5B5F58E48CC}" srcOrd="1" destOrd="0" presId="urn:microsoft.com/office/officeart/2005/8/layout/orgChart1"/>
    <dgm:cxn modelId="{60189A37-DFDB-4428-8745-7DD2E61C8793}" type="presParOf" srcId="{2482205E-0303-4917-B260-7588D8DF0412}" destId="{A0977B9F-AFEB-451B-B703-8656391B2245}" srcOrd="1" destOrd="0" presId="urn:microsoft.com/office/officeart/2005/8/layout/orgChart1"/>
    <dgm:cxn modelId="{FDC780AE-6E63-4D20-92BB-DE237C2237EE}" type="presParOf" srcId="{2482205E-0303-4917-B260-7588D8DF0412}" destId="{8AC3310C-518B-44ED-AD6C-640ADDEB4258}" srcOrd="2" destOrd="0" presId="urn:microsoft.com/office/officeart/2005/8/layout/orgChart1"/>
    <dgm:cxn modelId="{EC87A2A4-5FDB-4F80-9FED-54CA5704037F}" type="presParOf" srcId="{63CC0DFB-9B9A-4C8C-8E1D-19FD6B088668}" destId="{22F2C123-915A-40D9-89F4-37C126D8B05B}" srcOrd="2" destOrd="0" presId="urn:microsoft.com/office/officeart/2005/8/layout/orgChart1"/>
    <dgm:cxn modelId="{48CE2DEB-FE1B-48F3-9CFA-EA97947516C5}" type="presParOf" srcId="{63CC0DFB-9B9A-4C8C-8E1D-19FD6B088668}" destId="{86CD18D0-A04D-415C-92BE-5EB20093CFAB}" srcOrd="3" destOrd="0" presId="urn:microsoft.com/office/officeart/2005/8/layout/orgChart1"/>
    <dgm:cxn modelId="{E2AD0F69-269A-4879-8C3A-4138E104FA0E}" type="presParOf" srcId="{86CD18D0-A04D-415C-92BE-5EB20093CFAB}" destId="{3BA67951-741E-46DA-8C40-53325F1209D5}" srcOrd="0" destOrd="0" presId="urn:microsoft.com/office/officeart/2005/8/layout/orgChart1"/>
    <dgm:cxn modelId="{FC2434C4-2BCE-4909-8FEA-3366984C977B}" type="presParOf" srcId="{3BA67951-741E-46DA-8C40-53325F1209D5}" destId="{192A2419-7AA0-40D9-9BA7-C3430A875C56}" srcOrd="0" destOrd="0" presId="urn:microsoft.com/office/officeart/2005/8/layout/orgChart1"/>
    <dgm:cxn modelId="{A882BA08-68DD-41B2-BFA1-507AF2BCBD1B}" type="presParOf" srcId="{3BA67951-741E-46DA-8C40-53325F1209D5}" destId="{E4A1D037-FF36-40C4-92C1-FFAA85EF0E61}" srcOrd="1" destOrd="0" presId="urn:microsoft.com/office/officeart/2005/8/layout/orgChart1"/>
    <dgm:cxn modelId="{146EF77C-9669-44F9-858C-D3394B23E587}" type="presParOf" srcId="{86CD18D0-A04D-415C-92BE-5EB20093CFAB}" destId="{E88A781E-0F1F-41FA-A091-19720157CB00}" srcOrd="1" destOrd="0" presId="urn:microsoft.com/office/officeart/2005/8/layout/orgChart1"/>
    <dgm:cxn modelId="{ABDE6ABC-DCA6-4FE1-BED9-79DE907C1B03}" type="presParOf" srcId="{86CD18D0-A04D-415C-92BE-5EB20093CFAB}" destId="{684B803B-8F4E-4550-993C-9B2C74E4E1B0}" srcOrd="2" destOrd="0" presId="urn:microsoft.com/office/officeart/2005/8/layout/orgChart1"/>
    <dgm:cxn modelId="{51E81EB2-15C6-4761-8394-7020EC792DB9}" type="presParOf" srcId="{63CC0DFB-9B9A-4C8C-8E1D-19FD6B088668}" destId="{C51765FE-39DB-47DD-A78E-BFDF2EF637BA}" srcOrd="4" destOrd="0" presId="urn:microsoft.com/office/officeart/2005/8/layout/orgChart1"/>
    <dgm:cxn modelId="{66F09755-3E2B-48E7-90EC-EAF3C74F5BD9}" type="presParOf" srcId="{63CC0DFB-9B9A-4C8C-8E1D-19FD6B088668}" destId="{D0BE1568-C08E-4E30-A47E-A90E414D1882}" srcOrd="5" destOrd="0" presId="urn:microsoft.com/office/officeart/2005/8/layout/orgChart1"/>
    <dgm:cxn modelId="{CBB17882-78C2-4C7E-8BD0-53E6B2290FB7}" type="presParOf" srcId="{D0BE1568-C08E-4E30-A47E-A90E414D1882}" destId="{B715F66F-734F-4A4E-B74A-603BDFB5639A}" srcOrd="0" destOrd="0" presId="urn:microsoft.com/office/officeart/2005/8/layout/orgChart1"/>
    <dgm:cxn modelId="{17984035-8A5E-417A-9DC3-DAEA85E6CB31}" type="presParOf" srcId="{B715F66F-734F-4A4E-B74A-603BDFB5639A}" destId="{5A4415E7-AA3A-4700-98B4-3226E52C9239}" srcOrd="0" destOrd="0" presId="urn:microsoft.com/office/officeart/2005/8/layout/orgChart1"/>
    <dgm:cxn modelId="{B972B9BA-D1F8-4C38-BBE1-04055D7AD2F3}" type="presParOf" srcId="{B715F66F-734F-4A4E-B74A-603BDFB5639A}" destId="{0B0728BC-0808-4DD0-A469-320641D6CB14}" srcOrd="1" destOrd="0" presId="urn:microsoft.com/office/officeart/2005/8/layout/orgChart1"/>
    <dgm:cxn modelId="{B1CAA8C8-A082-4036-BF3C-0023A576E9F1}" type="presParOf" srcId="{D0BE1568-C08E-4E30-A47E-A90E414D1882}" destId="{1880C6E0-218B-4A93-9FB5-024AC183EEAF}" srcOrd="1" destOrd="0" presId="urn:microsoft.com/office/officeart/2005/8/layout/orgChart1"/>
    <dgm:cxn modelId="{05A33FC9-03E5-4A70-AD85-7C6181AEA04B}" type="presParOf" srcId="{D0BE1568-C08E-4E30-A47E-A90E414D1882}" destId="{6CE88737-0127-41F8-BEBF-91BFBAEBE0F7}" srcOrd="2" destOrd="0" presId="urn:microsoft.com/office/officeart/2005/8/layout/orgChart1"/>
    <dgm:cxn modelId="{FFEAB8BA-F18D-46A6-A772-C0CF6972E54C}" type="presParOf" srcId="{63CC0DFB-9B9A-4C8C-8E1D-19FD6B088668}" destId="{02692FA4-68C7-424B-8174-76B669C1BB11}" srcOrd="6" destOrd="0" presId="urn:microsoft.com/office/officeart/2005/8/layout/orgChart1"/>
    <dgm:cxn modelId="{86283B55-C0C2-4891-9D96-20C8E20C948C}" type="presParOf" srcId="{63CC0DFB-9B9A-4C8C-8E1D-19FD6B088668}" destId="{B7C39C0C-DDBB-4E5F-ADEB-02BB4200E25A}" srcOrd="7" destOrd="0" presId="urn:microsoft.com/office/officeart/2005/8/layout/orgChart1"/>
    <dgm:cxn modelId="{24B84186-EF5D-49AC-8601-9B0BD84DADD3}" type="presParOf" srcId="{B7C39C0C-DDBB-4E5F-ADEB-02BB4200E25A}" destId="{C8B7CBE3-0DD5-44BE-BA62-C105DC35A0F0}" srcOrd="0" destOrd="0" presId="urn:microsoft.com/office/officeart/2005/8/layout/orgChart1"/>
    <dgm:cxn modelId="{2FAD044D-9EBC-4583-9FA1-CAA4DD8EBA31}" type="presParOf" srcId="{C8B7CBE3-0DD5-44BE-BA62-C105DC35A0F0}" destId="{A314D7B4-CEEF-420F-85F1-8A6630AFDD04}" srcOrd="0" destOrd="0" presId="urn:microsoft.com/office/officeart/2005/8/layout/orgChart1"/>
    <dgm:cxn modelId="{023F0B2B-F929-4868-AE34-60ADCB9B1E63}" type="presParOf" srcId="{C8B7CBE3-0DD5-44BE-BA62-C105DC35A0F0}" destId="{D3F369CC-4491-4FBD-9CF3-F5C6F7D22261}" srcOrd="1" destOrd="0" presId="urn:microsoft.com/office/officeart/2005/8/layout/orgChart1"/>
    <dgm:cxn modelId="{B0CD8908-4240-483C-A85C-910C98DF39FE}" type="presParOf" srcId="{B7C39C0C-DDBB-4E5F-ADEB-02BB4200E25A}" destId="{CF1DCCD4-0972-48D0-BB38-BBE56068F259}" srcOrd="1" destOrd="0" presId="urn:microsoft.com/office/officeart/2005/8/layout/orgChart1"/>
    <dgm:cxn modelId="{F085956D-62DC-4AD0-87F3-C5C76E984CDE}" type="presParOf" srcId="{B7C39C0C-DDBB-4E5F-ADEB-02BB4200E25A}" destId="{3E8740B6-8A6D-47C5-93DB-7F8D06E742E8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BC6C18DF-18FB-4549-9484-95DC033F6F6E}" type="presParOf" srcId="{FC9DDD01-970F-4DF8-B156-C120E3BB3467}" destId="{FF7F1484-C8B0-456A-A8CB-A757D34C4799}" srcOrd="6" destOrd="0" presId="urn:microsoft.com/office/officeart/2005/8/layout/orgChart1"/>
    <dgm:cxn modelId="{E1277B4A-B7CE-49AC-84D9-3CF95A553E7F}" type="presParOf" srcId="{FC9DDD01-970F-4DF8-B156-C120E3BB3467}" destId="{1EB79E1F-7CC0-464B-AEEB-9A02CD4E39D0}" srcOrd="7" destOrd="0" presId="urn:microsoft.com/office/officeart/2005/8/layout/orgChart1"/>
    <dgm:cxn modelId="{0EA53651-02CE-4E92-A5D3-8D593422CB89}" type="presParOf" srcId="{1EB79E1F-7CC0-464B-AEEB-9A02CD4E39D0}" destId="{D8E039BB-6C5D-4F3D-AABB-7D41F57D8951}" srcOrd="0" destOrd="0" presId="urn:microsoft.com/office/officeart/2005/8/layout/orgChart1"/>
    <dgm:cxn modelId="{8D4B3AA5-5624-47FB-A49E-51FA583B8731}" type="presParOf" srcId="{D8E039BB-6C5D-4F3D-AABB-7D41F57D8951}" destId="{5157D9FE-AB47-4C7F-B45E-54A97DF16FD2}" srcOrd="0" destOrd="0" presId="urn:microsoft.com/office/officeart/2005/8/layout/orgChart1"/>
    <dgm:cxn modelId="{D854AB47-01CF-4695-A272-A566D56BE66D}" type="presParOf" srcId="{D8E039BB-6C5D-4F3D-AABB-7D41F57D8951}" destId="{786F4893-611B-4A33-BEF7-234446F997CC}" srcOrd="1" destOrd="0" presId="urn:microsoft.com/office/officeart/2005/8/layout/orgChart1"/>
    <dgm:cxn modelId="{3F50B79A-893F-4492-BCAD-ACEEE512E91B}" type="presParOf" srcId="{1EB79E1F-7CC0-464B-AEEB-9A02CD4E39D0}" destId="{5F6038EF-4B50-48DC-B63B-1C15071117E0}" srcOrd="1" destOrd="0" presId="urn:microsoft.com/office/officeart/2005/8/layout/orgChart1"/>
    <dgm:cxn modelId="{8222925D-B1B3-4992-8CE5-C4C56A980547}" type="presParOf" srcId="{5F6038EF-4B50-48DC-B63B-1C15071117E0}" destId="{07863B94-0448-4A95-AA59-386993FAA2CA}" srcOrd="0" destOrd="0" presId="urn:microsoft.com/office/officeart/2005/8/layout/orgChart1"/>
    <dgm:cxn modelId="{4EFDC5B7-66B4-44BF-BBBD-295D669BE222}" type="presParOf" srcId="{5F6038EF-4B50-48DC-B63B-1C15071117E0}" destId="{9B259D5B-D284-4605-8046-500EAF3C653E}" srcOrd="1" destOrd="0" presId="urn:microsoft.com/office/officeart/2005/8/layout/orgChart1"/>
    <dgm:cxn modelId="{079E5D7F-244E-4DA8-9A7D-AEAAC2CD8B8C}" type="presParOf" srcId="{9B259D5B-D284-4605-8046-500EAF3C653E}" destId="{55FD9E39-9000-487B-9577-B6CEAD079891}" srcOrd="0" destOrd="0" presId="urn:microsoft.com/office/officeart/2005/8/layout/orgChart1"/>
    <dgm:cxn modelId="{095410D9-EFDC-4C87-9EA7-0308D83150B1}" type="presParOf" srcId="{55FD9E39-9000-487B-9577-B6CEAD079891}" destId="{0B3720BE-5DC6-44D9-9CE6-755AFDE6ED20}" srcOrd="0" destOrd="0" presId="urn:microsoft.com/office/officeart/2005/8/layout/orgChart1"/>
    <dgm:cxn modelId="{E5835153-EE78-4420-A2D3-B511C31FC457}" type="presParOf" srcId="{55FD9E39-9000-487B-9577-B6CEAD079891}" destId="{1FF84DE4-059D-4AE4-9BC2-91E4FE77B111}" srcOrd="1" destOrd="0" presId="urn:microsoft.com/office/officeart/2005/8/layout/orgChart1"/>
    <dgm:cxn modelId="{A9DB1EB0-C47A-4630-BD3E-9453D5BDF83F}" type="presParOf" srcId="{9B259D5B-D284-4605-8046-500EAF3C653E}" destId="{F5917377-0AEB-4E81-BDFB-C0B4C1DE9378}" srcOrd="1" destOrd="0" presId="urn:microsoft.com/office/officeart/2005/8/layout/orgChart1"/>
    <dgm:cxn modelId="{8DFCA67B-B0CD-4B97-ACD7-864D1F68BFCC}" type="presParOf" srcId="{9B259D5B-D284-4605-8046-500EAF3C653E}" destId="{F1D297C5-EA7E-4EA1-9BAB-3BC2D650BD1D}" srcOrd="2" destOrd="0" presId="urn:microsoft.com/office/officeart/2005/8/layout/orgChart1"/>
    <dgm:cxn modelId="{EF4825AD-F286-4165-8450-D3A4E682234D}" type="presParOf" srcId="{5F6038EF-4B50-48DC-B63B-1C15071117E0}" destId="{1102DDBF-E2DB-472F-96A1-CB3462977B0D}" srcOrd="2" destOrd="0" presId="urn:microsoft.com/office/officeart/2005/8/layout/orgChart1"/>
    <dgm:cxn modelId="{0F6185F9-61E7-41D8-9E6F-F936225A147D}" type="presParOf" srcId="{5F6038EF-4B50-48DC-B63B-1C15071117E0}" destId="{36A5569B-3EA8-4F68-824F-6B3158F9A4F3}" srcOrd="3" destOrd="0" presId="urn:microsoft.com/office/officeart/2005/8/layout/orgChart1"/>
    <dgm:cxn modelId="{B362D670-AD2E-47FF-B448-59C008EF4634}" type="presParOf" srcId="{36A5569B-3EA8-4F68-824F-6B3158F9A4F3}" destId="{23457ABA-1287-4FB7-84C9-4017CD179B0C}" srcOrd="0" destOrd="0" presId="urn:microsoft.com/office/officeart/2005/8/layout/orgChart1"/>
    <dgm:cxn modelId="{242585FD-9CF1-4B78-8564-F8D7F185A857}" type="presParOf" srcId="{23457ABA-1287-4FB7-84C9-4017CD179B0C}" destId="{03F23493-885A-4227-8053-3F9491645E6B}" srcOrd="0" destOrd="0" presId="urn:microsoft.com/office/officeart/2005/8/layout/orgChart1"/>
    <dgm:cxn modelId="{D9BD1C07-1E6E-433F-A65C-AF688C705E04}" type="presParOf" srcId="{23457ABA-1287-4FB7-84C9-4017CD179B0C}" destId="{2110068C-4F27-447A-8E62-A5A18518D8AC}" srcOrd="1" destOrd="0" presId="urn:microsoft.com/office/officeart/2005/8/layout/orgChart1"/>
    <dgm:cxn modelId="{8066CD00-F5D9-4A33-8BE7-071475A9C87E}" type="presParOf" srcId="{36A5569B-3EA8-4F68-824F-6B3158F9A4F3}" destId="{F76CC958-15A9-44F1-A1D1-4556E2236775}" srcOrd="1" destOrd="0" presId="urn:microsoft.com/office/officeart/2005/8/layout/orgChart1"/>
    <dgm:cxn modelId="{1037207F-AB2C-41A7-866F-56EA1DCC3212}" type="presParOf" srcId="{36A5569B-3EA8-4F68-824F-6B3158F9A4F3}" destId="{4CC8F878-D97D-468B-99A9-064898822885}" srcOrd="2" destOrd="0" presId="urn:microsoft.com/office/officeart/2005/8/layout/orgChart1"/>
    <dgm:cxn modelId="{609F8C44-186F-493A-934C-98DC04CBAC68}" type="presParOf" srcId="{5F6038EF-4B50-48DC-B63B-1C15071117E0}" destId="{4853C6CE-EBC5-4CC9-9A74-80111B239CDE}" srcOrd="4" destOrd="0" presId="urn:microsoft.com/office/officeart/2005/8/layout/orgChart1"/>
    <dgm:cxn modelId="{48AA5B6B-C5AF-4944-9A25-C7EF457B752D}" type="presParOf" srcId="{5F6038EF-4B50-48DC-B63B-1C15071117E0}" destId="{240EDA3D-6619-493F-98C3-71D4C48450A0}" srcOrd="5" destOrd="0" presId="urn:microsoft.com/office/officeart/2005/8/layout/orgChart1"/>
    <dgm:cxn modelId="{C5A6C085-CD2E-4343-994B-DEF6A4C7ACC2}" type="presParOf" srcId="{240EDA3D-6619-493F-98C3-71D4C48450A0}" destId="{C38537C1-A860-4C14-98B8-9ED6D45CCC84}" srcOrd="0" destOrd="0" presId="urn:microsoft.com/office/officeart/2005/8/layout/orgChart1"/>
    <dgm:cxn modelId="{5E34E3A2-FA87-4BD4-812D-65240E81E245}" type="presParOf" srcId="{C38537C1-A860-4C14-98B8-9ED6D45CCC84}" destId="{418B93E7-947A-4B66-848B-B2855C78A5DD}" srcOrd="0" destOrd="0" presId="urn:microsoft.com/office/officeart/2005/8/layout/orgChart1"/>
    <dgm:cxn modelId="{27A02872-81B1-4356-A4FF-B5A74636E222}" type="presParOf" srcId="{C38537C1-A860-4C14-98B8-9ED6D45CCC84}" destId="{1C0338F6-C870-4061-A70F-1DC7C0A52FF1}" srcOrd="1" destOrd="0" presId="urn:microsoft.com/office/officeart/2005/8/layout/orgChart1"/>
    <dgm:cxn modelId="{97F7EE30-3881-436C-B524-544B51A71C10}" type="presParOf" srcId="{240EDA3D-6619-493F-98C3-71D4C48450A0}" destId="{DC8629CA-5F2C-4773-A391-E4CD1E693732}" srcOrd="1" destOrd="0" presId="urn:microsoft.com/office/officeart/2005/8/layout/orgChart1"/>
    <dgm:cxn modelId="{0DE0BC4F-7CB3-4E9D-B1A8-B3C2F2D214F4}" type="presParOf" srcId="{240EDA3D-6619-493F-98C3-71D4C48450A0}" destId="{A0E0FA7A-3FB4-459A-A74B-EF2F14EAE4B7}" srcOrd="2" destOrd="0" presId="urn:microsoft.com/office/officeart/2005/8/layout/orgChart1"/>
    <dgm:cxn modelId="{FCA719B4-B1E0-4DAA-B832-85EE8BD52D62}" type="presParOf" srcId="{1EB79E1F-7CC0-464B-AEEB-9A02CD4E39D0}" destId="{EF01AA01-2187-414E-B97C-CC73DD7684C6}" srcOrd="2" destOrd="0" presId="urn:microsoft.com/office/officeart/2005/8/layout/orgChart1"/>
    <dgm:cxn modelId="{2F8D61EA-05ED-43A4-A83F-B49B701CFC7D}" type="presParOf" srcId="{FC9DDD01-970F-4DF8-B156-C120E3BB3467}" destId="{77DC58F1-84C5-41E0-A4A6-E8DAB25A5572}" srcOrd="8" destOrd="0" presId="urn:microsoft.com/office/officeart/2005/8/layout/orgChart1"/>
    <dgm:cxn modelId="{5F164D43-B008-4665-8927-D80A6A7A988E}" type="presParOf" srcId="{FC9DDD01-970F-4DF8-B156-C120E3BB3467}" destId="{7DDF4F43-267B-4C13-9517-7351542B5CC1}" srcOrd="9" destOrd="0" presId="urn:microsoft.com/office/officeart/2005/8/layout/orgChart1"/>
    <dgm:cxn modelId="{5D3AB822-1E27-46E0-9E09-679AABB0D804}" type="presParOf" srcId="{7DDF4F43-267B-4C13-9517-7351542B5CC1}" destId="{FEF2CCD7-FB5D-4D48-9AE1-6F661A7C19E4}" srcOrd="0" destOrd="0" presId="urn:microsoft.com/office/officeart/2005/8/layout/orgChart1"/>
    <dgm:cxn modelId="{2B5361B4-E583-4E55-8366-B876E2BC6F3A}" type="presParOf" srcId="{FEF2CCD7-FB5D-4D48-9AE1-6F661A7C19E4}" destId="{14F8C264-B247-4E37-9CD3-D51B2BBBD87F}" srcOrd="0" destOrd="0" presId="urn:microsoft.com/office/officeart/2005/8/layout/orgChart1"/>
    <dgm:cxn modelId="{301443A1-253D-4AC7-A9D8-2CE3BC2AF09F}" type="presParOf" srcId="{FEF2CCD7-FB5D-4D48-9AE1-6F661A7C19E4}" destId="{0E68EE6E-4373-49E3-9BDD-770363121B94}" srcOrd="1" destOrd="0" presId="urn:microsoft.com/office/officeart/2005/8/layout/orgChart1"/>
    <dgm:cxn modelId="{B06EFA29-3D7C-44FB-A2EB-833DFDC7CC9F}" type="presParOf" srcId="{7DDF4F43-267B-4C13-9517-7351542B5CC1}" destId="{076DC6B6-DBB0-4E76-98AD-8486530DA3D5}" srcOrd="1" destOrd="0" presId="urn:microsoft.com/office/officeart/2005/8/layout/orgChart1"/>
    <dgm:cxn modelId="{995E65E4-BDA3-4A90-8672-500876081C0E}" type="presParOf" srcId="{076DC6B6-DBB0-4E76-98AD-8486530DA3D5}" destId="{3685F58A-AC68-4958-8412-9921FFE34EE9}" srcOrd="0" destOrd="0" presId="urn:microsoft.com/office/officeart/2005/8/layout/orgChart1"/>
    <dgm:cxn modelId="{4533881C-549D-4138-B6C3-24FC46076FE2}" type="presParOf" srcId="{076DC6B6-DBB0-4E76-98AD-8486530DA3D5}" destId="{84CA443D-7210-4583-A4FC-75C9F9650688}" srcOrd="1" destOrd="0" presId="urn:microsoft.com/office/officeart/2005/8/layout/orgChart1"/>
    <dgm:cxn modelId="{333090BC-A059-4049-BCC3-97652B6B9D96}" type="presParOf" srcId="{84CA443D-7210-4583-A4FC-75C9F9650688}" destId="{97ACD91D-A79A-41D0-91AB-3CA7F258E57F}" srcOrd="0" destOrd="0" presId="urn:microsoft.com/office/officeart/2005/8/layout/orgChart1"/>
    <dgm:cxn modelId="{07F19CC3-2709-40D3-BC17-1A7268B6299B}" type="presParOf" srcId="{97ACD91D-A79A-41D0-91AB-3CA7F258E57F}" destId="{AD9715A5-8E57-4980-8067-C19DCC5C810F}" srcOrd="0" destOrd="0" presId="urn:microsoft.com/office/officeart/2005/8/layout/orgChart1"/>
    <dgm:cxn modelId="{9DC52465-9DEC-4F4B-9F8B-AB30837D9500}" type="presParOf" srcId="{97ACD91D-A79A-41D0-91AB-3CA7F258E57F}" destId="{A07FE5B5-852D-4F29-B123-DC07D754307E}" srcOrd="1" destOrd="0" presId="urn:microsoft.com/office/officeart/2005/8/layout/orgChart1"/>
    <dgm:cxn modelId="{A59FA03B-38E6-4792-9A92-314CD9FBFB28}" type="presParOf" srcId="{84CA443D-7210-4583-A4FC-75C9F9650688}" destId="{4166B275-DC45-4490-AE79-4A5AB562277A}" srcOrd="1" destOrd="0" presId="urn:microsoft.com/office/officeart/2005/8/layout/orgChart1"/>
    <dgm:cxn modelId="{07077513-FFE9-4E35-8CC4-4AD51564B091}" type="presParOf" srcId="{84CA443D-7210-4583-A4FC-75C9F9650688}" destId="{30F34D2E-94D2-4348-8FB6-CCA1AD216438}" srcOrd="2" destOrd="0" presId="urn:microsoft.com/office/officeart/2005/8/layout/orgChart1"/>
    <dgm:cxn modelId="{AFF7502F-8963-49F6-B265-0D0090A4C53C}" type="presParOf" srcId="{076DC6B6-DBB0-4E76-98AD-8486530DA3D5}" destId="{A6AC78B7-4612-4341-B956-7778AE633422}" srcOrd="2" destOrd="0" presId="urn:microsoft.com/office/officeart/2005/8/layout/orgChart1"/>
    <dgm:cxn modelId="{8F2693F0-50E3-4F56-AC47-162747249B97}" type="presParOf" srcId="{076DC6B6-DBB0-4E76-98AD-8486530DA3D5}" destId="{72EFABDC-E31C-4D6E-BAA8-9F0192FD1CD4}" srcOrd="3" destOrd="0" presId="urn:microsoft.com/office/officeart/2005/8/layout/orgChart1"/>
    <dgm:cxn modelId="{44BCB347-6DAE-4FE7-B802-D4050CF459DD}" type="presParOf" srcId="{72EFABDC-E31C-4D6E-BAA8-9F0192FD1CD4}" destId="{260E3C21-DBC1-4AA3-B5CF-FBE8A2BED5B7}" srcOrd="0" destOrd="0" presId="urn:microsoft.com/office/officeart/2005/8/layout/orgChart1"/>
    <dgm:cxn modelId="{3A4A590B-7801-4EC8-BC77-9380A56D075E}" type="presParOf" srcId="{260E3C21-DBC1-4AA3-B5CF-FBE8A2BED5B7}" destId="{A8930325-FB57-4879-B57F-68BF53C67373}" srcOrd="0" destOrd="0" presId="urn:microsoft.com/office/officeart/2005/8/layout/orgChart1"/>
    <dgm:cxn modelId="{00CA0DC4-3041-43AF-8267-91200F2E0B17}" type="presParOf" srcId="{260E3C21-DBC1-4AA3-B5CF-FBE8A2BED5B7}" destId="{686E4846-F1A8-47A2-B644-3DD1C370697E}" srcOrd="1" destOrd="0" presId="urn:microsoft.com/office/officeart/2005/8/layout/orgChart1"/>
    <dgm:cxn modelId="{98E861E1-5A33-46D0-B97A-2A974096FBAC}" type="presParOf" srcId="{72EFABDC-E31C-4D6E-BAA8-9F0192FD1CD4}" destId="{E7E5B0B0-443B-4E22-8924-D48EEEB0E30A}" srcOrd="1" destOrd="0" presId="urn:microsoft.com/office/officeart/2005/8/layout/orgChart1"/>
    <dgm:cxn modelId="{3F51EE47-6EC1-44D2-B3E7-E7345AD59588}" type="presParOf" srcId="{72EFABDC-E31C-4D6E-BAA8-9F0192FD1CD4}" destId="{A95451F8-02B6-4893-8B29-565D4AAB830D}" srcOrd="2" destOrd="0" presId="urn:microsoft.com/office/officeart/2005/8/layout/orgChart1"/>
    <dgm:cxn modelId="{879F6BCB-C9A2-4867-BBDD-F9D0BBCC20F4}" type="presParOf" srcId="{076DC6B6-DBB0-4E76-98AD-8486530DA3D5}" destId="{261265F8-EA3C-44A1-9849-A2E6932D4D78}" srcOrd="4" destOrd="0" presId="urn:microsoft.com/office/officeart/2005/8/layout/orgChart1"/>
    <dgm:cxn modelId="{F41E885C-F275-40DE-B030-745BF3D9424F}" type="presParOf" srcId="{076DC6B6-DBB0-4E76-98AD-8486530DA3D5}" destId="{8A03DBF5-531D-4B62-B6C2-B164AAB8E3B0}" srcOrd="5" destOrd="0" presId="urn:microsoft.com/office/officeart/2005/8/layout/orgChart1"/>
    <dgm:cxn modelId="{D65FA9F6-E8B1-4CD2-90B1-006D59854AD0}" type="presParOf" srcId="{8A03DBF5-531D-4B62-B6C2-B164AAB8E3B0}" destId="{2FC3E6B1-B6D8-44DE-9039-DCCBA5EF9412}" srcOrd="0" destOrd="0" presId="urn:microsoft.com/office/officeart/2005/8/layout/orgChart1"/>
    <dgm:cxn modelId="{228A88A1-32ED-43F2-BDE2-BD3AB280BC24}" type="presParOf" srcId="{2FC3E6B1-B6D8-44DE-9039-DCCBA5EF9412}" destId="{17E75C17-35D6-4122-A82A-06129FC2925B}" srcOrd="0" destOrd="0" presId="urn:microsoft.com/office/officeart/2005/8/layout/orgChart1"/>
    <dgm:cxn modelId="{B0C3672D-44AB-4C92-81F1-EE9C0949A2B9}" type="presParOf" srcId="{2FC3E6B1-B6D8-44DE-9039-DCCBA5EF9412}" destId="{6FF5CBC4-08A0-4DF6-957A-460EBCD7CEB5}" srcOrd="1" destOrd="0" presId="urn:microsoft.com/office/officeart/2005/8/layout/orgChart1"/>
    <dgm:cxn modelId="{EDC2BCCC-CD62-4162-9289-17E94E382AD5}" type="presParOf" srcId="{8A03DBF5-531D-4B62-B6C2-B164AAB8E3B0}" destId="{17955739-63E8-4BCC-911D-BA9BAA5210D1}" srcOrd="1" destOrd="0" presId="urn:microsoft.com/office/officeart/2005/8/layout/orgChart1"/>
    <dgm:cxn modelId="{5F0D3446-CF3A-4543-AC84-A7E9AEE13CDC}" type="presParOf" srcId="{8A03DBF5-531D-4B62-B6C2-B164AAB8E3B0}" destId="{083DDA8F-93EA-41F0-BE51-E7056A57984A}" srcOrd="2" destOrd="0" presId="urn:microsoft.com/office/officeart/2005/8/layout/orgChart1"/>
    <dgm:cxn modelId="{A4911D50-9879-4B70-88E9-B382E40EBB59}" type="presParOf" srcId="{076DC6B6-DBB0-4E76-98AD-8486530DA3D5}" destId="{44AABA44-BFB1-4F9B-82A7-92AB30A1D3E8}" srcOrd="6" destOrd="0" presId="urn:microsoft.com/office/officeart/2005/8/layout/orgChart1"/>
    <dgm:cxn modelId="{E3EC0821-6F46-49F9-9CF1-A813E3F261FC}" type="presParOf" srcId="{076DC6B6-DBB0-4E76-98AD-8486530DA3D5}" destId="{AD8F42A5-5D91-4789-8D91-23F6ED56A44C}" srcOrd="7" destOrd="0" presId="urn:microsoft.com/office/officeart/2005/8/layout/orgChart1"/>
    <dgm:cxn modelId="{6663A15C-EAD8-48AC-989C-441637687465}" type="presParOf" srcId="{AD8F42A5-5D91-4789-8D91-23F6ED56A44C}" destId="{CA95AF05-C711-414F-B7D5-523A33235BA5}" srcOrd="0" destOrd="0" presId="urn:microsoft.com/office/officeart/2005/8/layout/orgChart1"/>
    <dgm:cxn modelId="{D82D54E5-2089-44D6-B7AC-9CB0AA873675}" type="presParOf" srcId="{CA95AF05-C711-414F-B7D5-523A33235BA5}" destId="{50D31FF3-06E3-4575-B4D1-6F101C811D7F}" srcOrd="0" destOrd="0" presId="urn:microsoft.com/office/officeart/2005/8/layout/orgChart1"/>
    <dgm:cxn modelId="{52EBDA19-6993-4E94-B854-C2F8D50A2FEB}" type="presParOf" srcId="{CA95AF05-C711-414F-B7D5-523A33235BA5}" destId="{47108663-F7FB-44EF-975E-EBDAA02E44EB}" srcOrd="1" destOrd="0" presId="urn:microsoft.com/office/officeart/2005/8/layout/orgChart1"/>
    <dgm:cxn modelId="{C5261623-159D-443F-82F8-9FB906E9B959}" type="presParOf" srcId="{AD8F42A5-5D91-4789-8D91-23F6ED56A44C}" destId="{720F6A5F-A2BD-4F38-A26D-2B3C06CDCF20}" srcOrd="1" destOrd="0" presId="urn:microsoft.com/office/officeart/2005/8/layout/orgChart1"/>
    <dgm:cxn modelId="{266E96EE-177E-4C5C-AFE5-B8497F840210}" type="presParOf" srcId="{AD8F42A5-5D91-4789-8D91-23F6ED56A44C}" destId="{A9437B3B-1825-48C4-9BFB-9A7C0BBC4EC1}" srcOrd="2" destOrd="0" presId="urn:microsoft.com/office/officeart/2005/8/layout/orgChart1"/>
    <dgm:cxn modelId="{298F9756-D379-473F-BD3F-CB5B0705DBB8}" type="presParOf" srcId="{7DDF4F43-267B-4C13-9517-7351542B5CC1}" destId="{06FF1D8F-6AFF-44A7-A72C-E5F68014620C}" srcOrd="2" destOrd="0" presId="urn:microsoft.com/office/officeart/2005/8/layout/orgChart1"/>
    <dgm:cxn modelId="{67CC503E-9B52-48DA-8C45-B981271C3561}" type="presParOf" srcId="{FC9DDD01-970F-4DF8-B156-C120E3BB3467}" destId="{0645BBFD-5DC2-4A9F-80EA-BAB90E9597EF}" srcOrd="10" destOrd="0" presId="urn:microsoft.com/office/officeart/2005/8/layout/orgChart1"/>
    <dgm:cxn modelId="{7CC82C6B-95C0-4184-BD01-A05C6D6E97E2}" type="presParOf" srcId="{FC9DDD01-970F-4DF8-B156-C120E3BB3467}" destId="{EEBCC230-2D71-438A-9091-2B58AEEE58ED}" srcOrd="11" destOrd="0" presId="urn:microsoft.com/office/officeart/2005/8/layout/orgChart1"/>
    <dgm:cxn modelId="{E1B234F5-0BB0-4F72-BAC8-37C74229EFC4}" type="presParOf" srcId="{EEBCC230-2D71-438A-9091-2B58AEEE58ED}" destId="{3BDC78A4-578E-424A-ADFE-7D59D0EABA3D}" srcOrd="0" destOrd="0" presId="urn:microsoft.com/office/officeart/2005/8/layout/orgChart1"/>
    <dgm:cxn modelId="{8F55C5C4-0FDB-477E-861C-DAFAA03E60CE}" type="presParOf" srcId="{3BDC78A4-578E-424A-ADFE-7D59D0EABA3D}" destId="{6FBE0DBC-6BF1-41CA-92DC-01F7234187CD}" srcOrd="0" destOrd="0" presId="urn:microsoft.com/office/officeart/2005/8/layout/orgChart1"/>
    <dgm:cxn modelId="{C2763825-DC27-4980-AACE-C2F1482D0C2E}" type="presParOf" srcId="{3BDC78A4-578E-424A-ADFE-7D59D0EABA3D}" destId="{ED6CA46D-B22A-4D97-98FD-AE0406C333BE}" srcOrd="1" destOrd="0" presId="urn:microsoft.com/office/officeart/2005/8/layout/orgChart1"/>
    <dgm:cxn modelId="{CAF2C7F3-E3E6-46A3-B774-B789908F87CF}" type="presParOf" srcId="{EEBCC230-2D71-438A-9091-2B58AEEE58ED}" destId="{996E8A1C-B9FD-4F77-9DCD-82EB50E5C13E}" srcOrd="1" destOrd="0" presId="urn:microsoft.com/office/officeart/2005/8/layout/orgChart1"/>
    <dgm:cxn modelId="{D76B86F3-DC3F-45B3-8706-4879F50B63DF}" type="presParOf" srcId="{996E8A1C-B9FD-4F77-9DCD-82EB50E5C13E}" destId="{83A73A8C-3E96-4375-91B8-DE95D821559A}" srcOrd="0" destOrd="0" presId="urn:microsoft.com/office/officeart/2005/8/layout/orgChart1"/>
    <dgm:cxn modelId="{D5BCE4D0-FD63-4CEE-984F-57E78EDD73F5}" type="presParOf" srcId="{996E8A1C-B9FD-4F77-9DCD-82EB50E5C13E}" destId="{A25F6276-4ACB-4AFD-9F23-D87E67875AC2}" srcOrd="1" destOrd="0" presId="urn:microsoft.com/office/officeart/2005/8/layout/orgChart1"/>
    <dgm:cxn modelId="{D5325BB1-9F02-41F4-8136-2742A089D625}" type="presParOf" srcId="{A25F6276-4ACB-4AFD-9F23-D87E67875AC2}" destId="{833DBC6F-61B7-42FC-9482-869A72E1E59A}" srcOrd="0" destOrd="0" presId="urn:microsoft.com/office/officeart/2005/8/layout/orgChart1"/>
    <dgm:cxn modelId="{82D18075-F266-4B42-92D4-AF4A7596A528}" type="presParOf" srcId="{833DBC6F-61B7-42FC-9482-869A72E1E59A}" destId="{70ABEEBB-4B12-43DA-AF14-292DDF9CD87A}" srcOrd="0" destOrd="0" presId="urn:microsoft.com/office/officeart/2005/8/layout/orgChart1"/>
    <dgm:cxn modelId="{C3EE5EC1-7805-4AE5-A78A-5E1D12DA149A}" type="presParOf" srcId="{833DBC6F-61B7-42FC-9482-869A72E1E59A}" destId="{54E51CD7-8FFE-43DC-9216-C2C0C092B57B}" srcOrd="1" destOrd="0" presId="urn:microsoft.com/office/officeart/2005/8/layout/orgChart1"/>
    <dgm:cxn modelId="{2D748C80-6E9A-452E-9F8B-93031CA9CB16}" type="presParOf" srcId="{A25F6276-4ACB-4AFD-9F23-D87E67875AC2}" destId="{17D34FA0-CBF9-497E-B755-0E01F1CCF30E}" srcOrd="1" destOrd="0" presId="urn:microsoft.com/office/officeart/2005/8/layout/orgChart1"/>
    <dgm:cxn modelId="{D338A8AD-1FC7-4299-BF70-FF86BFE40FD3}" type="presParOf" srcId="{A25F6276-4ACB-4AFD-9F23-D87E67875AC2}" destId="{26DBE3AD-48C3-4F6F-B020-B90818936039}" srcOrd="2" destOrd="0" presId="urn:microsoft.com/office/officeart/2005/8/layout/orgChart1"/>
    <dgm:cxn modelId="{C5A3F9A1-BCF0-429E-8EED-1D0561DE397E}" type="presParOf" srcId="{996E8A1C-B9FD-4F77-9DCD-82EB50E5C13E}" destId="{0D443B7D-4EA7-484A-9A70-FCCDCA07999F}" srcOrd="2" destOrd="0" presId="urn:microsoft.com/office/officeart/2005/8/layout/orgChart1"/>
    <dgm:cxn modelId="{2279A409-6BB2-4F0D-A46F-4B1A063CF1E9}" type="presParOf" srcId="{996E8A1C-B9FD-4F77-9DCD-82EB50E5C13E}" destId="{729FB949-33A1-4B52-9173-A7B6113A0192}" srcOrd="3" destOrd="0" presId="urn:microsoft.com/office/officeart/2005/8/layout/orgChart1"/>
    <dgm:cxn modelId="{6F684DB7-FC5C-4113-BB43-5ECA431E9026}" type="presParOf" srcId="{729FB949-33A1-4B52-9173-A7B6113A0192}" destId="{5C2FF7B8-C788-4B11-942F-DD3AA5A44B9D}" srcOrd="0" destOrd="0" presId="urn:microsoft.com/office/officeart/2005/8/layout/orgChart1"/>
    <dgm:cxn modelId="{25EA9192-14BC-486C-B6E2-AB821901B883}" type="presParOf" srcId="{5C2FF7B8-C788-4B11-942F-DD3AA5A44B9D}" destId="{16FD45CA-BC05-469B-A9BE-A220FC3980D6}" srcOrd="0" destOrd="0" presId="urn:microsoft.com/office/officeart/2005/8/layout/orgChart1"/>
    <dgm:cxn modelId="{64ED7C98-03E3-468F-9BDD-21A4580A02E0}" type="presParOf" srcId="{5C2FF7B8-C788-4B11-942F-DD3AA5A44B9D}" destId="{AE4B84FE-2B77-4614-A0CD-FA772418CB9A}" srcOrd="1" destOrd="0" presId="urn:microsoft.com/office/officeart/2005/8/layout/orgChart1"/>
    <dgm:cxn modelId="{A4B163B7-B584-4EDF-B18E-3203ACDB1966}" type="presParOf" srcId="{729FB949-33A1-4B52-9173-A7B6113A0192}" destId="{A2E01E95-9BF3-437A-89A7-BD5BD27FE9C5}" srcOrd="1" destOrd="0" presId="urn:microsoft.com/office/officeart/2005/8/layout/orgChart1"/>
    <dgm:cxn modelId="{86C7AAF1-8779-4506-8AC6-091F923EDD52}" type="presParOf" srcId="{729FB949-33A1-4B52-9173-A7B6113A0192}" destId="{2867C846-06E1-4ED3-A4AE-6E59E608A41F}" srcOrd="2" destOrd="0" presId="urn:microsoft.com/office/officeart/2005/8/layout/orgChart1"/>
    <dgm:cxn modelId="{6847F1DD-83ED-4453-9ABF-A747DE051D8F}" type="presParOf" srcId="{996E8A1C-B9FD-4F77-9DCD-82EB50E5C13E}" destId="{DFEF9E40-B28E-4542-AE7A-C1D4BC11AF40}" srcOrd="4" destOrd="0" presId="urn:microsoft.com/office/officeart/2005/8/layout/orgChart1"/>
    <dgm:cxn modelId="{1C354716-3460-4E28-9062-881B60A8EBD8}" type="presParOf" srcId="{996E8A1C-B9FD-4F77-9DCD-82EB50E5C13E}" destId="{3A2648D1-FC91-4232-84B9-8F199B2B39DB}" srcOrd="5" destOrd="0" presId="urn:microsoft.com/office/officeart/2005/8/layout/orgChart1"/>
    <dgm:cxn modelId="{766568C6-ADD0-4406-9B09-91168C774B96}" type="presParOf" srcId="{3A2648D1-FC91-4232-84B9-8F199B2B39DB}" destId="{086770EA-328C-44D9-A291-F070A1ABBF55}" srcOrd="0" destOrd="0" presId="urn:microsoft.com/office/officeart/2005/8/layout/orgChart1"/>
    <dgm:cxn modelId="{B2D46E3E-12E3-483F-A51F-F2E79C53B722}" type="presParOf" srcId="{086770EA-328C-44D9-A291-F070A1ABBF55}" destId="{AC71E95A-B142-417C-82B1-A6CB5BCB8190}" srcOrd="0" destOrd="0" presId="urn:microsoft.com/office/officeart/2005/8/layout/orgChart1"/>
    <dgm:cxn modelId="{C64B472D-DB8A-4F10-A84E-5FF9CD3C89A0}" type="presParOf" srcId="{086770EA-328C-44D9-A291-F070A1ABBF55}" destId="{4049D10C-A200-42CC-A984-F8CB04EF4E46}" srcOrd="1" destOrd="0" presId="urn:microsoft.com/office/officeart/2005/8/layout/orgChart1"/>
    <dgm:cxn modelId="{EE37B403-926B-41F4-8014-0E9D3B0EEED1}" type="presParOf" srcId="{3A2648D1-FC91-4232-84B9-8F199B2B39DB}" destId="{715E5A61-69D4-4DD3-8025-655D2FABE107}" srcOrd="1" destOrd="0" presId="urn:microsoft.com/office/officeart/2005/8/layout/orgChart1"/>
    <dgm:cxn modelId="{DE92854F-3AA5-416F-8A3B-D9D599973639}" type="presParOf" srcId="{3A2648D1-FC91-4232-84B9-8F199B2B39DB}" destId="{629E16BD-BC4E-4023-988A-7F7745CFC862}" srcOrd="2" destOrd="0" presId="urn:microsoft.com/office/officeart/2005/8/layout/orgChart1"/>
    <dgm:cxn modelId="{ADC9BDAC-D810-42FE-B59A-35B38725645C}" type="presParOf" srcId="{EEBCC230-2D71-438A-9091-2B58AEEE58ED}" destId="{75910CE5-FEBF-4D13-872A-54DFF55D3826}" srcOrd="2" destOrd="0" presId="urn:microsoft.com/office/officeart/2005/8/layout/orgChart1"/>
    <dgm:cxn modelId="{9205011A-1F30-44F0-A703-2FA502EBCE08}" type="presParOf" srcId="{FC9DDD01-970F-4DF8-B156-C120E3BB3467}" destId="{ADD06802-EAA1-4DE7-A35D-0AEC323CEE94}" srcOrd="12" destOrd="0" presId="urn:microsoft.com/office/officeart/2005/8/layout/orgChart1"/>
    <dgm:cxn modelId="{E731F48D-DFA9-4814-A2ED-95DEAD8C1869}" type="presParOf" srcId="{FC9DDD01-970F-4DF8-B156-C120E3BB3467}" destId="{FAFB2642-0F3A-4FAD-8C1B-C58E29DE2FDA}" srcOrd="13" destOrd="0" presId="urn:microsoft.com/office/officeart/2005/8/layout/orgChart1"/>
    <dgm:cxn modelId="{92D2190A-42E5-461D-9240-3FE3B10FC5FA}" type="presParOf" srcId="{FAFB2642-0F3A-4FAD-8C1B-C58E29DE2FDA}" destId="{CA8796AB-753C-4CFE-9904-B42872715ED6}" srcOrd="0" destOrd="0" presId="urn:microsoft.com/office/officeart/2005/8/layout/orgChart1"/>
    <dgm:cxn modelId="{93CADE83-DA4E-4FD3-BE2F-BD2E96CDF1D7}" type="presParOf" srcId="{CA8796AB-753C-4CFE-9904-B42872715ED6}" destId="{AE84F449-D9B9-4AB9-A42D-435E06CE539D}" srcOrd="0" destOrd="0" presId="urn:microsoft.com/office/officeart/2005/8/layout/orgChart1"/>
    <dgm:cxn modelId="{B7E3A7A9-126C-4836-BA32-7FDC719C7B7C}" type="presParOf" srcId="{CA8796AB-753C-4CFE-9904-B42872715ED6}" destId="{1D1E47F0-C381-4D1A-BEE9-E49293E66F8E}" srcOrd="1" destOrd="0" presId="urn:microsoft.com/office/officeart/2005/8/layout/orgChart1"/>
    <dgm:cxn modelId="{4F4F2424-8C61-4BF4-A935-BC38F9634830}" type="presParOf" srcId="{FAFB2642-0F3A-4FAD-8C1B-C58E29DE2FDA}" destId="{3314D4D5-BDA0-47BE-9D7B-8A20C167CE49}" srcOrd="1" destOrd="0" presId="urn:microsoft.com/office/officeart/2005/8/layout/orgChart1"/>
    <dgm:cxn modelId="{9F7D5C17-1DC3-45E4-B53C-DCEA1E7FD36F}" type="presParOf" srcId="{3314D4D5-BDA0-47BE-9D7B-8A20C167CE49}" destId="{A3DB874A-0A32-4351-92B1-6EFE8D2052B6}" srcOrd="0" destOrd="0" presId="urn:microsoft.com/office/officeart/2005/8/layout/orgChart1"/>
    <dgm:cxn modelId="{E240285C-AECC-4CCE-B8DA-7F3D4634E9B8}" type="presParOf" srcId="{3314D4D5-BDA0-47BE-9D7B-8A20C167CE49}" destId="{D596B6F3-E575-4BBC-80DB-36F23D261CA0}" srcOrd="1" destOrd="0" presId="urn:microsoft.com/office/officeart/2005/8/layout/orgChart1"/>
    <dgm:cxn modelId="{2D543FB0-9257-48D5-B677-326BF48A9207}" type="presParOf" srcId="{D596B6F3-E575-4BBC-80DB-36F23D261CA0}" destId="{CDA8E25E-5FB9-41C6-89CA-31857861B03D}" srcOrd="0" destOrd="0" presId="urn:microsoft.com/office/officeart/2005/8/layout/orgChart1"/>
    <dgm:cxn modelId="{D0C3A52C-FBA0-4821-9ADE-4833270C34FE}" type="presParOf" srcId="{CDA8E25E-5FB9-41C6-89CA-31857861B03D}" destId="{99A8B359-8CE1-4239-A6D9-D105591F5A10}" srcOrd="0" destOrd="0" presId="urn:microsoft.com/office/officeart/2005/8/layout/orgChart1"/>
    <dgm:cxn modelId="{1F55B4CB-05EE-47C3-ABB0-EA1509AE492B}" type="presParOf" srcId="{CDA8E25E-5FB9-41C6-89CA-31857861B03D}" destId="{EE84F68F-B6E2-4E33-8F66-8381B07C68BD}" srcOrd="1" destOrd="0" presId="urn:microsoft.com/office/officeart/2005/8/layout/orgChart1"/>
    <dgm:cxn modelId="{1AC7D770-BCAC-42B7-913C-AEB3CCE1D2A1}" type="presParOf" srcId="{D596B6F3-E575-4BBC-80DB-36F23D261CA0}" destId="{A2A3F5E8-3162-46D8-8572-809C692C0119}" srcOrd="1" destOrd="0" presId="urn:microsoft.com/office/officeart/2005/8/layout/orgChart1"/>
    <dgm:cxn modelId="{5F7076CE-87DD-4FC4-905E-BF84E1AB5D8E}" type="presParOf" srcId="{D596B6F3-E575-4BBC-80DB-36F23D261CA0}" destId="{42AA8EC6-C3D8-4BAF-95EB-3929A3124CCA}" srcOrd="2" destOrd="0" presId="urn:microsoft.com/office/officeart/2005/8/layout/orgChart1"/>
    <dgm:cxn modelId="{055A0703-7168-4863-A067-813410799BB2}" type="presParOf" srcId="{3314D4D5-BDA0-47BE-9D7B-8A20C167CE49}" destId="{17536F0B-4B39-4668-AB45-ACA3FD5BBDD3}" srcOrd="2" destOrd="0" presId="urn:microsoft.com/office/officeart/2005/8/layout/orgChart1"/>
    <dgm:cxn modelId="{3ADA95A8-B001-4F55-9594-4A9E0A239CA2}" type="presParOf" srcId="{3314D4D5-BDA0-47BE-9D7B-8A20C167CE49}" destId="{4AC7D67F-22F6-457D-8A4D-4784EB4428B0}" srcOrd="3" destOrd="0" presId="urn:microsoft.com/office/officeart/2005/8/layout/orgChart1"/>
    <dgm:cxn modelId="{A36201BC-1B6B-413E-8C4D-097DD22CEFB6}" type="presParOf" srcId="{4AC7D67F-22F6-457D-8A4D-4784EB4428B0}" destId="{E12B18B8-083F-4A08-9727-57C3BC657AB9}" srcOrd="0" destOrd="0" presId="urn:microsoft.com/office/officeart/2005/8/layout/orgChart1"/>
    <dgm:cxn modelId="{899EC25F-B794-4477-9ACA-DDAD15FF2BF9}" type="presParOf" srcId="{E12B18B8-083F-4A08-9727-57C3BC657AB9}" destId="{FC5253DB-D12A-4B10-A59B-3445F100EA37}" srcOrd="0" destOrd="0" presId="urn:microsoft.com/office/officeart/2005/8/layout/orgChart1"/>
    <dgm:cxn modelId="{29DDCC39-29C7-499A-A85C-08A5E780CB27}" type="presParOf" srcId="{E12B18B8-083F-4A08-9727-57C3BC657AB9}" destId="{41567DEB-2CAF-402F-B0F8-127BD708EF2D}" srcOrd="1" destOrd="0" presId="urn:microsoft.com/office/officeart/2005/8/layout/orgChart1"/>
    <dgm:cxn modelId="{355282AA-7E08-40B5-BB5B-4046F50353E5}" type="presParOf" srcId="{4AC7D67F-22F6-457D-8A4D-4784EB4428B0}" destId="{7FDE08D5-F687-4BB6-894F-9451D78B5B38}" srcOrd="1" destOrd="0" presId="urn:microsoft.com/office/officeart/2005/8/layout/orgChart1"/>
    <dgm:cxn modelId="{BB8A1C33-06D9-48D7-9E46-4ECA609E58DA}" type="presParOf" srcId="{4AC7D67F-22F6-457D-8A4D-4784EB4428B0}" destId="{51639E4B-53A3-45EE-A093-08439EE47B76}" srcOrd="2" destOrd="0" presId="urn:microsoft.com/office/officeart/2005/8/layout/orgChart1"/>
    <dgm:cxn modelId="{FEAF4DF0-05FD-4157-B3CC-D6B1529B03FE}" type="presParOf" srcId="{3314D4D5-BDA0-47BE-9D7B-8A20C167CE49}" destId="{DABF952D-051A-477D-A314-3B88EEC73EBF}" srcOrd="4" destOrd="0" presId="urn:microsoft.com/office/officeart/2005/8/layout/orgChart1"/>
    <dgm:cxn modelId="{6945D7CF-359E-4C2C-9C6E-30C4596EDF7F}" type="presParOf" srcId="{3314D4D5-BDA0-47BE-9D7B-8A20C167CE49}" destId="{673BA9F1-95C2-4DF4-ACE8-3F89CFA5275E}" srcOrd="5" destOrd="0" presId="urn:microsoft.com/office/officeart/2005/8/layout/orgChart1"/>
    <dgm:cxn modelId="{CE707108-AE1D-4B1F-A182-3310ACAC87E0}" type="presParOf" srcId="{673BA9F1-95C2-4DF4-ACE8-3F89CFA5275E}" destId="{C4FA632F-0647-4F58-BC8B-9731266F2C63}" srcOrd="0" destOrd="0" presId="urn:microsoft.com/office/officeart/2005/8/layout/orgChart1"/>
    <dgm:cxn modelId="{17384D97-AF1D-44F4-AA94-7D8D610E86B0}" type="presParOf" srcId="{C4FA632F-0647-4F58-BC8B-9731266F2C63}" destId="{7E67A929-5C5C-4283-A016-34C284017FD5}" srcOrd="0" destOrd="0" presId="urn:microsoft.com/office/officeart/2005/8/layout/orgChart1"/>
    <dgm:cxn modelId="{4CC24627-5FB6-4F35-87C5-9B20BF93AE4A}" type="presParOf" srcId="{C4FA632F-0647-4F58-BC8B-9731266F2C63}" destId="{21CC384E-242A-43C5-9F20-882B550A3344}" srcOrd="1" destOrd="0" presId="urn:microsoft.com/office/officeart/2005/8/layout/orgChart1"/>
    <dgm:cxn modelId="{0C7B3B2B-18AA-4E67-9801-863BD74200D8}" type="presParOf" srcId="{673BA9F1-95C2-4DF4-ACE8-3F89CFA5275E}" destId="{15E19792-BDBF-480B-89A6-AB08E6E622CF}" srcOrd="1" destOrd="0" presId="urn:microsoft.com/office/officeart/2005/8/layout/orgChart1"/>
    <dgm:cxn modelId="{69708447-DA24-4510-AEBC-99950A002A48}" type="presParOf" srcId="{673BA9F1-95C2-4DF4-ACE8-3F89CFA5275E}" destId="{EBC3701A-25E6-41A1-BAB1-35D06AC69B0A}" srcOrd="2" destOrd="0" presId="urn:microsoft.com/office/officeart/2005/8/layout/orgChart1"/>
    <dgm:cxn modelId="{201B8BC6-7964-4BCB-8932-20E3BE6EE92F}" type="presParOf" srcId="{3314D4D5-BDA0-47BE-9D7B-8A20C167CE49}" destId="{477F9A64-81D5-43B8-85D5-4E26FC85D5DB}" srcOrd="6" destOrd="0" presId="urn:microsoft.com/office/officeart/2005/8/layout/orgChart1"/>
    <dgm:cxn modelId="{CC687C67-6322-4098-9D1D-2EB35069B85F}" type="presParOf" srcId="{3314D4D5-BDA0-47BE-9D7B-8A20C167CE49}" destId="{5ACC76D7-02BA-4C9D-891E-B18C66FE134D}" srcOrd="7" destOrd="0" presId="urn:microsoft.com/office/officeart/2005/8/layout/orgChart1"/>
    <dgm:cxn modelId="{9892A3C9-8A1F-410E-943C-5C0E47EEC835}" type="presParOf" srcId="{5ACC76D7-02BA-4C9D-891E-B18C66FE134D}" destId="{AA5FC65C-09F4-4753-9E24-99817826ACC3}" srcOrd="0" destOrd="0" presId="urn:microsoft.com/office/officeart/2005/8/layout/orgChart1"/>
    <dgm:cxn modelId="{DB9470CC-3A91-4C3C-A949-E533221615EB}" type="presParOf" srcId="{AA5FC65C-09F4-4753-9E24-99817826ACC3}" destId="{A1CC24BE-16B0-48FB-B562-2D285C84EFEB}" srcOrd="0" destOrd="0" presId="urn:microsoft.com/office/officeart/2005/8/layout/orgChart1"/>
    <dgm:cxn modelId="{09497A40-0732-49A9-85F5-50B084A05CF3}" type="presParOf" srcId="{AA5FC65C-09F4-4753-9E24-99817826ACC3}" destId="{294EFA2D-1E78-4D81-937D-D24404ED95F2}" srcOrd="1" destOrd="0" presId="urn:microsoft.com/office/officeart/2005/8/layout/orgChart1"/>
    <dgm:cxn modelId="{002A983A-29B5-43E0-9C23-6234BB9AF713}" type="presParOf" srcId="{5ACC76D7-02BA-4C9D-891E-B18C66FE134D}" destId="{E475C6D2-96D6-4406-93D2-589D676F03CA}" srcOrd="1" destOrd="0" presId="urn:microsoft.com/office/officeart/2005/8/layout/orgChart1"/>
    <dgm:cxn modelId="{CB24B915-E8D1-4E22-A7E8-3449A0E943A0}" type="presParOf" srcId="{5ACC76D7-02BA-4C9D-891E-B18C66FE134D}" destId="{A681241F-31DD-4F37-8458-A5800DE55E75}" srcOrd="2" destOrd="0" presId="urn:microsoft.com/office/officeart/2005/8/layout/orgChart1"/>
    <dgm:cxn modelId="{BB7A82DC-AB2E-43E9-84DB-C3F86C069FED}" type="presParOf" srcId="{FAFB2642-0F3A-4FAD-8C1B-C58E29DE2FDA}" destId="{385EAAC9-7A16-40B0-9AAE-C44F7768DE49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5575712" y="639642"/>
          <a:ext cx="133901" cy="586615"/>
        </a:xfrm>
        <a:custGeom>
          <a:avLst/>
          <a:gdLst/>
          <a:ahLst/>
          <a:cxnLst/>
          <a:rect l="0" t="0" r="0" b="0"/>
          <a:pathLst>
            <a:path>
              <a:moveTo>
                <a:pt x="133901" y="0"/>
              </a:moveTo>
              <a:lnTo>
                <a:pt x="133901" y="586615"/>
              </a:lnTo>
              <a:lnTo>
                <a:pt x="0" y="586615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7F9A64-81D5-43B8-85D5-4E26FC85D5DB}">
      <dsp:nvSpPr>
        <dsp:cNvPr id="0" name=""/>
        <dsp:cNvSpPr/>
      </dsp:nvSpPr>
      <dsp:spPr>
        <a:xfrm>
          <a:off x="9828674" y="2450499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BF952D-051A-477D-A314-3B88EEC73EBF}">
      <dsp:nvSpPr>
        <dsp:cNvPr id="0" name=""/>
        <dsp:cNvSpPr/>
      </dsp:nvSpPr>
      <dsp:spPr>
        <a:xfrm>
          <a:off x="9828674" y="2450499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536F0B-4B39-4668-AB45-ACA3FD5BBDD3}">
      <dsp:nvSpPr>
        <dsp:cNvPr id="0" name=""/>
        <dsp:cNvSpPr/>
      </dsp:nvSpPr>
      <dsp:spPr>
        <a:xfrm>
          <a:off x="9828674" y="2450499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DB874A-0A32-4351-92B1-6EFE8D2052B6}">
      <dsp:nvSpPr>
        <dsp:cNvPr id="0" name=""/>
        <dsp:cNvSpPr/>
      </dsp:nvSpPr>
      <dsp:spPr>
        <a:xfrm>
          <a:off x="9828674" y="2450499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D06802-EAA1-4DE7-A35D-0AEC323CEE94}">
      <dsp:nvSpPr>
        <dsp:cNvPr id="0" name=""/>
        <dsp:cNvSpPr/>
      </dsp:nvSpPr>
      <dsp:spPr>
        <a:xfrm>
          <a:off x="5709614" y="639642"/>
          <a:ext cx="4629161" cy="1173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9329"/>
              </a:lnTo>
              <a:lnTo>
                <a:pt x="4629161" y="1039329"/>
              </a:lnTo>
              <a:lnTo>
                <a:pt x="4629161" y="117323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EF9E40-B28E-4542-AE7A-C1D4BC11AF40}">
      <dsp:nvSpPr>
        <dsp:cNvPr id="0" name=""/>
        <dsp:cNvSpPr/>
      </dsp:nvSpPr>
      <dsp:spPr>
        <a:xfrm>
          <a:off x="8285621" y="2450499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443B7D-4EA7-484A-9A70-FCCDCA07999F}">
      <dsp:nvSpPr>
        <dsp:cNvPr id="0" name=""/>
        <dsp:cNvSpPr/>
      </dsp:nvSpPr>
      <dsp:spPr>
        <a:xfrm>
          <a:off x="8285621" y="2450499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A73A8C-3E96-4375-91B8-DE95D821559A}">
      <dsp:nvSpPr>
        <dsp:cNvPr id="0" name=""/>
        <dsp:cNvSpPr/>
      </dsp:nvSpPr>
      <dsp:spPr>
        <a:xfrm>
          <a:off x="8285621" y="2450499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45BBFD-5DC2-4A9F-80EA-BAB90E9597EF}">
      <dsp:nvSpPr>
        <dsp:cNvPr id="0" name=""/>
        <dsp:cNvSpPr/>
      </dsp:nvSpPr>
      <dsp:spPr>
        <a:xfrm>
          <a:off x="5709614" y="639642"/>
          <a:ext cx="3086107" cy="1173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9329"/>
              </a:lnTo>
              <a:lnTo>
                <a:pt x="3086107" y="1039329"/>
              </a:lnTo>
              <a:lnTo>
                <a:pt x="3086107" y="117323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AABA44-BFB1-4F9B-82A7-92AB30A1D3E8}">
      <dsp:nvSpPr>
        <dsp:cNvPr id="0" name=""/>
        <dsp:cNvSpPr/>
      </dsp:nvSpPr>
      <dsp:spPr>
        <a:xfrm>
          <a:off x="6742567" y="2450499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1265F8-EA3C-44A1-9849-A2E6932D4D78}">
      <dsp:nvSpPr>
        <dsp:cNvPr id="0" name=""/>
        <dsp:cNvSpPr/>
      </dsp:nvSpPr>
      <dsp:spPr>
        <a:xfrm>
          <a:off x="6742567" y="2450499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AC78B7-4612-4341-B956-7778AE633422}">
      <dsp:nvSpPr>
        <dsp:cNvPr id="0" name=""/>
        <dsp:cNvSpPr/>
      </dsp:nvSpPr>
      <dsp:spPr>
        <a:xfrm>
          <a:off x="6742567" y="2450499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85F58A-AC68-4958-8412-9921FFE34EE9}">
      <dsp:nvSpPr>
        <dsp:cNvPr id="0" name=""/>
        <dsp:cNvSpPr/>
      </dsp:nvSpPr>
      <dsp:spPr>
        <a:xfrm>
          <a:off x="6742567" y="2450499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DC58F1-84C5-41E0-A4A6-E8DAB25A5572}">
      <dsp:nvSpPr>
        <dsp:cNvPr id="0" name=""/>
        <dsp:cNvSpPr/>
      </dsp:nvSpPr>
      <dsp:spPr>
        <a:xfrm>
          <a:off x="5709614" y="639642"/>
          <a:ext cx="1543053" cy="1173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9329"/>
              </a:lnTo>
              <a:lnTo>
                <a:pt x="1543053" y="1039329"/>
              </a:lnTo>
              <a:lnTo>
                <a:pt x="1543053" y="117323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5199513" y="2450499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5199513" y="2450499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5199513" y="2450499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5663894" y="639642"/>
          <a:ext cx="91440" cy="117323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17323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692FA4-68C7-424B-8174-76B669C1BB11}">
      <dsp:nvSpPr>
        <dsp:cNvPr id="0" name=""/>
        <dsp:cNvSpPr/>
      </dsp:nvSpPr>
      <dsp:spPr>
        <a:xfrm>
          <a:off x="3656459" y="2450499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3656459" y="2450499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3656459" y="2450499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3656459" y="2450499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4166560" y="639642"/>
          <a:ext cx="1543053" cy="1173230"/>
        </a:xfrm>
        <a:custGeom>
          <a:avLst/>
          <a:gdLst/>
          <a:ahLst/>
          <a:cxnLst/>
          <a:rect l="0" t="0" r="0" b="0"/>
          <a:pathLst>
            <a:path>
              <a:moveTo>
                <a:pt x="1543053" y="0"/>
              </a:moveTo>
              <a:lnTo>
                <a:pt x="1543053" y="1039329"/>
              </a:lnTo>
              <a:lnTo>
                <a:pt x="0" y="1039329"/>
              </a:lnTo>
              <a:lnTo>
                <a:pt x="0" y="117323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9325C2-36BD-48F3-BBB6-FAD3A7AB0C84}">
      <dsp:nvSpPr>
        <dsp:cNvPr id="0" name=""/>
        <dsp:cNvSpPr/>
      </dsp:nvSpPr>
      <dsp:spPr>
        <a:xfrm>
          <a:off x="2113406" y="2450499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889123-6DEC-445F-9D90-08F13A0580BD}">
      <dsp:nvSpPr>
        <dsp:cNvPr id="0" name=""/>
        <dsp:cNvSpPr/>
      </dsp:nvSpPr>
      <dsp:spPr>
        <a:xfrm>
          <a:off x="2623506" y="639642"/>
          <a:ext cx="3086107" cy="1173230"/>
        </a:xfrm>
        <a:custGeom>
          <a:avLst/>
          <a:gdLst/>
          <a:ahLst/>
          <a:cxnLst/>
          <a:rect l="0" t="0" r="0" b="0"/>
          <a:pathLst>
            <a:path>
              <a:moveTo>
                <a:pt x="3086107" y="0"/>
              </a:moveTo>
              <a:lnTo>
                <a:pt x="3086107" y="1039329"/>
              </a:lnTo>
              <a:lnTo>
                <a:pt x="0" y="1039329"/>
              </a:lnTo>
              <a:lnTo>
                <a:pt x="0" y="117323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570352" y="2450499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570352" y="2450499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1080452" y="639642"/>
          <a:ext cx="4629161" cy="1173230"/>
        </a:xfrm>
        <a:custGeom>
          <a:avLst/>
          <a:gdLst/>
          <a:ahLst/>
          <a:cxnLst/>
          <a:rect l="0" t="0" r="0" b="0"/>
          <a:pathLst>
            <a:path>
              <a:moveTo>
                <a:pt x="4629161" y="0"/>
              </a:moveTo>
              <a:lnTo>
                <a:pt x="4629161" y="1039329"/>
              </a:lnTo>
              <a:lnTo>
                <a:pt x="0" y="1039329"/>
              </a:lnTo>
              <a:lnTo>
                <a:pt x="0" y="117323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5071988" y="2017"/>
          <a:ext cx="1275251" cy="6376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Bildungsroman Genre</a:t>
          </a:r>
        </a:p>
      </dsp:txBody>
      <dsp:txXfrm>
        <a:off x="5071988" y="2017"/>
        <a:ext cx="1275251" cy="637625"/>
      </dsp:txXfrm>
    </dsp:sp>
    <dsp:sp modelId="{4AACEB42-308F-459C-955A-24E5BF3A9E62}">
      <dsp:nvSpPr>
        <dsp:cNvPr id="0" name=""/>
        <dsp:cNvSpPr/>
      </dsp:nvSpPr>
      <dsp:spPr>
        <a:xfrm>
          <a:off x="442827" y="1812873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Context</a:t>
          </a:r>
        </a:p>
      </dsp:txBody>
      <dsp:txXfrm>
        <a:off x="442827" y="1812873"/>
        <a:ext cx="1275251" cy="637625"/>
      </dsp:txXfrm>
    </dsp:sp>
    <dsp:sp modelId="{337053C6-D7B2-45F9-B451-538BEDF3D36B}">
      <dsp:nvSpPr>
        <dsp:cNvPr id="0" name=""/>
        <dsp:cNvSpPr/>
      </dsp:nvSpPr>
      <dsp:spPr>
        <a:xfrm>
          <a:off x="761640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Childhood in 1800s</a:t>
          </a:r>
        </a:p>
      </dsp:txBody>
      <dsp:txXfrm>
        <a:off x="761640" y="2718301"/>
        <a:ext cx="1275251" cy="637625"/>
      </dsp:txXfrm>
    </dsp:sp>
    <dsp:sp modelId="{907791FD-DDF0-4C88-A9AB-B04483412C06}">
      <dsp:nvSpPr>
        <dsp:cNvPr id="0" name=""/>
        <dsp:cNvSpPr/>
      </dsp:nvSpPr>
      <dsp:spPr>
        <a:xfrm>
          <a:off x="761640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How social class affects childhood</a:t>
          </a:r>
        </a:p>
      </dsp:txBody>
      <dsp:txXfrm>
        <a:off x="761640" y="3623729"/>
        <a:ext cx="1275251" cy="637625"/>
      </dsp:txXfrm>
    </dsp:sp>
    <dsp:sp modelId="{152A292F-4807-4B2D-8109-653295994139}">
      <dsp:nvSpPr>
        <dsp:cNvPr id="0" name=""/>
        <dsp:cNvSpPr/>
      </dsp:nvSpPr>
      <dsp:spPr>
        <a:xfrm>
          <a:off x="1985881" y="1812873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Form</a:t>
          </a:r>
        </a:p>
      </dsp:txBody>
      <dsp:txXfrm>
        <a:off x="1985881" y="1812873"/>
        <a:ext cx="1275251" cy="637625"/>
      </dsp:txXfrm>
    </dsp:sp>
    <dsp:sp modelId="{6437DED3-7332-4125-8F90-45B0A30480F4}">
      <dsp:nvSpPr>
        <dsp:cNvPr id="0" name=""/>
        <dsp:cNvSpPr/>
      </dsp:nvSpPr>
      <dsp:spPr>
        <a:xfrm>
          <a:off x="2304693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Conventions of </a:t>
          </a:r>
          <a:r>
            <a:rPr lang="en-GB" sz="1200" kern="1200" dirty="0" err="1">
              <a:latin typeface="Twinkl Light" pitchFamily="2" charset="0"/>
            </a:rPr>
            <a:t>bilsdungsroman</a:t>
          </a:r>
          <a:r>
            <a:rPr lang="en-GB" sz="1200" kern="1200" dirty="0">
              <a:latin typeface="Twinkl Light" pitchFamily="2" charset="0"/>
            </a:rPr>
            <a:t> novels</a:t>
          </a:r>
        </a:p>
      </dsp:txBody>
      <dsp:txXfrm>
        <a:off x="2304693" y="2718301"/>
        <a:ext cx="1275251" cy="637625"/>
      </dsp:txXfrm>
    </dsp:sp>
    <dsp:sp modelId="{6CA530BF-8391-46E5-8CAC-230C7C30EB5A}">
      <dsp:nvSpPr>
        <dsp:cNvPr id="0" name=""/>
        <dsp:cNvSpPr/>
      </dsp:nvSpPr>
      <dsp:spPr>
        <a:xfrm>
          <a:off x="3528934" y="1812873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Language</a:t>
          </a:r>
        </a:p>
      </dsp:txBody>
      <dsp:txXfrm>
        <a:off x="3528934" y="1812873"/>
        <a:ext cx="1275251" cy="637625"/>
      </dsp:txXfrm>
    </dsp:sp>
    <dsp:sp modelId="{78C07248-AB9B-48DB-8803-4B1E7817EAEA}">
      <dsp:nvSpPr>
        <dsp:cNvPr id="0" name=""/>
        <dsp:cNvSpPr/>
      </dsp:nvSpPr>
      <dsp:spPr>
        <a:xfrm>
          <a:off x="3847747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Symbolism of colours</a:t>
          </a:r>
        </a:p>
      </dsp:txBody>
      <dsp:txXfrm>
        <a:off x="3847747" y="2718301"/>
        <a:ext cx="1275251" cy="637625"/>
      </dsp:txXfrm>
    </dsp:sp>
    <dsp:sp modelId="{192A2419-7AA0-40D9-9BA7-C3430A875C56}">
      <dsp:nvSpPr>
        <dsp:cNvPr id="0" name=""/>
        <dsp:cNvSpPr/>
      </dsp:nvSpPr>
      <dsp:spPr>
        <a:xfrm>
          <a:off x="3847747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Sensory imagery</a:t>
          </a:r>
        </a:p>
      </dsp:txBody>
      <dsp:txXfrm>
        <a:off x="3847747" y="3623729"/>
        <a:ext cx="1275251" cy="637625"/>
      </dsp:txXfrm>
    </dsp:sp>
    <dsp:sp modelId="{5A4415E7-AA3A-4700-98B4-3226E52C9239}">
      <dsp:nvSpPr>
        <dsp:cNvPr id="0" name=""/>
        <dsp:cNvSpPr/>
      </dsp:nvSpPr>
      <dsp:spPr>
        <a:xfrm>
          <a:off x="3847747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Protagonist and antagonist</a:t>
          </a:r>
        </a:p>
      </dsp:txBody>
      <dsp:txXfrm>
        <a:off x="3847747" y="4529158"/>
        <a:ext cx="1275251" cy="637625"/>
      </dsp:txXfrm>
    </dsp:sp>
    <dsp:sp modelId="{A314D7B4-CEEF-420F-85F1-8A6630AFDD04}">
      <dsp:nvSpPr>
        <dsp:cNvPr id="0" name=""/>
        <dsp:cNvSpPr/>
      </dsp:nvSpPr>
      <dsp:spPr>
        <a:xfrm>
          <a:off x="3847747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Archetype</a:t>
          </a:r>
        </a:p>
      </dsp:txBody>
      <dsp:txXfrm>
        <a:off x="3847747" y="5434586"/>
        <a:ext cx="1275251" cy="637625"/>
      </dsp:txXfrm>
    </dsp:sp>
    <dsp:sp modelId="{5157D9FE-AB47-4C7F-B45E-54A97DF16FD2}">
      <dsp:nvSpPr>
        <dsp:cNvPr id="0" name=""/>
        <dsp:cNvSpPr/>
      </dsp:nvSpPr>
      <dsp:spPr>
        <a:xfrm>
          <a:off x="5071988" y="1812873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Structure 1</a:t>
          </a:r>
        </a:p>
      </dsp:txBody>
      <dsp:txXfrm>
        <a:off x="5071988" y="1812873"/>
        <a:ext cx="1275251" cy="637625"/>
      </dsp:txXfrm>
    </dsp:sp>
    <dsp:sp modelId="{0B3720BE-5DC6-44D9-9CE6-755AFDE6ED20}">
      <dsp:nvSpPr>
        <dsp:cNvPr id="0" name=""/>
        <dsp:cNvSpPr/>
      </dsp:nvSpPr>
      <dsp:spPr>
        <a:xfrm>
          <a:off x="5390801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Narrative hooks and openings</a:t>
          </a:r>
        </a:p>
      </dsp:txBody>
      <dsp:txXfrm>
        <a:off x="5390801" y="2718301"/>
        <a:ext cx="1275251" cy="637625"/>
      </dsp:txXfrm>
    </dsp:sp>
    <dsp:sp modelId="{03F23493-885A-4227-8053-3F9491645E6B}">
      <dsp:nvSpPr>
        <dsp:cNvPr id="0" name=""/>
        <dsp:cNvSpPr/>
      </dsp:nvSpPr>
      <dsp:spPr>
        <a:xfrm>
          <a:off x="5390801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Narrative endings (cliffhangers, cyclical endings)</a:t>
          </a:r>
        </a:p>
      </dsp:txBody>
      <dsp:txXfrm>
        <a:off x="5390801" y="3623729"/>
        <a:ext cx="1275251" cy="637625"/>
      </dsp:txXfrm>
    </dsp:sp>
    <dsp:sp modelId="{418B93E7-947A-4B66-848B-B2855C78A5DD}">
      <dsp:nvSpPr>
        <dsp:cNvPr id="0" name=""/>
        <dsp:cNvSpPr/>
      </dsp:nvSpPr>
      <dsp:spPr>
        <a:xfrm>
          <a:off x="5390801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Sentence types (SCQE)</a:t>
          </a:r>
        </a:p>
      </dsp:txBody>
      <dsp:txXfrm>
        <a:off x="5390801" y="4529158"/>
        <a:ext cx="1275251" cy="637625"/>
      </dsp:txXfrm>
    </dsp:sp>
    <dsp:sp modelId="{14F8C264-B247-4E37-9CD3-D51B2BBBD87F}">
      <dsp:nvSpPr>
        <dsp:cNvPr id="0" name=""/>
        <dsp:cNvSpPr/>
      </dsp:nvSpPr>
      <dsp:spPr>
        <a:xfrm>
          <a:off x="6615042" y="1812873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Structure 2</a:t>
          </a:r>
        </a:p>
      </dsp:txBody>
      <dsp:txXfrm>
        <a:off x="6615042" y="1812873"/>
        <a:ext cx="1275251" cy="637625"/>
      </dsp:txXfrm>
    </dsp:sp>
    <dsp:sp modelId="{AD9715A5-8E57-4980-8067-C19DCC5C810F}">
      <dsp:nvSpPr>
        <dsp:cNvPr id="0" name=""/>
        <dsp:cNvSpPr/>
      </dsp:nvSpPr>
      <dsp:spPr>
        <a:xfrm>
          <a:off x="6933855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Foreshadowing</a:t>
          </a:r>
          <a:endParaRPr lang="en-GB" sz="1200" kern="1200" dirty="0">
            <a:latin typeface="Twinkl Light" pitchFamily="2" charset="0"/>
          </a:endParaRPr>
        </a:p>
      </dsp:txBody>
      <dsp:txXfrm>
        <a:off x="6933855" y="2718301"/>
        <a:ext cx="1275251" cy="637625"/>
      </dsp:txXfrm>
    </dsp:sp>
    <dsp:sp modelId="{A8930325-FB57-4879-B57F-68BF53C67373}">
      <dsp:nvSpPr>
        <dsp:cNvPr id="0" name=""/>
        <dsp:cNvSpPr/>
      </dsp:nvSpPr>
      <dsp:spPr>
        <a:xfrm>
          <a:off x="6933855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Change in focus</a:t>
          </a:r>
        </a:p>
      </dsp:txBody>
      <dsp:txXfrm>
        <a:off x="6933855" y="3623729"/>
        <a:ext cx="1275251" cy="637625"/>
      </dsp:txXfrm>
    </dsp:sp>
    <dsp:sp modelId="{17E75C17-35D6-4122-A82A-06129FC2925B}">
      <dsp:nvSpPr>
        <dsp:cNvPr id="0" name=""/>
        <dsp:cNvSpPr/>
      </dsp:nvSpPr>
      <dsp:spPr>
        <a:xfrm>
          <a:off x="6933855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Narrative Voice</a:t>
          </a:r>
        </a:p>
      </dsp:txBody>
      <dsp:txXfrm>
        <a:off x="6933855" y="4529158"/>
        <a:ext cx="1275251" cy="637625"/>
      </dsp:txXfrm>
    </dsp:sp>
    <dsp:sp modelId="{50D31FF3-06E3-4575-B4D1-6F101C811D7F}">
      <dsp:nvSpPr>
        <dsp:cNvPr id="0" name=""/>
        <dsp:cNvSpPr/>
      </dsp:nvSpPr>
      <dsp:spPr>
        <a:xfrm>
          <a:off x="6933855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Conflict</a:t>
          </a:r>
        </a:p>
      </dsp:txBody>
      <dsp:txXfrm>
        <a:off x="6933855" y="5434586"/>
        <a:ext cx="1275251" cy="637625"/>
      </dsp:txXfrm>
    </dsp:sp>
    <dsp:sp modelId="{6FBE0DBC-6BF1-41CA-92DC-01F7234187CD}">
      <dsp:nvSpPr>
        <dsp:cNvPr id="0" name=""/>
        <dsp:cNvSpPr/>
      </dsp:nvSpPr>
      <dsp:spPr>
        <a:xfrm>
          <a:off x="8158096" y="1812873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Analytical Writing</a:t>
          </a:r>
        </a:p>
      </dsp:txBody>
      <dsp:txXfrm>
        <a:off x="8158096" y="1812873"/>
        <a:ext cx="1275251" cy="637625"/>
      </dsp:txXfrm>
    </dsp:sp>
    <dsp:sp modelId="{70ABEEBB-4B12-43DA-AF14-292DDF9CD87A}">
      <dsp:nvSpPr>
        <dsp:cNvPr id="0" name=""/>
        <dsp:cNvSpPr/>
      </dsp:nvSpPr>
      <dsp:spPr>
        <a:xfrm>
          <a:off x="8476908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Writing WHAT sentences</a:t>
          </a:r>
        </a:p>
      </dsp:txBody>
      <dsp:txXfrm>
        <a:off x="8476908" y="2718301"/>
        <a:ext cx="1275251" cy="637625"/>
      </dsp:txXfrm>
    </dsp:sp>
    <dsp:sp modelId="{16FD45CA-BC05-469B-A9BE-A220FC3980D6}">
      <dsp:nvSpPr>
        <dsp:cNvPr id="0" name=""/>
        <dsp:cNvSpPr/>
      </dsp:nvSpPr>
      <dsp:spPr>
        <a:xfrm>
          <a:off x="8476908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What is the writer telling us about?</a:t>
          </a:r>
        </a:p>
      </dsp:txBody>
      <dsp:txXfrm>
        <a:off x="8476908" y="3623729"/>
        <a:ext cx="1275251" cy="637625"/>
      </dsp:txXfrm>
    </dsp:sp>
    <dsp:sp modelId="{AC71E95A-B142-417C-82B1-A6CB5BCB8190}">
      <dsp:nvSpPr>
        <dsp:cNvPr id="0" name=""/>
        <dsp:cNvSpPr/>
      </dsp:nvSpPr>
      <dsp:spPr>
        <a:xfrm>
          <a:off x="8476908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What does the writer want us to think or feel?</a:t>
          </a:r>
        </a:p>
      </dsp:txBody>
      <dsp:txXfrm>
        <a:off x="8476908" y="4529158"/>
        <a:ext cx="1275251" cy="637625"/>
      </dsp:txXfrm>
    </dsp:sp>
    <dsp:sp modelId="{AE84F449-D9B9-4AB9-A42D-435E06CE539D}">
      <dsp:nvSpPr>
        <dsp:cNvPr id="0" name=""/>
        <dsp:cNvSpPr/>
      </dsp:nvSpPr>
      <dsp:spPr>
        <a:xfrm>
          <a:off x="9701149" y="1812873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Key </a:t>
          </a:r>
          <a:r>
            <a:rPr lang="en-GB" sz="1200" kern="1200" dirty="0">
              <a:latin typeface="Twinkl Light" pitchFamily="2" charset="0"/>
            </a:rPr>
            <a:t>Skills </a:t>
          </a:r>
        </a:p>
      </dsp:txBody>
      <dsp:txXfrm>
        <a:off x="9701149" y="1812873"/>
        <a:ext cx="1275251" cy="637625"/>
      </dsp:txXfrm>
    </dsp:sp>
    <dsp:sp modelId="{99A8B359-8CE1-4239-A6D9-D105591F5A10}">
      <dsp:nvSpPr>
        <dsp:cNvPr id="0" name=""/>
        <dsp:cNvSpPr/>
      </dsp:nvSpPr>
      <dsp:spPr>
        <a:xfrm>
          <a:off x="10019962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Identify explicit information</a:t>
          </a:r>
        </a:p>
      </dsp:txBody>
      <dsp:txXfrm>
        <a:off x="10019962" y="2718301"/>
        <a:ext cx="1275251" cy="637625"/>
      </dsp:txXfrm>
    </dsp:sp>
    <dsp:sp modelId="{FC5253DB-D12A-4B10-A59B-3445F100EA37}">
      <dsp:nvSpPr>
        <dsp:cNvPr id="0" name=""/>
        <dsp:cNvSpPr/>
      </dsp:nvSpPr>
      <dsp:spPr>
        <a:xfrm>
          <a:off x="10019962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Identify implicit information</a:t>
          </a:r>
        </a:p>
      </dsp:txBody>
      <dsp:txXfrm>
        <a:off x="10019962" y="3623729"/>
        <a:ext cx="1275251" cy="637625"/>
      </dsp:txXfrm>
    </dsp:sp>
    <dsp:sp modelId="{7E67A929-5C5C-4283-A016-34C284017FD5}">
      <dsp:nvSpPr>
        <dsp:cNvPr id="0" name=""/>
        <dsp:cNvSpPr/>
      </dsp:nvSpPr>
      <dsp:spPr>
        <a:xfrm>
          <a:off x="10019962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Making inferences/drawing conclusions</a:t>
          </a:r>
        </a:p>
      </dsp:txBody>
      <dsp:txXfrm>
        <a:off x="10019962" y="4529158"/>
        <a:ext cx="1275251" cy="637625"/>
      </dsp:txXfrm>
    </dsp:sp>
    <dsp:sp modelId="{A1CC24BE-16B0-48FB-B562-2D285C84EFEB}">
      <dsp:nvSpPr>
        <dsp:cNvPr id="0" name=""/>
        <dsp:cNvSpPr/>
      </dsp:nvSpPr>
      <dsp:spPr>
        <a:xfrm>
          <a:off x="10019962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Annotating texts</a:t>
          </a:r>
        </a:p>
      </dsp:txBody>
      <dsp:txXfrm>
        <a:off x="10019962" y="5434586"/>
        <a:ext cx="1275251" cy="637625"/>
      </dsp:txXfrm>
    </dsp:sp>
    <dsp:sp modelId="{3AEF2D66-BCA0-46CC-BC2E-6B2FE505A523}">
      <dsp:nvSpPr>
        <dsp:cNvPr id="0" name=""/>
        <dsp:cNvSpPr/>
      </dsp:nvSpPr>
      <dsp:spPr>
        <a:xfrm>
          <a:off x="4300461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Stories about transition from childhood to adulthood</a:t>
          </a:r>
        </a:p>
      </dsp:txBody>
      <dsp:txXfrm>
        <a:off x="4300461" y="907445"/>
        <a:ext cx="1275251" cy="6376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3F31B8-CFF1-4045-93B8-3A020C339603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5E4A74-7153-4FF0-89B5-12CEC772F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94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should be glued into the first page of their exercise book. Explain what a knowledge hierarchy is and how we will return to it at the end of the term when we come to revise.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E4A74-7153-4FF0-89B5-12CEC772FB2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409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FD8BE-7C4D-62D9-7536-74354157C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5A22F-E1F7-485C-DF8C-69F4A1C5F7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DB673-E564-F100-0BC1-379171BA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26599-506D-3215-519D-B863B2758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0B1D8-22EC-6E0B-C40F-01202583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98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886B-5480-9930-4AC5-C412B880A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CE0DF-4E07-B55E-26AD-C974D97F2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DD7C0-FC58-DBC1-A92D-C5935DF96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92000-397B-2ED9-5892-73ACFA1DF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08A3F-A2B0-9F26-2AE3-EAFB0E2C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005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D625D-3377-BEF9-30BA-BCB145416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C478C3-D7DE-8B4A-E10F-C8F1FE158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CC135-C558-D02A-31F0-28FEE91FE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99521-B6C6-B01A-18B3-1667D0AAD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55E79-01B4-49B3-152E-9F610715D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BC987-7E1A-E006-D239-5F3DC1782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1139E-46D9-F38E-4B7D-394BC6E839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8DE0C-A842-1C13-2970-F8C695D90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2D534-9279-A3C1-1D9A-2201A621F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937EF-337A-6F5E-7047-6448DB912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27DF9-BCC2-C679-EBD6-9EB63B41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3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6DA5-8B09-6DC3-0876-DD4C6605A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441B1-1DC3-F9A5-5B9E-9472F8F80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1E88A-C48B-365F-9541-AFE2BCC38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A9E66-CFA9-85C0-997B-F2FC3203CB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2103DA-AA55-F110-E129-67D5BDA3F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550FEF-8428-A580-7177-18E0E03F6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73253D-4368-1FF1-C686-823A9F4D0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2FA0BB-2373-67C9-2A04-BC4F5369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2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A6F7-B946-D945-960A-D85E2C8DD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C32CF-7502-E343-2597-EC4F496A5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64B74D-3F63-2C13-BF3E-275E5F20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05CB7-2F80-0E87-CFE7-792F92547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26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79FB1E-6586-F8F7-4E3B-8E6EA864D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35C638-E4C9-9D82-FF75-0A8C0AC21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A28DA-85FB-DCD4-1F1A-E55373C5D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84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094C9-FBA7-2D16-4AA9-2B994361C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CE707-5B34-CD6B-E937-8FEF335B5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A0C34-B989-3110-E3E1-E2C563BEA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6324A-2FF6-F4CA-2116-487F57CDF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0324E-D829-1348-F8D4-12D227BFE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B4E4E-3009-F7C6-EFBC-01EA9AC7D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3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333FF-AC3F-EB81-0E50-443E382F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3A1BBE-5D6F-1251-DE3A-4AB163E66F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6FB2D-CB88-FC9B-6325-22C3DCFFC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1288E-089B-3560-781B-5BF5A7CCC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F41660-D553-730F-44B7-F8A3B762A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086BAE-C738-D13F-3EB7-9E0AA0561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712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676C4-8F1F-27B0-E148-DE6F93164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7602B-A8CB-E928-2F5E-D6734847C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3F78B-9500-BCAE-B21E-57F66CDA5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8885D-773B-8208-6167-9C16AAF6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EAB6B-C521-DF94-23F7-B8D96449C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448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DBD26A-01E8-C457-08C2-C1EB316978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5A1D6-B141-85C3-E097-F288355C4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931E9-A061-179C-41CC-8F123C336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F9624-97A4-16E8-D55A-7C54709D3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EA0AF-C4CD-9F8D-E6B2-BBEB0BB6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23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9" y="1287497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0672" y="3611596"/>
            <a:ext cx="10985501" cy="1828801"/>
          </a:xfrm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1pPr>
            <a:lvl2pPr marL="0" indent="1714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2pPr>
            <a:lvl3pPr marL="0" indent="3429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3pPr>
            <a:lvl4pPr marL="0" indent="5143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4pPr>
            <a:lvl5pPr marL="0" indent="6858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457432" y="116253"/>
            <a:ext cx="600607" cy="73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22860" tIns="22860" rIns="22860" bIns="2286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1350" dirty="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300805475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849854-6619-2875-183D-B30C1C7DE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42" y="136526"/>
            <a:ext cx="11976463" cy="764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471EC-973C-9D09-792C-7D62C1DBE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741" y="1060812"/>
            <a:ext cx="11976463" cy="56606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3C2D4-FB6C-21BE-8119-32D72E1CA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</a:defRPr>
            </a:lvl1pPr>
          </a:lstStyle>
          <a:p>
            <a:fld id="{159D06D1-2730-4F49-829B-2D506787C659}" type="datetimeFigureOut">
              <a:rPr lang="en-GB" smtClean="0"/>
              <a:pPr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C4207-DDE6-7A74-74B1-B774D03FA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E2EE0-F6D5-66C8-BCDE-8E90D26B7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</a:defRPr>
            </a:lvl1pPr>
          </a:lstStyle>
          <a:p>
            <a:fld id="{699B0B72-4A8F-4936-AF2B-8773245786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01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rgbClr val="002060"/>
          </a:solidFill>
          <a:latin typeface="Twinkl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Twinkl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Twinkl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Twinkl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450531"/>
              </p:ext>
            </p:extLst>
          </p:nvPr>
        </p:nvGraphicFramePr>
        <p:xfrm>
          <a:off x="696280" y="221136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10946296" y="832317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21D781EB-833C-F412-17FD-D2E971B10AFF}"/>
              </a:ext>
            </a:extLst>
          </p:cNvPr>
          <p:cNvSpPr/>
          <p:nvPr/>
        </p:nvSpPr>
        <p:spPr>
          <a:xfrm rot="20718463">
            <a:off x="689" y="-146779"/>
            <a:ext cx="3108893" cy="1958190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7ABADF1-2493-454A-A9AE-1E2DA8143D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AEF2D66-BCA0-46CC-BC2E-6B2FE505A5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B51D3AE-3F59-4ECA-8175-9AED895F1D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AACEB42-308F-459C-955A-24E5BF3A9E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1D40DB-5B54-4F62-8ADD-EAB66632A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7053C6-D7B2-45F9-B451-538BEDF3D3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DCD0323-A13F-44A2-8770-703B1843D3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7791FD-DDF0-4C88-A9AB-B04483412C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C889123-6DEC-445F-9D90-08F13A0580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52A292F-4807-4B2D-8109-6532959941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29325C2-36BD-48F3-BBB6-FAD3A7AB0C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437DED3-7332-4125-8F90-45B0A30480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A47A45-2456-425B-989C-BB39A48B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A530BF-8391-46E5-8CAC-230C7C30E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9989B00-CF2A-45AE-9EA2-00B1ABBE69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8C07248-AB9B-48DB-8803-4B1E7817EA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2F2C123-915A-40D9-89F4-37C126D8B0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92A2419-7AA0-40D9-9BA7-C3430A875C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51765FE-39DB-47DD-A78E-BFDF2EF637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A4415E7-AA3A-4700-98B4-3226E52C92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2692FA4-68C7-424B-8174-76B669C1B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14D7B4-CEEF-420F-85F1-8A6630AFDD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F7F1484-C8B0-456A-A8CB-A757D34C47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57D9FE-AB47-4C7F-B45E-54A97DF16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863B94-0448-4A95-AA59-386993FAA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3720BE-5DC6-44D9-9CE6-755AFDE6E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02DDBF-E2DB-472F-96A1-CB3462977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23493-885A-4227-8053-3F9491645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53C6CE-EBC5-4CC9-9A74-80111B239C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8B93E7-947A-4B66-848B-B2855C78A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7DC58F1-84C5-41E0-A4A6-E8DAB25A55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4F8C264-B247-4E37-9CD3-D51B2BBBD8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685F58A-AC68-4958-8412-9921FFE34E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D9715A5-8E57-4980-8067-C19DCC5C81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6AC78B7-4612-4341-B956-7778AE6334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8930325-FB57-4879-B57F-68BF53C673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61265F8-EA3C-44A1-9849-A2E6932D4D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7E75C17-35D6-4122-A82A-06129FC292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4AABA44-BFB1-4F9B-82A7-92AB30A1D3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0D31FF3-06E3-4575-B4D1-6F101C811D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645BBFD-5DC2-4A9F-80EA-BAB90E9597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FBE0DBC-6BF1-41CA-92DC-01F7234187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3A73A8C-3E96-4375-91B8-DE95D82155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0ABEEBB-4B12-43DA-AF14-292DDF9CD8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D443B7D-4EA7-484A-9A70-FCCDCA0799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6FD45CA-BC05-469B-A9BE-A220FC3980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FEF9E40-B28E-4542-AE7A-C1D4BC11AF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C71E95A-B142-417C-82B1-A6CB5BCB81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DD06802-EAA1-4DE7-A35D-0AEC323CEE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E84F449-D9B9-4AB9-A42D-435E06CE53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DB874A-0A32-4351-92B1-6EFE8D2052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9A8B359-8CE1-4239-A6D9-D105591F5A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7536F0B-4B39-4668-AB45-ACA3FD5BBD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C5253DB-D12A-4B10-A59B-3445F100EA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ABF952D-051A-477D-A314-3B88EEC73E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E67A929-5C5C-4283-A016-34C284017F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77F9A64-81D5-43B8-85D5-4E26FC85D5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1CC24BE-16B0-48FB-B562-2D285C84EF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0" ma:contentTypeDescription="Create a new document." ma:contentTypeScope="" ma:versionID="f398a82bf9777284f37545867c073392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889d9e2fc77866a94f5c509ac047c3c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Props1.xml><?xml version="1.0" encoding="utf-8"?>
<ds:datastoreItem xmlns:ds="http://schemas.openxmlformats.org/officeDocument/2006/customXml" ds:itemID="{BCC577DA-BD00-4A73-8B38-BBD553CFF4B1}"/>
</file>

<file path=customXml/itemProps2.xml><?xml version="1.0" encoding="utf-8"?>
<ds:datastoreItem xmlns:ds="http://schemas.openxmlformats.org/officeDocument/2006/customXml" ds:itemID="{9B973F82-64A9-4436-BC1C-83D1B06C82AF}"/>
</file>

<file path=customXml/itemProps3.xml><?xml version="1.0" encoding="utf-8"?>
<ds:datastoreItem xmlns:ds="http://schemas.openxmlformats.org/officeDocument/2006/customXml" ds:itemID="{021C0F60-EFB8-486F-825F-C31E2207F5E4}"/>
</file>

<file path=docProps/app.xml><?xml version="1.0" encoding="utf-8"?>
<Properties xmlns="http://schemas.openxmlformats.org/officeDocument/2006/extended-properties" xmlns:vt="http://schemas.openxmlformats.org/officeDocument/2006/docPropsVTypes">
  <TotalTime>6427</TotalTime>
  <Words>163</Words>
  <Application>Microsoft Office PowerPoint</Application>
  <PresentationFormat>Widescreen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Arial</vt:lpstr>
      <vt:lpstr>Calibri</vt:lpstr>
      <vt:lpstr>Twinkl</vt:lpstr>
      <vt:lpstr>Twinkl Light</vt:lpstr>
      <vt:lpstr>Office Theme</vt:lpstr>
      <vt:lpstr>PowerPoint Presentation</vt:lpstr>
    </vt:vector>
  </TitlesOfParts>
  <Company>Pershore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Hodson</dc:creator>
  <cp:lastModifiedBy>Alex Hodson</cp:lastModifiedBy>
  <cp:revision>32</cp:revision>
  <dcterms:created xsi:type="dcterms:W3CDTF">2023-06-19T06:51:04Z</dcterms:created>
  <dcterms:modified xsi:type="dcterms:W3CDTF">2024-07-04T15:45:37Z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</Properties>
</file>