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6"/>
  </p:sldIdLst>
  <p:sldSz cx="24384000" cy="13716000"/>
  <p:notesSz cx="6797675" cy="9926638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D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8654AC8-AC25-4F6F-B80F-5D58FE746CAC}" v="501" dt="2025-04-28T13:57:41.84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2745" autoAdjust="0"/>
  </p:normalViewPr>
  <p:slideViewPr>
    <p:cSldViewPr snapToGrid="0">
      <p:cViewPr varScale="1">
        <p:scale>
          <a:sx n="33" d="100"/>
          <a:sy n="33" d="100"/>
        </p:scale>
        <p:origin x="1286" y="1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0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gan Bilsland" userId="1dcb2cd5-9094-4dd5-b428-8001273263fe" providerId="ADAL" clId="{1AE42422-A315-4CED-90D3-A07CEF51B522}"/>
    <pc:docChg chg="modSld">
      <pc:chgData name="Megan Bilsland" userId="1dcb2cd5-9094-4dd5-b428-8001273263fe" providerId="ADAL" clId="{1AE42422-A315-4CED-90D3-A07CEF51B522}" dt="2024-12-17T14:19:37.046" v="806" actId="20577"/>
      <pc:docMkLst>
        <pc:docMk/>
      </pc:docMkLst>
      <pc:sldChg chg="modSp">
        <pc:chgData name="Megan Bilsland" userId="1dcb2cd5-9094-4dd5-b428-8001273263fe" providerId="ADAL" clId="{1AE42422-A315-4CED-90D3-A07CEF51B522}" dt="2024-12-17T14:19:37.046" v="806" actId="20577"/>
        <pc:sldMkLst>
          <pc:docMk/>
          <pc:sldMk cId="2112121789" sldId="256"/>
        </pc:sldMkLst>
      </pc:sldChg>
    </pc:docChg>
  </pc:docChgLst>
  <pc:docChgLst>
    <pc:chgData name="Megan Bilsland" userId="1dcb2cd5-9094-4dd5-b428-8001273263fe" providerId="ADAL" clId="{F4221500-1759-4CA9-89B8-DEDBB980BE3E}"/>
    <pc:docChg chg="undo custSel addSld delSld modSld">
      <pc:chgData name="Megan Bilsland" userId="1dcb2cd5-9094-4dd5-b428-8001273263fe" providerId="ADAL" clId="{F4221500-1759-4CA9-89B8-DEDBB980BE3E}" dt="2024-07-17T08:49:25.645" v="418" actId="478"/>
      <pc:docMkLst>
        <pc:docMk/>
      </pc:docMkLst>
      <pc:sldChg chg="addSp delSp modSp add del mod">
        <pc:chgData name="Megan Bilsland" userId="1dcb2cd5-9094-4dd5-b428-8001273263fe" providerId="ADAL" clId="{F4221500-1759-4CA9-89B8-DEDBB980BE3E}" dt="2024-07-17T08:49:25.645" v="418" actId="478"/>
        <pc:sldMkLst>
          <pc:docMk/>
          <pc:sldMk cId="2112121789" sldId="256"/>
        </pc:sldMkLst>
      </pc:sldChg>
      <pc:sldChg chg="del">
        <pc:chgData name="Megan Bilsland" userId="1dcb2cd5-9094-4dd5-b428-8001273263fe" providerId="ADAL" clId="{F4221500-1759-4CA9-89B8-DEDBB980BE3E}" dt="2024-07-17T08:45:06.815" v="1" actId="47"/>
        <pc:sldMkLst>
          <pc:docMk/>
          <pc:sldMk cId="2757149919" sldId="257"/>
        </pc:sldMkLst>
      </pc:sldChg>
      <pc:sldChg chg="del">
        <pc:chgData name="Megan Bilsland" userId="1dcb2cd5-9094-4dd5-b428-8001273263fe" providerId="ADAL" clId="{F4221500-1759-4CA9-89B8-DEDBB980BE3E}" dt="2024-07-17T08:45:05.357" v="0" actId="47"/>
        <pc:sldMkLst>
          <pc:docMk/>
          <pc:sldMk cId="564154023" sldId="259"/>
        </pc:sldMkLst>
      </pc:sldChg>
      <pc:sldChg chg="del">
        <pc:chgData name="Megan Bilsland" userId="1dcb2cd5-9094-4dd5-b428-8001273263fe" providerId="ADAL" clId="{F4221500-1759-4CA9-89B8-DEDBB980BE3E}" dt="2024-07-17T08:45:07.077" v="2" actId="47"/>
        <pc:sldMkLst>
          <pc:docMk/>
          <pc:sldMk cId="1207002319" sldId="277"/>
        </pc:sldMkLst>
      </pc:sldChg>
      <pc:sldChg chg="del">
        <pc:chgData name="Megan Bilsland" userId="1dcb2cd5-9094-4dd5-b428-8001273263fe" providerId="ADAL" clId="{F4221500-1759-4CA9-89B8-DEDBB980BE3E}" dt="2024-07-17T08:45:07.387" v="4" actId="47"/>
        <pc:sldMkLst>
          <pc:docMk/>
          <pc:sldMk cId="2177636863" sldId="278"/>
        </pc:sldMkLst>
      </pc:sldChg>
      <pc:sldChg chg="del">
        <pc:chgData name="Megan Bilsland" userId="1dcb2cd5-9094-4dd5-b428-8001273263fe" providerId="ADAL" clId="{F4221500-1759-4CA9-89B8-DEDBB980BE3E}" dt="2024-07-17T08:45:07.242" v="3" actId="47"/>
        <pc:sldMkLst>
          <pc:docMk/>
          <pc:sldMk cId="2702023828" sldId="286"/>
        </pc:sldMkLst>
      </pc:sldChg>
      <pc:sldChg chg="del">
        <pc:chgData name="Megan Bilsland" userId="1dcb2cd5-9094-4dd5-b428-8001273263fe" providerId="ADAL" clId="{F4221500-1759-4CA9-89B8-DEDBB980BE3E}" dt="2024-07-17T08:45:07.537" v="5" actId="47"/>
        <pc:sldMkLst>
          <pc:docMk/>
          <pc:sldMk cId="2181603635" sldId="287"/>
        </pc:sldMkLst>
      </pc:sldChg>
      <pc:sldChg chg="del">
        <pc:chgData name="Megan Bilsland" userId="1dcb2cd5-9094-4dd5-b428-8001273263fe" providerId="ADAL" clId="{F4221500-1759-4CA9-89B8-DEDBB980BE3E}" dt="2024-07-17T08:45:07.702" v="6" actId="47"/>
        <pc:sldMkLst>
          <pc:docMk/>
          <pc:sldMk cId="1192918652" sldId="288"/>
        </pc:sldMkLst>
      </pc:sldChg>
      <pc:sldMasterChg chg="addSldLayout delSldLayout">
        <pc:chgData name="Megan Bilsland" userId="1dcb2cd5-9094-4dd5-b428-8001273263fe" providerId="ADAL" clId="{F4221500-1759-4CA9-89B8-DEDBB980BE3E}" dt="2024-07-17T08:45:09.008" v="8" actId="47"/>
        <pc:sldMasterMkLst>
          <pc:docMk/>
          <pc:sldMasterMk cId="0" sldId="2147483648"/>
        </pc:sldMasterMkLst>
        <pc:sldLayoutChg chg="add del">
          <pc:chgData name="Megan Bilsland" userId="1dcb2cd5-9094-4dd5-b428-8001273263fe" providerId="ADAL" clId="{F4221500-1759-4CA9-89B8-DEDBB980BE3E}" dt="2024-07-17T08:45:09.008" v="8" actId="47"/>
          <pc:sldLayoutMkLst>
            <pc:docMk/>
            <pc:sldMasterMk cId="0" sldId="2147483648"/>
            <pc:sldLayoutMk cId="0" sldId="2147483649"/>
          </pc:sldLayoutMkLst>
        </pc:sldLayoutChg>
        <pc:sldLayoutChg chg="del">
          <pc:chgData name="Megan Bilsland" userId="1dcb2cd5-9094-4dd5-b428-8001273263fe" providerId="ADAL" clId="{F4221500-1759-4CA9-89B8-DEDBB980BE3E}" dt="2024-07-17T08:45:07.702" v="6" actId="47"/>
          <pc:sldLayoutMkLst>
            <pc:docMk/>
            <pc:sldMasterMk cId="0" sldId="2147483648"/>
            <pc:sldLayoutMk cId="0" sldId="2147483665"/>
          </pc:sldLayoutMkLst>
        </pc:sldLayoutChg>
      </pc:sldMasterChg>
    </pc:docChg>
  </pc:docChgLst>
  <pc:docChgLst>
    <pc:chgData name="Megan Bilsland" userId="1dcb2cd5-9094-4dd5-b428-8001273263fe" providerId="ADAL" clId="{A8654AC8-AC25-4F6F-B80F-5D58FE746CAC}"/>
    <pc:docChg chg="custSel modSld modNotesMaster">
      <pc:chgData name="Megan Bilsland" userId="1dcb2cd5-9094-4dd5-b428-8001273263fe" providerId="ADAL" clId="{A8654AC8-AC25-4F6F-B80F-5D58FE746CAC}" dt="2025-04-28T13:57:41.849" v="501" actId="20577"/>
      <pc:docMkLst>
        <pc:docMk/>
      </pc:docMkLst>
      <pc:sldChg chg="delSp modSp mod">
        <pc:chgData name="Megan Bilsland" userId="1dcb2cd5-9094-4dd5-b428-8001273263fe" providerId="ADAL" clId="{A8654AC8-AC25-4F6F-B80F-5D58FE746CAC}" dt="2025-04-28T13:57:41.849" v="501" actId="20577"/>
        <pc:sldMkLst>
          <pc:docMk/>
          <pc:sldMk cId="2112121789" sldId="256"/>
        </pc:sldMkLst>
        <pc:spChg chg="del">
          <ac:chgData name="Megan Bilsland" userId="1dcb2cd5-9094-4dd5-b428-8001273263fe" providerId="ADAL" clId="{A8654AC8-AC25-4F6F-B80F-5D58FE746CAC}" dt="2025-04-28T13:55:03.328" v="463" actId="478"/>
          <ac:spMkLst>
            <pc:docMk/>
            <pc:sldMk cId="2112121789" sldId="256"/>
            <ac:spMk id="2" creationId="{4C9AF18A-ECA8-57CB-5559-D72A0AEEFA65}"/>
          </ac:spMkLst>
        </pc:spChg>
        <pc:graphicFrameChg chg="mod">
          <ac:chgData name="Megan Bilsland" userId="1dcb2cd5-9094-4dd5-b428-8001273263fe" providerId="ADAL" clId="{A8654AC8-AC25-4F6F-B80F-5D58FE746CAC}" dt="2025-04-28T13:57:41.849" v="501" actId="20577"/>
          <ac:graphicFrameMkLst>
            <pc:docMk/>
            <pc:sldMk cId="2112121789" sldId="256"/>
            <ac:graphicFrameMk id="5" creationId="{CA7C6511-0C32-CDAA-5E0B-3E47DDC28862}"/>
          </ac:graphicFrameMkLst>
        </pc:graphicFrame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/>
      <dgm:spPr/>
      <dgm:t>
        <a:bodyPr/>
        <a:lstStyle/>
        <a:p>
          <a:r>
            <a:rPr lang="en-GB" dirty="0"/>
            <a:t>Protest songs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/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/>
        </a:p>
      </dgm:t>
    </dgm:pt>
    <dgm:pt modelId="{29CC732A-4939-422F-B7D0-2B51D7C895AB}" type="asst">
      <dgm:prSet phldrT="[Text]"/>
      <dgm:spPr/>
      <dgm:t>
        <a:bodyPr/>
        <a:lstStyle/>
        <a:p>
          <a:r>
            <a:rPr lang="en-GB" dirty="0"/>
            <a:t>A form of social expression</a:t>
          </a:r>
        </a:p>
      </dgm:t>
    </dgm:pt>
    <dgm:pt modelId="{DAFAB1A0-1F64-41C9-90BE-569B207832E5}" type="parTrans" cxnId="{A8F3177E-1181-4718-A1C7-1920CAAEE3A7}">
      <dgm:prSet/>
      <dgm:spPr/>
      <dgm:t>
        <a:bodyPr/>
        <a:lstStyle/>
        <a:p>
          <a:endParaRPr lang="en-GB"/>
        </a:p>
      </dgm:t>
    </dgm:pt>
    <dgm:pt modelId="{D9D97652-9718-4A7F-A7A3-066BAF405C24}" type="sibTrans" cxnId="{A8F3177E-1181-4718-A1C7-1920CAAEE3A7}">
      <dgm:prSet/>
      <dgm:spPr/>
      <dgm:t>
        <a:bodyPr/>
        <a:lstStyle/>
        <a:p>
          <a:endParaRPr lang="en-GB"/>
        </a:p>
      </dgm:t>
    </dgm:pt>
    <dgm:pt modelId="{2099657F-5E95-4A9A-8397-C719E7118C6D}">
      <dgm:prSet phldrT="[Text]"/>
      <dgm:spPr/>
      <dgm:t>
        <a:bodyPr/>
        <a:lstStyle/>
        <a:p>
          <a:r>
            <a:rPr lang="en-GB" dirty="0"/>
            <a:t>Assessing use of elements</a:t>
          </a:r>
        </a:p>
      </dgm:t>
    </dgm:pt>
    <dgm:pt modelId="{26D77EF0-471E-49ED-9272-83A30D8CDB1F}" type="parTrans" cxnId="{0FCCDE68-D4E5-4463-9590-B4C8B835BB41}">
      <dgm:prSet/>
      <dgm:spPr/>
      <dgm:t>
        <a:bodyPr/>
        <a:lstStyle/>
        <a:p>
          <a:endParaRPr lang="en-GB"/>
        </a:p>
      </dgm:t>
    </dgm:pt>
    <dgm:pt modelId="{50EA005A-EBFF-4928-B918-A63F41C90005}" type="sibTrans" cxnId="{0FCCDE68-D4E5-4463-9590-B4C8B835BB41}">
      <dgm:prSet/>
      <dgm:spPr/>
      <dgm:t>
        <a:bodyPr/>
        <a:lstStyle/>
        <a:p>
          <a:endParaRPr lang="en-GB"/>
        </a:p>
      </dgm:t>
    </dgm:pt>
    <dgm:pt modelId="{0AF6BE1F-9CB6-4F85-8A35-33D4C5115213}">
      <dgm:prSet phldrT="[Text]"/>
      <dgm:spPr/>
      <dgm:t>
        <a:bodyPr/>
        <a:lstStyle/>
        <a:p>
          <a:r>
            <a:rPr lang="en-GB" dirty="0"/>
            <a:t>Assessing booklet work</a:t>
          </a:r>
        </a:p>
      </dgm:t>
    </dgm:pt>
    <dgm:pt modelId="{6D2ECB51-2F3D-4A9A-B17C-D041211B851C}" type="parTrans" cxnId="{7C6D4977-5942-4A58-A57F-1AA8FDA8C700}">
      <dgm:prSet/>
      <dgm:spPr/>
      <dgm:t>
        <a:bodyPr/>
        <a:lstStyle/>
        <a:p>
          <a:endParaRPr lang="en-GB"/>
        </a:p>
      </dgm:t>
    </dgm:pt>
    <dgm:pt modelId="{C05E52EB-5669-42D3-97B5-ACBBC894550D}" type="sibTrans" cxnId="{7C6D4977-5942-4A58-A57F-1AA8FDA8C700}">
      <dgm:prSet/>
      <dgm:spPr/>
      <dgm:t>
        <a:bodyPr/>
        <a:lstStyle/>
        <a:p>
          <a:endParaRPr lang="en-GB"/>
        </a:p>
      </dgm:t>
    </dgm:pt>
    <dgm:pt modelId="{F24A8D2B-A1D4-4763-8B5A-C0794AFF4313}">
      <dgm:prSet phldrT="[Text]"/>
      <dgm:spPr/>
      <dgm:t>
        <a:bodyPr/>
        <a:lstStyle/>
        <a:p>
          <a:r>
            <a:rPr lang="en-GB" dirty="0"/>
            <a:t>Musical elements </a:t>
          </a:r>
        </a:p>
      </dgm:t>
    </dgm:pt>
    <dgm:pt modelId="{10A0E1AD-ECBD-4611-A7D6-EBD2B71DE119}" type="parTrans" cxnId="{193D686D-68C1-436A-B07D-2E8E86C8E3CF}">
      <dgm:prSet/>
      <dgm:spPr/>
      <dgm:t>
        <a:bodyPr/>
        <a:lstStyle/>
        <a:p>
          <a:endParaRPr lang="en-GB"/>
        </a:p>
      </dgm:t>
    </dgm:pt>
    <dgm:pt modelId="{FFC1420C-F885-4FBB-81B1-D4475E1663B1}" type="sibTrans" cxnId="{193D686D-68C1-436A-B07D-2E8E86C8E3CF}">
      <dgm:prSet/>
      <dgm:spPr/>
      <dgm:t>
        <a:bodyPr/>
        <a:lstStyle/>
        <a:p>
          <a:endParaRPr lang="en-GB"/>
        </a:p>
      </dgm:t>
    </dgm:pt>
    <dgm:pt modelId="{765629F4-3974-4564-BA2E-19555A15AD46}">
      <dgm:prSet phldrT="[Text]"/>
      <dgm:spPr/>
      <dgm:t>
        <a:bodyPr/>
        <a:lstStyle/>
        <a:p>
          <a:r>
            <a:rPr lang="en-GB" dirty="0"/>
            <a:t>Assessing mind maps</a:t>
          </a:r>
        </a:p>
      </dgm:t>
    </dgm:pt>
    <dgm:pt modelId="{FEE1A302-887A-410D-836D-E46C13DFA8D0}" type="parTrans" cxnId="{BC898F46-7EBE-40FD-ABFD-9CD8D08D195F}">
      <dgm:prSet/>
      <dgm:spPr/>
      <dgm:t>
        <a:bodyPr/>
        <a:lstStyle/>
        <a:p>
          <a:endParaRPr lang="en-GB"/>
        </a:p>
      </dgm:t>
    </dgm:pt>
    <dgm:pt modelId="{C2A4B735-5300-4EEB-80BD-C481CB443EF7}" type="sibTrans" cxnId="{BC898F46-7EBE-40FD-ABFD-9CD8D08D195F}">
      <dgm:prSet/>
      <dgm:spPr/>
      <dgm:t>
        <a:bodyPr/>
        <a:lstStyle/>
        <a:p>
          <a:endParaRPr lang="en-GB"/>
        </a:p>
      </dgm:t>
    </dgm:pt>
    <dgm:pt modelId="{8B63F435-C843-421B-809A-574BCFCF63A0}">
      <dgm:prSet phldrT="[Text]"/>
      <dgm:spPr/>
      <dgm:t>
        <a:bodyPr/>
        <a:lstStyle/>
        <a:p>
          <a:r>
            <a:rPr lang="en-GB" dirty="0"/>
            <a:t>Topic</a:t>
          </a:r>
        </a:p>
      </dgm:t>
    </dgm:pt>
    <dgm:pt modelId="{AC71A809-B3FD-42C6-B25F-792EE54D0077}" type="parTrans" cxnId="{9E4BF21F-F378-4D4F-8C67-FEE79B1E32AA}">
      <dgm:prSet/>
      <dgm:spPr/>
      <dgm:t>
        <a:bodyPr/>
        <a:lstStyle/>
        <a:p>
          <a:endParaRPr lang="en-GB"/>
        </a:p>
      </dgm:t>
    </dgm:pt>
    <dgm:pt modelId="{9AF2827F-814F-4BE9-A12F-DD48A02293FC}" type="sibTrans" cxnId="{9E4BF21F-F378-4D4F-8C67-FEE79B1E32AA}">
      <dgm:prSet/>
      <dgm:spPr/>
      <dgm:t>
        <a:bodyPr/>
        <a:lstStyle/>
        <a:p>
          <a:endParaRPr lang="en-GB"/>
        </a:p>
      </dgm:t>
    </dgm:pt>
    <dgm:pt modelId="{B4323FEA-A88D-4466-964C-83DF1FEC7A8D}">
      <dgm:prSet phldrT="[Text]"/>
      <dgm:spPr/>
      <dgm:t>
        <a:bodyPr/>
        <a:lstStyle/>
        <a:p>
          <a:r>
            <a:rPr lang="en-GB" dirty="0"/>
            <a:t>Audience</a:t>
          </a:r>
        </a:p>
      </dgm:t>
    </dgm:pt>
    <dgm:pt modelId="{023B8521-0A83-4DDC-849C-3C62322F618E}" type="parTrans" cxnId="{60A55401-6975-4210-8889-3A4473578201}">
      <dgm:prSet/>
      <dgm:spPr/>
      <dgm:t>
        <a:bodyPr/>
        <a:lstStyle/>
        <a:p>
          <a:endParaRPr lang="en-GB"/>
        </a:p>
      </dgm:t>
    </dgm:pt>
    <dgm:pt modelId="{1F005893-0071-47B0-828F-14B68FE94102}" type="sibTrans" cxnId="{60A55401-6975-4210-8889-3A4473578201}">
      <dgm:prSet/>
      <dgm:spPr/>
      <dgm:t>
        <a:bodyPr/>
        <a:lstStyle/>
        <a:p>
          <a:endParaRPr lang="en-GB"/>
        </a:p>
      </dgm:t>
    </dgm:pt>
    <dgm:pt modelId="{12A1A0AF-A823-4965-9973-3591849832D1}">
      <dgm:prSet phldrT="[Text]"/>
      <dgm:spPr/>
      <dgm:t>
        <a:bodyPr/>
        <a:lstStyle/>
        <a:p>
          <a:r>
            <a:rPr lang="en-GB" dirty="0"/>
            <a:t>Lyric writing</a:t>
          </a:r>
        </a:p>
      </dgm:t>
    </dgm:pt>
    <dgm:pt modelId="{2D834397-27B8-44EF-866D-CEE36CDFA9C1}" type="parTrans" cxnId="{21FB233A-C251-4B69-B0E8-5084E277585C}">
      <dgm:prSet/>
      <dgm:spPr/>
      <dgm:t>
        <a:bodyPr/>
        <a:lstStyle/>
        <a:p>
          <a:endParaRPr lang="en-GB"/>
        </a:p>
      </dgm:t>
    </dgm:pt>
    <dgm:pt modelId="{414CDE3C-9F15-45AA-9F2C-A3972B39B8CD}" type="sibTrans" cxnId="{21FB233A-C251-4B69-B0E8-5084E277585C}">
      <dgm:prSet/>
      <dgm:spPr/>
      <dgm:t>
        <a:bodyPr/>
        <a:lstStyle/>
        <a:p>
          <a:endParaRPr lang="en-GB"/>
        </a:p>
      </dgm:t>
    </dgm:pt>
    <dgm:pt modelId="{30D9792C-D512-4A87-B6BE-707FEA28023B}">
      <dgm:prSet phldrT="[Text]"/>
      <dgm:spPr/>
      <dgm:t>
        <a:bodyPr/>
        <a:lstStyle/>
        <a:p>
          <a:r>
            <a:rPr lang="en-GB" dirty="0"/>
            <a:t>Verse</a:t>
          </a:r>
        </a:p>
      </dgm:t>
    </dgm:pt>
    <dgm:pt modelId="{6BFE3468-6499-4EFA-82ED-6AC68BE86D3A}" type="parTrans" cxnId="{B34CDCD5-A297-49F0-80CA-858ACDCF7F64}">
      <dgm:prSet/>
      <dgm:spPr/>
      <dgm:t>
        <a:bodyPr/>
        <a:lstStyle/>
        <a:p>
          <a:endParaRPr lang="en-GB"/>
        </a:p>
      </dgm:t>
    </dgm:pt>
    <dgm:pt modelId="{D8C35047-51E7-4ED2-82B9-EEF920AA987F}" type="sibTrans" cxnId="{B34CDCD5-A297-49F0-80CA-858ACDCF7F64}">
      <dgm:prSet/>
      <dgm:spPr/>
      <dgm:t>
        <a:bodyPr/>
        <a:lstStyle/>
        <a:p>
          <a:endParaRPr lang="en-GB"/>
        </a:p>
      </dgm:t>
    </dgm:pt>
    <dgm:pt modelId="{D18A59F9-ECC3-4B86-9C65-70406A00D852}">
      <dgm:prSet phldrT="[Text]"/>
      <dgm:spPr/>
      <dgm:t>
        <a:bodyPr/>
        <a:lstStyle/>
        <a:p>
          <a:r>
            <a:rPr lang="en-GB" dirty="0"/>
            <a:t>Song structure</a:t>
          </a:r>
        </a:p>
      </dgm:t>
    </dgm:pt>
    <dgm:pt modelId="{8D13A95F-9F97-410E-A2C3-0DD0D4054AC8}" type="parTrans" cxnId="{A24946F2-8D21-4D11-AEFD-FDB273C06A8F}">
      <dgm:prSet/>
      <dgm:spPr/>
      <dgm:t>
        <a:bodyPr/>
        <a:lstStyle/>
        <a:p>
          <a:endParaRPr lang="en-GB"/>
        </a:p>
      </dgm:t>
    </dgm:pt>
    <dgm:pt modelId="{CADB30A0-FD27-4A1E-8F7E-22999F63E6F0}" type="sibTrans" cxnId="{A24946F2-8D21-4D11-AEFD-FDB273C06A8F}">
      <dgm:prSet/>
      <dgm:spPr/>
      <dgm:t>
        <a:bodyPr/>
        <a:lstStyle/>
        <a:p>
          <a:endParaRPr lang="en-GB"/>
        </a:p>
      </dgm:t>
    </dgm:pt>
    <dgm:pt modelId="{FFB4A481-B172-4C26-A2D5-252EE45A4126}">
      <dgm:prSet phldrT="[Text]"/>
      <dgm:spPr/>
      <dgm:t>
        <a:bodyPr/>
        <a:lstStyle/>
        <a:p>
          <a:r>
            <a:rPr lang="en-GB" dirty="0"/>
            <a:t>Social movements</a:t>
          </a:r>
        </a:p>
      </dgm:t>
    </dgm:pt>
    <dgm:pt modelId="{A0F8C3F0-F2F0-4AC6-9F62-E1C7B2DF2489}" type="parTrans" cxnId="{A96DC96D-7679-43F0-8DB5-6BA757E239BF}">
      <dgm:prSet/>
      <dgm:spPr/>
      <dgm:t>
        <a:bodyPr/>
        <a:lstStyle/>
        <a:p>
          <a:endParaRPr lang="en-GB"/>
        </a:p>
      </dgm:t>
    </dgm:pt>
    <dgm:pt modelId="{7ED79EE7-9715-4038-AF1E-B928288ECE1B}" type="sibTrans" cxnId="{A96DC96D-7679-43F0-8DB5-6BA757E239BF}">
      <dgm:prSet/>
      <dgm:spPr/>
      <dgm:t>
        <a:bodyPr/>
        <a:lstStyle/>
        <a:p>
          <a:endParaRPr lang="en-GB"/>
        </a:p>
      </dgm:t>
    </dgm:pt>
    <dgm:pt modelId="{BFE918C8-E09E-44F1-8A52-1662B8F945D3}">
      <dgm:prSet phldrT="[Text]"/>
      <dgm:spPr/>
      <dgm:t>
        <a:bodyPr/>
        <a:lstStyle/>
        <a:p>
          <a:r>
            <a:rPr lang="en-GB" dirty="0"/>
            <a:t>Punk</a:t>
          </a:r>
        </a:p>
      </dgm:t>
    </dgm:pt>
    <dgm:pt modelId="{2805F605-FAAA-4D10-A07C-4C250F798559}" type="parTrans" cxnId="{0099D9CE-1EE7-4E78-994B-1C558611D9CC}">
      <dgm:prSet/>
      <dgm:spPr/>
      <dgm:t>
        <a:bodyPr/>
        <a:lstStyle/>
        <a:p>
          <a:endParaRPr lang="en-GB"/>
        </a:p>
      </dgm:t>
    </dgm:pt>
    <dgm:pt modelId="{26E9478D-AC30-4423-B73E-EEA131F13E9F}" type="sibTrans" cxnId="{0099D9CE-1EE7-4E78-994B-1C558611D9CC}">
      <dgm:prSet/>
      <dgm:spPr/>
      <dgm:t>
        <a:bodyPr/>
        <a:lstStyle/>
        <a:p>
          <a:endParaRPr lang="en-GB"/>
        </a:p>
      </dgm:t>
    </dgm:pt>
    <dgm:pt modelId="{055A55C7-070E-4969-B7D5-A3F1B97B89F2}">
      <dgm:prSet phldrT="[Text]"/>
      <dgm:spPr/>
      <dgm:t>
        <a:bodyPr/>
        <a:lstStyle/>
        <a:p>
          <a:r>
            <a:rPr lang="en-GB" dirty="0"/>
            <a:t>Grime</a:t>
          </a:r>
        </a:p>
      </dgm:t>
    </dgm:pt>
    <dgm:pt modelId="{91486995-069C-4893-B6DF-93A4744CCBC0}" type="parTrans" cxnId="{95A440EF-2137-49C1-B8EA-F0775D2AD21B}">
      <dgm:prSet/>
      <dgm:spPr/>
      <dgm:t>
        <a:bodyPr/>
        <a:lstStyle/>
        <a:p>
          <a:endParaRPr lang="en-GB"/>
        </a:p>
      </dgm:t>
    </dgm:pt>
    <dgm:pt modelId="{2A3CECFD-AF44-46F8-A43B-8E3DC9D871CC}" type="sibTrans" cxnId="{95A440EF-2137-49C1-B8EA-F0775D2AD21B}">
      <dgm:prSet/>
      <dgm:spPr/>
      <dgm:t>
        <a:bodyPr/>
        <a:lstStyle/>
        <a:p>
          <a:endParaRPr lang="en-GB"/>
        </a:p>
      </dgm:t>
    </dgm:pt>
    <dgm:pt modelId="{73987D31-EFAF-4985-B9A3-9A3D8BB5CD8E}">
      <dgm:prSet phldrT="[Text]"/>
      <dgm:spPr/>
      <dgm:t>
        <a:bodyPr/>
        <a:lstStyle/>
        <a:p>
          <a:r>
            <a:rPr lang="en-GB" dirty="0"/>
            <a:t>Context</a:t>
          </a:r>
        </a:p>
      </dgm:t>
    </dgm:pt>
    <dgm:pt modelId="{ADA00DF6-CB61-411B-894B-83D16EF90E31}" type="parTrans" cxnId="{D8E2BCDE-EA9B-4B2D-B184-BA2E17EF4F9D}">
      <dgm:prSet/>
      <dgm:spPr/>
      <dgm:t>
        <a:bodyPr/>
        <a:lstStyle/>
        <a:p>
          <a:endParaRPr lang="en-GB"/>
        </a:p>
      </dgm:t>
    </dgm:pt>
    <dgm:pt modelId="{CDDB03F2-694E-4C17-9581-58F2FDB9FB9F}" type="sibTrans" cxnId="{D8E2BCDE-EA9B-4B2D-B184-BA2E17EF4F9D}">
      <dgm:prSet/>
      <dgm:spPr/>
      <dgm:t>
        <a:bodyPr/>
        <a:lstStyle/>
        <a:p>
          <a:endParaRPr lang="en-GB"/>
        </a:p>
      </dgm:t>
    </dgm:pt>
    <dgm:pt modelId="{260C33F1-A4C9-4084-86D6-64C57B61D654}">
      <dgm:prSet phldrT="[Text]"/>
      <dgm:spPr/>
      <dgm:t>
        <a:bodyPr/>
        <a:lstStyle/>
        <a:p>
          <a:r>
            <a:rPr lang="en-GB" dirty="0"/>
            <a:t>Melody</a:t>
          </a:r>
        </a:p>
      </dgm:t>
    </dgm:pt>
    <dgm:pt modelId="{A0792D06-C6BE-40FA-88E1-84031AB65B05}" type="parTrans" cxnId="{551946A1-4A94-45A6-801C-A08D48BF4E14}">
      <dgm:prSet/>
      <dgm:spPr/>
      <dgm:t>
        <a:bodyPr/>
        <a:lstStyle/>
        <a:p>
          <a:endParaRPr lang="en-GB"/>
        </a:p>
      </dgm:t>
    </dgm:pt>
    <dgm:pt modelId="{263594C0-4AAE-433E-A5E7-F8F42C0B299E}" type="sibTrans" cxnId="{551946A1-4A94-45A6-801C-A08D48BF4E14}">
      <dgm:prSet/>
      <dgm:spPr/>
      <dgm:t>
        <a:bodyPr/>
        <a:lstStyle/>
        <a:p>
          <a:endParaRPr lang="en-GB"/>
        </a:p>
      </dgm:t>
    </dgm:pt>
    <dgm:pt modelId="{73CC02A7-620F-41EC-817C-1C8F8C8CDAB2}">
      <dgm:prSet phldrT="[Text]"/>
      <dgm:spPr/>
      <dgm:t>
        <a:bodyPr/>
        <a:lstStyle/>
        <a:p>
          <a:r>
            <a:rPr lang="en-GB" dirty="0"/>
            <a:t>Self-assessment</a:t>
          </a:r>
        </a:p>
      </dgm:t>
    </dgm:pt>
    <dgm:pt modelId="{94E891D9-020F-4943-87C4-D71135A3EFCD}" type="parTrans" cxnId="{4FC5D855-0FE0-4488-8237-75C51EBF4CE2}">
      <dgm:prSet/>
      <dgm:spPr/>
      <dgm:t>
        <a:bodyPr/>
        <a:lstStyle/>
        <a:p>
          <a:endParaRPr lang="en-GB"/>
        </a:p>
      </dgm:t>
    </dgm:pt>
    <dgm:pt modelId="{559D8598-C46C-4836-8932-6414F224BD41}" type="sibTrans" cxnId="{4FC5D855-0FE0-4488-8237-75C51EBF4CE2}">
      <dgm:prSet/>
      <dgm:spPr/>
      <dgm:t>
        <a:bodyPr/>
        <a:lstStyle/>
        <a:p>
          <a:endParaRPr lang="en-GB"/>
        </a:p>
      </dgm:t>
    </dgm:pt>
    <dgm:pt modelId="{77D2A1F9-5545-4D34-86C3-4A17C6A3590F}">
      <dgm:prSet phldrT="[Text]"/>
      <dgm:spPr/>
      <dgm:t>
        <a:bodyPr/>
        <a:lstStyle/>
        <a:p>
          <a:r>
            <a:rPr lang="en-GB" dirty="0"/>
            <a:t>Articulation</a:t>
          </a:r>
        </a:p>
      </dgm:t>
    </dgm:pt>
    <dgm:pt modelId="{9F1F08F6-9340-4C2C-8FC3-63084A15221F}" type="parTrans" cxnId="{B9173733-79A4-47A8-BA3B-89F792D73540}">
      <dgm:prSet/>
      <dgm:spPr/>
      <dgm:t>
        <a:bodyPr/>
        <a:lstStyle/>
        <a:p>
          <a:endParaRPr lang="en-GB"/>
        </a:p>
      </dgm:t>
    </dgm:pt>
    <dgm:pt modelId="{8987B77B-CF4C-49CA-A340-753DF6EBD6EE}" type="sibTrans" cxnId="{B9173733-79A4-47A8-BA3B-89F792D73540}">
      <dgm:prSet/>
      <dgm:spPr/>
      <dgm:t>
        <a:bodyPr/>
        <a:lstStyle/>
        <a:p>
          <a:endParaRPr lang="en-GB"/>
        </a:p>
      </dgm:t>
    </dgm:pt>
    <dgm:pt modelId="{E499FA89-C301-4C9E-BE87-6A5CFF32DD26}">
      <dgm:prSet phldrT="[Text]"/>
      <dgm:spPr/>
      <dgm:t>
        <a:bodyPr/>
        <a:lstStyle/>
        <a:p>
          <a:r>
            <a:rPr lang="en-GB" dirty="0"/>
            <a:t>Message</a:t>
          </a:r>
        </a:p>
      </dgm:t>
    </dgm:pt>
    <dgm:pt modelId="{0501A002-01D2-40B5-A3E7-5E174ABB3E44}" type="parTrans" cxnId="{5C2F04E6-05B6-479E-B30C-2CF690B328B5}">
      <dgm:prSet/>
      <dgm:spPr/>
      <dgm:t>
        <a:bodyPr/>
        <a:lstStyle/>
        <a:p>
          <a:endParaRPr lang="en-GB"/>
        </a:p>
      </dgm:t>
    </dgm:pt>
    <dgm:pt modelId="{410D71FA-642C-420C-8631-7D6579CED408}" type="sibTrans" cxnId="{5C2F04E6-05B6-479E-B30C-2CF690B328B5}">
      <dgm:prSet/>
      <dgm:spPr/>
      <dgm:t>
        <a:bodyPr/>
        <a:lstStyle/>
        <a:p>
          <a:endParaRPr lang="en-GB"/>
        </a:p>
      </dgm:t>
    </dgm:pt>
    <dgm:pt modelId="{9FE22D5E-4B74-4AB7-814D-E79848278218}">
      <dgm:prSet phldrT="[Text]"/>
      <dgm:spPr/>
      <dgm:t>
        <a:bodyPr/>
        <a:lstStyle/>
        <a:p>
          <a:r>
            <a:rPr lang="en-GB" dirty="0"/>
            <a:t>Chorus</a:t>
          </a:r>
        </a:p>
      </dgm:t>
    </dgm:pt>
    <dgm:pt modelId="{978CF277-71F3-48F4-96AB-53DF288E38F3}" type="parTrans" cxnId="{0D94E06B-562F-48C5-BE33-9DC979F45252}">
      <dgm:prSet/>
      <dgm:spPr/>
      <dgm:t>
        <a:bodyPr/>
        <a:lstStyle/>
        <a:p>
          <a:endParaRPr lang="en-GB"/>
        </a:p>
      </dgm:t>
    </dgm:pt>
    <dgm:pt modelId="{C1091FC6-0DF8-4020-AF39-AC6AAE73AC08}" type="sibTrans" cxnId="{0D94E06B-562F-48C5-BE33-9DC979F45252}">
      <dgm:prSet/>
      <dgm:spPr/>
      <dgm:t>
        <a:bodyPr/>
        <a:lstStyle/>
        <a:p>
          <a:endParaRPr lang="en-GB"/>
        </a:p>
      </dgm:t>
    </dgm:pt>
    <dgm:pt modelId="{5E3F0E34-EAB1-475D-9406-7949D8573072}">
      <dgm:prSet phldrT="[Text]"/>
      <dgm:spPr/>
      <dgm:t>
        <a:bodyPr/>
        <a:lstStyle/>
        <a:p>
          <a:r>
            <a:rPr lang="en-GB" dirty="0"/>
            <a:t>Dynamics</a:t>
          </a:r>
        </a:p>
      </dgm:t>
    </dgm:pt>
    <dgm:pt modelId="{89C98222-CAB5-4941-A15A-BE230D104284}" type="parTrans" cxnId="{2A1EF099-3FEB-4544-84A0-61DB5280690D}">
      <dgm:prSet/>
      <dgm:spPr/>
      <dgm:t>
        <a:bodyPr/>
        <a:lstStyle/>
        <a:p>
          <a:endParaRPr lang="en-GB"/>
        </a:p>
      </dgm:t>
    </dgm:pt>
    <dgm:pt modelId="{724300F0-5FC1-4B7F-A2B0-6E602F6FD63E}" type="sibTrans" cxnId="{2A1EF099-3FEB-4544-84A0-61DB5280690D}">
      <dgm:prSet/>
      <dgm:spPr/>
      <dgm:t>
        <a:bodyPr/>
        <a:lstStyle/>
        <a:p>
          <a:endParaRPr lang="en-GB"/>
        </a:p>
      </dgm:t>
    </dgm:pt>
    <dgm:pt modelId="{8C676A03-92B1-4EC5-A142-631083E5F5CA}">
      <dgm:prSet phldrT="[Text]"/>
      <dgm:spPr/>
      <dgm:t>
        <a:bodyPr/>
        <a:lstStyle/>
        <a:p>
          <a:r>
            <a:rPr lang="en-GB" dirty="0"/>
            <a:t>Music’s influence</a:t>
          </a:r>
        </a:p>
      </dgm:t>
    </dgm:pt>
    <dgm:pt modelId="{9C37EDE9-0943-4C58-A5CA-B8BEF4543ED0}" type="parTrans" cxnId="{1DBB809F-B4AB-46A7-9ADD-6C156F17E87D}">
      <dgm:prSet/>
      <dgm:spPr/>
      <dgm:t>
        <a:bodyPr/>
        <a:lstStyle/>
        <a:p>
          <a:endParaRPr lang="en-GB"/>
        </a:p>
      </dgm:t>
    </dgm:pt>
    <dgm:pt modelId="{19DD3051-941D-4AF5-9264-497E5FA16699}" type="sibTrans" cxnId="{1DBB809F-B4AB-46A7-9ADD-6C156F17E87D}">
      <dgm:prSet/>
      <dgm:spPr/>
      <dgm:t>
        <a:bodyPr/>
        <a:lstStyle/>
        <a:p>
          <a:endParaRPr lang="en-GB"/>
        </a:p>
      </dgm:t>
    </dgm:pt>
    <dgm:pt modelId="{E80ADD46-E364-477D-9927-BC4005561103}">
      <dgm:prSet phldrT="[Text]"/>
      <dgm:spPr/>
      <dgm:t>
        <a:bodyPr/>
        <a:lstStyle/>
        <a:p>
          <a:r>
            <a:rPr lang="en-GB" dirty="0"/>
            <a:t>Structure</a:t>
          </a:r>
        </a:p>
      </dgm:t>
    </dgm:pt>
    <dgm:pt modelId="{5F967D51-9403-4B7A-9C7E-57E1C0DD414B}" type="parTrans" cxnId="{43116326-ECC4-481A-92CE-73ECF00D07B9}">
      <dgm:prSet/>
      <dgm:spPr/>
      <dgm:t>
        <a:bodyPr/>
        <a:lstStyle/>
        <a:p>
          <a:endParaRPr lang="en-GB"/>
        </a:p>
      </dgm:t>
    </dgm:pt>
    <dgm:pt modelId="{0E65CDC8-D5B2-4193-A4DF-387DCB77F598}" type="sibTrans" cxnId="{43116326-ECC4-481A-92CE-73ECF00D07B9}">
      <dgm:prSet/>
      <dgm:spPr/>
      <dgm:t>
        <a:bodyPr/>
        <a:lstStyle/>
        <a:p>
          <a:endParaRPr lang="en-GB"/>
        </a:p>
      </dgm:t>
    </dgm:pt>
    <dgm:pt modelId="{06760FB3-502E-49E3-B218-E76443AD5629}">
      <dgm:prSet phldrT="[Text]"/>
      <dgm:spPr/>
      <dgm:t>
        <a:bodyPr/>
        <a:lstStyle/>
        <a:p>
          <a:r>
            <a:rPr lang="en-GB" dirty="0"/>
            <a:t>Rhythm</a:t>
          </a:r>
        </a:p>
      </dgm:t>
    </dgm:pt>
    <dgm:pt modelId="{43797777-91E8-43F5-913C-07FFB3D67C2B}" type="parTrans" cxnId="{BDE15192-1A9A-483B-B0E4-BADFEAF062FF}">
      <dgm:prSet/>
      <dgm:spPr/>
      <dgm:t>
        <a:bodyPr/>
        <a:lstStyle/>
        <a:p>
          <a:endParaRPr lang="en-GB"/>
        </a:p>
      </dgm:t>
    </dgm:pt>
    <dgm:pt modelId="{4DBEDD3F-1231-4B60-93A3-EE5F0E01E8AC}" type="sibTrans" cxnId="{BDE15192-1A9A-483B-B0E4-BADFEAF062FF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7C447709-2B72-4029-8603-32B7F8F3FF1A}" type="pres">
      <dgm:prSet presAssocID="{10A0E1AD-ECBD-4611-A7D6-EBD2B71DE119}" presName="Name37" presStyleLbl="parChTrans1D2" presStyleIdx="0" presStyleCnt="6"/>
      <dgm:spPr/>
    </dgm:pt>
    <dgm:pt modelId="{01020609-8F5D-402D-B259-BF55E935DA12}" type="pres">
      <dgm:prSet presAssocID="{F24A8D2B-A1D4-4763-8B5A-C0794AFF4313}" presName="hierRoot2" presStyleCnt="0">
        <dgm:presLayoutVars>
          <dgm:hierBranch val="init"/>
        </dgm:presLayoutVars>
      </dgm:prSet>
      <dgm:spPr/>
    </dgm:pt>
    <dgm:pt modelId="{4BEB14F8-68EB-49C9-A603-79C63A372386}" type="pres">
      <dgm:prSet presAssocID="{F24A8D2B-A1D4-4763-8B5A-C0794AFF4313}" presName="rootComposite" presStyleCnt="0"/>
      <dgm:spPr/>
    </dgm:pt>
    <dgm:pt modelId="{BD959E6A-CAD3-4C42-B24D-53CEE97C9E3C}" type="pres">
      <dgm:prSet presAssocID="{F24A8D2B-A1D4-4763-8B5A-C0794AFF4313}" presName="rootText" presStyleLbl="node2" presStyleIdx="0" presStyleCnt="5">
        <dgm:presLayoutVars>
          <dgm:chPref val="3"/>
        </dgm:presLayoutVars>
      </dgm:prSet>
      <dgm:spPr/>
    </dgm:pt>
    <dgm:pt modelId="{CE7B3621-67CF-4745-8E11-25F547BBD941}" type="pres">
      <dgm:prSet presAssocID="{F24A8D2B-A1D4-4763-8B5A-C0794AFF4313}" presName="rootConnector" presStyleLbl="node2" presStyleIdx="0" presStyleCnt="5"/>
      <dgm:spPr/>
    </dgm:pt>
    <dgm:pt modelId="{DEA80E4A-5380-483E-B92A-3D826E1EAB88}" type="pres">
      <dgm:prSet presAssocID="{F24A8D2B-A1D4-4763-8B5A-C0794AFF4313}" presName="hierChild4" presStyleCnt="0"/>
      <dgm:spPr/>
    </dgm:pt>
    <dgm:pt modelId="{BF066D81-2B3A-4FA0-8096-46127CE5726D}" type="pres">
      <dgm:prSet presAssocID="{A0792D06-C6BE-40FA-88E1-84031AB65B05}" presName="Name37" presStyleLbl="parChTrans1D3" presStyleIdx="0" presStyleCnt="17"/>
      <dgm:spPr/>
    </dgm:pt>
    <dgm:pt modelId="{E99EB531-F6C1-4F51-A4E5-C43DB7CDF668}" type="pres">
      <dgm:prSet presAssocID="{260C33F1-A4C9-4084-86D6-64C57B61D654}" presName="hierRoot2" presStyleCnt="0">
        <dgm:presLayoutVars>
          <dgm:hierBranch val="init"/>
        </dgm:presLayoutVars>
      </dgm:prSet>
      <dgm:spPr/>
    </dgm:pt>
    <dgm:pt modelId="{4961F741-C825-43E8-BB06-8DCA846548F6}" type="pres">
      <dgm:prSet presAssocID="{260C33F1-A4C9-4084-86D6-64C57B61D654}" presName="rootComposite" presStyleCnt="0"/>
      <dgm:spPr/>
    </dgm:pt>
    <dgm:pt modelId="{7940332D-5890-4E0F-9703-2C3A2D7D073F}" type="pres">
      <dgm:prSet presAssocID="{260C33F1-A4C9-4084-86D6-64C57B61D654}" presName="rootText" presStyleLbl="node3" presStyleIdx="0" presStyleCnt="17">
        <dgm:presLayoutVars>
          <dgm:chPref val="3"/>
        </dgm:presLayoutVars>
      </dgm:prSet>
      <dgm:spPr/>
    </dgm:pt>
    <dgm:pt modelId="{125BF1FF-82D5-4741-A491-F7FD740554BD}" type="pres">
      <dgm:prSet presAssocID="{260C33F1-A4C9-4084-86D6-64C57B61D654}" presName="rootConnector" presStyleLbl="node3" presStyleIdx="0" presStyleCnt="17"/>
      <dgm:spPr/>
    </dgm:pt>
    <dgm:pt modelId="{3A8EA386-C7DB-447D-8051-6DFD6DBAF71C}" type="pres">
      <dgm:prSet presAssocID="{260C33F1-A4C9-4084-86D6-64C57B61D654}" presName="hierChild4" presStyleCnt="0"/>
      <dgm:spPr/>
    </dgm:pt>
    <dgm:pt modelId="{B8E71CAF-DB3E-43FD-BA8C-3CB799E63F60}" type="pres">
      <dgm:prSet presAssocID="{260C33F1-A4C9-4084-86D6-64C57B61D654}" presName="hierChild5" presStyleCnt="0"/>
      <dgm:spPr/>
    </dgm:pt>
    <dgm:pt modelId="{E4C8B975-BEFD-4811-8838-8C8FE837A35F}" type="pres">
      <dgm:prSet presAssocID="{9F1F08F6-9340-4C2C-8FC3-63084A15221F}" presName="Name37" presStyleLbl="parChTrans1D3" presStyleIdx="1" presStyleCnt="17"/>
      <dgm:spPr/>
    </dgm:pt>
    <dgm:pt modelId="{181CAFAA-D3E4-4F91-A120-6ACB9A1E55AB}" type="pres">
      <dgm:prSet presAssocID="{77D2A1F9-5545-4D34-86C3-4A17C6A3590F}" presName="hierRoot2" presStyleCnt="0">
        <dgm:presLayoutVars>
          <dgm:hierBranch val="init"/>
        </dgm:presLayoutVars>
      </dgm:prSet>
      <dgm:spPr/>
    </dgm:pt>
    <dgm:pt modelId="{3B145032-14F7-463F-9F8F-0BE6C71AB92E}" type="pres">
      <dgm:prSet presAssocID="{77D2A1F9-5545-4D34-86C3-4A17C6A3590F}" presName="rootComposite" presStyleCnt="0"/>
      <dgm:spPr/>
    </dgm:pt>
    <dgm:pt modelId="{E3D77835-28CD-4C90-A47A-415419112EAF}" type="pres">
      <dgm:prSet presAssocID="{77D2A1F9-5545-4D34-86C3-4A17C6A3590F}" presName="rootText" presStyleLbl="node3" presStyleIdx="1" presStyleCnt="17">
        <dgm:presLayoutVars>
          <dgm:chPref val="3"/>
        </dgm:presLayoutVars>
      </dgm:prSet>
      <dgm:spPr/>
    </dgm:pt>
    <dgm:pt modelId="{07F96274-24ED-4B96-90D5-DCADBECD82CD}" type="pres">
      <dgm:prSet presAssocID="{77D2A1F9-5545-4D34-86C3-4A17C6A3590F}" presName="rootConnector" presStyleLbl="node3" presStyleIdx="1" presStyleCnt="17"/>
      <dgm:spPr/>
    </dgm:pt>
    <dgm:pt modelId="{6372641B-B740-496C-9939-0FC5DC4B7780}" type="pres">
      <dgm:prSet presAssocID="{77D2A1F9-5545-4D34-86C3-4A17C6A3590F}" presName="hierChild4" presStyleCnt="0"/>
      <dgm:spPr/>
    </dgm:pt>
    <dgm:pt modelId="{1E30B7CD-8404-4E45-B725-3D0A38DCB778}" type="pres">
      <dgm:prSet presAssocID="{77D2A1F9-5545-4D34-86C3-4A17C6A3590F}" presName="hierChild5" presStyleCnt="0"/>
      <dgm:spPr/>
    </dgm:pt>
    <dgm:pt modelId="{A287CF72-83D0-44A4-8C57-571A59FF358A}" type="pres">
      <dgm:prSet presAssocID="{89C98222-CAB5-4941-A15A-BE230D104284}" presName="Name37" presStyleLbl="parChTrans1D3" presStyleIdx="2" presStyleCnt="17"/>
      <dgm:spPr/>
    </dgm:pt>
    <dgm:pt modelId="{98823B76-846C-4D57-8DDC-88B1E75F9E4F}" type="pres">
      <dgm:prSet presAssocID="{5E3F0E34-EAB1-475D-9406-7949D8573072}" presName="hierRoot2" presStyleCnt="0">
        <dgm:presLayoutVars>
          <dgm:hierBranch val="init"/>
        </dgm:presLayoutVars>
      </dgm:prSet>
      <dgm:spPr/>
    </dgm:pt>
    <dgm:pt modelId="{E05793B8-3779-4FF3-AEDD-58A82517A3FA}" type="pres">
      <dgm:prSet presAssocID="{5E3F0E34-EAB1-475D-9406-7949D8573072}" presName="rootComposite" presStyleCnt="0"/>
      <dgm:spPr/>
    </dgm:pt>
    <dgm:pt modelId="{DD1C0F6E-F363-4A6F-BCB1-8355321B680E}" type="pres">
      <dgm:prSet presAssocID="{5E3F0E34-EAB1-475D-9406-7949D8573072}" presName="rootText" presStyleLbl="node3" presStyleIdx="2" presStyleCnt="17">
        <dgm:presLayoutVars>
          <dgm:chPref val="3"/>
        </dgm:presLayoutVars>
      </dgm:prSet>
      <dgm:spPr/>
    </dgm:pt>
    <dgm:pt modelId="{14E06E6C-983C-4EBE-A490-7EF7B02E4526}" type="pres">
      <dgm:prSet presAssocID="{5E3F0E34-EAB1-475D-9406-7949D8573072}" presName="rootConnector" presStyleLbl="node3" presStyleIdx="2" presStyleCnt="17"/>
      <dgm:spPr/>
    </dgm:pt>
    <dgm:pt modelId="{B7E2B7EB-2F89-490E-9CB9-F2A637C9E31C}" type="pres">
      <dgm:prSet presAssocID="{5E3F0E34-EAB1-475D-9406-7949D8573072}" presName="hierChild4" presStyleCnt="0"/>
      <dgm:spPr/>
    </dgm:pt>
    <dgm:pt modelId="{441E2C39-258B-440C-93BD-D024BCE0D214}" type="pres">
      <dgm:prSet presAssocID="{5E3F0E34-EAB1-475D-9406-7949D8573072}" presName="hierChild5" presStyleCnt="0"/>
      <dgm:spPr/>
    </dgm:pt>
    <dgm:pt modelId="{DD144103-0572-4676-A31D-3AB1867078A4}" type="pres">
      <dgm:prSet presAssocID="{5F967D51-9403-4B7A-9C7E-57E1C0DD414B}" presName="Name37" presStyleLbl="parChTrans1D3" presStyleIdx="3" presStyleCnt="17"/>
      <dgm:spPr/>
    </dgm:pt>
    <dgm:pt modelId="{ABEC3EC8-BBAE-4D06-B188-8C2C3C9038DF}" type="pres">
      <dgm:prSet presAssocID="{E80ADD46-E364-477D-9927-BC4005561103}" presName="hierRoot2" presStyleCnt="0">
        <dgm:presLayoutVars>
          <dgm:hierBranch val="init"/>
        </dgm:presLayoutVars>
      </dgm:prSet>
      <dgm:spPr/>
    </dgm:pt>
    <dgm:pt modelId="{414637C7-D524-44AD-AFE4-C02907066BA4}" type="pres">
      <dgm:prSet presAssocID="{E80ADD46-E364-477D-9927-BC4005561103}" presName="rootComposite" presStyleCnt="0"/>
      <dgm:spPr/>
    </dgm:pt>
    <dgm:pt modelId="{D8E0F236-BE63-4367-98AE-2BA85BCC90C8}" type="pres">
      <dgm:prSet presAssocID="{E80ADD46-E364-477D-9927-BC4005561103}" presName="rootText" presStyleLbl="node3" presStyleIdx="3" presStyleCnt="17">
        <dgm:presLayoutVars>
          <dgm:chPref val="3"/>
        </dgm:presLayoutVars>
      </dgm:prSet>
      <dgm:spPr/>
    </dgm:pt>
    <dgm:pt modelId="{AD9FEE8B-719F-4AD9-B0EF-C57D576DD367}" type="pres">
      <dgm:prSet presAssocID="{E80ADD46-E364-477D-9927-BC4005561103}" presName="rootConnector" presStyleLbl="node3" presStyleIdx="3" presStyleCnt="17"/>
      <dgm:spPr/>
    </dgm:pt>
    <dgm:pt modelId="{5FBBEC65-90E4-4F26-83F7-4A58621559F1}" type="pres">
      <dgm:prSet presAssocID="{E80ADD46-E364-477D-9927-BC4005561103}" presName="hierChild4" presStyleCnt="0"/>
      <dgm:spPr/>
    </dgm:pt>
    <dgm:pt modelId="{20BD9406-E93A-401D-B8C4-F4BCF07767A1}" type="pres">
      <dgm:prSet presAssocID="{E80ADD46-E364-477D-9927-BC4005561103}" presName="hierChild5" presStyleCnt="0"/>
      <dgm:spPr/>
    </dgm:pt>
    <dgm:pt modelId="{89F15C7D-AE87-43E5-8CB7-66AC6D8E15B5}" type="pres">
      <dgm:prSet presAssocID="{43797777-91E8-43F5-913C-07FFB3D67C2B}" presName="Name37" presStyleLbl="parChTrans1D3" presStyleIdx="4" presStyleCnt="17"/>
      <dgm:spPr/>
    </dgm:pt>
    <dgm:pt modelId="{6BA10F55-4F8F-4259-B9D1-2C1A0475ACE6}" type="pres">
      <dgm:prSet presAssocID="{06760FB3-502E-49E3-B218-E76443AD5629}" presName="hierRoot2" presStyleCnt="0">
        <dgm:presLayoutVars>
          <dgm:hierBranch val="init"/>
        </dgm:presLayoutVars>
      </dgm:prSet>
      <dgm:spPr/>
    </dgm:pt>
    <dgm:pt modelId="{5E1E56E8-3C2B-402F-BDC9-10F6E276D26C}" type="pres">
      <dgm:prSet presAssocID="{06760FB3-502E-49E3-B218-E76443AD5629}" presName="rootComposite" presStyleCnt="0"/>
      <dgm:spPr/>
    </dgm:pt>
    <dgm:pt modelId="{2768F446-E79D-4115-BFC3-82A474EE14DC}" type="pres">
      <dgm:prSet presAssocID="{06760FB3-502E-49E3-B218-E76443AD5629}" presName="rootText" presStyleLbl="node3" presStyleIdx="4" presStyleCnt="17">
        <dgm:presLayoutVars>
          <dgm:chPref val="3"/>
        </dgm:presLayoutVars>
      </dgm:prSet>
      <dgm:spPr/>
    </dgm:pt>
    <dgm:pt modelId="{4D7719FF-7ABC-49E4-A020-39724BAA0A6E}" type="pres">
      <dgm:prSet presAssocID="{06760FB3-502E-49E3-B218-E76443AD5629}" presName="rootConnector" presStyleLbl="node3" presStyleIdx="4" presStyleCnt="17"/>
      <dgm:spPr/>
    </dgm:pt>
    <dgm:pt modelId="{5E48C9A1-3030-4E85-84F5-E62F53783B10}" type="pres">
      <dgm:prSet presAssocID="{06760FB3-502E-49E3-B218-E76443AD5629}" presName="hierChild4" presStyleCnt="0"/>
      <dgm:spPr/>
    </dgm:pt>
    <dgm:pt modelId="{41989684-F972-443E-9AD4-2330FFA9D475}" type="pres">
      <dgm:prSet presAssocID="{06760FB3-502E-49E3-B218-E76443AD5629}" presName="hierChild5" presStyleCnt="0"/>
      <dgm:spPr/>
    </dgm:pt>
    <dgm:pt modelId="{70DBBBB8-486A-4F71-8899-55F224CA3EEA}" type="pres">
      <dgm:prSet presAssocID="{F24A8D2B-A1D4-4763-8B5A-C0794AFF4313}" presName="hierChild5" presStyleCnt="0"/>
      <dgm:spPr/>
    </dgm:pt>
    <dgm:pt modelId="{1BFB52C2-C4E1-4BAD-8778-AAC3A14AAAE1}" type="pres">
      <dgm:prSet presAssocID="{ADA00DF6-CB61-411B-894B-83D16EF90E31}" presName="Name37" presStyleLbl="parChTrans1D2" presStyleIdx="1" presStyleCnt="6"/>
      <dgm:spPr/>
    </dgm:pt>
    <dgm:pt modelId="{26C7F3E3-7BB1-452E-8FA1-66625A033021}" type="pres">
      <dgm:prSet presAssocID="{73987D31-EFAF-4985-B9A3-9A3D8BB5CD8E}" presName="hierRoot2" presStyleCnt="0">
        <dgm:presLayoutVars>
          <dgm:hierBranch val="init"/>
        </dgm:presLayoutVars>
      </dgm:prSet>
      <dgm:spPr/>
    </dgm:pt>
    <dgm:pt modelId="{1BDAA501-1A8E-4CF6-8CA2-C362AC2E8E51}" type="pres">
      <dgm:prSet presAssocID="{73987D31-EFAF-4985-B9A3-9A3D8BB5CD8E}" presName="rootComposite" presStyleCnt="0"/>
      <dgm:spPr/>
    </dgm:pt>
    <dgm:pt modelId="{856969B0-3E51-45DB-B941-0972151CE497}" type="pres">
      <dgm:prSet presAssocID="{73987D31-EFAF-4985-B9A3-9A3D8BB5CD8E}" presName="rootText" presStyleLbl="node2" presStyleIdx="1" presStyleCnt="5">
        <dgm:presLayoutVars>
          <dgm:chPref val="3"/>
        </dgm:presLayoutVars>
      </dgm:prSet>
      <dgm:spPr/>
    </dgm:pt>
    <dgm:pt modelId="{826708C2-0E42-4A8A-A056-4A07E1FC852A}" type="pres">
      <dgm:prSet presAssocID="{73987D31-EFAF-4985-B9A3-9A3D8BB5CD8E}" presName="rootConnector" presStyleLbl="node2" presStyleIdx="1" presStyleCnt="5"/>
      <dgm:spPr/>
    </dgm:pt>
    <dgm:pt modelId="{490E882A-692F-4856-9039-E5B6FCC17095}" type="pres">
      <dgm:prSet presAssocID="{73987D31-EFAF-4985-B9A3-9A3D8BB5CD8E}" presName="hierChild4" presStyleCnt="0"/>
      <dgm:spPr/>
    </dgm:pt>
    <dgm:pt modelId="{5EBC4DEC-9113-4875-AD49-F6E24528C2A1}" type="pres">
      <dgm:prSet presAssocID="{A0F8C3F0-F2F0-4AC6-9F62-E1C7B2DF2489}" presName="Name37" presStyleLbl="parChTrans1D3" presStyleIdx="5" presStyleCnt="17"/>
      <dgm:spPr/>
    </dgm:pt>
    <dgm:pt modelId="{D086FD8C-6D65-4E00-A60A-089EB5E33BF4}" type="pres">
      <dgm:prSet presAssocID="{FFB4A481-B172-4C26-A2D5-252EE45A4126}" presName="hierRoot2" presStyleCnt="0">
        <dgm:presLayoutVars>
          <dgm:hierBranch val="init"/>
        </dgm:presLayoutVars>
      </dgm:prSet>
      <dgm:spPr/>
    </dgm:pt>
    <dgm:pt modelId="{0CE3B644-E845-46D3-8FAE-FB3305894D01}" type="pres">
      <dgm:prSet presAssocID="{FFB4A481-B172-4C26-A2D5-252EE45A4126}" presName="rootComposite" presStyleCnt="0"/>
      <dgm:spPr/>
    </dgm:pt>
    <dgm:pt modelId="{F10869EE-4735-4308-AA81-7781F718AA2F}" type="pres">
      <dgm:prSet presAssocID="{FFB4A481-B172-4C26-A2D5-252EE45A4126}" presName="rootText" presStyleLbl="node3" presStyleIdx="5" presStyleCnt="17">
        <dgm:presLayoutVars>
          <dgm:chPref val="3"/>
        </dgm:presLayoutVars>
      </dgm:prSet>
      <dgm:spPr/>
    </dgm:pt>
    <dgm:pt modelId="{79A0E676-71D3-413F-A5CB-141258A409BC}" type="pres">
      <dgm:prSet presAssocID="{FFB4A481-B172-4C26-A2D5-252EE45A4126}" presName="rootConnector" presStyleLbl="node3" presStyleIdx="5" presStyleCnt="17"/>
      <dgm:spPr/>
    </dgm:pt>
    <dgm:pt modelId="{C633FD46-583D-4AF0-B094-146C114DC3BF}" type="pres">
      <dgm:prSet presAssocID="{FFB4A481-B172-4C26-A2D5-252EE45A4126}" presName="hierChild4" presStyleCnt="0"/>
      <dgm:spPr/>
    </dgm:pt>
    <dgm:pt modelId="{3C890305-F3F7-4FD9-BCF7-EAB175F6E2DA}" type="pres">
      <dgm:prSet presAssocID="{FFB4A481-B172-4C26-A2D5-252EE45A4126}" presName="hierChild5" presStyleCnt="0"/>
      <dgm:spPr/>
    </dgm:pt>
    <dgm:pt modelId="{8AE262E7-31AE-4D8C-BF8E-11102DF5E19D}" type="pres">
      <dgm:prSet presAssocID="{9C37EDE9-0943-4C58-A5CA-B8BEF4543ED0}" presName="Name37" presStyleLbl="parChTrans1D3" presStyleIdx="6" presStyleCnt="17"/>
      <dgm:spPr/>
    </dgm:pt>
    <dgm:pt modelId="{8805A09B-8A4E-454C-8658-53F725351A8F}" type="pres">
      <dgm:prSet presAssocID="{8C676A03-92B1-4EC5-A142-631083E5F5CA}" presName="hierRoot2" presStyleCnt="0">
        <dgm:presLayoutVars>
          <dgm:hierBranch val="init"/>
        </dgm:presLayoutVars>
      </dgm:prSet>
      <dgm:spPr/>
    </dgm:pt>
    <dgm:pt modelId="{62479855-840C-4ED1-B787-01EB46AF6A40}" type="pres">
      <dgm:prSet presAssocID="{8C676A03-92B1-4EC5-A142-631083E5F5CA}" presName="rootComposite" presStyleCnt="0"/>
      <dgm:spPr/>
    </dgm:pt>
    <dgm:pt modelId="{5834E930-E047-4AF7-A0A6-FB8606C6EAC6}" type="pres">
      <dgm:prSet presAssocID="{8C676A03-92B1-4EC5-A142-631083E5F5CA}" presName="rootText" presStyleLbl="node3" presStyleIdx="6" presStyleCnt="17">
        <dgm:presLayoutVars>
          <dgm:chPref val="3"/>
        </dgm:presLayoutVars>
      </dgm:prSet>
      <dgm:spPr/>
    </dgm:pt>
    <dgm:pt modelId="{D05A25BA-F65E-48F7-BC2C-E5FC66413BD4}" type="pres">
      <dgm:prSet presAssocID="{8C676A03-92B1-4EC5-A142-631083E5F5CA}" presName="rootConnector" presStyleLbl="node3" presStyleIdx="6" presStyleCnt="17"/>
      <dgm:spPr/>
    </dgm:pt>
    <dgm:pt modelId="{8CA79DB5-3D76-46CA-9820-14EA7C9EBE46}" type="pres">
      <dgm:prSet presAssocID="{8C676A03-92B1-4EC5-A142-631083E5F5CA}" presName="hierChild4" presStyleCnt="0"/>
      <dgm:spPr/>
    </dgm:pt>
    <dgm:pt modelId="{08BB9011-6039-4025-8D55-AE59AB52C079}" type="pres">
      <dgm:prSet presAssocID="{8C676A03-92B1-4EC5-A142-631083E5F5CA}" presName="hierChild5" presStyleCnt="0"/>
      <dgm:spPr/>
    </dgm:pt>
    <dgm:pt modelId="{03DD16D1-56CE-4FFE-B08C-EC1C974D220B}" type="pres">
      <dgm:prSet presAssocID="{2805F605-FAAA-4D10-A07C-4C250F798559}" presName="Name37" presStyleLbl="parChTrans1D3" presStyleIdx="7" presStyleCnt="17"/>
      <dgm:spPr/>
    </dgm:pt>
    <dgm:pt modelId="{D65A22A6-34BF-4723-911C-C8D1A50B32DA}" type="pres">
      <dgm:prSet presAssocID="{BFE918C8-E09E-44F1-8A52-1662B8F945D3}" presName="hierRoot2" presStyleCnt="0">
        <dgm:presLayoutVars>
          <dgm:hierBranch val="init"/>
        </dgm:presLayoutVars>
      </dgm:prSet>
      <dgm:spPr/>
    </dgm:pt>
    <dgm:pt modelId="{B011A693-4B43-4650-8244-FC265146334F}" type="pres">
      <dgm:prSet presAssocID="{BFE918C8-E09E-44F1-8A52-1662B8F945D3}" presName="rootComposite" presStyleCnt="0"/>
      <dgm:spPr/>
    </dgm:pt>
    <dgm:pt modelId="{5256D58D-71D0-4672-B449-138D58172BF5}" type="pres">
      <dgm:prSet presAssocID="{BFE918C8-E09E-44F1-8A52-1662B8F945D3}" presName="rootText" presStyleLbl="node3" presStyleIdx="7" presStyleCnt="17">
        <dgm:presLayoutVars>
          <dgm:chPref val="3"/>
        </dgm:presLayoutVars>
      </dgm:prSet>
      <dgm:spPr/>
    </dgm:pt>
    <dgm:pt modelId="{0F4698B8-9F18-44CE-9537-D3AD68A7EEFA}" type="pres">
      <dgm:prSet presAssocID="{BFE918C8-E09E-44F1-8A52-1662B8F945D3}" presName="rootConnector" presStyleLbl="node3" presStyleIdx="7" presStyleCnt="17"/>
      <dgm:spPr/>
    </dgm:pt>
    <dgm:pt modelId="{F4A126E3-D038-401C-BB27-28989F11C4CE}" type="pres">
      <dgm:prSet presAssocID="{BFE918C8-E09E-44F1-8A52-1662B8F945D3}" presName="hierChild4" presStyleCnt="0"/>
      <dgm:spPr/>
    </dgm:pt>
    <dgm:pt modelId="{EB7A5424-033C-4AC0-9A4C-5E1206823221}" type="pres">
      <dgm:prSet presAssocID="{BFE918C8-E09E-44F1-8A52-1662B8F945D3}" presName="hierChild5" presStyleCnt="0"/>
      <dgm:spPr/>
    </dgm:pt>
    <dgm:pt modelId="{83136A1B-B6D5-4484-8714-CDE6BB0B4575}" type="pres">
      <dgm:prSet presAssocID="{91486995-069C-4893-B6DF-93A4744CCBC0}" presName="Name37" presStyleLbl="parChTrans1D3" presStyleIdx="8" presStyleCnt="17"/>
      <dgm:spPr/>
    </dgm:pt>
    <dgm:pt modelId="{529EEFD3-583E-478E-AD7B-E02833E58DB3}" type="pres">
      <dgm:prSet presAssocID="{055A55C7-070E-4969-B7D5-A3F1B97B89F2}" presName="hierRoot2" presStyleCnt="0">
        <dgm:presLayoutVars>
          <dgm:hierBranch val="init"/>
        </dgm:presLayoutVars>
      </dgm:prSet>
      <dgm:spPr/>
    </dgm:pt>
    <dgm:pt modelId="{FD4C5588-066D-4607-A61D-796A9DBEF66D}" type="pres">
      <dgm:prSet presAssocID="{055A55C7-070E-4969-B7D5-A3F1B97B89F2}" presName="rootComposite" presStyleCnt="0"/>
      <dgm:spPr/>
    </dgm:pt>
    <dgm:pt modelId="{ED26AF79-E986-41FA-A295-4539B0CCE5A6}" type="pres">
      <dgm:prSet presAssocID="{055A55C7-070E-4969-B7D5-A3F1B97B89F2}" presName="rootText" presStyleLbl="node3" presStyleIdx="8" presStyleCnt="17">
        <dgm:presLayoutVars>
          <dgm:chPref val="3"/>
        </dgm:presLayoutVars>
      </dgm:prSet>
      <dgm:spPr/>
    </dgm:pt>
    <dgm:pt modelId="{A7820AAE-BF1C-46A6-89BA-D5E9EEA1B85D}" type="pres">
      <dgm:prSet presAssocID="{055A55C7-070E-4969-B7D5-A3F1B97B89F2}" presName="rootConnector" presStyleLbl="node3" presStyleIdx="8" presStyleCnt="17"/>
      <dgm:spPr/>
    </dgm:pt>
    <dgm:pt modelId="{E9B83D07-0E00-40D6-B449-A350423BAF16}" type="pres">
      <dgm:prSet presAssocID="{055A55C7-070E-4969-B7D5-A3F1B97B89F2}" presName="hierChild4" presStyleCnt="0"/>
      <dgm:spPr/>
    </dgm:pt>
    <dgm:pt modelId="{1FB38128-659C-4119-B835-23E1FE610612}" type="pres">
      <dgm:prSet presAssocID="{055A55C7-070E-4969-B7D5-A3F1B97B89F2}" presName="hierChild5" presStyleCnt="0"/>
      <dgm:spPr/>
    </dgm:pt>
    <dgm:pt modelId="{0F488019-736F-4EA7-AB3D-AB7E629212CF}" type="pres">
      <dgm:prSet presAssocID="{73987D31-EFAF-4985-B9A3-9A3D8BB5CD8E}" presName="hierChild5" presStyleCnt="0"/>
      <dgm:spPr/>
    </dgm:pt>
    <dgm:pt modelId="{6D3400AF-DF0F-4611-82E3-9F61F4A858AE}" type="pres">
      <dgm:prSet presAssocID="{8D13A95F-9F97-410E-A2C3-0DD0D4054AC8}" presName="Name37" presStyleLbl="parChTrans1D2" presStyleIdx="2" presStyleCnt="6"/>
      <dgm:spPr/>
    </dgm:pt>
    <dgm:pt modelId="{00B5B876-90F7-43D8-BDD9-3EC838C5D5C1}" type="pres">
      <dgm:prSet presAssocID="{D18A59F9-ECC3-4B86-9C65-70406A00D852}" presName="hierRoot2" presStyleCnt="0">
        <dgm:presLayoutVars>
          <dgm:hierBranch val="init"/>
        </dgm:presLayoutVars>
      </dgm:prSet>
      <dgm:spPr/>
    </dgm:pt>
    <dgm:pt modelId="{5E071C99-44C1-4062-B379-7F41A5A76D9A}" type="pres">
      <dgm:prSet presAssocID="{D18A59F9-ECC3-4B86-9C65-70406A00D852}" presName="rootComposite" presStyleCnt="0"/>
      <dgm:spPr/>
    </dgm:pt>
    <dgm:pt modelId="{6EDA8616-2594-47BB-AB68-012F6D043469}" type="pres">
      <dgm:prSet presAssocID="{D18A59F9-ECC3-4B86-9C65-70406A00D852}" presName="rootText" presStyleLbl="node2" presStyleIdx="2" presStyleCnt="5">
        <dgm:presLayoutVars>
          <dgm:chPref val="3"/>
        </dgm:presLayoutVars>
      </dgm:prSet>
      <dgm:spPr/>
    </dgm:pt>
    <dgm:pt modelId="{A321074B-FA36-4A6A-A1B3-B43E1F3800FE}" type="pres">
      <dgm:prSet presAssocID="{D18A59F9-ECC3-4B86-9C65-70406A00D852}" presName="rootConnector" presStyleLbl="node2" presStyleIdx="2" presStyleCnt="5"/>
      <dgm:spPr/>
    </dgm:pt>
    <dgm:pt modelId="{DACFFAF3-E1F2-4BDD-969C-DE0D72643A86}" type="pres">
      <dgm:prSet presAssocID="{D18A59F9-ECC3-4B86-9C65-70406A00D852}" presName="hierChild4" presStyleCnt="0"/>
      <dgm:spPr/>
    </dgm:pt>
    <dgm:pt modelId="{6DFBA70C-7970-49A9-B4AF-7B18ADD560A3}" type="pres">
      <dgm:prSet presAssocID="{6BFE3468-6499-4EFA-82ED-6AC68BE86D3A}" presName="Name37" presStyleLbl="parChTrans1D3" presStyleIdx="9" presStyleCnt="17"/>
      <dgm:spPr/>
    </dgm:pt>
    <dgm:pt modelId="{81C2529D-50E7-4ECA-8B31-132FF7A5FA5B}" type="pres">
      <dgm:prSet presAssocID="{30D9792C-D512-4A87-B6BE-707FEA28023B}" presName="hierRoot2" presStyleCnt="0">
        <dgm:presLayoutVars>
          <dgm:hierBranch val="init"/>
        </dgm:presLayoutVars>
      </dgm:prSet>
      <dgm:spPr/>
    </dgm:pt>
    <dgm:pt modelId="{7BC1F263-2C19-4A7F-A4B7-148A8B04AD50}" type="pres">
      <dgm:prSet presAssocID="{30D9792C-D512-4A87-B6BE-707FEA28023B}" presName="rootComposite" presStyleCnt="0"/>
      <dgm:spPr/>
    </dgm:pt>
    <dgm:pt modelId="{1DDE80CA-5881-4853-8553-10BCD9A012F7}" type="pres">
      <dgm:prSet presAssocID="{30D9792C-D512-4A87-B6BE-707FEA28023B}" presName="rootText" presStyleLbl="node3" presStyleIdx="9" presStyleCnt="17">
        <dgm:presLayoutVars>
          <dgm:chPref val="3"/>
        </dgm:presLayoutVars>
      </dgm:prSet>
      <dgm:spPr/>
    </dgm:pt>
    <dgm:pt modelId="{80F6FC6E-01C0-43D1-9AD7-1FC90E152E63}" type="pres">
      <dgm:prSet presAssocID="{30D9792C-D512-4A87-B6BE-707FEA28023B}" presName="rootConnector" presStyleLbl="node3" presStyleIdx="9" presStyleCnt="17"/>
      <dgm:spPr/>
    </dgm:pt>
    <dgm:pt modelId="{87A3028C-E6E9-4900-A5F6-938709BA1743}" type="pres">
      <dgm:prSet presAssocID="{30D9792C-D512-4A87-B6BE-707FEA28023B}" presName="hierChild4" presStyleCnt="0"/>
      <dgm:spPr/>
    </dgm:pt>
    <dgm:pt modelId="{3F3958F4-96BF-4E43-B3BC-F09BB659F6F2}" type="pres">
      <dgm:prSet presAssocID="{30D9792C-D512-4A87-B6BE-707FEA28023B}" presName="hierChild5" presStyleCnt="0"/>
      <dgm:spPr/>
    </dgm:pt>
    <dgm:pt modelId="{58266B13-DA22-4A83-8250-9A9933873C5F}" type="pres">
      <dgm:prSet presAssocID="{978CF277-71F3-48F4-96AB-53DF288E38F3}" presName="Name37" presStyleLbl="parChTrans1D3" presStyleIdx="10" presStyleCnt="17"/>
      <dgm:spPr/>
    </dgm:pt>
    <dgm:pt modelId="{0CC9AD58-027E-4820-A2C9-9B40306D60B8}" type="pres">
      <dgm:prSet presAssocID="{9FE22D5E-4B74-4AB7-814D-E79848278218}" presName="hierRoot2" presStyleCnt="0">
        <dgm:presLayoutVars>
          <dgm:hierBranch val="init"/>
        </dgm:presLayoutVars>
      </dgm:prSet>
      <dgm:spPr/>
    </dgm:pt>
    <dgm:pt modelId="{026A17B9-0F71-4448-9CA6-7A243DB1258F}" type="pres">
      <dgm:prSet presAssocID="{9FE22D5E-4B74-4AB7-814D-E79848278218}" presName="rootComposite" presStyleCnt="0"/>
      <dgm:spPr/>
    </dgm:pt>
    <dgm:pt modelId="{5CC2C2F7-29D9-434F-A012-13145545ECDC}" type="pres">
      <dgm:prSet presAssocID="{9FE22D5E-4B74-4AB7-814D-E79848278218}" presName="rootText" presStyleLbl="node3" presStyleIdx="10" presStyleCnt="17">
        <dgm:presLayoutVars>
          <dgm:chPref val="3"/>
        </dgm:presLayoutVars>
      </dgm:prSet>
      <dgm:spPr/>
    </dgm:pt>
    <dgm:pt modelId="{E1309A8D-63D9-472B-99A2-F5B384371221}" type="pres">
      <dgm:prSet presAssocID="{9FE22D5E-4B74-4AB7-814D-E79848278218}" presName="rootConnector" presStyleLbl="node3" presStyleIdx="10" presStyleCnt="17"/>
      <dgm:spPr/>
    </dgm:pt>
    <dgm:pt modelId="{D0BB30C1-EA53-43F2-B07A-E14320E86284}" type="pres">
      <dgm:prSet presAssocID="{9FE22D5E-4B74-4AB7-814D-E79848278218}" presName="hierChild4" presStyleCnt="0"/>
      <dgm:spPr/>
    </dgm:pt>
    <dgm:pt modelId="{838FE90E-66B5-42CA-A40C-D7EC58430849}" type="pres">
      <dgm:prSet presAssocID="{9FE22D5E-4B74-4AB7-814D-E79848278218}" presName="hierChild5" presStyleCnt="0"/>
      <dgm:spPr/>
    </dgm:pt>
    <dgm:pt modelId="{41D026A9-7BFD-4EE6-AB35-633D9B176B86}" type="pres">
      <dgm:prSet presAssocID="{D18A59F9-ECC3-4B86-9C65-70406A00D852}" presName="hierChild5" presStyleCnt="0"/>
      <dgm:spPr/>
    </dgm:pt>
    <dgm:pt modelId="{F64BC476-4E29-40BA-AFD7-DAFD7DA74DA1}" type="pres">
      <dgm:prSet presAssocID="{2D834397-27B8-44EF-866D-CEE36CDFA9C1}" presName="Name37" presStyleLbl="parChTrans1D2" presStyleIdx="3" presStyleCnt="6"/>
      <dgm:spPr/>
    </dgm:pt>
    <dgm:pt modelId="{5938C07A-85C5-41BE-8F49-57F7483964DA}" type="pres">
      <dgm:prSet presAssocID="{12A1A0AF-A823-4965-9973-3591849832D1}" presName="hierRoot2" presStyleCnt="0">
        <dgm:presLayoutVars>
          <dgm:hierBranch val="init"/>
        </dgm:presLayoutVars>
      </dgm:prSet>
      <dgm:spPr/>
    </dgm:pt>
    <dgm:pt modelId="{270E0B90-D39A-4DC3-AB35-7F5337213A6B}" type="pres">
      <dgm:prSet presAssocID="{12A1A0AF-A823-4965-9973-3591849832D1}" presName="rootComposite" presStyleCnt="0"/>
      <dgm:spPr/>
    </dgm:pt>
    <dgm:pt modelId="{774DEC4B-6F19-4FC5-A6A6-F0D766A44BEF}" type="pres">
      <dgm:prSet presAssocID="{12A1A0AF-A823-4965-9973-3591849832D1}" presName="rootText" presStyleLbl="node2" presStyleIdx="3" presStyleCnt="5">
        <dgm:presLayoutVars>
          <dgm:chPref val="3"/>
        </dgm:presLayoutVars>
      </dgm:prSet>
      <dgm:spPr/>
    </dgm:pt>
    <dgm:pt modelId="{5EE0BBFA-868E-42C7-99E9-8D31C5716F6F}" type="pres">
      <dgm:prSet presAssocID="{12A1A0AF-A823-4965-9973-3591849832D1}" presName="rootConnector" presStyleLbl="node2" presStyleIdx="3" presStyleCnt="5"/>
      <dgm:spPr/>
    </dgm:pt>
    <dgm:pt modelId="{1E78D7F7-E3CD-4CA1-A3AB-6FC88E7B2BBE}" type="pres">
      <dgm:prSet presAssocID="{12A1A0AF-A823-4965-9973-3591849832D1}" presName="hierChild4" presStyleCnt="0"/>
      <dgm:spPr/>
    </dgm:pt>
    <dgm:pt modelId="{266F5B96-2896-4BE2-9601-AA6DF863BEE2}" type="pres">
      <dgm:prSet presAssocID="{AC71A809-B3FD-42C6-B25F-792EE54D0077}" presName="Name37" presStyleLbl="parChTrans1D3" presStyleIdx="11" presStyleCnt="17"/>
      <dgm:spPr/>
    </dgm:pt>
    <dgm:pt modelId="{2F345E25-5F29-4D46-8FB4-73F35FB41AD4}" type="pres">
      <dgm:prSet presAssocID="{8B63F435-C843-421B-809A-574BCFCF63A0}" presName="hierRoot2" presStyleCnt="0">
        <dgm:presLayoutVars>
          <dgm:hierBranch val="init"/>
        </dgm:presLayoutVars>
      </dgm:prSet>
      <dgm:spPr/>
    </dgm:pt>
    <dgm:pt modelId="{5809E2EB-EA9A-463E-B54E-660D7A8102CC}" type="pres">
      <dgm:prSet presAssocID="{8B63F435-C843-421B-809A-574BCFCF63A0}" presName="rootComposite" presStyleCnt="0"/>
      <dgm:spPr/>
    </dgm:pt>
    <dgm:pt modelId="{4A5B4DEE-7EE7-4EED-A34E-D899E8DCE6C4}" type="pres">
      <dgm:prSet presAssocID="{8B63F435-C843-421B-809A-574BCFCF63A0}" presName="rootText" presStyleLbl="node3" presStyleIdx="11" presStyleCnt="17">
        <dgm:presLayoutVars>
          <dgm:chPref val="3"/>
        </dgm:presLayoutVars>
      </dgm:prSet>
      <dgm:spPr/>
    </dgm:pt>
    <dgm:pt modelId="{12C6B748-C32B-4F27-AAB0-7EE00EB291CD}" type="pres">
      <dgm:prSet presAssocID="{8B63F435-C843-421B-809A-574BCFCF63A0}" presName="rootConnector" presStyleLbl="node3" presStyleIdx="11" presStyleCnt="17"/>
      <dgm:spPr/>
    </dgm:pt>
    <dgm:pt modelId="{3E901FB5-D2BF-46FF-B22F-5436A722E00E}" type="pres">
      <dgm:prSet presAssocID="{8B63F435-C843-421B-809A-574BCFCF63A0}" presName="hierChild4" presStyleCnt="0"/>
      <dgm:spPr/>
    </dgm:pt>
    <dgm:pt modelId="{DACAEDAA-C7B3-4262-B52E-2581A53A9B92}" type="pres">
      <dgm:prSet presAssocID="{8B63F435-C843-421B-809A-574BCFCF63A0}" presName="hierChild5" presStyleCnt="0"/>
      <dgm:spPr/>
    </dgm:pt>
    <dgm:pt modelId="{AFFE46DF-C793-4233-8250-AE6085DD8B95}" type="pres">
      <dgm:prSet presAssocID="{023B8521-0A83-4DDC-849C-3C62322F618E}" presName="Name37" presStyleLbl="parChTrans1D3" presStyleIdx="12" presStyleCnt="17"/>
      <dgm:spPr/>
    </dgm:pt>
    <dgm:pt modelId="{E04986E2-EF00-448A-A96C-D4C5D6ECF252}" type="pres">
      <dgm:prSet presAssocID="{B4323FEA-A88D-4466-964C-83DF1FEC7A8D}" presName="hierRoot2" presStyleCnt="0">
        <dgm:presLayoutVars>
          <dgm:hierBranch val="init"/>
        </dgm:presLayoutVars>
      </dgm:prSet>
      <dgm:spPr/>
    </dgm:pt>
    <dgm:pt modelId="{6F3F9708-A806-4CB5-AA5B-3F6FA71A45D9}" type="pres">
      <dgm:prSet presAssocID="{B4323FEA-A88D-4466-964C-83DF1FEC7A8D}" presName="rootComposite" presStyleCnt="0"/>
      <dgm:spPr/>
    </dgm:pt>
    <dgm:pt modelId="{04C8712A-5D1B-4D01-89B1-78356592FB3F}" type="pres">
      <dgm:prSet presAssocID="{B4323FEA-A88D-4466-964C-83DF1FEC7A8D}" presName="rootText" presStyleLbl="node3" presStyleIdx="12" presStyleCnt="17">
        <dgm:presLayoutVars>
          <dgm:chPref val="3"/>
        </dgm:presLayoutVars>
      </dgm:prSet>
      <dgm:spPr/>
    </dgm:pt>
    <dgm:pt modelId="{5FAA62AC-F458-4E97-805C-E3039A882F97}" type="pres">
      <dgm:prSet presAssocID="{B4323FEA-A88D-4466-964C-83DF1FEC7A8D}" presName="rootConnector" presStyleLbl="node3" presStyleIdx="12" presStyleCnt="17"/>
      <dgm:spPr/>
    </dgm:pt>
    <dgm:pt modelId="{AC84C8D2-E3E3-47AD-BFBC-34AD44F01C51}" type="pres">
      <dgm:prSet presAssocID="{B4323FEA-A88D-4466-964C-83DF1FEC7A8D}" presName="hierChild4" presStyleCnt="0"/>
      <dgm:spPr/>
    </dgm:pt>
    <dgm:pt modelId="{E8F83BA3-576D-42CA-9B30-DA3DBF81BA6E}" type="pres">
      <dgm:prSet presAssocID="{B4323FEA-A88D-4466-964C-83DF1FEC7A8D}" presName="hierChild5" presStyleCnt="0"/>
      <dgm:spPr/>
    </dgm:pt>
    <dgm:pt modelId="{67B64FDC-43CB-4927-A995-003AE5749074}" type="pres">
      <dgm:prSet presAssocID="{0501A002-01D2-40B5-A3E7-5E174ABB3E44}" presName="Name37" presStyleLbl="parChTrans1D3" presStyleIdx="13" presStyleCnt="17"/>
      <dgm:spPr/>
    </dgm:pt>
    <dgm:pt modelId="{CFCB9123-1774-43D5-9A9C-82F4A6FB7E00}" type="pres">
      <dgm:prSet presAssocID="{E499FA89-C301-4C9E-BE87-6A5CFF32DD26}" presName="hierRoot2" presStyleCnt="0">
        <dgm:presLayoutVars>
          <dgm:hierBranch val="init"/>
        </dgm:presLayoutVars>
      </dgm:prSet>
      <dgm:spPr/>
    </dgm:pt>
    <dgm:pt modelId="{0A6F05AB-CE56-4938-9C03-FC3AE751A4F2}" type="pres">
      <dgm:prSet presAssocID="{E499FA89-C301-4C9E-BE87-6A5CFF32DD26}" presName="rootComposite" presStyleCnt="0"/>
      <dgm:spPr/>
    </dgm:pt>
    <dgm:pt modelId="{4B2585A3-DC48-414C-A1E4-E3404A1534E1}" type="pres">
      <dgm:prSet presAssocID="{E499FA89-C301-4C9E-BE87-6A5CFF32DD26}" presName="rootText" presStyleLbl="node3" presStyleIdx="13" presStyleCnt="17">
        <dgm:presLayoutVars>
          <dgm:chPref val="3"/>
        </dgm:presLayoutVars>
      </dgm:prSet>
      <dgm:spPr/>
    </dgm:pt>
    <dgm:pt modelId="{C302840A-E73A-4ABE-9721-80270D83153D}" type="pres">
      <dgm:prSet presAssocID="{E499FA89-C301-4C9E-BE87-6A5CFF32DD26}" presName="rootConnector" presStyleLbl="node3" presStyleIdx="13" presStyleCnt="17"/>
      <dgm:spPr/>
    </dgm:pt>
    <dgm:pt modelId="{12A1806B-8332-422F-A5E6-D9996081EF8F}" type="pres">
      <dgm:prSet presAssocID="{E499FA89-C301-4C9E-BE87-6A5CFF32DD26}" presName="hierChild4" presStyleCnt="0"/>
      <dgm:spPr/>
    </dgm:pt>
    <dgm:pt modelId="{734FA286-437A-4EB0-BAED-93CEFA069411}" type="pres">
      <dgm:prSet presAssocID="{E499FA89-C301-4C9E-BE87-6A5CFF32DD26}" presName="hierChild5" presStyleCnt="0"/>
      <dgm:spPr/>
    </dgm:pt>
    <dgm:pt modelId="{0AE2CF0B-1136-494E-9330-074336100059}" type="pres">
      <dgm:prSet presAssocID="{12A1A0AF-A823-4965-9973-3591849832D1}" presName="hierChild5" presStyleCnt="0"/>
      <dgm:spPr/>
    </dgm:pt>
    <dgm:pt modelId="{4CAE744C-CA42-4C23-923B-E50D97424372}" type="pres">
      <dgm:prSet presAssocID="{94E891D9-020F-4943-87C4-D71135A3EFCD}" presName="Name37" presStyleLbl="parChTrans1D2" presStyleIdx="4" presStyleCnt="6"/>
      <dgm:spPr/>
    </dgm:pt>
    <dgm:pt modelId="{418732C2-E935-45FF-87AB-A98AC9207A47}" type="pres">
      <dgm:prSet presAssocID="{73CC02A7-620F-41EC-817C-1C8F8C8CDAB2}" presName="hierRoot2" presStyleCnt="0">
        <dgm:presLayoutVars>
          <dgm:hierBranch val="init"/>
        </dgm:presLayoutVars>
      </dgm:prSet>
      <dgm:spPr/>
    </dgm:pt>
    <dgm:pt modelId="{FC7223EC-0176-44D1-9203-9F53DD1C068A}" type="pres">
      <dgm:prSet presAssocID="{73CC02A7-620F-41EC-817C-1C8F8C8CDAB2}" presName="rootComposite" presStyleCnt="0"/>
      <dgm:spPr/>
    </dgm:pt>
    <dgm:pt modelId="{CC95DB8B-D179-4836-8CB3-317965EE9FF8}" type="pres">
      <dgm:prSet presAssocID="{73CC02A7-620F-41EC-817C-1C8F8C8CDAB2}" presName="rootText" presStyleLbl="node2" presStyleIdx="4" presStyleCnt="5">
        <dgm:presLayoutVars>
          <dgm:chPref val="3"/>
        </dgm:presLayoutVars>
      </dgm:prSet>
      <dgm:spPr/>
    </dgm:pt>
    <dgm:pt modelId="{99CA9B99-0DAF-4E1E-9325-1B847F07A9E1}" type="pres">
      <dgm:prSet presAssocID="{73CC02A7-620F-41EC-817C-1C8F8C8CDAB2}" presName="rootConnector" presStyleLbl="node2" presStyleIdx="4" presStyleCnt="5"/>
      <dgm:spPr/>
    </dgm:pt>
    <dgm:pt modelId="{FDF95413-BB71-496C-8032-BB5F0F90EDE3}" type="pres">
      <dgm:prSet presAssocID="{73CC02A7-620F-41EC-817C-1C8F8C8CDAB2}" presName="hierChild4" presStyleCnt="0"/>
      <dgm:spPr/>
    </dgm:pt>
    <dgm:pt modelId="{A9989B00-CF2A-45AE-9EA2-00B1ABBE69D4}" type="pres">
      <dgm:prSet presAssocID="{26D77EF0-471E-49ED-9272-83A30D8CDB1F}" presName="Name37" presStyleLbl="parChTrans1D3" presStyleIdx="14" presStyleCnt="17"/>
      <dgm:spPr/>
    </dgm:pt>
    <dgm:pt modelId="{2482205E-0303-4917-B260-7588D8DF0412}" type="pres">
      <dgm:prSet presAssocID="{2099657F-5E95-4A9A-8397-C719E7118C6D}" presName="hierRoot2" presStyleCnt="0">
        <dgm:presLayoutVars>
          <dgm:hierBranch val="init"/>
        </dgm:presLayoutVars>
      </dgm:prSet>
      <dgm:spPr/>
    </dgm:pt>
    <dgm:pt modelId="{101F418E-1599-4B3E-8201-2B9E542D8A3D}" type="pres">
      <dgm:prSet presAssocID="{2099657F-5E95-4A9A-8397-C719E7118C6D}" presName="rootComposite" presStyleCnt="0"/>
      <dgm:spPr/>
    </dgm:pt>
    <dgm:pt modelId="{78C07248-AB9B-48DB-8803-4B1E7817EAEA}" type="pres">
      <dgm:prSet presAssocID="{2099657F-5E95-4A9A-8397-C719E7118C6D}" presName="rootText" presStyleLbl="node3" presStyleIdx="14" presStyleCnt="17">
        <dgm:presLayoutVars>
          <dgm:chPref val="3"/>
        </dgm:presLayoutVars>
      </dgm:prSet>
      <dgm:spPr/>
    </dgm:pt>
    <dgm:pt modelId="{F7E08926-5F6C-4BC6-A271-A5B5F58E48CC}" type="pres">
      <dgm:prSet presAssocID="{2099657F-5E95-4A9A-8397-C719E7118C6D}" presName="rootConnector" presStyleLbl="node3" presStyleIdx="14" presStyleCnt="17"/>
      <dgm:spPr/>
    </dgm:pt>
    <dgm:pt modelId="{A0977B9F-AFEB-451B-B703-8656391B2245}" type="pres">
      <dgm:prSet presAssocID="{2099657F-5E95-4A9A-8397-C719E7118C6D}" presName="hierChild4" presStyleCnt="0"/>
      <dgm:spPr/>
    </dgm:pt>
    <dgm:pt modelId="{8AC3310C-518B-44ED-AD6C-640ADDEB4258}" type="pres">
      <dgm:prSet presAssocID="{2099657F-5E95-4A9A-8397-C719E7118C6D}" presName="hierChild5" presStyleCnt="0"/>
      <dgm:spPr/>
    </dgm:pt>
    <dgm:pt modelId="{22F2C123-915A-40D9-89F4-37C126D8B05B}" type="pres">
      <dgm:prSet presAssocID="{6D2ECB51-2F3D-4A9A-B17C-D041211B851C}" presName="Name37" presStyleLbl="parChTrans1D3" presStyleIdx="15" presStyleCnt="17"/>
      <dgm:spPr/>
    </dgm:pt>
    <dgm:pt modelId="{86CD18D0-A04D-415C-92BE-5EB20093CFAB}" type="pres">
      <dgm:prSet presAssocID="{0AF6BE1F-9CB6-4F85-8A35-33D4C5115213}" presName="hierRoot2" presStyleCnt="0">
        <dgm:presLayoutVars>
          <dgm:hierBranch val="init"/>
        </dgm:presLayoutVars>
      </dgm:prSet>
      <dgm:spPr/>
    </dgm:pt>
    <dgm:pt modelId="{3BA67951-741E-46DA-8C40-53325F1209D5}" type="pres">
      <dgm:prSet presAssocID="{0AF6BE1F-9CB6-4F85-8A35-33D4C5115213}" presName="rootComposite" presStyleCnt="0"/>
      <dgm:spPr/>
    </dgm:pt>
    <dgm:pt modelId="{192A2419-7AA0-40D9-9BA7-C3430A875C56}" type="pres">
      <dgm:prSet presAssocID="{0AF6BE1F-9CB6-4F85-8A35-33D4C5115213}" presName="rootText" presStyleLbl="node3" presStyleIdx="15" presStyleCnt="17">
        <dgm:presLayoutVars>
          <dgm:chPref val="3"/>
        </dgm:presLayoutVars>
      </dgm:prSet>
      <dgm:spPr/>
    </dgm:pt>
    <dgm:pt modelId="{E4A1D037-FF36-40C4-92C1-FFAA85EF0E61}" type="pres">
      <dgm:prSet presAssocID="{0AF6BE1F-9CB6-4F85-8A35-33D4C5115213}" presName="rootConnector" presStyleLbl="node3" presStyleIdx="15" presStyleCnt="17"/>
      <dgm:spPr/>
    </dgm:pt>
    <dgm:pt modelId="{E88A781E-0F1F-41FA-A091-19720157CB00}" type="pres">
      <dgm:prSet presAssocID="{0AF6BE1F-9CB6-4F85-8A35-33D4C5115213}" presName="hierChild4" presStyleCnt="0"/>
      <dgm:spPr/>
    </dgm:pt>
    <dgm:pt modelId="{684B803B-8F4E-4550-993C-9B2C74E4E1B0}" type="pres">
      <dgm:prSet presAssocID="{0AF6BE1F-9CB6-4F85-8A35-33D4C5115213}" presName="hierChild5" presStyleCnt="0"/>
      <dgm:spPr/>
    </dgm:pt>
    <dgm:pt modelId="{68EE704A-8D03-4793-B043-608D36373F05}" type="pres">
      <dgm:prSet presAssocID="{FEE1A302-887A-410D-836D-E46C13DFA8D0}" presName="Name37" presStyleLbl="parChTrans1D3" presStyleIdx="16" presStyleCnt="17"/>
      <dgm:spPr/>
    </dgm:pt>
    <dgm:pt modelId="{AB7FAA22-13F0-400D-82F5-4EAB8C4C5BCA}" type="pres">
      <dgm:prSet presAssocID="{765629F4-3974-4564-BA2E-19555A15AD46}" presName="hierRoot2" presStyleCnt="0">
        <dgm:presLayoutVars>
          <dgm:hierBranch val="init"/>
        </dgm:presLayoutVars>
      </dgm:prSet>
      <dgm:spPr/>
    </dgm:pt>
    <dgm:pt modelId="{0E8FFA2E-7287-4188-A838-70C8AA7FA044}" type="pres">
      <dgm:prSet presAssocID="{765629F4-3974-4564-BA2E-19555A15AD46}" presName="rootComposite" presStyleCnt="0"/>
      <dgm:spPr/>
    </dgm:pt>
    <dgm:pt modelId="{5DEE90C2-14E8-42FD-97A6-31601E8475D4}" type="pres">
      <dgm:prSet presAssocID="{765629F4-3974-4564-BA2E-19555A15AD46}" presName="rootText" presStyleLbl="node3" presStyleIdx="16" presStyleCnt="17">
        <dgm:presLayoutVars>
          <dgm:chPref val="3"/>
        </dgm:presLayoutVars>
      </dgm:prSet>
      <dgm:spPr/>
    </dgm:pt>
    <dgm:pt modelId="{A77F012D-2BD9-4FFC-8566-A40C39555253}" type="pres">
      <dgm:prSet presAssocID="{765629F4-3974-4564-BA2E-19555A15AD46}" presName="rootConnector" presStyleLbl="node3" presStyleIdx="16" presStyleCnt="17"/>
      <dgm:spPr/>
    </dgm:pt>
    <dgm:pt modelId="{FA98FB0D-4FD4-4A9F-8CEE-6642BDE0BF18}" type="pres">
      <dgm:prSet presAssocID="{765629F4-3974-4564-BA2E-19555A15AD46}" presName="hierChild4" presStyleCnt="0"/>
      <dgm:spPr/>
    </dgm:pt>
    <dgm:pt modelId="{4B2B3BD2-3FD2-4F17-A880-77C08F3619D4}" type="pres">
      <dgm:prSet presAssocID="{765629F4-3974-4564-BA2E-19555A15AD46}" presName="hierChild5" presStyleCnt="0"/>
      <dgm:spPr/>
    </dgm:pt>
    <dgm:pt modelId="{8BE5318F-8BF0-4795-89D3-39E58CAC73A2}" type="pres">
      <dgm:prSet presAssocID="{73CC02A7-620F-41EC-817C-1C8F8C8CDAB2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  <dgm:pt modelId="{F7ABADF1-2493-454A-A9AE-1E2DA8143D4B}" type="pres">
      <dgm:prSet presAssocID="{DAFAB1A0-1F64-41C9-90BE-569B207832E5}" presName="Name111" presStyleLbl="parChTrans1D2" presStyleIdx="5" presStyleCnt="6"/>
      <dgm:spPr/>
    </dgm:pt>
    <dgm:pt modelId="{E9A75F93-4ABB-4670-9A3A-2A4AF28A7688}" type="pres">
      <dgm:prSet presAssocID="{29CC732A-4939-422F-B7D0-2B51D7C895AB}" presName="hierRoot3" presStyleCnt="0">
        <dgm:presLayoutVars>
          <dgm:hierBranch val="init"/>
        </dgm:presLayoutVars>
      </dgm:prSet>
      <dgm:spPr/>
    </dgm:pt>
    <dgm:pt modelId="{D141B6B8-2695-470B-9755-8D07FA1195D0}" type="pres">
      <dgm:prSet presAssocID="{29CC732A-4939-422F-B7D0-2B51D7C895AB}" presName="rootComposite3" presStyleCnt="0"/>
      <dgm:spPr/>
    </dgm:pt>
    <dgm:pt modelId="{3AEF2D66-BCA0-46CC-BC2E-6B2FE505A523}" type="pres">
      <dgm:prSet presAssocID="{29CC732A-4939-422F-B7D0-2B51D7C895AB}" presName="rootText3" presStyleLbl="asst1" presStyleIdx="0" presStyleCnt="1">
        <dgm:presLayoutVars>
          <dgm:chPref val="3"/>
        </dgm:presLayoutVars>
      </dgm:prSet>
      <dgm:spPr/>
    </dgm:pt>
    <dgm:pt modelId="{5BF3CF4F-2BCC-4BA7-94DD-8D9106F70BEF}" type="pres">
      <dgm:prSet presAssocID="{29CC732A-4939-422F-B7D0-2B51D7C895AB}" presName="rootConnector3" presStyleLbl="asst1" presStyleIdx="0" presStyleCnt="1"/>
      <dgm:spPr/>
    </dgm:pt>
    <dgm:pt modelId="{9946CAC4-BBBD-4E02-80DF-32DE666A7BE5}" type="pres">
      <dgm:prSet presAssocID="{29CC732A-4939-422F-B7D0-2B51D7C895AB}" presName="hierChild6" presStyleCnt="0"/>
      <dgm:spPr/>
    </dgm:pt>
    <dgm:pt modelId="{A5B4B26C-3394-4AA5-AE8E-E63C897B63F6}" type="pres">
      <dgm:prSet presAssocID="{29CC732A-4939-422F-B7D0-2B51D7C895AB}" presName="hierChild7" presStyleCnt="0"/>
      <dgm:spPr/>
    </dgm:pt>
  </dgm:ptLst>
  <dgm:cxnLst>
    <dgm:cxn modelId="{60A55401-6975-4210-8889-3A4473578201}" srcId="{12A1A0AF-A823-4965-9973-3591849832D1}" destId="{B4323FEA-A88D-4466-964C-83DF1FEC7A8D}" srcOrd="1" destOrd="0" parTransId="{023B8521-0A83-4DDC-849C-3C62322F618E}" sibTransId="{1F005893-0071-47B0-828F-14B68FE94102}"/>
    <dgm:cxn modelId="{18534403-7014-4E12-A230-591C2A65A363}" type="presOf" srcId="{5E3F0E34-EAB1-475D-9406-7949D8573072}" destId="{14E06E6C-983C-4EBE-A490-7EF7B02E4526}" srcOrd="1" destOrd="0" presId="urn:microsoft.com/office/officeart/2005/8/layout/orgChart1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36CD750E-D76D-4C03-BB32-F8B7D8779EA8}" type="presOf" srcId="{0AF6BE1F-9CB6-4F85-8A35-33D4C5115213}" destId="{E4A1D037-FF36-40C4-92C1-FFAA85EF0E61}" srcOrd="1" destOrd="0" presId="urn:microsoft.com/office/officeart/2005/8/layout/orgChart1"/>
    <dgm:cxn modelId="{35F49011-24CC-4571-95EC-345FCB0681D4}" type="presOf" srcId="{12A1A0AF-A823-4965-9973-3591849832D1}" destId="{774DEC4B-6F19-4FC5-A6A6-F0D766A44BEF}" srcOrd="0" destOrd="0" presId="urn:microsoft.com/office/officeart/2005/8/layout/orgChart1"/>
    <dgm:cxn modelId="{31289714-2D59-42E8-8B84-E802C23B6B28}" type="presOf" srcId="{94E891D9-020F-4943-87C4-D71135A3EFCD}" destId="{4CAE744C-CA42-4C23-923B-E50D97424372}" srcOrd="0" destOrd="0" presId="urn:microsoft.com/office/officeart/2005/8/layout/orgChart1"/>
    <dgm:cxn modelId="{8678DC1A-F562-486A-B023-D29E2FF260EE}" type="presOf" srcId="{8C676A03-92B1-4EC5-A142-631083E5F5CA}" destId="{5834E930-E047-4AF7-A0A6-FB8606C6EAC6}" srcOrd="0" destOrd="0" presId="urn:microsoft.com/office/officeart/2005/8/layout/orgChart1"/>
    <dgm:cxn modelId="{33D8751E-ACC2-4BFE-9CC3-3BC04FDDD83B}" type="presOf" srcId="{73CC02A7-620F-41EC-817C-1C8F8C8CDAB2}" destId="{CC95DB8B-D179-4836-8CB3-317965EE9FF8}" srcOrd="0" destOrd="0" presId="urn:microsoft.com/office/officeart/2005/8/layout/orgChart1"/>
    <dgm:cxn modelId="{9E4BF21F-F378-4D4F-8C67-FEE79B1E32AA}" srcId="{12A1A0AF-A823-4965-9973-3591849832D1}" destId="{8B63F435-C843-421B-809A-574BCFCF63A0}" srcOrd="0" destOrd="0" parTransId="{AC71A809-B3FD-42C6-B25F-792EE54D0077}" sibTransId="{9AF2827F-814F-4BE9-A12F-DD48A02293FC}"/>
    <dgm:cxn modelId="{317D0A25-A0C8-4918-A97A-E1990E4F86BF}" type="presOf" srcId="{A0F8C3F0-F2F0-4AC6-9F62-E1C7B2DF2489}" destId="{5EBC4DEC-9113-4875-AD49-F6E24528C2A1}" srcOrd="0" destOrd="0" presId="urn:microsoft.com/office/officeart/2005/8/layout/orgChart1"/>
    <dgm:cxn modelId="{43116326-ECC4-481A-92CE-73ECF00D07B9}" srcId="{F24A8D2B-A1D4-4763-8B5A-C0794AFF4313}" destId="{E80ADD46-E364-477D-9927-BC4005561103}" srcOrd="3" destOrd="0" parTransId="{5F967D51-9403-4B7A-9C7E-57E1C0DD414B}" sibTransId="{0E65CDC8-D5B2-4193-A4DF-387DCB77F598}"/>
    <dgm:cxn modelId="{33DBA127-64A4-423A-BE81-4B3CBEF23C39}" type="presOf" srcId="{10A0E1AD-ECBD-4611-A7D6-EBD2B71DE119}" destId="{7C447709-2B72-4029-8603-32B7F8F3FF1A}" srcOrd="0" destOrd="0" presId="urn:microsoft.com/office/officeart/2005/8/layout/orgChart1"/>
    <dgm:cxn modelId="{B0CC2D2C-52F2-4686-82DF-929650DD4886}" type="presOf" srcId="{FFB4A481-B172-4C26-A2D5-252EE45A4126}" destId="{F10869EE-4735-4308-AA81-7781F718AA2F}" srcOrd="0" destOrd="0" presId="urn:microsoft.com/office/officeart/2005/8/layout/orgChart1"/>
    <dgm:cxn modelId="{C4B64F2F-D64C-42EF-BF79-86BEBFAD2187}" type="presOf" srcId="{9F1F08F6-9340-4C2C-8FC3-63084A15221F}" destId="{E4C8B975-BEFD-4811-8838-8C8FE837A35F}" srcOrd="0" destOrd="0" presId="urn:microsoft.com/office/officeart/2005/8/layout/orgChart1"/>
    <dgm:cxn modelId="{B9173733-79A4-47A8-BA3B-89F792D73540}" srcId="{F24A8D2B-A1D4-4763-8B5A-C0794AFF4313}" destId="{77D2A1F9-5545-4D34-86C3-4A17C6A3590F}" srcOrd="1" destOrd="0" parTransId="{9F1F08F6-9340-4C2C-8FC3-63084A15221F}" sibTransId="{8987B77B-CF4C-49CA-A340-753DF6EBD6EE}"/>
    <dgm:cxn modelId="{6D955233-0B8A-42D1-A4ED-67C8E4FB9A61}" type="presOf" srcId="{9FE22D5E-4B74-4AB7-814D-E79848278218}" destId="{5CC2C2F7-29D9-434F-A012-13145545ECDC}" srcOrd="0" destOrd="0" presId="urn:microsoft.com/office/officeart/2005/8/layout/orgChart1"/>
    <dgm:cxn modelId="{8EE99B33-9D0D-44BA-93F1-F0A680B5949D}" type="presOf" srcId="{30D9792C-D512-4A87-B6BE-707FEA28023B}" destId="{1DDE80CA-5881-4853-8553-10BCD9A012F7}" srcOrd="0" destOrd="0" presId="urn:microsoft.com/office/officeart/2005/8/layout/orgChart1"/>
    <dgm:cxn modelId="{D4498E38-1174-4C2A-A742-07736FB373A4}" type="presOf" srcId="{ADA00DF6-CB61-411B-894B-83D16EF90E31}" destId="{1BFB52C2-C4E1-4BAD-8778-AAC3A14AAAE1}" srcOrd="0" destOrd="0" presId="urn:microsoft.com/office/officeart/2005/8/layout/orgChart1"/>
    <dgm:cxn modelId="{21FB233A-C251-4B69-B0E8-5084E277585C}" srcId="{B69A64DB-1714-436F-90C8-41D514202708}" destId="{12A1A0AF-A823-4965-9973-3591849832D1}" srcOrd="4" destOrd="0" parTransId="{2D834397-27B8-44EF-866D-CEE36CDFA9C1}" sibTransId="{414CDE3C-9F15-45AA-9F2C-A3972B39B8CD}"/>
    <dgm:cxn modelId="{F88D343A-99F3-4D6F-85C4-D1F8305E63BE}" type="presOf" srcId="{2099657F-5E95-4A9A-8397-C719E7118C6D}" destId="{F7E08926-5F6C-4BC6-A271-A5B5F58E48CC}" srcOrd="1" destOrd="0" presId="urn:microsoft.com/office/officeart/2005/8/layout/orgChart1"/>
    <dgm:cxn modelId="{90133B3E-455D-4430-8E8D-60E378CD6512}" type="presOf" srcId="{B4323FEA-A88D-4466-964C-83DF1FEC7A8D}" destId="{5FAA62AC-F458-4E97-805C-E3039A882F97}" srcOrd="1" destOrd="0" presId="urn:microsoft.com/office/officeart/2005/8/layout/orgChart1"/>
    <dgm:cxn modelId="{91E9165D-416D-44B2-8A22-BB5D520A9777}" type="presOf" srcId="{9FE22D5E-4B74-4AB7-814D-E79848278218}" destId="{E1309A8D-63D9-472B-99A2-F5B384371221}" srcOrd="1" destOrd="0" presId="urn:microsoft.com/office/officeart/2005/8/layout/orgChart1"/>
    <dgm:cxn modelId="{BE0B585F-43E9-475B-8C7E-71D341A283E1}" type="presOf" srcId="{43797777-91E8-43F5-913C-07FFB3D67C2B}" destId="{89F15C7D-AE87-43E5-8CB7-66AC6D8E15B5}" srcOrd="0" destOrd="0" presId="urn:microsoft.com/office/officeart/2005/8/layout/orgChart1"/>
    <dgm:cxn modelId="{AFEC4941-6CD6-4E0C-998B-07A6323F183A}" type="presOf" srcId="{978CF277-71F3-48F4-96AB-53DF288E38F3}" destId="{58266B13-DA22-4A83-8250-9A9933873C5F}" srcOrd="0" destOrd="0" presId="urn:microsoft.com/office/officeart/2005/8/layout/orgChart1"/>
    <dgm:cxn modelId="{7E185961-BA96-4C00-8395-67489A72E6DA}" type="presOf" srcId="{06760FB3-502E-49E3-B218-E76443AD5629}" destId="{4D7719FF-7ABC-49E4-A020-39724BAA0A6E}" srcOrd="1" destOrd="0" presId="urn:microsoft.com/office/officeart/2005/8/layout/orgChart1"/>
    <dgm:cxn modelId="{A58DB245-3845-4EF1-9422-DDD888985FE8}" type="presOf" srcId="{29CC732A-4939-422F-B7D0-2B51D7C895AB}" destId="{5BF3CF4F-2BCC-4BA7-94DD-8D9106F70BEF}" srcOrd="1" destOrd="0" presId="urn:microsoft.com/office/officeart/2005/8/layout/orgChart1"/>
    <dgm:cxn modelId="{1CE4C045-FD3E-4E1B-A64A-4C8C360D35CF}" type="presOf" srcId="{BFE918C8-E09E-44F1-8A52-1662B8F945D3}" destId="{5256D58D-71D0-4672-B449-138D58172BF5}" srcOrd="0" destOrd="0" presId="urn:microsoft.com/office/officeart/2005/8/layout/orgChart1"/>
    <dgm:cxn modelId="{BC898F46-7EBE-40FD-ABFD-9CD8D08D195F}" srcId="{73CC02A7-620F-41EC-817C-1C8F8C8CDAB2}" destId="{765629F4-3974-4564-BA2E-19555A15AD46}" srcOrd="2" destOrd="0" parTransId="{FEE1A302-887A-410D-836D-E46C13DFA8D0}" sibTransId="{C2A4B735-5300-4EEB-80BD-C481CB443EF7}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3642AC47-E0DC-465E-865C-56AFB561998E}" type="presOf" srcId="{8B63F435-C843-421B-809A-574BCFCF63A0}" destId="{4A5B4DEE-7EE7-4EED-A34E-D899E8DCE6C4}" srcOrd="0" destOrd="0" presId="urn:microsoft.com/office/officeart/2005/8/layout/orgChart1"/>
    <dgm:cxn modelId="{2C4DED67-448C-46FE-A000-91235F874FCD}" type="presOf" srcId="{765629F4-3974-4564-BA2E-19555A15AD46}" destId="{A77F012D-2BD9-4FFC-8566-A40C39555253}" srcOrd="1" destOrd="0" presId="urn:microsoft.com/office/officeart/2005/8/layout/orgChart1"/>
    <dgm:cxn modelId="{75DEEE47-C83A-4341-A3D4-15917510F523}" type="presOf" srcId="{73987D31-EFAF-4985-B9A3-9A3D8BB5CD8E}" destId="{856969B0-3E51-45DB-B941-0972151CE497}" srcOrd="0" destOrd="0" presId="urn:microsoft.com/office/officeart/2005/8/layout/orgChart1"/>
    <dgm:cxn modelId="{0FCCDE68-D4E5-4463-9590-B4C8B835BB41}" srcId="{73CC02A7-620F-41EC-817C-1C8F8C8CDAB2}" destId="{2099657F-5E95-4A9A-8397-C719E7118C6D}" srcOrd="0" destOrd="0" parTransId="{26D77EF0-471E-49ED-9272-83A30D8CDB1F}" sibTransId="{50EA005A-EBFF-4928-B918-A63F41C90005}"/>
    <dgm:cxn modelId="{3242C349-E134-4BD6-8B48-20F941074B23}" type="presOf" srcId="{2805F605-FAAA-4D10-A07C-4C250F798559}" destId="{03DD16D1-56CE-4FFE-B08C-EC1C974D220B}" srcOrd="0" destOrd="0" presId="urn:microsoft.com/office/officeart/2005/8/layout/orgChart1"/>
    <dgm:cxn modelId="{0D94E06B-562F-48C5-BE33-9DC979F45252}" srcId="{D18A59F9-ECC3-4B86-9C65-70406A00D852}" destId="{9FE22D5E-4B74-4AB7-814D-E79848278218}" srcOrd="1" destOrd="0" parTransId="{978CF277-71F3-48F4-96AB-53DF288E38F3}" sibTransId="{C1091FC6-0DF8-4020-AF39-AC6AAE73AC08}"/>
    <dgm:cxn modelId="{193D686D-68C1-436A-B07D-2E8E86C8E3CF}" srcId="{B69A64DB-1714-436F-90C8-41D514202708}" destId="{F24A8D2B-A1D4-4763-8B5A-C0794AFF4313}" srcOrd="1" destOrd="0" parTransId="{10A0E1AD-ECBD-4611-A7D6-EBD2B71DE119}" sibTransId="{FFC1420C-F885-4FBB-81B1-D4475E1663B1}"/>
    <dgm:cxn modelId="{A96DC96D-7679-43F0-8DB5-6BA757E239BF}" srcId="{73987D31-EFAF-4985-B9A3-9A3D8BB5CD8E}" destId="{FFB4A481-B172-4C26-A2D5-252EE45A4126}" srcOrd="0" destOrd="0" parTransId="{A0F8C3F0-F2F0-4AC6-9F62-E1C7B2DF2489}" sibTransId="{7ED79EE7-9715-4038-AF1E-B928288ECE1B}"/>
    <dgm:cxn modelId="{83C3E46D-F6EF-4FCF-BBCF-0271EEEDFD59}" type="presOf" srcId="{260C33F1-A4C9-4084-86D6-64C57B61D654}" destId="{125BF1FF-82D5-4741-A491-F7FD740554BD}" srcOrd="1" destOrd="0" presId="urn:microsoft.com/office/officeart/2005/8/layout/orgChart1"/>
    <dgm:cxn modelId="{89CC7071-D0D2-401D-AFFA-C49E3FF75FF2}" type="presOf" srcId="{8D13A95F-9F97-410E-A2C3-0DD0D4054AC8}" destId="{6D3400AF-DF0F-4611-82E3-9F61F4A858AE}" srcOrd="0" destOrd="0" presId="urn:microsoft.com/office/officeart/2005/8/layout/orgChart1"/>
    <dgm:cxn modelId="{062DF773-11A5-44DF-99B2-A04B69744284}" type="presOf" srcId="{055A55C7-070E-4969-B7D5-A3F1B97B89F2}" destId="{ED26AF79-E986-41FA-A295-4539B0CCE5A6}" srcOrd="0" destOrd="0" presId="urn:microsoft.com/office/officeart/2005/8/layout/orgChart1"/>
    <dgm:cxn modelId="{78194D54-4DEF-4028-A943-6EBF8709932B}" type="presOf" srcId="{E80ADD46-E364-477D-9927-BC4005561103}" destId="{D8E0F236-BE63-4367-98AE-2BA85BCC90C8}" srcOrd="0" destOrd="0" presId="urn:microsoft.com/office/officeart/2005/8/layout/orgChart1"/>
    <dgm:cxn modelId="{4FC5D855-0FE0-4488-8237-75C51EBF4CE2}" srcId="{B69A64DB-1714-436F-90C8-41D514202708}" destId="{73CC02A7-620F-41EC-817C-1C8F8C8CDAB2}" srcOrd="5" destOrd="0" parTransId="{94E891D9-020F-4943-87C4-D71135A3EFCD}" sibTransId="{559D8598-C46C-4836-8932-6414F224BD41}"/>
    <dgm:cxn modelId="{B5637A76-8508-4E84-A452-2005582E1CFF}" type="presOf" srcId="{E499FA89-C301-4C9E-BE87-6A5CFF32DD26}" destId="{C302840A-E73A-4ABE-9721-80270D83153D}" srcOrd="1" destOrd="0" presId="urn:microsoft.com/office/officeart/2005/8/layout/orgChart1"/>
    <dgm:cxn modelId="{7C6D4977-5942-4A58-A57F-1AA8FDA8C700}" srcId="{73CC02A7-620F-41EC-817C-1C8F8C8CDAB2}" destId="{0AF6BE1F-9CB6-4F85-8A35-33D4C5115213}" srcOrd="1" destOrd="0" parTransId="{6D2ECB51-2F3D-4A9A-B17C-D041211B851C}" sibTransId="{C05E52EB-5669-42D3-97B5-ACBBC894550D}"/>
    <dgm:cxn modelId="{E66D9677-3EAD-48EB-9438-0B375B475ACE}" type="presOf" srcId="{9C37EDE9-0943-4C58-A5CA-B8BEF4543ED0}" destId="{8AE262E7-31AE-4D8C-BF8E-11102DF5E19D}" srcOrd="0" destOrd="0" presId="urn:microsoft.com/office/officeart/2005/8/layout/orgChart1"/>
    <dgm:cxn modelId="{A4E94578-CEC2-4572-9134-74A9E6847D42}" type="presOf" srcId="{0AF6BE1F-9CB6-4F85-8A35-33D4C5115213}" destId="{192A2419-7AA0-40D9-9BA7-C3430A875C56}" srcOrd="0" destOrd="0" presId="urn:microsoft.com/office/officeart/2005/8/layout/orgChart1"/>
    <dgm:cxn modelId="{D147DB78-B789-4311-BE5B-80774A5C8710}" type="presOf" srcId="{30D9792C-D512-4A87-B6BE-707FEA28023B}" destId="{80F6FC6E-01C0-43D1-9AD7-1FC90E152E63}" srcOrd="1" destOrd="0" presId="urn:microsoft.com/office/officeart/2005/8/layout/orgChart1"/>
    <dgm:cxn modelId="{A95C827A-6D61-4AFD-B1B0-E08AA74C5309}" type="presOf" srcId="{FFB4A481-B172-4C26-A2D5-252EE45A4126}" destId="{79A0E676-71D3-413F-A5CB-141258A409BC}" srcOrd="1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A8F3177E-1181-4718-A1C7-1920CAAEE3A7}" srcId="{B69A64DB-1714-436F-90C8-41D514202708}" destId="{29CC732A-4939-422F-B7D0-2B51D7C895AB}" srcOrd="0" destOrd="0" parTransId="{DAFAB1A0-1F64-41C9-90BE-569B207832E5}" sibTransId="{D9D97652-9718-4A7F-A7A3-066BAF405C24}"/>
    <dgm:cxn modelId="{0427957E-0F86-4A4C-8048-BEBE351F392C}" type="presOf" srcId="{06760FB3-502E-49E3-B218-E76443AD5629}" destId="{2768F446-E79D-4115-BFC3-82A474EE14DC}" srcOrd="0" destOrd="0" presId="urn:microsoft.com/office/officeart/2005/8/layout/orgChart1"/>
    <dgm:cxn modelId="{CDFD3480-7D5C-4172-867E-F19B79B0866B}" type="presOf" srcId="{0501A002-01D2-40B5-A3E7-5E174ABB3E44}" destId="{67B64FDC-43CB-4927-A995-003AE5749074}" srcOrd="0" destOrd="0" presId="urn:microsoft.com/office/officeart/2005/8/layout/orgChart1"/>
    <dgm:cxn modelId="{526D7380-AFCB-4045-899B-73692988949F}" type="presOf" srcId="{89C98222-CAB5-4941-A15A-BE230D104284}" destId="{A287CF72-83D0-44A4-8C57-571A59FF358A}" srcOrd="0" destOrd="0" presId="urn:microsoft.com/office/officeart/2005/8/layout/orgChart1"/>
    <dgm:cxn modelId="{8724C682-9AEA-488B-86EC-2D55476835D0}" type="presOf" srcId="{E499FA89-C301-4C9E-BE87-6A5CFF32DD26}" destId="{4B2585A3-DC48-414C-A1E4-E3404A1534E1}" srcOrd="0" destOrd="0" presId="urn:microsoft.com/office/officeart/2005/8/layout/orgChart1"/>
    <dgm:cxn modelId="{F4057C85-FF45-4C3D-B414-6831B036FB1C}" type="presOf" srcId="{765629F4-3974-4564-BA2E-19555A15AD46}" destId="{5DEE90C2-14E8-42FD-97A6-31601E8475D4}" srcOrd="0" destOrd="0" presId="urn:microsoft.com/office/officeart/2005/8/layout/orgChart1"/>
    <dgm:cxn modelId="{94A65A8C-455D-4064-8310-1C62014C250D}" type="presOf" srcId="{F24A8D2B-A1D4-4763-8B5A-C0794AFF4313}" destId="{BD959E6A-CAD3-4C42-B24D-53CEE97C9E3C}" srcOrd="0" destOrd="0" presId="urn:microsoft.com/office/officeart/2005/8/layout/orgChart1"/>
    <dgm:cxn modelId="{570AB18D-6A8D-442A-B2AD-5B9502A1A486}" type="presOf" srcId="{AC71A809-B3FD-42C6-B25F-792EE54D0077}" destId="{266F5B96-2896-4BE2-9601-AA6DF863BEE2}" srcOrd="0" destOrd="0" presId="urn:microsoft.com/office/officeart/2005/8/layout/orgChart1"/>
    <dgm:cxn modelId="{A53DEB8F-6898-4FE7-8B11-2FB302973F2B}" type="presOf" srcId="{91486995-069C-4893-B6DF-93A4744CCBC0}" destId="{83136A1B-B6D5-4484-8714-CDE6BB0B4575}" srcOrd="0" destOrd="0" presId="urn:microsoft.com/office/officeart/2005/8/layout/orgChart1"/>
    <dgm:cxn modelId="{18BBA291-D3A8-4AC7-9515-5F82587BD643}" type="presOf" srcId="{5F967D51-9403-4B7A-9C7E-57E1C0DD414B}" destId="{DD144103-0572-4676-A31D-3AB1867078A4}" srcOrd="0" destOrd="0" presId="urn:microsoft.com/office/officeart/2005/8/layout/orgChart1"/>
    <dgm:cxn modelId="{A3CF4992-AF0C-42AC-AEAD-4A85C1DB7947}" type="presOf" srcId="{73987D31-EFAF-4985-B9A3-9A3D8BB5CD8E}" destId="{826708C2-0E42-4A8A-A056-4A07E1FC852A}" srcOrd="1" destOrd="0" presId="urn:microsoft.com/office/officeart/2005/8/layout/orgChart1"/>
    <dgm:cxn modelId="{BDE15192-1A9A-483B-B0E4-BADFEAF062FF}" srcId="{F24A8D2B-A1D4-4763-8B5A-C0794AFF4313}" destId="{06760FB3-502E-49E3-B218-E76443AD5629}" srcOrd="4" destOrd="0" parTransId="{43797777-91E8-43F5-913C-07FFB3D67C2B}" sibTransId="{4DBEDD3F-1231-4B60-93A3-EE5F0E01E8AC}"/>
    <dgm:cxn modelId="{F08A3596-5362-4147-8B77-C1E818C31B55}" type="presOf" srcId="{73CC02A7-620F-41EC-817C-1C8F8C8CDAB2}" destId="{99CA9B99-0DAF-4E1E-9325-1B847F07A9E1}" srcOrd="1" destOrd="0" presId="urn:microsoft.com/office/officeart/2005/8/layout/orgChart1"/>
    <dgm:cxn modelId="{D03DB298-D065-4789-B046-374036AC3B58}" type="presOf" srcId="{26D77EF0-471E-49ED-9272-83A30D8CDB1F}" destId="{A9989B00-CF2A-45AE-9EA2-00B1ABBE69D4}" srcOrd="0" destOrd="0" presId="urn:microsoft.com/office/officeart/2005/8/layout/orgChart1"/>
    <dgm:cxn modelId="{2A1EF099-3FEB-4544-84A0-61DB5280690D}" srcId="{F24A8D2B-A1D4-4763-8B5A-C0794AFF4313}" destId="{5E3F0E34-EAB1-475D-9406-7949D8573072}" srcOrd="2" destOrd="0" parTransId="{89C98222-CAB5-4941-A15A-BE230D104284}" sibTransId="{724300F0-5FC1-4B7F-A2B0-6E602F6FD63E}"/>
    <dgm:cxn modelId="{6BE2149B-B01E-400F-981A-E41B6113DFFD}" type="presOf" srcId="{D18A59F9-ECC3-4B86-9C65-70406A00D852}" destId="{A321074B-FA36-4A6A-A1B3-B43E1F3800FE}" srcOrd="1" destOrd="0" presId="urn:microsoft.com/office/officeart/2005/8/layout/orgChart1"/>
    <dgm:cxn modelId="{1DBB809F-B4AB-46A7-9ADD-6C156F17E87D}" srcId="{73987D31-EFAF-4985-B9A3-9A3D8BB5CD8E}" destId="{8C676A03-92B1-4EC5-A142-631083E5F5CA}" srcOrd="1" destOrd="0" parTransId="{9C37EDE9-0943-4C58-A5CA-B8BEF4543ED0}" sibTransId="{19DD3051-941D-4AF5-9264-497E5FA16699}"/>
    <dgm:cxn modelId="{5457E3A0-A76C-4796-950B-A8752A25165F}" type="presOf" srcId="{6D2ECB51-2F3D-4A9A-B17C-D041211B851C}" destId="{22F2C123-915A-40D9-89F4-37C126D8B05B}" srcOrd="0" destOrd="0" presId="urn:microsoft.com/office/officeart/2005/8/layout/orgChart1"/>
    <dgm:cxn modelId="{551946A1-4A94-45A6-801C-A08D48BF4E14}" srcId="{F24A8D2B-A1D4-4763-8B5A-C0794AFF4313}" destId="{260C33F1-A4C9-4084-86D6-64C57B61D654}" srcOrd="0" destOrd="0" parTransId="{A0792D06-C6BE-40FA-88E1-84031AB65B05}" sibTransId="{263594C0-4AAE-433E-A5E7-F8F42C0B299E}"/>
    <dgm:cxn modelId="{E0B052A2-D20F-4832-9B93-02195632F328}" type="presOf" srcId="{77D2A1F9-5545-4D34-86C3-4A17C6A3590F}" destId="{E3D77835-28CD-4C90-A47A-415419112EAF}" srcOrd="0" destOrd="0" presId="urn:microsoft.com/office/officeart/2005/8/layout/orgChart1"/>
    <dgm:cxn modelId="{FB41AAA5-2E27-4A6B-9BBC-B28D5B6E6A3C}" type="presOf" srcId="{8B63F435-C843-421B-809A-574BCFCF63A0}" destId="{12C6B748-C32B-4F27-AAB0-7EE00EB291CD}" srcOrd="1" destOrd="0" presId="urn:microsoft.com/office/officeart/2005/8/layout/orgChart1"/>
    <dgm:cxn modelId="{FE9D38AC-A054-4EBE-B6C5-3833FAB98107}" type="presOf" srcId="{A0792D06-C6BE-40FA-88E1-84031AB65B05}" destId="{BF066D81-2B3A-4FA0-8096-46127CE5726D}" srcOrd="0" destOrd="0" presId="urn:microsoft.com/office/officeart/2005/8/layout/orgChart1"/>
    <dgm:cxn modelId="{577256AE-01C2-4442-AA3F-46CAF914E6BC}" type="presOf" srcId="{DAFAB1A0-1F64-41C9-90BE-569B207832E5}" destId="{F7ABADF1-2493-454A-A9AE-1E2DA8143D4B}" srcOrd="0" destOrd="0" presId="urn:microsoft.com/office/officeart/2005/8/layout/orgChart1"/>
    <dgm:cxn modelId="{0F54D0B3-9B1D-4205-8A39-6C58193AEBC9}" type="presOf" srcId="{FEE1A302-887A-410D-836D-E46C13DFA8D0}" destId="{68EE704A-8D03-4793-B043-608D36373F05}" srcOrd="0" destOrd="0" presId="urn:microsoft.com/office/officeart/2005/8/layout/orgChart1"/>
    <dgm:cxn modelId="{6FA942B7-6BCD-422B-A6BF-AE6005721D02}" type="presOf" srcId="{8C676A03-92B1-4EC5-A142-631083E5F5CA}" destId="{D05A25BA-F65E-48F7-BC2C-E5FC66413BD4}" srcOrd="1" destOrd="0" presId="urn:microsoft.com/office/officeart/2005/8/layout/orgChart1"/>
    <dgm:cxn modelId="{615BC9BB-3D28-4EA5-BCB9-63F9F72B02DE}" type="presOf" srcId="{12A1A0AF-A823-4965-9973-3591849832D1}" destId="{5EE0BBFA-868E-42C7-99E9-8D31C5716F6F}" srcOrd="1" destOrd="0" presId="urn:microsoft.com/office/officeart/2005/8/layout/orgChart1"/>
    <dgm:cxn modelId="{3E99F8BB-F21F-45F1-A3F6-DD9A0422D5D8}" type="presOf" srcId="{BFE918C8-E09E-44F1-8A52-1662B8F945D3}" destId="{0F4698B8-9F18-44CE-9537-D3AD68A7EEFA}" srcOrd="1" destOrd="0" presId="urn:microsoft.com/office/officeart/2005/8/layout/orgChart1"/>
    <dgm:cxn modelId="{82033AC6-0CC0-4DD4-B7D1-29FB1FF41A2D}" type="presOf" srcId="{F24A8D2B-A1D4-4763-8B5A-C0794AFF4313}" destId="{CE7B3621-67CF-4745-8E11-25F547BBD941}" srcOrd="1" destOrd="0" presId="urn:microsoft.com/office/officeart/2005/8/layout/orgChart1"/>
    <dgm:cxn modelId="{4484E0CD-176F-4DB4-BCF1-F2E02B6C98D4}" type="presOf" srcId="{5E3F0E34-EAB1-475D-9406-7949D8573072}" destId="{DD1C0F6E-F363-4A6F-BCB1-8355321B680E}" srcOrd="0" destOrd="0" presId="urn:microsoft.com/office/officeart/2005/8/layout/orgChart1"/>
    <dgm:cxn modelId="{0099D9CE-1EE7-4E78-994B-1C558611D9CC}" srcId="{73987D31-EFAF-4985-B9A3-9A3D8BB5CD8E}" destId="{BFE918C8-E09E-44F1-8A52-1662B8F945D3}" srcOrd="2" destOrd="0" parTransId="{2805F605-FAAA-4D10-A07C-4C250F798559}" sibTransId="{26E9478D-AC30-4423-B73E-EEA131F13E9F}"/>
    <dgm:cxn modelId="{B2B6A0CF-95F9-4BA9-9FE0-477D4FD97CD0}" type="presOf" srcId="{D18A59F9-ECC3-4B86-9C65-70406A00D852}" destId="{6EDA8616-2594-47BB-AB68-012F6D043469}" srcOrd="0" destOrd="0" presId="urn:microsoft.com/office/officeart/2005/8/layout/orgChart1"/>
    <dgm:cxn modelId="{001EFDD2-FC9F-4218-8C88-5AAE958EB664}" type="presOf" srcId="{023B8521-0A83-4DDC-849C-3C62322F618E}" destId="{AFFE46DF-C793-4233-8250-AE6085DD8B95}" srcOrd="0" destOrd="0" presId="urn:microsoft.com/office/officeart/2005/8/layout/orgChart1"/>
    <dgm:cxn modelId="{9F2211D5-9569-4DDA-BBC9-F5D81806E8E1}" type="presOf" srcId="{29CC732A-4939-422F-B7D0-2B51D7C895AB}" destId="{3AEF2D66-BCA0-46CC-BC2E-6B2FE505A523}" srcOrd="0" destOrd="0" presId="urn:microsoft.com/office/officeart/2005/8/layout/orgChart1"/>
    <dgm:cxn modelId="{B34CDCD5-A297-49F0-80CA-858ACDCF7F64}" srcId="{D18A59F9-ECC3-4B86-9C65-70406A00D852}" destId="{30D9792C-D512-4A87-B6BE-707FEA28023B}" srcOrd="0" destOrd="0" parTransId="{6BFE3468-6499-4EFA-82ED-6AC68BE86D3A}" sibTransId="{D8C35047-51E7-4ED2-82B9-EEF920AA987F}"/>
    <dgm:cxn modelId="{6A5C98DA-99DB-4266-AF12-E1A86AFF23E3}" type="presOf" srcId="{B4323FEA-A88D-4466-964C-83DF1FEC7A8D}" destId="{04C8712A-5D1B-4D01-89B1-78356592FB3F}" srcOrd="0" destOrd="0" presId="urn:microsoft.com/office/officeart/2005/8/layout/orgChart1"/>
    <dgm:cxn modelId="{D8E2BCDE-EA9B-4B2D-B184-BA2E17EF4F9D}" srcId="{B69A64DB-1714-436F-90C8-41D514202708}" destId="{73987D31-EFAF-4985-B9A3-9A3D8BB5CD8E}" srcOrd="2" destOrd="0" parTransId="{ADA00DF6-CB61-411B-894B-83D16EF90E31}" sibTransId="{CDDB03F2-694E-4C17-9581-58F2FDB9FB9F}"/>
    <dgm:cxn modelId="{8314B2E4-DB36-482B-A403-FE5B6C04E3EA}" type="presOf" srcId="{77D2A1F9-5545-4D34-86C3-4A17C6A3590F}" destId="{07F96274-24ED-4B96-90D5-DCADBECD82CD}" srcOrd="1" destOrd="0" presId="urn:microsoft.com/office/officeart/2005/8/layout/orgChart1"/>
    <dgm:cxn modelId="{FDD115E5-70A0-4DCC-B823-6E879F0309B5}" type="presOf" srcId="{055A55C7-070E-4969-B7D5-A3F1B97B89F2}" destId="{A7820AAE-BF1C-46A6-89BA-D5E9EEA1B85D}" srcOrd="1" destOrd="0" presId="urn:microsoft.com/office/officeart/2005/8/layout/orgChart1"/>
    <dgm:cxn modelId="{5C2F04E6-05B6-479E-B30C-2CF690B328B5}" srcId="{12A1A0AF-A823-4965-9973-3591849832D1}" destId="{E499FA89-C301-4C9E-BE87-6A5CFF32DD26}" srcOrd="2" destOrd="0" parTransId="{0501A002-01D2-40B5-A3E7-5E174ABB3E44}" sibTransId="{410D71FA-642C-420C-8631-7D6579CED408}"/>
    <dgm:cxn modelId="{A2D604E7-8A06-4D78-8AAE-5C9AA67BF113}" type="presOf" srcId="{260C33F1-A4C9-4084-86D6-64C57B61D654}" destId="{7940332D-5890-4E0F-9703-2C3A2D7D073F}" srcOrd="0" destOrd="0" presId="urn:microsoft.com/office/officeart/2005/8/layout/orgChart1"/>
    <dgm:cxn modelId="{451D99E8-EAA8-468E-BA1D-FF4E046D334D}" type="presOf" srcId="{E80ADD46-E364-477D-9927-BC4005561103}" destId="{AD9FEE8B-719F-4AD9-B0EF-C57D576DD367}" srcOrd="1" destOrd="0" presId="urn:microsoft.com/office/officeart/2005/8/layout/orgChart1"/>
    <dgm:cxn modelId="{95A440EF-2137-49C1-B8EA-F0775D2AD21B}" srcId="{73987D31-EFAF-4985-B9A3-9A3D8BB5CD8E}" destId="{055A55C7-070E-4969-B7D5-A3F1B97B89F2}" srcOrd="3" destOrd="0" parTransId="{91486995-069C-4893-B6DF-93A4744CCBC0}" sibTransId="{2A3CECFD-AF44-46F8-A43B-8E3DC9D871CC}"/>
    <dgm:cxn modelId="{A24946F2-8D21-4D11-AEFD-FDB273C06A8F}" srcId="{B69A64DB-1714-436F-90C8-41D514202708}" destId="{D18A59F9-ECC3-4B86-9C65-70406A00D852}" srcOrd="3" destOrd="0" parTransId="{8D13A95F-9F97-410E-A2C3-0DD0D4054AC8}" sibTransId="{CADB30A0-FD27-4A1E-8F7E-22999F63E6F0}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7F068DF8-4101-4066-A11B-FD5C36D102EB}" type="presOf" srcId="{6BFE3468-6499-4EFA-82ED-6AC68BE86D3A}" destId="{6DFBA70C-7970-49A9-B4AF-7B18ADD560A3}" srcOrd="0" destOrd="0" presId="urn:microsoft.com/office/officeart/2005/8/layout/orgChart1"/>
    <dgm:cxn modelId="{9EE799FF-319B-44E3-BC3A-DA3AF440FA92}" type="presOf" srcId="{2D834397-27B8-44EF-866D-CEE36CDFA9C1}" destId="{F64BC476-4E29-40BA-AFD7-DAFD7DA74DA1}" srcOrd="0" destOrd="0" presId="urn:microsoft.com/office/officeart/2005/8/layout/orgChart1"/>
    <dgm:cxn modelId="{B44CCBFF-6B8C-4F0E-A4BA-CE9844C4187B}" type="presOf" srcId="{2099657F-5E95-4A9A-8397-C719E7118C6D}" destId="{78C07248-AB9B-48DB-8803-4B1E7817EAEA}" srcOrd="0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7305CAF3-F2E8-451C-8044-2FFAAADD4DA1}" type="presParOf" srcId="{FC9DDD01-970F-4DF8-B156-C120E3BB3467}" destId="{7C447709-2B72-4029-8603-32B7F8F3FF1A}" srcOrd="0" destOrd="0" presId="urn:microsoft.com/office/officeart/2005/8/layout/orgChart1"/>
    <dgm:cxn modelId="{A9435FFA-A3C6-4A22-8643-606825F18D16}" type="presParOf" srcId="{FC9DDD01-970F-4DF8-B156-C120E3BB3467}" destId="{01020609-8F5D-402D-B259-BF55E935DA12}" srcOrd="1" destOrd="0" presId="urn:microsoft.com/office/officeart/2005/8/layout/orgChart1"/>
    <dgm:cxn modelId="{7F3465A4-765F-4D44-A019-9245B9FD13D8}" type="presParOf" srcId="{01020609-8F5D-402D-B259-BF55E935DA12}" destId="{4BEB14F8-68EB-49C9-A603-79C63A372386}" srcOrd="0" destOrd="0" presId="urn:microsoft.com/office/officeart/2005/8/layout/orgChart1"/>
    <dgm:cxn modelId="{8783F727-F34C-4EEB-91E8-347B5D56322B}" type="presParOf" srcId="{4BEB14F8-68EB-49C9-A603-79C63A372386}" destId="{BD959E6A-CAD3-4C42-B24D-53CEE97C9E3C}" srcOrd="0" destOrd="0" presId="urn:microsoft.com/office/officeart/2005/8/layout/orgChart1"/>
    <dgm:cxn modelId="{7CA62342-D7E0-4565-9DF8-77CF4D306F91}" type="presParOf" srcId="{4BEB14F8-68EB-49C9-A603-79C63A372386}" destId="{CE7B3621-67CF-4745-8E11-25F547BBD941}" srcOrd="1" destOrd="0" presId="urn:microsoft.com/office/officeart/2005/8/layout/orgChart1"/>
    <dgm:cxn modelId="{E2F71E8C-BCA7-4E1D-8FD7-EF49A44ADAC7}" type="presParOf" srcId="{01020609-8F5D-402D-B259-BF55E935DA12}" destId="{DEA80E4A-5380-483E-B92A-3D826E1EAB88}" srcOrd="1" destOrd="0" presId="urn:microsoft.com/office/officeart/2005/8/layout/orgChart1"/>
    <dgm:cxn modelId="{BF4D1E94-58FB-4E3D-AFCD-117AA2E3A8CF}" type="presParOf" srcId="{DEA80E4A-5380-483E-B92A-3D826E1EAB88}" destId="{BF066D81-2B3A-4FA0-8096-46127CE5726D}" srcOrd="0" destOrd="0" presId="urn:microsoft.com/office/officeart/2005/8/layout/orgChart1"/>
    <dgm:cxn modelId="{9AB161DB-DABD-4A9F-A418-849F9E18099D}" type="presParOf" srcId="{DEA80E4A-5380-483E-B92A-3D826E1EAB88}" destId="{E99EB531-F6C1-4F51-A4E5-C43DB7CDF668}" srcOrd="1" destOrd="0" presId="urn:microsoft.com/office/officeart/2005/8/layout/orgChart1"/>
    <dgm:cxn modelId="{9664C5B6-DCB5-4A41-A0EE-80D7F073899B}" type="presParOf" srcId="{E99EB531-F6C1-4F51-A4E5-C43DB7CDF668}" destId="{4961F741-C825-43E8-BB06-8DCA846548F6}" srcOrd="0" destOrd="0" presId="urn:microsoft.com/office/officeart/2005/8/layout/orgChart1"/>
    <dgm:cxn modelId="{D996190E-3352-48C0-8D34-2753226CD8AC}" type="presParOf" srcId="{4961F741-C825-43E8-BB06-8DCA846548F6}" destId="{7940332D-5890-4E0F-9703-2C3A2D7D073F}" srcOrd="0" destOrd="0" presId="urn:microsoft.com/office/officeart/2005/8/layout/orgChart1"/>
    <dgm:cxn modelId="{3BEB18C9-B546-4E3C-9452-2DB5C360EC1A}" type="presParOf" srcId="{4961F741-C825-43E8-BB06-8DCA846548F6}" destId="{125BF1FF-82D5-4741-A491-F7FD740554BD}" srcOrd="1" destOrd="0" presId="urn:microsoft.com/office/officeart/2005/8/layout/orgChart1"/>
    <dgm:cxn modelId="{42270CDC-B7C0-41D0-991D-7590100D81AA}" type="presParOf" srcId="{E99EB531-F6C1-4F51-A4E5-C43DB7CDF668}" destId="{3A8EA386-C7DB-447D-8051-6DFD6DBAF71C}" srcOrd="1" destOrd="0" presId="urn:microsoft.com/office/officeart/2005/8/layout/orgChart1"/>
    <dgm:cxn modelId="{FD52AE71-0CA2-4CB3-9779-4B8268C1CB88}" type="presParOf" srcId="{E99EB531-F6C1-4F51-A4E5-C43DB7CDF668}" destId="{B8E71CAF-DB3E-43FD-BA8C-3CB799E63F60}" srcOrd="2" destOrd="0" presId="urn:microsoft.com/office/officeart/2005/8/layout/orgChart1"/>
    <dgm:cxn modelId="{25D5AC4D-47B0-4BDB-8589-208F6C6E36B7}" type="presParOf" srcId="{DEA80E4A-5380-483E-B92A-3D826E1EAB88}" destId="{E4C8B975-BEFD-4811-8838-8C8FE837A35F}" srcOrd="2" destOrd="0" presId="urn:microsoft.com/office/officeart/2005/8/layout/orgChart1"/>
    <dgm:cxn modelId="{B1EBECB6-CCC8-4EB8-8777-B72BA0EC077E}" type="presParOf" srcId="{DEA80E4A-5380-483E-B92A-3D826E1EAB88}" destId="{181CAFAA-D3E4-4F91-A120-6ACB9A1E55AB}" srcOrd="3" destOrd="0" presId="urn:microsoft.com/office/officeart/2005/8/layout/orgChart1"/>
    <dgm:cxn modelId="{5C359706-7F0E-44D3-A30D-2832FAE9B47C}" type="presParOf" srcId="{181CAFAA-D3E4-4F91-A120-6ACB9A1E55AB}" destId="{3B145032-14F7-463F-9F8F-0BE6C71AB92E}" srcOrd="0" destOrd="0" presId="urn:microsoft.com/office/officeart/2005/8/layout/orgChart1"/>
    <dgm:cxn modelId="{DE5D4964-369D-473B-B324-8594A51FB572}" type="presParOf" srcId="{3B145032-14F7-463F-9F8F-0BE6C71AB92E}" destId="{E3D77835-28CD-4C90-A47A-415419112EAF}" srcOrd="0" destOrd="0" presId="urn:microsoft.com/office/officeart/2005/8/layout/orgChart1"/>
    <dgm:cxn modelId="{F56D3C3E-F869-45FD-A37A-E576634B279B}" type="presParOf" srcId="{3B145032-14F7-463F-9F8F-0BE6C71AB92E}" destId="{07F96274-24ED-4B96-90D5-DCADBECD82CD}" srcOrd="1" destOrd="0" presId="urn:microsoft.com/office/officeart/2005/8/layout/orgChart1"/>
    <dgm:cxn modelId="{29ACF180-C975-4B41-9841-52B68A9B5AF2}" type="presParOf" srcId="{181CAFAA-D3E4-4F91-A120-6ACB9A1E55AB}" destId="{6372641B-B740-496C-9939-0FC5DC4B7780}" srcOrd="1" destOrd="0" presId="urn:microsoft.com/office/officeart/2005/8/layout/orgChart1"/>
    <dgm:cxn modelId="{7479144E-1E83-417E-AD65-3300AF98A3E2}" type="presParOf" srcId="{181CAFAA-D3E4-4F91-A120-6ACB9A1E55AB}" destId="{1E30B7CD-8404-4E45-B725-3D0A38DCB778}" srcOrd="2" destOrd="0" presId="urn:microsoft.com/office/officeart/2005/8/layout/orgChart1"/>
    <dgm:cxn modelId="{43F162A8-87F6-47F5-9B1F-2931FF1B63F3}" type="presParOf" srcId="{DEA80E4A-5380-483E-B92A-3D826E1EAB88}" destId="{A287CF72-83D0-44A4-8C57-571A59FF358A}" srcOrd="4" destOrd="0" presId="urn:microsoft.com/office/officeart/2005/8/layout/orgChart1"/>
    <dgm:cxn modelId="{F44A1C42-46EF-4277-8397-7DE5F6E91C90}" type="presParOf" srcId="{DEA80E4A-5380-483E-B92A-3D826E1EAB88}" destId="{98823B76-846C-4D57-8DDC-88B1E75F9E4F}" srcOrd="5" destOrd="0" presId="urn:microsoft.com/office/officeart/2005/8/layout/orgChart1"/>
    <dgm:cxn modelId="{F4787A01-4FC6-4616-A533-001A8BD8EFCE}" type="presParOf" srcId="{98823B76-846C-4D57-8DDC-88B1E75F9E4F}" destId="{E05793B8-3779-4FF3-AEDD-58A82517A3FA}" srcOrd="0" destOrd="0" presId="urn:microsoft.com/office/officeart/2005/8/layout/orgChart1"/>
    <dgm:cxn modelId="{21E95498-2F3D-4DDB-8847-DFF95BFBBAC5}" type="presParOf" srcId="{E05793B8-3779-4FF3-AEDD-58A82517A3FA}" destId="{DD1C0F6E-F363-4A6F-BCB1-8355321B680E}" srcOrd="0" destOrd="0" presId="urn:microsoft.com/office/officeart/2005/8/layout/orgChart1"/>
    <dgm:cxn modelId="{BE8E5291-72A3-42CF-9E87-735E7087470A}" type="presParOf" srcId="{E05793B8-3779-4FF3-AEDD-58A82517A3FA}" destId="{14E06E6C-983C-4EBE-A490-7EF7B02E4526}" srcOrd="1" destOrd="0" presId="urn:microsoft.com/office/officeart/2005/8/layout/orgChart1"/>
    <dgm:cxn modelId="{62EABF71-5263-4D95-903C-C8E7D570B7EE}" type="presParOf" srcId="{98823B76-846C-4D57-8DDC-88B1E75F9E4F}" destId="{B7E2B7EB-2F89-490E-9CB9-F2A637C9E31C}" srcOrd="1" destOrd="0" presId="urn:microsoft.com/office/officeart/2005/8/layout/orgChart1"/>
    <dgm:cxn modelId="{E319C6A6-79CF-464C-83CE-E77E925BAAF8}" type="presParOf" srcId="{98823B76-846C-4D57-8DDC-88B1E75F9E4F}" destId="{441E2C39-258B-440C-93BD-D024BCE0D214}" srcOrd="2" destOrd="0" presId="urn:microsoft.com/office/officeart/2005/8/layout/orgChart1"/>
    <dgm:cxn modelId="{2A1E7102-6A35-40C5-94B0-FE5E198AA5B3}" type="presParOf" srcId="{DEA80E4A-5380-483E-B92A-3D826E1EAB88}" destId="{DD144103-0572-4676-A31D-3AB1867078A4}" srcOrd="6" destOrd="0" presId="urn:microsoft.com/office/officeart/2005/8/layout/orgChart1"/>
    <dgm:cxn modelId="{E504118E-876E-42B2-828C-B8DFCD75E421}" type="presParOf" srcId="{DEA80E4A-5380-483E-B92A-3D826E1EAB88}" destId="{ABEC3EC8-BBAE-4D06-B188-8C2C3C9038DF}" srcOrd="7" destOrd="0" presId="urn:microsoft.com/office/officeart/2005/8/layout/orgChart1"/>
    <dgm:cxn modelId="{1C782F84-C701-4EA3-9613-D969F1F7585B}" type="presParOf" srcId="{ABEC3EC8-BBAE-4D06-B188-8C2C3C9038DF}" destId="{414637C7-D524-44AD-AFE4-C02907066BA4}" srcOrd="0" destOrd="0" presId="urn:microsoft.com/office/officeart/2005/8/layout/orgChart1"/>
    <dgm:cxn modelId="{45187507-D7D5-40C1-BB1D-E72636C57724}" type="presParOf" srcId="{414637C7-D524-44AD-AFE4-C02907066BA4}" destId="{D8E0F236-BE63-4367-98AE-2BA85BCC90C8}" srcOrd="0" destOrd="0" presId="urn:microsoft.com/office/officeart/2005/8/layout/orgChart1"/>
    <dgm:cxn modelId="{2FFFA882-C3C7-42B7-A7EE-94222E0D904A}" type="presParOf" srcId="{414637C7-D524-44AD-AFE4-C02907066BA4}" destId="{AD9FEE8B-719F-4AD9-B0EF-C57D576DD367}" srcOrd="1" destOrd="0" presId="urn:microsoft.com/office/officeart/2005/8/layout/orgChart1"/>
    <dgm:cxn modelId="{B5DB562A-414B-4784-A869-566A06D50D37}" type="presParOf" srcId="{ABEC3EC8-BBAE-4D06-B188-8C2C3C9038DF}" destId="{5FBBEC65-90E4-4F26-83F7-4A58621559F1}" srcOrd="1" destOrd="0" presId="urn:microsoft.com/office/officeart/2005/8/layout/orgChart1"/>
    <dgm:cxn modelId="{B86665A9-1F9B-4480-BE9F-E6A528A22D65}" type="presParOf" srcId="{ABEC3EC8-BBAE-4D06-B188-8C2C3C9038DF}" destId="{20BD9406-E93A-401D-B8C4-F4BCF07767A1}" srcOrd="2" destOrd="0" presId="urn:microsoft.com/office/officeart/2005/8/layout/orgChart1"/>
    <dgm:cxn modelId="{E74512F7-9092-45D1-B1F6-482A67339C4C}" type="presParOf" srcId="{DEA80E4A-5380-483E-B92A-3D826E1EAB88}" destId="{89F15C7D-AE87-43E5-8CB7-66AC6D8E15B5}" srcOrd="8" destOrd="0" presId="urn:microsoft.com/office/officeart/2005/8/layout/orgChart1"/>
    <dgm:cxn modelId="{5B121D28-70BA-4EFE-B743-9AEAE630E8AD}" type="presParOf" srcId="{DEA80E4A-5380-483E-B92A-3D826E1EAB88}" destId="{6BA10F55-4F8F-4259-B9D1-2C1A0475ACE6}" srcOrd="9" destOrd="0" presId="urn:microsoft.com/office/officeart/2005/8/layout/orgChart1"/>
    <dgm:cxn modelId="{0AD0E5FE-B703-4AAD-A947-7DD200179AC7}" type="presParOf" srcId="{6BA10F55-4F8F-4259-B9D1-2C1A0475ACE6}" destId="{5E1E56E8-3C2B-402F-BDC9-10F6E276D26C}" srcOrd="0" destOrd="0" presId="urn:microsoft.com/office/officeart/2005/8/layout/orgChart1"/>
    <dgm:cxn modelId="{B2A8455D-1D67-47FE-9862-721EA621AAF1}" type="presParOf" srcId="{5E1E56E8-3C2B-402F-BDC9-10F6E276D26C}" destId="{2768F446-E79D-4115-BFC3-82A474EE14DC}" srcOrd="0" destOrd="0" presId="urn:microsoft.com/office/officeart/2005/8/layout/orgChart1"/>
    <dgm:cxn modelId="{6A83C935-D7A2-4A63-B919-335E3FE80861}" type="presParOf" srcId="{5E1E56E8-3C2B-402F-BDC9-10F6E276D26C}" destId="{4D7719FF-7ABC-49E4-A020-39724BAA0A6E}" srcOrd="1" destOrd="0" presId="urn:microsoft.com/office/officeart/2005/8/layout/orgChart1"/>
    <dgm:cxn modelId="{E302480B-35DA-469B-9F64-A2DAFA4863B5}" type="presParOf" srcId="{6BA10F55-4F8F-4259-B9D1-2C1A0475ACE6}" destId="{5E48C9A1-3030-4E85-84F5-E62F53783B10}" srcOrd="1" destOrd="0" presId="urn:microsoft.com/office/officeart/2005/8/layout/orgChart1"/>
    <dgm:cxn modelId="{6245F276-83A1-43DF-BEFA-A30CD90A00C5}" type="presParOf" srcId="{6BA10F55-4F8F-4259-B9D1-2C1A0475ACE6}" destId="{41989684-F972-443E-9AD4-2330FFA9D475}" srcOrd="2" destOrd="0" presId="urn:microsoft.com/office/officeart/2005/8/layout/orgChart1"/>
    <dgm:cxn modelId="{DF3D113F-C8A9-45D8-8660-4EDA3F1A7CD9}" type="presParOf" srcId="{01020609-8F5D-402D-B259-BF55E935DA12}" destId="{70DBBBB8-486A-4F71-8899-55F224CA3EEA}" srcOrd="2" destOrd="0" presId="urn:microsoft.com/office/officeart/2005/8/layout/orgChart1"/>
    <dgm:cxn modelId="{A45A179D-1CDC-417E-9509-991B8CA7B357}" type="presParOf" srcId="{FC9DDD01-970F-4DF8-B156-C120E3BB3467}" destId="{1BFB52C2-C4E1-4BAD-8778-AAC3A14AAAE1}" srcOrd="2" destOrd="0" presId="urn:microsoft.com/office/officeart/2005/8/layout/orgChart1"/>
    <dgm:cxn modelId="{E676B089-35B7-4F8D-8CF1-E36CA8304C01}" type="presParOf" srcId="{FC9DDD01-970F-4DF8-B156-C120E3BB3467}" destId="{26C7F3E3-7BB1-452E-8FA1-66625A033021}" srcOrd="3" destOrd="0" presId="urn:microsoft.com/office/officeart/2005/8/layout/orgChart1"/>
    <dgm:cxn modelId="{BDD21CF5-F5C8-4076-B9A4-55E83BB53AA9}" type="presParOf" srcId="{26C7F3E3-7BB1-452E-8FA1-66625A033021}" destId="{1BDAA501-1A8E-4CF6-8CA2-C362AC2E8E51}" srcOrd="0" destOrd="0" presId="urn:microsoft.com/office/officeart/2005/8/layout/orgChart1"/>
    <dgm:cxn modelId="{9DA3FFCB-B3F1-4775-816A-655C08CCE8D0}" type="presParOf" srcId="{1BDAA501-1A8E-4CF6-8CA2-C362AC2E8E51}" destId="{856969B0-3E51-45DB-B941-0972151CE497}" srcOrd="0" destOrd="0" presId="urn:microsoft.com/office/officeart/2005/8/layout/orgChart1"/>
    <dgm:cxn modelId="{3042F3DF-3B50-45FD-8583-758D7FC909BD}" type="presParOf" srcId="{1BDAA501-1A8E-4CF6-8CA2-C362AC2E8E51}" destId="{826708C2-0E42-4A8A-A056-4A07E1FC852A}" srcOrd="1" destOrd="0" presId="urn:microsoft.com/office/officeart/2005/8/layout/orgChart1"/>
    <dgm:cxn modelId="{120EAB15-F69B-4EDA-8ED8-B77A5CDBF94D}" type="presParOf" srcId="{26C7F3E3-7BB1-452E-8FA1-66625A033021}" destId="{490E882A-692F-4856-9039-E5B6FCC17095}" srcOrd="1" destOrd="0" presId="urn:microsoft.com/office/officeart/2005/8/layout/orgChart1"/>
    <dgm:cxn modelId="{BC723239-BB9E-43B7-81B9-518D3598D7AE}" type="presParOf" srcId="{490E882A-692F-4856-9039-E5B6FCC17095}" destId="{5EBC4DEC-9113-4875-AD49-F6E24528C2A1}" srcOrd="0" destOrd="0" presId="urn:microsoft.com/office/officeart/2005/8/layout/orgChart1"/>
    <dgm:cxn modelId="{3A671C75-82B9-4936-812B-06BF4CA6A9C2}" type="presParOf" srcId="{490E882A-692F-4856-9039-E5B6FCC17095}" destId="{D086FD8C-6D65-4E00-A60A-089EB5E33BF4}" srcOrd="1" destOrd="0" presId="urn:microsoft.com/office/officeart/2005/8/layout/orgChart1"/>
    <dgm:cxn modelId="{92B0A49B-E945-47DD-BC27-2797B666799B}" type="presParOf" srcId="{D086FD8C-6D65-4E00-A60A-089EB5E33BF4}" destId="{0CE3B644-E845-46D3-8FAE-FB3305894D01}" srcOrd="0" destOrd="0" presId="urn:microsoft.com/office/officeart/2005/8/layout/orgChart1"/>
    <dgm:cxn modelId="{9C222022-834A-4666-B4E2-F34F965955AF}" type="presParOf" srcId="{0CE3B644-E845-46D3-8FAE-FB3305894D01}" destId="{F10869EE-4735-4308-AA81-7781F718AA2F}" srcOrd="0" destOrd="0" presId="urn:microsoft.com/office/officeart/2005/8/layout/orgChart1"/>
    <dgm:cxn modelId="{D2441486-0EAE-4A4E-88FB-1C2FC6944168}" type="presParOf" srcId="{0CE3B644-E845-46D3-8FAE-FB3305894D01}" destId="{79A0E676-71D3-413F-A5CB-141258A409BC}" srcOrd="1" destOrd="0" presId="urn:microsoft.com/office/officeart/2005/8/layout/orgChart1"/>
    <dgm:cxn modelId="{B5A10B0D-ACAF-4525-A34B-29123880DC6D}" type="presParOf" srcId="{D086FD8C-6D65-4E00-A60A-089EB5E33BF4}" destId="{C633FD46-583D-4AF0-B094-146C114DC3BF}" srcOrd="1" destOrd="0" presId="urn:microsoft.com/office/officeart/2005/8/layout/orgChart1"/>
    <dgm:cxn modelId="{6951937D-80D5-47EA-9546-7E712339541A}" type="presParOf" srcId="{D086FD8C-6D65-4E00-A60A-089EB5E33BF4}" destId="{3C890305-F3F7-4FD9-BCF7-EAB175F6E2DA}" srcOrd="2" destOrd="0" presId="urn:microsoft.com/office/officeart/2005/8/layout/orgChart1"/>
    <dgm:cxn modelId="{92119DA7-A07F-47D4-8FB5-B6F924D28903}" type="presParOf" srcId="{490E882A-692F-4856-9039-E5B6FCC17095}" destId="{8AE262E7-31AE-4D8C-BF8E-11102DF5E19D}" srcOrd="2" destOrd="0" presId="urn:microsoft.com/office/officeart/2005/8/layout/orgChart1"/>
    <dgm:cxn modelId="{B093D5C3-CE61-45EC-A4D9-F1A929FBD7D3}" type="presParOf" srcId="{490E882A-692F-4856-9039-E5B6FCC17095}" destId="{8805A09B-8A4E-454C-8658-53F725351A8F}" srcOrd="3" destOrd="0" presId="urn:microsoft.com/office/officeart/2005/8/layout/orgChart1"/>
    <dgm:cxn modelId="{BD3F671D-2223-43A3-A06A-9979CBB10FAC}" type="presParOf" srcId="{8805A09B-8A4E-454C-8658-53F725351A8F}" destId="{62479855-840C-4ED1-B787-01EB46AF6A40}" srcOrd="0" destOrd="0" presId="urn:microsoft.com/office/officeart/2005/8/layout/orgChart1"/>
    <dgm:cxn modelId="{51FDC1F5-8721-43D9-8A7B-E35EDF680296}" type="presParOf" srcId="{62479855-840C-4ED1-B787-01EB46AF6A40}" destId="{5834E930-E047-4AF7-A0A6-FB8606C6EAC6}" srcOrd="0" destOrd="0" presId="urn:microsoft.com/office/officeart/2005/8/layout/orgChart1"/>
    <dgm:cxn modelId="{61F5F274-23C5-419C-9F0F-1F4E7E271AC4}" type="presParOf" srcId="{62479855-840C-4ED1-B787-01EB46AF6A40}" destId="{D05A25BA-F65E-48F7-BC2C-E5FC66413BD4}" srcOrd="1" destOrd="0" presId="urn:microsoft.com/office/officeart/2005/8/layout/orgChart1"/>
    <dgm:cxn modelId="{12CC625E-55A5-4F35-8C65-D529B02E786D}" type="presParOf" srcId="{8805A09B-8A4E-454C-8658-53F725351A8F}" destId="{8CA79DB5-3D76-46CA-9820-14EA7C9EBE46}" srcOrd="1" destOrd="0" presId="urn:microsoft.com/office/officeart/2005/8/layout/orgChart1"/>
    <dgm:cxn modelId="{DF553E53-0CF1-4857-A3BD-01644A3B14C8}" type="presParOf" srcId="{8805A09B-8A4E-454C-8658-53F725351A8F}" destId="{08BB9011-6039-4025-8D55-AE59AB52C079}" srcOrd="2" destOrd="0" presId="urn:microsoft.com/office/officeart/2005/8/layout/orgChart1"/>
    <dgm:cxn modelId="{BF807461-059A-4463-8BF5-BDEB005B6C66}" type="presParOf" srcId="{490E882A-692F-4856-9039-E5B6FCC17095}" destId="{03DD16D1-56CE-4FFE-B08C-EC1C974D220B}" srcOrd="4" destOrd="0" presId="urn:microsoft.com/office/officeart/2005/8/layout/orgChart1"/>
    <dgm:cxn modelId="{099A9A00-44DA-4A35-980F-135FC5131599}" type="presParOf" srcId="{490E882A-692F-4856-9039-E5B6FCC17095}" destId="{D65A22A6-34BF-4723-911C-C8D1A50B32DA}" srcOrd="5" destOrd="0" presId="urn:microsoft.com/office/officeart/2005/8/layout/orgChart1"/>
    <dgm:cxn modelId="{352DAA6C-F014-4CDA-B441-FDF1513C0A93}" type="presParOf" srcId="{D65A22A6-34BF-4723-911C-C8D1A50B32DA}" destId="{B011A693-4B43-4650-8244-FC265146334F}" srcOrd="0" destOrd="0" presId="urn:microsoft.com/office/officeart/2005/8/layout/orgChart1"/>
    <dgm:cxn modelId="{35F6C88A-ED58-4573-83F4-2CCA1CDA89C6}" type="presParOf" srcId="{B011A693-4B43-4650-8244-FC265146334F}" destId="{5256D58D-71D0-4672-B449-138D58172BF5}" srcOrd="0" destOrd="0" presId="urn:microsoft.com/office/officeart/2005/8/layout/orgChart1"/>
    <dgm:cxn modelId="{2BE30C30-8417-488D-866D-56BEF198020F}" type="presParOf" srcId="{B011A693-4B43-4650-8244-FC265146334F}" destId="{0F4698B8-9F18-44CE-9537-D3AD68A7EEFA}" srcOrd="1" destOrd="0" presId="urn:microsoft.com/office/officeart/2005/8/layout/orgChart1"/>
    <dgm:cxn modelId="{E85F78EC-F7B6-4B17-9215-5E736CD00550}" type="presParOf" srcId="{D65A22A6-34BF-4723-911C-C8D1A50B32DA}" destId="{F4A126E3-D038-401C-BB27-28989F11C4CE}" srcOrd="1" destOrd="0" presId="urn:microsoft.com/office/officeart/2005/8/layout/orgChart1"/>
    <dgm:cxn modelId="{C558DACD-9BB3-49CA-B6E0-90E7D894F2BF}" type="presParOf" srcId="{D65A22A6-34BF-4723-911C-C8D1A50B32DA}" destId="{EB7A5424-033C-4AC0-9A4C-5E1206823221}" srcOrd="2" destOrd="0" presId="urn:microsoft.com/office/officeart/2005/8/layout/orgChart1"/>
    <dgm:cxn modelId="{136491DD-6658-4048-86D1-504786830ECB}" type="presParOf" srcId="{490E882A-692F-4856-9039-E5B6FCC17095}" destId="{83136A1B-B6D5-4484-8714-CDE6BB0B4575}" srcOrd="6" destOrd="0" presId="urn:microsoft.com/office/officeart/2005/8/layout/orgChart1"/>
    <dgm:cxn modelId="{647BE651-9540-4208-BF03-D874FF9F62E7}" type="presParOf" srcId="{490E882A-692F-4856-9039-E5B6FCC17095}" destId="{529EEFD3-583E-478E-AD7B-E02833E58DB3}" srcOrd="7" destOrd="0" presId="urn:microsoft.com/office/officeart/2005/8/layout/orgChart1"/>
    <dgm:cxn modelId="{887C40B5-5F84-4633-B4CA-9C8E8CA877A0}" type="presParOf" srcId="{529EEFD3-583E-478E-AD7B-E02833E58DB3}" destId="{FD4C5588-066D-4607-A61D-796A9DBEF66D}" srcOrd="0" destOrd="0" presId="urn:microsoft.com/office/officeart/2005/8/layout/orgChart1"/>
    <dgm:cxn modelId="{B141DD03-B4A6-448D-99DB-BE2777875B70}" type="presParOf" srcId="{FD4C5588-066D-4607-A61D-796A9DBEF66D}" destId="{ED26AF79-E986-41FA-A295-4539B0CCE5A6}" srcOrd="0" destOrd="0" presId="urn:microsoft.com/office/officeart/2005/8/layout/orgChart1"/>
    <dgm:cxn modelId="{62AA4532-47F0-4854-BF06-B322B8154F56}" type="presParOf" srcId="{FD4C5588-066D-4607-A61D-796A9DBEF66D}" destId="{A7820AAE-BF1C-46A6-89BA-D5E9EEA1B85D}" srcOrd="1" destOrd="0" presId="urn:microsoft.com/office/officeart/2005/8/layout/orgChart1"/>
    <dgm:cxn modelId="{DBDBDA1C-5CFA-4B21-9C5E-32C83546AD12}" type="presParOf" srcId="{529EEFD3-583E-478E-AD7B-E02833E58DB3}" destId="{E9B83D07-0E00-40D6-B449-A350423BAF16}" srcOrd="1" destOrd="0" presId="urn:microsoft.com/office/officeart/2005/8/layout/orgChart1"/>
    <dgm:cxn modelId="{4D881ED8-35A5-4774-96BE-2DE03728524A}" type="presParOf" srcId="{529EEFD3-583E-478E-AD7B-E02833E58DB3}" destId="{1FB38128-659C-4119-B835-23E1FE610612}" srcOrd="2" destOrd="0" presId="urn:microsoft.com/office/officeart/2005/8/layout/orgChart1"/>
    <dgm:cxn modelId="{BEEA02E2-640E-4E2D-AE7F-EC3E7E33C24C}" type="presParOf" srcId="{26C7F3E3-7BB1-452E-8FA1-66625A033021}" destId="{0F488019-736F-4EA7-AB3D-AB7E629212CF}" srcOrd="2" destOrd="0" presId="urn:microsoft.com/office/officeart/2005/8/layout/orgChart1"/>
    <dgm:cxn modelId="{3EA479B7-372F-491A-BCF4-B665BFD26FBF}" type="presParOf" srcId="{FC9DDD01-970F-4DF8-B156-C120E3BB3467}" destId="{6D3400AF-DF0F-4611-82E3-9F61F4A858AE}" srcOrd="4" destOrd="0" presId="urn:microsoft.com/office/officeart/2005/8/layout/orgChart1"/>
    <dgm:cxn modelId="{461B1441-939C-4DDD-BF49-AED1F7DE167F}" type="presParOf" srcId="{FC9DDD01-970F-4DF8-B156-C120E3BB3467}" destId="{00B5B876-90F7-43D8-BDD9-3EC838C5D5C1}" srcOrd="5" destOrd="0" presId="urn:microsoft.com/office/officeart/2005/8/layout/orgChart1"/>
    <dgm:cxn modelId="{2AC68DB6-10C2-4BD9-84CF-5B7891C135E6}" type="presParOf" srcId="{00B5B876-90F7-43D8-BDD9-3EC838C5D5C1}" destId="{5E071C99-44C1-4062-B379-7F41A5A76D9A}" srcOrd="0" destOrd="0" presId="urn:microsoft.com/office/officeart/2005/8/layout/orgChart1"/>
    <dgm:cxn modelId="{581642FB-BAAE-40B1-A58B-C9F8F3DA4D46}" type="presParOf" srcId="{5E071C99-44C1-4062-B379-7F41A5A76D9A}" destId="{6EDA8616-2594-47BB-AB68-012F6D043469}" srcOrd="0" destOrd="0" presId="urn:microsoft.com/office/officeart/2005/8/layout/orgChart1"/>
    <dgm:cxn modelId="{A27130F6-5E9A-46C9-A6B2-BC0F0014EE25}" type="presParOf" srcId="{5E071C99-44C1-4062-B379-7F41A5A76D9A}" destId="{A321074B-FA36-4A6A-A1B3-B43E1F3800FE}" srcOrd="1" destOrd="0" presId="urn:microsoft.com/office/officeart/2005/8/layout/orgChart1"/>
    <dgm:cxn modelId="{A6977851-EA22-45BF-B75D-2D03BC181154}" type="presParOf" srcId="{00B5B876-90F7-43D8-BDD9-3EC838C5D5C1}" destId="{DACFFAF3-E1F2-4BDD-969C-DE0D72643A86}" srcOrd="1" destOrd="0" presId="urn:microsoft.com/office/officeart/2005/8/layout/orgChart1"/>
    <dgm:cxn modelId="{26DE2014-928B-46C6-BC57-102A17A2E019}" type="presParOf" srcId="{DACFFAF3-E1F2-4BDD-969C-DE0D72643A86}" destId="{6DFBA70C-7970-49A9-B4AF-7B18ADD560A3}" srcOrd="0" destOrd="0" presId="urn:microsoft.com/office/officeart/2005/8/layout/orgChart1"/>
    <dgm:cxn modelId="{C7725903-B8BA-4DD3-928C-D46B66CBEB10}" type="presParOf" srcId="{DACFFAF3-E1F2-4BDD-969C-DE0D72643A86}" destId="{81C2529D-50E7-4ECA-8B31-132FF7A5FA5B}" srcOrd="1" destOrd="0" presId="urn:microsoft.com/office/officeart/2005/8/layout/orgChart1"/>
    <dgm:cxn modelId="{E7073869-BACC-4B6F-A277-C2A9BB219273}" type="presParOf" srcId="{81C2529D-50E7-4ECA-8B31-132FF7A5FA5B}" destId="{7BC1F263-2C19-4A7F-A4B7-148A8B04AD50}" srcOrd="0" destOrd="0" presId="urn:microsoft.com/office/officeart/2005/8/layout/orgChart1"/>
    <dgm:cxn modelId="{93B6D7F7-60BA-45B9-8FB3-B8C973FA84E0}" type="presParOf" srcId="{7BC1F263-2C19-4A7F-A4B7-148A8B04AD50}" destId="{1DDE80CA-5881-4853-8553-10BCD9A012F7}" srcOrd="0" destOrd="0" presId="urn:microsoft.com/office/officeart/2005/8/layout/orgChart1"/>
    <dgm:cxn modelId="{FABB5F05-7286-4AF1-A9A4-A74EC1A81F55}" type="presParOf" srcId="{7BC1F263-2C19-4A7F-A4B7-148A8B04AD50}" destId="{80F6FC6E-01C0-43D1-9AD7-1FC90E152E63}" srcOrd="1" destOrd="0" presId="urn:microsoft.com/office/officeart/2005/8/layout/orgChart1"/>
    <dgm:cxn modelId="{59F59378-1EF5-4637-854A-6A9BCD537067}" type="presParOf" srcId="{81C2529D-50E7-4ECA-8B31-132FF7A5FA5B}" destId="{87A3028C-E6E9-4900-A5F6-938709BA1743}" srcOrd="1" destOrd="0" presId="urn:microsoft.com/office/officeart/2005/8/layout/orgChart1"/>
    <dgm:cxn modelId="{3F00D58E-899C-49EC-9922-F6A3D9222BF7}" type="presParOf" srcId="{81C2529D-50E7-4ECA-8B31-132FF7A5FA5B}" destId="{3F3958F4-96BF-4E43-B3BC-F09BB659F6F2}" srcOrd="2" destOrd="0" presId="urn:microsoft.com/office/officeart/2005/8/layout/orgChart1"/>
    <dgm:cxn modelId="{9FC3DC7D-B8CB-4E05-8131-0444AFA8BBF0}" type="presParOf" srcId="{DACFFAF3-E1F2-4BDD-969C-DE0D72643A86}" destId="{58266B13-DA22-4A83-8250-9A9933873C5F}" srcOrd="2" destOrd="0" presId="urn:microsoft.com/office/officeart/2005/8/layout/orgChart1"/>
    <dgm:cxn modelId="{443A6A56-0D3A-443A-AC97-8EF4911CD986}" type="presParOf" srcId="{DACFFAF3-E1F2-4BDD-969C-DE0D72643A86}" destId="{0CC9AD58-027E-4820-A2C9-9B40306D60B8}" srcOrd="3" destOrd="0" presId="urn:microsoft.com/office/officeart/2005/8/layout/orgChart1"/>
    <dgm:cxn modelId="{3FB26BD5-6627-48E9-A75B-A17175B5F4F8}" type="presParOf" srcId="{0CC9AD58-027E-4820-A2C9-9B40306D60B8}" destId="{026A17B9-0F71-4448-9CA6-7A243DB1258F}" srcOrd="0" destOrd="0" presId="urn:microsoft.com/office/officeart/2005/8/layout/orgChart1"/>
    <dgm:cxn modelId="{61DC39CE-7764-4B06-8884-A77D88DE3710}" type="presParOf" srcId="{026A17B9-0F71-4448-9CA6-7A243DB1258F}" destId="{5CC2C2F7-29D9-434F-A012-13145545ECDC}" srcOrd="0" destOrd="0" presId="urn:microsoft.com/office/officeart/2005/8/layout/orgChart1"/>
    <dgm:cxn modelId="{FEB38EC1-43D2-439E-84C2-C6821DE2957B}" type="presParOf" srcId="{026A17B9-0F71-4448-9CA6-7A243DB1258F}" destId="{E1309A8D-63D9-472B-99A2-F5B384371221}" srcOrd="1" destOrd="0" presId="urn:microsoft.com/office/officeart/2005/8/layout/orgChart1"/>
    <dgm:cxn modelId="{DC76631C-97F3-4F1D-A04A-11C306887D1D}" type="presParOf" srcId="{0CC9AD58-027E-4820-A2C9-9B40306D60B8}" destId="{D0BB30C1-EA53-43F2-B07A-E14320E86284}" srcOrd="1" destOrd="0" presId="urn:microsoft.com/office/officeart/2005/8/layout/orgChart1"/>
    <dgm:cxn modelId="{9C4E5276-F96C-44EF-9EA8-1706342D7A2C}" type="presParOf" srcId="{0CC9AD58-027E-4820-A2C9-9B40306D60B8}" destId="{838FE90E-66B5-42CA-A40C-D7EC58430849}" srcOrd="2" destOrd="0" presId="urn:microsoft.com/office/officeart/2005/8/layout/orgChart1"/>
    <dgm:cxn modelId="{9D342B22-9A5D-473D-9664-C3DD1089CAE2}" type="presParOf" srcId="{00B5B876-90F7-43D8-BDD9-3EC838C5D5C1}" destId="{41D026A9-7BFD-4EE6-AB35-633D9B176B86}" srcOrd="2" destOrd="0" presId="urn:microsoft.com/office/officeart/2005/8/layout/orgChart1"/>
    <dgm:cxn modelId="{9C94D5E3-5DDD-4CF0-9789-790454465E31}" type="presParOf" srcId="{FC9DDD01-970F-4DF8-B156-C120E3BB3467}" destId="{F64BC476-4E29-40BA-AFD7-DAFD7DA74DA1}" srcOrd="6" destOrd="0" presId="urn:microsoft.com/office/officeart/2005/8/layout/orgChart1"/>
    <dgm:cxn modelId="{E0ADDC37-C7EB-4B2E-9D87-3BADEE296442}" type="presParOf" srcId="{FC9DDD01-970F-4DF8-B156-C120E3BB3467}" destId="{5938C07A-85C5-41BE-8F49-57F7483964DA}" srcOrd="7" destOrd="0" presId="urn:microsoft.com/office/officeart/2005/8/layout/orgChart1"/>
    <dgm:cxn modelId="{AFD9F187-1B17-4862-88BD-F73328FC6CD1}" type="presParOf" srcId="{5938C07A-85C5-41BE-8F49-57F7483964DA}" destId="{270E0B90-D39A-4DC3-AB35-7F5337213A6B}" srcOrd="0" destOrd="0" presId="urn:microsoft.com/office/officeart/2005/8/layout/orgChart1"/>
    <dgm:cxn modelId="{544EA130-9C81-4673-9280-50C274E8EE08}" type="presParOf" srcId="{270E0B90-D39A-4DC3-AB35-7F5337213A6B}" destId="{774DEC4B-6F19-4FC5-A6A6-F0D766A44BEF}" srcOrd="0" destOrd="0" presId="urn:microsoft.com/office/officeart/2005/8/layout/orgChart1"/>
    <dgm:cxn modelId="{D5499F87-E612-41D6-9982-3A57132DA4F4}" type="presParOf" srcId="{270E0B90-D39A-4DC3-AB35-7F5337213A6B}" destId="{5EE0BBFA-868E-42C7-99E9-8D31C5716F6F}" srcOrd="1" destOrd="0" presId="urn:microsoft.com/office/officeart/2005/8/layout/orgChart1"/>
    <dgm:cxn modelId="{410C3AFD-65F0-48F9-85D3-8B42585266A9}" type="presParOf" srcId="{5938C07A-85C5-41BE-8F49-57F7483964DA}" destId="{1E78D7F7-E3CD-4CA1-A3AB-6FC88E7B2BBE}" srcOrd="1" destOrd="0" presId="urn:microsoft.com/office/officeart/2005/8/layout/orgChart1"/>
    <dgm:cxn modelId="{048AF86E-7853-4499-BA1F-C057CF7B78EA}" type="presParOf" srcId="{1E78D7F7-E3CD-4CA1-A3AB-6FC88E7B2BBE}" destId="{266F5B96-2896-4BE2-9601-AA6DF863BEE2}" srcOrd="0" destOrd="0" presId="urn:microsoft.com/office/officeart/2005/8/layout/orgChart1"/>
    <dgm:cxn modelId="{E97E115E-5357-480D-B899-AE6D2BD31EAD}" type="presParOf" srcId="{1E78D7F7-E3CD-4CA1-A3AB-6FC88E7B2BBE}" destId="{2F345E25-5F29-4D46-8FB4-73F35FB41AD4}" srcOrd="1" destOrd="0" presId="urn:microsoft.com/office/officeart/2005/8/layout/orgChart1"/>
    <dgm:cxn modelId="{FE6FDA76-98D8-4A75-9201-8A4800EA1BB0}" type="presParOf" srcId="{2F345E25-5F29-4D46-8FB4-73F35FB41AD4}" destId="{5809E2EB-EA9A-463E-B54E-660D7A8102CC}" srcOrd="0" destOrd="0" presId="urn:microsoft.com/office/officeart/2005/8/layout/orgChart1"/>
    <dgm:cxn modelId="{87B83E91-949E-4911-BC7C-3368F5EA86A7}" type="presParOf" srcId="{5809E2EB-EA9A-463E-B54E-660D7A8102CC}" destId="{4A5B4DEE-7EE7-4EED-A34E-D899E8DCE6C4}" srcOrd="0" destOrd="0" presId="urn:microsoft.com/office/officeart/2005/8/layout/orgChart1"/>
    <dgm:cxn modelId="{24666B52-5B0D-4D35-BAEA-16F9F435748C}" type="presParOf" srcId="{5809E2EB-EA9A-463E-B54E-660D7A8102CC}" destId="{12C6B748-C32B-4F27-AAB0-7EE00EB291CD}" srcOrd="1" destOrd="0" presId="urn:microsoft.com/office/officeart/2005/8/layout/orgChart1"/>
    <dgm:cxn modelId="{9EFEE2DF-B0FE-4EA1-A422-CAA689DA507C}" type="presParOf" srcId="{2F345E25-5F29-4D46-8FB4-73F35FB41AD4}" destId="{3E901FB5-D2BF-46FF-B22F-5436A722E00E}" srcOrd="1" destOrd="0" presId="urn:microsoft.com/office/officeart/2005/8/layout/orgChart1"/>
    <dgm:cxn modelId="{787BA4C9-D059-4F57-8298-ED0AE1FAFEFF}" type="presParOf" srcId="{2F345E25-5F29-4D46-8FB4-73F35FB41AD4}" destId="{DACAEDAA-C7B3-4262-B52E-2581A53A9B92}" srcOrd="2" destOrd="0" presId="urn:microsoft.com/office/officeart/2005/8/layout/orgChart1"/>
    <dgm:cxn modelId="{BF8A7E6F-2A20-4052-8775-7AC550E177B6}" type="presParOf" srcId="{1E78D7F7-E3CD-4CA1-A3AB-6FC88E7B2BBE}" destId="{AFFE46DF-C793-4233-8250-AE6085DD8B95}" srcOrd="2" destOrd="0" presId="urn:microsoft.com/office/officeart/2005/8/layout/orgChart1"/>
    <dgm:cxn modelId="{93680778-879F-4EE2-BAFB-DF9C39FCD6A5}" type="presParOf" srcId="{1E78D7F7-E3CD-4CA1-A3AB-6FC88E7B2BBE}" destId="{E04986E2-EF00-448A-A96C-D4C5D6ECF252}" srcOrd="3" destOrd="0" presId="urn:microsoft.com/office/officeart/2005/8/layout/orgChart1"/>
    <dgm:cxn modelId="{5FEB580F-FBCA-4B15-9449-260782A6CE69}" type="presParOf" srcId="{E04986E2-EF00-448A-A96C-D4C5D6ECF252}" destId="{6F3F9708-A806-4CB5-AA5B-3F6FA71A45D9}" srcOrd="0" destOrd="0" presId="urn:microsoft.com/office/officeart/2005/8/layout/orgChart1"/>
    <dgm:cxn modelId="{61FFCA0B-BD98-42EA-87DD-38E1103BE9CB}" type="presParOf" srcId="{6F3F9708-A806-4CB5-AA5B-3F6FA71A45D9}" destId="{04C8712A-5D1B-4D01-89B1-78356592FB3F}" srcOrd="0" destOrd="0" presId="urn:microsoft.com/office/officeart/2005/8/layout/orgChart1"/>
    <dgm:cxn modelId="{D2575E17-87D6-44ED-B7E8-4C2C78D606EC}" type="presParOf" srcId="{6F3F9708-A806-4CB5-AA5B-3F6FA71A45D9}" destId="{5FAA62AC-F458-4E97-805C-E3039A882F97}" srcOrd="1" destOrd="0" presId="urn:microsoft.com/office/officeart/2005/8/layout/orgChart1"/>
    <dgm:cxn modelId="{6FCE1F0D-2D5F-4420-8828-2E956BE4F5C7}" type="presParOf" srcId="{E04986E2-EF00-448A-A96C-D4C5D6ECF252}" destId="{AC84C8D2-E3E3-47AD-BFBC-34AD44F01C51}" srcOrd="1" destOrd="0" presId="urn:microsoft.com/office/officeart/2005/8/layout/orgChart1"/>
    <dgm:cxn modelId="{C059DF91-4093-4537-918A-91CA9EFD891F}" type="presParOf" srcId="{E04986E2-EF00-448A-A96C-D4C5D6ECF252}" destId="{E8F83BA3-576D-42CA-9B30-DA3DBF81BA6E}" srcOrd="2" destOrd="0" presId="urn:microsoft.com/office/officeart/2005/8/layout/orgChart1"/>
    <dgm:cxn modelId="{2D7860B1-8E46-4D51-B0FE-59A9F1479C22}" type="presParOf" srcId="{1E78D7F7-E3CD-4CA1-A3AB-6FC88E7B2BBE}" destId="{67B64FDC-43CB-4927-A995-003AE5749074}" srcOrd="4" destOrd="0" presId="urn:microsoft.com/office/officeart/2005/8/layout/orgChart1"/>
    <dgm:cxn modelId="{7B243873-0123-4FB0-B7C2-64E2E1AF40DA}" type="presParOf" srcId="{1E78D7F7-E3CD-4CA1-A3AB-6FC88E7B2BBE}" destId="{CFCB9123-1774-43D5-9A9C-82F4A6FB7E00}" srcOrd="5" destOrd="0" presId="urn:microsoft.com/office/officeart/2005/8/layout/orgChart1"/>
    <dgm:cxn modelId="{EE2CE641-214E-41B6-97C5-7AD13E75AD2B}" type="presParOf" srcId="{CFCB9123-1774-43D5-9A9C-82F4A6FB7E00}" destId="{0A6F05AB-CE56-4938-9C03-FC3AE751A4F2}" srcOrd="0" destOrd="0" presId="urn:microsoft.com/office/officeart/2005/8/layout/orgChart1"/>
    <dgm:cxn modelId="{274B3C62-04D5-48C9-A9B5-0D3BCF2C464D}" type="presParOf" srcId="{0A6F05AB-CE56-4938-9C03-FC3AE751A4F2}" destId="{4B2585A3-DC48-414C-A1E4-E3404A1534E1}" srcOrd="0" destOrd="0" presId="urn:microsoft.com/office/officeart/2005/8/layout/orgChart1"/>
    <dgm:cxn modelId="{E81AFDD9-BAB6-4334-8A12-393D4D127843}" type="presParOf" srcId="{0A6F05AB-CE56-4938-9C03-FC3AE751A4F2}" destId="{C302840A-E73A-4ABE-9721-80270D83153D}" srcOrd="1" destOrd="0" presId="urn:microsoft.com/office/officeart/2005/8/layout/orgChart1"/>
    <dgm:cxn modelId="{6EC20D46-4F67-41E9-B886-37621B7B5C76}" type="presParOf" srcId="{CFCB9123-1774-43D5-9A9C-82F4A6FB7E00}" destId="{12A1806B-8332-422F-A5E6-D9996081EF8F}" srcOrd="1" destOrd="0" presId="urn:microsoft.com/office/officeart/2005/8/layout/orgChart1"/>
    <dgm:cxn modelId="{BEF4481C-EF0E-423D-82C0-4BD6622CDE89}" type="presParOf" srcId="{CFCB9123-1774-43D5-9A9C-82F4A6FB7E00}" destId="{734FA286-437A-4EB0-BAED-93CEFA069411}" srcOrd="2" destOrd="0" presId="urn:microsoft.com/office/officeart/2005/8/layout/orgChart1"/>
    <dgm:cxn modelId="{48EBC414-E88B-4C92-B9A1-090B959E278D}" type="presParOf" srcId="{5938C07A-85C5-41BE-8F49-57F7483964DA}" destId="{0AE2CF0B-1136-494E-9330-074336100059}" srcOrd="2" destOrd="0" presId="urn:microsoft.com/office/officeart/2005/8/layout/orgChart1"/>
    <dgm:cxn modelId="{5E7774FE-31C1-4F3D-AB4B-0209CB6BD7EF}" type="presParOf" srcId="{FC9DDD01-970F-4DF8-B156-C120E3BB3467}" destId="{4CAE744C-CA42-4C23-923B-E50D97424372}" srcOrd="8" destOrd="0" presId="urn:microsoft.com/office/officeart/2005/8/layout/orgChart1"/>
    <dgm:cxn modelId="{C1250377-71FC-42D8-9982-DAFB877A5035}" type="presParOf" srcId="{FC9DDD01-970F-4DF8-B156-C120E3BB3467}" destId="{418732C2-E935-45FF-87AB-A98AC9207A47}" srcOrd="9" destOrd="0" presId="urn:microsoft.com/office/officeart/2005/8/layout/orgChart1"/>
    <dgm:cxn modelId="{4595FB68-A271-479A-8AB0-6206CDFE8CB6}" type="presParOf" srcId="{418732C2-E935-45FF-87AB-A98AC9207A47}" destId="{FC7223EC-0176-44D1-9203-9F53DD1C068A}" srcOrd="0" destOrd="0" presId="urn:microsoft.com/office/officeart/2005/8/layout/orgChart1"/>
    <dgm:cxn modelId="{AFC8CC30-8F42-4E51-B015-75B7AC08B222}" type="presParOf" srcId="{FC7223EC-0176-44D1-9203-9F53DD1C068A}" destId="{CC95DB8B-D179-4836-8CB3-317965EE9FF8}" srcOrd="0" destOrd="0" presId="urn:microsoft.com/office/officeart/2005/8/layout/orgChart1"/>
    <dgm:cxn modelId="{CEBE8D60-D2CC-466F-A52F-8FDBD19884D3}" type="presParOf" srcId="{FC7223EC-0176-44D1-9203-9F53DD1C068A}" destId="{99CA9B99-0DAF-4E1E-9325-1B847F07A9E1}" srcOrd="1" destOrd="0" presId="urn:microsoft.com/office/officeart/2005/8/layout/orgChart1"/>
    <dgm:cxn modelId="{2CF83AFF-0F39-4E83-BA9D-AD418B8503B1}" type="presParOf" srcId="{418732C2-E935-45FF-87AB-A98AC9207A47}" destId="{FDF95413-BB71-496C-8032-BB5F0F90EDE3}" srcOrd="1" destOrd="0" presId="urn:microsoft.com/office/officeart/2005/8/layout/orgChart1"/>
    <dgm:cxn modelId="{78E2F13E-306D-484C-8B67-6076D0822D17}" type="presParOf" srcId="{FDF95413-BB71-496C-8032-BB5F0F90EDE3}" destId="{A9989B00-CF2A-45AE-9EA2-00B1ABBE69D4}" srcOrd="0" destOrd="0" presId="urn:microsoft.com/office/officeart/2005/8/layout/orgChart1"/>
    <dgm:cxn modelId="{D5185EB9-03C8-41FC-A28B-94112F5149B6}" type="presParOf" srcId="{FDF95413-BB71-496C-8032-BB5F0F90EDE3}" destId="{2482205E-0303-4917-B260-7588D8DF0412}" srcOrd="1" destOrd="0" presId="urn:microsoft.com/office/officeart/2005/8/layout/orgChart1"/>
    <dgm:cxn modelId="{DF9E2ADF-E724-418E-B4C9-1FF023B4CE1E}" type="presParOf" srcId="{2482205E-0303-4917-B260-7588D8DF0412}" destId="{101F418E-1599-4B3E-8201-2B9E542D8A3D}" srcOrd="0" destOrd="0" presId="urn:microsoft.com/office/officeart/2005/8/layout/orgChart1"/>
    <dgm:cxn modelId="{D1FBC4EB-04C5-4E71-9C86-22A8049577A8}" type="presParOf" srcId="{101F418E-1599-4B3E-8201-2B9E542D8A3D}" destId="{78C07248-AB9B-48DB-8803-4B1E7817EAEA}" srcOrd="0" destOrd="0" presId="urn:microsoft.com/office/officeart/2005/8/layout/orgChart1"/>
    <dgm:cxn modelId="{16B6073C-105D-4BB4-962B-5E3059FBEE67}" type="presParOf" srcId="{101F418E-1599-4B3E-8201-2B9E542D8A3D}" destId="{F7E08926-5F6C-4BC6-A271-A5B5F58E48CC}" srcOrd="1" destOrd="0" presId="urn:microsoft.com/office/officeart/2005/8/layout/orgChart1"/>
    <dgm:cxn modelId="{F52BA3E2-7644-490C-8F3D-86B93368D642}" type="presParOf" srcId="{2482205E-0303-4917-B260-7588D8DF0412}" destId="{A0977B9F-AFEB-451B-B703-8656391B2245}" srcOrd="1" destOrd="0" presId="urn:microsoft.com/office/officeart/2005/8/layout/orgChart1"/>
    <dgm:cxn modelId="{DB5BE4D6-38CF-4900-AF4E-079C0BAFAC8D}" type="presParOf" srcId="{2482205E-0303-4917-B260-7588D8DF0412}" destId="{8AC3310C-518B-44ED-AD6C-640ADDEB4258}" srcOrd="2" destOrd="0" presId="urn:microsoft.com/office/officeart/2005/8/layout/orgChart1"/>
    <dgm:cxn modelId="{7D3243AA-464F-42D5-8A5F-6D49C4F58E25}" type="presParOf" srcId="{FDF95413-BB71-496C-8032-BB5F0F90EDE3}" destId="{22F2C123-915A-40D9-89F4-37C126D8B05B}" srcOrd="2" destOrd="0" presId="urn:microsoft.com/office/officeart/2005/8/layout/orgChart1"/>
    <dgm:cxn modelId="{D3EED34B-14A3-40B5-AECB-4A193AF79A07}" type="presParOf" srcId="{FDF95413-BB71-496C-8032-BB5F0F90EDE3}" destId="{86CD18D0-A04D-415C-92BE-5EB20093CFAB}" srcOrd="3" destOrd="0" presId="urn:microsoft.com/office/officeart/2005/8/layout/orgChart1"/>
    <dgm:cxn modelId="{BFD7E0A4-456D-49B4-ADF8-D1FA35FC252B}" type="presParOf" srcId="{86CD18D0-A04D-415C-92BE-5EB20093CFAB}" destId="{3BA67951-741E-46DA-8C40-53325F1209D5}" srcOrd="0" destOrd="0" presId="urn:microsoft.com/office/officeart/2005/8/layout/orgChart1"/>
    <dgm:cxn modelId="{29A24D1B-2D49-450B-9935-96CB9344E2B4}" type="presParOf" srcId="{3BA67951-741E-46DA-8C40-53325F1209D5}" destId="{192A2419-7AA0-40D9-9BA7-C3430A875C56}" srcOrd="0" destOrd="0" presId="urn:microsoft.com/office/officeart/2005/8/layout/orgChart1"/>
    <dgm:cxn modelId="{068AE536-B361-4A52-9FCF-BB6E3A226728}" type="presParOf" srcId="{3BA67951-741E-46DA-8C40-53325F1209D5}" destId="{E4A1D037-FF36-40C4-92C1-FFAA85EF0E61}" srcOrd="1" destOrd="0" presId="urn:microsoft.com/office/officeart/2005/8/layout/orgChart1"/>
    <dgm:cxn modelId="{3834CFB9-F57F-499E-9C2E-6D798AAB4371}" type="presParOf" srcId="{86CD18D0-A04D-415C-92BE-5EB20093CFAB}" destId="{E88A781E-0F1F-41FA-A091-19720157CB00}" srcOrd="1" destOrd="0" presId="urn:microsoft.com/office/officeart/2005/8/layout/orgChart1"/>
    <dgm:cxn modelId="{2F3E3E24-5354-4247-83AD-21E31F752424}" type="presParOf" srcId="{86CD18D0-A04D-415C-92BE-5EB20093CFAB}" destId="{684B803B-8F4E-4550-993C-9B2C74E4E1B0}" srcOrd="2" destOrd="0" presId="urn:microsoft.com/office/officeart/2005/8/layout/orgChart1"/>
    <dgm:cxn modelId="{CF92D159-5459-4686-AEE4-F6932CB68EA3}" type="presParOf" srcId="{FDF95413-BB71-496C-8032-BB5F0F90EDE3}" destId="{68EE704A-8D03-4793-B043-608D36373F05}" srcOrd="4" destOrd="0" presId="urn:microsoft.com/office/officeart/2005/8/layout/orgChart1"/>
    <dgm:cxn modelId="{86F696FC-51B5-4441-810D-FBB3191D37CA}" type="presParOf" srcId="{FDF95413-BB71-496C-8032-BB5F0F90EDE3}" destId="{AB7FAA22-13F0-400D-82F5-4EAB8C4C5BCA}" srcOrd="5" destOrd="0" presId="urn:microsoft.com/office/officeart/2005/8/layout/orgChart1"/>
    <dgm:cxn modelId="{3B28ECF5-C021-4922-924A-CB2FA68D86F8}" type="presParOf" srcId="{AB7FAA22-13F0-400D-82F5-4EAB8C4C5BCA}" destId="{0E8FFA2E-7287-4188-A838-70C8AA7FA044}" srcOrd="0" destOrd="0" presId="urn:microsoft.com/office/officeart/2005/8/layout/orgChart1"/>
    <dgm:cxn modelId="{55B70780-4213-4BE2-B11E-94EF6D5BEE2B}" type="presParOf" srcId="{0E8FFA2E-7287-4188-A838-70C8AA7FA044}" destId="{5DEE90C2-14E8-42FD-97A6-31601E8475D4}" srcOrd="0" destOrd="0" presId="urn:microsoft.com/office/officeart/2005/8/layout/orgChart1"/>
    <dgm:cxn modelId="{29401086-40AE-43A7-A3A6-457071CE5138}" type="presParOf" srcId="{0E8FFA2E-7287-4188-A838-70C8AA7FA044}" destId="{A77F012D-2BD9-4FFC-8566-A40C39555253}" srcOrd="1" destOrd="0" presId="urn:microsoft.com/office/officeart/2005/8/layout/orgChart1"/>
    <dgm:cxn modelId="{47FDABE1-8D19-49BC-A247-BE5E95DB3155}" type="presParOf" srcId="{AB7FAA22-13F0-400D-82F5-4EAB8C4C5BCA}" destId="{FA98FB0D-4FD4-4A9F-8CEE-6642BDE0BF18}" srcOrd="1" destOrd="0" presId="urn:microsoft.com/office/officeart/2005/8/layout/orgChart1"/>
    <dgm:cxn modelId="{D8C0E864-4F33-42B1-A788-CEAC6EDD70C0}" type="presParOf" srcId="{AB7FAA22-13F0-400D-82F5-4EAB8C4C5BCA}" destId="{4B2B3BD2-3FD2-4F17-A880-77C08F3619D4}" srcOrd="2" destOrd="0" presId="urn:microsoft.com/office/officeart/2005/8/layout/orgChart1"/>
    <dgm:cxn modelId="{C0CDB0D7-2068-4C5B-9ECA-F86D84625CE7}" type="presParOf" srcId="{418732C2-E935-45FF-87AB-A98AC9207A47}" destId="{8BE5318F-8BF0-4795-89D3-39E58CAC73A2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  <dgm:cxn modelId="{9397D7E5-09DC-46C3-9F02-3BAA23DA3C35}" type="presParOf" srcId="{36DCB647-B017-48A9-8071-7FDD5212617D}" destId="{F7ABADF1-2493-454A-A9AE-1E2DA8143D4B}" srcOrd="0" destOrd="0" presId="urn:microsoft.com/office/officeart/2005/8/layout/orgChart1"/>
    <dgm:cxn modelId="{FF72F1D4-1D37-4BCB-9C83-DE99D839F5DC}" type="presParOf" srcId="{36DCB647-B017-48A9-8071-7FDD5212617D}" destId="{E9A75F93-4ABB-4670-9A3A-2A4AF28A7688}" srcOrd="1" destOrd="0" presId="urn:microsoft.com/office/officeart/2005/8/layout/orgChart1"/>
    <dgm:cxn modelId="{C3BD57A1-EB89-4836-BA76-6FFE0EB9495B}" type="presParOf" srcId="{E9A75F93-4ABB-4670-9A3A-2A4AF28A7688}" destId="{D141B6B8-2695-470B-9755-8D07FA1195D0}" srcOrd="0" destOrd="0" presId="urn:microsoft.com/office/officeart/2005/8/layout/orgChart1"/>
    <dgm:cxn modelId="{4547B63D-A507-4BD6-B989-CBCD4C208D83}" type="presParOf" srcId="{D141B6B8-2695-470B-9755-8D07FA1195D0}" destId="{3AEF2D66-BCA0-46CC-BC2E-6B2FE505A523}" srcOrd="0" destOrd="0" presId="urn:microsoft.com/office/officeart/2005/8/layout/orgChart1"/>
    <dgm:cxn modelId="{7754A90C-ECC0-4157-A53C-639DD42DF761}" type="presParOf" srcId="{D141B6B8-2695-470B-9755-8D07FA1195D0}" destId="{5BF3CF4F-2BCC-4BA7-94DD-8D9106F70BEF}" srcOrd="1" destOrd="0" presId="urn:microsoft.com/office/officeart/2005/8/layout/orgChart1"/>
    <dgm:cxn modelId="{ABD4E34A-3E2A-4C01-BF0A-31CE23E69372}" type="presParOf" srcId="{E9A75F93-4ABB-4670-9A3A-2A4AF28A7688}" destId="{9946CAC4-BBBD-4E02-80DF-32DE666A7BE5}" srcOrd="1" destOrd="0" presId="urn:microsoft.com/office/officeart/2005/8/layout/orgChart1"/>
    <dgm:cxn modelId="{1B42B74C-9D04-478A-8258-217B50976C75}" type="presParOf" srcId="{E9A75F93-4ABB-4670-9A3A-2A4AF28A7688}" destId="{A5B4B26C-3394-4AA5-AE8E-E63C897B63F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ABADF1-2493-454A-A9AE-1E2DA8143D4B}">
      <dsp:nvSpPr>
        <dsp:cNvPr id="0" name=""/>
        <dsp:cNvSpPr/>
      </dsp:nvSpPr>
      <dsp:spPr>
        <a:xfrm>
          <a:off x="11228048" y="1118427"/>
          <a:ext cx="232822" cy="1019985"/>
        </a:xfrm>
        <a:custGeom>
          <a:avLst/>
          <a:gdLst/>
          <a:ahLst/>
          <a:cxnLst/>
          <a:rect l="0" t="0" r="0" b="0"/>
          <a:pathLst>
            <a:path>
              <a:moveTo>
                <a:pt x="232822" y="0"/>
              </a:moveTo>
              <a:lnTo>
                <a:pt x="232822" y="1019985"/>
              </a:lnTo>
              <a:lnTo>
                <a:pt x="0" y="1019985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EE704A-8D03-4793-B043-608D36373F05}">
      <dsp:nvSpPr>
        <dsp:cNvPr id="0" name=""/>
        <dsp:cNvSpPr/>
      </dsp:nvSpPr>
      <dsp:spPr>
        <a:xfrm>
          <a:off x="15939939" y="4267079"/>
          <a:ext cx="332604" cy="41686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68638"/>
              </a:lnTo>
              <a:lnTo>
                <a:pt x="332604" y="416863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F2C123-915A-40D9-89F4-37C126D8B05B}">
      <dsp:nvSpPr>
        <dsp:cNvPr id="0" name=""/>
        <dsp:cNvSpPr/>
      </dsp:nvSpPr>
      <dsp:spPr>
        <a:xfrm>
          <a:off x="15939939" y="4267079"/>
          <a:ext cx="332604" cy="25943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4311"/>
              </a:lnTo>
              <a:lnTo>
                <a:pt x="332604" y="259431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989B00-CF2A-45AE-9EA2-00B1ABBE69D4}">
      <dsp:nvSpPr>
        <dsp:cNvPr id="0" name=""/>
        <dsp:cNvSpPr/>
      </dsp:nvSpPr>
      <dsp:spPr>
        <a:xfrm>
          <a:off x="15939939" y="4267079"/>
          <a:ext cx="332604" cy="10199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9985"/>
              </a:lnTo>
              <a:lnTo>
                <a:pt x="332604" y="101998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AE744C-CA42-4C23-923B-E50D97424372}">
      <dsp:nvSpPr>
        <dsp:cNvPr id="0" name=""/>
        <dsp:cNvSpPr/>
      </dsp:nvSpPr>
      <dsp:spPr>
        <a:xfrm>
          <a:off x="11460870" y="1118427"/>
          <a:ext cx="5366012" cy="20399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07148"/>
              </a:lnTo>
              <a:lnTo>
                <a:pt x="5366012" y="1807148"/>
              </a:lnTo>
              <a:lnTo>
                <a:pt x="5366012" y="203997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7B64FDC-43CB-4927-A995-003AE5749074}">
      <dsp:nvSpPr>
        <dsp:cNvPr id="0" name=""/>
        <dsp:cNvSpPr/>
      </dsp:nvSpPr>
      <dsp:spPr>
        <a:xfrm>
          <a:off x="13256933" y="4267079"/>
          <a:ext cx="332604" cy="41686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68638"/>
              </a:lnTo>
              <a:lnTo>
                <a:pt x="332604" y="416863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FE46DF-C793-4233-8250-AE6085DD8B95}">
      <dsp:nvSpPr>
        <dsp:cNvPr id="0" name=""/>
        <dsp:cNvSpPr/>
      </dsp:nvSpPr>
      <dsp:spPr>
        <a:xfrm>
          <a:off x="13256933" y="4267079"/>
          <a:ext cx="332604" cy="25943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4311"/>
              </a:lnTo>
              <a:lnTo>
                <a:pt x="332604" y="259431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6F5B96-2896-4BE2-9601-AA6DF863BEE2}">
      <dsp:nvSpPr>
        <dsp:cNvPr id="0" name=""/>
        <dsp:cNvSpPr/>
      </dsp:nvSpPr>
      <dsp:spPr>
        <a:xfrm>
          <a:off x="13256933" y="4267079"/>
          <a:ext cx="332604" cy="10199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9985"/>
              </a:lnTo>
              <a:lnTo>
                <a:pt x="332604" y="101998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64BC476-4E29-40BA-AFD7-DAFD7DA74DA1}">
      <dsp:nvSpPr>
        <dsp:cNvPr id="0" name=""/>
        <dsp:cNvSpPr/>
      </dsp:nvSpPr>
      <dsp:spPr>
        <a:xfrm>
          <a:off x="11460870" y="1118427"/>
          <a:ext cx="2683006" cy="20399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07148"/>
              </a:lnTo>
              <a:lnTo>
                <a:pt x="2683006" y="1807148"/>
              </a:lnTo>
              <a:lnTo>
                <a:pt x="2683006" y="203997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266B13-DA22-4A83-8250-9A9933873C5F}">
      <dsp:nvSpPr>
        <dsp:cNvPr id="0" name=""/>
        <dsp:cNvSpPr/>
      </dsp:nvSpPr>
      <dsp:spPr>
        <a:xfrm>
          <a:off x="10573926" y="4267079"/>
          <a:ext cx="332604" cy="25943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4311"/>
              </a:lnTo>
              <a:lnTo>
                <a:pt x="332604" y="259431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FBA70C-7970-49A9-B4AF-7B18ADD560A3}">
      <dsp:nvSpPr>
        <dsp:cNvPr id="0" name=""/>
        <dsp:cNvSpPr/>
      </dsp:nvSpPr>
      <dsp:spPr>
        <a:xfrm>
          <a:off x="10573926" y="4267079"/>
          <a:ext cx="332604" cy="10199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9985"/>
              </a:lnTo>
              <a:lnTo>
                <a:pt x="332604" y="101998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3400AF-DF0F-4611-82E3-9F61F4A858AE}">
      <dsp:nvSpPr>
        <dsp:cNvPr id="0" name=""/>
        <dsp:cNvSpPr/>
      </dsp:nvSpPr>
      <dsp:spPr>
        <a:xfrm>
          <a:off x="11415150" y="1118427"/>
          <a:ext cx="91440" cy="203997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3997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3136A1B-B6D5-4484-8714-CDE6BB0B4575}">
      <dsp:nvSpPr>
        <dsp:cNvPr id="0" name=""/>
        <dsp:cNvSpPr/>
      </dsp:nvSpPr>
      <dsp:spPr>
        <a:xfrm>
          <a:off x="7890920" y="4267079"/>
          <a:ext cx="332604" cy="57429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742964"/>
              </a:lnTo>
              <a:lnTo>
                <a:pt x="332604" y="574296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DD16D1-56CE-4FFE-B08C-EC1C974D220B}">
      <dsp:nvSpPr>
        <dsp:cNvPr id="0" name=""/>
        <dsp:cNvSpPr/>
      </dsp:nvSpPr>
      <dsp:spPr>
        <a:xfrm>
          <a:off x="7890920" y="4267079"/>
          <a:ext cx="332604" cy="41686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68638"/>
              </a:lnTo>
              <a:lnTo>
                <a:pt x="332604" y="416863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AE262E7-31AE-4D8C-BF8E-11102DF5E19D}">
      <dsp:nvSpPr>
        <dsp:cNvPr id="0" name=""/>
        <dsp:cNvSpPr/>
      </dsp:nvSpPr>
      <dsp:spPr>
        <a:xfrm>
          <a:off x="7890920" y="4267079"/>
          <a:ext cx="332604" cy="25943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4311"/>
              </a:lnTo>
              <a:lnTo>
                <a:pt x="332604" y="259431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EBC4DEC-9113-4875-AD49-F6E24528C2A1}">
      <dsp:nvSpPr>
        <dsp:cNvPr id="0" name=""/>
        <dsp:cNvSpPr/>
      </dsp:nvSpPr>
      <dsp:spPr>
        <a:xfrm>
          <a:off x="7890920" y="4267079"/>
          <a:ext cx="332604" cy="10199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9985"/>
              </a:lnTo>
              <a:lnTo>
                <a:pt x="332604" y="101998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BFB52C2-C4E1-4BAD-8778-AAC3A14AAAE1}">
      <dsp:nvSpPr>
        <dsp:cNvPr id="0" name=""/>
        <dsp:cNvSpPr/>
      </dsp:nvSpPr>
      <dsp:spPr>
        <a:xfrm>
          <a:off x="8777864" y="1118427"/>
          <a:ext cx="2683006" cy="2039971"/>
        </a:xfrm>
        <a:custGeom>
          <a:avLst/>
          <a:gdLst/>
          <a:ahLst/>
          <a:cxnLst/>
          <a:rect l="0" t="0" r="0" b="0"/>
          <a:pathLst>
            <a:path>
              <a:moveTo>
                <a:pt x="2683006" y="0"/>
              </a:moveTo>
              <a:lnTo>
                <a:pt x="2683006" y="1807148"/>
              </a:lnTo>
              <a:lnTo>
                <a:pt x="0" y="1807148"/>
              </a:lnTo>
              <a:lnTo>
                <a:pt x="0" y="203997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9F15C7D-AE87-43E5-8CB7-66AC6D8E15B5}">
      <dsp:nvSpPr>
        <dsp:cNvPr id="0" name=""/>
        <dsp:cNvSpPr/>
      </dsp:nvSpPr>
      <dsp:spPr>
        <a:xfrm>
          <a:off x="5207913" y="4267079"/>
          <a:ext cx="332604" cy="73172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317290"/>
              </a:lnTo>
              <a:lnTo>
                <a:pt x="332604" y="73172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144103-0572-4676-A31D-3AB1867078A4}">
      <dsp:nvSpPr>
        <dsp:cNvPr id="0" name=""/>
        <dsp:cNvSpPr/>
      </dsp:nvSpPr>
      <dsp:spPr>
        <a:xfrm>
          <a:off x="5207913" y="4267079"/>
          <a:ext cx="332604" cy="57429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742964"/>
              </a:lnTo>
              <a:lnTo>
                <a:pt x="332604" y="574296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87CF72-83D0-44A4-8C57-571A59FF358A}">
      <dsp:nvSpPr>
        <dsp:cNvPr id="0" name=""/>
        <dsp:cNvSpPr/>
      </dsp:nvSpPr>
      <dsp:spPr>
        <a:xfrm>
          <a:off x="5207913" y="4267079"/>
          <a:ext cx="332604" cy="41686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68638"/>
              </a:lnTo>
              <a:lnTo>
                <a:pt x="332604" y="416863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C8B975-BEFD-4811-8838-8C8FE837A35F}">
      <dsp:nvSpPr>
        <dsp:cNvPr id="0" name=""/>
        <dsp:cNvSpPr/>
      </dsp:nvSpPr>
      <dsp:spPr>
        <a:xfrm>
          <a:off x="5207913" y="4267079"/>
          <a:ext cx="332604" cy="25943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4311"/>
              </a:lnTo>
              <a:lnTo>
                <a:pt x="332604" y="259431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F066D81-2B3A-4FA0-8096-46127CE5726D}">
      <dsp:nvSpPr>
        <dsp:cNvPr id="0" name=""/>
        <dsp:cNvSpPr/>
      </dsp:nvSpPr>
      <dsp:spPr>
        <a:xfrm>
          <a:off x="5207913" y="4267079"/>
          <a:ext cx="332604" cy="10199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9985"/>
              </a:lnTo>
              <a:lnTo>
                <a:pt x="332604" y="101998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447709-2B72-4029-8603-32B7F8F3FF1A}">
      <dsp:nvSpPr>
        <dsp:cNvPr id="0" name=""/>
        <dsp:cNvSpPr/>
      </dsp:nvSpPr>
      <dsp:spPr>
        <a:xfrm>
          <a:off x="6094858" y="1118427"/>
          <a:ext cx="5366012" cy="2039971"/>
        </a:xfrm>
        <a:custGeom>
          <a:avLst/>
          <a:gdLst/>
          <a:ahLst/>
          <a:cxnLst/>
          <a:rect l="0" t="0" r="0" b="0"/>
          <a:pathLst>
            <a:path>
              <a:moveTo>
                <a:pt x="5366012" y="0"/>
              </a:moveTo>
              <a:lnTo>
                <a:pt x="5366012" y="1807148"/>
              </a:lnTo>
              <a:lnTo>
                <a:pt x="0" y="1807148"/>
              </a:lnTo>
              <a:lnTo>
                <a:pt x="0" y="203997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10352190" y="9747"/>
          <a:ext cx="2217360" cy="110868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Protest songs</a:t>
          </a:r>
        </a:p>
      </dsp:txBody>
      <dsp:txXfrm>
        <a:off x="10352190" y="9747"/>
        <a:ext cx="2217360" cy="1108680"/>
      </dsp:txXfrm>
    </dsp:sp>
    <dsp:sp modelId="{BD959E6A-CAD3-4C42-B24D-53CEE97C9E3C}">
      <dsp:nvSpPr>
        <dsp:cNvPr id="0" name=""/>
        <dsp:cNvSpPr/>
      </dsp:nvSpPr>
      <dsp:spPr>
        <a:xfrm>
          <a:off x="4986177" y="3158399"/>
          <a:ext cx="2217360" cy="110868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Musical elements </a:t>
          </a:r>
        </a:p>
      </dsp:txBody>
      <dsp:txXfrm>
        <a:off x="4986177" y="3158399"/>
        <a:ext cx="2217360" cy="1108680"/>
      </dsp:txXfrm>
    </dsp:sp>
    <dsp:sp modelId="{7940332D-5890-4E0F-9703-2C3A2D7D073F}">
      <dsp:nvSpPr>
        <dsp:cNvPr id="0" name=""/>
        <dsp:cNvSpPr/>
      </dsp:nvSpPr>
      <dsp:spPr>
        <a:xfrm>
          <a:off x="5540517" y="4732725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Melody</a:t>
          </a:r>
        </a:p>
      </dsp:txBody>
      <dsp:txXfrm>
        <a:off x="5540517" y="4732725"/>
        <a:ext cx="2217360" cy="1108680"/>
      </dsp:txXfrm>
    </dsp:sp>
    <dsp:sp modelId="{E3D77835-28CD-4C90-A47A-415419112EAF}">
      <dsp:nvSpPr>
        <dsp:cNvPr id="0" name=""/>
        <dsp:cNvSpPr/>
      </dsp:nvSpPr>
      <dsp:spPr>
        <a:xfrm>
          <a:off x="5540517" y="6307051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Articulation</a:t>
          </a:r>
        </a:p>
      </dsp:txBody>
      <dsp:txXfrm>
        <a:off x="5540517" y="6307051"/>
        <a:ext cx="2217360" cy="1108680"/>
      </dsp:txXfrm>
    </dsp:sp>
    <dsp:sp modelId="{DD1C0F6E-F363-4A6F-BCB1-8355321B680E}">
      <dsp:nvSpPr>
        <dsp:cNvPr id="0" name=""/>
        <dsp:cNvSpPr/>
      </dsp:nvSpPr>
      <dsp:spPr>
        <a:xfrm>
          <a:off x="5540517" y="7881377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Dynamics</a:t>
          </a:r>
        </a:p>
      </dsp:txBody>
      <dsp:txXfrm>
        <a:off x="5540517" y="7881377"/>
        <a:ext cx="2217360" cy="1108680"/>
      </dsp:txXfrm>
    </dsp:sp>
    <dsp:sp modelId="{D8E0F236-BE63-4367-98AE-2BA85BCC90C8}">
      <dsp:nvSpPr>
        <dsp:cNvPr id="0" name=""/>
        <dsp:cNvSpPr/>
      </dsp:nvSpPr>
      <dsp:spPr>
        <a:xfrm>
          <a:off x="5540517" y="9455703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Structure</a:t>
          </a:r>
        </a:p>
      </dsp:txBody>
      <dsp:txXfrm>
        <a:off x="5540517" y="9455703"/>
        <a:ext cx="2217360" cy="1108680"/>
      </dsp:txXfrm>
    </dsp:sp>
    <dsp:sp modelId="{2768F446-E79D-4115-BFC3-82A474EE14DC}">
      <dsp:nvSpPr>
        <dsp:cNvPr id="0" name=""/>
        <dsp:cNvSpPr/>
      </dsp:nvSpPr>
      <dsp:spPr>
        <a:xfrm>
          <a:off x="5540517" y="11030029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Rhythm</a:t>
          </a:r>
        </a:p>
      </dsp:txBody>
      <dsp:txXfrm>
        <a:off x="5540517" y="11030029"/>
        <a:ext cx="2217360" cy="1108680"/>
      </dsp:txXfrm>
    </dsp:sp>
    <dsp:sp modelId="{856969B0-3E51-45DB-B941-0972151CE497}">
      <dsp:nvSpPr>
        <dsp:cNvPr id="0" name=""/>
        <dsp:cNvSpPr/>
      </dsp:nvSpPr>
      <dsp:spPr>
        <a:xfrm>
          <a:off x="7669184" y="3158399"/>
          <a:ext cx="2217360" cy="110868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Context</a:t>
          </a:r>
        </a:p>
      </dsp:txBody>
      <dsp:txXfrm>
        <a:off x="7669184" y="3158399"/>
        <a:ext cx="2217360" cy="1108680"/>
      </dsp:txXfrm>
    </dsp:sp>
    <dsp:sp modelId="{F10869EE-4735-4308-AA81-7781F718AA2F}">
      <dsp:nvSpPr>
        <dsp:cNvPr id="0" name=""/>
        <dsp:cNvSpPr/>
      </dsp:nvSpPr>
      <dsp:spPr>
        <a:xfrm>
          <a:off x="8223524" y="4732725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Social movements</a:t>
          </a:r>
        </a:p>
      </dsp:txBody>
      <dsp:txXfrm>
        <a:off x="8223524" y="4732725"/>
        <a:ext cx="2217360" cy="1108680"/>
      </dsp:txXfrm>
    </dsp:sp>
    <dsp:sp modelId="{5834E930-E047-4AF7-A0A6-FB8606C6EAC6}">
      <dsp:nvSpPr>
        <dsp:cNvPr id="0" name=""/>
        <dsp:cNvSpPr/>
      </dsp:nvSpPr>
      <dsp:spPr>
        <a:xfrm>
          <a:off x="8223524" y="6307051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Music’s influence</a:t>
          </a:r>
        </a:p>
      </dsp:txBody>
      <dsp:txXfrm>
        <a:off x="8223524" y="6307051"/>
        <a:ext cx="2217360" cy="1108680"/>
      </dsp:txXfrm>
    </dsp:sp>
    <dsp:sp modelId="{5256D58D-71D0-4672-B449-138D58172BF5}">
      <dsp:nvSpPr>
        <dsp:cNvPr id="0" name=""/>
        <dsp:cNvSpPr/>
      </dsp:nvSpPr>
      <dsp:spPr>
        <a:xfrm>
          <a:off x="8223524" y="7881377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Punk</a:t>
          </a:r>
        </a:p>
      </dsp:txBody>
      <dsp:txXfrm>
        <a:off x="8223524" y="7881377"/>
        <a:ext cx="2217360" cy="1108680"/>
      </dsp:txXfrm>
    </dsp:sp>
    <dsp:sp modelId="{ED26AF79-E986-41FA-A295-4539B0CCE5A6}">
      <dsp:nvSpPr>
        <dsp:cNvPr id="0" name=""/>
        <dsp:cNvSpPr/>
      </dsp:nvSpPr>
      <dsp:spPr>
        <a:xfrm>
          <a:off x="8223524" y="9455703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Grime</a:t>
          </a:r>
        </a:p>
      </dsp:txBody>
      <dsp:txXfrm>
        <a:off x="8223524" y="9455703"/>
        <a:ext cx="2217360" cy="1108680"/>
      </dsp:txXfrm>
    </dsp:sp>
    <dsp:sp modelId="{6EDA8616-2594-47BB-AB68-012F6D043469}">
      <dsp:nvSpPr>
        <dsp:cNvPr id="0" name=""/>
        <dsp:cNvSpPr/>
      </dsp:nvSpPr>
      <dsp:spPr>
        <a:xfrm>
          <a:off x="10352190" y="3158399"/>
          <a:ext cx="2217360" cy="110868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Song structure</a:t>
          </a:r>
        </a:p>
      </dsp:txBody>
      <dsp:txXfrm>
        <a:off x="10352190" y="3158399"/>
        <a:ext cx="2217360" cy="1108680"/>
      </dsp:txXfrm>
    </dsp:sp>
    <dsp:sp modelId="{1DDE80CA-5881-4853-8553-10BCD9A012F7}">
      <dsp:nvSpPr>
        <dsp:cNvPr id="0" name=""/>
        <dsp:cNvSpPr/>
      </dsp:nvSpPr>
      <dsp:spPr>
        <a:xfrm>
          <a:off x="10906530" y="4732725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Verse</a:t>
          </a:r>
        </a:p>
      </dsp:txBody>
      <dsp:txXfrm>
        <a:off x="10906530" y="4732725"/>
        <a:ext cx="2217360" cy="1108680"/>
      </dsp:txXfrm>
    </dsp:sp>
    <dsp:sp modelId="{5CC2C2F7-29D9-434F-A012-13145545ECDC}">
      <dsp:nvSpPr>
        <dsp:cNvPr id="0" name=""/>
        <dsp:cNvSpPr/>
      </dsp:nvSpPr>
      <dsp:spPr>
        <a:xfrm>
          <a:off x="10906530" y="6307051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Chorus</a:t>
          </a:r>
        </a:p>
      </dsp:txBody>
      <dsp:txXfrm>
        <a:off x="10906530" y="6307051"/>
        <a:ext cx="2217360" cy="1108680"/>
      </dsp:txXfrm>
    </dsp:sp>
    <dsp:sp modelId="{774DEC4B-6F19-4FC5-A6A6-F0D766A44BEF}">
      <dsp:nvSpPr>
        <dsp:cNvPr id="0" name=""/>
        <dsp:cNvSpPr/>
      </dsp:nvSpPr>
      <dsp:spPr>
        <a:xfrm>
          <a:off x="13035196" y="3158399"/>
          <a:ext cx="2217360" cy="110868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Lyric writing</a:t>
          </a:r>
        </a:p>
      </dsp:txBody>
      <dsp:txXfrm>
        <a:off x="13035196" y="3158399"/>
        <a:ext cx="2217360" cy="1108680"/>
      </dsp:txXfrm>
    </dsp:sp>
    <dsp:sp modelId="{4A5B4DEE-7EE7-4EED-A34E-D899E8DCE6C4}">
      <dsp:nvSpPr>
        <dsp:cNvPr id="0" name=""/>
        <dsp:cNvSpPr/>
      </dsp:nvSpPr>
      <dsp:spPr>
        <a:xfrm>
          <a:off x="13589537" y="4732725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Topic</a:t>
          </a:r>
        </a:p>
      </dsp:txBody>
      <dsp:txXfrm>
        <a:off x="13589537" y="4732725"/>
        <a:ext cx="2217360" cy="1108680"/>
      </dsp:txXfrm>
    </dsp:sp>
    <dsp:sp modelId="{04C8712A-5D1B-4D01-89B1-78356592FB3F}">
      <dsp:nvSpPr>
        <dsp:cNvPr id="0" name=""/>
        <dsp:cNvSpPr/>
      </dsp:nvSpPr>
      <dsp:spPr>
        <a:xfrm>
          <a:off x="13589537" y="6307051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Audience</a:t>
          </a:r>
        </a:p>
      </dsp:txBody>
      <dsp:txXfrm>
        <a:off x="13589537" y="6307051"/>
        <a:ext cx="2217360" cy="1108680"/>
      </dsp:txXfrm>
    </dsp:sp>
    <dsp:sp modelId="{4B2585A3-DC48-414C-A1E4-E3404A1534E1}">
      <dsp:nvSpPr>
        <dsp:cNvPr id="0" name=""/>
        <dsp:cNvSpPr/>
      </dsp:nvSpPr>
      <dsp:spPr>
        <a:xfrm>
          <a:off x="13589537" y="7881377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Message</a:t>
          </a:r>
        </a:p>
      </dsp:txBody>
      <dsp:txXfrm>
        <a:off x="13589537" y="7881377"/>
        <a:ext cx="2217360" cy="1108680"/>
      </dsp:txXfrm>
    </dsp:sp>
    <dsp:sp modelId="{CC95DB8B-D179-4836-8CB3-317965EE9FF8}">
      <dsp:nvSpPr>
        <dsp:cNvPr id="0" name=""/>
        <dsp:cNvSpPr/>
      </dsp:nvSpPr>
      <dsp:spPr>
        <a:xfrm>
          <a:off x="15718203" y="3158399"/>
          <a:ext cx="2217360" cy="110868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Self-assessment</a:t>
          </a:r>
        </a:p>
      </dsp:txBody>
      <dsp:txXfrm>
        <a:off x="15718203" y="3158399"/>
        <a:ext cx="2217360" cy="1108680"/>
      </dsp:txXfrm>
    </dsp:sp>
    <dsp:sp modelId="{78C07248-AB9B-48DB-8803-4B1E7817EAEA}">
      <dsp:nvSpPr>
        <dsp:cNvPr id="0" name=""/>
        <dsp:cNvSpPr/>
      </dsp:nvSpPr>
      <dsp:spPr>
        <a:xfrm>
          <a:off x="16272543" y="4732725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Assessing use of elements</a:t>
          </a:r>
        </a:p>
      </dsp:txBody>
      <dsp:txXfrm>
        <a:off x="16272543" y="4732725"/>
        <a:ext cx="2217360" cy="1108680"/>
      </dsp:txXfrm>
    </dsp:sp>
    <dsp:sp modelId="{192A2419-7AA0-40D9-9BA7-C3430A875C56}">
      <dsp:nvSpPr>
        <dsp:cNvPr id="0" name=""/>
        <dsp:cNvSpPr/>
      </dsp:nvSpPr>
      <dsp:spPr>
        <a:xfrm>
          <a:off x="16272543" y="6307051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Assessing booklet work</a:t>
          </a:r>
        </a:p>
      </dsp:txBody>
      <dsp:txXfrm>
        <a:off x="16272543" y="6307051"/>
        <a:ext cx="2217360" cy="1108680"/>
      </dsp:txXfrm>
    </dsp:sp>
    <dsp:sp modelId="{5DEE90C2-14E8-42FD-97A6-31601E8475D4}">
      <dsp:nvSpPr>
        <dsp:cNvPr id="0" name=""/>
        <dsp:cNvSpPr/>
      </dsp:nvSpPr>
      <dsp:spPr>
        <a:xfrm>
          <a:off x="16272543" y="7881377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Assessing mind maps</a:t>
          </a:r>
        </a:p>
      </dsp:txBody>
      <dsp:txXfrm>
        <a:off x="16272543" y="7881377"/>
        <a:ext cx="2217360" cy="1108680"/>
      </dsp:txXfrm>
    </dsp:sp>
    <dsp:sp modelId="{3AEF2D66-BCA0-46CC-BC2E-6B2FE505A523}">
      <dsp:nvSpPr>
        <dsp:cNvPr id="0" name=""/>
        <dsp:cNvSpPr/>
      </dsp:nvSpPr>
      <dsp:spPr>
        <a:xfrm>
          <a:off x="9010687" y="1584073"/>
          <a:ext cx="2217360" cy="110868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A form of social expression</a:t>
          </a:r>
        </a:p>
      </dsp:txBody>
      <dsp:txXfrm>
        <a:off x="9010687" y="1584073"/>
        <a:ext cx="2217360" cy="11086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0397D1-3BBD-4A37-9E77-C0FDC64390FD}" type="datetimeFigureOut">
              <a:rPr lang="en-GB" smtClean="0"/>
              <a:t>28/04/2025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6656C5-8079-47D2-AD77-33497D8991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1800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Talk through everything that they are going to learn/recall from last lesson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6656C5-8079-47D2-AD77-33497D8991E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6149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2574993"/>
            <a:ext cx="21971004" cy="4648201"/>
          </a:xfrm>
          <a:prstGeom prst="rect">
            <a:avLst/>
          </a:prstGeom>
        </p:spPr>
        <p:txBody>
          <a:bodyPr anchor="b"/>
          <a:lstStyle>
            <a:lvl1pPr>
              <a:defRPr sz="8700" spc="-174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1344" y="7223192"/>
            <a:ext cx="21971001" cy="3657601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2914863" y="232506"/>
            <a:ext cx="1201213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View from inside a stone structure, looking out towards stairs and a clear, blue sky"/>
          <p:cNvSpPr>
            <a:spLocks noGrp="1"/>
          </p:cNvSpPr>
          <p:nvPr>
            <p:ph type="pic" idx="21"/>
          </p:nvPr>
        </p:nvSpPr>
        <p:spPr>
          <a:xfrm>
            <a:off x="0" y="-1270000"/>
            <a:ext cx="24384000" cy="1627293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26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z="8700" spc="-174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Presentation Title</a:t>
            </a:r>
          </a:p>
        </p:txBody>
      </p:sp>
      <p:sp>
        <p:nvSpPr>
          <p:cNvPr id="27" name="Author and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07691" y="1106139"/>
            <a:ext cx="21968621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Author and Date</a:t>
            </a:r>
          </a:p>
        </p:txBody>
      </p:sp>
      <p:sp>
        <p:nvSpPr>
          <p:cNvPr id="2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11609910"/>
            <a:ext cx="21971000" cy="1116952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A modern white building with glass panels against a clear, blue sky"/>
          <p:cNvSpPr>
            <a:spLocks noGrp="1"/>
          </p:cNvSpPr>
          <p:nvPr>
            <p:ph type="pic" idx="21"/>
          </p:nvPr>
        </p:nvSpPr>
        <p:spPr>
          <a:xfrm>
            <a:off x="9271000" y="1270000"/>
            <a:ext cx="16764000" cy="1117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37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270002"/>
            <a:ext cx="9779000" cy="5882273"/>
          </a:xfrm>
          <a:prstGeom prst="rect">
            <a:avLst/>
          </a:prstGeom>
        </p:spPr>
        <p:txBody>
          <a:bodyPr anchor="b"/>
          <a:lstStyle/>
          <a:p>
            <a:r>
              <a:t>Slide Title</a:t>
            </a:r>
          </a:p>
        </p:txBody>
      </p:sp>
      <p:sp>
        <p:nvSpPr>
          <p:cNvPr id="3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C405FDF-5A9B-2E45-E585-934306BC831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C8961EE-60ED-4001-7078-E40E5C5C2B76}"/>
              </a:ext>
            </a:extLst>
          </p:cNvPr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674762"/>
            <a:ext cx="21971000" cy="8256012"/>
          </a:xfrm>
          <a:prstGeom prst="rect">
            <a:avLst/>
          </a:prstGeom>
        </p:spPr>
        <p:txBody>
          <a:bodyPr numCol="2" spcCol="1098550"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r>
              <a:rPr dirty="0"/>
              <a:t>Slide bullet text</a:t>
            </a:r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pic>
        <p:nvPicPr>
          <p:cNvPr id="58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D07D0B45-18DF-8EA6-DC0A-333A63C1C61E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E63311-B157-848F-AF42-6B5AA0C950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334" y="681039"/>
            <a:ext cx="21636567" cy="2689225"/>
          </a:xfrm>
        </p:spPr>
        <p:txBody>
          <a:bodyPr>
            <a:normAutofit/>
          </a:bodyPr>
          <a:lstStyle>
            <a:lvl2pPr marL="457200" indent="0">
              <a:buNone/>
              <a:defRPr sz="8800"/>
            </a:lvl2pPr>
            <a:lvl4pPr marL="1371600" indent="0">
              <a:buNone/>
              <a:defRPr/>
            </a:lvl4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Author and Date">
            <a:extLst>
              <a:ext uri="{FF2B5EF4-FFF2-40B4-BE49-F238E27FC236}">
                <a16:creationId xmlns:a16="http://schemas.microsoft.com/office/drawing/2014/main" id="{2F166A5D-C022-2AD6-687A-AC6913B05801}"/>
              </a:ext>
            </a:extLst>
          </p:cNvPr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69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70" name="Small section of a modern shell bridge in Qingdao, Shandong, China with a partly cloudy sky above"/>
          <p:cNvSpPr>
            <a:spLocks noGrp="1"/>
          </p:cNvSpPr>
          <p:nvPr>
            <p:ph type="pic" idx="22"/>
          </p:nvPr>
        </p:nvSpPr>
        <p:spPr>
          <a:xfrm>
            <a:off x="9271001" y="1263850"/>
            <a:ext cx="16773843" cy="11188205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71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7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7671B937-CBF2-5917-74CD-EF373527596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080D21A-9045-93E8-016C-56C5DEA03086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D4B4300A-93EC-FB54-98D1-F1884127B01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20000"/>
          </a:blip>
          <a:srcRect r="4" b="4604"/>
          <a:stretch>
            <a:fillRect/>
          </a:stretch>
        </p:blipFill>
        <p:spPr>
          <a:xfrm>
            <a:off x="20830033" y="232506"/>
            <a:ext cx="3286046" cy="41525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ec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4533900"/>
            <a:ext cx="21971004" cy="4648200"/>
          </a:xfrm>
          <a:prstGeom prst="rect">
            <a:avLst/>
          </a:prstGeom>
        </p:spPr>
        <p:txBody>
          <a:bodyPr anchor="ctr"/>
          <a:lstStyle>
            <a:lvl1pPr>
              <a:defRPr sz="8700" spc="-174"/>
            </a:lvl1pPr>
          </a:lstStyle>
          <a:p>
            <a:r>
              <a:t>Section Title</a:t>
            </a:r>
          </a:p>
        </p:txBody>
      </p:sp>
      <p:sp>
        <p:nvSpPr>
          <p:cNvPr id="8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A0DEFD1A-79D2-84FB-E76D-7F1273FE20C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BA6E8F0B-57FA-FF3F-AA39-1736AFA24128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E674518D-4995-3F87-FAAC-EECE771B4A7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1"/>
            <a:ext cx="21971000" cy="1434949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91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9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89E846B8-F1E6-19DE-7CFE-39B192D6A28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E4A4B0E-8ADE-B572-3136-9FF73E1A1EC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8CE3C357-5480-54DD-F046-5CAE27D8BC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Agenda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r>
              <a:t>Agenda Title</a:t>
            </a:r>
          </a:p>
        </p:txBody>
      </p:sp>
      <p:sp>
        <p:nvSpPr>
          <p:cNvPr id="102" name="Agenda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Agenda Subtitle</a:t>
            </a:r>
          </a:p>
        </p:txBody>
      </p:sp>
      <p:sp>
        <p:nvSpPr>
          <p:cNvPr id="103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1pPr>
            <a:lvl2pPr marL="0" indent="3429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2pPr>
            <a:lvl3pPr marL="0" indent="6858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3pPr>
            <a:lvl4pPr marL="0" indent="10287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4pPr>
            <a:lvl5pPr marL="0" indent="13716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5pPr>
          </a:lstStyle>
          <a:p>
            <a:r>
              <a:t>Agenda Topics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98EA6495-6302-1DA4-6C69-81E6D038E26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A507710-3242-2755-ECBB-9782BB79B67D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B52232B-C892-9CCF-F47C-F1F160640BD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5pPr>
          </a:lstStyle>
          <a:p>
            <a:r>
              <a:t>Statement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4FA4C869-2D32-57FF-7773-50428C51BB4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952F0397-3989-E642-2400-20AEC136106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99A2B81-9B96-7BA5-4C20-21CB004EB1D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1075927"/>
            <a:ext cx="21971000" cy="724158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4" name="Fact informa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Fact information</a:t>
            </a:r>
          </a:p>
        </p:txBody>
      </p:sp>
      <p:sp>
        <p:nvSpPr>
          <p:cNvPr id="12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294ACDAD-9AEA-3EF5-42F7-7B874F93359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ECE3FC44-6E13-403F-9A00-C792CBF2174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6407231-3770-1EBC-8106-8AFFDA2924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>
            <a:alphaModFix amt="7314"/>
          </a:blip>
          <a:srcRect r="2" b="4607"/>
          <a:stretch>
            <a:fillRect/>
          </a:stretch>
        </p:blipFill>
        <p:spPr>
          <a:xfrm>
            <a:off x="16660368" y="3355239"/>
            <a:ext cx="4778016" cy="62080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11" extrusionOk="0">
                <a:moveTo>
                  <a:pt x="0" y="0"/>
                </a:moveTo>
                <a:lnTo>
                  <a:pt x="0" y="6551"/>
                </a:lnTo>
                <a:cubicBezTo>
                  <a:pt x="0" y="13037"/>
                  <a:pt x="10" y="13121"/>
                  <a:pt x="1048" y="14843"/>
                </a:cubicBezTo>
                <a:cubicBezTo>
                  <a:pt x="2585" y="17393"/>
                  <a:pt x="4720" y="19252"/>
                  <a:pt x="7402" y="20377"/>
                </a:cubicBezTo>
                <a:cubicBezTo>
                  <a:pt x="10248" y="21571"/>
                  <a:pt x="11158" y="21600"/>
                  <a:pt x="13769" y="20580"/>
                </a:cubicBezTo>
                <a:cubicBezTo>
                  <a:pt x="16533" y="19499"/>
                  <a:pt x="18991" y="17498"/>
                  <a:pt x="20407" y="15176"/>
                </a:cubicBezTo>
                <a:lnTo>
                  <a:pt x="21600" y="13218"/>
                </a:lnTo>
                <a:lnTo>
                  <a:pt x="21600" y="6609"/>
                </a:lnTo>
                <a:lnTo>
                  <a:pt x="21600" y="0"/>
                </a:lnTo>
                <a:lnTo>
                  <a:pt x="10801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35" name="Attribu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430026" y="10675455"/>
            <a:ext cx="20200052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Attribution</a:t>
            </a:r>
          </a:p>
        </p:txBody>
      </p:sp>
      <p:sp>
        <p:nvSpPr>
          <p:cNvPr id="136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995625" y="4371137"/>
            <a:ext cx="20876155" cy="3836280"/>
          </a:xfrm>
          <a:prstGeom prst="rect">
            <a:avLst/>
          </a:prstGeom>
        </p:spPr>
        <p:txBody>
          <a:bodyPr/>
          <a:lstStyle>
            <a:lvl1pPr marL="479192" indent="-352425">
              <a:spcBef>
                <a:spcPts val="0"/>
              </a:spcBef>
              <a:buSzTx/>
              <a:buNone/>
              <a:defRPr sz="6375" spc="-127"/>
            </a:lvl1pPr>
            <a:lvl2pPr marL="479192" indent="-9525">
              <a:spcBef>
                <a:spcPts val="0"/>
              </a:spcBef>
              <a:buSzTx/>
              <a:buNone/>
              <a:defRPr sz="6375" spc="-127"/>
            </a:lvl2pPr>
            <a:lvl3pPr marL="479192" indent="333375">
              <a:spcBef>
                <a:spcPts val="0"/>
              </a:spcBef>
              <a:buSzTx/>
              <a:buNone/>
              <a:defRPr sz="6375" spc="-127"/>
            </a:lvl3pPr>
            <a:lvl4pPr marL="479192" indent="676275">
              <a:spcBef>
                <a:spcPts val="0"/>
              </a:spcBef>
              <a:buSzTx/>
              <a:buNone/>
              <a:defRPr sz="6375" spc="-127"/>
            </a:lvl4pPr>
            <a:lvl5pPr marL="479192" indent="1019175">
              <a:spcBef>
                <a:spcPts val="0"/>
              </a:spcBef>
              <a:buSzTx/>
              <a:buNone/>
              <a:defRPr sz="6375" spc="-127"/>
            </a:lvl5pPr>
          </a:lstStyle>
          <a:p>
            <a:r>
              <a:t>“Notable Quote”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3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6F99E0E7-7594-0B5D-9958-C68F8C4BBC3A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53E97B58-46FC-D3C6-B51C-F1805E657FC9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Low-angle exterior view of a modern building facade covered with aluminium discs under a clear, blue sky"/>
          <p:cNvSpPr>
            <a:spLocks noGrp="1"/>
          </p:cNvSpPr>
          <p:nvPr>
            <p:ph type="pic" sz="quarter" idx="21"/>
          </p:nvPr>
        </p:nvSpPr>
        <p:spPr>
          <a:xfrm>
            <a:off x="15417801" y="1270000"/>
            <a:ext cx="8144935" cy="54102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6" name="Low-angle view of a modern, curved building under a cloudy sky"/>
          <p:cNvSpPr>
            <a:spLocks noGrp="1"/>
          </p:cNvSpPr>
          <p:nvPr>
            <p:ph type="pic" sz="quarter" idx="22"/>
          </p:nvPr>
        </p:nvSpPr>
        <p:spPr>
          <a:xfrm>
            <a:off x="15443201" y="7086600"/>
            <a:ext cx="8138580" cy="54229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7" name="View from inside a modern white building with glass panels, looking up to a bright, partly cloudy sky"/>
          <p:cNvSpPr>
            <a:spLocks noGrp="1"/>
          </p:cNvSpPr>
          <p:nvPr>
            <p:ph type="pic" idx="23"/>
          </p:nvPr>
        </p:nvSpPr>
        <p:spPr>
          <a:xfrm>
            <a:off x="-124634" y="1270000"/>
            <a:ext cx="16840169" cy="1124371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5DA3EC9D-AE4A-8E20-A5EE-CE3E03E2D7A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DDB97B0-492A-9001-9EBA-D740BC8B04C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5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30493C7-4879-3023-D1EC-3007CB8C2F2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2A62C1E1-DC33-532F-B30B-07037EFBE16E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BB7BBB7-113C-4699-E092-D766B2AD57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bottom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64" name="Rectangle"/>
          <p:cNvSpPr/>
          <p:nvPr/>
        </p:nvSpPr>
        <p:spPr>
          <a:xfrm>
            <a:off x="-25400" y="11306375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/>
          </a:p>
        </p:txBody>
      </p:sp>
      <p:sp>
        <p:nvSpPr>
          <p:cNvPr id="165" name="Text"/>
          <p:cNvSpPr txBox="1"/>
          <p:nvPr/>
        </p:nvSpPr>
        <p:spPr>
          <a:xfrm>
            <a:off x="12153495" y="1183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/>
          </a:p>
        </p:txBody>
      </p:sp>
      <p:sp>
        <p:nvSpPr>
          <p:cNvPr id="16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Top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74" name="Rectangle"/>
          <p:cNvSpPr/>
          <p:nvPr/>
        </p:nvSpPr>
        <p:spPr>
          <a:xfrm>
            <a:off x="-381000" y="-123627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/>
          </a:p>
        </p:txBody>
      </p:sp>
      <p:sp>
        <p:nvSpPr>
          <p:cNvPr id="175" name="Text"/>
          <p:cNvSpPr txBox="1"/>
          <p:nvPr/>
        </p:nvSpPr>
        <p:spPr>
          <a:xfrm>
            <a:off x="11797895" y="40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/>
          </a:p>
        </p:txBody>
      </p:sp>
      <p:sp>
        <p:nvSpPr>
          <p:cNvPr id="1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2" name="Author and Date">
            <a:extLst>
              <a:ext uri="{FF2B5EF4-FFF2-40B4-BE49-F238E27FC236}">
                <a16:creationId xmlns:a16="http://schemas.microsoft.com/office/drawing/2014/main" id="{71A0D96A-84D6-BA22-9E5C-54F83452C4F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tif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2"/>
            <a:ext cx="21971000" cy="14331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Title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305104"/>
            <a:ext cx="21971000" cy="8256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18"/>
          <a:srcRect r="4" b="4604"/>
          <a:stretch>
            <a:fillRect/>
          </a:stretch>
        </p:blipFill>
        <p:spPr>
          <a:xfrm>
            <a:off x="22877827" y="232506"/>
            <a:ext cx="1238251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5259"/>
            <a:ext cx="314189" cy="310341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438150">
              <a:defRPr sz="135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7" name="Image" descr="Image">
            <a:extLst>
              <a:ext uri="{FF2B5EF4-FFF2-40B4-BE49-F238E27FC236}">
                <a16:creationId xmlns:a16="http://schemas.microsoft.com/office/drawing/2014/main" id="{A4089D3F-0716-692B-E4B3-6E9C513BBC2B}"/>
              </a:ext>
            </a:extLst>
          </p:cNvPr>
          <p:cNvPicPr>
            <a:picLocks noChangeAspect="1"/>
          </p:cNvPicPr>
          <p:nvPr/>
        </p:nvPicPr>
        <p:blipFill>
          <a:blip r:embed="rId19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765ECE66-3906-1BEF-4EAD-80E5AFE8CDCC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/>
              <a:t>‘We help each other to work hard and be kind’ </a:t>
            </a:r>
            <a:endParaRPr lang="en-US" sz="27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</p:sldLayoutIdLst>
  <p:transition spd="med"/>
  <p:txStyles>
    <p:titleStyle>
      <a:lvl1pPr marL="0" marR="0" indent="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0" marR="0" indent="3429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0" marR="0" indent="6858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0" marR="0" indent="10287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0" marR="0" indent="13716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0" marR="0" indent="17145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0" marR="0" indent="20574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0" marR="0" indent="24003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0" marR="0" indent="27432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titleStyle>
    <p:bodyStyle>
      <a:lvl1pPr marL="457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914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1371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1828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22860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2743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3200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3657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4114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bodyStyle>
    <p:otherStyle>
      <a:lvl1pPr marL="0" marR="0" indent="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3429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6858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0287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3716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17145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0574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24003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27432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64530589"/>
              </p:ext>
            </p:extLst>
          </p:nvPr>
        </p:nvGraphicFramePr>
        <p:xfrm>
          <a:off x="149290" y="167951"/>
          <a:ext cx="23476082" cy="121484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22184823" y="1847462"/>
            <a:ext cx="2392270" cy="16797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b">
            <a:normAutofit fontScale="625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/>
            <a:r>
              <a:rPr lang="en-GB" dirty="0"/>
              <a:t>Need </a:t>
            </a:r>
          </a:p>
          <a:p>
            <a:pPr algn="ctr"/>
            <a:r>
              <a:rPr lang="en-GB" dirty="0"/>
              <a:t>To </a:t>
            </a:r>
          </a:p>
          <a:p>
            <a:pPr algn="ctr"/>
            <a:r>
              <a:rPr lang="en-GB" dirty="0"/>
              <a:t>Know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PershoreHighSchool">
  <a:themeElements>
    <a:clrScheme name="33_DynamicLight">
      <a:dk1>
        <a:srgbClr val="5E5E5E"/>
      </a:dk1>
      <a:lt1>
        <a:srgbClr val="005E00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33_DynamicLight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33_DynamicLigh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Need to Know_Hierarchies" id="{29F6BE2C-E499-4BA5-B78A-5F9D4032B2CA}" vid="{A8F5D87B-15F5-43EE-81FB-445AEDBD1CE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34F213B93E3B0459CA90B5691DB3BBD" ma:contentTypeVersion="4" ma:contentTypeDescription="Create a new document." ma:contentTypeScope="" ma:versionID="cf5b9bc7adf307bfedccf831273b9f76">
  <xsd:schema xmlns:xsd="http://www.w3.org/2001/XMLSchema" xmlns:xs="http://www.w3.org/2001/XMLSchema" xmlns:p="http://schemas.microsoft.com/office/2006/metadata/properties" xmlns:ns2="b7b3abf8-0e0d-46e5-9358-a0c10ea1ba38" xmlns:ns3="b813dc55-1927-4953-9804-14055a37960c" targetNamespace="http://schemas.microsoft.com/office/2006/metadata/properties" ma:root="true" ma:fieldsID="16162159af602c736678d5521ac2da41" ns2:_="" ns3:_="">
    <xsd:import namespace="b7b3abf8-0e0d-46e5-9358-a0c10ea1ba38"/>
    <xsd:import namespace="b813dc55-1927-4953-9804-14055a37960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b3abf8-0e0d-46e5-9358-a0c10ea1ba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13dc55-1927-4953-9804-14055a37960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b7b3abf8-0e0d-46e5-9358-a0c10ea1ba38">MSDCMCW2QP4U-1626693367-3</_dlc_DocId>
    <_dlc_DocIdUrl xmlns="b7b3abf8-0e0d-46e5-9358-a0c10ea1ba38">
      <Url>https://avonreachacademytrust.sharepoint.com/sites/Templates/_layouts/15/DocIdRedir.aspx?ID=MSDCMCW2QP4U-1626693367-3</Url>
      <Description>MSDCMCW2QP4U-1626693367-3</Description>
    </_dlc_DocIdUrl>
  </documentManagement>
</p:properties>
</file>

<file path=customXml/itemProps1.xml><?xml version="1.0" encoding="utf-8"?>
<ds:datastoreItem xmlns:ds="http://schemas.openxmlformats.org/officeDocument/2006/customXml" ds:itemID="{153CC0DD-BFD7-431C-9232-6D6D05C28D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8CBE313-6C91-4A8B-B4E6-1BB5CF9B59FF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791243E3-75CF-47F5-B2D9-940D8DB74D4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b3abf8-0e0d-46e5-9358-a0c10ea1ba38"/>
    <ds:schemaRef ds:uri="b813dc55-1927-4953-9804-14055a37960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2FEB88CA-A96D-4040-9A11-8DFEF1E30FE1}">
  <ds:schemaRefs>
    <ds:schemaRef ds:uri="http://purl.org/dc/dcmitype/"/>
    <ds:schemaRef ds:uri="http://purl.org/dc/elements/1.1/"/>
    <ds:schemaRef ds:uri="http://schemas.openxmlformats.org/package/2006/metadata/core-properties"/>
    <ds:schemaRef ds:uri="http://schemas.microsoft.com/office/2006/documentManagement/types"/>
    <ds:schemaRef ds:uri="http://purl.org/dc/terms/"/>
    <ds:schemaRef ds:uri="http://www.w3.org/XML/1998/namespace"/>
    <ds:schemaRef ds:uri="http://schemas.microsoft.com/office/2006/metadata/properties"/>
    <ds:schemaRef ds:uri="b7b3abf8-0e0d-46e5-9358-a0c10ea1ba38"/>
    <ds:schemaRef ds:uri="http://schemas.microsoft.com/office/infopath/2007/PartnerControls"/>
    <ds:schemaRef ds:uri="b813dc55-1927-4953-9804-14055a37960c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Need to Know_Hierarchies</Template>
  <TotalTime>420</TotalTime>
  <Words>59</Words>
  <Application>Microsoft Office PowerPoint</Application>
  <PresentationFormat>Custom</PresentationFormat>
  <Paragraphs>29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Avenir Next Regular</vt:lpstr>
      <vt:lpstr>Helvetica Neue</vt:lpstr>
      <vt:lpstr>PershoreHighSchool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Megan Bilsland</dc:creator>
  <cp:lastModifiedBy>Megan Bilsland</cp:lastModifiedBy>
  <cp:revision>8</cp:revision>
  <dcterms:created xsi:type="dcterms:W3CDTF">2024-04-24T15:51:02Z</dcterms:created>
  <dcterms:modified xsi:type="dcterms:W3CDTF">2025-04-28T13:57:44Z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0x010100234F213B93E3B0459CA90B5691DB3BBD</vt:lpwstr>
  </property>
  <property fmtid="{D5CDD505-2E9C-101B-9397-08002B2CF9AE}" pid="3" name="_dlc_DocIdItemGuid">
    <vt:lpwstr>41793838-e3f8-484e-a9a2-bdc8625ca252</vt:lpwstr>
  </property>
</Properties>
</file>