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1E9"/>
    <a:srgbClr val="F8FAF8"/>
    <a:srgbClr val="D5E3C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2720" autoAdjust="0"/>
  </p:normalViewPr>
  <p:slideViewPr>
    <p:cSldViewPr snapToGrid="0">
      <p:cViewPr varScale="1">
        <p:scale>
          <a:sx n="65" d="100"/>
          <a:sy n="65" d="100"/>
        </p:scale>
        <p:origin x="9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 dirty="0">
              <a:latin typeface="Twinkl Light" pitchFamily="2" charset="0"/>
            </a:rPr>
            <a:t>Cirque Du Freak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1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1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Punctuation (.?!’(),;:)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Word classes (noun, verb, adjective, adverb, preposition, pronoun)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Sentence types (QECS)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Creating specific moods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Using sentences for effect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Word connotations (exploding words)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Evaluating (making a judgement)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Questioning and Predicting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F4B2AFE-C2D7-46B2-85E9-75C11F6D45C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explicit information</a:t>
          </a:r>
        </a:p>
      </dgm:t>
    </dgm:pt>
    <dgm:pt modelId="{B7DA3C24-9AC4-43C0-A699-A532BD8CF475}" type="parTrans" cxnId="{9EDFE908-2F1B-4A76-89F5-BC8076AF3AC8}">
      <dgm:prSet/>
      <dgm:spPr/>
      <dgm:t>
        <a:bodyPr/>
        <a:lstStyle/>
        <a:p>
          <a:endParaRPr lang="en-GB"/>
        </a:p>
      </dgm:t>
    </dgm:pt>
    <dgm:pt modelId="{A94B4534-EE43-4639-B226-840D6E6C95AD}" type="sibTrans" cxnId="{9EDFE908-2F1B-4A76-89F5-BC8076AF3AC8}">
      <dgm:prSet/>
      <dgm:spPr/>
      <dgm:t>
        <a:bodyPr/>
        <a:lstStyle/>
        <a:p>
          <a:endParaRPr lang="en-GB"/>
        </a:p>
      </dgm:t>
    </dgm:pt>
    <dgm:pt modelId="{01FB72A4-40AB-4B22-9981-AA2E5FFE3EE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implicit information</a:t>
          </a:r>
        </a:p>
      </dgm:t>
    </dgm:pt>
    <dgm:pt modelId="{236DDFB0-59B9-451D-9FE9-1C8138498C57}" type="parTrans" cxnId="{CC8C9052-BA4C-441C-B73D-51A3EF943402}">
      <dgm:prSet/>
      <dgm:spPr/>
      <dgm:t>
        <a:bodyPr/>
        <a:lstStyle/>
        <a:p>
          <a:endParaRPr lang="en-GB"/>
        </a:p>
      </dgm:t>
    </dgm:pt>
    <dgm:pt modelId="{A9CDC962-702A-438F-808E-A1440F05327D}" type="sibTrans" cxnId="{CC8C9052-BA4C-441C-B73D-51A3EF943402}">
      <dgm:prSet/>
      <dgm:spPr/>
      <dgm:t>
        <a:bodyPr/>
        <a:lstStyle/>
        <a:p>
          <a:endParaRPr lang="en-GB"/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E8B8FEE8-7A28-465E-9A93-364BA9D069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Narrative perspectives</a:t>
          </a:r>
        </a:p>
      </dgm:t>
    </dgm:pt>
    <dgm:pt modelId="{BFED29BB-6925-4F06-AC39-0AF415681769}" type="parTrans" cxnId="{A70D1F9F-6903-4A34-9D7F-CE2E58C2E06A}">
      <dgm:prSet/>
      <dgm:spPr/>
      <dgm:t>
        <a:bodyPr/>
        <a:lstStyle/>
        <a:p>
          <a:endParaRPr lang="en-GB"/>
        </a:p>
      </dgm:t>
    </dgm:pt>
    <dgm:pt modelId="{11C31BD0-AB57-4EDC-BFEF-07815A4A5540}" type="sibTrans" cxnId="{A70D1F9F-6903-4A34-9D7F-CE2E58C2E06A}">
      <dgm:prSet/>
      <dgm:spPr/>
      <dgm:t>
        <a:bodyPr/>
        <a:lstStyle/>
        <a:p>
          <a:endParaRPr lang="en-GB"/>
        </a:p>
      </dgm:t>
    </dgm:pt>
    <dgm:pt modelId="{0D04893B-4EFE-4467-90D2-E3945CFD1BA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Narrative openings</a:t>
          </a:r>
        </a:p>
      </dgm:t>
    </dgm:pt>
    <dgm:pt modelId="{ECDCF381-9976-41A3-8763-35414D17EBFF}" type="parTrans" cxnId="{29F02249-937C-43AF-9987-082AF399E540}">
      <dgm:prSet/>
      <dgm:spPr/>
      <dgm:t>
        <a:bodyPr/>
        <a:lstStyle/>
        <a:p>
          <a:endParaRPr lang="en-GB"/>
        </a:p>
      </dgm:t>
    </dgm:pt>
    <dgm:pt modelId="{11EDC15D-35BE-489F-ABEC-770AD57683A1}" type="sibTrans" cxnId="{29F02249-937C-43AF-9987-082AF399E540}">
      <dgm:prSet/>
      <dgm:spPr/>
      <dgm:t>
        <a:bodyPr/>
        <a:lstStyle/>
        <a:p>
          <a:endParaRPr lang="en-GB"/>
        </a:p>
      </dgm:t>
    </dgm:pt>
    <dgm:pt modelId="{8A5C6F71-5C56-4C19-A67C-99F008C50FF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Using dialogue</a:t>
          </a:r>
        </a:p>
      </dgm:t>
    </dgm:pt>
    <dgm:pt modelId="{91808134-BB0C-42F4-8799-344C197B5DC6}" type="parTrans" cxnId="{EB68B4BB-D4C4-4F57-869F-A3AB94D532B1}">
      <dgm:prSet/>
      <dgm:spPr/>
      <dgm:t>
        <a:bodyPr/>
        <a:lstStyle/>
        <a:p>
          <a:endParaRPr lang="en-GB"/>
        </a:p>
      </dgm:t>
    </dgm:pt>
    <dgm:pt modelId="{5814D44B-26E6-42CF-AAD5-EA69156C2FC6}" type="sibTrans" cxnId="{EB68B4BB-D4C4-4F57-869F-A3AB94D532B1}">
      <dgm:prSet/>
      <dgm:spPr/>
      <dgm:t>
        <a:bodyPr/>
        <a:lstStyle/>
        <a:p>
          <a:endParaRPr lang="en-GB"/>
        </a:p>
      </dgm:t>
    </dgm:pt>
    <dgm:pt modelId="{41650DCD-07B1-4546-82D7-368BB7F30FA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Crafting vocabulary for atmosphere</a:t>
          </a:r>
        </a:p>
      </dgm:t>
    </dgm:pt>
    <dgm:pt modelId="{B24F21C6-C96A-4DE7-81AC-5DA017DE3F54}" type="parTrans" cxnId="{F5E4B9E5-336B-4A3D-B46A-F05F1916BFA0}">
      <dgm:prSet/>
      <dgm:spPr/>
      <dgm:t>
        <a:bodyPr/>
        <a:lstStyle/>
        <a:p>
          <a:endParaRPr lang="en-GB"/>
        </a:p>
      </dgm:t>
    </dgm:pt>
    <dgm:pt modelId="{B178C446-CAB2-40F7-8740-B7A4E2CC5432}" type="sibTrans" cxnId="{F5E4B9E5-336B-4A3D-B46A-F05F1916BFA0}">
      <dgm:prSet/>
      <dgm:spPr/>
      <dgm:t>
        <a:bodyPr/>
        <a:lstStyle/>
        <a:p>
          <a:endParaRPr lang="en-GB"/>
        </a:p>
      </dgm:t>
    </dgm:pt>
    <dgm:pt modelId="{5C1F7B4F-36D2-49E4-B1BA-7055213AD7FF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2</a:t>
          </a:r>
        </a:p>
      </dgm:t>
    </dgm:pt>
    <dgm:pt modelId="{BD59B358-5B7A-4C94-8AA4-F52C03A5F501}" type="parTrans" cxnId="{6E1CBA2B-BC19-4919-86EE-CDE86625ADB2}">
      <dgm:prSet/>
      <dgm:spPr/>
      <dgm:t>
        <a:bodyPr/>
        <a:lstStyle/>
        <a:p>
          <a:endParaRPr lang="en-GB"/>
        </a:p>
      </dgm:t>
    </dgm:pt>
    <dgm:pt modelId="{E57F3411-95B0-45D4-8E1B-635E08D0437A}" type="sibTrans" cxnId="{6E1CBA2B-BC19-4919-86EE-CDE86625ADB2}">
      <dgm:prSet/>
      <dgm:spPr/>
      <dgm:t>
        <a:bodyPr/>
        <a:lstStyle/>
        <a:p>
          <a:endParaRPr lang="en-GB"/>
        </a:p>
      </dgm:t>
    </dgm:pt>
    <dgm:pt modelId="{58ACE1CB-7B2C-43AD-800C-F2E6EC6B0D3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Main clause</a:t>
          </a:r>
        </a:p>
      </dgm:t>
    </dgm:pt>
    <dgm:pt modelId="{515439FA-F2E6-4579-89A7-69515AC0158F}" type="parTrans" cxnId="{D7DD4F84-B9D7-4096-9E63-697040D86297}">
      <dgm:prSet/>
      <dgm:spPr/>
      <dgm:t>
        <a:bodyPr/>
        <a:lstStyle/>
        <a:p>
          <a:endParaRPr lang="en-GB"/>
        </a:p>
      </dgm:t>
    </dgm:pt>
    <dgm:pt modelId="{3B98493C-964C-43D1-98D0-8D3562661580}" type="sibTrans" cxnId="{D7DD4F84-B9D7-4096-9E63-697040D86297}">
      <dgm:prSet/>
      <dgm:spPr/>
      <dgm:t>
        <a:bodyPr/>
        <a:lstStyle/>
        <a:p>
          <a:endParaRPr lang="en-GB"/>
        </a:p>
      </dgm:t>
    </dgm:pt>
    <dgm:pt modelId="{BCB54E85-D144-4177-ACC2-B599C498FC0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Co-ordinating conjunction</a:t>
          </a:r>
        </a:p>
      </dgm:t>
    </dgm:pt>
    <dgm:pt modelId="{D563907C-2446-43D4-8B0E-75B81FF84451}" type="parTrans" cxnId="{579E8162-1A0B-4238-85D3-A637F9FA9032}">
      <dgm:prSet/>
      <dgm:spPr/>
      <dgm:t>
        <a:bodyPr/>
        <a:lstStyle/>
        <a:p>
          <a:endParaRPr lang="en-GB"/>
        </a:p>
      </dgm:t>
    </dgm:pt>
    <dgm:pt modelId="{2F89B378-2131-48C9-BB24-03CDCFFF409C}" type="sibTrans" cxnId="{579E8162-1A0B-4238-85D3-A637F9FA9032}">
      <dgm:prSet/>
      <dgm:spPr/>
      <dgm:t>
        <a:bodyPr/>
        <a:lstStyle/>
        <a:p>
          <a:endParaRPr lang="en-GB"/>
        </a:p>
      </dgm:t>
    </dgm:pt>
    <dgm:pt modelId="{B5024BB4-9FAC-4425-9588-EB431397615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Simple/compound sentences</a:t>
          </a:r>
        </a:p>
      </dgm:t>
    </dgm:pt>
    <dgm:pt modelId="{D366FF55-A8FF-48BA-A87C-75361D7194CC}" type="parTrans" cxnId="{973E97F4-F16B-46FB-8680-E181F6D4D90C}">
      <dgm:prSet/>
      <dgm:spPr/>
      <dgm:t>
        <a:bodyPr/>
        <a:lstStyle/>
        <a:p>
          <a:endParaRPr lang="en-GB"/>
        </a:p>
      </dgm:t>
    </dgm:pt>
    <dgm:pt modelId="{94AF756B-B5EE-4573-9BAA-54253B3118D8}" type="sibTrans" cxnId="{973E97F4-F16B-46FB-8680-E181F6D4D90C}">
      <dgm:prSet/>
      <dgm:spPr/>
      <dgm:t>
        <a:bodyPr/>
        <a:lstStyle/>
        <a:p>
          <a:endParaRPr lang="en-GB"/>
        </a:p>
      </dgm:t>
    </dgm:pt>
    <dgm:pt modelId="{9E54D3AA-6B5D-4501-AA4D-A9AC3EAF093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Object/subject</a:t>
          </a:r>
        </a:p>
      </dgm:t>
    </dgm:pt>
    <dgm:pt modelId="{541ADC07-D4B0-41E9-9165-D93AFFAAA8DC}" type="parTrans" cxnId="{640F74D9-8C40-4A28-AD07-C9E774FCE8D1}">
      <dgm:prSet/>
      <dgm:spPr/>
      <dgm:t>
        <a:bodyPr/>
        <a:lstStyle/>
        <a:p>
          <a:endParaRPr lang="en-GB"/>
        </a:p>
      </dgm:t>
    </dgm:pt>
    <dgm:pt modelId="{F75F6498-6611-4925-B3A9-E9695CFBB342}" type="sibTrans" cxnId="{640F74D9-8C40-4A28-AD07-C9E774FCE8D1}">
      <dgm:prSet/>
      <dgm:spPr/>
      <dgm:t>
        <a:bodyPr/>
        <a:lstStyle/>
        <a:p>
          <a:endParaRPr lang="en-GB"/>
        </a:p>
      </dgm:t>
    </dgm:pt>
    <dgm:pt modelId="{272C3052-C9B6-4D9B-B6E9-F70635B7B82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Subordinating conjunctions</a:t>
          </a:r>
        </a:p>
      </dgm:t>
    </dgm:pt>
    <dgm:pt modelId="{B9581FD5-A678-4478-A4DF-B4884A559082}" type="parTrans" cxnId="{A86A2F1B-0BDB-4F98-84C9-94D640CEBC28}">
      <dgm:prSet/>
      <dgm:spPr/>
      <dgm:t>
        <a:bodyPr/>
        <a:lstStyle/>
        <a:p>
          <a:endParaRPr lang="en-GB"/>
        </a:p>
      </dgm:t>
    </dgm:pt>
    <dgm:pt modelId="{A292CAA0-DB85-4DCE-BA83-FDDCA32A2151}" type="sibTrans" cxnId="{A86A2F1B-0BDB-4F98-84C9-94D640CEBC28}">
      <dgm:prSet/>
      <dgm:spPr/>
      <dgm:t>
        <a:bodyPr/>
        <a:lstStyle/>
        <a:p>
          <a:endParaRPr lang="en-GB"/>
        </a:p>
      </dgm:t>
    </dgm:pt>
    <dgm:pt modelId="{8D73F722-3400-4B97-881B-AB14AF6939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Complex sentences</a:t>
          </a:r>
        </a:p>
      </dgm:t>
    </dgm:pt>
    <dgm:pt modelId="{D11B21A0-CA89-46D5-831A-5345B77E143B}" type="parTrans" cxnId="{3F749786-9948-4A63-A0E8-6D5EFDCF0BA7}">
      <dgm:prSet/>
      <dgm:spPr/>
      <dgm:t>
        <a:bodyPr/>
        <a:lstStyle/>
        <a:p>
          <a:endParaRPr lang="en-GB"/>
        </a:p>
      </dgm:t>
    </dgm:pt>
    <dgm:pt modelId="{7D8A6A53-5C05-4DEE-9AA9-57F8AE863EC6}" type="sibTrans" cxnId="{3F749786-9948-4A63-A0E8-6D5EFDCF0BA7}">
      <dgm:prSet/>
      <dgm:spPr/>
      <dgm:t>
        <a:bodyPr/>
        <a:lstStyle/>
        <a:p>
          <a:endParaRPr lang="en-GB"/>
        </a:p>
      </dgm:t>
    </dgm:pt>
    <dgm:pt modelId="{EF926AB4-4675-46B2-AE09-CD8B9CBB4E5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Selecting evidence/quotations</a:t>
          </a:r>
        </a:p>
      </dgm:t>
    </dgm:pt>
    <dgm:pt modelId="{88048144-5A07-42BB-9717-FB64E1D659C0}" type="parTrans" cxnId="{65E280E0-CC65-4F68-AE44-0152EDC0F6FF}">
      <dgm:prSet/>
      <dgm:spPr/>
      <dgm:t>
        <a:bodyPr/>
        <a:lstStyle/>
        <a:p>
          <a:endParaRPr lang="en-GB"/>
        </a:p>
      </dgm:t>
    </dgm:pt>
    <dgm:pt modelId="{0411A4A0-C7B6-4C7D-88E8-8309FC3DB742}" type="sibTrans" cxnId="{65E280E0-CC65-4F68-AE44-0152EDC0F6FF}">
      <dgm:prSet/>
      <dgm:spPr/>
      <dgm:t>
        <a:bodyPr/>
        <a:lstStyle/>
        <a:p>
          <a:endParaRPr lang="en-GB"/>
        </a:p>
      </dgm:t>
    </dgm:pt>
    <dgm:pt modelId="{5F275ECB-C388-4F2D-B47C-473E4CBDE4D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Strategies for unfamiliar vocabulary</a:t>
          </a:r>
        </a:p>
      </dgm:t>
    </dgm:pt>
    <dgm:pt modelId="{7E1B4912-C6BB-4451-A39C-2547B80DAB48}" type="parTrans" cxnId="{8BCD189C-E315-4CD9-98CA-A23AA25A88BA}">
      <dgm:prSet/>
      <dgm:spPr/>
      <dgm:t>
        <a:bodyPr/>
        <a:lstStyle/>
        <a:p>
          <a:endParaRPr lang="en-GB"/>
        </a:p>
      </dgm:t>
    </dgm:pt>
    <dgm:pt modelId="{964A8FE3-90AB-4C45-A4C2-3F0A60348835}" type="sibTrans" cxnId="{8BCD189C-E315-4CD9-98CA-A23AA25A88BA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805C57D9-B884-4D4A-AE0A-016D79134A24}" type="pres">
      <dgm:prSet presAssocID="{A9C34F63-06BA-40A0-B2FD-B70C18DC754B}" presName="Name37" presStyleLbl="parChTrans1D2" presStyleIdx="0" presStyleCnt="6"/>
      <dgm:spPr/>
    </dgm:pt>
    <dgm:pt modelId="{7128EB3F-2D07-4009-952E-08036019E449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949E5A47-6DE5-419F-8141-3284A6CAD48B}" type="pres">
      <dgm:prSet presAssocID="{4001DED7-CAA9-4514-BA03-748C39458DE5}" presName="rootComposite" presStyleCnt="0"/>
      <dgm:spPr/>
    </dgm:pt>
    <dgm:pt modelId="{EF541A25-E74E-49AA-9DD8-76F45257AC74}" type="pres">
      <dgm:prSet presAssocID="{4001DED7-CAA9-4514-BA03-748C39458DE5}" presName="rootText" presStyleLbl="node2" presStyleIdx="0" presStyleCnt="6">
        <dgm:presLayoutVars>
          <dgm:chPref val="3"/>
        </dgm:presLayoutVars>
      </dgm:prSet>
      <dgm:spPr/>
    </dgm:pt>
    <dgm:pt modelId="{D6A2F584-7D88-48A7-B7CE-9F7EF17A92D9}" type="pres">
      <dgm:prSet presAssocID="{4001DED7-CAA9-4514-BA03-748C39458DE5}" presName="rootConnector" presStyleLbl="node2" presStyleIdx="0" presStyleCnt="6"/>
      <dgm:spPr/>
    </dgm:pt>
    <dgm:pt modelId="{0D04F51B-04DA-49CD-B3FD-0750A3070D25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2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2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2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22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22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22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22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22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22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4F861682-ED97-4C55-9A4E-5C18D998392A}" type="pres">
      <dgm:prSet presAssocID="{7E1B4912-C6BB-4451-A39C-2547B80DAB48}" presName="Name37" presStyleLbl="parChTrans1D3" presStyleIdx="3" presStyleCnt="22"/>
      <dgm:spPr/>
    </dgm:pt>
    <dgm:pt modelId="{1E200FC6-C775-47DA-B07F-7F294B03D1B5}" type="pres">
      <dgm:prSet presAssocID="{5F275ECB-C388-4F2D-B47C-473E4CBDE4DA}" presName="hierRoot2" presStyleCnt="0">
        <dgm:presLayoutVars>
          <dgm:hierBranch val="init"/>
        </dgm:presLayoutVars>
      </dgm:prSet>
      <dgm:spPr/>
    </dgm:pt>
    <dgm:pt modelId="{A5A3A88E-6525-4B61-A61D-B5939D247F4B}" type="pres">
      <dgm:prSet presAssocID="{5F275ECB-C388-4F2D-B47C-473E4CBDE4DA}" presName="rootComposite" presStyleCnt="0"/>
      <dgm:spPr/>
    </dgm:pt>
    <dgm:pt modelId="{C0BB513D-A6C7-4A24-ACD2-FF313CF5AAD7}" type="pres">
      <dgm:prSet presAssocID="{5F275ECB-C388-4F2D-B47C-473E4CBDE4DA}" presName="rootText" presStyleLbl="node3" presStyleIdx="3" presStyleCnt="22">
        <dgm:presLayoutVars>
          <dgm:chPref val="3"/>
        </dgm:presLayoutVars>
      </dgm:prSet>
      <dgm:spPr/>
    </dgm:pt>
    <dgm:pt modelId="{53668A8F-1C63-4CC2-99FA-E2307EC288B3}" type="pres">
      <dgm:prSet presAssocID="{5F275ECB-C388-4F2D-B47C-473E4CBDE4DA}" presName="rootConnector" presStyleLbl="node3" presStyleIdx="3" presStyleCnt="22"/>
      <dgm:spPr/>
    </dgm:pt>
    <dgm:pt modelId="{7EF70069-BDE7-4549-8330-F0B4807C9430}" type="pres">
      <dgm:prSet presAssocID="{5F275ECB-C388-4F2D-B47C-473E4CBDE4DA}" presName="hierChild4" presStyleCnt="0"/>
      <dgm:spPr/>
    </dgm:pt>
    <dgm:pt modelId="{E211CE5E-FD9B-4CFD-9580-4782D66274E9}" type="pres">
      <dgm:prSet presAssocID="{5F275ECB-C388-4F2D-B47C-473E4CBDE4DA}" presName="hierChild5" presStyleCnt="0"/>
      <dgm:spPr/>
    </dgm:pt>
    <dgm:pt modelId="{06557C08-FE4F-4250-AFFF-C5537E85874E}" type="pres">
      <dgm:prSet presAssocID="{4001DED7-CAA9-4514-BA03-748C39458DE5}" presName="hierChild5" presStyleCnt="0"/>
      <dgm:spPr/>
    </dgm:pt>
    <dgm:pt modelId="{97D45C42-26E9-4F77-B1AA-FA8F5F47671B}" type="pres">
      <dgm:prSet presAssocID="{1F5B6329-7279-4FF1-A5FF-6B71D9DCB82D}" presName="Name37" presStyleLbl="parChTrans1D2" presStyleIdx="1" presStyleCnt="6"/>
      <dgm:spPr/>
    </dgm:pt>
    <dgm:pt modelId="{D7B6E786-0E54-4464-AB15-4FE16407898C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8D93B76F-FE03-426E-B900-A94B5B6753E0}" type="pres">
      <dgm:prSet presAssocID="{C08AAFD1-FC80-41F1-BB4A-235BEB091BA7}" presName="rootComposite" presStyleCnt="0"/>
      <dgm:spPr/>
    </dgm:pt>
    <dgm:pt modelId="{8A2FD6C1-C6DA-42AA-B964-4B3C063F34CA}" type="pres">
      <dgm:prSet presAssocID="{C08AAFD1-FC80-41F1-BB4A-235BEB091BA7}" presName="rootText" presStyleLbl="node2" presStyleIdx="1" presStyleCnt="6">
        <dgm:presLayoutVars>
          <dgm:chPref val="3"/>
        </dgm:presLayoutVars>
      </dgm:prSet>
      <dgm:spPr/>
    </dgm:pt>
    <dgm:pt modelId="{DB0AD1C6-6252-4DAC-A874-76C369456296}" type="pres">
      <dgm:prSet presAssocID="{C08AAFD1-FC80-41F1-BB4A-235BEB091BA7}" presName="rootConnector" presStyleLbl="node2" presStyleIdx="1" presStyleCnt="6"/>
      <dgm:spPr/>
    </dgm:pt>
    <dgm:pt modelId="{7A76DB02-E842-4F05-88C7-C0FC09A2D3FB}" type="pres">
      <dgm:prSet presAssocID="{C08AAFD1-FC80-41F1-BB4A-235BEB091BA7}" presName="hierChild4" presStyleCnt="0"/>
      <dgm:spPr/>
    </dgm:pt>
    <dgm:pt modelId="{10F81677-AD0E-4B81-8CF1-8087CC442EBA}" type="pres">
      <dgm:prSet presAssocID="{B7DA3C24-9AC4-43C0-A699-A532BD8CF475}" presName="Name37" presStyleLbl="parChTrans1D3" presStyleIdx="4" presStyleCnt="22"/>
      <dgm:spPr/>
    </dgm:pt>
    <dgm:pt modelId="{2AEC74C1-5761-43C4-A019-4C1EFE6A4A10}" type="pres">
      <dgm:prSet presAssocID="{AF4B2AFE-C2D7-46B2-85E9-75C11F6D45CC}" presName="hierRoot2" presStyleCnt="0">
        <dgm:presLayoutVars>
          <dgm:hierBranch val="init"/>
        </dgm:presLayoutVars>
      </dgm:prSet>
      <dgm:spPr/>
    </dgm:pt>
    <dgm:pt modelId="{930E2BF9-9A13-494F-8183-CD93F99FC582}" type="pres">
      <dgm:prSet presAssocID="{AF4B2AFE-C2D7-46B2-85E9-75C11F6D45CC}" presName="rootComposite" presStyleCnt="0"/>
      <dgm:spPr/>
    </dgm:pt>
    <dgm:pt modelId="{1A1A071B-5958-4C64-925B-BBA0F6D9EC13}" type="pres">
      <dgm:prSet presAssocID="{AF4B2AFE-C2D7-46B2-85E9-75C11F6D45CC}" presName="rootText" presStyleLbl="node3" presStyleIdx="4" presStyleCnt="22">
        <dgm:presLayoutVars>
          <dgm:chPref val="3"/>
        </dgm:presLayoutVars>
      </dgm:prSet>
      <dgm:spPr/>
    </dgm:pt>
    <dgm:pt modelId="{F0D23F8C-3A55-4054-A311-2E07BFE46EE2}" type="pres">
      <dgm:prSet presAssocID="{AF4B2AFE-C2D7-46B2-85E9-75C11F6D45CC}" presName="rootConnector" presStyleLbl="node3" presStyleIdx="4" presStyleCnt="22"/>
      <dgm:spPr/>
    </dgm:pt>
    <dgm:pt modelId="{4FE9F437-B322-4351-80BE-BDE43E75204A}" type="pres">
      <dgm:prSet presAssocID="{AF4B2AFE-C2D7-46B2-85E9-75C11F6D45CC}" presName="hierChild4" presStyleCnt="0"/>
      <dgm:spPr/>
    </dgm:pt>
    <dgm:pt modelId="{AFCEEC15-5736-47FB-9537-2C0FE6E37362}" type="pres">
      <dgm:prSet presAssocID="{AF4B2AFE-C2D7-46B2-85E9-75C11F6D45CC}" presName="hierChild5" presStyleCnt="0"/>
      <dgm:spPr/>
    </dgm:pt>
    <dgm:pt modelId="{91152D0A-4163-4A91-BAE0-033117434100}" type="pres">
      <dgm:prSet presAssocID="{236DDFB0-59B9-451D-9FE9-1C8138498C57}" presName="Name37" presStyleLbl="parChTrans1D3" presStyleIdx="5" presStyleCnt="22"/>
      <dgm:spPr/>
    </dgm:pt>
    <dgm:pt modelId="{494AD33E-1837-4962-B37A-4629F151E346}" type="pres">
      <dgm:prSet presAssocID="{01FB72A4-40AB-4B22-9981-AA2E5FFE3EE1}" presName="hierRoot2" presStyleCnt="0">
        <dgm:presLayoutVars>
          <dgm:hierBranch val="init"/>
        </dgm:presLayoutVars>
      </dgm:prSet>
      <dgm:spPr/>
    </dgm:pt>
    <dgm:pt modelId="{C112D952-C2AD-485B-B08E-9CF6935D55E0}" type="pres">
      <dgm:prSet presAssocID="{01FB72A4-40AB-4B22-9981-AA2E5FFE3EE1}" presName="rootComposite" presStyleCnt="0"/>
      <dgm:spPr/>
    </dgm:pt>
    <dgm:pt modelId="{034D7301-E927-4B66-8FEA-8876800E8147}" type="pres">
      <dgm:prSet presAssocID="{01FB72A4-40AB-4B22-9981-AA2E5FFE3EE1}" presName="rootText" presStyleLbl="node3" presStyleIdx="5" presStyleCnt="22">
        <dgm:presLayoutVars>
          <dgm:chPref val="3"/>
        </dgm:presLayoutVars>
      </dgm:prSet>
      <dgm:spPr/>
    </dgm:pt>
    <dgm:pt modelId="{F57D8F9C-FF37-4F48-BA08-C6A6A06A2684}" type="pres">
      <dgm:prSet presAssocID="{01FB72A4-40AB-4B22-9981-AA2E5FFE3EE1}" presName="rootConnector" presStyleLbl="node3" presStyleIdx="5" presStyleCnt="22"/>
      <dgm:spPr/>
    </dgm:pt>
    <dgm:pt modelId="{F04DD61E-A719-40F1-BC42-B396D53E4B65}" type="pres">
      <dgm:prSet presAssocID="{01FB72A4-40AB-4B22-9981-AA2E5FFE3EE1}" presName="hierChild4" presStyleCnt="0"/>
      <dgm:spPr/>
    </dgm:pt>
    <dgm:pt modelId="{474E968F-A405-407D-9FE9-A1F7147B5B80}" type="pres">
      <dgm:prSet presAssocID="{01FB72A4-40AB-4B22-9981-AA2E5FFE3EE1}" presName="hierChild5" presStyleCnt="0"/>
      <dgm:spPr/>
    </dgm:pt>
    <dgm:pt modelId="{51149E5F-8EC0-44B5-BDE8-A004FF09BE5C}" type="pres">
      <dgm:prSet presAssocID="{88048144-5A07-42BB-9717-FB64E1D659C0}" presName="Name37" presStyleLbl="parChTrans1D3" presStyleIdx="6" presStyleCnt="22"/>
      <dgm:spPr/>
    </dgm:pt>
    <dgm:pt modelId="{B3087E93-6EAD-493E-83C6-8AC531AE4691}" type="pres">
      <dgm:prSet presAssocID="{EF926AB4-4675-46B2-AE09-CD8B9CBB4E5C}" presName="hierRoot2" presStyleCnt="0">
        <dgm:presLayoutVars>
          <dgm:hierBranch val="init"/>
        </dgm:presLayoutVars>
      </dgm:prSet>
      <dgm:spPr/>
    </dgm:pt>
    <dgm:pt modelId="{F2350B9F-BC8C-4FEC-9CAC-CDE5CFFD176C}" type="pres">
      <dgm:prSet presAssocID="{EF926AB4-4675-46B2-AE09-CD8B9CBB4E5C}" presName="rootComposite" presStyleCnt="0"/>
      <dgm:spPr/>
    </dgm:pt>
    <dgm:pt modelId="{A0FE53F7-9812-44D9-B07B-BFA404250D6D}" type="pres">
      <dgm:prSet presAssocID="{EF926AB4-4675-46B2-AE09-CD8B9CBB4E5C}" presName="rootText" presStyleLbl="node3" presStyleIdx="6" presStyleCnt="22">
        <dgm:presLayoutVars>
          <dgm:chPref val="3"/>
        </dgm:presLayoutVars>
      </dgm:prSet>
      <dgm:spPr/>
    </dgm:pt>
    <dgm:pt modelId="{4F33B4DA-BE91-477F-8BA6-B7629A519AD2}" type="pres">
      <dgm:prSet presAssocID="{EF926AB4-4675-46B2-AE09-CD8B9CBB4E5C}" presName="rootConnector" presStyleLbl="node3" presStyleIdx="6" presStyleCnt="22"/>
      <dgm:spPr/>
    </dgm:pt>
    <dgm:pt modelId="{7C1E3C0F-859C-4D3A-BDFC-5571134C6217}" type="pres">
      <dgm:prSet presAssocID="{EF926AB4-4675-46B2-AE09-CD8B9CBB4E5C}" presName="hierChild4" presStyleCnt="0"/>
      <dgm:spPr/>
    </dgm:pt>
    <dgm:pt modelId="{A832715A-FAF3-4120-B6E7-FED35B6B5B64}" type="pres">
      <dgm:prSet presAssocID="{EF926AB4-4675-46B2-AE09-CD8B9CBB4E5C}" presName="hierChild5" presStyleCnt="0"/>
      <dgm:spPr/>
    </dgm:pt>
    <dgm:pt modelId="{4756E5BB-D8BC-4E9D-89F3-A43AFD2ED069}" type="pres">
      <dgm:prSet presAssocID="{C08AAFD1-FC80-41F1-BB4A-235BEB091BA7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6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6"/>
      <dgm:spPr/>
    </dgm:pt>
    <dgm:pt modelId="{63CC0DFB-9B9A-4C8C-8E1D-19FD6B088668}" type="pres">
      <dgm:prSet presAssocID="{914D0B9F-FA52-4B72-868A-FBC103526FEB}" presName="hierChild4" presStyleCnt="0"/>
      <dgm:spPr/>
    </dgm:pt>
    <dgm:pt modelId="{271049D2-2186-4465-A85C-C5C4DD51394D}" type="pres">
      <dgm:prSet presAssocID="{B24F21C6-C96A-4DE7-81AC-5DA017DE3F54}" presName="Name37" presStyleLbl="parChTrans1D3" presStyleIdx="7" presStyleCnt="22"/>
      <dgm:spPr/>
    </dgm:pt>
    <dgm:pt modelId="{0BAEE261-4764-4C34-ACE2-B1B0FEFDF826}" type="pres">
      <dgm:prSet presAssocID="{41650DCD-07B1-4546-82D7-368BB7F30FA4}" presName="hierRoot2" presStyleCnt="0">
        <dgm:presLayoutVars>
          <dgm:hierBranch val="init"/>
        </dgm:presLayoutVars>
      </dgm:prSet>
      <dgm:spPr/>
    </dgm:pt>
    <dgm:pt modelId="{2EDA843F-5F3E-45D3-881F-14AF8358E7DA}" type="pres">
      <dgm:prSet presAssocID="{41650DCD-07B1-4546-82D7-368BB7F30FA4}" presName="rootComposite" presStyleCnt="0"/>
      <dgm:spPr/>
    </dgm:pt>
    <dgm:pt modelId="{BD953B35-9970-4187-9CF1-18C29FB619BA}" type="pres">
      <dgm:prSet presAssocID="{41650DCD-07B1-4546-82D7-368BB7F30FA4}" presName="rootText" presStyleLbl="node3" presStyleIdx="7" presStyleCnt="22">
        <dgm:presLayoutVars>
          <dgm:chPref val="3"/>
        </dgm:presLayoutVars>
      </dgm:prSet>
      <dgm:spPr/>
    </dgm:pt>
    <dgm:pt modelId="{91FCF0E3-171E-407D-9568-60D7282FF48B}" type="pres">
      <dgm:prSet presAssocID="{41650DCD-07B1-4546-82D7-368BB7F30FA4}" presName="rootConnector" presStyleLbl="node3" presStyleIdx="7" presStyleCnt="22"/>
      <dgm:spPr/>
    </dgm:pt>
    <dgm:pt modelId="{F8DEFBE1-CE83-40FC-9323-566552D3F10C}" type="pres">
      <dgm:prSet presAssocID="{41650DCD-07B1-4546-82D7-368BB7F30FA4}" presName="hierChild4" presStyleCnt="0"/>
      <dgm:spPr/>
    </dgm:pt>
    <dgm:pt modelId="{2FCAE77E-788B-4657-8094-D14080D57113}" type="pres">
      <dgm:prSet presAssocID="{41650DCD-07B1-4546-82D7-368BB7F30FA4}" presName="hierChild5" presStyleCnt="0"/>
      <dgm:spPr/>
    </dgm:pt>
    <dgm:pt modelId="{A9989B00-CF2A-45AE-9EA2-00B1ABBE69D4}" type="pres">
      <dgm:prSet presAssocID="{26D77EF0-471E-49ED-9272-83A30D8CDB1F}" presName="Name37" presStyleLbl="parChTrans1D3" presStyleIdx="8" presStyleCnt="22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8" presStyleCnt="22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8" presStyleCnt="22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9" presStyleCnt="22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9" presStyleCnt="22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9" presStyleCnt="22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1EB493B3-EA45-44C6-A4B8-80EA8FB1E5B0}" type="pres">
      <dgm:prSet presAssocID="{C1FEF788-9761-42E1-8B10-3466BDEFD1F4}" presName="Name37" presStyleLbl="parChTrans1D2" presStyleIdx="3" presStyleCnt="6"/>
      <dgm:spPr/>
    </dgm:pt>
    <dgm:pt modelId="{A4C54FF4-449A-493C-9591-229668F1C338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E8C941DA-A243-4F55-B10F-24194E6A8501}" type="pres">
      <dgm:prSet presAssocID="{7CEFC9F4-838D-402D-A71A-6C150990412A}" presName="rootComposite" presStyleCnt="0"/>
      <dgm:spPr/>
    </dgm:pt>
    <dgm:pt modelId="{9E332825-7D83-4C4E-8B24-571DF92170D4}" type="pres">
      <dgm:prSet presAssocID="{7CEFC9F4-838D-402D-A71A-6C150990412A}" presName="rootText" presStyleLbl="node2" presStyleIdx="3" presStyleCnt="6">
        <dgm:presLayoutVars>
          <dgm:chPref val="3"/>
        </dgm:presLayoutVars>
      </dgm:prSet>
      <dgm:spPr/>
    </dgm:pt>
    <dgm:pt modelId="{E0FF1D74-8E34-4893-875D-D67B23E712DF}" type="pres">
      <dgm:prSet presAssocID="{7CEFC9F4-838D-402D-A71A-6C150990412A}" presName="rootConnector" presStyleLbl="node2" presStyleIdx="3" presStyleCnt="6"/>
      <dgm:spPr/>
    </dgm:pt>
    <dgm:pt modelId="{A40CBADC-C75B-4D74-A556-21BC6A57C513}" type="pres">
      <dgm:prSet presAssocID="{7CEFC9F4-838D-402D-A71A-6C150990412A}" presName="hierChild4" presStyleCnt="0"/>
      <dgm:spPr/>
    </dgm:pt>
    <dgm:pt modelId="{2AF182EC-821C-4503-878B-5FE97308CC0C}" type="pres">
      <dgm:prSet presAssocID="{91808134-BB0C-42F4-8799-344C197B5DC6}" presName="Name37" presStyleLbl="parChTrans1D3" presStyleIdx="10" presStyleCnt="22"/>
      <dgm:spPr/>
    </dgm:pt>
    <dgm:pt modelId="{B0A4085E-A0D7-481A-B05B-E3623B14D555}" type="pres">
      <dgm:prSet presAssocID="{8A5C6F71-5C56-4C19-A67C-99F008C50FFE}" presName="hierRoot2" presStyleCnt="0">
        <dgm:presLayoutVars>
          <dgm:hierBranch val="init"/>
        </dgm:presLayoutVars>
      </dgm:prSet>
      <dgm:spPr/>
    </dgm:pt>
    <dgm:pt modelId="{20C22C5F-5513-4076-A250-E69B712E861C}" type="pres">
      <dgm:prSet presAssocID="{8A5C6F71-5C56-4C19-A67C-99F008C50FFE}" presName="rootComposite" presStyleCnt="0"/>
      <dgm:spPr/>
    </dgm:pt>
    <dgm:pt modelId="{2B6874A4-56AC-4783-9167-F2A0A51357F4}" type="pres">
      <dgm:prSet presAssocID="{8A5C6F71-5C56-4C19-A67C-99F008C50FFE}" presName="rootText" presStyleLbl="node3" presStyleIdx="10" presStyleCnt="22">
        <dgm:presLayoutVars>
          <dgm:chPref val="3"/>
        </dgm:presLayoutVars>
      </dgm:prSet>
      <dgm:spPr/>
    </dgm:pt>
    <dgm:pt modelId="{AC53F8D8-10D8-4D3F-B58B-B731B1376889}" type="pres">
      <dgm:prSet presAssocID="{8A5C6F71-5C56-4C19-A67C-99F008C50FFE}" presName="rootConnector" presStyleLbl="node3" presStyleIdx="10" presStyleCnt="22"/>
      <dgm:spPr/>
    </dgm:pt>
    <dgm:pt modelId="{0885D056-D6A4-4BBD-A23F-9477A38C048D}" type="pres">
      <dgm:prSet presAssocID="{8A5C6F71-5C56-4C19-A67C-99F008C50FFE}" presName="hierChild4" presStyleCnt="0"/>
      <dgm:spPr/>
    </dgm:pt>
    <dgm:pt modelId="{C9CBB87A-E06B-4351-A486-F2E98FB3B61D}" type="pres">
      <dgm:prSet presAssocID="{8A5C6F71-5C56-4C19-A67C-99F008C50FFE}" presName="hierChild5" presStyleCnt="0"/>
      <dgm:spPr/>
    </dgm:pt>
    <dgm:pt modelId="{F8BD7029-FBC8-4E05-99FA-D50D3495A529}" type="pres">
      <dgm:prSet presAssocID="{BFED29BB-6925-4F06-AC39-0AF415681769}" presName="Name37" presStyleLbl="parChTrans1D3" presStyleIdx="11" presStyleCnt="22"/>
      <dgm:spPr/>
    </dgm:pt>
    <dgm:pt modelId="{19625E9F-F7CE-4786-B5B6-8199312E7FAA}" type="pres">
      <dgm:prSet presAssocID="{E8B8FEE8-7A28-465E-9A93-364BA9D06913}" presName="hierRoot2" presStyleCnt="0">
        <dgm:presLayoutVars>
          <dgm:hierBranch val="init"/>
        </dgm:presLayoutVars>
      </dgm:prSet>
      <dgm:spPr/>
    </dgm:pt>
    <dgm:pt modelId="{57F60ED1-8B91-4E35-B747-665B2C23D990}" type="pres">
      <dgm:prSet presAssocID="{E8B8FEE8-7A28-465E-9A93-364BA9D06913}" presName="rootComposite" presStyleCnt="0"/>
      <dgm:spPr/>
    </dgm:pt>
    <dgm:pt modelId="{9702EC1D-E13E-4C74-88D5-51A8CC53A87D}" type="pres">
      <dgm:prSet presAssocID="{E8B8FEE8-7A28-465E-9A93-364BA9D06913}" presName="rootText" presStyleLbl="node3" presStyleIdx="11" presStyleCnt="22">
        <dgm:presLayoutVars>
          <dgm:chPref val="3"/>
        </dgm:presLayoutVars>
      </dgm:prSet>
      <dgm:spPr/>
    </dgm:pt>
    <dgm:pt modelId="{EA7965D0-E551-4A1F-B12A-E54AB8087155}" type="pres">
      <dgm:prSet presAssocID="{E8B8FEE8-7A28-465E-9A93-364BA9D06913}" presName="rootConnector" presStyleLbl="node3" presStyleIdx="11" presStyleCnt="22"/>
      <dgm:spPr/>
    </dgm:pt>
    <dgm:pt modelId="{6E281B8E-E7BA-4720-A0CC-D8BDA5A0FDBC}" type="pres">
      <dgm:prSet presAssocID="{E8B8FEE8-7A28-465E-9A93-364BA9D06913}" presName="hierChild4" presStyleCnt="0"/>
      <dgm:spPr/>
    </dgm:pt>
    <dgm:pt modelId="{B2432009-72BB-4272-800A-03C6B7AF80CB}" type="pres">
      <dgm:prSet presAssocID="{E8B8FEE8-7A28-465E-9A93-364BA9D06913}" presName="hierChild5" presStyleCnt="0"/>
      <dgm:spPr/>
    </dgm:pt>
    <dgm:pt modelId="{7CDCD456-D6E0-46DC-A0D4-78D9C3D65B14}" type="pres">
      <dgm:prSet presAssocID="{ECDCF381-9976-41A3-8763-35414D17EBFF}" presName="Name37" presStyleLbl="parChTrans1D3" presStyleIdx="12" presStyleCnt="22"/>
      <dgm:spPr/>
    </dgm:pt>
    <dgm:pt modelId="{D71C456B-3A5E-4373-A1EA-3101396DF77E}" type="pres">
      <dgm:prSet presAssocID="{0D04893B-4EFE-4467-90D2-E3945CFD1BA6}" presName="hierRoot2" presStyleCnt="0">
        <dgm:presLayoutVars>
          <dgm:hierBranch val="init"/>
        </dgm:presLayoutVars>
      </dgm:prSet>
      <dgm:spPr/>
    </dgm:pt>
    <dgm:pt modelId="{51E4AF49-D7E5-4227-8794-6B09A25BBA35}" type="pres">
      <dgm:prSet presAssocID="{0D04893B-4EFE-4467-90D2-E3945CFD1BA6}" presName="rootComposite" presStyleCnt="0"/>
      <dgm:spPr/>
    </dgm:pt>
    <dgm:pt modelId="{B413DD14-5351-484F-8998-84C68E348323}" type="pres">
      <dgm:prSet presAssocID="{0D04893B-4EFE-4467-90D2-E3945CFD1BA6}" presName="rootText" presStyleLbl="node3" presStyleIdx="12" presStyleCnt="22">
        <dgm:presLayoutVars>
          <dgm:chPref val="3"/>
        </dgm:presLayoutVars>
      </dgm:prSet>
      <dgm:spPr/>
    </dgm:pt>
    <dgm:pt modelId="{6FDDFB6D-7FA3-421D-A394-F7D5CA2669AF}" type="pres">
      <dgm:prSet presAssocID="{0D04893B-4EFE-4467-90D2-E3945CFD1BA6}" presName="rootConnector" presStyleLbl="node3" presStyleIdx="12" presStyleCnt="22"/>
      <dgm:spPr/>
    </dgm:pt>
    <dgm:pt modelId="{A74E8C23-93BD-4FD6-BD50-EAABE43CE870}" type="pres">
      <dgm:prSet presAssocID="{0D04893B-4EFE-4467-90D2-E3945CFD1BA6}" presName="hierChild4" presStyleCnt="0"/>
      <dgm:spPr/>
    </dgm:pt>
    <dgm:pt modelId="{11C643A8-F3FA-42C5-A687-5ABA8BA98BB4}" type="pres">
      <dgm:prSet presAssocID="{0D04893B-4EFE-4467-90D2-E3945CFD1BA6}" presName="hierChild5" presStyleCnt="0"/>
      <dgm:spPr/>
    </dgm:pt>
    <dgm:pt modelId="{96659150-FA4D-4859-A4D5-CCB1EFCCB876}" type="pres">
      <dgm:prSet presAssocID="{7CEFC9F4-838D-402D-A71A-6C150990412A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4" presStyleCnt="6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4" presStyleCnt="6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4" presStyleCnt="6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3" presStyleCnt="22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3" presStyleCnt="22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3" presStyleCnt="22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4" presStyleCnt="22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4" presStyleCnt="22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4" presStyleCnt="22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5" presStyleCnt="22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5" presStyleCnt="22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5" presStyleCnt="22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980B4108-FB3A-4AA2-BBDE-38CE0BAA3768}" type="pres">
      <dgm:prSet presAssocID="{541ADC07-D4B0-41E9-9165-D93AFFAAA8DC}" presName="Name37" presStyleLbl="parChTrans1D3" presStyleIdx="16" presStyleCnt="22"/>
      <dgm:spPr/>
    </dgm:pt>
    <dgm:pt modelId="{A96FCC33-9C36-45EE-8D06-CEE384A2A68C}" type="pres">
      <dgm:prSet presAssocID="{9E54D3AA-6B5D-4501-AA4D-A9AC3EAF0935}" presName="hierRoot2" presStyleCnt="0">
        <dgm:presLayoutVars>
          <dgm:hierBranch val="init"/>
        </dgm:presLayoutVars>
      </dgm:prSet>
      <dgm:spPr/>
    </dgm:pt>
    <dgm:pt modelId="{E163DD50-C48E-4798-862C-B4B27D2198AE}" type="pres">
      <dgm:prSet presAssocID="{9E54D3AA-6B5D-4501-AA4D-A9AC3EAF0935}" presName="rootComposite" presStyleCnt="0"/>
      <dgm:spPr/>
    </dgm:pt>
    <dgm:pt modelId="{ECEF5FAF-B97D-4251-8D22-642EAAFAE58F}" type="pres">
      <dgm:prSet presAssocID="{9E54D3AA-6B5D-4501-AA4D-A9AC3EAF0935}" presName="rootText" presStyleLbl="node3" presStyleIdx="16" presStyleCnt="22">
        <dgm:presLayoutVars>
          <dgm:chPref val="3"/>
        </dgm:presLayoutVars>
      </dgm:prSet>
      <dgm:spPr/>
    </dgm:pt>
    <dgm:pt modelId="{FE6D440E-68F4-4966-969D-604A30BB7DD2}" type="pres">
      <dgm:prSet presAssocID="{9E54D3AA-6B5D-4501-AA4D-A9AC3EAF0935}" presName="rootConnector" presStyleLbl="node3" presStyleIdx="16" presStyleCnt="22"/>
      <dgm:spPr/>
    </dgm:pt>
    <dgm:pt modelId="{86BB0005-5995-43A8-BF79-B1E0E61C0949}" type="pres">
      <dgm:prSet presAssocID="{9E54D3AA-6B5D-4501-AA4D-A9AC3EAF0935}" presName="hierChild4" presStyleCnt="0"/>
      <dgm:spPr/>
    </dgm:pt>
    <dgm:pt modelId="{CC78DEC9-2D73-4F8F-9A9E-7BD9E234C30D}" type="pres">
      <dgm:prSet presAssocID="{9E54D3AA-6B5D-4501-AA4D-A9AC3EAF0935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6A698F66-F541-4F36-88DF-D0EA1E8F55C7}" type="pres">
      <dgm:prSet presAssocID="{BD59B358-5B7A-4C94-8AA4-F52C03A5F501}" presName="Name37" presStyleLbl="parChTrans1D2" presStyleIdx="5" presStyleCnt="6"/>
      <dgm:spPr/>
    </dgm:pt>
    <dgm:pt modelId="{92334AB2-4C9D-42BB-9DFE-6D9D6A6B9420}" type="pres">
      <dgm:prSet presAssocID="{5C1F7B4F-36D2-49E4-B1BA-7055213AD7FF}" presName="hierRoot2" presStyleCnt="0">
        <dgm:presLayoutVars>
          <dgm:hierBranch val="init"/>
        </dgm:presLayoutVars>
      </dgm:prSet>
      <dgm:spPr/>
    </dgm:pt>
    <dgm:pt modelId="{88671F77-8E82-493F-A676-2CC8B2D6AED0}" type="pres">
      <dgm:prSet presAssocID="{5C1F7B4F-36D2-49E4-B1BA-7055213AD7FF}" presName="rootComposite" presStyleCnt="0"/>
      <dgm:spPr/>
    </dgm:pt>
    <dgm:pt modelId="{BC2ADCD1-B026-4DB2-8FED-9361ED7ED328}" type="pres">
      <dgm:prSet presAssocID="{5C1F7B4F-36D2-49E4-B1BA-7055213AD7FF}" presName="rootText" presStyleLbl="node2" presStyleIdx="5" presStyleCnt="6">
        <dgm:presLayoutVars>
          <dgm:chPref val="3"/>
        </dgm:presLayoutVars>
      </dgm:prSet>
      <dgm:spPr/>
    </dgm:pt>
    <dgm:pt modelId="{EA772BD3-382A-4C81-8E8D-262C04A5B467}" type="pres">
      <dgm:prSet presAssocID="{5C1F7B4F-36D2-49E4-B1BA-7055213AD7FF}" presName="rootConnector" presStyleLbl="node2" presStyleIdx="5" presStyleCnt="6"/>
      <dgm:spPr/>
    </dgm:pt>
    <dgm:pt modelId="{C62B55E2-938D-406B-8E44-3BD67446F9D9}" type="pres">
      <dgm:prSet presAssocID="{5C1F7B4F-36D2-49E4-B1BA-7055213AD7FF}" presName="hierChild4" presStyleCnt="0"/>
      <dgm:spPr/>
    </dgm:pt>
    <dgm:pt modelId="{24F84A8F-78B8-4CFE-8801-2B6E868F445A}" type="pres">
      <dgm:prSet presAssocID="{515439FA-F2E6-4579-89A7-69515AC0158F}" presName="Name37" presStyleLbl="parChTrans1D3" presStyleIdx="17" presStyleCnt="22"/>
      <dgm:spPr/>
    </dgm:pt>
    <dgm:pt modelId="{82A27517-B449-4080-BCE7-3808F94A00D3}" type="pres">
      <dgm:prSet presAssocID="{58ACE1CB-7B2C-43AD-800C-F2E6EC6B0D3A}" presName="hierRoot2" presStyleCnt="0">
        <dgm:presLayoutVars>
          <dgm:hierBranch val="init"/>
        </dgm:presLayoutVars>
      </dgm:prSet>
      <dgm:spPr/>
    </dgm:pt>
    <dgm:pt modelId="{60CC0D4E-3168-47EE-9312-646E5B95D15F}" type="pres">
      <dgm:prSet presAssocID="{58ACE1CB-7B2C-43AD-800C-F2E6EC6B0D3A}" presName="rootComposite" presStyleCnt="0"/>
      <dgm:spPr/>
    </dgm:pt>
    <dgm:pt modelId="{D8873108-16C2-42D9-966F-AB6C65286DAA}" type="pres">
      <dgm:prSet presAssocID="{58ACE1CB-7B2C-43AD-800C-F2E6EC6B0D3A}" presName="rootText" presStyleLbl="node3" presStyleIdx="17" presStyleCnt="22">
        <dgm:presLayoutVars>
          <dgm:chPref val="3"/>
        </dgm:presLayoutVars>
      </dgm:prSet>
      <dgm:spPr/>
    </dgm:pt>
    <dgm:pt modelId="{7444A363-054C-425B-90A9-8D9E8A309F6D}" type="pres">
      <dgm:prSet presAssocID="{58ACE1CB-7B2C-43AD-800C-F2E6EC6B0D3A}" presName="rootConnector" presStyleLbl="node3" presStyleIdx="17" presStyleCnt="22"/>
      <dgm:spPr/>
    </dgm:pt>
    <dgm:pt modelId="{CF28ADC1-BA3E-41EC-AA77-381481B3F1DE}" type="pres">
      <dgm:prSet presAssocID="{58ACE1CB-7B2C-43AD-800C-F2E6EC6B0D3A}" presName="hierChild4" presStyleCnt="0"/>
      <dgm:spPr/>
    </dgm:pt>
    <dgm:pt modelId="{8FF48AAA-C149-47D8-96E0-4DCC6909FE63}" type="pres">
      <dgm:prSet presAssocID="{58ACE1CB-7B2C-43AD-800C-F2E6EC6B0D3A}" presName="hierChild5" presStyleCnt="0"/>
      <dgm:spPr/>
    </dgm:pt>
    <dgm:pt modelId="{8413A636-7A9C-4B07-AD0F-9B4797508F2A}" type="pres">
      <dgm:prSet presAssocID="{D563907C-2446-43D4-8B0E-75B81FF84451}" presName="Name37" presStyleLbl="parChTrans1D3" presStyleIdx="18" presStyleCnt="22"/>
      <dgm:spPr/>
    </dgm:pt>
    <dgm:pt modelId="{741812B9-107C-4000-9254-AB9919F5C388}" type="pres">
      <dgm:prSet presAssocID="{BCB54E85-D144-4177-ACC2-B599C498FC0A}" presName="hierRoot2" presStyleCnt="0">
        <dgm:presLayoutVars>
          <dgm:hierBranch val="init"/>
        </dgm:presLayoutVars>
      </dgm:prSet>
      <dgm:spPr/>
    </dgm:pt>
    <dgm:pt modelId="{563388A7-A955-4CD9-B92A-1EC989AA951F}" type="pres">
      <dgm:prSet presAssocID="{BCB54E85-D144-4177-ACC2-B599C498FC0A}" presName="rootComposite" presStyleCnt="0"/>
      <dgm:spPr/>
    </dgm:pt>
    <dgm:pt modelId="{FD781499-E48D-4B5D-A707-853B2849C016}" type="pres">
      <dgm:prSet presAssocID="{BCB54E85-D144-4177-ACC2-B599C498FC0A}" presName="rootText" presStyleLbl="node3" presStyleIdx="18" presStyleCnt="22">
        <dgm:presLayoutVars>
          <dgm:chPref val="3"/>
        </dgm:presLayoutVars>
      </dgm:prSet>
      <dgm:spPr/>
    </dgm:pt>
    <dgm:pt modelId="{5884D575-FDBE-4FD4-A1E0-9578AA7899E5}" type="pres">
      <dgm:prSet presAssocID="{BCB54E85-D144-4177-ACC2-B599C498FC0A}" presName="rootConnector" presStyleLbl="node3" presStyleIdx="18" presStyleCnt="22"/>
      <dgm:spPr/>
    </dgm:pt>
    <dgm:pt modelId="{FC804AE1-FD13-4673-BAF1-15EE0632080E}" type="pres">
      <dgm:prSet presAssocID="{BCB54E85-D144-4177-ACC2-B599C498FC0A}" presName="hierChild4" presStyleCnt="0"/>
      <dgm:spPr/>
    </dgm:pt>
    <dgm:pt modelId="{6C28E7FA-A328-44A1-8DBA-5C960447E8ED}" type="pres">
      <dgm:prSet presAssocID="{BCB54E85-D144-4177-ACC2-B599C498FC0A}" presName="hierChild5" presStyleCnt="0"/>
      <dgm:spPr/>
    </dgm:pt>
    <dgm:pt modelId="{54337BB0-24DE-4EF8-8B44-EAD07F535794}" type="pres">
      <dgm:prSet presAssocID="{D366FF55-A8FF-48BA-A87C-75361D7194CC}" presName="Name37" presStyleLbl="parChTrans1D3" presStyleIdx="19" presStyleCnt="22"/>
      <dgm:spPr/>
    </dgm:pt>
    <dgm:pt modelId="{AA89F88F-8C28-4625-A05B-1F9E12AA5FA0}" type="pres">
      <dgm:prSet presAssocID="{B5024BB4-9FAC-4425-9588-EB4313976150}" presName="hierRoot2" presStyleCnt="0">
        <dgm:presLayoutVars>
          <dgm:hierBranch val="init"/>
        </dgm:presLayoutVars>
      </dgm:prSet>
      <dgm:spPr/>
    </dgm:pt>
    <dgm:pt modelId="{AE1B60D8-1D4F-4960-9F4D-EB641ACC2132}" type="pres">
      <dgm:prSet presAssocID="{B5024BB4-9FAC-4425-9588-EB4313976150}" presName="rootComposite" presStyleCnt="0"/>
      <dgm:spPr/>
    </dgm:pt>
    <dgm:pt modelId="{33B664A2-BD4F-489A-832A-4C3E57D7A2E4}" type="pres">
      <dgm:prSet presAssocID="{B5024BB4-9FAC-4425-9588-EB4313976150}" presName="rootText" presStyleLbl="node3" presStyleIdx="19" presStyleCnt="22">
        <dgm:presLayoutVars>
          <dgm:chPref val="3"/>
        </dgm:presLayoutVars>
      </dgm:prSet>
      <dgm:spPr/>
    </dgm:pt>
    <dgm:pt modelId="{4420F35B-2938-470C-A04D-D0BA0C88804F}" type="pres">
      <dgm:prSet presAssocID="{B5024BB4-9FAC-4425-9588-EB4313976150}" presName="rootConnector" presStyleLbl="node3" presStyleIdx="19" presStyleCnt="22"/>
      <dgm:spPr/>
    </dgm:pt>
    <dgm:pt modelId="{44E7CB46-DDAB-4DB5-999C-31B6569A3F55}" type="pres">
      <dgm:prSet presAssocID="{B5024BB4-9FAC-4425-9588-EB4313976150}" presName="hierChild4" presStyleCnt="0"/>
      <dgm:spPr/>
    </dgm:pt>
    <dgm:pt modelId="{F15A7CDD-B477-44C1-9405-85E88B9599FA}" type="pres">
      <dgm:prSet presAssocID="{B5024BB4-9FAC-4425-9588-EB4313976150}" presName="hierChild5" presStyleCnt="0"/>
      <dgm:spPr/>
    </dgm:pt>
    <dgm:pt modelId="{EBE75532-F3CE-4C28-9095-6BFA5A0B67F0}" type="pres">
      <dgm:prSet presAssocID="{B9581FD5-A678-4478-A4DF-B4884A559082}" presName="Name37" presStyleLbl="parChTrans1D3" presStyleIdx="20" presStyleCnt="22"/>
      <dgm:spPr/>
    </dgm:pt>
    <dgm:pt modelId="{AE6F7226-4702-4E46-B9D5-310D1CA0C238}" type="pres">
      <dgm:prSet presAssocID="{272C3052-C9B6-4D9B-B6E9-F70635B7B82D}" presName="hierRoot2" presStyleCnt="0">
        <dgm:presLayoutVars>
          <dgm:hierBranch val="init"/>
        </dgm:presLayoutVars>
      </dgm:prSet>
      <dgm:spPr/>
    </dgm:pt>
    <dgm:pt modelId="{DF8679A8-E128-4172-AF11-500C4CB1725B}" type="pres">
      <dgm:prSet presAssocID="{272C3052-C9B6-4D9B-B6E9-F70635B7B82D}" presName="rootComposite" presStyleCnt="0"/>
      <dgm:spPr/>
    </dgm:pt>
    <dgm:pt modelId="{E23CB3CE-465D-46EE-8384-397D1EDF5AE9}" type="pres">
      <dgm:prSet presAssocID="{272C3052-C9B6-4D9B-B6E9-F70635B7B82D}" presName="rootText" presStyleLbl="node3" presStyleIdx="20" presStyleCnt="22">
        <dgm:presLayoutVars>
          <dgm:chPref val="3"/>
        </dgm:presLayoutVars>
      </dgm:prSet>
      <dgm:spPr/>
    </dgm:pt>
    <dgm:pt modelId="{A242C059-187C-4800-8C14-6BF60ECA5304}" type="pres">
      <dgm:prSet presAssocID="{272C3052-C9B6-4D9B-B6E9-F70635B7B82D}" presName="rootConnector" presStyleLbl="node3" presStyleIdx="20" presStyleCnt="22"/>
      <dgm:spPr/>
    </dgm:pt>
    <dgm:pt modelId="{3BC6AB9E-247E-4B12-B55C-259C7C85900E}" type="pres">
      <dgm:prSet presAssocID="{272C3052-C9B6-4D9B-B6E9-F70635B7B82D}" presName="hierChild4" presStyleCnt="0"/>
      <dgm:spPr/>
    </dgm:pt>
    <dgm:pt modelId="{080C9DF8-291E-46EA-8E39-02A266912952}" type="pres">
      <dgm:prSet presAssocID="{272C3052-C9B6-4D9B-B6E9-F70635B7B82D}" presName="hierChild5" presStyleCnt="0"/>
      <dgm:spPr/>
    </dgm:pt>
    <dgm:pt modelId="{7DDFD009-D9CA-41CC-9225-9AB48CCF596C}" type="pres">
      <dgm:prSet presAssocID="{D11B21A0-CA89-46D5-831A-5345B77E143B}" presName="Name37" presStyleLbl="parChTrans1D3" presStyleIdx="21" presStyleCnt="22"/>
      <dgm:spPr/>
    </dgm:pt>
    <dgm:pt modelId="{249613BD-AC64-4FC1-9185-D3BFC1662706}" type="pres">
      <dgm:prSet presAssocID="{8D73F722-3400-4B97-881B-AB14AF69399A}" presName="hierRoot2" presStyleCnt="0">
        <dgm:presLayoutVars>
          <dgm:hierBranch val="init"/>
        </dgm:presLayoutVars>
      </dgm:prSet>
      <dgm:spPr/>
    </dgm:pt>
    <dgm:pt modelId="{0D1ACBA4-2EC1-4361-854F-FED4FE2C9890}" type="pres">
      <dgm:prSet presAssocID="{8D73F722-3400-4B97-881B-AB14AF69399A}" presName="rootComposite" presStyleCnt="0"/>
      <dgm:spPr/>
    </dgm:pt>
    <dgm:pt modelId="{D0D689F6-AFEC-4E7C-883C-31619860A53D}" type="pres">
      <dgm:prSet presAssocID="{8D73F722-3400-4B97-881B-AB14AF69399A}" presName="rootText" presStyleLbl="node3" presStyleIdx="21" presStyleCnt="22">
        <dgm:presLayoutVars>
          <dgm:chPref val="3"/>
        </dgm:presLayoutVars>
      </dgm:prSet>
      <dgm:spPr/>
    </dgm:pt>
    <dgm:pt modelId="{D4644B75-217D-4CC2-924B-DA0C12F21F10}" type="pres">
      <dgm:prSet presAssocID="{8D73F722-3400-4B97-881B-AB14AF69399A}" presName="rootConnector" presStyleLbl="node3" presStyleIdx="21" presStyleCnt="22"/>
      <dgm:spPr/>
    </dgm:pt>
    <dgm:pt modelId="{0B30180C-A78A-4C1C-8E44-DFE9F13238F7}" type="pres">
      <dgm:prSet presAssocID="{8D73F722-3400-4B97-881B-AB14AF69399A}" presName="hierChild4" presStyleCnt="0"/>
      <dgm:spPr/>
    </dgm:pt>
    <dgm:pt modelId="{F6882928-5C55-4A53-8522-63F0EF03E82D}" type="pres">
      <dgm:prSet presAssocID="{8D73F722-3400-4B97-881B-AB14AF69399A}" presName="hierChild5" presStyleCnt="0"/>
      <dgm:spPr/>
    </dgm:pt>
    <dgm:pt modelId="{B8FDD6E8-634B-4536-8E08-61884060E5EA}" type="pres">
      <dgm:prSet presAssocID="{5C1F7B4F-36D2-49E4-B1BA-7055213AD7F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87A51D00-19F7-4611-9563-FA8887583798}" type="presOf" srcId="{5C1F7B4F-36D2-49E4-B1BA-7055213AD7FF}" destId="{EA772BD3-382A-4C81-8E8D-262C04A5B467}" srcOrd="1" destOrd="0" presId="urn:microsoft.com/office/officeart/2005/8/layout/orgChart1"/>
    <dgm:cxn modelId="{90651104-A3B2-43B0-AF89-9C13D19A7B08}" type="presOf" srcId="{AF4B2AFE-C2D7-46B2-85E9-75C11F6D45CC}" destId="{1A1A071B-5958-4C64-925B-BBA0F6D9EC13}" srcOrd="0" destOrd="0" presId="urn:microsoft.com/office/officeart/2005/8/layout/orgChart1"/>
    <dgm:cxn modelId="{013D0D05-3AEA-4AB9-AF48-3A5361975FA9}" type="presOf" srcId="{BCB54E85-D144-4177-ACC2-B599C498FC0A}" destId="{5884D575-FDBE-4FD4-A1E0-9578AA7899E5}" srcOrd="1" destOrd="0" presId="urn:microsoft.com/office/officeart/2005/8/layout/orgChart1"/>
    <dgm:cxn modelId="{D0B13205-D9F8-4F60-8C5E-C16A27E7C6FA}" type="presOf" srcId="{D366FF55-A8FF-48BA-A87C-75361D7194CC}" destId="{54337BB0-24DE-4EF8-8B44-EAD07F535794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AA574508-2BF8-4B16-B424-7D1AD94EDD6F}" type="presOf" srcId="{58ACE1CB-7B2C-43AD-800C-F2E6EC6B0D3A}" destId="{7444A363-054C-425B-90A9-8D9E8A309F6D}" srcOrd="1" destOrd="0" presId="urn:microsoft.com/office/officeart/2005/8/layout/orgChart1"/>
    <dgm:cxn modelId="{9EDFE908-2F1B-4A76-89F5-BC8076AF3AC8}" srcId="{C08AAFD1-FC80-41F1-BB4A-235BEB091BA7}" destId="{AF4B2AFE-C2D7-46B2-85E9-75C11F6D45CC}" srcOrd="0" destOrd="0" parTransId="{B7DA3C24-9AC4-43C0-A699-A532BD8CF475}" sibTransId="{A94B4534-EE43-4639-B226-840D6E6C95AD}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E8A4EF0F-5E22-4690-8B5D-68654E7EE90C}" type="presOf" srcId="{C08AAFD1-FC80-41F1-BB4A-235BEB091BA7}" destId="{8A2FD6C1-C6DA-42AA-B964-4B3C063F34CA}" srcOrd="0" destOrd="0" presId="urn:microsoft.com/office/officeart/2005/8/layout/orgChart1"/>
    <dgm:cxn modelId="{6DD7D212-6DEE-4F16-AE5E-587259B61EE1}" type="presOf" srcId="{0D924222-92DC-401D-B128-E49772CD5C01}" destId="{1FF84DE4-059D-4AE4-9BC2-91E4FE77B111}" srcOrd="1" destOrd="0" presId="urn:microsoft.com/office/officeart/2005/8/layout/orgChart1"/>
    <dgm:cxn modelId="{5A750013-78A2-4147-AB31-AF7300A7EA70}" type="presOf" srcId="{0D04893B-4EFE-4467-90D2-E3945CFD1BA6}" destId="{B413DD14-5351-484F-8998-84C68E348323}" srcOrd="0" destOrd="0" presId="urn:microsoft.com/office/officeart/2005/8/layout/orgChart1"/>
    <dgm:cxn modelId="{51176814-04D8-459B-8405-E289A5EAF7A6}" type="presOf" srcId="{E8B8FEE8-7A28-465E-9A93-364BA9D06913}" destId="{EA7965D0-E551-4A1F-B12A-E54AB8087155}" srcOrd="1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A86A2F1B-0BDB-4F98-84C9-94D640CEBC28}" srcId="{5C1F7B4F-36D2-49E4-B1BA-7055213AD7FF}" destId="{272C3052-C9B6-4D9B-B6E9-F70635B7B82D}" srcOrd="3" destOrd="0" parTransId="{B9581FD5-A678-4478-A4DF-B4884A559082}" sibTransId="{A292CAA0-DB85-4DCE-BA83-FDDCA32A2151}"/>
    <dgm:cxn modelId="{9BA16A1C-105B-4A63-B3B5-3637F572FC29}" type="presOf" srcId="{8D73F722-3400-4B97-881B-AB14AF69399A}" destId="{D0D689F6-AFEC-4E7C-883C-31619860A53D}" srcOrd="0" destOrd="0" presId="urn:microsoft.com/office/officeart/2005/8/layout/orgChart1"/>
    <dgm:cxn modelId="{8C50EF1F-FBEB-42B1-BFF2-446396E61BFF}" type="presOf" srcId="{AF4B2AFE-C2D7-46B2-85E9-75C11F6D45CC}" destId="{F0D23F8C-3A55-4054-A311-2E07BFE46EE2}" srcOrd="1" destOrd="0" presId="urn:microsoft.com/office/officeart/2005/8/layout/orgChart1"/>
    <dgm:cxn modelId="{58A56F21-619D-45AC-8A92-76100BD2990B}" type="presOf" srcId="{4001DED7-CAA9-4514-BA03-748C39458DE5}" destId="{EF541A25-E74E-49AA-9DD8-76F45257AC74}" srcOrd="0" destOrd="0" presId="urn:microsoft.com/office/officeart/2005/8/layout/orgChart1"/>
    <dgm:cxn modelId="{F7569126-5194-44F1-83B0-BCBCF7F14421}" type="presOf" srcId="{BA79D967-B31D-4DA4-AB25-53F01210C5E6}" destId="{0BC92007-C788-4AE9-B6ED-681853F3E6FA}" srcOrd="1" destOrd="0" presId="urn:microsoft.com/office/officeart/2005/8/layout/orgChart1"/>
    <dgm:cxn modelId="{5F769129-8A57-413B-BA39-8058DC9662B7}" type="presOf" srcId="{ECDCF381-9976-41A3-8763-35414D17EBFF}" destId="{7CDCD456-D6E0-46DC-A0D4-78D9C3D65B14}" srcOrd="0" destOrd="0" presId="urn:microsoft.com/office/officeart/2005/8/layout/orgChart1"/>
    <dgm:cxn modelId="{9ED90E2B-B829-4D94-B816-389617898E08}" type="presOf" srcId="{EF926AB4-4675-46B2-AE09-CD8B9CBB4E5C}" destId="{4F33B4DA-BE91-477F-8BA6-B7629A519AD2}" srcOrd="1" destOrd="0" presId="urn:microsoft.com/office/officeart/2005/8/layout/orgChart1"/>
    <dgm:cxn modelId="{6E1CBA2B-BC19-4919-86EE-CDE86625ADB2}" srcId="{B69A64DB-1714-436F-90C8-41D514202708}" destId="{5C1F7B4F-36D2-49E4-B1BA-7055213AD7FF}" srcOrd="5" destOrd="0" parTransId="{BD59B358-5B7A-4C94-8AA4-F52C03A5F501}" sibTransId="{E57F3411-95B0-45D4-8E1B-635E08D0437A}"/>
    <dgm:cxn modelId="{933AFD2C-1D43-427A-BE50-9F8BE58DC77F}" type="presOf" srcId="{EF926AB4-4675-46B2-AE09-CD8B9CBB4E5C}" destId="{A0FE53F7-9812-44D9-B07B-BFA404250D6D}" srcOrd="0" destOrd="0" presId="urn:microsoft.com/office/officeart/2005/8/layout/orgChart1"/>
    <dgm:cxn modelId="{94CB3333-86BF-42B4-833E-03036F8931CD}" type="presOf" srcId="{27C11121-FCCA-4B10-A793-21F6883A2B3E}" destId="{1102DDBF-E2DB-472F-96A1-CB3462977B0D}" srcOrd="0" destOrd="0" presId="urn:microsoft.com/office/officeart/2005/8/layout/orgChart1"/>
    <dgm:cxn modelId="{44DE4D34-C05D-4ECC-BEF6-586392B1CFCA}" type="presOf" srcId="{FABA4A36-4677-4E48-AFEE-9C5BA105FA23}" destId="{03F23493-885A-4227-8053-3F9491645E6B}" srcOrd="0" destOrd="0" presId="urn:microsoft.com/office/officeart/2005/8/layout/orgChart1"/>
    <dgm:cxn modelId="{AF5D5E35-1828-4288-8D30-B360C4F2FB5B}" type="presOf" srcId="{CF12D951-5004-4BD2-8FDF-A88F922F0F9A}" destId="{F73B5359-3C6A-4427-A9D8-2F56BD63D69A}" srcOrd="1" destOrd="0" presId="urn:microsoft.com/office/officeart/2005/8/layout/orgChart1"/>
    <dgm:cxn modelId="{5F084E39-E277-47E2-A994-7EBA17B4DC30}" type="presOf" srcId="{E8E49012-3BFB-4E1A-B6FD-80C1B53A118C}" destId="{808637AA-354C-4B43-A849-749AB348FB04}" srcOrd="1" destOrd="0" presId="urn:microsoft.com/office/officeart/2005/8/layout/orgChart1"/>
    <dgm:cxn modelId="{B586243D-311A-4526-A117-0D6487906651}" type="presOf" srcId="{E8B8FEE8-7A28-465E-9A93-364BA9D06913}" destId="{9702EC1D-E13E-4C74-88D5-51A8CC53A87D}" srcOrd="0" destOrd="0" presId="urn:microsoft.com/office/officeart/2005/8/layout/orgChart1"/>
    <dgm:cxn modelId="{50896E3E-E235-47E7-B362-2F5BBC474E3D}" type="presOf" srcId="{5F275ECB-C388-4F2D-B47C-473E4CBDE4DA}" destId="{53668A8F-1C63-4CC2-99FA-E2307EC288B3}" srcOrd="1" destOrd="0" presId="urn:microsoft.com/office/officeart/2005/8/layout/orgChart1"/>
    <dgm:cxn modelId="{3433ED5B-E063-4A56-8DE2-73A3EDC93566}" type="presOf" srcId="{B7DA3C24-9AC4-43C0-A699-A532BD8CF475}" destId="{10F81677-AD0E-4B81-8CF1-8087CC442EBA}" srcOrd="0" destOrd="0" presId="urn:microsoft.com/office/officeart/2005/8/layout/orgChart1"/>
    <dgm:cxn modelId="{EADF215C-86FA-4B64-94EE-7D3C92517C7D}" type="presOf" srcId="{BA79D967-B31D-4DA4-AB25-53F01210C5E6}" destId="{907791FD-DDF0-4C88-A9AB-B04483412C06}" srcOrd="0" destOrd="0" presId="urn:microsoft.com/office/officeart/2005/8/layout/orgChart1"/>
    <dgm:cxn modelId="{ED9C4C41-5C1A-47EA-8C06-0B819AE7FE77}" type="presOf" srcId="{5F275ECB-C388-4F2D-B47C-473E4CBDE4DA}" destId="{C0BB513D-A6C7-4A24-ACD2-FF313CF5AAD7}" srcOrd="0" destOrd="0" presId="urn:microsoft.com/office/officeart/2005/8/layout/orgChart1"/>
    <dgm:cxn modelId="{579E8162-1A0B-4238-85D3-A637F9FA9032}" srcId="{5C1F7B4F-36D2-49E4-B1BA-7055213AD7FF}" destId="{BCB54E85-D144-4177-ACC2-B599C498FC0A}" srcOrd="1" destOrd="0" parTransId="{D563907C-2446-43D4-8B0E-75B81FF84451}" sibTransId="{2F89B378-2131-48C9-BB24-03CDCFFF409C}"/>
    <dgm:cxn modelId="{5995F362-A6C2-4CAB-81C7-F7D334FDFE7E}" type="presOf" srcId="{E8E49012-3BFB-4E1A-B6FD-80C1B53A118C}" destId="{D8CF3383-0945-4C8D-8A53-372F0B50E698}" srcOrd="0" destOrd="0" presId="urn:microsoft.com/office/officeart/2005/8/layout/orgChart1"/>
    <dgm:cxn modelId="{3B445866-B44E-46D7-8E88-BC520008ADBC}" type="presOf" srcId="{B5024BB4-9FAC-4425-9588-EB4313976150}" destId="{4420F35B-2938-470C-A04D-D0BA0C88804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C77E347-F5FA-4076-BB8E-CD8778C237FD}" type="presOf" srcId="{8988F6F6-F2D4-41D4-8365-E8D67DC61266}" destId="{A71D40DB-5B54-4F62-8ADD-EAB66632ADEE}" srcOrd="0" destOrd="0" presId="urn:microsoft.com/office/officeart/2005/8/layout/orgChart1"/>
    <dgm:cxn modelId="{0FCCDE68-D4E5-4463-9590-B4C8B835BB41}" srcId="{914D0B9F-FA52-4B72-868A-FBC103526FEB}" destId="{2099657F-5E95-4A9A-8397-C719E7118C6D}" srcOrd="1" destOrd="0" parTransId="{26D77EF0-471E-49ED-9272-83A30D8CDB1F}" sibTransId="{50EA005A-EBFF-4928-B918-A63F41C90005}"/>
    <dgm:cxn modelId="{29F02249-937C-43AF-9987-082AF399E540}" srcId="{7CEFC9F4-838D-402D-A71A-6C150990412A}" destId="{0D04893B-4EFE-4467-90D2-E3945CFD1BA6}" srcOrd="2" destOrd="0" parTransId="{ECDCF381-9976-41A3-8763-35414D17EBFF}" sibTransId="{11EDC15D-35BE-489F-ABEC-770AD57683A1}"/>
    <dgm:cxn modelId="{0A933D4B-7D91-4E31-8DD0-8B34F0D34AEC}" type="presOf" srcId="{D563907C-2446-43D4-8B0E-75B81FF84451}" destId="{8413A636-7A9C-4B07-AD0F-9B4797508F2A}" srcOrd="0" destOrd="0" presId="urn:microsoft.com/office/officeart/2005/8/layout/orgChart1"/>
    <dgm:cxn modelId="{8235B16D-B79E-4897-A7C2-4850104F5C10}" type="presOf" srcId="{A9C34F63-06BA-40A0-B2FD-B70C18DC754B}" destId="{805C57D9-B884-4D4A-AE0A-016D79134A24}" srcOrd="0" destOrd="0" presId="urn:microsoft.com/office/officeart/2005/8/layout/orgChart1"/>
    <dgm:cxn modelId="{37B8BF4D-59F3-436F-B6CA-7383FB488B8C}" type="presOf" srcId="{FABA4A36-4677-4E48-AFEE-9C5BA105FA23}" destId="{2110068C-4F27-447A-8E62-A5A18518D8AC}" srcOrd="1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21DC244F-D5A3-4F9F-9B47-9FAFD1B2B13E}" type="presOf" srcId="{BCB54E85-D144-4177-ACC2-B599C498FC0A}" destId="{FD781499-E48D-4B5D-A707-853B2849C016}" srcOrd="0" destOrd="0" presId="urn:microsoft.com/office/officeart/2005/8/layout/orgChart1"/>
    <dgm:cxn modelId="{7A5A626F-7CC4-4710-9DF9-59F8FEFC04E6}" type="presOf" srcId="{914D0B9F-FA52-4B72-868A-FBC103526FEB}" destId="{A8EA6D1E-391F-4434-9888-5A00B5F81FE6}" srcOrd="1" destOrd="0" presId="urn:microsoft.com/office/officeart/2005/8/layout/orgChart1"/>
    <dgm:cxn modelId="{5978826F-4266-4452-A177-36540ED271DF}" type="presOf" srcId="{7E1B4912-C6BB-4451-A39C-2547B80DAB48}" destId="{4F861682-ED97-4C55-9A4E-5C18D998392A}" srcOrd="0" destOrd="0" presId="urn:microsoft.com/office/officeart/2005/8/layout/orgChart1"/>
    <dgm:cxn modelId="{DD1B5050-3298-4A38-B8EF-1474949429BC}" type="presOf" srcId="{A4827805-4A57-4FDE-9BDE-F57C128F6F1F}" destId="{FF7F1484-C8B0-456A-A8CB-A757D34C4799}" srcOrd="0" destOrd="0" presId="urn:microsoft.com/office/officeart/2005/8/layout/orgChart1"/>
    <dgm:cxn modelId="{CE39B751-5338-477E-8E11-39218110F761}" type="presOf" srcId="{0D924222-92DC-401D-B128-E49772CD5C01}" destId="{0B3720BE-5DC6-44D9-9CE6-755AFDE6ED20}" srcOrd="0" destOrd="0" presId="urn:microsoft.com/office/officeart/2005/8/layout/orgChart1"/>
    <dgm:cxn modelId="{CC8C9052-BA4C-441C-B73D-51A3EF943402}" srcId="{C08AAFD1-FC80-41F1-BB4A-235BEB091BA7}" destId="{01FB72A4-40AB-4B22-9981-AA2E5FFE3EE1}" srcOrd="1" destOrd="0" parTransId="{236DDFB0-59B9-451D-9FE9-1C8138498C57}" sibTransId="{A9CDC962-702A-438F-808E-A1440F05327D}"/>
    <dgm:cxn modelId="{8D370673-979D-442F-9F29-68AA4A4E5153}" type="presOf" srcId="{4BE77738-F0C4-4728-BC02-C374BF908180}" destId="{418B93E7-947A-4B66-848B-B2855C78A5DD}" srcOrd="0" destOrd="0" presId="urn:microsoft.com/office/officeart/2005/8/layout/orgChart1"/>
    <dgm:cxn modelId="{69F0CF53-88AB-4FF6-B24A-DAE800AE4FD7}" type="presOf" srcId="{91808134-BB0C-42F4-8799-344C197B5DC6}" destId="{2AF182EC-821C-4503-878B-5FE97308CC0C}" srcOrd="0" destOrd="0" presId="urn:microsoft.com/office/officeart/2005/8/layout/orgChart1"/>
    <dgm:cxn modelId="{D156B254-5DF7-41B8-B2C8-13AF792CE42B}" type="presOf" srcId="{69ACC0EF-7A00-4141-9919-3D6766D263B4}" destId="{5157D9FE-AB47-4C7F-B45E-54A97DF16FD2}" srcOrd="0" destOrd="0" presId="urn:microsoft.com/office/officeart/2005/8/layout/orgChart1"/>
    <dgm:cxn modelId="{F5E01455-3B4A-4E44-86CE-B1C610E21A22}" type="presOf" srcId="{236DDFB0-59B9-451D-9FE9-1C8138498C57}" destId="{91152D0A-4163-4A91-BAE0-033117434100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2" destOrd="0" parTransId="{6D2ECB51-2F3D-4A9A-B17C-D041211B851C}" sibTransId="{C05E52EB-5669-42D3-97B5-ACBBC894550D}"/>
    <dgm:cxn modelId="{B8CF6F78-B02C-423E-BF8B-33A5D2DAFFF3}" type="presOf" srcId="{E2748FE1-99E4-46E4-809B-BCD50BB0B3AA}" destId="{4853C6CE-EBC5-4CC9-9A74-80111B239CDE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95C7D47A-DBFB-4FE8-A01F-553D0AB378C3}" type="presOf" srcId="{6D2ECB51-2F3D-4A9A-B17C-D041211B851C}" destId="{22F2C123-915A-40D9-89F4-37C126D8B05B}" srcOrd="0" destOrd="0" presId="urn:microsoft.com/office/officeart/2005/8/layout/orgChart1"/>
    <dgm:cxn modelId="{2F944F7B-1BA1-41F6-8467-C0642C724C23}" type="presOf" srcId="{58ACE1CB-7B2C-43AD-800C-F2E6EC6B0D3A}" destId="{D8873108-16C2-42D9-966F-AB6C65286DAA}" srcOrd="0" destOrd="0" presId="urn:microsoft.com/office/officeart/2005/8/layout/orgChart1"/>
    <dgm:cxn modelId="{DD267D7E-7584-4B50-B3FA-4C2D73A6E526}" type="presOf" srcId="{2099657F-5E95-4A9A-8397-C719E7118C6D}" destId="{78C07248-AB9B-48DB-8803-4B1E7817EAEA}" srcOrd="0" destOrd="0" presId="urn:microsoft.com/office/officeart/2005/8/layout/orgChart1"/>
    <dgm:cxn modelId="{490F347F-70A2-4828-B33F-172971EC58D3}" type="presOf" srcId="{B9581FD5-A678-4478-A4DF-B4884A559082}" destId="{EBE75532-F3CE-4C28-9095-6BFA5A0B67F0}" srcOrd="0" destOrd="0" presId="urn:microsoft.com/office/officeart/2005/8/layout/orgChart1"/>
    <dgm:cxn modelId="{2781F282-4BC1-4A71-8246-300009FE76C8}" srcId="{B69A64DB-1714-436F-90C8-41D514202708}" destId="{69ACC0EF-7A00-4141-9919-3D6766D263B4}" srcOrd="4" destOrd="0" parTransId="{A4827805-4A57-4FDE-9BDE-F57C128F6F1F}" sibTransId="{61024B97-0DEB-405A-A072-D0EB4C6C1BE5}"/>
    <dgm:cxn modelId="{D7DD4F84-B9D7-4096-9E63-697040D86297}" srcId="{5C1F7B4F-36D2-49E4-B1BA-7055213AD7FF}" destId="{58ACE1CB-7B2C-43AD-800C-F2E6EC6B0D3A}" srcOrd="0" destOrd="0" parTransId="{515439FA-F2E6-4579-89A7-69515AC0158F}" sibTransId="{3B98493C-964C-43D1-98D0-8D3562661580}"/>
    <dgm:cxn modelId="{74D4B484-517E-4AE6-A31A-2C62A0E69C8A}" type="presOf" srcId="{0AF6BE1F-9CB6-4F85-8A35-33D4C5115213}" destId="{192A2419-7AA0-40D9-9BA7-C3430A875C56}" srcOrd="0" destOrd="0" presId="urn:microsoft.com/office/officeart/2005/8/layout/orgChart1"/>
    <dgm:cxn modelId="{7A1A0686-B33F-477B-9DF8-F6E439F12FF7}" type="presOf" srcId="{BFED29BB-6925-4F06-AC39-0AF415681769}" destId="{F8BD7029-FBC8-4E05-99FA-D50D3495A529}" srcOrd="0" destOrd="0" presId="urn:microsoft.com/office/officeart/2005/8/layout/orgChart1"/>
    <dgm:cxn modelId="{3F749786-9948-4A63-A0E8-6D5EFDCF0BA7}" srcId="{5C1F7B4F-36D2-49E4-B1BA-7055213AD7FF}" destId="{8D73F722-3400-4B97-881B-AB14AF69399A}" srcOrd="4" destOrd="0" parTransId="{D11B21A0-CA89-46D5-831A-5345B77E143B}" sibTransId="{7D8A6A53-5C05-4DEE-9AA9-57F8AE863EC6}"/>
    <dgm:cxn modelId="{05845987-7A6D-4E64-9FD1-D4867FDD3E68}" type="presOf" srcId="{272C3052-C9B6-4D9B-B6E9-F70635B7B82D}" destId="{E23CB3CE-465D-46EE-8384-397D1EDF5AE9}" srcOrd="0" destOrd="0" presId="urn:microsoft.com/office/officeart/2005/8/layout/orgChart1"/>
    <dgm:cxn modelId="{CA638D89-568C-455D-9ADF-466F0C23086B}" type="presOf" srcId="{1F5B6329-7279-4FF1-A5FF-6B71D9DCB82D}" destId="{97D45C42-26E9-4F77-B1AA-FA8F5F47671B}" srcOrd="0" destOrd="0" presId="urn:microsoft.com/office/officeart/2005/8/layout/orgChart1"/>
    <dgm:cxn modelId="{310EF38A-2837-4A25-978D-92BF2717A33F}" type="presOf" srcId="{01FB72A4-40AB-4B22-9981-AA2E5FFE3EE1}" destId="{F57D8F9C-FF37-4F48-BA08-C6A6A06A2684}" srcOrd="1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F489978E-CF6B-4BDC-B30E-7B49AA322291}" type="presOf" srcId="{D11B21A0-CA89-46D5-831A-5345B77E143B}" destId="{7DDFD009-D9CA-41CC-9225-9AB48CCF596C}" srcOrd="0" destOrd="0" presId="urn:microsoft.com/office/officeart/2005/8/layout/orgChart1"/>
    <dgm:cxn modelId="{3DAC5C90-C21A-4E4F-8D6C-86DDCA376413}" type="presOf" srcId="{C12A2C49-BFE6-47FC-A140-F492AC97C143}" destId="{CDCD0323-A13F-44A2-8770-703B1843D3A7}" srcOrd="0" destOrd="0" presId="urn:microsoft.com/office/officeart/2005/8/layout/orgChart1"/>
    <dgm:cxn modelId="{18AF3592-3ACA-42B4-B187-CD1F73F5FF9E}" type="presOf" srcId="{8D73F722-3400-4B97-881B-AB14AF69399A}" destId="{D4644B75-217D-4CC2-924B-DA0C12F21F10}" srcOrd="1" destOrd="0" presId="urn:microsoft.com/office/officeart/2005/8/layout/orgChart1"/>
    <dgm:cxn modelId="{A9C20093-7CAF-44F8-8E1C-1693A11DEBDC}" type="presOf" srcId="{9B6A02D0-C180-4DFD-BC06-4BE4C3F070FC}" destId="{34999F59-46E4-4D02-93A7-653263849643}" srcOrd="0" destOrd="0" presId="urn:microsoft.com/office/officeart/2005/8/layout/orgChart1"/>
    <dgm:cxn modelId="{A03F9E99-BD41-4540-9CB7-7B752913BE8F}" type="presOf" srcId="{0D04893B-4EFE-4467-90D2-E3945CFD1BA6}" destId="{6FDDFB6D-7FA3-421D-A394-F7D5CA2669AF}" srcOrd="1" destOrd="0" presId="urn:microsoft.com/office/officeart/2005/8/layout/orgChart1"/>
    <dgm:cxn modelId="{8BCD189C-E315-4CD9-98CA-A23AA25A88BA}" srcId="{4001DED7-CAA9-4514-BA03-748C39458DE5}" destId="{5F275ECB-C388-4F2D-B47C-473E4CBDE4DA}" srcOrd="3" destOrd="0" parTransId="{7E1B4912-C6BB-4451-A39C-2547B80DAB48}" sibTransId="{964A8FE3-90AB-4C45-A4C2-3F0A60348835}"/>
    <dgm:cxn modelId="{A70D1F9F-6903-4A34-9D7F-CE2E58C2E06A}" srcId="{7CEFC9F4-838D-402D-A71A-6C150990412A}" destId="{E8B8FEE8-7A28-465E-9A93-364BA9D06913}" srcOrd="1" destOrd="0" parTransId="{BFED29BB-6925-4F06-AC39-0AF415681769}" sibTransId="{11C31BD0-AB57-4EDC-BFEF-07815A4A5540}"/>
    <dgm:cxn modelId="{4E33E09F-67F9-4830-AFBB-1A6B5F2B4E0E}" type="presOf" srcId="{7CEFC9F4-838D-402D-A71A-6C150990412A}" destId="{9E332825-7D83-4C4E-8B24-571DF92170D4}" srcOrd="0" destOrd="0" presId="urn:microsoft.com/office/officeart/2005/8/layout/orgChart1"/>
    <dgm:cxn modelId="{81C48DA2-D918-44D9-9BF5-3EC279514D8C}" type="presOf" srcId="{41650DCD-07B1-4546-82D7-368BB7F30FA4}" destId="{91FCF0E3-171E-407D-9568-60D7282FF48B}" srcOrd="1" destOrd="0" presId="urn:microsoft.com/office/officeart/2005/8/layout/orgChart1"/>
    <dgm:cxn modelId="{B7D87CA3-7FC4-48F8-86B1-14D3E254ACA5}" type="presOf" srcId="{2099657F-5E95-4A9A-8397-C719E7118C6D}" destId="{F7E08926-5F6C-4BC6-A271-A5B5F58E48CC}" srcOrd="1" destOrd="0" presId="urn:microsoft.com/office/officeart/2005/8/layout/orgChart1"/>
    <dgm:cxn modelId="{510D84A3-2ED3-4F0C-99DE-31DB6ADE580C}" type="presOf" srcId="{69ACC0EF-7A00-4141-9919-3D6766D263B4}" destId="{786F4893-611B-4A33-BEF7-234446F997CC}" srcOrd="1" destOrd="0" presId="urn:microsoft.com/office/officeart/2005/8/layout/orgChart1"/>
    <dgm:cxn modelId="{02C357A9-C070-4416-AE59-A0AF1CD03C75}" type="presOf" srcId="{01FB72A4-40AB-4B22-9981-AA2E5FFE3EE1}" destId="{034D7301-E927-4B66-8FEA-8876800E8147}" srcOrd="0" destOrd="0" presId="urn:microsoft.com/office/officeart/2005/8/layout/orgChart1"/>
    <dgm:cxn modelId="{E9B021AE-1BF5-401A-A33E-CCD80F80745E}" type="presOf" srcId="{8A5C6F71-5C56-4C19-A67C-99F008C50FFE}" destId="{2B6874A4-56AC-4783-9167-F2A0A51357F4}" srcOrd="0" destOrd="0" presId="urn:microsoft.com/office/officeart/2005/8/layout/orgChart1"/>
    <dgm:cxn modelId="{3FA7DBB0-7569-4A11-9DBE-DDD0EB526498}" type="presOf" srcId="{88048144-5A07-42BB-9717-FB64E1D659C0}" destId="{51149E5F-8EC0-44B5-BDE8-A004FF09BE5C}" srcOrd="0" destOrd="0" presId="urn:microsoft.com/office/officeart/2005/8/layout/orgChart1"/>
    <dgm:cxn modelId="{529621B4-A17E-4CE4-A927-0D3577B86657}" type="presOf" srcId="{9E54D3AA-6B5D-4501-AA4D-A9AC3EAF0935}" destId="{FE6D440E-68F4-4966-969D-604A30BB7DD2}" srcOrd="1" destOrd="0" presId="urn:microsoft.com/office/officeart/2005/8/layout/orgChart1"/>
    <dgm:cxn modelId="{EB68B4BB-D4C4-4F57-869F-A3AB94D532B1}" srcId="{7CEFC9F4-838D-402D-A71A-6C150990412A}" destId="{8A5C6F71-5C56-4C19-A67C-99F008C50FFE}" srcOrd="0" destOrd="0" parTransId="{91808134-BB0C-42F4-8799-344C197B5DC6}" sibTransId="{5814D44B-26E6-42CF-AAD5-EA69156C2FC6}"/>
    <dgm:cxn modelId="{2544D2BE-4C1F-4EDD-A66F-E8AF4274E310}" srcId="{B69A64DB-1714-436F-90C8-41D514202708}" destId="{7CEFC9F4-838D-402D-A71A-6C150990412A}" srcOrd="3" destOrd="0" parTransId="{C1FEF788-9761-42E1-8B10-3466BDEFD1F4}" sibTransId="{EA660A81-F01E-4B58-8495-FF379EA2E13B}"/>
    <dgm:cxn modelId="{02B0E6BE-2CCC-4F57-989F-CB43D776747E}" type="presOf" srcId="{7AB20C17-7B10-41C3-9F9D-173470D4EEE2}" destId="{3EA47A45-2456-425B-989C-BB39A48B6D28}" srcOrd="0" destOrd="0" presId="urn:microsoft.com/office/officeart/2005/8/layout/orgChart1"/>
    <dgm:cxn modelId="{204C3BC1-DDB0-4DCA-875D-51A4CD1D151C}" type="presOf" srcId="{8A5C6F71-5C56-4C19-A67C-99F008C50FFE}" destId="{AC53F8D8-10D8-4D3F-B58B-B731B1376889}" srcOrd="1" destOrd="0" presId="urn:microsoft.com/office/officeart/2005/8/layout/orgChart1"/>
    <dgm:cxn modelId="{571696C2-1810-44AC-8223-710C3EDDFB28}" srcId="{B69A64DB-1714-436F-90C8-41D514202708}" destId="{C08AAFD1-FC80-41F1-BB4A-235BEB091BA7}" srcOrd="1" destOrd="0" parTransId="{1F5B6329-7279-4FF1-A5FF-6B71D9DCB82D}" sibTransId="{E8EA9C67-7DDB-4DE5-A262-81D63473F09F}"/>
    <dgm:cxn modelId="{5E4651C5-8B76-433A-BEF2-0D09D61AC1EB}" type="presOf" srcId="{4001DED7-CAA9-4514-BA03-748C39458DE5}" destId="{D6A2F584-7D88-48A7-B7CE-9F7EF17A92D9}" srcOrd="1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18A09ECE-171A-406C-8B2A-6268CA7E8E46}" type="presOf" srcId="{4BE77738-F0C4-4728-BC02-C374BF908180}" destId="{1C0338F6-C870-4061-A70F-1DC7C0A52FF1}" srcOrd="1" destOrd="0" presId="urn:microsoft.com/office/officeart/2005/8/layout/orgChart1"/>
    <dgm:cxn modelId="{DAA159D3-4619-4E3A-849D-BF5AB068311D}" type="presOf" srcId="{0AF6BE1F-9CB6-4F85-8A35-33D4C5115213}" destId="{E4A1D037-FF36-40C4-92C1-FFAA85EF0E61}" srcOrd="1" destOrd="0" presId="urn:microsoft.com/office/officeart/2005/8/layout/orgChart1"/>
    <dgm:cxn modelId="{C3B9E4D3-64DF-44BC-B047-87405ECD8671}" type="presOf" srcId="{B24F21C6-C96A-4DE7-81AC-5DA017DE3F54}" destId="{271049D2-2186-4465-A85C-C5C4DD51394D}" srcOrd="0" destOrd="0" presId="urn:microsoft.com/office/officeart/2005/8/layout/orgChart1"/>
    <dgm:cxn modelId="{640F74D9-8C40-4A28-AD07-C9E774FCE8D1}" srcId="{69ACC0EF-7A00-4141-9919-3D6766D263B4}" destId="{9E54D3AA-6B5D-4501-AA4D-A9AC3EAF0935}" srcOrd="3" destOrd="0" parTransId="{541ADC07-D4B0-41E9-9165-D93AFFAAA8DC}" sibTransId="{F75F6498-6611-4925-B3A9-E9695CFBB342}"/>
    <dgm:cxn modelId="{65E280E0-CC65-4F68-AE44-0152EDC0F6FF}" srcId="{C08AAFD1-FC80-41F1-BB4A-235BEB091BA7}" destId="{EF926AB4-4675-46B2-AE09-CD8B9CBB4E5C}" srcOrd="2" destOrd="0" parTransId="{88048144-5A07-42BB-9717-FB64E1D659C0}" sibTransId="{0411A4A0-C7B6-4C7D-88E8-8309FC3DB742}"/>
    <dgm:cxn modelId="{65D603E3-E122-4829-9AF5-61FE24A92C2C}" type="presOf" srcId="{CF12D951-5004-4BD2-8FDF-A88F922F0F9A}" destId="{337053C6-D7B2-45F9-B451-538BEDF3D36B}" srcOrd="0" destOrd="0" presId="urn:microsoft.com/office/officeart/2005/8/layout/orgChart1"/>
    <dgm:cxn modelId="{81C33CE3-EB20-4842-91B5-004429A144A1}" type="presOf" srcId="{26D77EF0-471E-49ED-9272-83A30D8CDB1F}" destId="{A9989B00-CF2A-45AE-9EA2-00B1ABBE69D4}" srcOrd="0" destOrd="0" presId="urn:microsoft.com/office/officeart/2005/8/layout/orgChart1"/>
    <dgm:cxn modelId="{E68657E3-03CE-4DB3-B7C7-1158717A91AE}" type="presOf" srcId="{C08AAFD1-FC80-41F1-BB4A-235BEB091BA7}" destId="{DB0AD1C6-6252-4DAC-A874-76C369456296}" srcOrd="1" destOrd="0" presId="urn:microsoft.com/office/officeart/2005/8/layout/orgChart1"/>
    <dgm:cxn modelId="{F5E4B9E5-336B-4A3D-B46A-F05F1916BFA0}" srcId="{914D0B9F-FA52-4B72-868A-FBC103526FEB}" destId="{41650DCD-07B1-4546-82D7-368BB7F30FA4}" srcOrd="0" destOrd="0" parTransId="{B24F21C6-C96A-4DE7-81AC-5DA017DE3F54}" sibTransId="{B178C446-CAB2-40F7-8740-B7A4E2CC5432}"/>
    <dgm:cxn modelId="{C2505CEC-0FFF-4438-92F8-51DFC3F8D820}" type="presOf" srcId="{C1FEF788-9761-42E1-8B10-3466BDEFD1F4}" destId="{1EB493B3-EA45-44C6-A4B8-80EA8FB1E5B0}" srcOrd="0" destOrd="0" presId="urn:microsoft.com/office/officeart/2005/8/layout/orgChart1"/>
    <dgm:cxn modelId="{4CCD80EE-DB0C-46D4-A558-83918658E577}" type="presOf" srcId="{541ADC07-D4B0-41E9-9165-D93AFFAAA8DC}" destId="{980B4108-FB3A-4AA2-BBDE-38CE0BAA3768}" srcOrd="0" destOrd="0" presId="urn:microsoft.com/office/officeart/2005/8/layout/orgChart1"/>
    <dgm:cxn modelId="{A6138AEE-BCBE-4D35-AAED-0FA4FF50E67B}" type="presOf" srcId="{272C3052-C9B6-4D9B-B6E9-F70635B7B82D}" destId="{A242C059-187C-4800-8C14-6BF60ECA5304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973E97F4-F16B-46FB-8680-E181F6D4D90C}" srcId="{5C1F7B4F-36D2-49E4-B1BA-7055213AD7FF}" destId="{B5024BB4-9FAC-4425-9588-EB4313976150}" srcOrd="2" destOrd="0" parTransId="{D366FF55-A8FF-48BA-A87C-75361D7194CC}" sibTransId="{94AF756B-B5EE-4573-9BAA-54253B3118D8}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2BCB27F5-C5A5-41CB-9049-349298CA1A8C}" type="presOf" srcId="{5C1F7B4F-36D2-49E4-B1BA-7055213AD7FF}" destId="{BC2ADCD1-B026-4DB2-8FED-9361ED7ED328}" srcOrd="0" destOrd="0" presId="urn:microsoft.com/office/officeart/2005/8/layout/orgChart1"/>
    <dgm:cxn modelId="{128FC6F5-FC07-48E3-8BCB-D2AA0EA40355}" type="presOf" srcId="{7CEFC9F4-838D-402D-A71A-6C150990412A}" destId="{E0FF1D74-8E34-4893-875D-D67B23E712DF}" srcOrd="1" destOrd="0" presId="urn:microsoft.com/office/officeart/2005/8/layout/orgChart1"/>
    <dgm:cxn modelId="{E2CCA9F6-EBB1-4097-B56D-CCB1C9DE2FC5}" type="presOf" srcId="{9E54D3AA-6B5D-4501-AA4D-A9AC3EAF0935}" destId="{ECEF5FAF-B97D-4251-8D22-642EAAFAE58F}" srcOrd="0" destOrd="0" presId="urn:microsoft.com/office/officeart/2005/8/layout/orgChart1"/>
    <dgm:cxn modelId="{9928CEF8-C2F9-4AC8-AFE8-EE97632967AA}" type="presOf" srcId="{920EC4D0-8F8E-4C55-9EC6-E71EA41AF13E}" destId="{07863B94-0448-4A95-AA59-386993FAA2CA}" srcOrd="0" destOrd="0" presId="urn:microsoft.com/office/officeart/2005/8/layout/orgChart1"/>
    <dgm:cxn modelId="{800E59FA-5E0F-4E08-9776-45D835FCCE41}" type="presOf" srcId="{914D0B9F-FA52-4B72-868A-FBC103526FEB}" destId="{6CA530BF-8391-46E5-8CAC-230C7C30EB5A}" srcOrd="0" destOrd="0" presId="urn:microsoft.com/office/officeart/2005/8/layout/orgChart1"/>
    <dgm:cxn modelId="{F61586FC-EF8C-4174-898A-0224989B813B}" type="presOf" srcId="{BD59B358-5B7A-4C94-8AA4-F52C03A5F501}" destId="{6A698F66-F541-4F36-88DF-D0EA1E8F55C7}" srcOrd="0" destOrd="0" presId="urn:microsoft.com/office/officeart/2005/8/layout/orgChart1"/>
    <dgm:cxn modelId="{C155E8FC-4B7C-4BDB-B95E-4A828830280F}" type="presOf" srcId="{B5024BB4-9FAC-4425-9588-EB4313976150}" destId="{33B664A2-BD4F-489A-832A-4C3E57D7A2E4}" srcOrd="0" destOrd="0" presId="urn:microsoft.com/office/officeart/2005/8/layout/orgChart1"/>
    <dgm:cxn modelId="{6A6C25FE-601F-4555-95C0-4460FB213CC9}" type="presOf" srcId="{515439FA-F2E6-4579-89A7-69515AC0158F}" destId="{24F84A8F-78B8-4CFE-8801-2B6E868F445A}" srcOrd="0" destOrd="0" presId="urn:microsoft.com/office/officeart/2005/8/layout/orgChart1"/>
    <dgm:cxn modelId="{D86153FF-1F00-42BF-9546-F58A0F74B194}" type="presOf" srcId="{41650DCD-07B1-4546-82D7-368BB7F30FA4}" destId="{BD953B35-9970-4187-9CF1-18C29FB619B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23D2B17D-BE72-4331-986C-F3945BE255AB}" type="presParOf" srcId="{FC9DDD01-970F-4DF8-B156-C120E3BB3467}" destId="{805C57D9-B884-4D4A-AE0A-016D79134A24}" srcOrd="0" destOrd="0" presId="urn:microsoft.com/office/officeart/2005/8/layout/orgChart1"/>
    <dgm:cxn modelId="{629EC036-AA16-4DCA-9DAA-970802CA16FD}" type="presParOf" srcId="{FC9DDD01-970F-4DF8-B156-C120E3BB3467}" destId="{7128EB3F-2D07-4009-952E-08036019E449}" srcOrd="1" destOrd="0" presId="urn:microsoft.com/office/officeart/2005/8/layout/orgChart1"/>
    <dgm:cxn modelId="{672EEF1E-96E3-4EBF-8F4C-15908747B54C}" type="presParOf" srcId="{7128EB3F-2D07-4009-952E-08036019E449}" destId="{949E5A47-6DE5-419F-8141-3284A6CAD48B}" srcOrd="0" destOrd="0" presId="urn:microsoft.com/office/officeart/2005/8/layout/orgChart1"/>
    <dgm:cxn modelId="{0EE62F1B-A34C-4933-9253-A689BACA2EB3}" type="presParOf" srcId="{949E5A47-6DE5-419F-8141-3284A6CAD48B}" destId="{EF541A25-E74E-49AA-9DD8-76F45257AC74}" srcOrd="0" destOrd="0" presId="urn:microsoft.com/office/officeart/2005/8/layout/orgChart1"/>
    <dgm:cxn modelId="{4533744B-8E4F-45B7-8E51-60BA593BCB47}" type="presParOf" srcId="{949E5A47-6DE5-419F-8141-3284A6CAD48B}" destId="{D6A2F584-7D88-48A7-B7CE-9F7EF17A92D9}" srcOrd="1" destOrd="0" presId="urn:microsoft.com/office/officeart/2005/8/layout/orgChart1"/>
    <dgm:cxn modelId="{65613012-6C81-4205-A9D4-3D788D4B6552}" type="presParOf" srcId="{7128EB3F-2D07-4009-952E-08036019E449}" destId="{0D04F51B-04DA-49CD-B3FD-0750A3070D25}" srcOrd="1" destOrd="0" presId="urn:microsoft.com/office/officeart/2005/8/layout/orgChart1"/>
    <dgm:cxn modelId="{D790CB57-7260-4DEA-8937-F588ADFE1F0C}" type="presParOf" srcId="{0D04F51B-04DA-49CD-B3FD-0750A3070D25}" destId="{34999F59-46E4-4D02-93A7-653263849643}" srcOrd="0" destOrd="0" presId="urn:microsoft.com/office/officeart/2005/8/layout/orgChart1"/>
    <dgm:cxn modelId="{1C45B9A6-A26E-4C68-9120-B465CA298142}" type="presParOf" srcId="{0D04F51B-04DA-49CD-B3FD-0750A3070D25}" destId="{1EC81C2F-2F0A-43C0-B558-E57882F0F374}" srcOrd="1" destOrd="0" presId="urn:microsoft.com/office/officeart/2005/8/layout/orgChart1"/>
    <dgm:cxn modelId="{6940330B-047D-4ABB-BC5C-ECA722705FDD}" type="presParOf" srcId="{1EC81C2F-2F0A-43C0-B558-E57882F0F374}" destId="{10069F9A-3044-4557-BCA5-C03196CBB4DD}" srcOrd="0" destOrd="0" presId="urn:microsoft.com/office/officeart/2005/8/layout/orgChart1"/>
    <dgm:cxn modelId="{665C48D8-4872-4182-88F7-936B2C491D16}" type="presParOf" srcId="{10069F9A-3044-4557-BCA5-C03196CBB4DD}" destId="{D8CF3383-0945-4C8D-8A53-372F0B50E698}" srcOrd="0" destOrd="0" presId="urn:microsoft.com/office/officeart/2005/8/layout/orgChart1"/>
    <dgm:cxn modelId="{15412D59-CCAB-403D-9DC2-C1871BBB727B}" type="presParOf" srcId="{10069F9A-3044-4557-BCA5-C03196CBB4DD}" destId="{808637AA-354C-4B43-A849-749AB348FB04}" srcOrd="1" destOrd="0" presId="urn:microsoft.com/office/officeart/2005/8/layout/orgChart1"/>
    <dgm:cxn modelId="{79067013-A79E-4E41-94B0-18FA47FB474D}" type="presParOf" srcId="{1EC81C2F-2F0A-43C0-B558-E57882F0F374}" destId="{0FF12D72-BA90-4FFD-B73E-175D7EF15DE6}" srcOrd="1" destOrd="0" presId="urn:microsoft.com/office/officeart/2005/8/layout/orgChart1"/>
    <dgm:cxn modelId="{0FCC7869-4E1E-4AAF-9AF6-9FF86D141230}" type="presParOf" srcId="{1EC81C2F-2F0A-43C0-B558-E57882F0F374}" destId="{271014B1-5FD8-4B57-A937-EA6AC2F4BC06}" srcOrd="2" destOrd="0" presId="urn:microsoft.com/office/officeart/2005/8/layout/orgChart1"/>
    <dgm:cxn modelId="{4F2341A3-463D-4466-9DAF-24A3C5B92E75}" type="presParOf" srcId="{0D04F51B-04DA-49CD-B3FD-0750A3070D25}" destId="{A71D40DB-5B54-4F62-8ADD-EAB66632ADEE}" srcOrd="2" destOrd="0" presId="urn:microsoft.com/office/officeart/2005/8/layout/orgChart1"/>
    <dgm:cxn modelId="{DEB6E49B-66BF-4CD3-881E-D46B44FB4D4A}" type="presParOf" srcId="{0D04F51B-04DA-49CD-B3FD-0750A3070D25}" destId="{A044EB56-EC84-4E07-8657-9C2697EBFB0B}" srcOrd="3" destOrd="0" presId="urn:microsoft.com/office/officeart/2005/8/layout/orgChart1"/>
    <dgm:cxn modelId="{5D9DB9B6-5062-4A0F-AC91-32C3C1FF1085}" type="presParOf" srcId="{A044EB56-EC84-4E07-8657-9C2697EBFB0B}" destId="{A3A15930-56D2-42C2-9116-9F7268FAFA27}" srcOrd="0" destOrd="0" presId="urn:microsoft.com/office/officeart/2005/8/layout/orgChart1"/>
    <dgm:cxn modelId="{2114CA79-AC84-4893-A212-A444DC96F4C1}" type="presParOf" srcId="{A3A15930-56D2-42C2-9116-9F7268FAFA27}" destId="{337053C6-D7B2-45F9-B451-538BEDF3D36B}" srcOrd="0" destOrd="0" presId="urn:microsoft.com/office/officeart/2005/8/layout/orgChart1"/>
    <dgm:cxn modelId="{7AACE7BD-F8D6-4C61-9A95-CF090DD61F1E}" type="presParOf" srcId="{A3A15930-56D2-42C2-9116-9F7268FAFA27}" destId="{F73B5359-3C6A-4427-A9D8-2F56BD63D69A}" srcOrd="1" destOrd="0" presId="urn:microsoft.com/office/officeart/2005/8/layout/orgChart1"/>
    <dgm:cxn modelId="{2548B628-B6D6-49D5-AAE9-07189F308FC9}" type="presParOf" srcId="{A044EB56-EC84-4E07-8657-9C2697EBFB0B}" destId="{C25EEF71-8E52-4760-99FB-98D2E765D94D}" srcOrd="1" destOrd="0" presId="urn:microsoft.com/office/officeart/2005/8/layout/orgChart1"/>
    <dgm:cxn modelId="{A97EFCFC-19D4-463E-9644-C7A2710ED135}" type="presParOf" srcId="{A044EB56-EC84-4E07-8657-9C2697EBFB0B}" destId="{AFE4B9B4-BBEC-430E-9210-1649E0D0D3CB}" srcOrd="2" destOrd="0" presId="urn:microsoft.com/office/officeart/2005/8/layout/orgChart1"/>
    <dgm:cxn modelId="{DF74D7E7-E0DA-4982-BD03-E35A1F50CB6C}" type="presParOf" srcId="{0D04F51B-04DA-49CD-B3FD-0750A3070D25}" destId="{CDCD0323-A13F-44A2-8770-703B1843D3A7}" srcOrd="4" destOrd="0" presId="urn:microsoft.com/office/officeart/2005/8/layout/orgChart1"/>
    <dgm:cxn modelId="{297ED080-655A-4476-9F0C-A0F357F17E5B}" type="presParOf" srcId="{0D04F51B-04DA-49CD-B3FD-0750A3070D25}" destId="{FE3020D1-789E-4090-A356-7072FEA2B3CE}" srcOrd="5" destOrd="0" presId="urn:microsoft.com/office/officeart/2005/8/layout/orgChart1"/>
    <dgm:cxn modelId="{B4CAA101-CBB2-41CC-987F-C5FDE15A691E}" type="presParOf" srcId="{FE3020D1-789E-4090-A356-7072FEA2B3CE}" destId="{C5F6740C-9263-41AB-8055-9A1680F0D9BE}" srcOrd="0" destOrd="0" presId="urn:microsoft.com/office/officeart/2005/8/layout/orgChart1"/>
    <dgm:cxn modelId="{E834F37D-CC13-4E15-A339-9FA6FD2A907F}" type="presParOf" srcId="{C5F6740C-9263-41AB-8055-9A1680F0D9BE}" destId="{907791FD-DDF0-4C88-A9AB-B04483412C06}" srcOrd="0" destOrd="0" presId="urn:microsoft.com/office/officeart/2005/8/layout/orgChart1"/>
    <dgm:cxn modelId="{3D5A4863-BDA0-4E4B-9350-1A7F6687E2EE}" type="presParOf" srcId="{C5F6740C-9263-41AB-8055-9A1680F0D9BE}" destId="{0BC92007-C788-4AE9-B6ED-681853F3E6FA}" srcOrd="1" destOrd="0" presId="urn:microsoft.com/office/officeart/2005/8/layout/orgChart1"/>
    <dgm:cxn modelId="{7C5B7B13-F294-478D-BBB3-4F3D3821E740}" type="presParOf" srcId="{FE3020D1-789E-4090-A356-7072FEA2B3CE}" destId="{E353E3C1-2D6F-4EE5-84FD-D73AC76C1F4F}" srcOrd="1" destOrd="0" presId="urn:microsoft.com/office/officeart/2005/8/layout/orgChart1"/>
    <dgm:cxn modelId="{AEDDB8E6-10A8-4E66-B842-0A586E4B0000}" type="presParOf" srcId="{FE3020D1-789E-4090-A356-7072FEA2B3CE}" destId="{6CB2CFB7-3304-45B3-B77C-414FA58F24B4}" srcOrd="2" destOrd="0" presId="urn:microsoft.com/office/officeart/2005/8/layout/orgChart1"/>
    <dgm:cxn modelId="{75F952DB-2DF8-45FA-B4F8-6A0411D95F98}" type="presParOf" srcId="{0D04F51B-04DA-49CD-B3FD-0750A3070D25}" destId="{4F861682-ED97-4C55-9A4E-5C18D998392A}" srcOrd="6" destOrd="0" presId="urn:microsoft.com/office/officeart/2005/8/layout/orgChart1"/>
    <dgm:cxn modelId="{6C046DE3-33D6-4D76-AD9D-A1DFC1E999F8}" type="presParOf" srcId="{0D04F51B-04DA-49CD-B3FD-0750A3070D25}" destId="{1E200FC6-C775-47DA-B07F-7F294B03D1B5}" srcOrd="7" destOrd="0" presId="urn:microsoft.com/office/officeart/2005/8/layout/orgChart1"/>
    <dgm:cxn modelId="{AC01012D-2F51-49A9-8953-052F39AF989E}" type="presParOf" srcId="{1E200FC6-C775-47DA-B07F-7F294B03D1B5}" destId="{A5A3A88E-6525-4B61-A61D-B5939D247F4B}" srcOrd="0" destOrd="0" presId="urn:microsoft.com/office/officeart/2005/8/layout/orgChart1"/>
    <dgm:cxn modelId="{0CA43ED6-D51A-44C2-887F-1102B9B1D58A}" type="presParOf" srcId="{A5A3A88E-6525-4B61-A61D-B5939D247F4B}" destId="{C0BB513D-A6C7-4A24-ACD2-FF313CF5AAD7}" srcOrd="0" destOrd="0" presId="urn:microsoft.com/office/officeart/2005/8/layout/orgChart1"/>
    <dgm:cxn modelId="{07C5F08A-EEE4-45FD-BEC4-E46E9CEDA10B}" type="presParOf" srcId="{A5A3A88E-6525-4B61-A61D-B5939D247F4B}" destId="{53668A8F-1C63-4CC2-99FA-E2307EC288B3}" srcOrd="1" destOrd="0" presId="urn:microsoft.com/office/officeart/2005/8/layout/orgChart1"/>
    <dgm:cxn modelId="{FA014DD8-895D-4D9E-A091-D33650EC9639}" type="presParOf" srcId="{1E200FC6-C775-47DA-B07F-7F294B03D1B5}" destId="{7EF70069-BDE7-4549-8330-F0B4807C9430}" srcOrd="1" destOrd="0" presId="urn:microsoft.com/office/officeart/2005/8/layout/orgChart1"/>
    <dgm:cxn modelId="{BBBF7203-ED17-4A5F-AF21-0F11470A30D0}" type="presParOf" srcId="{1E200FC6-C775-47DA-B07F-7F294B03D1B5}" destId="{E211CE5E-FD9B-4CFD-9580-4782D66274E9}" srcOrd="2" destOrd="0" presId="urn:microsoft.com/office/officeart/2005/8/layout/orgChart1"/>
    <dgm:cxn modelId="{72495866-4CB3-4581-8155-35664238C292}" type="presParOf" srcId="{7128EB3F-2D07-4009-952E-08036019E449}" destId="{06557C08-FE4F-4250-AFFF-C5537E85874E}" srcOrd="2" destOrd="0" presId="urn:microsoft.com/office/officeart/2005/8/layout/orgChart1"/>
    <dgm:cxn modelId="{174BED91-7AB2-4543-BD61-F5DC48336504}" type="presParOf" srcId="{FC9DDD01-970F-4DF8-B156-C120E3BB3467}" destId="{97D45C42-26E9-4F77-B1AA-FA8F5F47671B}" srcOrd="2" destOrd="0" presId="urn:microsoft.com/office/officeart/2005/8/layout/orgChart1"/>
    <dgm:cxn modelId="{D0988B4F-2715-4F24-8BDD-3D3FBD36D255}" type="presParOf" srcId="{FC9DDD01-970F-4DF8-B156-C120E3BB3467}" destId="{D7B6E786-0E54-4464-AB15-4FE16407898C}" srcOrd="3" destOrd="0" presId="urn:microsoft.com/office/officeart/2005/8/layout/orgChart1"/>
    <dgm:cxn modelId="{D2DE8F4C-B2C8-49F4-B6D8-6989CA08747B}" type="presParOf" srcId="{D7B6E786-0E54-4464-AB15-4FE16407898C}" destId="{8D93B76F-FE03-426E-B900-A94B5B6753E0}" srcOrd="0" destOrd="0" presId="urn:microsoft.com/office/officeart/2005/8/layout/orgChart1"/>
    <dgm:cxn modelId="{764E99A6-CEEC-48BE-9489-E2EE6C4F7CE0}" type="presParOf" srcId="{8D93B76F-FE03-426E-B900-A94B5B6753E0}" destId="{8A2FD6C1-C6DA-42AA-B964-4B3C063F34CA}" srcOrd="0" destOrd="0" presId="urn:microsoft.com/office/officeart/2005/8/layout/orgChart1"/>
    <dgm:cxn modelId="{03441A22-346D-45A2-A5D0-F3EAD16FEB99}" type="presParOf" srcId="{8D93B76F-FE03-426E-B900-A94B5B6753E0}" destId="{DB0AD1C6-6252-4DAC-A874-76C369456296}" srcOrd="1" destOrd="0" presId="urn:microsoft.com/office/officeart/2005/8/layout/orgChart1"/>
    <dgm:cxn modelId="{E065FA26-D224-4FCA-88B0-57A5CBE26C16}" type="presParOf" srcId="{D7B6E786-0E54-4464-AB15-4FE16407898C}" destId="{7A76DB02-E842-4F05-88C7-C0FC09A2D3FB}" srcOrd="1" destOrd="0" presId="urn:microsoft.com/office/officeart/2005/8/layout/orgChart1"/>
    <dgm:cxn modelId="{C2075E9B-C6D5-403C-BCBA-2F996F6BBCE2}" type="presParOf" srcId="{7A76DB02-E842-4F05-88C7-C0FC09A2D3FB}" destId="{10F81677-AD0E-4B81-8CF1-8087CC442EBA}" srcOrd="0" destOrd="0" presId="urn:microsoft.com/office/officeart/2005/8/layout/orgChart1"/>
    <dgm:cxn modelId="{0B75E4D9-94DF-47F0-AC4A-922F736E3ACE}" type="presParOf" srcId="{7A76DB02-E842-4F05-88C7-C0FC09A2D3FB}" destId="{2AEC74C1-5761-43C4-A019-4C1EFE6A4A10}" srcOrd="1" destOrd="0" presId="urn:microsoft.com/office/officeart/2005/8/layout/orgChart1"/>
    <dgm:cxn modelId="{25F881A8-FFB2-45F2-899E-7CED0DE52557}" type="presParOf" srcId="{2AEC74C1-5761-43C4-A019-4C1EFE6A4A10}" destId="{930E2BF9-9A13-494F-8183-CD93F99FC582}" srcOrd="0" destOrd="0" presId="urn:microsoft.com/office/officeart/2005/8/layout/orgChart1"/>
    <dgm:cxn modelId="{251673D6-7B5C-4DE3-B434-CCE1DCC4F073}" type="presParOf" srcId="{930E2BF9-9A13-494F-8183-CD93F99FC582}" destId="{1A1A071B-5958-4C64-925B-BBA0F6D9EC13}" srcOrd="0" destOrd="0" presId="urn:microsoft.com/office/officeart/2005/8/layout/orgChart1"/>
    <dgm:cxn modelId="{F277CC46-3C75-4725-9B7F-411FD522BC88}" type="presParOf" srcId="{930E2BF9-9A13-494F-8183-CD93F99FC582}" destId="{F0D23F8C-3A55-4054-A311-2E07BFE46EE2}" srcOrd="1" destOrd="0" presId="urn:microsoft.com/office/officeart/2005/8/layout/orgChart1"/>
    <dgm:cxn modelId="{E0347DEF-56FA-4122-BFC7-CB461F8867C5}" type="presParOf" srcId="{2AEC74C1-5761-43C4-A019-4C1EFE6A4A10}" destId="{4FE9F437-B322-4351-80BE-BDE43E75204A}" srcOrd="1" destOrd="0" presId="urn:microsoft.com/office/officeart/2005/8/layout/orgChart1"/>
    <dgm:cxn modelId="{63F33FBF-FB29-42DF-AFE1-2A15DC6FC07F}" type="presParOf" srcId="{2AEC74C1-5761-43C4-A019-4C1EFE6A4A10}" destId="{AFCEEC15-5736-47FB-9537-2C0FE6E37362}" srcOrd="2" destOrd="0" presId="urn:microsoft.com/office/officeart/2005/8/layout/orgChart1"/>
    <dgm:cxn modelId="{BF40AF40-A477-44D0-A6E7-15F60E775D73}" type="presParOf" srcId="{7A76DB02-E842-4F05-88C7-C0FC09A2D3FB}" destId="{91152D0A-4163-4A91-BAE0-033117434100}" srcOrd="2" destOrd="0" presId="urn:microsoft.com/office/officeart/2005/8/layout/orgChart1"/>
    <dgm:cxn modelId="{B49A7F72-C349-4461-B6B2-0870F99CD9E5}" type="presParOf" srcId="{7A76DB02-E842-4F05-88C7-C0FC09A2D3FB}" destId="{494AD33E-1837-4962-B37A-4629F151E346}" srcOrd="3" destOrd="0" presId="urn:microsoft.com/office/officeart/2005/8/layout/orgChart1"/>
    <dgm:cxn modelId="{EF51D182-4F11-463E-A677-D63471025056}" type="presParOf" srcId="{494AD33E-1837-4962-B37A-4629F151E346}" destId="{C112D952-C2AD-485B-B08E-9CF6935D55E0}" srcOrd="0" destOrd="0" presId="urn:microsoft.com/office/officeart/2005/8/layout/orgChart1"/>
    <dgm:cxn modelId="{DB88C95C-9FD4-489B-826F-D5A10133278C}" type="presParOf" srcId="{C112D952-C2AD-485B-B08E-9CF6935D55E0}" destId="{034D7301-E927-4B66-8FEA-8876800E8147}" srcOrd="0" destOrd="0" presId="urn:microsoft.com/office/officeart/2005/8/layout/orgChart1"/>
    <dgm:cxn modelId="{58C46A3F-2B2E-4B80-A5B8-3379C92061DD}" type="presParOf" srcId="{C112D952-C2AD-485B-B08E-9CF6935D55E0}" destId="{F57D8F9C-FF37-4F48-BA08-C6A6A06A2684}" srcOrd="1" destOrd="0" presId="urn:microsoft.com/office/officeart/2005/8/layout/orgChart1"/>
    <dgm:cxn modelId="{114FEC87-CCF0-4B3C-AFF6-9CB08D8D4E78}" type="presParOf" srcId="{494AD33E-1837-4962-B37A-4629F151E346}" destId="{F04DD61E-A719-40F1-BC42-B396D53E4B65}" srcOrd="1" destOrd="0" presId="urn:microsoft.com/office/officeart/2005/8/layout/orgChart1"/>
    <dgm:cxn modelId="{BC5737AF-1964-4E2C-A146-8633BC9158D8}" type="presParOf" srcId="{494AD33E-1837-4962-B37A-4629F151E346}" destId="{474E968F-A405-407D-9FE9-A1F7147B5B80}" srcOrd="2" destOrd="0" presId="urn:microsoft.com/office/officeart/2005/8/layout/orgChart1"/>
    <dgm:cxn modelId="{798D5985-E4C9-4388-B194-261BDA645988}" type="presParOf" srcId="{7A76DB02-E842-4F05-88C7-C0FC09A2D3FB}" destId="{51149E5F-8EC0-44B5-BDE8-A004FF09BE5C}" srcOrd="4" destOrd="0" presId="urn:microsoft.com/office/officeart/2005/8/layout/orgChart1"/>
    <dgm:cxn modelId="{727A7062-2D41-4125-9786-E68E8AEBC632}" type="presParOf" srcId="{7A76DB02-E842-4F05-88C7-C0FC09A2D3FB}" destId="{B3087E93-6EAD-493E-83C6-8AC531AE4691}" srcOrd="5" destOrd="0" presId="urn:microsoft.com/office/officeart/2005/8/layout/orgChart1"/>
    <dgm:cxn modelId="{C2B4C6D6-1339-49EA-92C5-554E2D25CF21}" type="presParOf" srcId="{B3087E93-6EAD-493E-83C6-8AC531AE4691}" destId="{F2350B9F-BC8C-4FEC-9CAC-CDE5CFFD176C}" srcOrd="0" destOrd="0" presId="urn:microsoft.com/office/officeart/2005/8/layout/orgChart1"/>
    <dgm:cxn modelId="{742D5732-CF82-4AD1-B214-2141A8AE1DE4}" type="presParOf" srcId="{F2350B9F-BC8C-4FEC-9CAC-CDE5CFFD176C}" destId="{A0FE53F7-9812-44D9-B07B-BFA404250D6D}" srcOrd="0" destOrd="0" presId="urn:microsoft.com/office/officeart/2005/8/layout/orgChart1"/>
    <dgm:cxn modelId="{4ADC614D-F920-4E7B-8A1A-1795378A12A2}" type="presParOf" srcId="{F2350B9F-BC8C-4FEC-9CAC-CDE5CFFD176C}" destId="{4F33B4DA-BE91-477F-8BA6-B7629A519AD2}" srcOrd="1" destOrd="0" presId="urn:microsoft.com/office/officeart/2005/8/layout/orgChart1"/>
    <dgm:cxn modelId="{2AB965B8-3252-4179-BD01-EEF31F35D2DD}" type="presParOf" srcId="{B3087E93-6EAD-493E-83C6-8AC531AE4691}" destId="{7C1E3C0F-859C-4D3A-BDFC-5571134C6217}" srcOrd="1" destOrd="0" presId="urn:microsoft.com/office/officeart/2005/8/layout/orgChart1"/>
    <dgm:cxn modelId="{DCA6BDA5-BF7A-4C7B-9255-3E999A11A63D}" type="presParOf" srcId="{B3087E93-6EAD-493E-83C6-8AC531AE4691}" destId="{A832715A-FAF3-4120-B6E7-FED35B6B5B64}" srcOrd="2" destOrd="0" presId="urn:microsoft.com/office/officeart/2005/8/layout/orgChart1"/>
    <dgm:cxn modelId="{DD703441-AB77-4D14-B731-3ECF7A20425A}" type="presParOf" srcId="{D7B6E786-0E54-4464-AB15-4FE16407898C}" destId="{4756E5BB-D8BC-4E9D-89F3-A43AFD2ED069}" srcOrd="2" destOrd="0" presId="urn:microsoft.com/office/officeart/2005/8/layout/orgChart1"/>
    <dgm:cxn modelId="{32F58EBE-21C5-4B61-B0DE-747046729E12}" type="presParOf" srcId="{FC9DDD01-970F-4DF8-B156-C120E3BB3467}" destId="{3EA47A45-2456-425B-989C-BB39A48B6D28}" srcOrd="4" destOrd="0" presId="urn:microsoft.com/office/officeart/2005/8/layout/orgChart1"/>
    <dgm:cxn modelId="{A7845FF0-AA9A-4257-BE7B-61716131E7AF}" type="presParOf" srcId="{FC9DDD01-970F-4DF8-B156-C120E3BB3467}" destId="{255FC025-EF85-4811-8348-A95FB44601AE}" srcOrd="5" destOrd="0" presId="urn:microsoft.com/office/officeart/2005/8/layout/orgChart1"/>
    <dgm:cxn modelId="{9E50B720-28BF-4737-B504-1DEB6D9F9719}" type="presParOf" srcId="{255FC025-EF85-4811-8348-A95FB44601AE}" destId="{8844B879-150C-44D4-B031-ACCF403B3B9D}" srcOrd="0" destOrd="0" presId="urn:microsoft.com/office/officeart/2005/8/layout/orgChart1"/>
    <dgm:cxn modelId="{1B143F3F-5D00-4013-8DEB-8669847E2A58}" type="presParOf" srcId="{8844B879-150C-44D4-B031-ACCF403B3B9D}" destId="{6CA530BF-8391-46E5-8CAC-230C7C30EB5A}" srcOrd="0" destOrd="0" presId="urn:microsoft.com/office/officeart/2005/8/layout/orgChart1"/>
    <dgm:cxn modelId="{6DE051CC-68F6-4AA9-9707-269DE8937713}" type="presParOf" srcId="{8844B879-150C-44D4-B031-ACCF403B3B9D}" destId="{A8EA6D1E-391F-4434-9888-5A00B5F81FE6}" srcOrd="1" destOrd="0" presId="urn:microsoft.com/office/officeart/2005/8/layout/orgChart1"/>
    <dgm:cxn modelId="{740CE447-891E-4226-AE8E-DE42B9E7B3C7}" type="presParOf" srcId="{255FC025-EF85-4811-8348-A95FB44601AE}" destId="{63CC0DFB-9B9A-4C8C-8E1D-19FD6B088668}" srcOrd="1" destOrd="0" presId="urn:microsoft.com/office/officeart/2005/8/layout/orgChart1"/>
    <dgm:cxn modelId="{DB29822E-AE25-4ADF-8779-EC98F2890BD8}" type="presParOf" srcId="{63CC0DFB-9B9A-4C8C-8E1D-19FD6B088668}" destId="{271049D2-2186-4465-A85C-C5C4DD51394D}" srcOrd="0" destOrd="0" presId="urn:microsoft.com/office/officeart/2005/8/layout/orgChart1"/>
    <dgm:cxn modelId="{6EE3A707-0A39-45D3-94B3-1C30B0CE0516}" type="presParOf" srcId="{63CC0DFB-9B9A-4C8C-8E1D-19FD6B088668}" destId="{0BAEE261-4764-4C34-ACE2-B1B0FEFDF826}" srcOrd="1" destOrd="0" presId="urn:microsoft.com/office/officeart/2005/8/layout/orgChart1"/>
    <dgm:cxn modelId="{3E03F230-08D9-4D28-AF93-6A3094034C11}" type="presParOf" srcId="{0BAEE261-4764-4C34-ACE2-B1B0FEFDF826}" destId="{2EDA843F-5F3E-45D3-881F-14AF8358E7DA}" srcOrd="0" destOrd="0" presId="urn:microsoft.com/office/officeart/2005/8/layout/orgChart1"/>
    <dgm:cxn modelId="{1F8DD1A1-45B4-4147-A0EF-B9FC0EF414BC}" type="presParOf" srcId="{2EDA843F-5F3E-45D3-881F-14AF8358E7DA}" destId="{BD953B35-9970-4187-9CF1-18C29FB619BA}" srcOrd="0" destOrd="0" presId="urn:microsoft.com/office/officeart/2005/8/layout/orgChart1"/>
    <dgm:cxn modelId="{6AA1C4E8-0CE0-4D87-8D28-9DE930FDB78F}" type="presParOf" srcId="{2EDA843F-5F3E-45D3-881F-14AF8358E7DA}" destId="{91FCF0E3-171E-407D-9568-60D7282FF48B}" srcOrd="1" destOrd="0" presId="urn:microsoft.com/office/officeart/2005/8/layout/orgChart1"/>
    <dgm:cxn modelId="{CC25E047-D8D0-4306-8D6A-8FDF3747B59E}" type="presParOf" srcId="{0BAEE261-4764-4C34-ACE2-B1B0FEFDF826}" destId="{F8DEFBE1-CE83-40FC-9323-566552D3F10C}" srcOrd="1" destOrd="0" presId="urn:microsoft.com/office/officeart/2005/8/layout/orgChart1"/>
    <dgm:cxn modelId="{BF965B0C-6DD9-4477-9BC3-8FBD1BD521BD}" type="presParOf" srcId="{0BAEE261-4764-4C34-ACE2-B1B0FEFDF826}" destId="{2FCAE77E-788B-4657-8094-D14080D57113}" srcOrd="2" destOrd="0" presId="urn:microsoft.com/office/officeart/2005/8/layout/orgChart1"/>
    <dgm:cxn modelId="{1594D277-9D85-4AD8-8DFA-C0D0D0651EEF}" type="presParOf" srcId="{63CC0DFB-9B9A-4C8C-8E1D-19FD6B088668}" destId="{A9989B00-CF2A-45AE-9EA2-00B1ABBE69D4}" srcOrd="2" destOrd="0" presId="urn:microsoft.com/office/officeart/2005/8/layout/orgChart1"/>
    <dgm:cxn modelId="{10BA5FF1-1DA4-4A83-B1B5-0BF5D12528D3}" type="presParOf" srcId="{63CC0DFB-9B9A-4C8C-8E1D-19FD6B088668}" destId="{2482205E-0303-4917-B260-7588D8DF0412}" srcOrd="3" destOrd="0" presId="urn:microsoft.com/office/officeart/2005/8/layout/orgChart1"/>
    <dgm:cxn modelId="{FB37CB2A-3DF3-4E0E-8F03-4A6B664733E4}" type="presParOf" srcId="{2482205E-0303-4917-B260-7588D8DF0412}" destId="{101F418E-1599-4B3E-8201-2B9E542D8A3D}" srcOrd="0" destOrd="0" presId="urn:microsoft.com/office/officeart/2005/8/layout/orgChart1"/>
    <dgm:cxn modelId="{02D9F0E6-CDFB-4544-AF4D-FF546047FC49}" type="presParOf" srcId="{101F418E-1599-4B3E-8201-2B9E542D8A3D}" destId="{78C07248-AB9B-48DB-8803-4B1E7817EAEA}" srcOrd="0" destOrd="0" presId="urn:microsoft.com/office/officeart/2005/8/layout/orgChart1"/>
    <dgm:cxn modelId="{8A0C63E8-AE16-41D8-9350-1F41FF82CD46}" type="presParOf" srcId="{101F418E-1599-4B3E-8201-2B9E542D8A3D}" destId="{F7E08926-5F6C-4BC6-A271-A5B5F58E48CC}" srcOrd="1" destOrd="0" presId="urn:microsoft.com/office/officeart/2005/8/layout/orgChart1"/>
    <dgm:cxn modelId="{1457DEE1-A492-43FA-8741-3DDDFA14750F}" type="presParOf" srcId="{2482205E-0303-4917-B260-7588D8DF0412}" destId="{A0977B9F-AFEB-451B-B703-8656391B2245}" srcOrd="1" destOrd="0" presId="urn:microsoft.com/office/officeart/2005/8/layout/orgChart1"/>
    <dgm:cxn modelId="{42AF1118-30B0-49DD-8C0E-EB745CBEA979}" type="presParOf" srcId="{2482205E-0303-4917-B260-7588D8DF0412}" destId="{8AC3310C-518B-44ED-AD6C-640ADDEB4258}" srcOrd="2" destOrd="0" presId="urn:microsoft.com/office/officeart/2005/8/layout/orgChart1"/>
    <dgm:cxn modelId="{E56BAAE0-4989-414D-9B8C-2691696D3224}" type="presParOf" srcId="{63CC0DFB-9B9A-4C8C-8E1D-19FD6B088668}" destId="{22F2C123-915A-40D9-89F4-37C126D8B05B}" srcOrd="4" destOrd="0" presId="urn:microsoft.com/office/officeart/2005/8/layout/orgChart1"/>
    <dgm:cxn modelId="{CD0D4C82-0E6E-4008-B712-214E2CAC337F}" type="presParOf" srcId="{63CC0DFB-9B9A-4C8C-8E1D-19FD6B088668}" destId="{86CD18D0-A04D-415C-92BE-5EB20093CFAB}" srcOrd="5" destOrd="0" presId="urn:microsoft.com/office/officeart/2005/8/layout/orgChart1"/>
    <dgm:cxn modelId="{165AF7A6-97DD-497C-BBCF-164E21036083}" type="presParOf" srcId="{86CD18D0-A04D-415C-92BE-5EB20093CFAB}" destId="{3BA67951-741E-46DA-8C40-53325F1209D5}" srcOrd="0" destOrd="0" presId="urn:microsoft.com/office/officeart/2005/8/layout/orgChart1"/>
    <dgm:cxn modelId="{F158DC9F-5C27-45AB-9CCC-E8A0008B3BE4}" type="presParOf" srcId="{3BA67951-741E-46DA-8C40-53325F1209D5}" destId="{192A2419-7AA0-40D9-9BA7-C3430A875C56}" srcOrd="0" destOrd="0" presId="urn:microsoft.com/office/officeart/2005/8/layout/orgChart1"/>
    <dgm:cxn modelId="{14BEA075-4503-4ED0-8B30-1386775FC270}" type="presParOf" srcId="{3BA67951-741E-46DA-8C40-53325F1209D5}" destId="{E4A1D037-FF36-40C4-92C1-FFAA85EF0E61}" srcOrd="1" destOrd="0" presId="urn:microsoft.com/office/officeart/2005/8/layout/orgChart1"/>
    <dgm:cxn modelId="{ECA2571D-014D-4213-8F2E-8D0EDBB29ABE}" type="presParOf" srcId="{86CD18D0-A04D-415C-92BE-5EB20093CFAB}" destId="{E88A781E-0F1F-41FA-A091-19720157CB00}" srcOrd="1" destOrd="0" presId="urn:microsoft.com/office/officeart/2005/8/layout/orgChart1"/>
    <dgm:cxn modelId="{5314A628-3627-4D80-9E4C-7A6C61C47D18}" type="presParOf" srcId="{86CD18D0-A04D-415C-92BE-5EB20093CFAB}" destId="{684B803B-8F4E-4550-993C-9B2C74E4E1B0}" srcOrd="2" destOrd="0" presId="urn:microsoft.com/office/officeart/2005/8/layout/orgChart1"/>
    <dgm:cxn modelId="{896A5530-2B77-4A07-BF0B-ED94D0D582DA}" type="presParOf" srcId="{255FC025-EF85-4811-8348-A95FB44601AE}" destId="{2022E0B4-F198-451F-A780-0BFB15F87D82}" srcOrd="2" destOrd="0" presId="urn:microsoft.com/office/officeart/2005/8/layout/orgChart1"/>
    <dgm:cxn modelId="{58F4362F-A76F-421E-A453-8DFE5B98B9B9}" type="presParOf" srcId="{FC9DDD01-970F-4DF8-B156-C120E3BB3467}" destId="{1EB493B3-EA45-44C6-A4B8-80EA8FB1E5B0}" srcOrd="6" destOrd="0" presId="urn:microsoft.com/office/officeart/2005/8/layout/orgChart1"/>
    <dgm:cxn modelId="{51A40474-8959-42E6-8FF7-33AA5CD8CA9B}" type="presParOf" srcId="{FC9DDD01-970F-4DF8-B156-C120E3BB3467}" destId="{A4C54FF4-449A-493C-9591-229668F1C338}" srcOrd="7" destOrd="0" presId="urn:microsoft.com/office/officeart/2005/8/layout/orgChart1"/>
    <dgm:cxn modelId="{9EECC2FA-6832-4170-99F5-BD85A8061C7A}" type="presParOf" srcId="{A4C54FF4-449A-493C-9591-229668F1C338}" destId="{E8C941DA-A243-4F55-B10F-24194E6A8501}" srcOrd="0" destOrd="0" presId="urn:microsoft.com/office/officeart/2005/8/layout/orgChart1"/>
    <dgm:cxn modelId="{15785E0E-C7BF-4FC7-AE56-A93F148C6FA4}" type="presParOf" srcId="{E8C941DA-A243-4F55-B10F-24194E6A8501}" destId="{9E332825-7D83-4C4E-8B24-571DF92170D4}" srcOrd="0" destOrd="0" presId="urn:microsoft.com/office/officeart/2005/8/layout/orgChart1"/>
    <dgm:cxn modelId="{2E687D49-8932-41CC-99D1-56EB068D91CA}" type="presParOf" srcId="{E8C941DA-A243-4F55-B10F-24194E6A8501}" destId="{E0FF1D74-8E34-4893-875D-D67B23E712DF}" srcOrd="1" destOrd="0" presId="urn:microsoft.com/office/officeart/2005/8/layout/orgChart1"/>
    <dgm:cxn modelId="{98FF10C4-EB59-4CA2-B98B-17271D222F4E}" type="presParOf" srcId="{A4C54FF4-449A-493C-9591-229668F1C338}" destId="{A40CBADC-C75B-4D74-A556-21BC6A57C513}" srcOrd="1" destOrd="0" presId="urn:microsoft.com/office/officeart/2005/8/layout/orgChart1"/>
    <dgm:cxn modelId="{2A866C44-2CF8-4817-935E-0E71D33FE3A8}" type="presParOf" srcId="{A40CBADC-C75B-4D74-A556-21BC6A57C513}" destId="{2AF182EC-821C-4503-878B-5FE97308CC0C}" srcOrd="0" destOrd="0" presId="urn:microsoft.com/office/officeart/2005/8/layout/orgChart1"/>
    <dgm:cxn modelId="{EAF09946-2D5D-47C9-82A9-F52DE11018E9}" type="presParOf" srcId="{A40CBADC-C75B-4D74-A556-21BC6A57C513}" destId="{B0A4085E-A0D7-481A-B05B-E3623B14D555}" srcOrd="1" destOrd="0" presId="urn:microsoft.com/office/officeart/2005/8/layout/orgChart1"/>
    <dgm:cxn modelId="{244D921B-C723-49AA-99B1-DDD269A5990B}" type="presParOf" srcId="{B0A4085E-A0D7-481A-B05B-E3623B14D555}" destId="{20C22C5F-5513-4076-A250-E69B712E861C}" srcOrd="0" destOrd="0" presId="urn:microsoft.com/office/officeart/2005/8/layout/orgChart1"/>
    <dgm:cxn modelId="{EA54EAF8-8D83-4662-BF0A-1B721AFD6170}" type="presParOf" srcId="{20C22C5F-5513-4076-A250-E69B712E861C}" destId="{2B6874A4-56AC-4783-9167-F2A0A51357F4}" srcOrd="0" destOrd="0" presId="urn:microsoft.com/office/officeart/2005/8/layout/orgChart1"/>
    <dgm:cxn modelId="{86E27D30-DC8C-465D-BFA9-527C69D9071D}" type="presParOf" srcId="{20C22C5F-5513-4076-A250-E69B712E861C}" destId="{AC53F8D8-10D8-4D3F-B58B-B731B1376889}" srcOrd="1" destOrd="0" presId="urn:microsoft.com/office/officeart/2005/8/layout/orgChart1"/>
    <dgm:cxn modelId="{5DA41D18-AA19-47B2-A880-0CD89E107BB2}" type="presParOf" srcId="{B0A4085E-A0D7-481A-B05B-E3623B14D555}" destId="{0885D056-D6A4-4BBD-A23F-9477A38C048D}" srcOrd="1" destOrd="0" presId="urn:microsoft.com/office/officeart/2005/8/layout/orgChart1"/>
    <dgm:cxn modelId="{78B1EAD6-DD8B-4D20-8E37-D4B025078547}" type="presParOf" srcId="{B0A4085E-A0D7-481A-B05B-E3623B14D555}" destId="{C9CBB87A-E06B-4351-A486-F2E98FB3B61D}" srcOrd="2" destOrd="0" presId="urn:microsoft.com/office/officeart/2005/8/layout/orgChart1"/>
    <dgm:cxn modelId="{B74F3975-D2D1-4D92-9843-9FE7B6AB34D1}" type="presParOf" srcId="{A40CBADC-C75B-4D74-A556-21BC6A57C513}" destId="{F8BD7029-FBC8-4E05-99FA-D50D3495A529}" srcOrd="2" destOrd="0" presId="urn:microsoft.com/office/officeart/2005/8/layout/orgChart1"/>
    <dgm:cxn modelId="{1FE97913-2EBB-40C7-BBEC-E9FAD24618A8}" type="presParOf" srcId="{A40CBADC-C75B-4D74-A556-21BC6A57C513}" destId="{19625E9F-F7CE-4786-B5B6-8199312E7FAA}" srcOrd="3" destOrd="0" presId="urn:microsoft.com/office/officeart/2005/8/layout/orgChart1"/>
    <dgm:cxn modelId="{06769A47-547E-419A-8226-2CC494FC0A57}" type="presParOf" srcId="{19625E9F-F7CE-4786-B5B6-8199312E7FAA}" destId="{57F60ED1-8B91-4E35-B747-665B2C23D990}" srcOrd="0" destOrd="0" presId="urn:microsoft.com/office/officeart/2005/8/layout/orgChart1"/>
    <dgm:cxn modelId="{17FB6DE1-132A-446F-85A5-7CBE2CADAE43}" type="presParOf" srcId="{57F60ED1-8B91-4E35-B747-665B2C23D990}" destId="{9702EC1D-E13E-4C74-88D5-51A8CC53A87D}" srcOrd="0" destOrd="0" presId="urn:microsoft.com/office/officeart/2005/8/layout/orgChart1"/>
    <dgm:cxn modelId="{CD510882-F463-4D48-A83D-1FD5A4A830CB}" type="presParOf" srcId="{57F60ED1-8B91-4E35-B747-665B2C23D990}" destId="{EA7965D0-E551-4A1F-B12A-E54AB8087155}" srcOrd="1" destOrd="0" presId="urn:microsoft.com/office/officeart/2005/8/layout/orgChart1"/>
    <dgm:cxn modelId="{2F69BFBC-4010-4ABE-A5A0-BD5CC8BB2BF1}" type="presParOf" srcId="{19625E9F-F7CE-4786-B5B6-8199312E7FAA}" destId="{6E281B8E-E7BA-4720-A0CC-D8BDA5A0FDBC}" srcOrd="1" destOrd="0" presId="urn:microsoft.com/office/officeart/2005/8/layout/orgChart1"/>
    <dgm:cxn modelId="{03B0A2FB-9FE8-4261-B0EE-12323B02DA3D}" type="presParOf" srcId="{19625E9F-F7CE-4786-B5B6-8199312E7FAA}" destId="{B2432009-72BB-4272-800A-03C6B7AF80CB}" srcOrd="2" destOrd="0" presId="urn:microsoft.com/office/officeart/2005/8/layout/orgChart1"/>
    <dgm:cxn modelId="{0CAD7434-0BE6-4886-93A8-1794A28F22AC}" type="presParOf" srcId="{A40CBADC-C75B-4D74-A556-21BC6A57C513}" destId="{7CDCD456-D6E0-46DC-A0D4-78D9C3D65B14}" srcOrd="4" destOrd="0" presId="urn:microsoft.com/office/officeart/2005/8/layout/orgChart1"/>
    <dgm:cxn modelId="{4147E887-EA5E-484F-B499-517684FDFDA8}" type="presParOf" srcId="{A40CBADC-C75B-4D74-A556-21BC6A57C513}" destId="{D71C456B-3A5E-4373-A1EA-3101396DF77E}" srcOrd="5" destOrd="0" presId="urn:microsoft.com/office/officeart/2005/8/layout/orgChart1"/>
    <dgm:cxn modelId="{DE39EC75-0B01-4D6A-B637-262BE83D82CA}" type="presParOf" srcId="{D71C456B-3A5E-4373-A1EA-3101396DF77E}" destId="{51E4AF49-D7E5-4227-8794-6B09A25BBA35}" srcOrd="0" destOrd="0" presId="urn:microsoft.com/office/officeart/2005/8/layout/orgChart1"/>
    <dgm:cxn modelId="{751FD51C-20A7-4D92-9EB2-BB634F16F6F1}" type="presParOf" srcId="{51E4AF49-D7E5-4227-8794-6B09A25BBA35}" destId="{B413DD14-5351-484F-8998-84C68E348323}" srcOrd="0" destOrd="0" presId="urn:microsoft.com/office/officeart/2005/8/layout/orgChart1"/>
    <dgm:cxn modelId="{6D854749-76CE-4D6A-9E11-3118C072A426}" type="presParOf" srcId="{51E4AF49-D7E5-4227-8794-6B09A25BBA35}" destId="{6FDDFB6D-7FA3-421D-A394-F7D5CA2669AF}" srcOrd="1" destOrd="0" presId="urn:microsoft.com/office/officeart/2005/8/layout/orgChart1"/>
    <dgm:cxn modelId="{A659B39D-51CE-4998-9EEF-5531B501F73C}" type="presParOf" srcId="{D71C456B-3A5E-4373-A1EA-3101396DF77E}" destId="{A74E8C23-93BD-4FD6-BD50-EAABE43CE870}" srcOrd="1" destOrd="0" presId="urn:microsoft.com/office/officeart/2005/8/layout/orgChart1"/>
    <dgm:cxn modelId="{152E9F55-81DF-4C51-A370-2280FED59757}" type="presParOf" srcId="{D71C456B-3A5E-4373-A1EA-3101396DF77E}" destId="{11C643A8-F3FA-42C5-A687-5ABA8BA98BB4}" srcOrd="2" destOrd="0" presId="urn:microsoft.com/office/officeart/2005/8/layout/orgChart1"/>
    <dgm:cxn modelId="{524A7563-BC60-47E4-A095-BDB8973A20DA}" type="presParOf" srcId="{A4C54FF4-449A-493C-9591-229668F1C338}" destId="{96659150-FA4D-4859-A4D5-CCB1EFCCB876}" srcOrd="2" destOrd="0" presId="urn:microsoft.com/office/officeart/2005/8/layout/orgChart1"/>
    <dgm:cxn modelId="{F14DA829-6C0A-4A8D-81C1-596CD1FAEF41}" type="presParOf" srcId="{FC9DDD01-970F-4DF8-B156-C120E3BB3467}" destId="{FF7F1484-C8B0-456A-A8CB-A757D34C4799}" srcOrd="8" destOrd="0" presId="urn:microsoft.com/office/officeart/2005/8/layout/orgChart1"/>
    <dgm:cxn modelId="{35661A74-768D-44AC-9DE2-9E1116BECC3A}" type="presParOf" srcId="{FC9DDD01-970F-4DF8-B156-C120E3BB3467}" destId="{1EB79E1F-7CC0-464B-AEEB-9A02CD4E39D0}" srcOrd="9" destOrd="0" presId="urn:microsoft.com/office/officeart/2005/8/layout/orgChart1"/>
    <dgm:cxn modelId="{45FA54AE-2192-44A2-B398-BF85CF122136}" type="presParOf" srcId="{1EB79E1F-7CC0-464B-AEEB-9A02CD4E39D0}" destId="{D8E039BB-6C5D-4F3D-AABB-7D41F57D8951}" srcOrd="0" destOrd="0" presId="urn:microsoft.com/office/officeart/2005/8/layout/orgChart1"/>
    <dgm:cxn modelId="{DC541F78-9EC9-4BC6-8D7C-90BCD908F158}" type="presParOf" srcId="{D8E039BB-6C5D-4F3D-AABB-7D41F57D8951}" destId="{5157D9FE-AB47-4C7F-B45E-54A97DF16FD2}" srcOrd="0" destOrd="0" presId="urn:microsoft.com/office/officeart/2005/8/layout/orgChart1"/>
    <dgm:cxn modelId="{61FB5FAB-B9FF-462B-A540-C92C744337F3}" type="presParOf" srcId="{D8E039BB-6C5D-4F3D-AABB-7D41F57D8951}" destId="{786F4893-611B-4A33-BEF7-234446F997CC}" srcOrd="1" destOrd="0" presId="urn:microsoft.com/office/officeart/2005/8/layout/orgChart1"/>
    <dgm:cxn modelId="{E2B00CDB-FF43-46C6-AF15-829A5230918C}" type="presParOf" srcId="{1EB79E1F-7CC0-464B-AEEB-9A02CD4E39D0}" destId="{5F6038EF-4B50-48DC-B63B-1C15071117E0}" srcOrd="1" destOrd="0" presId="urn:microsoft.com/office/officeart/2005/8/layout/orgChart1"/>
    <dgm:cxn modelId="{D5060222-18FD-4088-89A1-A1B18B2CAD8C}" type="presParOf" srcId="{5F6038EF-4B50-48DC-B63B-1C15071117E0}" destId="{07863B94-0448-4A95-AA59-386993FAA2CA}" srcOrd="0" destOrd="0" presId="urn:microsoft.com/office/officeart/2005/8/layout/orgChart1"/>
    <dgm:cxn modelId="{C0E8A664-1D39-43D2-AE22-CDB022B34EC2}" type="presParOf" srcId="{5F6038EF-4B50-48DC-B63B-1C15071117E0}" destId="{9B259D5B-D284-4605-8046-500EAF3C653E}" srcOrd="1" destOrd="0" presId="urn:microsoft.com/office/officeart/2005/8/layout/orgChart1"/>
    <dgm:cxn modelId="{72EAC438-1823-4E29-82BA-7C30307567B4}" type="presParOf" srcId="{9B259D5B-D284-4605-8046-500EAF3C653E}" destId="{55FD9E39-9000-487B-9577-B6CEAD079891}" srcOrd="0" destOrd="0" presId="urn:microsoft.com/office/officeart/2005/8/layout/orgChart1"/>
    <dgm:cxn modelId="{2D977D6D-E85E-4D1A-8580-9F7811773E93}" type="presParOf" srcId="{55FD9E39-9000-487B-9577-B6CEAD079891}" destId="{0B3720BE-5DC6-44D9-9CE6-755AFDE6ED20}" srcOrd="0" destOrd="0" presId="urn:microsoft.com/office/officeart/2005/8/layout/orgChart1"/>
    <dgm:cxn modelId="{A5E30B1F-416B-448B-817A-8BAC425042EE}" type="presParOf" srcId="{55FD9E39-9000-487B-9577-B6CEAD079891}" destId="{1FF84DE4-059D-4AE4-9BC2-91E4FE77B111}" srcOrd="1" destOrd="0" presId="urn:microsoft.com/office/officeart/2005/8/layout/orgChart1"/>
    <dgm:cxn modelId="{B488BA06-8C67-45C2-95D1-B987E11B550D}" type="presParOf" srcId="{9B259D5B-D284-4605-8046-500EAF3C653E}" destId="{F5917377-0AEB-4E81-BDFB-C0B4C1DE9378}" srcOrd="1" destOrd="0" presId="urn:microsoft.com/office/officeart/2005/8/layout/orgChart1"/>
    <dgm:cxn modelId="{7691A435-8F27-41B6-BC02-3899AF3AA0F8}" type="presParOf" srcId="{9B259D5B-D284-4605-8046-500EAF3C653E}" destId="{F1D297C5-EA7E-4EA1-9BAB-3BC2D650BD1D}" srcOrd="2" destOrd="0" presId="urn:microsoft.com/office/officeart/2005/8/layout/orgChart1"/>
    <dgm:cxn modelId="{4CC2ABC5-FA2B-486A-993B-CE643AA83E5C}" type="presParOf" srcId="{5F6038EF-4B50-48DC-B63B-1C15071117E0}" destId="{1102DDBF-E2DB-472F-96A1-CB3462977B0D}" srcOrd="2" destOrd="0" presId="urn:microsoft.com/office/officeart/2005/8/layout/orgChart1"/>
    <dgm:cxn modelId="{91C2B6FF-9749-4E11-B490-6985E2DC2CCD}" type="presParOf" srcId="{5F6038EF-4B50-48DC-B63B-1C15071117E0}" destId="{36A5569B-3EA8-4F68-824F-6B3158F9A4F3}" srcOrd="3" destOrd="0" presId="urn:microsoft.com/office/officeart/2005/8/layout/orgChart1"/>
    <dgm:cxn modelId="{7B72E7EB-A4C0-456C-9D33-B375E832109D}" type="presParOf" srcId="{36A5569B-3EA8-4F68-824F-6B3158F9A4F3}" destId="{23457ABA-1287-4FB7-84C9-4017CD179B0C}" srcOrd="0" destOrd="0" presId="urn:microsoft.com/office/officeart/2005/8/layout/orgChart1"/>
    <dgm:cxn modelId="{2185E2B5-91D0-4EF5-86B2-72352CB0CEBA}" type="presParOf" srcId="{23457ABA-1287-4FB7-84C9-4017CD179B0C}" destId="{03F23493-885A-4227-8053-3F9491645E6B}" srcOrd="0" destOrd="0" presId="urn:microsoft.com/office/officeart/2005/8/layout/orgChart1"/>
    <dgm:cxn modelId="{1ACB11DF-31E3-4018-A7F5-046317497288}" type="presParOf" srcId="{23457ABA-1287-4FB7-84C9-4017CD179B0C}" destId="{2110068C-4F27-447A-8E62-A5A18518D8AC}" srcOrd="1" destOrd="0" presId="urn:microsoft.com/office/officeart/2005/8/layout/orgChart1"/>
    <dgm:cxn modelId="{E434D5BF-208A-424D-8171-5D1197A0A0D5}" type="presParOf" srcId="{36A5569B-3EA8-4F68-824F-6B3158F9A4F3}" destId="{F76CC958-15A9-44F1-A1D1-4556E2236775}" srcOrd="1" destOrd="0" presId="urn:microsoft.com/office/officeart/2005/8/layout/orgChart1"/>
    <dgm:cxn modelId="{63C69559-4C4B-423F-B91B-219BD36BF571}" type="presParOf" srcId="{36A5569B-3EA8-4F68-824F-6B3158F9A4F3}" destId="{4CC8F878-D97D-468B-99A9-064898822885}" srcOrd="2" destOrd="0" presId="urn:microsoft.com/office/officeart/2005/8/layout/orgChart1"/>
    <dgm:cxn modelId="{50406148-3FC2-4645-97BC-1CFCEEA62348}" type="presParOf" srcId="{5F6038EF-4B50-48DC-B63B-1C15071117E0}" destId="{4853C6CE-EBC5-4CC9-9A74-80111B239CDE}" srcOrd="4" destOrd="0" presId="urn:microsoft.com/office/officeart/2005/8/layout/orgChart1"/>
    <dgm:cxn modelId="{FC7B5B82-D964-45F0-A450-8610D33226DA}" type="presParOf" srcId="{5F6038EF-4B50-48DC-B63B-1C15071117E0}" destId="{240EDA3D-6619-493F-98C3-71D4C48450A0}" srcOrd="5" destOrd="0" presId="urn:microsoft.com/office/officeart/2005/8/layout/orgChart1"/>
    <dgm:cxn modelId="{F5B2CA98-94EE-40C5-B4EC-7100C72FD39E}" type="presParOf" srcId="{240EDA3D-6619-493F-98C3-71D4C48450A0}" destId="{C38537C1-A860-4C14-98B8-9ED6D45CCC84}" srcOrd="0" destOrd="0" presId="urn:microsoft.com/office/officeart/2005/8/layout/orgChart1"/>
    <dgm:cxn modelId="{6A5936F0-8675-42A8-A663-5ECFF2D3A161}" type="presParOf" srcId="{C38537C1-A860-4C14-98B8-9ED6D45CCC84}" destId="{418B93E7-947A-4B66-848B-B2855C78A5DD}" srcOrd="0" destOrd="0" presId="urn:microsoft.com/office/officeart/2005/8/layout/orgChart1"/>
    <dgm:cxn modelId="{897321B1-181A-4676-AA2D-3B75C57CDD5A}" type="presParOf" srcId="{C38537C1-A860-4C14-98B8-9ED6D45CCC84}" destId="{1C0338F6-C870-4061-A70F-1DC7C0A52FF1}" srcOrd="1" destOrd="0" presId="urn:microsoft.com/office/officeart/2005/8/layout/orgChart1"/>
    <dgm:cxn modelId="{4782A66D-C5E5-4C8F-BA77-3B97D4181614}" type="presParOf" srcId="{240EDA3D-6619-493F-98C3-71D4C48450A0}" destId="{DC8629CA-5F2C-4773-A391-E4CD1E693732}" srcOrd="1" destOrd="0" presId="urn:microsoft.com/office/officeart/2005/8/layout/orgChart1"/>
    <dgm:cxn modelId="{0DF9FC29-D0E6-44F5-AD8C-1F94DEC02FE4}" type="presParOf" srcId="{240EDA3D-6619-493F-98C3-71D4C48450A0}" destId="{A0E0FA7A-3FB4-459A-A74B-EF2F14EAE4B7}" srcOrd="2" destOrd="0" presId="urn:microsoft.com/office/officeart/2005/8/layout/orgChart1"/>
    <dgm:cxn modelId="{4973CC18-7EB8-4E90-89CC-A98806655C05}" type="presParOf" srcId="{5F6038EF-4B50-48DC-B63B-1C15071117E0}" destId="{980B4108-FB3A-4AA2-BBDE-38CE0BAA3768}" srcOrd="6" destOrd="0" presId="urn:microsoft.com/office/officeart/2005/8/layout/orgChart1"/>
    <dgm:cxn modelId="{3EABA885-3CD8-4FE6-82D3-06FA3B0176A5}" type="presParOf" srcId="{5F6038EF-4B50-48DC-B63B-1C15071117E0}" destId="{A96FCC33-9C36-45EE-8D06-CEE384A2A68C}" srcOrd="7" destOrd="0" presId="urn:microsoft.com/office/officeart/2005/8/layout/orgChart1"/>
    <dgm:cxn modelId="{231A3C4E-4278-4FE0-A723-9AD99E08D2BB}" type="presParOf" srcId="{A96FCC33-9C36-45EE-8D06-CEE384A2A68C}" destId="{E163DD50-C48E-4798-862C-B4B27D2198AE}" srcOrd="0" destOrd="0" presId="urn:microsoft.com/office/officeart/2005/8/layout/orgChart1"/>
    <dgm:cxn modelId="{455A816A-0C49-4F61-9A26-D91CABF09360}" type="presParOf" srcId="{E163DD50-C48E-4798-862C-B4B27D2198AE}" destId="{ECEF5FAF-B97D-4251-8D22-642EAAFAE58F}" srcOrd="0" destOrd="0" presId="urn:microsoft.com/office/officeart/2005/8/layout/orgChart1"/>
    <dgm:cxn modelId="{D5ACB998-5CF3-465C-8B0F-15A8B9F7853C}" type="presParOf" srcId="{E163DD50-C48E-4798-862C-B4B27D2198AE}" destId="{FE6D440E-68F4-4966-969D-604A30BB7DD2}" srcOrd="1" destOrd="0" presId="urn:microsoft.com/office/officeart/2005/8/layout/orgChart1"/>
    <dgm:cxn modelId="{F017BF5E-F224-4828-8D0C-CEA9A1D14A12}" type="presParOf" srcId="{A96FCC33-9C36-45EE-8D06-CEE384A2A68C}" destId="{86BB0005-5995-43A8-BF79-B1E0E61C0949}" srcOrd="1" destOrd="0" presId="urn:microsoft.com/office/officeart/2005/8/layout/orgChart1"/>
    <dgm:cxn modelId="{91F3FD42-8A98-437A-9D4C-376975EFF27A}" type="presParOf" srcId="{A96FCC33-9C36-45EE-8D06-CEE384A2A68C}" destId="{CC78DEC9-2D73-4F8F-9A9E-7BD9E234C30D}" srcOrd="2" destOrd="0" presId="urn:microsoft.com/office/officeart/2005/8/layout/orgChart1"/>
    <dgm:cxn modelId="{4D28E5AA-3803-4306-AF03-DE12091AA5A5}" type="presParOf" srcId="{1EB79E1F-7CC0-464B-AEEB-9A02CD4E39D0}" destId="{EF01AA01-2187-414E-B97C-CC73DD7684C6}" srcOrd="2" destOrd="0" presId="urn:microsoft.com/office/officeart/2005/8/layout/orgChart1"/>
    <dgm:cxn modelId="{C5B94D9D-409E-499D-8511-E8CF3987A6D3}" type="presParOf" srcId="{FC9DDD01-970F-4DF8-B156-C120E3BB3467}" destId="{6A698F66-F541-4F36-88DF-D0EA1E8F55C7}" srcOrd="10" destOrd="0" presId="urn:microsoft.com/office/officeart/2005/8/layout/orgChart1"/>
    <dgm:cxn modelId="{C5E7183A-3B34-4121-AD56-E6789285F7FF}" type="presParOf" srcId="{FC9DDD01-970F-4DF8-B156-C120E3BB3467}" destId="{92334AB2-4C9D-42BB-9DFE-6D9D6A6B9420}" srcOrd="11" destOrd="0" presId="urn:microsoft.com/office/officeart/2005/8/layout/orgChart1"/>
    <dgm:cxn modelId="{729794CA-BBE3-40C1-9FCE-89CB3358995C}" type="presParOf" srcId="{92334AB2-4C9D-42BB-9DFE-6D9D6A6B9420}" destId="{88671F77-8E82-493F-A676-2CC8B2D6AED0}" srcOrd="0" destOrd="0" presId="urn:microsoft.com/office/officeart/2005/8/layout/orgChart1"/>
    <dgm:cxn modelId="{72C5EA56-5795-46B7-8508-5BFBF097E4C6}" type="presParOf" srcId="{88671F77-8E82-493F-A676-2CC8B2D6AED0}" destId="{BC2ADCD1-B026-4DB2-8FED-9361ED7ED328}" srcOrd="0" destOrd="0" presId="urn:microsoft.com/office/officeart/2005/8/layout/orgChart1"/>
    <dgm:cxn modelId="{6D4D95B7-C6DA-474E-BBB2-78F31F427DA0}" type="presParOf" srcId="{88671F77-8E82-493F-A676-2CC8B2D6AED0}" destId="{EA772BD3-382A-4C81-8E8D-262C04A5B467}" srcOrd="1" destOrd="0" presId="urn:microsoft.com/office/officeart/2005/8/layout/orgChart1"/>
    <dgm:cxn modelId="{3032C762-D092-49C9-B427-E9F71EF51C75}" type="presParOf" srcId="{92334AB2-4C9D-42BB-9DFE-6D9D6A6B9420}" destId="{C62B55E2-938D-406B-8E44-3BD67446F9D9}" srcOrd="1" destOrd="0" presId="urn:microsoft.com/office/officeart/2005/8/layout/orgChart1"/>
    <dgm:cxn modelId="{2450BBA3-B4DF-4930-A6D4-BF8739D336A3}" type="presParOf" srcId="{C62B55E2-938D-406B-8E44-3BD67446F9D9}" destId="{24F84A8F-78B8-4CFE-8801-2B6E868F445A}" srcOrd="0" destOrd="0" presId="urn:microsoft.com/office/officeart/2005/8/layout/orgChart1"/>
    <dgm:cxn modelId="{CC83CC90-EAE2-4426-8738-F1906BB65B0D}" type="presParOf" srcId="{C62B55E2-938D-406B-8E44-3BD67446F9D9}" destId="{82A27517-B449-4080-BCE7-3808F94A00D3}" srcOrd="1" destOrd="0" presId="urn:microsoft.com/office/officeart/2005/8/layout/orgChart1"/>
    <dgm:cxn modelId="{F44A3CE7-6C0B-421F-BF90-1290C8D42FF6}" type="presParOf" srcId="{82A27517-B449-4080-BCE7-3808F94A00D3}" destId="{60CC0D4E-3168-47EE-9312-646E5B95D15F}" srcOrd="0" destOrd="0" presId="urn:microsoft.com/office/officeart/2005/8/layout/orgChart1"/>
    <dgm:cxn modelId="{64EA1641-73F6-424D-94C5-95EE33AB8D6C}" type="presParOf" srcId="{60CC0D4E-3168-47EE-9312-646E5B95D15F}" destId="{D8873108-16C2-42D9-966F-AB6C65286DAA}" srcOrd="0" destOrd="0" presId="urn:microsoft.com/office/officeart/2005/8/layout/orgChart1"/>
    <dgm:cxn modelId="{41DB2FF0-9422-4EC8-BCBE-88533CF7486A}" type="presParOf" srcId="{60CC0D4E-3168-47EE-9312-646E5B95D15F}" destId="{7444A363-054C-425B-90A9-8D9E8A309F6D}" srcOrd="1" destOrd="0" presId="urn:microsoft.com/office/officeart/2005/8/layout/orgChart1"/>
    <dgm:cxn modelId="{2975E594-9B62-490E-BA49-CF33F2250CE4}" type="presParOf" srcId="{82A27517-B449-4080-BCE7-3808F94A00D3}" destId="{CF28ADC1-BA3E-41EC-AA77-381481B3F1DE}" srcOrd="1" destOrd="0" presId="urn:microsoft.com/office/officeart/2005/8/layout/orgChart1"/>
    <dgm:cxn modelId="{A126BCC3-E99C-413D-86BB-6916F6D01F8D}" type="presParOf" srcId="{82A27517-B449-4080-BCE7-3808F94A00D3}" destId="{8FF48AAA-C149-47D8-96E0-4DCC6909FE63}" srcOrd="2" destOrd="0" presId="urn:microsoft.com/office/officeart/2005/8/layout/orgChart1"/>
    <dgm:cxn modelId="{A8E5B4C5-0C6F-4812-9F6C-60F6A169FEE0}" type="presParOf" srcId="{C62B55E2-938D-406B-8E44-3BD67446F9D9}" destId="{8413A636-7A9C-4B07-AD0F-9B4797508F2A}" srcOrd="2" destOrd="0" presId="urn:microsoft.com/office/officeart/2005/8/layout/orgChart1"/>
    <dgm:cxn modelId="{CA42BA65-9264-4E01-A6A3-D19B8A64F4CF}" type="presParOf" srcId="{C62B55E2-938D-406B-8E44-3BD67446F9D9}" destId="{741812B9-107C-4000-9254-AB9919F5C388}" srcOrd="3" destOrd="0" presId="urn:microsoft.com/office/officeart/2005/8/layout/orgChart1"/>
    <dgm:cxn modelId="{50C1086C-81A6-4D4E-92C7-0FBB2BBE977F}" type="presParOf" srcId="{741812B9-107C-4000-9254-AB9919F5C388}" destId="{563388A7-A955-4CD9-B92A-1EC989AA951F}" srcOrd="0" destOrd="0" presId="urn:microsoft.com/office/officeart/2005/8/layout/orgChart1"/>
    <dgm:cxn modelId="{1D4293B9-A3AB-4109-9311-B74BC617EA25}" type="presParOf" srcId="{563388A7-A955-4CD9-B92A-1EC989AA951F}" destId="{FD781499-E48D-4B5D-A707-853B2849C016}" srcOrd="0" destOrd="0" presId="urn:microsoft.com/office/officeart/2005/8/layout/orgChart1"/>
    <dgm:cxn modelId="{DB27D026-8DE9-432D-8F38-E83F67AC4E13}" type="presParOf" srcId="{563388A7-A955-4CD9-B92A-1EC989AA951F}" destId="{5884D575-FDBE-4FD4-A1E0-9578AA7899E5}" srcOrd="1" destOrd="0" presId="urn:microsoft.com/office/officeart/2005/8/layout/orgChart1"/>
    <dgm:cxn modelId="{FF08AA03-1168-4FCC-859E-5D4C3E98B514}" type="presParOf" srcId="{741812B9-107C-4000-9254-AB9919F5C388}" destId="{FC804AE1-FD13-4673-BAF1-15EE0632080E}" srcOrd="1" destOrd="0" presId="urn:microsoft.com/office/officeart/2005/8/layout/orgChart1"/>
    <dgm:cxn modelId="{5034B652-56D6-43EF-9C55-6F2C464C13B4}" type="presParOf" srcId="{741812B9-107C-4000-9254-AB9919F5C388}" destId="{6C28E7FA-A328-44A1-8DBA-5C960447E8ED}" srcOrd="2" destOrd="0" presId="urn:microsoft.com/office/officeart/2005/8/layout/orgChart1"/>
    <dgm:cxn modelId="{D34B3517-CEBF-4BFA-9437-E69B35C0F4DC}" type="presParOf" srcId="{C62B55E2-938D-406B-8E44-3BD67446F9D9}" destId="{54337BB0-24DE-4EF8-8B44-EAD07F535794}" srcOrd="4" destOrd="0" presId="urn:microsoft.com/office/officeart/2005/8/layout/orgChart1"/>
    <dgm:cxn modelId="{902A4F5E-ADB7-4C46-8493-FFED1C7C3F47}" type="presParOf" srcId="{C62B55E2-938D-406B-8E44-3BD67446F9D9}" destId="{AA89F88F-8C28-4625-A05B-1F9E12AA5FA0}" srcOrd="5" destOrd="0" presId="urn:microsoft.com/office/officeart/2005/8/layout/orgChart1"/>
    <dgm:cxn modelId="{48E95A32-3C30-42BA-9403-30A0C2FD0557}" type="presParOf" srcId="{AA89F88F-8C28-4625-A05B-1F9E12AA5FA0}" destId="{AE1B60D8-1D4F-4960-9F4D-EB641ACC2132}" srcOrd="0" destOrd="0" presId="urn:microsoft.com/office/officeart/2005/8/layout/orgChart1"/>
    <dgm:cxn modelId="{C7E75BB4-D012-4A73-85DB-8592FAA9643C}" type="presParOf" srcId="{AE1B60D8-1D4F-4960-9F4D-EB641ACC2132}" destId="{33B664A2-BD4F-489A-832A-4C3E57D7A2E4}" srcOrd="0" destOrd="0" presId="urn:microsoft.com/office/officeart/2005/8/layout/orgChart1"/>
    <dgm:cxn modelId="{E9ED0BA4-A140-43AB-B43A-4A130A652BAB}" type="presParOf" srcId="{AE1B60D8-1D4F-4960-9F4D-EB641ACC2132}" destId="{4420F35B-2938-470C-A04D-D0BA0C88804F}" srcOrd="1" destOrd="0" presId="urn:microsoft.com/office/officeart/2005/8/layout/orgChart1"/>
    <dgm:cxn modelId="{423C9000-F7A2-4FEA-B577-216BBFBFE714}" type="presParOf" srcId="{AA89F88F-8C28-4625-A05B-1F9E12AA5FA0}" destId="{44E7CB46-DDAB-4DB5-999C-31B6569A3F55}" srcOrd="1" destOrd="0" presId="urn:microsoft.com/office/officeart/2005/8/layout/orgChart1"/>
    <dgm:cxn modelId="{5EF1E5BC-7C7C-42C8-A127-0CAB688997A7}" type="presParOf" srcId="{AA89F88F-8C28-4625-A05B-1F9E12AA5FA0}" destId="{F15A7CDD-B477-44C1-9405-85E88B9599FA}" srcOrd="2" destOrd="0" presId="urn:microsoft.com/office/officeart/2005/8/layout/orgChart1"/>
    <dgm:cxn modelId="{82D8771D-2A11-403E-B47D-523B9DBC5FB2}" type="presParOf" srcId="{C62B55E2-938D-406B-8E44-3BD67446F9D9}" destId="{EBE75532-F3CE-4C28-9095-6BFA5A0B67F0}" srcOrd="6" destOrd="0" presId="urn:microsoft.com/office/officeart/2005/8/layout/orgChart1"/>
    <dgm:cxn modelId="{1FFBBDB7-E846-48BC-9ED1-83CD2CF1A7AF}" type="presParOf" srcId="{C62B55E2-938D-406B-8E44-3BD67446F9D9}" destId="{AE6F7226-4702-4E46-B9D5-310D1CA0C238}" srcOrd="7" destOrd="0" presId="urn:microsoft.com/office/officeart/2005/8/layout/orgChart1"/>
    <dgm:cxn modelId="{728471E8-DCB3-4E4E-90AB-3E0C0FE4553C}" type="presParOf" srcId="{AE6F7226-4702-4E46-B9D5-310D1CA0C238}" destId="{DF8679A8-E128-4172-AF11-500C4CB1725B}" srcOrd="0" destOrd="0" presId="urn:microsoft.com/office/officeart/2005/8/layout/orgChart1"/>
    <dgm:cxn modelId="{24613F07-37EC-4A0F-83C2-F70F51B6A3D9}" type="presParOf" srcId="{DF8679A8-E128-4172-AF11-500C4CB1725B}" destId="{E23CB3CE-465D-46EE-8384-397D1EDF5AE9}" srcOrd="0" destOrd="0" presId="urn:microsoft.com/office/officeart/2005/8/layout/orgChart1"/>
    <dgm:cxn modelId="{2DE4A637-F458-4516-977D-461508DD026C}" type="presParOf" srcId="{DF8679A8-E128-4172-AF11-500C4CB1725B}" destId="{A242C059-187C-4800-8C14-6BF60ECA5304}" srcOrd="1" destOrd="0" presId="urn:microsoft.com/office/officeart/2005/8/layout/orgChart1"/>
    <dgm:cxn modelId="{8DBF8C00-81B4-43FF-860B-A6BB32CCDFC3}" type="presParOf" srcId="{AE6F7226-4702-4E46-B9D5-310D1CA0C238}" destId="{3BC6AB9E-247E-4B12-B55C-259C7C85900E}" srcOrd="1" destOrd="0" presId="urn:microsoft.com/office/officeart/2005/8/layout/orgChart1"/>
    <dgm:cxn modelId="{26F21F86-B330-45A6-9CAE-F1B9774FE295}" type="presParOf" srcId="{AE6F7226-4702-4E46-B9D5-310D1CA0C238}" destId="{080C9DF8-291E-46EA-8E39-02A266912952}" srcOrd="2" destOrd="0" presId="urn:microsoft.com/office/officeart/2005/8/layout/orgChart1"/>
    <dgm:cxn modelId="{991821EF-224E-4B86-AEDD-E531F401E819}" type="presParOf" srcId="{C62B55E2-938D-406B-8E44-3BD67446F9D9}" destId="{7DDFD009-D9CA-41CC-9225-9AB48CCF596C}" srcOrd="8" destOrd="0" presId="urn:microsoft.com/office/officeart/2005/8/layout/orgChart1"/>
    <dgm:cxn modelId="{DFD7A000-9D50-44ED-A4EF-90670646172E}" type="presParOf" srcId="{C62B55E2-938D-406B-8E44-3BD67446F9D9}" destId="{249613BD-AC64-4FC1-9185-D3BFC1662706}" srcOrd="9" destOrd="0" presId="urn:microsoft.com/office/officeart/2005/8/layout/orgChart1"/>
    <dgm:cxn modelId="{3E5E4F4C-761B-49F4-9128-72113EB6CD70}" type="presParOf" srcId="{249613BD-AC64-4FC1-9185-D3BFC1662706}" destId="{0D1ACBA4-2EC1-4361-854F-FED4FE2C9890}" srcOrd="0" destOrd="0" presId="urn:microsoft.com/office/officeart/2005/8/layout/orgChart1"/>
    <dgm:cxn modelId="{26151750-AB5E-4B72-95FA-679FD372A857}" type="presParOf" srcId="{0D1ACBA4-2EC1-4361-854F-FED4FE2C9890}" destId="{D0D689F6-AFEC-4E7C-883C-31619860A53D}" srcOrd="0" destOrd="0" presId="urn:microsoft.com/office/officeart/2005/8/layout/orgChart1"/>
    <dgm:cxn modelId="{DD1D2819-4DAA-4796-AFD5-D9CD12E426D9}" type="presParOf" srcId="{0D1ACBA4-2EC1-4361-854F-FED4FE2C9890}" destId="{D4644B75-217D-4CC2-924B-DA0C12F21F10}" srcOrd="1" destOrd="0" presId="urn:microsoft.com/office/officeart/2005/8/layout/orgChart1"/>
    <dgm:cxn modelId="{95197066-F021-494F-AE12-0ED9E2DE1642}" type="presParOf" srcId="{249613BD-AC64-4FC1-9185-D3BFC1662706}" destId="{0B30180C-A78A-4C1C-8E44-DFE9F13238F7}" srcOrd="1" destOrd="0" presId="urn:microsoft.com/office/officeart/2005/8/layout/orgChart1"/>
    <dgm:cxn modelId="{6B41D648-27C4-48A8-92BD-FE78DA0360D7}" type="presParOf" srcId="{249613BD-AC64-4FC1-9185-D3BFC1662706}" destId="{F6882928-5C55-4A53-8522-63F0EF03E82D}" srcOrd="2" destOrd="0" presId="urn:microsoft.com/office/officeart/2005/8/layout/orgChart1"/>
    <dgm:cxn modelId="{210BC522-5490-4BDF-960E-317BF0FE54F9}" type="presParOf" srcId="{92334AB2-4C9D-42BB-9DFE-6D9D6A6B9420}" destId="{B8FDD6E8-634B-4536-8E08-61884060E5EA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DFD009-D9CA-41CC-9225-9AB48CCF596C}">
      <dsp:nvSpPr>
        <dsp:cNvPr id="0" name=""/>
        <dsp:cNvSpPr/>
      </dsp:nvSpPr>
      <dsp:spPr>
        <a:xfrm>
          <a:off x="9057148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E75532-F3CE-4C28-9095-6BFA5A0B67F0}">
      <dsp:nvSpPr>
        <dsp:cNvPr id="0" name=""/>
        <dsp:cNvSpPr/>
      </dsp:nvSpPr>
      <dsp:spPr>
        <a:xfrm>
          <a:off x="9057148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337BB0-24DE-4EF8-8B44-EAD07F535794}">
      <dsp:nvSpPr>
        <dsp:cNvPr id="0" name=""/>
        <dsp:cNvSpPr/>
      </dsp:nvSpPr>
      <dsp:spPr>
        <a:xfrm>
          <a:off x="9057148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13A636-7A9C-4B07-AD0F-9B4797508F2A}">
      <dsp:nvSpPr>
        <dsp:cNvPr id="0" name=""/>
        <dsp:cNvSpPr/>
      </dsp:nvSpPr>
      <dsp:spPr>
        <a:xfrm>
          <a:off x="9057148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F84A8F-78B8-4CFE-8801-2B6E868F445A}">
      <dsp:nvSpPr>
        <dsp:cNvPr id="0" name=""/>
        <dsp:cNvSpPr/>
      </dsp:nvSpPr>
      <dsp:spPr>
        <a:xfrm>
          <a:off x="9057148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698F66-F541-4F36-88DF-D0EA1E8F55C7}">
      <dsp:nvSpPr>
        <dsp:cNvPr id="0" name=""/>
        <dsp:cNvSpPr/>
      </dsp:nvSpPr>
      <dsp:spPr>
        <a:xfrm>
          <a:off x="5709614" y="639642"/>
          <a:ext cx="3857634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3857634" y="133901"/>
              </a:lnTo>
              <a:lnTo>
                <a:pt x="3857634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0B4108-FB3A-4AA2-BBDE-38CE0BAA3768}">
      <dsp:nvSpPr>
        <dsp:cNvPr id="0" name=""/>
        <dsp:cNvSpPr/>
      </dsp:nvSpPr>
      <dsp:spPr>
        <a:xfrm>
          <a:off x="7514094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7514094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7514094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7514094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709614" y="639642"/>
          <a:ext cx="2314580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2314580" y="133901"/>
              </a:lnTo>
              <a:lnTo>
                <a:pt x="231458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DCD456-D6E0-46DC-A0D4-78D9C3D65B14}">
      <dsp:nvSpPr>
        <dsp:cNvPr id="0" name=""/>
        <dsp:cNvSpPr/>
      </dsp:nvSpPr>
      <dsp:spPr>
        <a:xfrm>
          <a:off x="5971040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BD7029-FBC8-4E05-99FA-D50D3495A529}">
      <dsp:nvSpPr>
        <dsp:cNvPr id="0" name=""/>
        <dsp:cNvSpPr/>
      </dsp:nvSpPr>
      <dsp:spPr>
        <a:xfrm>
          <a:off x="5971040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F182EC-821C-4503-878B-5FE97308CC0C}">
      <dsp:nvSpPr>
        <dsp:cNvPr id="0" name=""/>
        <dsp:cNvSpPr/>
      </dsp:nvSpPr>
      <dsp:spPr>
        <a:xfrm>
          <a:off x="5971040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B493B3-EA45-44C6-A4B8-80EA8FB1E5B0}">
      <dsp:nvSpPr>
        <dsp:cNvPr id="0" name=""/>
        <dsp:cNvSpPr/>
      </dsp:nvSpPr>
      <dsp:spPr>
        <a:xfrm>
          <a:off x="5709614" y="639642"/>
          <a:ext cx="771526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771526" y="133901"/>
              </a:lnTo>
              <a:lnTo>
                <a:pt x="771526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4427986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4427986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1049D2-2186-4465-A85C-C5C4DD51394D}">
      <dsp:nvSpPr>
        <dsp:cNvPr id="0" name=""/>
        <dsp:cNvSpPr/>
      </dsp:nvSpPr>
      <dsp:spPr>
        <a:xfrm>
          <a:off x="4427986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938087" y="639642"/>
          <a:ext cx="771526" cy="267802"/>
        </a:xfrm>
        <a:custGeom>
          <a:avLst/>
          <a:gdLst/>
          <a:ahLst/>
          <a:cxnLst/>
          <a:rect l="0" t="0" r="0" b="0"/>
          <a:pathLst>
            <a:path>
              <a:moveTo>
                <a:pt x="771526" y="0"/>
              </a:moveTo>
              <a:lnTo>
                <a:pt x="771526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49E5F-8EC0-44B5-BDE8-A004FF09BE5C}">
      <dsp:nvSpPr>
        <dsp:cNvPr id="0" name=""/>
        <dsp:cNvSpPr/>
      </dsp:nvSpPr>
      <dsp:spPr>
        <a:xfrm>
          <a:off x="2884933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152D0A-4163-4A91-BAE0-033117434100}">
      <dsp:nvSpPr>
        <dsp:cNvPr id="0" name=""/>
        <dsp:cNvSpPr/>
      </dsp:nvSpPr>
      <dsp:spPr>
        <a:xfrm>
          <a:off x="2884933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81677-AD0E-4B81-8CF1-8087CC442EBA}">
      <dsp:nvSpPr>
        <dsp:cNvPr id="0" name=""/>
        <dsp:cNvSpPr/>
      </dsp:nvSpPr>
      <dsp:spPr>
        <a:xfrm>
          <a:off x="2884933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45C42-26E9-4F77-B1AA-FA8F5F47671B}">
      <dsp:nvSpPr>
        <dsp:cNvPr id="0" name=""/>
        <dsp:cNvSpPr/>
      </dsp:nvSpPr>
      <dsp:spPr>
        <a:xfrm>
          <a:off x="3395033" y="639642"/>
          <a:ext cx="2314580" cy="267802"/>
        </a:xfrm>
        <a:custGeom>
          <a:avLst/>
          <a:gdLst/>
          <a:ahLst/>
          <a:cxnLst/>
          <a:rect l="0" t="0" r="0" b="0"/>
          <a:pathLst>
            <a:path>
              <a:moveTo>
                <a:pt x="2314580" y="0"/>
              </a:moveTo>
              <a:lnTo>
                <a:pt x="2314580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861682-ED97-4C55-9A4E-5C18D998392A}">
      <dsp:nvSpPr>
        <dsp:cNvPr id="0" name=""/>
        <dsp:cNvSpPr/>
      </dsp:nvSpPr>
      <dsp:spPr>
        <a:xfrm>
          <a:off x="1341879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341879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341879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1341879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57D9-B884-4D4A-AE0A-016D79134A24}">
      <dsp:nvSpPr>
        <dsp:cNvPr id="0" name=""/>
        <dsp:cNvSpPr/>
      </dsp:nvSpPr>
      <dsp:spPr>
        <a:xfrm>
          <a:off x="1851979" y="639642"/>
          <a:ext cx="3857634" cy="267802"/>
        </a:xfrm>
        <a:custGeom>
          <a:avLst/>
          <a:gdLst/>
          <a:ahLst/>
          <a:cxnLst/>
          <a:rect l="0" t="0" r="0" b="0"/>
          <a:pathLst>
            <a:path>
              <a:moveTo>
                <a:pt x="3857634" y="0"/>
              </a:moveTo>
              <a:lnTo>
                <a:pt x="3857634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71988" y="2017"/>
          <a:ext cx="1275251" cy="6376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i="1" kern="1200" dirty="0">
              <a:latin typeface="Twinkl Light" pitchFamily="2" charset="0"/>
            </a:rPr>
            <a:t>Cirque Du Freak</a:t>
          </a:r>
        </a:p>
      </dsp:txBody>
      <dsp:txXfrm>
        <a:off x="5071988" y="2017"/>
        <a:ext cx="1275251" cy="637625"/>
      </dsp:txXfrm>
    </dsp:sp>
    <dsp:sp modelId="{EF541A25-E74E-49AA-9DD8-76F45257AC74}">
      <dsp:nvSpPr>
        <dsp:cNvPr id="0" name=""/>
        <dsp:cNvSpPr/>
      </dsp:nvSpPr>
      <dsp:spPr>
        <a:xfrm>
          <a:off x="1214354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Reading Comprehension 1</a:t>
          </a:r>
        </a:p>
      </dsp:txBody>
      <dsp:txXfrm>
        <a:off x="1214354" y="907445"/>
        <a:ext cx="1275251" cy="637625"/>
      </dsp:txXfrm>
    </dsp:sp>
    <dsp:sp modelId="{D8CF3383-0945-4C8D-8A53-372F0B50E698}">
      <dsp:nvSpPr>
        <dsp:cNvPr id="0" name=""/>
        <dsp:cNvSpPr/>
      </dsp:nvSpPr>
      <dsp:spPr>
        <a:xfrm>
          <a:off x="1533166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Word connotations (exploding words)</a:t>
          </a:r>
        </a:p>
      </dsp:txBody>
      <dsp:txXfrm>
        <a:off x="1533166" y="1812873"/>
        <a:ext cx="1275251" cy="637625"/>
      </dsp:txXfrm>
    </dsp:sp>
    <dsp:sp modelId="{337053C6-D7B2-45F9-B451-538BEDF3D36B}">
      <dsp:nvSpPr>
        <dsp:cNvPr id="0" name=""/>
        <dsp:cNvSpPr/>
      </dsp:nvSpPr>
      <dsp:spPr>
        <a:xfrm>
          <a:off x="1533166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Evaluating (making a judgement)</a:t>
          </a:r>
        </a:p>
      </dsp:txBody>
      <dsp:txXfrm>
        <a:off x="1533166" y="2718301"/>
        <a:ext cx="1275251" cy="637625"/>
      </dsp:txXfrm>
    </dsp:sp>
    <dsp:sp modelId="{907791FD-DDF0-4C88-A9AB-B04483412C06}">
      <dsp:nvSpPr>
        <dsp:cNvPr id="0" name=""/>
        <dsp:cNvSpPr/>
      </dsp:nvSpPr>
      <dsp:spPr>
        <a:xfrm>
          <a:off x="1533166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Questioning and Predicting</a:t>
          </a:r>
        </a:p>
      </dsp:txBody>
      <dsp:txXfrm>
        <a:off x="1533166" y="3623729"/>
        <a:ext cx="1275251" cy="637625"/>
      </dsp:txXfrm>
    </dsp:sp>
    <dsp:sp modelId="{C0BB513D-A6C7-4A24-ACD2-FF313CF5AAD7}">
      <dsp:nvSpPr>
        <dsp:cNvPr id="0" name=""/>
        <dsp:cNvSpPr/>
      </dsp:nvSpPr>
      <dsp:spPr>
        <a:xfrm>
          <a:off x="1533166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Strategies for unfamiliar vocabulary</a:t>
          </a:r>
        </a:p>
      </dsp:txBody>
      <dsp:txXfrm>
        <a:off x="1533166" y="4529158"/>
        <a:ext cx="1275251" cy="637625"/>
      </dsp:txXfrm>
    </dsp:sp>
    <dsp:sp modelId="{8A2FD6C1-C6DA-42AA-B964-4B3C063F34CA}">
      <dsp:nvSpPr>
        <dsp:cNvPr id="0" name=""/>
        <dsp:cNvSpPr/>
      </dsp:nvSpPr>
      <dsp:spPr>
        <a:xfrm>
          <a:off x="2757407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Reading Comprehension 2</a:t>
          </a:r>
        </a:p>
      </dsp:txBody>
      <dsp:txXfrm>
        <a:off x="2757407" y="907445"/>
        <a:ext cx="1275251" cy="637625"/>
      </dsp:txXfrm>
    </dsp:sp>
    <dsp:sp modelId="{1A1A071B-5958-4C64-925B-BBA0F6D9EC13}">
      <dsp:nvSpPr>
        <dsp:cNvPr id="0" name=""/>
        <dsp:cNvSpPr/>
      </dsp:nvSpPr>
      <dsp:spPr>
        <a:xfrm>
          <a:off x="3076220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Extracting explicit information</a:t>
          </a:r>
        </a:p>
      </dsp:txBody>
      <dsp:txXfrm>
        <a:off x="3076220" y="1812873"/>
        <a:ext cx="1275251" cy="637625"/>
      </dsp:txXfrm>
    </dsp:sp>
    <dsp:sp modelId="{034D7301-E927-4B66-8FEA-8876800E8147}">
      <dsp:nvSpPr>
        <dsp:cNvPr id="0" name=""/>
        <dsp:cNvSpPr/>
      </dsp:nvSpPr>
      <dsp:spPr>
        <a:xfrm>
          <a:off x="3076220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Extracting implicit information</a:t>
          </a:r>
        </a:p>
      </dsp:txBody>
      <dsp:txXfrm>
        <a:off x="3076220" y="2718301"/>
        <a:ext cx="1275251" cy="637625"/>
      </dsp:txXfrm>
    </dsp:sp>
    <dsp:sp modelId="{A0FE53F7-9812-44D9-B07B-BFA404250D6D}">
      <dsp:nvSpPr>
        <dsp:cNvPr id="0" name=""/>
        <dsp:cNvSpPr/>
      </dsp:nvSpPr>
      <dsp:spPr>
        <a:xfrm>
          <a:off x="3076220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Selecting evidence/quotations</a:t>
          </a:r>
        </a:p>
      </dsp:txBody>
      <dsp:txXfrm>
        <a:off x="3076220" y="3623729"/>
        <a:ext cx="1275251" cy="637625"/>
      </dsp:txXfrm>
    </dsp:sp>
    <dsp:sp modelId="{6CA530BF-8391-46E5-8CAC-230C7C30EB5A}">
      <dsp:nvSpPr>
        <dsp:cNvPr id="0" name=""/>
        <dsp:cNvSpPr/>
      </dsp:nvSpPr>
      <dsp:spPr>
        <a:xfrm>
          <a:off x="4300461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Skills 1</a:t>
          </a:r>
        </a:p>
      </dsp:txBody>
      <dsp:txXfrm>
        <a:off x="4300461" y="907445"/>
        <a:ext cx="1275251" cy="637625"/>
      </dsp:txXfrm>
    </dsp:sp>
    <dsp:sp modelId="{BD953B35-9970-4187-9CF1-18C29FB619BA}">
      <dsp:nvSpPr>
        <dsp:cNvPr id="0" name=""/>
        <dsp:cNvSpPr/>
      </dsp:nvSpPr>
      <dsp:spPr>
        <a:xfrm>
          <a:off x="4619274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Crafting vocabulary for atmosphere</a:t>
          </a:r>
        </a:p>
      </dsp:txBody>
      <dsp:txXfrm>
        <a:off x="4619274" y="1812873"/>
        <a:ext cx="1275251" cy="637625"/>
      </dsp:txXfrm>
    </dsp:sp>
    <dsp:sp modelId="{78C07248-AB9B-48DB-8803-4B1E7817EAEA}">
      <dsp:nvSpPr>
        <dsp:cNvPr id="0" name=""/>
        <dsp:cNvSpPr/>
      </dsp:nvSpPr>
      <dsp:spPr>
        <a:xfrm>
          <a:off x="4619274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Creating specific moods</a:t>
          </a:r>
        </a:p>
      </dsp:txBody>
      <dsp:txXfrm>
        <a:off x="4619274" y="2718301"/>
        <a:ext cx="1275251" cy="637625"/>
      </dsp:txXfrm>
    </dsp:sp>
    <dsp:sp modelId="{192A2419-7AA0-40D9-9BA7-C3430A875C56}">
      <dsp:nvSpPr>
        <dsp:cNvPr id="0" name=""/>
        <dsp:cNvSpPr/>
      </dsp:nvSpPr>
      <dsp:spPr>
        <a:xfrm>
          <a:off x="4619274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Using sentences for effect</a:t>
          </a:r>
        </a:p>
      </dsp:txBody>
      <dsp:txXfrm>
        <a:off x="4619274" y="3623729"/>
        <a:ext cx="1275251" cy="637625"/>
      </dsp:txXfrm>
    </dsp:sp>
    <dsp:sp modelId="{9E332825-7D83-4C4E-8B24-571DF92170D4}">
      <dsp:nvSpPr>
        <dsp:cNvPr id="0" name=""/>
        <dsp:cNvSpPr/>
      </dsp:nvSpPr>
      <dsp:spPr>
        <a:xfrm>
          <a:off x="5843515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Skills 2</a:t>
          </a:r>
        </a:p>
      </dsp:txBody>
      <dsp:txXfrm>
        <a:off x="5843515" y="907445"/>
        <a:ext cx="1275251" cy="637625"/>
      </dsp:txXfrm>
    </dsp:sp>
    <dsp:sp modelId="{2B6874A4-56AC-4783-9167-F2A0A51357F4}">
      <dsp:nvSpPr>
        <dsp:cNvPr id="0" name=""/>
        <dsp:cNvSpPr/>
      </dsp:nvSpPr>
      <dsp:spPr>
        <a:xfrm>
          <a:off x="6162328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Using dialogue</a:t>
          </a:r>
        </a:p>
      </dsp:txBody>
      <dsp:txXfrm>
        <a:off x="6162328" y="1812873"/>
        <a:ext cx="1275251" cy="637625"/>
      </dsp:txXfrm>
    </dsp:sp>
    <dsp:sp modelId="{9702EC1D-E13E-4C74-88D5-51A8CC53A87D}">
      <dsp:nvSpPr>
        <dsp:cNvPr id="0" name=""/>
        <dsp:cNvSpPr/>
      </dsp:nvSpPr>
      <dsp:spPr>
        <a:xfrm>
          <a:off x="6162328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Narrative perspectives</a:t>
          </a:r>
        </a:p>
      </dsp:txBody>
      <dsp:txXfrm>
        <a:off x="6162328" y="2718301"/>
        <a:ext cx="1275251" cy="637625"/>
      </dsp:txXfrm>
    </dsp:sp>
    <dsp:sp modelId="{B413DD14-5351-484F-8998-84C68E348323}">
      <dsp:nvSpPr>
        <dsp:cNvPr id="0" name=""/>
        <dsp:cNvSpPr/>
      </dsp:nvSpPr>
      <dsp:spPr>
        <a:xfrm>
          <a:off x="6162328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Narrative openings</a:t>
          </a:r>
        </a:p>
      </dsp:txBody>
      <dsp:txXfrm>
        <a:off x="6162328" y="3623729"/>
        <a:ext cx="1275251" cy="637625"/>
      </dsp:txXfrm>
    </dsp:sp>
    <dsp:sp modelId="{5157D9FE-AB47-4C7F-B45E-54A97DF16FD2}">
      <dsp:nvSpPr>
        <dsp:cNvPr id="0" name=""/>
        <dsp:cNvSpPr/>
      </dsp:nvSpPr>
      <dsp:spPr>
        <a:xfrm>
          <a:off x="7386569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Technical Accuracy 1</a:t>
          </a:r>
        </a:p>
      </dsp:txBody>
      <dsp:txXfrm>
        <a:off x="7386569" y="907445"/>
        <a:ext cx="1275251" cy="637625"/>
      </dsp:txXfrm>
    </dsp:sp>
    <dsp:sp modelId="{0B3720BE-5DC6-44D9-9CE6-755AFDE6ED20}">
      <dsp:nvSpPr>
        <dsp:cNvPr id="0" name=""/>
        <dsp:cNvSpPr/>
      </dsp:nvSpPr>
      <dsp:spPr>
        <a:xfrm>
          <a:off x="7705381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Punctuation (.?!’(),;:)</a:t>
          </a:r>
        </a:p>
      </dsp:txBody>
      <dsp:txXfrm>
        <a:off x="7705381" y="1812873"/>
        <a:ext cx="1275251" cy="637625"/>
      </dsp:txXfrm>
    </dsp:sp>
    <dsp:sp modelId="{03F23493-885A-4227-8053-3F9491645E6B}">
      <dsp:nvSpPr>
        <dsp:cNvPr id="0" name=""/>
        <dsp:cNvSpPr/>
      </dsp:nvSpPr>
      <dsp:spPr>
        <a:xfrm>
          <a:off x="7705381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Word classes (noun, verb, adjective, adverb, preposition, pronoun)</a:t>
          </a:r>
        </a:p>
      </dsp:txBody>
      <dsp:txXfrm>
        <a:off x="7705381" y="2718301"/>
        <a:ext cx="1275251" cy="637625"/>
      </dsp:txXfrm>
    </dsp:sp>
    <dsp:sp modelId="{418B93E7-947A-4B66-848B-B2855C78A5DD}">
      <dsp:nvSpPr>
        <dsp:cNvPr id="0" name=""/>
        <dsp:cNvSpPr/>
      </dsp:nvSpPr>
      <dsp:spPr>
        <a:xfrm>
          <a:off x="7705381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Sentence types (QECS)</a:t>
          </a:r>
        </a:p>
      </dsp:txBody>
      <dsp:txXfrm>
        <a:off x="7705381" y="3623729"/>
        <a:ext cx="1275251" cy="637625"/>
      </dsp:txXfrm>
    </dsp:sp>
    <dsp:sp modelId="{ECEF5FAF-B97D-4251-8D22-642EAAFAE58F}">
      <dsp:nvSpPr>
        <dsp:cNvPr id="0" name=""/>
        <dsp:cNvSpPr/>
      </dsp:nvSpPr>
      <dsp:spPr>
        <a:xfrm>
          <a:off x="7705381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Object/subject</a:t>
          </a:r>
        </a:p>
      </dsp:txBody>
      <dsp:txXfrm>
        <a:off x="7705381" y="4529158"/>
        <a:ext cx="1275251" cy="637625"/>
      </dsp:txXfrm>
    </dsp:sp>
    <dsp:sp modelId="{BC2ADCD1-B026-4DB2-8FED-9361ED7ED328}">
      <dsp:nvSpPr>
        <dsp:cNvPr id="0" name=""/>
        <dsp:cNvSpPr/>
      </dsp:nvSpPr>
      <dsp:spPr>
        <a:xfrm>
          <a:off x="8929622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Technical Accuracy 2</a:t>
          </a:r>
        </a:p>
      </dsp:txBody>
      <dsp:txXfrm>
        <a:off x="8929622" y="907445"/>
        <a:ext cx="1275251" cy="637625"/>
      </dsp:txXfrm>
    </dsp:sp>
    <dsp:sp modelId="{D8873108-16C2-42D9-966F-AB6C65286DAA}">
      <dsp:nvSpPr>
        <dsp:cNvPr id="0" name=""/>
        <dsp:cNvSpPr/>
      </dsp:nvSpPr>
      <dsp:spPr>
        <a:xfrm>
          <a:off x="9248435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Main clause</a:t>
          </a:r>
        </a:p>
      </dsp:txBody>
      <dsp:txXfrm>
        <a:off x="9248435" y="1812873"/>
        <a:ext cx="1275251" cy="637625"/>
      </dsp:txXfrm>
    </dsp:sp>
    <dsp:sp modelId="{FD781499-E48D-4B5D-A707-853B2849C016}">
      <dsp:nvSpPr>
        <dsp:cNvPr id="0" name=""/>
        <dsp:cNvSpPr/>
      </dsp:nvSpPr>
      <dsp:spPr>
        <a:xfrm>
          <a:off x="9248435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Co-ordinating conjunction</a:t>
          </a:r>
        </a:p>
      </dsp:txBody>
      <dsp:txXfrm>
        <a:off x="9248435" y="2718301"/>
        <a:ext cx="1275251" cy="637625"/>
      </dsp:txXfrm>
    </dsp:sp>
    <dsp:sp modelId="{33B664A2-BD4F-489A-832A-4C3E57D7A2E4}">
      <dsp:nvSpPr>
        <dsp:cNvPr id="0" name=""/>
        <dsp:cNvSpPr/>
      </dsp:nvSpPr>
      <dsp:spPr>
        <a:xfrm>
          <a:off x="9248435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Simple/compound sentences</a:t>
          </a:r>
        </a:p>
      </dsp:txBody>
      <dsp:txXfrm>
        <a:off x="9248435" y="3623729"/>
        <a:ext cx="1275251" cy="637625"/>
      </dsp:txXfrm>
    </dsp:sp>
    <dsp:sp modelId="{E23CB3CE-465D-46EE-8384-397D1EDF5AE9}">
      <dsp:nvSpPr>
        <dsp:cNvPr id="0" name=""/>
        <dsp:cNvSpPr/>
      </dsp:nvSpPr>
      <dsp:spPr>
        <a:xfrm>
          <a:off x="9248435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Subordinating conjunctions</a:t>
          </a:r>
        </a:p>
      </dsp:txBody>
      <dsp:txXfrm>
        <a:off x="9248435" y="4529158"/>
        <a:ext cx="1275251" cy="637625"/>
      </dsp:txXfrm>
    </dsp:sp>
    <dsp:sp modelId="{D0D689F6-AFEC-4E7C-883C-31619860A53D}">
      <dsp:nvSpPr>
        <dsp:cNvPr id="0" name=""/>
        <dsp:cNvSpPr/>
      </dsp:nvSpPr>
      <dsp:spPr>
        <a:xfrm>
          <a:off x="9248435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Complex sentences</a:t>
          </a:r>
        </a:p>
      </dsp:txBody>
      <dsp:txXfrm>
        <a:off x="9248435" y="5434586"/>
        <a:ext cx="1275251" cy="637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E6248-334D-4519-AF54-989136C9CE71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0D7EB-4F31-46E2-BAE3-A42B62831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48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Remind students that watching the film comes as a reward at the end of the term/half-term once all the learning has been achieved.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B0D7EB-4F31-46E2-BAE3-A42B62831E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76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26432404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6934747"/>
              </p:ext>
            </p:extLst>
          </p:nvPr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3F765017-A3B4-A1F0-C916-B29DA1EF52A7}"/>
              </a:ext>
            </a:extLst>
          </p:cNvPr>
          <p:cNvSpPr/>
          <p:nvPr/>
        </p:nvSpPr>
        <p:spPr>
          <a:xfrm>
            <a:off x="3666090" y="4595845"/>
            <a:ext cx="3119189" cy="2178179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5C57D9-B884-4D4A-AE0A-016D79134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541A25-E74E-49AA-9DD8-76F45257AC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999F59-46E4-4D02-93A7-653263849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CF3383-0945-4C8D-8A53-372F0B50E6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CD0323-A13F-44A2-8770-703B1843D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791FD-DDF0-4C88-A9AB-B04483412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F861682-ED97-4C55-9A4E-5C18D99839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0BB513D-A6C7-4A24-ACD2-FF313CF5AA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45C42-26E9-4F77-B1AA-FA8F5F476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2FD6C1-C6DA-42AA-B964-4B3C063F3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F81677-AD0E-4B81-8CF1-8087CC442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1A071B-5958-4C64-925B-BBA0F6D9EC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1152D0A-4163-4A91-BAE0-0331174341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4D7301-E927-4B66-8FEA-8876800E81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149E5F-8EC0-44B5-BDE8-A004FF09BE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FE53F7-9812-44D9-B07B-BFA404250D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1049D2-2186-4465-A85C-C5C4DD51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953B35-9970-4187-9CF1-18C29FB61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989B00-CF2A-45AE-9EA2-00B1ABBE69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C07248-AB9B-48DB-8803-4B1E7817EA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F2C123-915A-40D9-89F4-37C126D8B0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2A2419-7AA0-40D9-9BA7-C3430A875C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B493B3-EA45-44C6-A4B8-80EA8FB1E5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332825-7D83-4C4E-8B24-571DF92170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F182EC-821C-4503-878B-5FE97308C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6874A4-56AC-4783-9167-F2A0A51357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BD7029-FBC8-4E05-99FA-D50D3495A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02EC1D-E13E-4C74-88D5-51A8CC53A8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CDCD456-D6E0-46DC-A0D4-78D9C3D65B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413DD14-5351-484F-8998-84C68E3483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7F1484-C8B0-456A-A8CB-A757D34C4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57D9FE-AB47-4C7F-B45E-54A97DF1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0B4108-FB3A-4AA2-BBDE-38CE0BAA3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EF5FAF-B97D-4251-8D22-642EAAFAE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A698F66-F541-4F36-88DF-D0EA1E8F55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C2ADCD1-B026-4DB2-8FED-9361ED7ED3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F84A8F-78B8-4CFE-8801-2B6E868F44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873108-16C2-42D9-966F-AB6C65286D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13A636-7A9C-4B07-AD0F-9B4797508F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D781499-E48D-4B5D-A707-853B2849C0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337BB0-24DE-4EF8-8B44-EAD07F5357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B664A2-BD4F-489A-832A-4C3E57D7A2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E75532-F3CE-4C28-9095-6BFA5A0B67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3CB3CE-465D-46EE-8384-397D1EDF5A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DDFD009-D9CA-41CC-9225-9AB48CCF5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D689F6-AFEC-4E7C-883C-31619860A5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2CEBEB53-56D3-4696-9D42-3A774BD1EDA2}"/>
</file>

<file path=customXml/itemProps2.xml><?xml version="1.0" encoding="utf-8"?>
<ds:datastoreItem xmlns:ds="http://schemas.openxmlformats.org/officeDocument/2006/customXml" ds:itemID="{F163D4CA-612A-4256-A50A-8B6B9C996DC7}"/>
</file>

<file path=customXml/itemProps3.xml><?xml version="1.0" encoding="utf-8"?>
<ds:datastoreItem xmlns:ds="http://schemas.openxmlformats.org/officeDocument/2006/customXml" ds:itemID="{B058D46E-753A-48C3-80C3-8A5CC8D371BC}"/>
</file>

<file path=docProps/app.xml><?xml version="1.0" encoding="utf-8"?>
<Properties xmlns="http://schemas.openxmlformats.org/officeDocument/2006/extended-properties" xmlns:vt="http://schemas.openxmlformats.org/officeDocument/2006/docPropsVTypes">
  <TotalTime>4481</TotalTime>
  <Words>155</Words>
  <Application>Microsoft Office PowerPoint</Application>
  <PresentationFormat>Widescreen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35</cp:revision>
  <dcterms:created xsi:type="dcterms:W3CDTF">2023-06-19T06:51:04Z</dcterms:created>
  <dcterms:modified xsi:type="dcterms:W3CDTF">2024-07-04T15:50:03Z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</Properties>
</file>