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FFF2CC"/>
    <a:srgbClr val="FFFF00"/>
    <a:srgbClr val="00FA00"/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5B6A253-C4CA-414E-9358-4670C0E1D519}" v="376" dt="2025-04-11T07:31:35.84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1569" autoAdjust="0"/>
  </p:normalViewPr>
  <p:slideViewPr>
    <p:cSldViewPr snapToGrid="0">
      <p:cViewPr varScale="1">
        <p:scale>
          <a:sx n="32" d="100"/>
          <a:sy n="32" d="100"/>
        </p:scale>
        <p:origin x="1349" y="19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Bilsland" userId="1dcb2cd5-9094-4dd5-b428-8001273263fe" providerId="ADAL" clId="{3EC1C039-0E68-45B1-88E6-47FC493793A4}"/>
    <pc:docChg chg="modSld">
      <pc:chgData name="Megan Bilsland" userId="1dcb2cd5-9094-4dd5-b428-8001273263fe" providerId="ADAL" clId="{3EC1C039-0E68-45B1-88E6-47FC493793A4}" dt="2024-10-08T10:48:46.176" v="437" actId="478"/>
      <pc:docMkLst>
        <pc:docMk/>
      </pc:docMkLst>
      <pc:sldChg chg="modSp">
        <pc:chgData name="Megan Bilsland" userId="1dcb2cd5-9094-4dd5-b428-8001273263fe" providerId="ADAL" clId="{3EC1C039-0E68-45B1-88E6-47FC493793A4}" dt="2024-10-08T10:48:46.176" v="437" actId="478"/>
        <pc:sldMkLst>
          <pc:docMk/>
          <pc:sldMk cId="2112121789" sldId="256"/>
        </pc:sldMkLst>
      </pc:sldChg>
    </pc:docChg>
  </pc:docChgLst>
  <pc:docChgLst>
    <pc:chgData name="Megan Bilsland" userId="1dcb2cd5-9094-4dd5-b428-8001273263fe" providerId="ADAL" clId="{657FB27B-689F-4D74-A592-FD3B850F7FD3}"/>
    <pc:docChg chg="delSld">
      <pc:chgData name="Megan Bilsland" userId="1dcb2cd5-9094-4dd5-b428-8001273263fe" providerId="ADAL" clId="{657FB27B-689F-4D74-A592-FD3B850F7FD3}" dt="2024-06-20T08:17:02.171" v="13" actId="47"/>
      <pc:docMkLst>
        <pc:docMk/>
      </pc:docMkLst>
      <pc:sldChg chg="del">
        <pc:chgData name="Megan Bilsland" userId="1dcb2cd5-9094-4dd5-b428-8001273263fe" providerId="ADAL" clId="{657FB27B-689F-4D74-A592-FD3B850F7FD3}" dt="2024-06-20T08:16:52.274" v="1" actId="47"/>
        <pc:sldMkLst>
          <pc:docMk/>
          <pc:sldMk cId="2757149919" sldId="257"/>
        </pc:sldMkLst>
      </pc:sldChg>
      <pc:sldChg chg="del">
        <pc:chgData name="Megan Bilsland" userId="1dcb2cd5-9094-4dd5-b428-8001273263fe" providerId="ADAL" clId="{657FB27B-689F-4D74-A592-FD3B850F7FD3}" dt="2024-06-20T08:16:51.297" v="0" actId="47"/>
        <pc:sldMkLst>
          <pc:docMk/>
          <pc:sldMk cId="1326758928" sldId="258"/>
        </pc:sldMkLst>
      </pc:sldChg>
      <pc:sldChg chg="del">
        <pc:chgData name="Megan Bilsland" userId="1dcb2cd5-9094-4dd5-b428-8001273263fe" providerId="ADAL" clId="{657FB27B-689F-4D74-A592-FD3B850F7FD3}" dt="2024-06-20T08:17:02.171" v="13" actId="47"/>
        <pc:sldMkLst>
          <pc:docMk/>
          <pc:sldMk cId="3706492290" sldId="259"/>
        </pc:sldMkLst>
      </pc:sldChg>
      <pc:sldChg chg="del">
        <pc:chgData name="Megan Bilsland" userId="1dcb2cd5-9094-4dd5-b428-8001273263fe" providerId="ADAL" clId="{657FB27B-689F-4D74-A592-FD3B850F7FD3}" dt="2024-06-20T08:16:53.100" v="2" actId="47"/>
        <pc:sldMkLst>
          <pc:docMk/>
          <pc:sldMk cId="403951184" sldId="260"/>
        </pc:sldMkLst>
      </pc:sldChg>
      <pc:sldChg chg="del">
        <pc:chgData name="Megan Bilsland" userId="1dcb2cd5-9094-4dd5-b428-8001273263fe" providerId="ADAL" clId="{657FB27B-689F-4D74-A592-FD3B850F7FD3}" dt="2024-06-20T08:16:53.815" v="3" actId="47"/>
        <pc:sldMkLst>
          <pc:docMk/>
          <pc:sldMk cId="2681377965" sldId="261"/>
        </pc:sldMkLst>
      </pc:sldChg>
      <pc:sldChg chg="del">
        <pc:chgData name="Megan Bilsland" userId="1dcb2cd5-9094-4dd5-b428-8001273263fe" providerId="ADAL" clId="{657FB27B-689F-4D74-A592-FD3B850F7FD3}" dt="2024-06-20T08:16:59.811" v="11" actId="47"/>
        <pc:sldMkLst>
          <pc:docMk/>
          <pc:sldMk cId="1236488426" sldId="268"/>
        </pc:sldMkLst>
      </pc:sldChg>
      <pc:sldChg chg="del">
        <pc:chgData name="Megan Bilsland" userId="1dcb2cd5-9094-4dd5-b428-8001273263fe" providerId="ADAL" clId="{657FB27B-689F-4D74-A592-FD3B850F7FD3}" dt="2024-06-20T08:16:59.118" v="10" actId="47"/>
        <pc:sldMkLst>
          <pc:docMk/>
          <pc:sldMk cId="3694860921" sldId="270"/>
        </pc:sldMkLst>
      </pc:sldChg>
      <pc:sldChg chg="del">
        <pc:chgData name="Megan Bilsland" userId="1dcb2cd5-9094-4dd5-b428-8001273263fe" providerId="ADAL" clId="{657FB27B-689F-4D74-A592-FD3B850F7FD3}" dt="2024-06-20T08:17:00.978" v="12" actId="47"/>
        <pc:sldMkLst>
          <pc:docMk/>
          <pc:sldMk cId="2363859007" sldId="271"/>
        </pc:sldMkLst>
      </pc:sldChg>
      <pc:sldChg chg="del">
        <pc:chgData name="Megan Bilsland" userId="1dcb2cd5-9094-4dd5-b428-8001273263fe" providerId="ADAL" clId="{657FB27B-689F-4D74-A592-FD3B850F7FD3}" dt="2024-06-20T08:16:54.456" v="4" actId="47"/>
        <pc:sldMkLst>
          <pc:docMk/>
          <pc:sldMk cId="2307740858" sldId="272"/>
        </pc:sldMkLst>
      </pc:sldChg>
      <pc:sldChg chg="del">
        <pc:chgData name="Megan Bilsland" userId="1dcb2cd5-9094-4dd5-b428-8001273263fe" providerId="ADAL" clId="{657FB27B-689F-4D74-A592-FD3B850F7FD3}" dt="2024-06-20T08:16:55.056" v="5" actId="47"/>
        <pc:sldMkLst>
          <pc:docMk/>
          <pc:sldMk cId="753901779" sldId="274"/>
        </pc:sldMkLst>
      </pc:sldChg>
      <pc:sldChg chg="del">
        <pc:chgData name="Megan Bilsland" userId="1dcb2cd5-9094-4dd5-b428-8001273263fe" providerId="ADAL" clId="{657FB27B-689F-4D74-A592-FD3B850F7FD3}" dt="2024-06-20T08:16:56.845" v="8" actId="47"/>
        <pc:sldMkLst>
          <pc:docMk/>
          <pc:sldMk cId="2390192893" sldId="275"/>
        </pc:sldMkLst>
      </pc:sldChg>
      <pc:sldChg chg="del">
        <pc:chgData name="Megan Bilsland" userId="1dcb2cd5-9094-4dd5-b428-8001273263fe" providerId="ADAL" clId="{657FB27B-689F-4D74-A592-FD3B850F7FD3}" dt="2024-06-20T08:16:55.664" v="6" actId="47"/>
        <pc:sldMkLst>
          <pc:docMk/>
          <pc:sldMk cId="2044903396" sldId="276"/>
        </pc:sldMkLst>
      </pc:sldChg>
      <pc:sldChg chg="del">
        <pc:chgData name="Megan Bilsland" userId="1dcb2cd5-9094-4dd5-b428-8001273263fe" providerId="ADAL" clId="{657FB27B-689F-4D74-A592-FD3B850F7FD3}" dt="2024-06-20T08:16:56.267" v="7" actId="47"/>
        <pc:sldMkLst>
          <pc:docMk/>
          <pc:sldMk cId="4235308316" sldId="277"/>
        </pc:sldMkLst>
      </pc:sldChg>
      <pc:sldChg chg="del">
        <pc:chgData name="Megan Bilsland" userId="1dcb2cd5-9094-4dd5-b428-8001273263fe" providerId="ADAL" clId="{657FB27B-689F-4D74-A592-FD3B850F7FD3}" dt="2024-06-20T08:16:57.435" v="9" actId="47"/>
        <pc:sldMkLst>
          <pc:docMk/>
          <pc:sldMk cId="2297099663" sldId="278"/>
        </pc:sldMkLst>
      </pc:sldChg>
      <pc:sldMasterChg chg="delSldLayout">
        <pc:chgData name="Megan Bilsland" userId="1dcb2cd5-9094-4dd5-b428-8001273263fe" providerId="ADAL" clId="{657FB27B-689F-4D74-A592-FD3B850F7FD3}" dt="2024-06-20T08:17:02.171" v="13" actId="47"/>
        <pc:sldMasterMkLst>
          <pc:docMk/>
          <pc:sldMasterMk cId="0" sldId="2147483648"/>
        </pc:sldMasterMkLst>
        <pc:sldLayoutChg chg="del">
          <pc:chgData name="Megan Bilsland" userId="1dcb2cd5-9094-4dd5-b428-8001273263fe" providerId="ADAL" clId="{657FB27B-689F-4D74-A592-FD3B850F7FD3}" dt="2024-06-20T08:17:02.171" v="13" actId="47"/>
          <pc:sldLayoutMkLst>
            <pc:docMk/>
            <pc:sldMasterMk cId="0" sldId="2147483648"/>
            <pc:sldLayoutMk cId="0" sldId="2147483665"/>
          </pc:sldLayoutMkLst>
        </pc:sldLayoutChg>
      </pc:sldMasterChg>
    </pc:docChg>
  </pc:docChgLst>
  <pc:docChgLst>
    <pc:chgData name="Megan Bilsland" userId="1dcb2cd5-9094-4dd5-b428-8001273263fe" providerId="ADAL" clId="{4D38EAC0-8BE4-465C-94F5-DC4143561A1A}"/>
    <pc:docChg chg="modSld">
      <pc:chgData name="Megan Bilsland" userId="1dcb2cd5-9094-4dd5-b428-8001273263fe" providerId="ADAL" clId="{4D38EAC0-8BE4-465C-94F5-DC4143561A1A}" dt="2024-11-25T16:54:14.566" v="813" actId="478"/>
      <pc:docMkLst>
        <pc:docMk/>
      </pc:docMkLst>
      <pc:sldChg chg="modSp">
        <pc:chgData name="Megan Bilsland" userId="1dcb2cd5-9094-4dd5-b428-8001273263fe" providerId="ADAL" clId="{4D38EAC0-8BE4-465C-94F5-DC4143561A1A}" dt="2024-11-25T16:54:14.566" v="813" actId="478"/>
        <pc:sldMkLst>
          <pc:docMk/>
          <pc:sldMk cId="2112121789" sldId="256"/>
        </pc:sldMkLst>
      </pc:sldChg>
    </pc:docChg>
  </pc:docChgLst>
  <pc:docChgLst>
    <pc:chgData name="Megan Bilsland" userId="1dcb2cd5-9094-4dd5-b428-8001273263fe" providerId="ADAL" clId="{7061DE43-5E07-4A99-9916-52A978CE7BE8}"/>
    <pc:docChg chg="modSld">
      <pc:chgData name="Megan Bilsland" userId="1dcb2cd5-9094-4dd5-b428-8001273263fe" providerId="ADAL" clId="{7061DE43-5E07-4A99-9916-52A978CE7BE8}" dt="2025-03-21T10:21:13.404" v="360" actId="478"/>
      <pc:docMkLst>
        <pc:docMk/>
      </pc:docMkLst>
      <pc:sldChg chg="modSp">
        <pc:chgData name="Megan Bilsland" userId="1dcb2cd5-9094-4dd5-b428-8001273263fe" providerId="ADAL" clId="{7061DE43-5E07-4A99-9916-52A978CE7BE8}" dt="2025-03-21T10:21:13.404" v="360" actId="478"/>
        <pc:sldMkLst>
          <pc:docMk/>
          <pc:sldMk cId="2112121789" sldId="256"/>
        </pc:sldMkLst>
        <pc:graphicFrameChg chg="mod">
          <ac:chgData name="Megan Bilsland" userId="1dcb2cd5-9094-4dd5-b428-8001273263fe" providerId="ADAL" clId="{7061DE43-5E07-4A99-9916-52A978CE7BE8}" dt="2025-03-21T10:21:13.404" v="360" actId="478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</pc:docChg>
  </pc:docChgLst>
  <pc:docChgLst>
    <pc:chgData name="Megan Bilsland" userId="1dcb2cd5-9094-4dd5-b428-8001273263fe" providerId="ADAL" clId="{6C454789-A637-4B0A-82B3-9AD13DC7CEB0}"/>
    <pc:docChg chg="modSld">
      <pc:chgData name="Megan Bilsland" userId="1dcb2cd5-9094-4dd5-b428-8001273263fe" providerId="ADAL" clId="{6C454789-A637-4B0A-82B3-9AD13DC7CEB0}" dt="2024-08-02T10:43:04.059" v="37" actId="20577"/>
      <pc:docMkLst>
        <pc:docMk/>
      </pc:docMkLst>
      <pc:sldChg chg="modSp">
        <pc:chgData name="Megan Bilsland" userId="1dcb2cd5-9094-4dd5-b428-8001273263fe" providerId="ADAL" clId="{6C454789-A637-4B0A-82B3-9AD13DC7CEB0}" dt="2024-08-02T10:43:04.059" v="37" actId="20577"/>
        <pc:sldMkLst>
          <pc:docMk/>
          <pc:sldMk cId="2112121789" sldId="256"/>
        </pc:sldMkLst>
      </pc:sldChg>
    </pc:docChg>
  </pc:docChgLst>
  <pc:docChgLst>
    <pc:chgData name="Megan Bilsland" userId="1dcb2cd5-9094-4dd5-b428-8001273263fe" providerId="ADAL" clId="{E5B6A253-C4CA-414E-9358-4670C0E1D519}"/>
    <pc:docChg chg="modSld">
      <pc:chgData name="Megan Bilsland" userId="1dcb2cd5-9094-4dd5-b428-8001273263fe" providerId="ADAL" clId="{E5B6A253-C4CA-414E-9358-4670C0E1D519}" dt="2025-04-11T07:31:35.842" v="366" actId="20577"/>
      <pc:docMkLst>
        <pc:docMk/>
      </pc:docMkLst>
      <pc:sldChg chg="modSp">
        <pc:chgData name="Megan Bilsland" userId="1dcb2cd5-9094-4dd5-b428-8001273263fe" providerId="ADAL" clId="{E5B6A253-C4CA-414E-9358-4670C0E1D519}" dt="2025-04-11T07:31:35.842" v="366" actId="20577"/>
        <pc:sldMkLst>
          <pc:docMk/>
          <pc:sldMk cId="2112121789" sldId="256"/>
        </pc:sldMkLst>
        <pc:graphicFrameChg chg="mod">
          <ac:chgData name="Megan Bilsland" userId="1dcb2cd5-9094-4dd5-b428-8001273263fe" providerId="ADAL" clId="{E5B6A253-C4CA-414E-9358-4670C0E1D519}" dt="2025-04-11T07:31:35.842" v="366" actId="20577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/>
            <a:t>Music for media: Cartoon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/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/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/>
            <a:t>Music to accompany a cartoon clip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/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/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/>
            <a:t>Musical device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/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/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/>
            <a:t>Cubase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/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/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/>
            <a:t>How to record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/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/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/>
            <a:t>Copy &amp; Paste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/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/>
        </a:p>
      </dgm:t>
    </dgm:pt>
    <dgm:pt modelId="{E8B88821-919E-4E19-B852-E9A2D494256A}">
      <dgm:prSet phldrT="[Text]"/>
      <dgm:spPr/>
      <dgm:t>
        <a:bodyPr/>
        <a:lstStyle/>
        <a:p>
          <a:r>
            <a:rPr lang="en-GB" dirty="0"/>
            <a:t>Edit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/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/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/>
            <a:t>Trill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/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/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/>
            <a:t>Glissando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/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/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/>
            <a:t>Chromatic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/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/>
        </a:p>
      </dgm:t>
    </dgm:pt>
    <dgm:pt modelId="{996E7A8A-DF6C-4F3F-AB57-6F7A52EDD901}">
      <dgm:prSet phldrT="[Text]"/>
      <dgm:spPr/>
      <dgm:t>
        <a:bodyPr/>
        <a:lstStyle/>
        <a:p>
          <a:r>
            <a:rPr lang="en-GB" dirty="0"/>
            <a:t>Chord</a:t>
          </a:r>
        </a:p>
      </dgm:t>
    </dgm:pt>
    <dgm:pt modelId="{3D95E761-88A0-4F4F-BF4C-26C1B7A4A865}" type="parTrans" cxnId="{A1CCCB04-58F2-4288-8A57-DB2B18FEEFB9}">
      <dgm:prSet/>
      <dgm:spPr/>
      <dgm:t>
        <a:bodyPr/>
        <a:lstStyle/>
        <a:p>
          <a:endParaRPr lang="en-GB"/>
        </a:p>
      </dgm:t>
    </dgm:pt>
    <dgm:pt modelId="{AC924F87-FC63-4FE9-998B-70C86EF0184B}" type="sibTrans" cxnId="{A1CCCB04-58F2-4288-8A57-DB2B18FEEFB9}">
      <dgm:prSet/>
      <dgm:spPr/>
      <dgm:t>
        <a:bodyPr/>
        <a:lstStyle/>
        <a:p>
          <a:endParaRPr lang="en-GB"/>
        </a:p>
      </dgm:t>
    </dgm:pt>
    <dgm:pt modelId="{FBB1A3B1-20EB-4072-879C-7FA87BEDDA06}">
      <dgm:prSet phldrT="[Text]"/>
      <dgm:spPr/>
      <dgm:t>
        <a:bodyPr/>
        <a:lstStyle/>
        <a:p>
          <a:r>
            <a:rPr lang="en-GB" dirty="0"/>
            <a:t>Automation</a:t>
          </a:r>
        </a:p>
      </dgm:t>
    </dgm:pt>
    <dgm:pt modelId="{14D79D4B-16E1-471B-BD33-0C1AA82BEB6A}" type="parTrans" cxnId="{E4F363DB-F24B-4E6F-AF63-56C4AE9991E9}">
      <dgm:prSet/>
      <dgm:spPr/>
      <dgm:t>
        <a:bodyPr/>
        <a:lstStyle/>
        <a:p>
          <a:endParaRPr lang="en-GB"/>
        </a:p>
      </dgm:t>
    </dgm:pt>
    <dgm:pt modelId="{97F19571-402F-4D2A-A2FC-96207331BD0B}" type="sibTrans" cxnId="{E4F363DB-F24B-4E6F-AF63-56C4AE9991E9}">
      <dgm:prSet/>
      <dgm:spPr/>
      <dgm:t>
        <a:bodyPr/>
        <a:lstStyle/>
        <a:p>
          <a:endParaRPr lang="en-GB"/>
        </a:p>
      </dgm:t>
    </dgm:pt>
    <dgm:pt modelId="{E6FDAB5B-1840-44B7-A65E-ADAD6D0375D9}">
      <dgm:prSet phldrT="[Text]"/>
      <dgm:spPr/>
      <dgm:t>
        <a:bodyPr/>
        <a:lstStyle/>
        <a:p>
          <a:r>
            <a:rPr lang="en-GB" dirty="0"/>
            <a:t>Adding instruments</a:t>
          </a:r>
        </a:p>
      </dgm:t>
    </dgm:pt>
    <dgm:pt modelId="{8EBEC8AE-5D7D-41F4-9DE5-51F25A998DBB}" type="parTrans" cxnId="{C3C25C0F-467B-4730-AC5F-B64CA2059DC4}">
      <dgm:prSet/>
      <dgm:spPr/>
      <dgm:t>
        <a:bodyPr/>
        <a:lstStyle/>
        <a:p>
          <a:endParaRPr lang="en-GB"/>
        </a:p>
      </dgm:t>
    </dgm:pt>
    <dgm:pt modelId="{6A5486E2-366A-46F6-A183-7E77785782D5}" type="sibTrans" cxnId="{C3C25C0F-467B-4730-AC5F-B64CA2059DC4}">
      <dgm:prSet/>
      <dgm:spPr/>
      <dgm:t>
        <a:bodyPr/>
        <a:lstStyle/>
        <a:p>
          <a:endParaRPr lang="en-GB"/>
        </a:p>
      </dgm:t>
    </dgm:pt>
    <dgm:pt modelId="{DD8FB58B-F832-448C-8747-D9C8235569D9}">
      <dgm:prSet phldrT="[Text]"/>
      <dgm:spPr/>
      <dgm:t>
        <a:bodyPr/>
        <a:lstStyle/>
        <a:p>
          <a:r>
            <a:rPr lang="en-GB" dirty="0"/>
            <a:t>Self assessment</a:t>
          </a:r>
        </a:p>
      </dgm:t>
    </dgm:pt>
    <dgm:pt modelId="{05C49B97-A7D1-499F-8469-5692677DE870}" type="sibTrans" cxnId="{30A725A9-3C28-4E8E-8D71-66F19DD5FAF3}">
      <dgm:prSet/>
      <dgm:spPr/>
      <dgm:t>
        <a:bodyPr/>
        <a:lstStyle/>
        <a:p>
          <a:endParaRPr lang="en-GB"/>
        </a:p>
      </dgm:t>
    </dgm:pt>
    <dgm:pt modelId="{85262F1A-D2EC-4C66-B746-E845D03DB048}" type="parTrans" cxnId="{30A725A9-3C28-4E8E-8D71-66F19DD5FAF3}">
      <dgm:prSet/>
      <dgm:spPr/>
      <dgm:t>
        <a:bodyPr/>
        <a:lstStyle/>
        <a:p>
          <a:endParaRPr lang="en-GB"/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/>
            <a:t>Group feedback</a:t>
          </a: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/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/>
        </a:p>
      </dgm:t>
    </dgm:pt>
    <dgm:pt modelId="{62020EA5-1EDE-4536-A336-3C99B50285AC}">
      <dgm:prSet phldrT="[Text]"/>
      <dgm:spPr/>
      <dgm:t>
        <a:bodyPr/>
        <a:lstStyle/>
        <a:p>
          <a:r>
            <a:rPr lang="en-GB" dirty="0"/>
            <a:t>Using success criteria</a:t>
          </a:r>
        </a:p>
      </dgm:t>
    </dgm:pt>
    <dgm:pt modelId="{F76C6C22-F7E9-4158-939A-1E090CB2DBA3}" type="sibTrans" cxnId="{C3290F05-CD4E-4288-AFF2-8328DA95A22B}">
      <dgm:prSet/>
      <dgm:spPr/>
      <dgm:t>
        <a:bodyPr/>
        <a:lstStyle/>
        <a:p>
          <a:endParaRPr lang="en-GB"/>
        </a:p>
      </dgm:t>
    </dgm:pt>
    <dgm:pt modelId="{B0528B3D-6D67-4790-9FE4-A4FEFF69F052}" type="parTrans" cxnId="{C3290F05-CD4E-4288-AFF2-8328DA95A22B}">
      <dgm:prSet/>
      <dgm:spPr/>
      <dgm:t>
        <a:bodyPr/>
        <a:lstStyle/>
        <a:p>
          <a:endParaRPr lang="en-GB"/>
        </a:p>
      </dgm:t>
    </dgm:pt>
    <dgm:pt modelId="{C8A67C19-9341-420B-A124-4A0E11A6CCD4}">
      <dgm:prSet phldrT="[Text]"/>
      <dgm:spPr/>
      <dgm:t>
        <a:bodyPr/>
        <a:lstStyle/>
        <a:p>
          <a:r>
            <a:rPr lang="en-GB" dirty="0"/>
            <a:t>Manipulating a theme</a:t>
          </a:r>
        </a:p>
      </dgm:t>
    </dgm:pt>
    <dgm:pt modelId="{56A63747-9729-45CC-9C02-C8ACBF033AA8}" type="sibTrans" cxnId="{C8460EB6-D3AF-4E3C-9018-F954FBC4D259}">
      <dgm:prSet/>
      <dgm:spPr/>
      <dgm:t>
        <a:bodyPr/>
        <a:lstStyle/>
        <a:p>
          <a:endParaRPr lang="en-GB"/>
        </a:p>
      </dgm:t>
    </dgm:pt>
    <dgm:pt modelId="{00BC9BEE-71D3-4F4D-B235-DCFF1828AB7E}" type="parTrans" cxnId="{C8460EB6-D3AF-4E3C-9018-F954FBC4D259}">
      <dgm:prSet/>
      <dgm:spPr/>
      <dgm:t>
        <a:bodyPr/>
        <a:lstStyle/>
        <a:p>
          <a:endParaRPr lang="en-GB"/>
        </a:p>
      </dgm:t>
    </dgm:pt>
    <dgm:pt modelId="{5FE8D54F-A175-4E27-86CB-47F8E7395B57}">
      <dgm:prSet phldrT="[Text]"/>
      <dgm:spPr/>
      <dgm:t>
        <a:bodyPr/>
        <a:lstStyle/>
        <a:p>
          <a:r>
            <a:rPr lang="en-GB" dirty="0"/>
            <a:t>Motif</a:t>
          </a:r>
        </a:p>
      </dgm:t>
    </dgm:pt>
    <dgm:pt modelId="{2537B1B7-43A8-4A4C-A2B8-CAB22B1360D7}" type="parTrans" cxnId="{83AACD96-F9B1-4C53-B689-F0A36846AF37}">
      <dgm:prSet/>
      <dgm:spPr/>
      <dgm:t>
        <a:bodyPr/>
        <a:lstStyle/>
        <a:p>
          <a:endParaRPr lang="en-GB"/>
        </a:p>
      </dgm:t>
    </dgm:pt>
    <dgm:pt modelId="{5BBFCEFC-1E74-4F2F-BB83-567D50DF0A90}" type="sibTrans" cxnId="{83AACD96-F9B1-4C53-B689-F0A36846AF37}">
      <dgm:prSet/>
      <dgm:spPr/>
      <dgm:t>
        <a:bodyPr/>
        <a:lstStyle/>
        <a:p>
          <a:endParaRPr lang="en-GB"/>
        </a:p>
      </dgm:t>
    </dgm:pt>
    <dgm:pt modelId="{E5D8070C-FCFE-4AFB-84D5-155EC418856C}">
      <dgm:prSet phldrT="[Text]"/>
      <dgm:spPr/>
      <dgm:t>
        <a:bodyPr/>
        <a:lstStyle/>
        <a:p>
          <a:r>
            <a:rPr lang="en-GB" dirty="0"/>
            <a:t>Leitmotif</a:t>
          </a:r>
        </a:p>
      </dgm:t>
    </dgm:pt>
    <dgm:pt modelId="{84A78AEC-F624-4A5C-BE66-CE41699CD266}" type="parTrans" cxnId="{951C2488-12FE-41A7-AAC8-3BFD70161198}">
      <dgm:prSet/>
      <dgm:spPr/>
      <dgm:t>
        <a:bodyPr/>
        <a:lstStyle/>
        <a:p>
          <a:endParaRPr lang="en-GB"/>
        </a:p>
      </dgm:t>
    </dgm:pt>
    <dgm:pt modelId="{D709466B-A4AE-41F1-9EF1-B866F3AE4923}" type="sibTrans" cxnId="{951C2488-12FE-41A7-AAC8-3BFD70161198}">
      <dgm:prSet/>
      <dgm:spPr/>
      <dgm:t>
        <a:bodyPr/>
        <a:lstStyle/>
        <a:p>
          <a:endParaRPr lang="en-GB"/>
        </a:p>
      </dgm:t>
    </dgm:pt>
    <dgm:pt modelId="{E159A207-1D75-4969-8E5E-DE87D8223EC8}">
      <dgm:prSet phldrT="[Text]"/>
      <dgm:spPr/>
      <dgm:t>
        <a:bodyPr/>
        <a:lstStyle/>
        <a:p>
          <a:r>
            <a:rPr lang="en-GB" dirty="0"/>
            <a:t>Pitch</a:t>
          </a:r>
        </a:p>
      </dgm:t>
    </dgm:pt>
    <dgm:pt modelId="{83D74512-DF75-46A9-B920-240B0E3FF0AD}" type="parTrans" cxnId="{4F87245C-AD8D-4A4F-B1B8-77E4FAE873E2}">
      <dgm:prSet/>
      <dgm:spPr/>
      <dgm:t>
        <a:bodyPr/>
        <a:lstStyle/>
        <a:p>
          <a:endParaRPr lang="en-GB"/>
        </a:p>
      </dgm:t>
    </dgm:pt>
    <dgm:pt modelId="{A3EC37F8-2643-4FF2-8B99-4B51AC458F70}" type="sibTrans" cxnId="{4F87245C-AD8D-4A4F-B1B8-77E4FAE873E2}">
      <dgm:prSet/>
      <dgm:spPr/>
      <dgm:t>
        <a:bodyPr/>
        <a:lstStyle/>
        <a:p>
          <a:endParaRPr lang="en-GB"/>
        </a:p>
      </dgm:t>
    </dgm:pt>
    <dgm:pt modelId="{FE55CD89-81D2-4A0D-AE23-F4ADA9D92B93}">
      <dgm:prSet phldrT="[Text]"/>
      <dgm:spPr/>
      <dgm:t>
        <a:bodyPr/>
        <a:lstStyle/>
        <a:p>
          <a:r>
            <a:rPr lang="en-GB" dirty="0"/>
            <a:t>Dynamics</a:t>
          </a:r>
        </a:p>
      </dgm:t>
    </dgm:pt>
    <dgm:pt modelId="{53C12EB4-81D7-4564-9271-560344273603}" type="parTrans" cxnId="{6B1E23DE-F7B8-4104-98DA-E073DD1C1FF2}">
      <dgm:prSet/>
      <dgm:spPr/>
      <dgm:t>
        <a:bodyPr/>
        <a:lstStyle/>
        <a:p>
          <a:endParaRPr lang="en-GB"/>
        </a:p>
      </dgm:t>
    </dgm:pt>
    <dgm:pt modelId="{ABACC6CF-2FC4-4C34-B445-F9AE86B9B7CE}" type="sibTrans" cxnId="{6B1E23DE-F7B8-4104-98DA-E073DD1C1FF2}">
      <dgm:prSet/>
      <dgm:spPr/>
      <dgm:t>
        <a:bodyPr/>
        <a:lstStyle/>
        <a:p>
          <a:endParaRPr lang="en-GB"/>
        </a:p>
      </dgm:t>
    </dgm:pt>
    <dgm:pt modelId="{02057BF6-1181-4421-A263-752F5AE28699}">
      <dgm:prSet phldrT="[Text]"/>
      <dgm:spPr/>
      <dgm:t>
        <a:bodyPr/>
        <a:lstStyle/>
        <a:p>
          <a:r>
            <a:rPr lang="en-GB"/>
            <a:t>Texture</a:t>
          </a:r>
          <a:endParaRPr lang="en-GB" dirty="0"/>
        </a:p>
      </dgm:t>
    </dgm:pt>
    <dgm:pt modelId="{C4B7F298-F6D6-436C-979C-0D41A70D09C3}" type="parTrans" cxnId="{A8CA8E2C-FFD5-44D8-91F4-7C689590706D}">
      <dgm:prSet/>
      <dgm:spPr/>
      <dgm:t>
        <a:bodyPr/>
        <a:lstStyle/>
        <a:p>
          <a:endParaRPr lang="en-GB"/>
        </a:p>
      </dgm:t>
    </dgm:pt>
    <dgm:pt modelId="{E674FAE8-EDDB-4B59-8425-FEAAAAD6998E}" type="sibTrans" cxnId="{A8CA8E2C-FFD5-44D8-91F4-7C689590706D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5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4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4"/>
      <dgm:spPr/>
    </dgm:pt>
    <dgm:pt modelId="{75D87A8A-FA5F-49A6-BA5A-30AD5B886E4E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16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16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16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16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16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16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16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16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16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43EE97A3-9653-4919-BCFB-7711F8B04064}" type="pres">
      <dgm:prSet presAssocID="{3D95E761-88A0-4F4F-BF4C-26C1B7A4A865}" presName="Name37" presStyleLbl="parChTrans1D3" presStyleIdx="3" presStyleCnt="16"/>
      <dgm:spPr/>
    </dgm:pt>
    <dgm:pt modelId="{F02C6017-270F-4204-9F13-A8817395125D}" type="pres">
      <dgm:prSet presAssocID="{996E7A8A-DF6C-4F3F-AB57-6F7A52EDD901}" presName="hierRoot2" presStyleCnt="0">
        <dgm:presLayoutVars>
          <dgm:hierBranch val="init"/>
        </dgm:presLayoutVars>
      </dgm:prSet>
      <dgm:spPr/>
    </dgm:pt>
    <dgm:pt modelId="{7660EFEB-A077-4480-88EB-8905A78D3B9C}" type="pres">
      <dgm:prSet presAssocID="{996E7A8A-DF6C-4F3F-AB57-6F7A52EDD901}" presName="rootComposite" presStyleCnt="0"/>
      <dgm:spPr/>
    </dgm:pt>
    <dgm:pt modelId="{9939EA11-733F-49E7-8BF8-D89F83BCFE25}" type="pres">
      <dgm:prSet presAssocID="{996E7A8A-DF6C-4F3F-AB57-6F7A52EDD901}" presName="rootText" presStyleLbl="node3" presStyleIdx="3" presStyleCnt="16">
        <dgm:presLayoutVars>
          <dgm:chPref val="3"/>
        </dgm:presLayoutVars>
      </dgm:prSet>
      <dgm:spPr/>
    </dgm:pt>
    <dgm:pt modelId="{72D2D481-2FE7-4F93-9901-E02BD741123D}" type="pres">
      <dgm:prSet presAssocID="{996E7A8A-DF6C-4F3F-AB57-6F7A52EDD901}" presName="rootConnector" presStyleLbl="node3" presStyleIdx="3" presStyleCnt="16"/>
      <dgm:spPr/>
    </dgm:pt>
    <dgm:pt modelId="{B7991C48-548A-4D8E-9FCD-6D0D3258ED63}" type="pres">
      <dgm:prSet presAssocID="{996E7A8A-DF6C-4F3F-AB57-6F7A52EDD901}" presName="hierChild4" presStyleCnt="0"/>
      <dgm:spPr/>
    </dgm:pt>
    <dgm:pt modelId="{B8CEF805-687E-4FF8-8CEC-62610052863C}" type="pres">
      <dgm:prSet presAssocID="{996E7A8A-DF6C-4F3F-AB57-6F7A52EDD901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AA421FE9-91CF-48A6-9036-295D6B0271D4}" type="pres">
      <dgm:prSet presAssocID="{00BC9BEE-71D3-4F4D-B235-DCFF1828AB7E}" presName="Name37" presStyleLbl="parChTrans1D2" presStyleIdx="1" presStyleCnt="5"/>
      <dgm:spPr/>
    </dgm:pt>
    <dgm:pt modelId="{5C4B7EF1-52CA-4FAA-8150-646BCCA5E27E}" type="pres">
      <dgm:prSet presAssocID="{C8A67C19-9341-420B-A124-4A0E11A6CCD4}" presName="hierRoot2" presStyleCnt="0">
        <dgm:presLayoutVars>
          <dgm:hierBranch val="init"/>
        </dgm:presLayoutVars>
      </dgm:prSet>
      <dgm:spPr/>
    </dgm:pt>
    <dgm:pt modelId="{2B9378F9-DC98-4D84-B19D-80D44EAEFD58}" type="pres">
      <dgm:prSet presAssocID="{C8A67C19-9341-420B-A124-4A0E11A6CCD4}" presName="rootComposite" presStyleCnt="0"/>
      <dgm:spPr/>
    </dgm:pt>
    <dgm:pt modelId="{E02CAB7D-17EE-4C00-9FF5-BEDA80E77A85}" type="pres">
      <dgm:prSet presAssocID="{C8A67C19-9341-420B-A124-4A0E11A6CCD4}" presName="rootText" presStyleLbl="node2" presStyleIdx="1" presStyleCnt="4">
        <dgm:presLayoutVars>
          <dgm:chPref val="3"/>
        </dgm:presLayoutVars>
      </dgm:prSet>
      <dgm:spPr/>
    </dgm:pt>
    <dgm:pt modelId="{8B70B006-3848-4CD2-B182-ECD9FB459623}" type="pres">
      <dgm:prSet presAssocID="{C8A67C19-9341-420B-A124-4A0E11A6CCD4}" presName="rootConnector" presStyleLbl="node2" presStyleIdx="1" presStyleCnt="4"/>
      <dgm:spPr/>
    </dgm:pt>
    <dgm:pt modelId="{3C2F8C35-7CBB-4497-8200-BB3E59B9817F}" type="pres">
      <dgm:prSet presAssocID="{C8A67C19-9341-420B-A124-4A0E11A6CCD4}" presName="hierChild4" presStyleCnt="0"/>
      <dgm:spPr/>
    </dgm:pt>
    <dgm:pt modelId="{702AF032-C215-4541-B4AC-F5C8CBBA4FA1}" type="pres">
      <dgm:prSet presAssocID="{2537B1B7-43A8-4A4C-A2B8-CAB22B1360D7}" presName="Name37" presStyleLbl="parChTrans1D3" presStyleIdx="4" presStyleCnt="16"/>
      <dgm:spPr/>
    </dgm:pt>
    <dgm:pt modelId="{0DC13C72-2668-436A-A6CA-5236F241B346}" type="pres">
      <dgm:prSet presAssocID="{5FE8D54F-A175-4E27-86CB-47F8E7395B57}" presName="hierRoot2" presStyleCnt="0">
        <dgm:presLayoutVars>
          <dgm:hierBranch val="init"/>
        </dgm:presLayoutVars>
      </dgm:prSet>
      <dgm:spPr/>
    </dgm:pt>
    <dgm:pt modelId="{CF67804F-C494-4B75-B44E-F55733797A0A}" type="pres">
      <dgm:prSet presAssocID="{5FE8D54F-A175-4E27-86CB-47F8E7395B57}" presName="rootComposite" presStyleCnt="0"/>
      <dgm:spPr/>
    </dgm:pt>
    <dgm:pt modelId="{C4F7F5E9-A027-4547-8870-3BFF9EF32129}" type="pres">
      <dgm:prSet presAssocID="{5FE8D54F-A175-4E27-86CB-47F8E7395B57}" presName="rootText" presStyleLbl="node3" presStyleIdx="4" presStyleCnt="16">
        <dgm:presLayoutVars>
          <dgm:chPref val="3"/>
        </dgm:presLayoutVars>
      </dgm:prSet>
      <dgm:spPr/>
    </dgm:pt>
    <dgm:pt modelId="{448852DA-3C3F-4C16-990A-2EF40A45376C}" type="pres">
      <dgm:prSet presAssocID="{5FE8D54F-A175-4E27-86CB-47F8E7395B57}" presName="rootConnector" presStyleLbl="node3" presStyleIdx="4" presStyleCnt="16"/>
      <dgm:spPr/>
    </dgm:pt>
    <dgm:pt modelId="{C2F4F421-B8BA-4B0A-89CD-075EE6CC1010}" type="pres">
      <dgm:prSet presAssocID="{5FE8D54F-A175-4E27-86CB-47F8E7395B57}" presName="hierChild4" presStyleCnt="0"/>
      <dgm:spPr/>
    </dgm:pt>
    <dgm:pt modelId="{3C8F0285-FEEF-4A30-AC20-B04D55B34818}" type="pres">
      <dgm:prSet presAssocID="{5FE8D54F-A175-4E27-86CB-47F8E7395B57}" presName="hierChild5" presStyleCnt="0"/>
      <dgm:spPr/>
    </dgm:pt>
    <dgm:pt modelId="{B5143467-A5A8-40D4-9A58-CBF29516C636}" type="pres">
      <dgm:prSet presAssocID="{84A78AEC-F624-4A5C-BE66-CE41699CD266}" presName="Name37" presStyleLbl="parChTrans1D3" presStyleIdx="5" presStyleCnt="16"/>
      <dgm:spPr/>
    </dgm:pt>
    <dgm:pt modelId="{0CCBADF1-F242-4550-94F8-E08EF3F3FFCD}" type="pres">
      <dgm:prSet presAssocID="{E5D8070C-FCFE-4AFB-84D5-155EC418856C}" presName="hierRoot2" presStyleCnt="0">
        <dgm:presLayoutVars>
          <dgm:hierBranch val="init"/>
        </dgm:presLayoutVars>
      </dgm:prSet>
      <dgm:spPr/>
    </dgm:pt>
    <dgm:pt modelId="{FF547468-FF3E-4699-8875-A001640ABB3E}" type="pres">
      <dgm:prSet presAssocID="{E5D8070C-FCFE-4AFB-84D5-155EC418856C}" presName="rootComposite" presStyleCnt="0"/>
      <dgm:spPr/>
    </dgm:pt>
    <dgm:pt modelId="{B5208C7B-281A-4F65-8F40-A783C7031895}" type="pres">
      <dgm:prSet presAssocID="{E5D8070C-FCFE-4AFB-84D5-155EC418856C}" presName="rootText" presStyleLbl="node3" presStyleIdx="5" presStyleCnt="16">
        <dgm:presLayoutVars>
          <dgm:chPref val="3"/>
        </dgm:presLayoutVars>
      </dgm:prSet>
      <dgm:spPr/>
    </dgm:pt>
    <dgm:pt modelId="{19512DE5-6A4D-4D3C-9AC9-644D0DE63127}" type="pres">
      <dgm:prSet presAssocID="{E5D8070C-FCFE-4AFB-84D5-155EC418856C}" presName="rootConnector" presStyleLbl="node3" presStyleIdx="5" presStyleCnt="16"/>
      <dgm:spPr/>
    </dgm:pt>
    <dgm:pt modelId="{7F27F6AC-C396-4E86-B690-FA1D2EEA7E24}" type="pres">
      <dgm:prSet presAssocID="{E5D8070C-FCFE-4AFB-84D5-155EC418856C}" presName="hierChild4" presStyleCnt="0"/>
      <dgm:spPr/>
    </dgm:pt>
    <dgm:pt modelId="{1D4E2329-1FB5-4E5F-BDEF-69043928AE3F}" type="pres">
      <dgm:prSet presAssocID="{E5D8070C-FCFE-4AFB-84D5-155EC418856C}" presName="hierChild5" presStyleCnt="0"/>
      <dgm:spPr/>
    </dgm:pt>
    <dgm:pt modelId="{F715299E-68DD-4183-B107-8CD03234C651}" type="pres">
      <dgm:prSet presAssocID="{83D74512-DF75-46A9-B920-240B0E3FF0AD}" presName="Name37" presStyleLbl="parChTrans1D3" presStyleIdx="6" presStyleCnt="16"/>
      <dgm:spPr/>
    </dgm:pt>
    <dgm:pt modelId="{8B6914F8-23B0-4720-A480-90FF41D1AACA}" type="pres">
      <dgm:prSet presAssocID="{E159A207-1D75-4969-8E5E-DE87D8223EC8}" presName="hierRoot2" presStyleCnt="0">
        <dgm:presLayoutVars>
          <dgm:hierBranch val="init"/>
        </dgm:presLayoutVars>
      </dgm:prSet>
      <dgm:spPr/>
    </dgm:pt>
    <dgm:pt modelId="{27ED2E8A-57EB-4A97-9E78-18D69040DF57}" type="pres">
      <dgm:prSet presAssocID="{E159A207-1D75-4969-8E5E-DE87D8223EC8}" presName="rootComposite" presStyleCnt="0"/>
      <dgm:spPr/>
    </dgm:pt>
    <dgm:pt modelId="{D81E1C1F-EC04-46FE-AEC4-612D3737833E}" type="pres">
      <dgm:prSet presAssocID="{E159A207-1D75-4969-8E5E-DE87D8223EC8}" presName="rootText" presStyleLbl="node3" presStyleIdx="6" presStyleCnt="16">
        <dgm:presLayoutVars>
          <dgm:chPref val="3"/>
        </dgm:presLayoutVars>
      </dgm:prSet>
      <dgm:spPr/>
    </dgm:pt>
    <dgm:pt modelId="{71600627-44A7-45DD-BB64-F22C4879F7AA}" type="pres">
      <dgm:prSet presAssocID="{E159A207-1D75-4969-8E5E-DE87D8223EC8}" presName="rootConnector" presStyleLbl="node3" presStyleIdx="6" presStyleCnt="16"/>
      <dgm:spPr/>
    </dgm:pt>
    <dgm:pt modelId="{3FA0ACAF-3EA9-4685-92BE-BE8E5137E064}" type="pres">
      <dgm:prSet presAssocID="{E159A207-1D75-4969-8E5E-DE87D8223EC8}" presName="hierChild4" presStyleCnt="0"/>
      <dgm:spPr/>
    </dgm:pt>
    <dgm:pt modelId="{A3735869-34A8-44DD-8115-46725FF5D833}" type="pres">
      <dgm:prSet presAssocID="{E159A207-1D75-4969-8E5E-DE87D8223EC8}" presName="hierChild5" presStyleCnt="0"/>
      <dgm:spPr/>
    </dgm:pt>
    <dgm:pt modelId="{5C82B89B-1A29-47EC-8D40-1B544DB7E979}" type="pres">
      <dgm:prSet presAssocID="{53C12EB4-81D7-4564-9271-560344273603}" presName="Name37" presStyleLbl="parChTrans1D3" presStyleIdx="7" presStyleCnt="16"/>
      <dgm:spPr/>
    </dgm:pt>
    <dgm:pt modelId="{06803E7B-B686-4AF2-B28B-CCDA73D3A62F}" type="pres">
      <dgm:prSet presAssocID="{FE55CD89-81D2-4A0D-AE23-F4ADA9D92B93}" presName="hierRoot2" presStyleCnt="0">
        <dgm:presLayoutVars>
          <dgm:hierBranch val="init"/>
        </dgm:presLayoutVars>
      </dgm:prSet>
      <dgm:spPr/>
    </dgm:pt>
    <dgm:pt modelId="{183803F8-51D3-4610-A7D0-684240028D02}" type="pres">
      <dgm:prSet presAssocID="{FE55CD89-81D2-4A0D-AE23-F4ADA9D92B93}" presName="rootComposite" presStyleCnt="0"/>
      <dgm:spPr/>
    </dgm:pt>
    <dgm:pt modelId="{EE2805B1-6E0B-4D5A-906E-10BD858ECA6B}" type="pres">
      <dgm:prSet presAssocID="{FE55CD89-81D2-4A0D-AE23-F4ADA9D92B93}" presName="rootText" presStyleLbl="node3" presStyleIdx="7" presStyleCnt="16">
        <dgm:presLayoutVars>
          <dgm:chPref val="3"/>
        </dgm:presLayoutVars>
      </dgm:prSet>
      <dgm:spPr/>
    </dgm:pt>
    <dgm:pt modelId="{F75351D4-16C4-427E-8404-E9806C337ADC}" type="pres">
      <dgm:prSet presAssocID="{FE55CD89-81D2-4A0D-AE23-F4ADA9D92B93}" presName="rootConnector" presStyleLbl="node3" presStyleIdx="7" presStyleCnt="16"/>
      <dgm:spPr/>
    </dgm:pt>
    <dgm:pt modelId="{6BB455FB-4803-48DE-9518-D95F0F7F2FC2}" type="pres">
      <dgm:prSet presAssocID="{FE55CD89-81D2-4A0D-AE23-F4ADA9D92B93}" presName="hierChild4" presStyleCnt="0"/>
      <dgm:spPr/>
    </dgm:pt>
    <dgm:pt modelId="{14D864C5-B510-415C-92D3-40D1092F6C79}" type="pres">
      <dgm:prSet presAssocID="{FE55CD89-81D2-4A0D-AE23-F4ADA9D92B93}" presName="hierChild5" presStyleCnt="0"/>
      <dgm:spPr/>
    </dgm:pt>
    <dgm:pt modelId="{926FB4F2-DB1D-42B3-91C6-75A70623EC5E}" type="pres">
      <dgm:prSet presAssocID="{C4B7F298-F6D6-436C-979C-0D41A70D09C3}" presName="Name37" presStyleLbl="parChTrans1D3" presStyleIdx="8" presStyleCnt="16"/>
      <dgm:spPr/>
    </dgm:pt>
    <dgm:pt modelId="{73649279-682E-4CD7-9FB6-75E1211B7556}" type="pres">
      <dgm:prSet presAssocID="{02057BF6-1181-4421-A263-752F5AE28699}" presName="hierRoot2" presStyleCnt="0">
        <dgm:presLayoutVars>
          <dgm:hierBranch val="init"/>
        </dgm:presLayoutVars>
      </dgm:prSet>
      <dgm:spPr/>
    </dgm:pt>
    <dgm:pt modelId="{A662A662-5AA2-4BD4-A950-ECC51E4DC1F9}" type="pres">
      <dgm:prSet presAssocID="{02057BF6-1181-4421-A263-752F5AE28699}" presName="rootComposite" presStyleCnt="0"/>
      <dgm:spPr/>
    </dgm:pt>
    <dgm:pt modelId="{8443D708-C34C-49DD-8F12-858129E6E2F0}" type="pres">
      <dgm:prSet presAssocID="{02057BF6-1181-4421-A263-752F5AE28699}" presName="rootText" presStyleLbl="node3" presStyleIdx="8" presStyleCnt="16">
        <dgm:presLayoutVars>
          <dgm:chPref val="3"/>
        </dgm:presLayoutVars>
      </dgm:prSet>
      <dgm:spPr/>
    </dgm:pt>
    <dgm:pt modelId="{F233B6E6-5928-436D-83C3-BF458280F8B4}" type="pres">
      <dgm:prSet presAssocID="{02057BF6-1181-4421-A263-752F5AE28699}" presName="rootConnector" presStyleLbl="node3" presStyleIdx="8" presStyleCnt="16"/>
      <dgm:spPr/>
    </dgm:pt>
    <dgm:pt modelId="{A10953BA-6C58-44BF-A209-0312F83E02E6}" type="pres">
      <dgm:prSet presAssocID="{02057BF6-1181-4421-A263-752F5AE28699}" presName="hierChild4" presStyleCnt="0"/>
      <dgm:spPr/>
    </dgm:pt>
    <dgm:pt modelId="{F19C5319-19E1-4A70-A7C6-29685ED7BF97}" type="pres">
      <dgm:prSet presAssocID="{02057BF6-1181-4421-A263-752F5AE28699}" presName="hierChild5" presStyleCnt="0"/>
      <dgm:spPr/>
    </dgm:pt>
    <dgm:pt modelId="{C10E3294-131F-471E-BF5D-89A1ADAA356C}" type="pres">
      <dgm:prSet presAssocID="{C8A67C19-9341-420B-A124-4A0E11A6CCD4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5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4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4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9" presStyleCnt="16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9" presStyleCnt="16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9" presStyleCnt="16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10" presStyleCnt="16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10" presStyleCnt="16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10" presStyleCnt="16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11" presStyleCnt="16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11" presStyleCnt="16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11" presStyleCnt="16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130639E5-F11C-4AC9-BF8A-68E3C80D9EE7}" type="pres">
      <dgm:prSet presAssocID="{14D79D4B-16E1-471B-BD33-0C1AA82BEB6A}" presName="Name37" presStyleLbl="parChTrans1D3" presStyleIdx="12" presStyleCnt="16"/>
      <dgm:spPr/>
    </dgm:pt>
    <dgm:pt modelId="{91CA953D-4688-4B07-993E-7E1487EEBD27}" type="pres">
      <dgm:prSet presAssocID="{FBB1A3B1-20EB-4072-879C-7FA87BEDDA06}" presName="hierRoot2" presStyleCnt="0">
        <dgm:presLayoutVars>
          <dgm:hierBranch val="init"/>
        </dgm:presLayoutVars>
      </dgm:prSet>
      <dgm:spPr/>
    </dgm:pt>
    <dgm:pt modelId="{DA0B23A8-88DE-4B6A-8235-433439A721D7}" type="pres">
      <dgm:prSet presAssocID="{FBB1A3B1-20EB-4072-879C-7FA87BEDDA06}" presName="rootComposite" presStyleCnt="0"/>
      <dgm:spPr/>
    </dgm:pt>
    <dgm:pt modelId="{5EF275BF-2FD2-495E-B2FF-7394F9307252}" type="pres">
      <dgm:prSet presAssocID="{FBB1A3B1-20EB-4072-879C-7FA87BEDDA06}" presName="rootText" presStyleLbl="node3" presStyleIdx="12" presStyleCnt="16">
        <dgm:presLayoutVars>
          <dgm:chPref val="3"/>
        </dgm:presLayoutVars>
      </dgm:prSet>
      <dgm:spPr/>
    </dgm:pt>
    <dgm:pt modelId="{B5621A79-E5D7-4FB4-ADCE-92BD009E8C7A}" type="pres">
      <dgm:prSet presAssocID="{FBB1A3B1-20EB-4072-879C-7FA87BEDDA06}" presName="rootConnector" presStyleLbl="node3" presStyleIdx="12" presStyleCnt="16"/>
      <dgm:spPr/>
    </dgm:pt>
    <dgm:pt modelId="{7D10FE08-E04B-4D5A-BA03-098CAD94C64A}" type="pres">
      <dgm:prSet presAssocID="{FBB1A3B1-20EB-4072-879C-7FA87BEDDA06}" presName="hierChild4" presStyleCnt="0"/>
      <dgm:spPr/>
    </dgm:pt>
    <dgm:pt modelId="{C2E2A1A6-29A6-4748-A3F2-0E915F4BF07A}" type="pres">
      <dgm:prSet presAssocID="{FBB1A3B1-20EB-4072-879C-7FA87BEDDA06}" presName="hierChild5" presStyleCnt="0"/>
      <dgm:spPr/>
    </dgm:pt>
    <dgm:pt modelId="{7E561031-5C69-41A3-8955-AAB53B07BFC5}" type="pres">
      <dgm:prSet presAssocID="{8EBEC8AE-5D7D-41F4-9DE5-51F25A998DBB}" presName="Name37" presStyleLbl="parChTrans1D3" presStyleIdx="13" presStyleCnt="16"/>
      <dgm:spPr/>
    </dgm:pt>
    <dgm:pt modelId="{F0330100-231A-4E65-9BBA-6F2DE690E52F}" type="pres">
      <dgm:prSet presAssocID="{E6FDAB5B-1840-44B7-A65E-ADAD6D0375D9}" presName="hierRoot2" presStyleCnt="0">
        <dgm:presLayoutVars>
          <dgm:hierBranch val="init"/>
        </dgm:presLayoutVars>
      </dgm:prSet>
      <dgm:spPr/>
    </dgm:pt>
    <dgm:pt modelId="{EBA4D9C1-3892-4927-8D73-71EE576595DA}" type="pres">
      <dgm:prSet presAssocID="{E6FDAB5B-1840-44B7-A65E-ADAD6D0375D9}" presName="rootComposite" presStyleCnt="0"/>
      <dgm:spPr/>
    </dgm:pt>
    <dgm:pt modelId="{E9C182E8-91BD-4016-818B-32BC08FFA523}" type="pres">
      <dgm:prSet presAssocID="{E6FDAB5B-1840-44B7-A65E-ADAD6D0375D9}" presName="rootText" presStyleLbl="node3" presStyleIdx="13" presStyleCnt="16">
        <dgm:presLayoutVars>
          <dgm:chPref val="3"/>
        </dgm:presLayoutVars>
      </dgm:prSet>
      <dgm:spPr/>
    </dgm:pt>
    <dgm:pt modelId="{6CD035AC-DC1F-4F35-8B19-6B63A581E55A}" type="pres">
      <dgm:prSet presAssocID="{E6FDAB5B-1840-44B7-A65E-ADAD6D0375D9}" presName="rootConnector" presStyleLbl="node3" presStyleIdx="13" presStyleCnt="16"/>
      <dgm:spPr/>
    </dgm:pt>
    <dgm:pt modelId="{35263CBA-CEB2-413B-9426-0B2683C8718C}" type="pres">
      <dgm:prSet presAssocID="{E6FDAB5B-1840-44B7-A65E-ADAD6D0375D9}" presName="hierChild4" presStyleCnt="0"/>
      <dgm:spPr/>
    </dgm:pt>
    <dgm:pt modelId="{910E096B-F259-44CD-BBCF-DF63E8DED3A9}" type="pres">
      <dgm:prSet presAssocID="{E6FDAB5B-1840-44B7-A65E-ADAD6D0375D9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632E9657-B8C6-4DAD-A2D1-F59F944B69BA}" type="pres">
      <dgm:prSet presAssocID="{85262F1A-D2EC-4C66-B746-E845D03DB048}" presName="Name37" presStyleLbl="parChTrans1D2" presStyleIdx="3" presStyleCnt="5"/>
      <dgm:spPr/>
    </dgm:pt>
    <dgm:pt modelId="{354811A4-3313-402C-BF2E-3C2B8D949BE0}" type="pres">
      <dgm:prSet presAssocID="{DD8FB58B-F832-448C-8747-D9C8235569D9}" presName="hierRoot2" presStyleCnt="0">
        <dgm:presLayoutVars>
          <dgm:hierBranch val="init"/>
        </dgm:presLayoutVars>
      </dgm:prSet>
      <dgm:spPr/>
    </dgm:pt>
    <dgm:pt modelId="{05A98ACD-F1BB-4774-AE90-450246C6EE0B}" type="pres">
      <dgm:prSet presAssocID="{DD8FB58B-F832-448C-8747-D9C8235569D9}" presName="rootComposite" presStyleCnt="0"/>
      <dgm:spPr/>
    </dgm:pt>
    <dgm:pt modelId="{CB38D87C-F27F-4809-9A38-5EED8DB216FF}" type="pres">
      <dgm:prSet presAssocID="{DD8FB58B-F832-448C-8747-D9C8235569D9}" presName="rootText" presStyleLbl="node2" presStyleIdx="3" presStyleCnt="4">
        <dgm:presLayoutVars>
          <dgm:chPref val="3"/>
        </dgm:presLayoutVars>
      </dgm:prSet>
      <dgm:spPr/>
    </dgm:pt>
    <dgm:pt modelId="{2AE8F0DB-DEB7-496D-8F84-C9EF548A3B94}" type="pres">
      <dgm:prSet presAssocID="{DD8FB58B-F832-448C-8747-D9C8235569D9}" presName="rootConnector" presStyleLbl="node2" presStyleIdx="3" presStyleCnt="4"/>
      <dgm:spPr/>
    </dgm:pt>
    <dgm:pt modelId="{01816C60-4263-4939-AE0D-CCB7CFF7664A}" type="pres">
      <dgm:prSet presAssocID="{DD8FB58B-F832-448C-8747-D9C8235569D9}" presName="hierChild4" presStyleCnt="0"/>
      <dgm:spPr/>
    </dgm:pt>
    <dgm:pt modelId="{FF7F1484-C8B0-456A-A8CB-A757D34C4799}" type="pres">
      <dgm:prSet presAssocID="{A4827805-4A57-4FDE-9BDE-F57C128F6F1F}" presName="Name37" presStyleLbl="parChTrans1D3" presStyleIdx="14" presStyleCnt="16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3" presStyleIdx="14" presStyleCnt="16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3" presStyleIdx="14" presStyleCnt="16"/>
      <dgm:spPr/>
    </dgm:pt>
    <dgm:pt modelId="{5F6038EF-4B50-48DC-B63B-1C15071117E0}" type="pres">
      <dgm:prSet presAssocID="{69ACC0EF-7A00-4141-9919-3D6766D263B4}" presName="hierChild4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EF6DD773-3D66-4566-866C-9AE0EC7E31BA}" type="pres">
      <dgm:prSet presAssocID="{B0528B3D-6D67-4790-9FE4-A4FEFF69F052}" presName="Name37" presStyleLbl="parChTrans1D3" presStyleIdx="15" presStyleCnt="16"/>
      <dgm:spPr/>
    </dgm:pt>
    <dgm:pt modelId="{03207F0B-90D0-4E78-94CE-B0B1E2F79E83}" type="pres">
      <dgm:prSet presAssocID="{62020EA5-1EDE-4536-A336-3C99B50285AC}" presName="hierRoot2" presStyleCnt="0">
        <dgm:presLayoutVars>
          <dgm:hierBranch val="init"/>
        </dgm:presLayoutVars>
      </dgm:prSet>
      <dgm:spPr/>
    </dgm:pt>
    <dgm:pt modelId="{9237691F-3FC7-4417-BB75-C8BA55CB660E}" type="pres">
      <dgm:prSet presAssocID="{62020EA5-1EDE-4536-A336-3C99B50285AC}" presName="rootComposite" presStyleCnt="0"/>
      <dgm:spPr/>
    </dgm:pt>
    <dgm:pt modelId="{CD12F4FF-8087-40F1-9116-E9D92A3573E5}" type="pres">
      <dgm:prSet presAssocID="{62020EA5-1EDE-4536-A336-3C99B50285AC}" presName="rootText" presStyleLbl="node3" presStyleIdx="15" presStyleCnt="16">
        <dgm:presLayoutVars>
          <dgm:chPref val="3"/>
        </dgm:presLayoutVars>
      </dgm:prSet>
      <dgm:spPr/>
    </dgm:pt>
    <dgm:pt modelId="{97BBF206-987F-4F8D-9B67-EC37B5D3D7E5}" type="pres">
      <dgm:prSet presAssocID="{62020EA5-1EDE-4536-A336-3C99B50285AC}" presName="rootConnector" presStyleLbl="node3" presStyleIdx="15" presStyleCnt="16"/>
      <dgm:spPr/>
    </dgm:pt>
    <dgm:pt modelId="{B1D9880E-B422-45E7-AD21-C6E0B2568B5A}" type="pres">
      <dgm:prSet presAssocID="{62020EA5-1EDE-4536-A336-3C99B50285AC}" presName="hierChild4" presStyleCnt="0"/>
      <dgm:spPr/>
    </dgm:pt>
    <dgm:pt modelId="{04DF9A1A-7808-4AD8-95C4-44A3AE5970A5}" type="pres">
      <dgm:prSet presAssocID="{62020EA5-1EDE-4536-A336-3C99B50285AC}" presName="hierChild5" presStyleCnt="0"/>
      <dgm:spPr/>
    </dgm:pt>
    <dgm:pt modelId="{FA24B679-6B66-44E4-83C0-DCF84E37F43F}" type="pres">
      <dgm:prSet presAssocID="{DD8FB58B-F832-448C-8747-D9C8235569D9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4" presStyleCnt="5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A1CCCB04-58F2-4288-8A57-DB2B18FEEFB9}" srcId="{4001DED7-CAA9-4514-BA03-748C39458DE5}" destId="{996E7A8A-DF6C-4F3F-AB57-6F7A52EDD901}" srcOrd="3" destOrd="0" parTransId="{3D95E761-88A0-4F4F-BF4C-26C1B7A4A865}" sibTransId="{AC924F87-FC63-4FE9-998B-70C86EF0184B}"/>
    <dgm:cxn modelId="{C3290F05-CD4E-4288-AFF2-8328DA95A22B}" srcId="{DD8FB58B-F832-448C-8747-D9C8235569D9}" destId="{62020EA5-1EDE-4536-A336-3C99B50285AC}" srcOrd="1" destOrd="0" parTransId="{B0528B3D-6D67-4790-9FE4-A4FEFF69F052}" sibTransId="{F76C6C22-F7E9-4158-939A-1E090CB2DBA3}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F100FA05-B798-470F-998C-119F325EEEF4}" type="presOf" srcId="{B0528B3D-6D67-4790-9FE4-A4FEFF69F052}" destId="{EF6DD773-3D66-4566-866C-9AE0EC7E31BA}" srcOrd="0" destOrd="0" presId="urn:microsoft.com/office/officeart/2005/8/layout/orgChart1"/>
    <dgm:cxn modelId="{9C80FD05-4C6E-4FB1-BAEC-8EA6CC64A2ED}" type="presOf" srcId="{E5D8070C-FCFE-4AFB-84D5-155EC418856C}" destId="{B5208C7B-281A-4F65-8F40-A783C7031895}" srcOrd="0" destOrd="0" presId="urn:microsoft.com/office/officeart/2005/8/layout/orgChart1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C3C25C0F-467B-4730-AC5F-B64CA2059DC4}" srcId="{914D0B9F-FA52-4B72-868A-FBC103526FEB}" destId="{E6FDAB5B-1840-44B7-A65E-ADAD6D0375D9}" srcOrd="4" destOrd="0" parTransId="{8EBEC8AE-5D7D-41F4-9DE5-51F25A998DBB}" sibTransId="{6A5486E2-366A-46F6-A183-7E77785782D5}"/>
    <dgm:cxn modelId="{11036A16-31E0-4EDA-90C0-AC8E71155C18}" type="presOf" srcId="{85262F1A-D2EC-4C66-B746-E845D03DB048}" destId="{632E9657-B8C6-4DAD-A2D1-F59F944B69BA}" srcOrd="0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19608E1D-E9FF-46FB-90A6-4DED162EC4DF}" type="presOf" srcId="{996E7A8A-DF6C-4F3F-AB57-6F7A52EDD901}" destId="{9939EA11-733F-49E7-8BF8-D89F83BCFE25}" srcOrd="0" destOrd="0" presId="urn:microsoft.com/office/officeart/2005/8/layout/orgChart1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91FBC820-26B3-4A6C-A173-50B909274013}" type="presOf" srcId="{02057BF6-1181-4421-A263-752F5AE28699}" destId="{8443D708-C34C-49DD-8F12-858129E6E2F0}" srcOrd="0" destOrd="0" presId="urn:microsoft.com/office/officeart/2005/8/layout/orgChart1"/>
    <dgm:cxn modelId="{75821A24-8EDE-4437-ACB5-20485FF178CC}" type="presOf" srcId="{DD8FB58B-F832-448C-8747-D9C8235569D9}" destId="{CB38D87C-F27F-4809-9A38-5EED8DB216FF}" srcOrd="0" destOrd="0" presId="urn:microsoft.com/office/officeart/2005/8/layout/orgChart1"/>
    <dgm:cxn modelId="{19A45127-8F3F-483A-8B32-9A5CA879CEBB}" type="presOf" srcId="{2537B1B7-43A8-4A4C-A2B8-CAB22B1360D7}" destId="{702AF032-C215-4541-B4AC-F5C8CBBA4FA1}" srcOrd="0" destOrd="0" presId="urn:microsoft.com/office/officeart/2005/8/layout/orgChart1"/>
    <dgm:cxn modelId="{F23BE727-F41B-4953-B976-9B9241FCE2C8}" type="presOf" srcId="{E8E49012-3BFB-4E1A-B6FD-80C1B53A118C}" destId="{D8CF3383-0945-4C8D-8A53-372F0B50E698}" srcOrd="0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A8CA8E2C-FFD5-44D8-91F4-7C689590706D}" srcId="{C8A67C19-9341-420B-A124-4A0E11A6CCD4}" destId="{02057BF6-1181-4421-A263-752F5AE28699}" srcOrd="4" destOrd="0" parTransId="{C4B7F298-F6D6-436C-979C-0D41A70D09C3}" sibTransId="{E674FAE8-EDDB-4B59-8425-FEAAAAD6998E}"/>
    <dgm:cxn modelId="{0F87AF2D-DDAB-48DE-BDDA-91B0A12ACE9B}" type="presOf" srcId="{E8E49012-3BFB-4E1A-B6FD-80C1B53A118C}" destId="{808637AA-354C-4B43-A849-749AB348FB04}" srcOrd="1" destOrd="0" presId="urn:microsoft.com/office/officeart/2005/8/layout/orgChart1"/>
    <dgm:cxn modelId="{72941C36-41B1-447D-AE70-DF9A7C594579}" type="presOf" srcId="{A4827805-4A57-4FDE-9BDE-F57C128F6F1F}" destId="{FF7F1484-C8B0-456A-A8CB-A757D34C4799}" srcOrd="0" destOrd="0" presId="urn:microsoft.com/office/officeart/2005/8/layout/orgChart1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7C0D6838-93C2-4836-830C-BF4917D934C0}" type="presOf" srcId="{DD8FB58B-F832-448C-8747-D9C8235569D9}" destId="{2AE8F0DB-DEB7-496D-8F84-C9EF548A3B94}" srcOrd="1" destOrd="0" presId="urn:microsoft.com/office/officeart/2005/8/layout/orgChart1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4F87245C-AD8D-4A4F-B1B8-77E4FAE873E2}" srcId="{C8A67C19-9341-420B-A124-4A0E11A6CCD4}" destId="{E159A207-1D75-4969-8E5E-DE87D8223EC8}" srcOrd="2" destOrd="0" parTransId="{83D74512-DF75-46A9-B920-240B0E3FF0AD}" sibTransId="{A3EC37F8-2643-4FF2-8B99-4B51AC458F70}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A549C47-7BFC-4064-843B-8B09870AEAB1}" type="presOf" srcId="{5FE8D54F-A175-4E27-86CB-47F8E7395B57}" destId="{448852DA-3C3F-4C16-990A-2EF40A45376C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0AF1C54B-6703-4BD4-BA9B-777989301E2A}" type="presOf" srcId="{53C12EB4-81D7-4564-9271-560344273603}" destId="{5C82B89B-1A29-47EC-8D40-1B544DB7E979}" srcOrd="0" destOrd="0" presId="urn:microsoft.com/office/officeart/2005/8/layout/orgChart1"/>
    <dgm:cxn modelId="{AC39B86C-B00D-4380-9C35-1C60591089C8}" type="presOf" srcId="{69ACC0EF-7A00-4141-9919-3D6766D263B4}" destId="{786F4893-611B-4A33-BEF7-234446F997CC}" srcOrd="1" destOrd="0" presId="urn:microsoft.com/office/officeart/2005/8/layout/orgChart1"/>
    <dgm:cxn modelId="{EE738B4D-3D5D-4754-990D-8BE40E21FB2B}" type="presOf" srcId="{E159A207-1D75-4969-8E5E-DE87D8223EC8}" destId="{71600627-44A7-45DD-BB64-F22C4879F7AA}" srcOrd="1" destOrd="0" presId="urn:microsoft.com/office/officeart/2005/8/layout/orgChart1"/>
    <dgm:cxn modelId="{3947914F-3982-46E8-8EC6-6920806D12AC}" type="presOf" srcId="{83D74512-DF75-46A9-B920-240B0E3FF0AD}" destId="{F715299E-68DD-4183-B107-8CD03234C651}" srcOrd="0" destOrd="0" presId="urn:microsoft.com/office/officeart/2005/8/layout/orgChart1"/>
    <dgm:cxn modelId="{CFD8E750-B4B5-4533-8F5E-04BE11157BEA}" type="presOf" srcId="{C8A67C19-9341-420B-A124-4A0E11A6CCD4}" destId="{8B70B006-3848-4CD2-B182-ECD9FB459623}" srcOrd="1" destOrd="0" presId="urn:microsoft.com/office/officeart/2005/8/layout/orgChart1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06E53574-934D-4B02-9AF2-96A4F0CA1F72}" type="presOf" srcId="{5FE8D54F-A175-4E27-86CB-47F8E7395B57}" destId="{C4F7F5E9-A027-4547-8870-3BFF9EF32129}" srcOrd="0" destOrd="0" presId="urn:microsoft.com/office/officeart/2005/8/layout/orgChart1"/>
    <dgm:cxn modelId="{A3D23075-40CF-46EC-9CDB-9CB15EC17382}" srcId="{B69A64DB-1714-436F-90C8-41D514202708}" destId="{914D0B9F-FA52-4B72-868A-FBC103526FEB}" srcOrd="3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277F9477-C249-4D6E-AD86-619A6C6F8263}" type="presOf" srcId="{BA79D967-B31D-4DA4-AB25-53F01210C5E6}" destId="{0BC92007-C788-4AE9-B6ED-681853F3E6FA}" srcOrd="1" destOrd="0" presId="urn:microsoft.com/office/officeart/2005/8/layout/orgChart1"/>
    <dgm:cxn modelId="{9EA71E59-B24F-4A0A-B77B-C38317F5F883}" type="presOf" srcId="{C12A2C49-BFE6-47FC-A140-F492AC97C143}" destId="{CDCD0323-A13F-44A2-8770-703B1843D3A7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2781F282-4BC1-4A71-8246-300009FE76C8}" srcId="{DD8FB58B-F832-448C-8747-D9C8235569D9}" destId="{69ACC0EF-7A00-4141-9919-3D6766D263B4}" srcOrd="0" destOrd="0" parTransId="{A4827805-4A57-4FDE-9BDE-F57C128F6F1F}" sibTransId="{61024B97-0DEB-405A-A072-D0EB4C6C1BE5}"/>
    <dgm:cxn modelId="{64228C83-0EF4-4882-AA68-A2495E907DFE}" type="presOf" srcId="{E6FDAB5B-1840-44B7-A65E-ADAD6D0375D9}" destId="{E9C182E8-91BD-4016-818B-32BC08FFA523}" srcOrd="0" destOrd="0" presId="urn:microsoft.com/office/officeart/2005/8/layout/orgChart1"/>
    <dgm:cxn modelId="{951C2488-12FE-41A7-AAC8-3BFD70161198}" srcId="{C8A67C19-9341-420B-A124-4A0E11A6CCD4}" destId="{E5D8070C-FCFE-4AFB-84D5-155EC418856C}" srcOrd="1" destOrd="0" parTransId="{84A78AEC-F624-4A5C-BE66-CE41699CD266}" sibTransId="{D709466B-A4AE-41F1-9EF1-B866F3AE4923}"/>
    <dgm:cxn modelId="{71516C88-3CF4-4A7E-9232-4B3537DC8907}" type="presOf" srcId="{84A78AEC-F624-4A5C-BE66-CE41699CD266}" destId="{B5143467-A5A8-40D4-9A58-CBF29516C636}" srcOrd="0" destOrd="0" presId="urn:microsoft.com/office/officeart/2005/8/layout/orgChart1"/>
    <dgm:cxn modelId="{5A970589-9853-4D57-AF0D-DC8F402681EE}" type="presOf" srcId="{14D79D4B-16E1-471B-BD33-0C1AA82BEB6A}" destId="{130639E5-F11C-4AC9-BF8A-68E3C80D9EE7}" srcOrd="0" destOrd="0" presId="urn:microsoft.com/office/officeart/2005/8/layout/orgChart1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3F37F58F-30B8-4FAF-98D2-4A99076EC90D}" type="presOf" srcId="{FE55CD89-81D2-4A0D-AE23-F4ADA9D92B93}" destId="{EE2805B1-6E0B-4D5A-906E-10BD858ECA6B}" srcOrd="0" destOrd="0" presId="urn:microsoft.com/office/officeart/2005/8/layout/orgChart1"/>
    <dgm:cxn modelId="{EDAEBD96-87E5-48ED-939C-EB7A69C0F202}" type="presOf" srcId="{9B6A02D0-C180-4DFD-BC06-4BE4C3F070FC}" destId="{34999F59-46E4-4D02-93A7-653263849643}" srcOrd="0" destOrd="0" presId="urn:microsoft.com/office/officeart/2005/8/layout/orgChart1"/>
    <dgm:cxn modelId="{83AACD96-F9B1-4C53-B689-F0A36846AF37}" srcId="{C8A67C19-9341-420B-A124-4A0E11A6CCD4}" destId="{5FE8D54F-A175-4E27-86CB-47F8E7395B57}" srcOrd="0" destOrd="0" parTransId="{2537B1B7-43A8-4A4C-A2B8-CAB22B1360D7}" sibTransId="{5BBFCEFC-1E74-4F2F-BB83-567D50DF0A90}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88898B99-C76B-491A-9358-46F877A1A243}" type="presOf" srcId="{02057BF6-1181-4421-A263-752F5AE28699}" destId="{F233B6E6-5928-436D-83C3-BF458280F8B4}" srcOrd="1" destOrd="0" presId="urn:microsoft.com/office/officeart/2005/8/layout/orgChart1"/>
    <dgm:cxn modelId="{A8B65FA4-72D4-4DCB-BE89-680C3336239D}" type="presOf" srcId="{E5D8070C-FCFE-4AFB-84D5-155EC418856C}" destId="{19512DE5-6A4D-4D3C-9AC9-644D0DE63127}" srcOrd="1" destOrd="0" presId="urn:microsoft.com/office/officeart/2005/8/layout/orgChart1"/>
    <dgm:cxn modelId="{265362A4-1D95-4F13-A10B-5FE7327B83E5}" type="presOf" srcId="{FE55CD89-81D2-4A0D-AE23-F4ADA9D92B93}" destId="{F75351D4-16C4-427E-8404-E9806C337ADC}" srcOrd="1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821FFAA7-D4C9-43A5-B91D-86144550C312}" type="presOf" srcId="{3D95E761-88A0-4F4F-BF4C-26C1B7A4A865}" destId="{43EE97A3-9653-4919-BCFB-7711F8B04064}" srcOrd="0" destOrd="0" presId="urn:microsoft.com/office/officeart/2005/8/layout/orgChart1"/>
    <dgm:cxn modelId="{30A725A9-3C28-4E8E-8D71-66F19DD5FAF3}" srcId="{B69A64DB-1714-436F-90C8-41D514202708}" destId="{DD8FB58B-F832-448C-8747-D9C8235569D9}" srcOrd="4" destOrd="0" parTransId="{85262F1A-D2EC-4C66-B746-E845D03DB048}" sibTransId="{05C49B97-A7D1-499F-8469-5692677DE870}"/>
    <dgm:cxn modelId="{521361AA-6E51-480D-8AFE-35BADF8B9594}" type="presOf" srcId="{8EBEC8AE-5D7D-41F4-9DE5-51F25A998DBB}" destId="{7E561031-5C69-41A3-8955-AAB53B07BFC5}" srcOrd="0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BAA318AC-07A0-4583-8E2B-991CBBA4ACFB}" type="presOf" srcId="{996E7A8A-DF6C-4F3F-AB57-6F7A52EDD901}" destId="{72D2D481-2FE7-4F93-9901-E02BD741123D}" srcOrd="1" destOrd="0" presId="urn:microsoft.com/office/officeart/2005/8/layout/orgChart1"/>
    <dgm:cxn modelId="{FF46E1AD-1379-4602-9CA2-8EA35D8B0C0F}" type="presOf" srcId="{62020EA5-1EDE-4536-A336-3C99B50285AC}" destId="{97BBF206-987F-4F8D-9B67-EC37B5D3D7E5}" srcOrd="1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BCE253B4-D631-4FD1-AE95-1A0BF012B133}" type="presOf" srcId="{FBB1A3B1-20EB-4072-879C-7FA87BEDDA06}" destId="{B5621A79-E5D7-4FB4-ADCE-92BD009E8C7A}" srcOrd="1" destOrd="0" presId="urn:microsoft.com/office/officeart/2005/8/layout/orgChart1"/>
    <dgm:cxn modelId="{C8460EB6-D3AF-4E3C-9018-F954FBC4D259}" srcId="{B69A64DB-1714-436F-90C8-41D514202708}" destId="{C8A67C19-9341-420B-A124-4A0E11A6CCD4}" srcOrd="2" destOrd="0" parTransId="{00BC9BEE-71D3-4F4D-B235-DCFF1828AB7E}" sibTransId="{56A63747-9729-45CC-9C02-C8ACBF033AA8}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D80D16CE-F6F9-4163-9439-0C77F07D1660}" type="presOf" srcId="{C8A67C19-9341-420B-A124-4A0E11A6CCD4}" destId="{E02CAB7D-17EE-4C00-9FF5-BEDA80E77A85}" srcOrd="0" destOrd="0" presId="urn:microsoft.com/office/officeart/2005/8/layout/orgChart1"/>
    <dgm:cxn modelId="{E53B4CD0-E5DB-4B33-9458-10578FDF3020}" type="presOf" srcId="{BA79D967-B31D-4DA4-AB25-53F01210C5E6}" destId="{907791FD-DDF0-4C88-A9AB-B04483412C06}" srcOrd="0" destOrd="0" presId="urn:microsoft.com/office/officeart/2005/8/layout/orgChart1"/>
    <dgm:cxn modelId="{4441B3D0-0B8E-473F-9321-8C1436309EE0}" type="presOf" srcId="{62020EA5-1EDE-4536-A336-3C99B50285AC}" destId="{CD12F4FF-8087-40F1-9116-E9D92A3573E5}" srcOrd="0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EFD598D6-B3A3-4303-BF1B-B0ADF327567C}" type="presOf" srcId="{E6FDAB5B-1840-44B7-A65E-ADAD6D0375D9}" destId="{6CD035AC-DC1F-4F35-8B19-6B63A581E55A}" srcOrd="1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F48C2EDA-27C5-49B5-922E-F7DDFA009CEC}" type="presOf" srcId="{E159A207-1D75-4969-8E5E-DE87D8223EC8}" destId="{D81E1C1F-EC04-46FE-AEC4-612D3737833E}" srcOrd="0" destOrd="0" presId="urn:microsoft.com/office/officeart/2005/8/layout/orgChart1"/>
    <dgm:cxn modelId="{E4F363DB-F24B-4E6F-AF63-56C4AE9991E9}" srcId="{914D0B9F-FA52-4B72-868A-FBC103526FEB}" destId="{FBB1A3B1-20EB-4072-879C-7FA87BEDDA06}" srcOrd="3" destOrd="0" parTransId="{14D79D4B-16E1-471B-BD33-0C1AA82BEB6A}" sibTransId="{97F19571-402F-4D2A-A2FC-96207331BD0B}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6B1E23DE-F7B8-4104-98DA-E073DD1C1FF2}" srcId="{C8A67C19-9341-420B-A124-4A0E11A6CCD4}" destId="{FE55CD89-81D2-4A0D-AE23-F4ADA9D92B93}" srcOrd="3" destOrd="0" parTransId="{53C12EB4-81D7-4564-9271-560344273603}" sibTransId="{ABACC6CF-2FC4-4C34-B445-F9AE86B9B7CE}"/>
    <dgm:cxn modelId="{185E35DE-2935-4E9C-ADA3-FCBB40DDB807}" type="presOf" srcId="{69ACC0EF-7A00-4141-9919-3D6766D263B4}" destId="{5157D9FE-AB47-4C7F-B45E-54A97DF16FD2}" srcOrd="0" destOrd="0" presId="urn:microsoft.com/office/officeart/2005/8/layout/orgChart1"/>
    <dgm:cxn modelId="{2C170DE1-F475-4464-9D30-B4C872762EDD}" type="presOf" srcId="{FBB1A3B1-20EB-4072-879C-7FA87BEDDA06}" destId="{5EF275BF-2FD2-495E-B2FF-7394F9307252}" srcOrd="0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854610ED-A82E-4F9A-A52F-7A704FC529F0}" type="presOf" srcId="{00BC9BEE-71D3-4F4D-B235-DCFF1828AB7E}" destId="{AA421FE9-91CF-48A6-9036-295D6B0271D4}" srcOrd="0" destOrd="0" presId="urn:microsoft.com/office/officeart/2005/8/layout/orgChart1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6ACC9EF7-BCCC-4EE3-8D03-F03312F9DA1B}" type="presOf" srcId="{C4B7F298-F6D6-436C-979C-0D41A70D09C3}" destId="{926FB4F2-DB1D-42B3-91C6-75A70623EC5E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6D3DDBEE-2C81-4303-AB12-BFF3228AF2C7}" type="presParOf" srcId="{75D87A8A-FA5F-49A6-BA5A-30AD5B886E4E}" destId="{34999F59-46E4-4D02-93A7-653263849643}" srcOrd="0" destOrd="0" presId="urn:microsoft.com/office/officeart/2005/8/layout/orgChart1"/>
    <dgm:cxn modelId="{61EF46B2-1CD0-4F79-B0E7-ACE592345BB4}" type="presParOf" srcId="{75D87A8A-FA5F-49A6-BA5A-30AD5B886E4E}" destId="{1EC81C2F-2F0A-43C0-B558-E57882F0F374}" srcOrd="1" destOrd="0" presId="urn:microsoft.com/office/officeart/2005/8/layout/orgChart1"/>
    <dgm:cxn modelId="{9DF77042-AFB3-47CD-A09B-5B57A879D5B0}" type="presParOf" srcId="{1EC81C2F-2F0A-43C0-B558-E57882F0F374}" destId="{10069F9A-3044-4557-BCA5-C03196CBB4DD}" srcOrd="0" destOrd="0" presId="urn:microsoft.com/office/officeart/2005/8/layout/orgChart1"/>
    <dgm:cxn modelId="{AF794063-B768-4D8C-9FE3-C08731057682}" type="presParOf" srcId="{10069F9A-3044-4557-BCA5-C03196CBB4DD}" destId="{D8CF3383-0945-4C8D-8A53-372F0B50E698}" srcOrd="0" destOrd="0" presId="urn:microsoft.com/office/officeart/2005/8/layout/orgChart1"/>
    <dgm:cxn modelId="{7050577D-258E-4856-9BCE-4875E65B5BDD}" type="presParOf" srcId="{10069F9A-3044-4557-BCA5-C03196CBB4DD}" destId="{808637AA-354C-4B43-A849-749AB348FB04}" srcOrd="1" destOrd="0" presId="urn:microsoft.com/office/officeart/2005/8/layout/orgChart1"/>
    <dgm:cxn modelId="{8C236959-C482-48BF-B3EA-3B875DF63699}" type="presParOf" srcId="{1EC81C2F-2F0A-43C0-B558-E57882F0F374}" destId="{0FF12D72-BA90-4FFD-B73E-175D7EF15DE6}" srcOrd="1" destOrd="0" presId="urn:microsoft.com/office/officeart/2005/8/layout/orgChart1"/>
    <dgm:cxn modelId="{2D9CD0FE-45F8-43FD-B0AA-F2D4896E38DF}" type="presParOf" srcId="{1EC81C2F-2F0A-43C0-B558-E57882F0F374}" destId="{271014B1-5FD8-4B57-A937-EA6AC2F4BC06}" srcOrd="2" destOrd="0" presId="urn:microsoft.com/office/officeart/2005/8/layout/orgChart1"/>
    <dgm:cxn modelId="{3B8567FA-9C0F-4A00-AF25-F1EEFC184F4E}" type="presParOf" srcId="{75D87A8A-FA5F-49A6-BA5A-30AD5B886E4E}" destId="{A71D40DB-5B54-4F62-8ADD-EAB66632ADEE}" srcOrd="2" destOrd="0" presId="urn:microsoft.com/office/officeart/2005/8/layout/orgChart1"/>
    <dgm:cxn modelId="{F2613A7C-D5B3-48B2-A80A-BD2640C98F8A}" type="presParOf" srcId="{75D87A8A-FA5F-49A6-BA5A-30AD5B886E4E}" destId="{A044EB56-EC84-4E07-8657-9C2697EBFB0B}" srcOrd="3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0B59D5CB-1F5A-4505-A2A5-BBCC34E7A034}" type="presParOf" srcId="{75D87A8A-FA5F-49A6-BA5A-30AD5B886E4E}" destId="{CDCD0323-A13F-44A2-8770-703B1843D3A7}" srcOrd="4" destOrd="0" presId="urn:microsoft.com/office/officeart/2005/8/layout/orgChart1"/>
    <dgm:cxn modelId="{73A726F4-BB40-4C41-90ED-AA0E557552E7}" type="presParOf" srcId="{75D87A8A-FA5F-49A6-BA5A-30AD5B886E4E}" destId="{FE3020D1-789E-4090-A356-7072FEA2B3CE}" srcOrd="5" destOrd="0" presId="urn:microsoft.com/office/officeart/2005/8/layout/orgChart1"/>
    <dgm:cxn modelId="{89081841-91BF-4848-B243-EDD14F4C8374}" type="presParOf" srcId="{FE3020D1-789E-4090-A356-7072FEA2B3CE}" destId="{C5F6740C-9263-41AB-8055-9A1680F0D9BE}" srcOrd="0" destOrd="0" presId="urn:microsoft.com/office/officeart/2005/8/layout/orgChart1"/>
    <dgm:cxn modelId="{5883BE95-1FA9-485C-AF94-9E8F27D0B71C}" type="presParOf" srcId="{C5F6740C-9263-41AB-8055-9A1680F0D9BE}" destId="{907791FD-DDF0-4C88-A9AB-B04483412C06}" srcOrd="0" destOrd="0" presId="urn:microsoft.com/office/officeart/2005/8/layout/orgChart1"/>
    <dgm:cxn modelId="{3506CAEF-BB72-48CE-8EDB-9F92DA9BAABA}" type="presParOf" srcId="{C5F6740C-9263-41AB-8055-9A1680F0D9BE}" destId="{0BC92007-C788-4AE9-B6ED-681853F3E6FA}" srcOrd="1" destOrd="0" presId="urn:microsoft.com/office/officeart/2005/8/layout/orgChart1"/>
    <dgm:cxn modelId="{702F8E20-89D1-425F-9E72-159FFB59AAC4}" type="presParOf" srcId="{FE3020D1-789E-4090-A356-7072FEA2B3CE}" destId="{E353E3C1-2D6F-4EE5-84FD-D73AC76C1F4F}" srcOrd="1" destOrd="0" presId="urn:microsoft.com/office/officeart/2005/8/layout/orgChart1"/>
    <dgm:cxn modelId="{AEDC6265-7338-4703-8E83-BD8A0C6620E7}" type="presParOf" srcId="{FE3020D1-789E-4090-A356-7072FEA2B3CE}" destId="{6CB2CFB7-3304-45B3-B77C-414FA58F24B4}" srcOrd="2" destOrd="0" presId="urn:microsoft.com/office/officeart/2005/8/layout/orgChart1"/>
    <dgm:cxn modelId="{1EF6A053-DC0C-4E3C-8E56-6712DF8E47D0}" type="presParOf" srcId="{75D87A8A-FA5F-49A6-BA5A-30AD5B886E4E}" destId="{43EE97A3-9653-4919-BCFB-7711F8B04064}" srcOrd="6" destOrd="0" presId="urn:microsoft.com/office/officeart/2005/8/layout/orgChart1"/>
    <dgm:cxn modelId="{42732146-F714-4903-A2C9-F16C4F85F89E}" type="presParOf" srcId="{75D87A8A-FA5F-49A6-BA5A-30AD5B886E4E}" destId="{F02C6017-270F-4204-9F13-A8817395125D}" srcOrd="7" destOrd="0" presId="urn:microsoft.com/office/officeart/2005/8/layout/orgChart1"/>
    <dgm:cxn modelId="{A7B75598-57B9-442C-A5ED-24F87E2FC0D1}" type="presParOf" srcId="{F02C6017-270F-4204-9F13-A8817395125D}" destId="{7660EFEB-A077-4480-88EB-8905A78D3B9C}" srcOrd="0" destOrd="0" presId="urn:microsoft.com/office/officeart/2005/8/layout/orgChart1"/>
    <dgm:cxn modelId="{F6F28998-C705-481B-9CFF-A8819191F408}" type="presParOf" srcId="{7660EFEB-A077-4480-88EB-8905A78D3B9C}" destId="{9939EA11-733F-49E7-8BF8-D89F83BCFE25}" srcOrd="0" destOrd="0" presId="urn:microsoft.com/office/officeart/2005/8/layout/orgChart1"/>
    <dgm:cxn modelId="{9453A966-9ACD-4FC2-88E3-EEF2DC081706}" type="presParOf" srcId="{7660EFEB-A077-4480-88EB-8905A78D3B9C}" destId="{72D2D481-2FE7-4F93-9901-E02BD741123D}" srcOrd="1" destOrd="0" presId="urn:microsoft.com/office/officeart/2005/8/layout/orgChart1"/>
    <dgm:cxn modelId="{784C6A06-0F5D-4263-B5D3-A332E7266B1A}" type="presParOf" srcId="{F02C6017-270F-4204-9F13-A8817395125D}" destId="{B7991C48-548A-4D8E-9FCD-6D0D3258ED63}" srcOrd="1" destOrd="0" presId="urn:microsoft.com/office/officeart/2005/8/layout/orgChart1"/>
    <dgm:cxn modelId="{7225EC1F-3789-4B35-93B0-655C2AF9151B}" type="presParOf" srcId="{F02C6017-270F-4204-9F13-A8817395125D}" destId="{B8CEF805-687E-4FF8-8CEC-62610052863C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D5EEBED8-0271-40C8-B3F8-8BCC8610AC7D}" type="presParOf" srcId="{FC9DDD01-970F-4DF8-B156-C120E3BB3467}" destId="{AA421FE9-91CF-48A6-9036-295D6B0271D4}" srcOrd="2" destOrd="0" presId="urn:microsoft.com/office/officeart/2005/8/layout/orgChart1"/>
    <dgm:cxn modelId="{D084B0DA-93FC-4A58-B85B-A1AB5E7A7ECB}" type="presParOf" srcId="{FC9DDD01-970F-4DF8-B156-C120E3BB3467}" destId="{5C4B7EF1-52CA-4FAA-8150-646BCCA5E27E}" srcOrd="3" destOrd="0" presId="urn:microsoft.com/office/officeart/2005/8/layout/orgChart1"/>
    <dgm:cxn modelId="{7D845318-4665-4C5D-8D30-E27CEB33ABC2}" type="presParOf" srcId="{5C4B7EF1-52CA-4FAA-8150-646BCCA5E27E}" destId="{2B9378F9-DC98-4D84-B19D-80D44EAEFD58}" srcOrd="0" destOrd="0" presId="urn:microsoft.com/office/officeart/2005/8/layout/orgChart1"/>
    <dgm:cxn modelId="{5068BE8C-FF6E-48F0-8988-A50429FDC731}" type="presParOf" srcId="{2B9378F9-DC98-4D84-B19D-80D44EAEFD58}" destId="{E02CAB7D-17EE-4C00-9FF5-BEDA80E77A85}" srcOrd="0" destOrd="0" presId="urn:microsoft.com/office/officeart/2005/8/layout/orgChart1"/>
    <dgm:cxn modelId="{2E106684-FADD-470C-8756-28A44117E32D}" type="presParOf" srcId="{2B9378F9-DC98-4D84-B19D-80D44EAEFD58}" destId="{8B70B006-3848-4CD2-B182-ECD9FB459623}" srcOrd="1" destOrd="0" presId="urn:microsoft.com/office/officeart/2005/8/layout/orgChart1"/>
    <dgm:cxn modelId="{1DF8DEBD-7F90-41C6-9FBD-BB9A8D1BA217}" type="presParOf" srcId="{5C4B7EF1-52CA-4FAA-8150-646BCCA5E27E}" destId="{3C2F8C35-7CBB-4497-8200-BB3E59B9817F}" srcOrd="1" destOrd="0" presId="urn:microsoft.com/office/officeart/2005/8/layout/orgChart1"/>
    <dgm:cxn modelId="{F9ACAF5E-42F3-457C-BB9F-1542B8AA8223}" type="presParOf" srcId="{3C2F8C35-7CBB-4497-8200-BB3E59B9817F}" destId="{702AF032-C215-4541-B4AC-F5C8CBBA4FA1}" srcOrd="0" destOrd="0" presId="urn:microsoft.com/office/officeart/2005/8/layout/orgChart1"/>
    <dgm:cxn modelId="{05DBD8D4-57AF-4FE0-B9BC-0996171BBAD1}" type="presParOf" srcId="{3C2F8C35-7CBB-4497-8200-BB3E59B9817F}" destId="{0DC13C72-2668-436A-A6CA-5236F241B346}" srcOrd="1" destOrd="0" presId="urn:microsoft.com/office/officeart/2005/8/layout/orgChart1"/>
    <dgm:cxn modelId="{5433A6B9-569B-4ECE-8FED-86B362050FCE}" type="presParOf" srcId="{0DC13C72-2668-436A-A6CA-5236F241B346}" destId="{CF67804F-C494-4B75-B44E-F55733797A0A}" srcOrd="0" destOrd="0" presId="urn:microsoft.com/office/officeart/2005/8/layout/orgChart1"/>
    <dgm:cxn modelId="{F38B1138-85B2-472F-BB84-82D98EF29DA7}" type="presParOf" srcId="{CF67804F-C494-4B75-B44E-F55733797A0A}" destId="{C4F7F5E9-A027-4547-8870-3BFF9EF32129}" srcOrd="0" destOrd="0" presId="urn:microsoft.com/office/officeart/2005/8/layout/orgChart1"/>
    <dgm:cxn modelId="{EB29F8ED-8CEC-400C-86B0-DAA3FE70F57D}" type="presParOf" srcId="{CF67804F-C494-4B75-B44E-F55733797A0A}" destId="{448852DA-3C3F-4C16-990A-2EF40A45376C}" srcOrd="1" destOrd="0" presId="urn:microsoft.com/office/officeart/2005/8/layout/orgChart1"/>
    <dgm:cxn modelId="{3F34C838-554F-47AE-BBA6-6BC42359A2D8}" type="presParOf" srcId="{0DC13C72-2668-436A-A6CA-5236F241B346}" destId="{C2F4F421-B8BA-4B0A-89CD-075EE6CC1010}" srcOrd="1" destOrd="0" presId="urn:microsoft.com/office/officeart/2005/8/layout/orgChart1"/>
    <dgm:cxn modelId="{771375FC-8560-4987-99F8-D908615086F4}" type="presParOf" srcId="{0DC13C72-2668-436A-A6CA-5236F241B346}" destId="{3C8F0285-FEEF-4A30-AC20-B04D55B34818}" srcOrd="2" destOrd="0" presId="urn:microsoft.com/office/officeart/2005/8/layout/orgChart1"/>
    <dgm:cxn modelId="{310BA5CA-8CA8-45F7-AF59-785606725E52}" type="presParOf" srcId="{3C2F8C35-7CBB-4497-8200-BB3E59B9817F}" destId="{B5143467-A5A8-40D4-9A58-CBF29516C636}" srcOrd="2" destOrd="0" presId="urn:microsoft.com/office/officeart/2005/8/layout/orgChart1"/>
    <dgm:cxn modelId="{9F5A4E04-1654-492A-8042-637112C2DE92}" type="presParOf" srcId="{3C2F8C35-7CBB-4497-8200-BB3E59B9817F}" destId="{0CCBADF1-F242-4550-94F8-E08EF3F3FFCD}" srcOrd="3" destOrd="0" presId="urn:microsoft.com/office/officeart/2005/8/layout/orgChart1"/>
    <dgm:cxn modelId="{1BB90360-D449-45A0-BE76-E55B6D606EEE}" type="presParOf" srcId="{0CCBADF1-F242-4550-94F8-E08EF3F3FFCD}" destId="{FF547468-FF3E-4699-8875-A001640ABB3E}" srcOrd="0" destOrd="0" presId="urn:microsoft.com/office/officeart/2005/8/layout/orgChart1"/>
    <dgm:cxn modelId="{F34D63F3-CC2A-4690-9337-FCE321F5F8BE}" type="presParOf" srcId="{FF547468-FF3E-4699-8875-A001640ABB3E}" destId="{B5208C7B-281A-4F65-8F40-A783C7031895}" srcOrd="0" destOrd="0" presId="urn:microsoft.com/office/officeart/2005/8/layout/orgChart1"/>
    <dgm:cxn modelId="{B2494664-A178-407D-88F3-9345B1A047FB}" type="presParOf" srcId="{FF547468-FF3E-4699-8875-A001640ABB3E}" destId="{19512DE5-6A4D-4D3C-9AC9-644D0DE63127}" srcOrd="1" destOrd="0" presId="urn:microsoft.com/office/officeart/2005/8/layout/orgChart1"/>
    <dgm:cxn modelId="{FEDA1144-F1B8-41FB-B863-2CFBB0FDF3FE}" type="presParOf" srcId="{0CCBADF1-F242-4550-94F8-E08EF3F3FFCD}" destId="{7F27F6AC-C396-4E86-B690-FA1D2EEA7E24}" srcOrd="1" destOrd="0" presId="urn:microsoft.com/office/officeart/2005/8/layout/orgChart1"/>
    <dgm:cxn modelId="{FB68BA37-8A58-4EA2-81D2-5E769021B8B0}" type="presParOf" srcId="{0CCBADF1-F242-4550-94F8-E08EF3F3FFCD}" destId="{1D4E2329-1FB5-4E5F-BDEF-69043928AE3F}" srcOrd="2" destOrd="0" presId="urn:microsoft.com/office/officeart/2005/8/layout/orgChart1"/>
    <dgm:cxn modelId="{6ACF005D-27AA-4968-B8AD-B7479FB8CFB0}" type="presParOf" srcId="{3C2F8C35-7CBB-4497-8200-BB3E59B9817F}" destId="{F715299E-68DD-4183-B107-8CD03234C651}" srcOrd="4" destOrd="0" presId="urn:microsoft.com/office/officeart/2005/8/layout/orgChart1"/>
    <dgm:cxn modelId="{D757F906-2174-4741-B8AC-4493FAC870B3}" type="presParOf" srcId="{3C2F8C35-7CBB-4497-8200-BB3E59B9817F}" destId="{8B6914F8-23B0-4720-A480-90FF41D1AACA}" srcOrd="5" destOrd="0" presId="urn:microsoft.com/office/officeart/2005/8/layout/orgChart1"/>
    <dgm:cxn modelId="{E2143E40-B7A2-4E4F-BFDA-9353FFAEF706}" type="presParOf" srcId="{8B6914F8-23B0-4720-A480-90FF41D1AACA}" destId="{27ED2E8A-57EB-4A97-9E78-18D69040DF57}" srcOrd="0" destOrd="0" presId="urn:microsoft.com/office/officeart/2005/8/layout/orgChart1"/>
    <dgm:cxn modelId="{8D4430B4-ED21-4033-9259-3B3B0C094F3F}" type="presParOf" srcId="{27ED2E8A-57EB-4A97-9E78-18D69040DF57}" destId="{D81E1C1F-EC04-46FE-AEC4-612D3737833E}" srcOrd="0" destOrd="0" presId="urn:microsoft.com/office/officeart/2005/8/layout/orgChart1"/>
    <dgm:cxn modelId="{96616C61-1664-4007-8F0E-B64E1D66D666}" type="presParOf" srcId="{27ED2E8A-57EB-4A97-9E78-18D69040DF57}" destId="{71600627-44A7-45DD-BB64-F22C4879F7AA}" srcOrd="1" destOrd="0" presId="urn:microsoft.com/office/officeart/2005/8/layout/orgChart1"/>
    <dgm:cxn modelId="{F2E629FB-9C53-4999-A2BC-632B5536E16B}" type="presParOf" srcId="{8B6914F8-23B0-4720-A480-90FF41D1AACA}" destId="{3FA0ACAF-3EA9-4685-92BE-BE8E5137E064}" srcOrd="1" destOrd="0" presId="urn:microsoft.com/office/officeart/2005/8/layout/orgChart1"/>
    <dgm:cxn modelId="{E1D70704-9F23-4472-BD34-428BC614827A}" type="presParOf" srcId="{8B6914F8-23B0-4720-A480-90FF41D1AACA}" destId="{A3735869-34A8-44DD-8115-46725FF5D833}" srcOrd="2" destOrd="0" presId="urn:microsoft.com/office/officeart/2005/8/layout/orgChart1"/>
    <dgm:cxn modelId="{B290B410-173E-44EC-B54F-1DFCD35D7184}" type="presParOf" srcId="{3C2F8C35-7CBB-4497-8200-BB3E59B9817F}" destId="{5C82B89B-1A29-47EC-8D40-1B544DB7E979}" srcOrd="6" destOrd="0" presId="urn:microsoft.com/office/officeart/2005/8/layout/orgChart1"/>
    <dgm:cxn modelId="{42D03A1E-753F-48DC-81F8-C97D9E0874F8}" type="presParOf" srcId="{3C2F8C35-7CBB-4497-8200-BB3E59B9817F}" destId="{06803E7B-B686-4AF2-B28B-CCDA73D3A62F}" srcOrd="7" destOrd="0" presId="urn:microsoft.com/office/officeart/2005/8/layout/orgChart1"/>
    <dgm:cxn modelId="{352D548E-4D6C-47F8-9F3E-B0FACA8CB0B6}" type="presParOf" srcId="{06803E7B-B686-4AF2-B28B-CCDA73D3A62F}" destId="{183803F8-51D3-4610-A7D0-684240028D02}" srcOrd="0" destOrd="0" presId="urn:microsoft.com/office/officeart/2005/8/layout/orgChart1"/>
    <dgm:cxn modelId="{51D8066B-C8E0-4E61-80A9-AA70E8DA151F}" type="presParOf" srcId="{183803F8-51D3-4610-A7D0-684240028D02}" destId="{EE2805B1-6E0B-4D5A-906E-10BD858ECA6B}" srcOrd="0" destOrd="0" presId="urn:microsoft.com/office/officeart/2005/8/layout/orgChart1"/>
    <dgm:cxn modelId="{783C4D3F-6A08-41FF-9B6B-F378B3F1247D}" type="presParOf" srcId="{183803F8-51D3-4610-A7D0-684240028D02}" destId="{F75351D4-16C4-427E-8404-E9806C337ADC}" srcOrd="1" destOrd="0" presId="urn:microsoft.com/office/officeart/2005/8/layout/orgChart1"/>
    <dgm:cxn modelId="{32EF99E0-1435-47D4-BB54-D55D4621FF7F}" type="presParOf" srcId="{06803E7B-B686-4AF2-B28B-CCDA73D3A62F}" destId="{6BB455FB-4803-48DE-9518-D95F0F7F2FC2}" srcOrd="1" destOrd="0" presId="urn:microsoft.com/office/officeart/2005/8/layout/orgChart1"/>
    <dgm:cxn modelId="{0350AC85-B02F-48B5-B617-74EC40907434}" type="presParOf" srcId="{06803E7B-B686-4AF2-B28B-CCDA73D3A62F}" destId="{14D864C5-B510-415C-92D3-40D1092F6C79}" srcOrd="2" destOrd="0" presId="urn:microsoft.com/office/officeart/2005/8/layout/orgChart1"/>
    <dgm:cxn modelId="{2487280D-C5BF-415A-A877-8CCE668EF59B}" type="presParOf" srcId="{3C2F8C35-7CBB-4497-8200-BB3E59B9817F}" destId="{926FB4F2-DB1D-42B3-91C6-75A70623EC5E}" srcOrd="8" destOrd="0" presId="urn:microsoft.com/office/officeart/2005/8/layout/orgChart1"/>
    <dgm:cxn modelId="{F7B5E2B4-D026-4E85-BF77-A625A7D03E69}" type="presParOf" srcId="{3C2F8C35-7CBB-4497-8200-BB3E59B9817F}" destId="{73649279-682E-4CD7-9FB6-75E1211B7556}" srcOrd="9" destOrd="0" presId="urn:microsoft.com/office/officeart/2005/8/layout/orgChart1"/>
    <dgm:cxn modelId="{F251E96C-AC7B-4E49-BEC4-29B0A6CC2282}" type="presParOf" srcId="{73649279-682E-4CD7-9FB6-75E1211B7556}" destId="{A662A662-5AA2-4BD4-A950-ECC51E4DC1F9}" srcOrd="0" destOrd="0" presId="urn:microsoft.com/office/officeart/2005/8/layout/orgChart1"/>
    <dgm:cxn modelId="{C78A275D-0F51-42D3-AC59-92A491A4C0A6}" type="presParOf" srcId="{A662A662-5AA2-4BD4-A950-ECC51E4DC1F9}" destId="{8443D708-C34C-49DD-8F12-858129E6E2F0}" srcOrd="0" destOrd="0" presId="urn:microsoft.com/office/officeart/2005/8/layout/orgChart1"/>
    <dgm:cxn modelId="{9A9898E9-A073-4399-8BA8-618CE81D5B3C}" type="presParOf" srcId="{A662A662-5AA2-4BD4-A950-ECC51E4DC1F9}" destId="{F233B6E6-5928-436D-83C3-BF458280F8B4}" srcOrd="1" destOrd="0" presId="urn:microsoft.com/office/officeart/2005/8/layout/orgChart1"/>
    <dgm:cxn modelId="{BEE8EFB7-A95B-4759-8081-94E6BBBB65A0}" type="presParOf" srcId="{73649279-682E-4CD7-9FB6-75E1211B7556}" destId="{A10953BA-6C58-44BF-A209-0312F83E02E6}" srcOrd="1" destOrd="0" presId="urn:microsoft.com/office/officeart/2005/8/layout/orgChart1"/>
    <dgm:cxn modelId="{55295697-7319-4477-8101-E483DB149E16}" type="presParOf" srcId="{73649279-682E-4CD7-9FB6-75E1211B7556}" destId="{F19C5319-19E1-4A70-A7C6-29685ED7BF97}" srcOrd="2" destOrd="0" presId="urn:microsoft.com/office/officeart/2005/8/layout/orgChart1"/>
    <dgm:cxn modelId="{7665612C-4F87-4A21-93CC-267F4338F72E}" type="presParOf" srcId="{5C4B7EF1-52CA-4FAA-8150-646BCCA5E27E}" destId="{C10E3294-131F-471E-BF5D-89A1ADAA356C}" srcOrd="2" destOrd="0" presId="urn:microsoft.com/office/officeart/2005/8/layout/orgChart1"/>
    <dgm:cxn modelId="{0B66DCE3-C278-4E08-BE4A-5DAB3DE559B8}" type="presParOf" srcId="{FC9DDD01-970F-4DF8-B156-C120E3BB3467}" destId="{3EA47A45-2456-425B-989C-BB39A48B6D28}" srcOrd="4" destOrd="0" presId="urn:microsoft.com/office/officeart/2005/8/layout/orgChart1"/>
    <dgm:cxn modelId="{5ED19B79-69AC-4F2C-BDA6-956619F980C4}" type="presParOf" srcId="{FC9DDD01-970F-4DF8-B156-C120E3BB3467}" destId="{255FC025-EF85-4811-8348-A95FB44601AE}" srcOrd="5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51E81EB2-15C6-4761-8394-7020EC792DB9}" type="presParOf" srcId="{63CC0DFB-9B9A-4C8C-8E1D-19FD6B088668}" destId="{C51765FE-39DB-47DD-A78E-BFDF2EF637BA}" srcOrd="4" destOrd="0" presId="urn:microsoft.com/office/officeart/2005/8/layout/orgChart1"/>
    <dgm:cxn modelId="{66F09755-3E2B-48E7-90EC-EAF3C74F5BD9}" type="presParOf" srcId="{63CC0DFB-9B9A-4C8C-8E1D-19FD6B088668}" destId="{D0BE1568-C08E-4E30-A47E-A90E414D1882}" srcOrd="5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6E38C628-35EC-4A49-80AC-AC02B264D0E3}" type="presParOf" srcId="{63CC0DFB-9B9A-4C8C-8E1D-19FD6B088668}" destId="{130639E5-F11C-4AC9-BF8A-68E3C80D9EE7}" srcOrd="6" destOrd="0" presId="urn:microsoft.com/office/officeart/2005/8/layout/orgChart1"/>
    <dgm:cxn modelId="{1AF8B626-2D78-4566-8D72-5F41C83934CD}" type="presParOf" srcId="{63CC0DFB-9B9A-4C8C-8E1D-19FD6B088668}" destId="{91CA953D-4688-4B07-993E-7E1487EEBD27}" srcOrd="7" destOrd="0" presId="urn:microsoft.com/office/officeart/2005/8/layout/orgChart1"/>
    <dgm:cxn modelId="{BD596F1D-5EE3-4F2C-A352-D7C340D3EFBE}" type="presParOf" srcId="{91CA953D-4688-4B07-993E-7E1487EEBD27}" destId="{DA0B23A8-88DE-4B6A-8235-433439A721D7}" srcOrd="0" destOrd="0" presId="urn:microsoft.com/office/officeart/2005/8/layout/orgChart1"/>
    <dgm:cxn modelId="{FFF3ADEC-1996-4A4F-8CC0-8546D455ADE1}" type="presParOf" srcId="{DA0B23A8-88DE-4B6A-8235-433439A721D7}" destId="{5EF275BF-2FD2-495E-B2FF-7394F9307252}" srcOrd="0" destOrd="0" presId="urn:microsoft.com/office/officeart/2005/8/layout/orgChart1"/>
    <dgm:cxn modelId="{540797CD-0096-4A23-A766-8B97E417C795}" type="presParOf" srcId="{DA0B23A8-88DE-4B6A-8235-433439A721D7}" destId="{B5621A79-E5D7-4FB4-ADCE-92BD009E8C7A}" srcOrd="1" destOrd="0" presId="urn:microsoft.com/office/officeart/2005/8/layout/orgChart1"/>
    <dgm:cxn modelId="{7318DFF5-D68E-4460-ACFE-7605FC399D49}" type="presParOf" srcId="{91CA953D-4688-4B07-993E-7E1487EEBD27}" destId="{7D10FE08-E04B-4D5A-BA03-098CAD94C64A}" srcOrd="1" destOrd="0" presId="urn:microsoft.com/office/officeart/2005/8/layout/orgChart1"/>
    <dgm:cxn modelId="{BD182E4E-CF66-4189-BC3D-0F84595315B6}" type="presParOf" srcId="{91CA953D-4688-4B07-993E-7E1487EEBD27}" destId="{C2E2A1A6-29A6-4748-A3F2-0E915F4BF07A}" srcOrd="2" destOrd="0" presId="urn:microsoft.com/office/officeart/2005/8/layout/orgChart1"/>
    <dgm:cxn modelId="{A5DF5BE4-7CFA-4D82-93AC-0EA481591DBA}" type="presParOf" srcId="{63CC0DFB-9B9A-4C8C-8E1D-19FD6B088668}" destId="{7E561031-5C69-41A3-8955-AAB53B07BFC5}" srcOrd="8" destOrd="0" presId="urn:microsoft.com/office/officeart/2005/8/layout/orgChart1"/>
    <dgm:cxn modelId="{CCD8D9E9-DDE3-40CB-A85A-045A9E588D36}" type="presParOf" srcId="{63CC0DFB-9B9A-4C8C-8E1D-19FD6B088668}" destId="{F0330100-231A-4E65-9BBA-6F2DE690E52F}" srcOrd="9" destOrd="0" presId="urn:microsoft.com/office/officeart/2005/8/layout/orgChart1"/>
    <dgm:cxn modelId="{4F362618-4B61-49F5-BC3D-57114CB550E4}" type="presParOf" srcId="{F0330100-231A-4E65-9BBA-6F2DE690E52F}" destId="{EBA4D9C1-3892-4927-8D73-71EE576595DA}" srcOrd="0" destOrd="0" presId="urn:microsoft.com/office/officeart/2005/8/layout/orgChart1"/>
    <dgm:cxn modelId="{2439BB22-A4E2-498C-819A-43E85B3C28DA}" type="presParOf" srcId="{EBA4D9C1-3892-4927-8D73-71EE576595DA}" destId="{E9C182E8-91BD-4016-818B-32BC08FFA523}" srcOrd="0" destOrd="0" presId="urn:microsoft.com/office/officeart/2005/8/layout/orgChart1"/>
    <dgm:cxn modelId="{A5E6A76D-6853-472B-B95D-4D074EF4F546}" type="presParOf" srcId="{EBA4D9C1-3892-4927-8D73-71EE576595DA}" destId="{6CD035AC-DC1F-4F35-8B19-6B63A581E55A}" srcOrd="1" destOrd="0" presId="urn:microsoft.com/office/officeart/2005/8/layout/orgChart1"/>
    <dgm:cxn modelId="{EAB14373-D429-4C09-86C3-6A440F382592}" type="presParOf" srcId="{F0330100-231A-4E65-9BBA-6F2DE690E52F}" destId="{35263CBA-CEB2-413B-9426-0B2683C8718C}" srcOrd="1" destOrd="0" presId="urn:microsoft.com/office/officeart/2005/8/layout/orgChart1"/>
    <dgm:cxn modelId="{6C69AC23-C419-43AA-941A-ED5627128040}" type="presParOf" srcId="{F0330100-231A-4E65-9BBA-6F2DE690E52F}" destId="{910E096B-F259-44CD-BBCF-DF63E8DED3A9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AC15642D-9359-40A8-AAEC-A4289B2E979C}" type="presParOf" srcId="{FC9DDD01-970F-4DF8-B156-C120E3BB3467}" destId="{632E9657-B8C6-4DAD-A2D1-F59F944B69BA}" srcOrd="6" destOrd="0" presId="urn:microsoft.com/office/officeart/2005/8/layout/orgChart1"/>
    <dgm:cxn modelId="{FE6662FF-9ABE-4DD7-8144-26EA37B7FC3B}" type="presParOf" srcId="{FC9DDD01-970F-4DF8-B156-C120E3BB3467}" destId="{354811A4-3313-402C-BF2E-3C2B8D949BE0}" srcOrd="7" destOrd="0" presId="urn:microsoft.com/office/officeart/2005/8/layout/orgChart1"/>
    <dgm:cxn modelId="{82CF8111-26DE-4AB6-9935-4B2D72F2CE1E}" type="presParOf" srcId="{354811A4-3313-402C-BF2E-3C2B8D949BE0}" destId="{05A98ACD-F1BB-4774-AE90-450246C6EE0B}" srcOrd="0" destOrd="0" presId="urn:microsoft.com/office/officeart/2005/8/layout/orgChart1"/>
    <dgm:cxn modelId="{4F06B0A8-FC67-4AEB-93B1-1946F5E4C085}" type="presParOf" srcId="{05A98ACD-F1BB-4774-AE90-450246C6EE0B}" destId="{CB38D87C-F27F-4809-9A38-5EED8DB216FF}" srcOrd="0" destOrd="0" presId="urn:microsoft.com/office/officeart/2005/8/layout/orgChart1"/>
    <dgm:cxn modelId="{4C8356EC-E903-4612-8E4C-F0D07D88C933}" type="presParOf" srcId="{05A98ACD-F1BB-4774-AE90-450246C6EE0B}" destId="{2AE8F0DB-DEB7-496D-8F84-C9EF548A3B94}" srcOrd="1" destOrd="0" presId="urn:microsoft.com/office/officeart/2005/8/layout/orgChart1"/>
    <dgm:cxn modelId="{865989A4-3DB8-413B-A11C-D8CD6DE5B0A8}" type="presParOf" srcId="{354811A4-3313-402C-BF2E-3C2B8D949BE0}" destId="{01816C60-4263-4939-AE0D-CCB7CFF7664A}" srcOrd="1" destOrd="0" presId="urn:microsoft.com/office/officeart/2005/8/layout/orgChart1"/>
    <dgm:cxn modelId="{EBB532C0-D48C-4511-B6F8-86B43F48CF24}" type="presParOf" srcId="{01816C60-4263-4939-AE0D-CCB7CFF7664A}" destId="{FF7F1484-C8B0-456A-A8CB-A757D34C4799}" srcOrd="0" destOrd="0" presId="urn:microsoft.com/office/officeart/2005/8/layout/orgChart1"/>
    <dgm:cxn modelId="{613A514E-662E-4DD1-AE4C-0143F4313B97}" type="presParOf" srcId="{01816C60-4263-4939-AE0D-CCB7CFF7664A}" destId="{1EB79E1F-7CC0-464B-AEEB-9A02CD4E39D0}" srcOrd="1" destOrd="0" presId="urn:microsoft.com/office/officeart/2005/8/layout/orgChart1"/>
    <dgm:cxn modelId="{8724DF03-744A-4B63-B638-ACEA4718C7B7}" type="presParOf" srcId="{1EB79E1F-7CC0-464B-AEEB-9A02CD4E39D0}" destId="{D8E039BB-6C5D-4F3D-AABB-7D41F57D8951}" srcOrd="0" destOrd="0" presId="urn:microsoft.com/office/officeart/2005/8/layout/orgChart1"/>
    <dgm:cxn modelId="{04E329F4-A1D0-4C9E-BA85-15386D9874D1}" type="presParOf" srcId="{D8E039BB-6C5D-4F3D-AABB-7D41F57D8951}" destId="{5157D9FE-AB47-4C7F-B45E-54A97DF16FD2}" srcOrd="0" destOrd="0" presId="urn:microsoft.com/office/officeart/2005/8/layout/orgChart1"/>
    <dgm:cxn modelId="{EBEB1DC6-4C0E-47BB-8861-59A5B6AA7754}" type="presParOf" srcId="{D8E039BB-6C5D-4F3D-AABB-7D41F57D8951}" destId="{786F4893-611B-4A33-BEF7-234446F997CC}" srcOrd="1" destOrd="0" presId="urn:microsoft.com/office/officeart/2005/8/layout/orgChart1"/>
    <dgm:cxn modelId="{FE3756F4-3C6C-4196-B667-BE10D8594E18}" type="presParOf" srcId="{1EB79E1F-7CC0-464B-AEEB-9A02CD4E39D0}" destId="{5F6038EF-4B50-48DC-B63B-1C15071117E0}" srcOrd="1" destOrd="0" presId="urn:microsoft.com/office/officeart/2005/8/layout/orgChart1"/>
    <dgm:cxn modelId="{319CFD27-B4E4-42E5-88A9-32CCD055B0BD}" type="presParOf" srcId="{1EB79E1F-7CC0-464B-AEEB-9A02CD4E39D0}" destId="{EF01AA01-2187-414E-B97C-CC73DD7684C6}" srcOrd="2" destOrd="0" presId="urn:microsoft.com/office/officeart/2005/8/layout/orgChart1"/>
    <dgm:cxn modelId="{0A2B7B4B-5CE2-4B60-B8D0-E16C354DD88A}" type="presParOf" srcId="{01816C60-4263-4939-AE0D-CCB7CFF7664A}" destId="{EF6DD773-3D66-4566-866C-9AE0EC7E31BA}" srcOrd="2" destOrd="0" presId="urn:microsoft.com/office/officeart/2005/8/layout/orgChart1"/>
    <dgm:cxn modelId="{8075CF5D-8F8D-411D-AB3C-1274D57D92D4}" type="presParOf" srcId="{01816C60-4263-4939-AE0D-CCB7CFF7664A}" destId="{03207F0B-90D0-4E78-94CE-B0B1E2F79E83}" srcOrd="3" destOrd="0" presId="urn:microsoft.com/office/officeart/2005/8/layout/orgChart1"/>
    <dgm:cxn modelId="{694486CF-5045-44B5-A70B-3DCAF8C22ADA}" type="presParOf" srcId="{03207F0B-90D0-4E78-94CE-B0B1E2F79E83}" destId="{9237691F-3FC7-4417-BB75-C8BA55CB660E}" srcOrd="0" destOrd="0" presId="urn:microsoft.com/office/officeart/2005/8/layout/orgChart1"/>
    <dgm:cxn modelId="{E05BB945-D427-4FFF-8ECD-9C6C1DBA51EB}" type="presParOf" srcId="{9237691F-3FC7-4417-BB75-C8BA55CB660E}" destId="{CD12F4FF-8087-40F1-9116-E9D92A3573E5}" srcOrd="0" destOrd="0" presId="urn:microsoft.com/office/officeart/2005/8/layout/orgChart1"/>
    <dgm:cxn modelId="{B4E6F45C-5B20-4795-BDD7-3CE7D341C93D}" type="presParOf" srcId="{9237691F-3FC7-4417-BB75-C8BA55CB660E}" destId="{97BBF206-987F-4F8D-9B67-EC37B5D3D7E5}" srcOrd="1" destOrd="0" presId="urn:microsoft.com/office/officeart/2005/8/layout/orgChart1"/>
    <dgm:cxn modelId="{57991290-B5F7-40FB-B404-BF14F9DBA4D8}" type="presParOf" srcId="{03207F0B-90D0-4E78-94CE-B0B1E2F79E83}" destId="{B1D9880E-B422-45E7-AD21-C6E0B2568B5A}" srcOrd="1" destOrd="0" presId="urn:microsoft.com/office/officeart/2005/8/layout/orgChart1"/>
    <dgm:cxn modelId="{E8C32E61-9150-4B08-B29C-9AE1300C5D8B}" type="presParOf" srcId="{03207F0B-90D0-4E78-94CE-B0B1E2F79E83}" destId="{04DF9A1A-7808-4AD8-95C4-44A3AE5970A5}" srcOrd="2" destOrd="0" presId="urn:microsoft.com/office/officeart/2005/8/layout/orgChart1"/>
    <dgm:cxn modelId="{4C2BCBD1-C89D-43CC-B555-7A9D0856AA5F}" type="presParOf" srcId="{354811A4-3313-402C-BF2E-3C2B8D949BE0}" destId="{FA24B679-6B66-44E4-83C0-DCF84E37F43F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228048" y="1118427"/>
          <a:ext cx="232822" cy="1019985"/>
        </a:xfrm>
        <a:custGeom>
          <a:avLst/>
          <a:gdLst/>
          <a:ahLst/>
          <a:cxnLst/>
          <a:rect l="0" t="0" r="0" b="0"/>
          <a:pathLst>
            <a:path>
              <a:moveTo>
                <a:pt x="232822" y="0"/>
              </a:moveTo>
              <a:lnTo>
                <a:pt x="232822" y="1019985"/>
              </a:lnTo>
              <a:lnTo>
                <a:pt x="0" y="101998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6DD773-3D66-4566-866C-9AE0EC7E31BA}">
      <dsp:nvSpPr>
        <dsp:cNvPr id="0" name=""/>
        <dsp:cNvSpPr/>
      </dsp:nvSpPr>
      <dsp:spPr>
        <a:xfrm>
          <a:off x="14598436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14598436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2E9657-B8C6-4DAD-A2D1-F59F944B69BA}">
      <dsp:nvSpPr>
        <dsp:cNvPr id="0" name=""/>
        <dsp:cNvSpPr/>
      </dsp:nvSpPr>
      <dsp:spPr>
        <a:xfrm>
          <a:off x="11460870" y="1118427"/>
          <a:ext cx="4024509" cy="20399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7148"/>
              </a:lnTo>
              <a:lnTo>
                <a:pt x="4024509" y="1807148"/>
              </a:lnTo>
              <a:lnTo>
                <a:pt x="4024509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561031-5C69-41A3-8955-AAB53B07BFC5}">
      <dsp:nvSpPr>
        <dsp:cNvPr id="0" name=""/>
        <dsp:cNvSpPr/>
      </dsp:nvSpPr>
      <dsp:spPr>
        <a:xfrm>
          <a:off x="11915429" y="4267079"/>
          <a:ext cx="332604" cy="73172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317290"/>
              </a:lnTo>
              <a:lnTo>
                <a:pt x="332604" y="73172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0639E5-F11C-4AC9-BF8A-68E3C80D9EE7}">
      <dsp:nvSpPr>
        <dsp:cNvPr id="0" name=""/>
        <dsp:cNvSpPr/>
      </dsp:nvSpPr>
      <dsp:spPr>
        <a:xfrm>
          <a:off x="11915429" y="4267079"/>
          <a:ext cx="332604" cy="57429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42964"/>
              </a:lnTo>
              <a:lnTo>
                <a:pt x="332604" y="57429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11915429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11915429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11915429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11460870" y="1118427"/>
          <a:ext cx="1341503" cy="20399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7148"/>
              </a:lnTo>
              <a:lnTo>
                <a:pt x="1341503" y="1807148"/>
              </a:lnTo>
              <a:lnTo>
                <a:pt x="1341503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6FB4F2-DB1D-42B3-91C6-75A70623EC5E}">
      <dsp:nvSpPr>
        <dsp:cNvPr id="0" name=""/>
        <dsp:cNvSpPr/>
      </dsp:nvSpPr>
      <dsp:spPr>
        <a:xfrm>
          <a:off x="9232423" y="4267079"/>
          <a:ext cx="332604" cy="73172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317290"/>
              </a:lnTo>
              <a:lnTo>
                <a:pt x="332604" y="73172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82B89B-1A29-47EC-8D40-1B544DB7E979}">
      <dsp:nvSpPr>
        <dsp:cNvPr id="0" name=""/>
        <dsp:cNvSpPr/>
      </dsp:nvSpPr>
      <dsp:spPr>
        <a:xfrm>
          <a:off x="9232423" y="4267079"/>
          <a:ext cx="332604" cy="57429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42964"/>
              </a:lnTo>
              <a:lnTo>
                <a:pt x="332604" y="57429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15299E-68DD-4183-B107-8CD03234C651}">
      <dsp:nvSpPr>
        <dsp:cNvPr id="0" name=""/>
        <dsp:cNvSpPr/>
      </dsp:nvSpPr>
      <dsp:spPr>
        <a:xfrm>
          <a:off x="9232423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143467-A5A8-40D4-9A58-CBF29516C636}">
      <dsp:nvSpPr>
        <dsp:cNvPr id="0" name=""/>
        <dsp:cNvSpPr/>
      </dsp:nvSpPr>
      <dsp:spPr>
        <a:xfrm>
          <a:off x="9232423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2AF032-C215-4541-B4AC-F5C8CBBA4FA1}">
      <dsp:nvSpPr>
        <dsp:cNvPr id="0" name=""/>
        <dsp:cNvSpPr/>
      </dsp:nvSpPr>
      <dsp:spPr>
        <a:xfrm>
          <a:off x="9232423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421FE9-91CF-48A6-9036-295D6B0271D4}">
      <dsp:nvSpPr>
        <dsp:cNvPr id="0" name=""/>
        <dsp:cNvSpPr/>
      </dsp:nvSpPr>
      <dsp:spPr>
        <a:xfrm>
          <a:off x="10119367" y="1118427"/>
          <a:ext cx="1341503" cy="2039971"/>
        </a:xfrm>
        <a:custGeom>
          <a:avLst/>
          <a:gdLst/>
          <a:ahLst/>
          <a:cxnLst/>
          <a:rect l="0" t="0" r="0" b="0"/>
          <a:pathLst>
            <a:path>
              <a:moveTo>
                <a:pt x="1341503" y="0"/>
              </a:moveTo>
              <a:lnTo>
                <a:pt x="1341503" y="1807148"/>
              </a:lnTo>
              <a:lnTo>
                <a:pt x="0" y="1807148"/>
              </a:lnTo>
              <a:lnTo>
                <a:pt x="0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EE97A3-9653-4919-BCFB-7711F8B04064}">
      <dsp:nvSpPr>
        <dsp:cNvPr id="0" name=""/>
        <dsp:cNvSpPr/>
      </dsp:nvSpPr>
      <dsp:spPr>
        <a:xfrm>
          <a:off x="6549417" y="4267079"/>
          <a:ext cx="332604" cy="57429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42964"/>
              </a:lnTo>
              <a:lnTo>
                <a:pt x="332604" y="57429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6549417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6549417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6549417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7436361" y="1118427"/>
          <a:ext cx="4024509" cy="2039971"/>
        </a:xfrm>
        <a:custGeom>
          <a:avLst/>
          <a:gdLst/>
          <a:ahLst/>
          <a:cxnLst/>
          <a:rect l="0" t="0" r="0" b="0"/>
          <a:pathLst>
            <a:path>
              <a:moveTo>
                <a:pt x="4024509" y="0"/>
              </a:moveTo>
              <a:lnTo>
                <a:pt x="4024509" y="1807148"/>
              </a:lnTo>
              <a:lnTo>
                <a:pt x="0" y="1807148"/>
              </a:lnTo>
              <a:lnTo>
                <a:pt x="0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352190" y="9747"/>
          <a:ext cx="2217360" cy="110868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Music for media: Cartoon</a:t>
          </a:r>
        </a:p>
      </dsp:txBody>
      <dsp:txXfrm>
        <a:off x="10352190" y="9747"/>
        <a:ext cx="2217360" cy="1108680"/>
      </dsp:txXfrm>
    </dsp:sp>
    <dsp:sp modelId="{4AACEB42-308F-459C-955A-24E5BF3A9E62}">
      <dsp:nvSpPr>
        <dsp:cNvPr id="0" name=""/>
        <dsp:cNvSpPr/>
      </dsp:nvSpPr>
      <dsp:spPr>
        <a:xfrm>
          <a:off x="6327681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Musical device</a:t>
          </a:r>
        </a:p>
      </dsp:txBody>
      <dsp:txXfrm>
        <a:off x="6327681" y="3158399"/>
        <a:ext cx="2217360" cy="1108680"/>
      </dsp:txXfrm>
    </dsp:sp>
    <dsp:sp modelId="{D8CF3383-0945-4C8D-8A53-372F0B50E698}">
      <dsp:nvSpPr>
        <dsp:cNvPr id="0" name=""/>
        <dsp:cNvSpPr/>
      </dsp:nvSpPr>
      <dsp:spPr>
        <a:xfrm>
          <a:off x="6882021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Trill</a:t>
          </a:r>
        </a:p>
      </dsp:txBody>
      <dsp:txXfrm>
        <a:off x="6882021" y="4732725"/>
        <a:ext cx="2217360" cy="1108680"/>
      </dsp:txXfrm>
    </dsp:sp>
    <dsp:sp modelId="{337053C6-D7B2-45F9-B451-538BEDF3D36B}">
      <dsp:nvSpPr>
        <dsp:cNvPr id="0" name=""/>
        <dsp:cNvSpPr/>
      </dsp:nvSpPr>
      <dsp:spPr>
        <a:xfrm>
          <a:off x="6882021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Glissando</a:t>
          </a:r>
        </a:p>
      </dsp:txBody>
      <dsp:txXfrm>
        <a:off x="6882021" y="6307051"/>
        <a:ext cx="2217360" cy="1108680"/>
      </dsp:txXfrm>
    </dsp:sp>
    <dsp:sp modelId="{907791FD-DDF0-4C88-A9AB-B04483412C06}">
      <dsp:nvSpPr>
        <dsp:cNvPr id="0" name=""/>
        <dsp:cNvSpPr/>
      </dsp:nvSpPr>
      <dsp:spPr>
        <a:xfrm>
          <a:off x="6882021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Chromatic</a:t>
          </a:r>
        </a:p>
      </dsp:txBody>
      <dsp:txXfrm>
        <a:off x="6882021" y="7881377"/>
        <a:ext cx="2217360" cy="1108680"/>
      </dsp:txXfrm>
    </dsp:sp>
    <dsp:sp modelId="{9939EA11-733F-49E7-8BF8-D89F83BCFE25}">
      <dsp:nvSpPr>
        <dsp:cNvPr id="0" name=""/>
        <dsp:cNvSpPr/>
      </dsp:nvSpPr>
      <dsp:spPr>
        <a:xfrm>
          <a:off x="6882021" y="9455703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Chord</a:t>
          </a:r>
        </a:p>
      </dsp:txBody>
      <dsp:txXfrm>
        <a:off x="6882021" y="9455703"/>
        <a:ext cx="2217360" cy="1108680"/>
      </dsp:txXfrm>
    </dsp:sp>
    <dsp:sp modelId="{E02CAB7D-17EE-4C00-9FF5-BEDA80E77A85}">
      <dsp:nvSpPr>
        <dsp:cNvPr id="0" name=""/>
        <dsp:cNvSpPr/>
      </dsp:nvSpPr>
      <dsp:spPr>
        <a:xfrm>
          <a:off x="9010687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Manipulating a theme</a:t>
          </a:r>
        </a:p>
      </dsp:txBody>
      <dsp:txXfrm>
        <a:off x="9010687" y="3158399"/>
        <a:ext cx="2217360" cy="1108680"/>
      </dsp:txXfrm>
    </dsp:sp>
    <dsp:sp modelId="{C4F7F5E9-A027-4547-8870-3BFF9EF32129}">
      <dsp:nvSpPr>
        <dsp:cNvPr id="0" name=""/>
        <dsp:cNvSpPr/>
      </dsp:nvSpPr>
      <dsp:spPr>
        <a:xfrm>
          <a:off x="9565027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Motif</a:t>
          </a:r>
        </a:p>
      </dsp:txBody>
      <dsp:txXfrm>
        <a:off x="9565027" y="4732725"/>
        <a:ext cx="2217360" cy="1108680"/>
      </dsp:txXfrm>
    </dsp:sp>
    <dsp:sp modelId="{B5208C7B-281A-4F65-8F40-A783C7031895}">
      <dsp:nvSpPr>
        <dsp:cNvPr id="0" name=""/>
        <dsp:cNvSpPr/>
      </dsp:nvSpPr>
      <dsp:spPr>
        <a:xfrm>
          <a:off x="9565027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Leitmotif</a:t>
          </a:r>
        </a:p>
      </dsp:txBody>
      <dsp:txXfrm>
        <a:off x="9565027" y="6307051"/>
        <a:ext cx="2217360" cy="1108680"/>
      </dsp:txXfrm>
    </dsp:sp>
    <dsp:sp modelId="{D81E1C1F-EC04-46FE-AEC4-612D3737833E}">
      <dsp:nvSpPr>
        <dsp:cNvPr id="0" name=""/>
        <dsp:cNvSpPr/>
      </dsp:nvSpPr>
      <dsp:spPr>
        <a:xfrm>
          <a:off x="9565027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Pitch</a:t>
          </a:r>
        </a:p>
      </dsp:txBody>
      <dsp:txXfrm>
        <a:off x="9565027" y="7881377"/>
        <a:ext cx="2217360" cy="1108680"/>
      </dsp:txXfrm>
    </dsp:sp>
    <dsp:sp modelId="{EE2805B1-6E0B-4D5A-906E-10BD858ECA6B}">
      <dsp:nvSpPr>
        <dsp:cNvPr id="0" name=""/>
        <dsp:cNvSpPr/>
      </dsp:nvSpPr>
      <dsp:spPr>
        <a:xfrm>
          <a:off x="9565027" y="9455703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Dynamics</a:t>
          </a:r>
        </a:p>
      </dsp:txBody>
      <dsp:txXfrm>
        <a:off x="9565027" y="9455703"/>
        <a:ext cx="2217360" cy="1108680"/>
      </dsp:txXfrm>
    </dsp:sp>
    <dsp:sp modelId="{8443D708-C34C-49DD-8F12-858129E6E2F0}">
      <dsp:nvSpPr>
        <dsp:cNvPr id="0" name=""/>
        <dsp:cNvSpPr/>
      </dsp:nvSpPr>
      <dsp:spPr>
        <a:xfrm>
          <a:off x="9565027" y="11030029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Texture</a:t>
          </a:r>
          <a:endParaRPr lang="en-GB" sz="2700" kern="1200" dirty="0"/>
        </a:p>
      </dsp:txBody>
      <dsp:txXfrm>
        <a:off x="9565027" y="11030029"/>
        <a:ext cx="2217360" cy="1108680"/>
      </dsp:txXfrm>
    </dsp:sp>
    <dsp:sp modelId="{6CA530BF-8391-46E5-8CAC-230C7C30EB5A}">
      <dsp:nvSpPr>
        <dsp:cNvPr id="0" name=""/>
        <dsp:cNvSpPr/>
      </dsp:nvSpPr>
      <dsp:spPr>
        <a:xfrm>
          <a:off x="11693693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Cubase</a:t>
          </a:r>
        </a:p>
      </dsp:txBody>
      <dsp:txXfrm>
        <a:off x="11693693" y="3158399"/>
        <a:ext cx="2217360" cy="1108680"/>
      </dsp:txXfrm>
    </dsp:sp>
    <dsp:sp modelId="{78C07248-AB9B-48DB-8803-4B1E7817EAEA}">
      <dsp:nvSpPr>
        <dsp:cNvPr id="0" name=""/>
        <dsp:cNvSpPr/>
      </dsp:nvSpPr>
      <dsp:spPr>
        <a:xfrm>
          <a:off x="12248033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How to record</a:t>
          </a:r>
        </a:p>
      </dsp:txBody>
      <dsp:txXfrm>
        <a:off x="12248033" y="4732725"/>
        <a:ext cx="2217360" cy="1108680"/>
      </dsp:txXfrm>
    </dsp:sp>
    <dsp:sp modelId="{192A2419-7AA0-40D9-9BA7-C3430A875C56}">
      <dsp:nvSpPr>
        <dsp:cNvPr id="0" name=""/>
        <dsp:cNvSpPr/>
      </dsp:nvSpPr>
      <dsp:spPr>
        <a:xfrm>
          <a:off x="12248033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Copy &amp; Paste</a:t>
          </a:r>
        </a:p>
      </dsp:txBody>
      <dsp:txXfrm>
        <a:off x="12248033" y="6307051"/>
        <a:ext cx="2217360" cy="1108680"/>
      </dsp:txXfrm>
    </dsp:sp>
    <dsp:sp modelId="{5A4415E7-AA3A-4700-98B4-3226E52C9239}">
      <dsp:nvSpPr>
        <dsp:cNvPr id="0" name=""/>
        <dsp:cNvSpPr/>
      </dsp:nvSpPr>
      <dsp:spPr>
        <a:xfrm>
          <a:off x="12248033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Edit</a:t>
          </a:r>
        </a:p>
      </dsp:txBody>
      <dsp:txXfrm>
        <a:off x="12248033" y="7881377"/>
        <a:ext cx="2217360" cy="1108680"/>
      </dsp:txXfrm>
    </dsp:sp>
    <dsp:sp modelId="{5EF275BF-2FD2-495E-B2FF-7394F9307252}">
      <dsp:nvSpPr>
        <dsp:cNvPr id="0" name=""/>
        <dsp:cNvSpPr/>
      </dsp:nvSpPr>
      <dsp:spPr>
        <a:xfrm>
          <a:off x="12248033" y="9455703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Automation</a:t>
          </a:r>
        </a:p>
      </dsp:txBody>
      <dsp:txXfrm>
        <a:off x="12248033" y="9455703"/>
        <a:ext cx="2217360" cy="1108680"/>
      </dsp:txXfrm>
    </dsp:sp>
    <dsp:sp modelId="{E9C182E8-91BD-4016-818B-32BC08FFA523}">
      <dsp:nvSpPr>
        <dsp:cNvPr id="0" name=""/>
        <dsp:cNvSpPr/>
      </dsp:nvSpPr>
      <dsp:spPr>
        <a:xfrm>
          <a:off x="12248033" y="11030029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Adding instruments</a:t>
          </a:r>
        </a:p>
      </dsp:txBody>
      <dsp:txXfrm>
        <a:off x="12248033" y="11030029"/>
        <a:ext cx="2217360" cy="1108680"/>
      </dsp:txXfrm>
    </dsp:sp>
    <dsp:sp modelId="{CB38D87C-F27F-4809-9A38-5EED8DB216FF}">
      <dsp:nvSpPr>
        <dsp:cNvPr id="0" name=""/>
        <dsp:cNvSpPr/>
      </dsp:nvSpPr>
      <dsp:spPr>
        <a:xfrm>
          <a:off x="14376700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Self assessment</a:t>
          </a:r>
        </a:p>
      </dsp:txBody>
      <dsp:txXfrm>
        <a:off x="14376700" y="3158399"/>
        <a:ext cx="2217360" cy="1108680"/>
      </dsp:txXfrm>
    </dsp:sp>
    <dsp:sp modelId="{5157D9FE-AB47-4C7F-B45E-54A97DF16FD2}">
      <dsp:nvSpPr>
        <dsp:cNvPr id="0" name=""/>
        <dsp:cNvSpPr/>
      </dsp:nvSpPr>
      <dsp:spPr>
        <a:xfrm>
          <a:off x="14931040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Group feedback</a:t>
          </a:r>
        </a:p>
      </dsp:txBody>
      <dsp:txXfrm>
        <a:off x="14931040" y="4732725"/>
        <a:ext cx="2217360" cy="1108680"/>
      </dsp:txXfrm>
    </dsp:sp>
    <dsp:sp modelId="{CD12F4FF-8087-40F1-9116-E9D92A3573E5}">
      <dsp:nvSpPr>
        <dsp:cNvPr id="0" name=""/>
        <dsp:cNvSpPr/>
      </dsp:nvSpPr>
      <dsp:spPr>
        <a:xfrm>
          <a:off x="14931040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Using success criteria</a:t>
          </a:r>
        </a:p>
      </dsp:txBody>
      <dsp:txXfrm>
        <a:off x="14931040" y="6307051"/>
        <a:ext cx="2217360" cy="1108680"/>
      </dsp:txXfrm>
    </dsp:sp>
    <dsp:sp modelId="{3AEF2D66-BCA0-46CC-BC2E-6B2FE505A523}">
      <dsp:nvSpPr>
        <dsp:cNvPr id="0" name=""/>
        <dsp:cNvSpPr/>
      </dsp:nvSpPr>
      <dsp:spPr>
        <a:xfrm>
          <a:off x="9010687" y="1584073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Music to accompany a cartoon clip</a:t>
          </a:r>
        </a:p>
      </dsp:txBody>
      <dsp:txXfrm>
        <a:off x="9010687" y="1584073"/>
        <a:ext cx="2217360" cy="11086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397D1-3BBD-4A37-9E77-C0FDC64390FD}" type="datetimeFigureOut">
              <a:rPr lang="en-GB" smtClean="0"/>
              <a:t>11/04/2025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656C5-8079-47D2-AD77-33497D8991E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180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Walk through that they will learn this today but reassure that it’s not as bad as it looks as they have done a lot of it before!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656C5-8079-47D2-AD77-33497D8991E9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8614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 dirty="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 dirty="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 dirty="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 dirty="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t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8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19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C9AF18A-ECA8-57CB-5559-D72A0AEEFA65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2943186" y="13182539"/>
            <a:ext cx="7593097" cy="640305"/>
          </a:xfrm>
        </p:spPr>
        <p:txBody>
          <a:bodyPr/>
          <a:lstStyle/>
          <a:p>
            <a:endParaRPr lang="en-GB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2277381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/>
              <a:t>Need </a:t>
            </a:r>
          </a:p>
          <a:p>
            <a:pPr algn="ctr"/>
            <a:r>
              <a:rPr lang="en-GB" dirty="0"/>
              <a:t>To </a:t>
            </a:r>
          </a:p>
          <a:p>
            <a:pPr algn="ctr"/>
            <a:r>
              <a:rPr lang="en-GB" dirty="0"/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Need to Know_Hierarchies" id="{29F6BE2C-E499-4BA5-B78A-5F9D4032B2CA}" vid="{A8F5D87B-15F5-43EE-81FB-445AEDBD1C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4F213B93E3B0459CA90B5691DB3BBD" ma:contentTypeVersion="4" ma:contentTypeDescription="Create a new document." ma:contentTypeScope="" ma:versionID="cf5b9bc7adf307bfedccf831273b9f76">
  <xsd:schema xmlns:xsd="http://www.w3.org/2001/XMLSchema" xmlns:xs="http://www.w3.org/2001/XMLSchema" xmlns:p="http://schemas.microsoft.com/office/2006/metadata/properties" xmlns:ns2="b7b3abf8-0e0d-46e5-9358-a0c10ea1ba38" xmlns:ns3="b813dc55-1927-4953-9804-14055a37960c" targetNamespace="http://schemas.microsoft.com/office/2006/metadata/properties" ma:root="true" ma:fieldsID="16162159af602c736678d5521ac2da41" ns2:_="" ns3:_="">
    <xsd:import namespace="b7b3abf8-0e0d-46e5-9358-a0c10ea1ba38"/>
    <xsd:import namespace="b813dc55-1927-4953-9804-14055a37960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b3abf8-0e0d-46e5-9358-a0c10ea1ba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13dc55-1927-4953-9804-14055a3796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7b3abf8-0e0d-46e5-9358-a0c10ea1ba38">MSDCMCW2QP4U-1626693367-3</_dlc_DocId>
    <_dlc_DocIdUrl xmlns="b7b3abf8-0e0d-46e5-9358-a0c10ea1ba38">
      <Url>https://avonreachacademytrust.sharepoint.com/sites/Templates/_layouts/15/DocIdRedir.aspx?ID=MSDCMCW2QP4U-1626693367-3</Url>
      <Description>MSDCMCW2QP4U-1626693367-3</Description>
    </_dlc_DocIdUrl>
  </documentManagement>
</p:properties>
</file>

<file path=customXml/itemProps1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8CBE313-6C91-4A8B-B4E6-1BB5CF9B59FF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791243E3-75CF-47F5-B2D9-940D8DB74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b3abf8-0e0d-46e5-9358-a0c10ea1ba38"/>
    <ds:schemaRef ds:uri="b813dc55-1927-4953-9804-14055a3796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2FEB88CA-A96D-4040-9A11-8DFEF1E30FE1}">
  <ds:schemaRefs>
    <ds:schemaRef ds:uri="http://schemas.microsoft.com/office/2006/metadata/properties"/>
    <ds:schemaRef ds:uri="http://schemas.microsoft.com/office/infopath/2007/PartnerControls"/>
    <ds:schemaRef ds:uri="b7b3abf8-0e0d-46e5-9358-a0c10ea1ba3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Know_Hierarchies</Template>
  <TotalTime>458</TotalTime>
  <Words>75</Words>
  <Application>Microsoft Office PowerPoint</Application>
  <PresentationFormat>Custom</PresentationFormat>
  <Paragraphs>27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Avenir Next Regular</vt:lpstr>
      <vt:lpstr>Helvetica Neue</vt:lpstr>
      <vt:lpstr>PershoreHighSchool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Bilsland</dc:creator>
  <cp:lastModifiedBy>Megan Bilsland</cp:lastModifiedBy>
  <cp:revision>6</cp:revision>
  <dcterms:created xsi:type="dcterms:W3CDTF">2024-04-24T15:51:02Z</dcterms:created>
  <dcterms:modified xsi:type="dcterms:W3CDTF">2025-04-11T07:31:37Z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0x010100234F213B93E3B0459CA90B5691DB3BBD</vt:lpwstr>
  </property>
  <property fmtid="{D5CDD505-2E9C-101B-9397-08002B2CF9AE}" pid="3" name="_dlc_DocIdItemGuid">
    <vt:lpwstr>41793838-e3f8-484e-a9a2-bdc8625ca252</vt:lpwstr>
  </property>
</Properties>
</file>