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72D948-B1F4-44C5-BF2F-18113FDFE9A6}" v="453" dt="2024-07-17T08:42:29.2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33" d="100"/>
          <a:sy n="33" d="100"/>
        </p:scale>
        <p:origin x="1358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0F72D948-B1F4-44C5-BF2F-18113FDFE9A6}"/>
    <pc:docChg chg="delSld modSld">
      <pc:chgData name="Megan Bilsland" userId="1dcb2cd5-9094-4dd5-b428-8001273263fe" providerId="ADAL" clId="{0F72D948-B1F4-44C5-BF2F-18113FDFE9A6}" dt="2024-07-17T08:42:29.208" v="462" actId="20577"/>
      <pc:docMkLst>
        <pc:docMk/>
      </pc:docMkLst>
      <pc:sldChg chg="modSp">
        <pc:chgData name="Megan Bilsland" userId="1dcb2cd5-9094-4dd5-b428-8001273263fe" providerId="ADAL" clId="{0F72D948-B1F4-44C5-BF2F-18113FDFE9A6}" dt="2024-07-17T08:42:29.208" v="462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0F72D948-B1F4-44C5-BF2F-18113FDFE9A6}" dt="2024-07-17T08:42:29.208" v="462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  <pc:sldChg chg="del">
        <pc:chgData name="Megan Bilsland" userId="1dcb2cd5-9094-4dd5-b428-8001273263fe" providerId="ADAL" clId="{0F72D948-B1F4-44C5-BF2F-18113FDFE9A6}" dt="2024-07-17T08:37:43.702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0F72D948-B1F4-44C5-BF2F-18113FDFE9A6}" dt="2024-07-17T08:37:42.662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0F72D948-B1F4-44C5-BF2F-18113FDFE9A6}" dt="2024-07-17T08:37:44.802" v="7" actId="47"/>
        <pc:sldMkLst>
          <pc:docMk/>
          <pc:sldMk cId="1447280580" sldId="263"/>
        </pc:sldMkLst>
      </pc:sldChg>
      <pc:sldChg chg="del">
        <pc:chgData name="Megan Bilsland" userId="1dcb2cd5-9094-4dd5-b428-8001273263fe" providerId="ADAL" clId="{0F72D948-B1F4-44C5-BF2F-18113FDFE9A6}" dt="2024-07-17T08:37:44.672" v="6" actId="47"/>
        <pc:sldMkLst>
          <pc:docMk/>
          <pc:sldMk cId="1872196450" sldId="276"/>
        </pc:sldMkLst>
      </pc:sldChg>
      <pc:sldChg chg="del">
        <pc:chgData name="Megan Bilsland" userId="1dcb2cd5-9094-4dd5-b428-8001273263fe" providerId="ADAL" clId="{0F72D948-B1F4-44C5-BF2F-18113FDFE9A6}" dt="2024-07-17T08:37:44.948" v="8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0F72D948-B1F4-44C5-BF2F-18113FDFE9A6}" dt="2024-07-17T08:37:44.523" v="5" actId="47"/>
        <pc:sldMkLst>
          <pc:docMk/>
          <pc:sldMk cId="1270425460" sldId="279"/>
        </pc:sldMkLst>
      </pc:sldChg>
      <pc:sldChg chg="del">
        <pc:chgData name="Megan Bilsland" userId="1dcb2cd5-9094-4dd5-b428-8001273263fe" providerId="ADAL" clId="{0F72D948-B1F4-44C5-BF2F-18113FDFE9A6}" dt="2024-07-17T08:37:44.107" v="2" actId="47"/>
        <pc:sldMkLst>
          <pc:docMk/>
          <pc:sldMk cId="3253057518" sldId="281"/>
        </pc:sldMkLst>
      </pc:sldChg>
      <pc:sldChg chg="del">
        <pc:chgData name="Megan Bilsland" userId="1dcb2cd5-9094-4dd5-b428-8001273263fe" providerId="ADAL" clId="{0F72D948-B1F4-44C5-BF2F-18113FDFE9A6}" dt="2024-07-17T08:37:44.240" v="3" actId="47"/>
        <pc:sldMkLst>
          <pc:docMk/>
          <pc:sldMk cId="2985774327" sldId="282"/>
        </pc:sldMkLst>
      </pc:sldChg>
      <pc:sldChg chg="del">
        <pc:chgData name="Megan Bilsland" userId="1dcb2cd5-9094-4dd5-b428-8001273263fe" providerId="ADAL" clId="{0F72D948-B1F4-44C5-BF2F-18113FDFE9A6}" dt="2024-07-17T08:37:44.407" v="4" actId="47"/>
        <pc:sldMkLst>
          <pc:docMk/>
          <pc:sldMk cId="1772591323" sldId="283"/>
        </pc:sldMkLst>
      </pc:sldChg>
      <pc:sldChg chg="del">
        <pc:chgData name="Megan Bilsland" userId="1dcb2cd5-9094-4dd5-b428-8001273263fe" providerId="ADAL" clId="{0F72D948-B1F4-44C5-BF2F-18113FDFE9A6}" dt="2024-07-17T08:37:45.122" v="9" actId="47"/>
        <pc:sldMkLst>
          <pc:docMk/>
          <pc:sldMk cId="4180432097" sldId="284"/>
        </pc:sldMkLst>
      </pc:sldChg>
      <pc:sldMasterChg chg="delSldLayout">
        <pc:chgData name="Megan Bilsland" userId="1dcb2cd5-9094-4dd5-b428-8001273263fe" providerId="ADAL" clId="{0F72D948-B1F4-44C5-BF2F-18113FDFE9A6}" dt="2024-07-17T08:37:45.122" v="9" actId="47"/>
        <pc:sldMasterMkLst>
          <pc:docMk/>
          <pc:sldMasterMk cId="0" sldId="2147483648"/>
        </pc:sldMasterMkLst>
        <pc:sldLayoutChg chg="del">
          <pc:chgData name="Megan Bilsland" userId="1dcb2cd5-9094-4dd5-b428-8001273263fe" providerId="ADAL" clId="{0F72D948-B1F4-44C5-BF2F-18113FDFE9A6}" dt="2024-07-17T08:37:45.122" v="9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Keyboard 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The instruments in this room!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/>
            <a:t>Singing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/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Technique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C is to the left of the 2 black keys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6CED7C20-55EF-45F9-8474-E7580A2B56A5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8FEAEDBE-9D84-4FE7-93A6-65BFF8C77DCE}" type="parTrans" cxnId="{2B76C5EA-D930-4E39-BEBB-901DA856E085}">
      <dgm:prSet/>
      <dgm:spPr/>
      <dgm:t>
        <a:bodyPr/>
        <a:lstStyle/>
        <a:p>
          <a:endParaRPr lang="en-GB"/>
        </a:p>
      </dgm:t>
    </dgm:pt>
    <dgm:pt modelId="{EC8E9654-A1FE-494A-8585-44D8C9136631}" type="sibTrans" cxnId="{2B76C5EA-D930-4E39-BEBB-901DA856E085}">
      <dgm:prSet/>
      <dgm:spPr/>
      <dgm:t>
        <a:bodyPr/>
        <a:lstStyle/>
        <a:p>
          <a:endParaRPr lang="en-GB"/>
        </a:p>
      </dgm:t>
    </dgm:pt>
    <dgm:pt modelId="{50E8C4AC-801C-4855-95C0-B9648F1880F4}">
      <dgm:prSet phldrT="[Text]"/>
      <dgm:spPr/>
      <dgm:t>
        <a:bodyPr/>
        <a:lstStyle/>
        <a:p>
          <a:r>
            <a:rPr lang="en-GB" dirty="0"/>
            <a:t>How to play one</a:t>
          </a:r>
        </a:p>
      </dgm:t>
    </dgm:pt>
    <dgm:pt modelId="{636659DF-BC64-4AEA-9F00-A0713F7400BF}" type="parTrans" cxnId="{659F1C60-AA86-4404-AB0F-962721684BF4}">
      <dgm:prSet/>
      <dgm:spPr/>
      <dgm:t>
        <a:bodyPr/>
        <a:lstStyle/>
        <a:p>
          <a:endParaRPr lang="en-GB"/>
        </a:p>
      </dgm:t>
    </dgm:pt>
    <dgm:pt modelId="{4770E5DF-FEA3-4F19-A046-C24366DB3D8A}" type="sibTrans" cxnId="{659F1C60-AA86-4404-AB0F-962721684BF4}">
      <dgm:prSet/>
      <dgm:spPr/>
      <dgm:t>
        <a:bodyPr/>
        <a:lstStyle/>
        <a:p>
          <a:endParaRPr lang="en-GB"/>
        </a:p>
      </dgm:t>
    </dgm:pt>
    <dgm:pt modelId="{E04108CC-D788-493D-9AF2-4B8A8DC41826}">
      <dgm:prSet phldrT="[Text]"/>
      <dgm:spPr/>
      <dgm:t>
        <a:bodyPr/>
        <a:lstStyle/>
        <a:p>
          <a:r>
            <a:rPr lang="en-GB" dirty="0"/>
            <a:t>Riff</a:t>
          </a:r>
        </a:p>
      </dgm:t>
    </dgm:pt>
    <dgm:pt modelId="{52C7623F-340C-4332-BDBA-949A48642332}" type="parTrans" cxnId="{795D1E83-2BE5-4163-83A5-38B56C0F7236}">
      <dgm:prSet/>
      <dgm:spPr/>
      <dgm:t>
        <a:bodyPr/>
        <a:lstStyle/>
        <a:p>
          <a:endParaRPr lang="en-GB"/>
        </a:p>
      </dgm:t>
    </dgm:pt>
    <dgm:pt modelId="{2B6C3ED0-E5A3-48FF-96D7-0E65F08992D8}" type="sibTrans" cxnId="{795D1E83-2BE5-4163-83A5-38B56C0F7236}">
      <dgm:prSet/>
      <dgm:spPr/>
      <dgm:t>
        <a:bodyPr/>
        <a:lstStyle/>
        <a:p>
          <a:endParaRPr lang="en-GB"/>
        </a:p>
      </dgm:t>
    </dgm:pt>
    <dgm:pt modelId="{346B491F-A832-4405-982F-998A887CE7AC}">
      <dgm:prSet phldrT="[Text]"/>
      <dgm:spPr/>
      <dgm:t>
        <a:bodyPr/>
        <a:lstStyle/>
        <a:p>
          <a:r>
            <a:rPr lang="en-GB" dirty="0"/>
            <a:t>Numbering</a:t>
          </a:r>
          <a:r>
            <a:rPr lang="en-GB" baseline="0" dirty="0"/>
            <a:t> your fingers for keyboard</a:t>
          </a:r>
          <a:endParaRPr lang="en-GB" dirty="0"/>
        </a:p>
      </dgm:t>
    </dgm:pt>
    <dgm:pt modelId="{29E31511-655E-4315-B02C-CCB7F4B6468D}" type="parTrans" cxnId="{F300997C-B0B8-4D59-B3CA-98542F223DC4}">
      <dgm:prSet/>
      <dgm:spPr/>
      <dgm:t>
        <a:bodyPr/>
        <a:lstStyle/>
        <a:p>
          <a:endParaRPr lang="en-GB"/>
        </a:p>
      </dgm:t>
    </dgm:pt>
    <dgm:pt modelId="{31086ABC-6014-4D4F-98E2-C7A3D885D88B}" type="sibTrans" cxnId="{F300997C-B0B8-4D59-B3CA-98542F223DC4}">
      <dgm:prSet/>
      <dgm:spPr/>
      <dgm:t>
        <a:bodyPr/>
        <a:lstStyle/>
        <a:p>
          <a:endParaRPr lang="en-GB"/>
        </a:p>
      </dgm:t>
    </dgm:pt>
    <dgm:pt modelId="{9804E625-2400-4F84-B2D3-4C147A418E98}">
      <dgm:prSet phldrT="[Text]"/>
      <dgm:spPr/>
      <dgm:t>
        <a:bodyPr/>
        <a:lstStyle/>
        <a:p>
          <a:r>
            <a:rPr lang="en-GB" dirty="0"/>
            <a:t>Assessing technique</a:t>
          </a:r>
        </a:p>
      </dgm:t>
    </dgm:pt>
    <dgm:pt modelId="{23370B66-E7B4-4C46-8E24-EE7D6EBC5BF9}" type="parTrans" cxnId="{C7B11540-6AA7-43DE-9280-9906AF03B4F4}">
      <dgm:prSet/>
      <dgm:spPr/>
      <dgm:t>
        <a:bodyPr/>
        <a:lstStyle/>
        <a:p>
          <a:endParaRPr lang="en-GB"/>
        </a:p>
      </dgm:t>
    </dgm:pt>
    <dgm:pt modelId="{643E4D2E-00E4-40A4-B6F9-6B48CF515BB8}" type="sibTrans" cxnId="{C7B11540-6AA7-43DE-9280-9906AF03B4F4}">
      <dgm:prSet/>
      <dgm:spPr/>
      <dgm:t>
        <a:bodyPr/>
        <a:lstStyle/>
        <a:p>
          <a:endParaRPr lang="en-GB"/>
        </a:p>
      </dgm:t>
    </dgm:pt>
    <dgm:pt modelId="{14E716B4-200A-4625-B4C3-784902876B40}">
      <dgm:prSet phldrT="[Text]"/>
      <dgm:spPr/>
      <dgm:t>
        <a:bodyPr/>
        <a:lstStyle/>
        <a:p>
          <a:r>
            <a:rPr lang="en-GB" dirty="0"/>
            <a:t>Assessing rhythmic accuracy</a:t>
          </a:r>
        </a:p>
      </dgm:t>
    </dgm:pt>
    <dgm:pt modelId="{BC354CC1-1125-4CF0-8BB0-F0669DDAF0BC}" type="parTrans" cxnId="{DA3E9CD4-97BA-4C3E-8846-23BAF70664DB}">
      <dgm:prSet/>
      <dgm:spPr/>
      <dgm:t>
        <a:bodyPr/>
        <a:lstStyle/>
        <a:p>
          <a:endParaRPr lang="en-GB"/>
        </a:p>
      </dgm:t>
    </dgm:pt>
    <dgm:pt modelId="{29E3C6D6-3E87-4BA6-A8F9-AD099170D59F}" type="sibTrans" cxnId="{DA3E9CD4-97BA-4C3E-8846-23BAF70664DB}">
      <dgm:prSet/>
      <dgm:spPr/>
      <dgm:t>
        <a:bodyPr/>
        <a:lstStyle/>
        <a:p>
          <a:endParaRPr lang="en-GB"/>
        </a:p>
      </dgm:t>
    </dgm:pt>
    <dgm:pt modelId="{84FFF768-C8C2-44CB-9CB1-708C54FCDA62}">
      <dgm:prSet phldrT="[Text]"/>
      <dgm:spPr/>
      <dgm:t>
        <a:bodyPr/>
        <a:lstStyle/>
        <a:p>
          <a:r>
            <a:rPr lang="en-GB" dirty="0"/>
            <a:t>Assessing pitch accuracy</a:t>
          </a:r>
        </a:p>
      </dgm:t>
    </dgm:pt>
    <dgm:pt modelId="{113C4F7D-F9A2-4EE2-AC3F-611AF2120B8B}" type="parTrans" cxnId="{65E0CDD5-998C-44AF-B2CF-D3EADAAD8206}">
      <dgm:prSet/>
      <dgm:spPr/>
      <dgm:t>
        <a:bodyPr/>
        <a:lstStyle/>
        <a:p>
          <a:endParaRPr lang="en-GB"/>
        </a:p>
      </dgm:t>
    </dgm:pt>
    <dgm:pt modelId="{DE98B06B-DE01-4C1C-9390-FF4247CF8EC4}" type="sibTrans" cxnId="{65E0CDD5-998C-44AF-B2CF-D3EADAAD8206}">
      <dgm:prSet/>
      <dgm:spPr/>
      <dgm:t>
        <a:bodyPr/>
        <a:lstStyle/>
        <a:p>
          <a:endParaRPr lang="en-GB"/>
        </a:p>
      </dgm:t>
    </dgm:pt>
    <dgm:pt modelId="{5AF7C630-BAF7-4061-BC18-B936AB908EDD}">
      <dgm:prSet phldrT="[Text]"/>
      <dgm:spPr/>
      <dgm:t>
        <a:bodyPr/>
        <a:lstStyle/>
        <a:p>
          <a:r>
            <a:rPr lang="en-GB" dirty="0"/>
            <a:t>Finding notes on the treble clef</a:t>
          </a:r>
        </a:p>
      </dgm:t>
    </dgm:pt>
    <dgm:pt modelId="{FAE917EF-AD53-488F-B9EA-8B75595D887D}" type="parTrans" cxnId="{E72C66F3-B9FA-4DD7-A721-3EF48492EF56}">
      <dgm:prSet/>
      <dgm:spPr/>
      <dgm:t>
        <a:bodyPr/>
        <a:lstStyle/>
        <a:p>
          <a:endParaRPr lang="en-GB"/>
        </a:p>
      </dgm:t>
    </dgm:pt>
    <dgm:pt modelId="{6522B74C-4B91-4DEA-A1BA-B1C47D693788}" type="sibTrans" cxnId="{E72C66F3-B9FA-4DD7-A721-3EF48492EF56}">
      <dgm:prSet/>
      <dgm:spPr/>
      <dgm:t>
        <a:bodyPr/>
        <a:lstStyle/>
        <a:p>
          <a:endParaRPr lang="en-GB"/>
        </a:p>
      </dgm:t>
    </dgm:pt>
    <dgm:pt modelId="{6F10C43D-258C-41D4-B006-3DD45112D019}">
      <dgm:prSet phldrT="[Text]"/>
      <dgm:spPr/>
      <dgm:t>
        <a:bodyPr/>
        <a:lstStyle/>
        <a:p>
          <a:r>
            <a:rPr lang="en-GB" dirty="0"/>
            <a:t>Chord</a:t>
          </a:r>
        </a:p>
      </dgm:t>
    </dgm:pt>
    <dgm:pt modelId="{1B334DE9-9B3C-4937-9E78-03B1E9C7BE06}" type="parTrans" cxnId="{3F309265-2934-4C4D-967E-AE3C9D196899}">
      <dgm:prSet/>
      <dgm:spPr/>
    </dgm:pt>
    <dgm:pt modelId="{C8F7B654-5296-44EC-8705-F816BCFBEB0C}" type="sibTrans" cxnId="{3F309265-2934-4C4D-967E-AE3C9D196899}">
      <dgm:prSet/>
      <dgm:spPr/>
    </dgm:pt>
    <dgm:pt modelId="{A5C19F20-8901-4DCD-873C-151E390E217C}">
      <dgm:prSet phldrT="[Text]"/>
      <dgm:spPr/>
      <dgm:t>
        <a:bodyPr/>
        <a:lstStyle/>
        <a:p>
          <a:r>
            <a:rPr lang="en-GB" dirty="0"/>
            <a:t>Crotchet</a:t>
          </a:r>
        </a:p>
      </dgm:t>
    </dgm:pt>
    <dgm:pt modelId="{71529E4F-31CE-4B86-B6B4-D006CB71E2EA}" type="parTrans" cxnId="{61A55329-BF98-48C6-A716-7FB1984168E3}">
      <dgm:prSet/>
      <dgm:spPr/>
    </dgm:pt>
    <dgm:pt modelId="{3C6B46A9-C259-4874-97C3-29C3E34EABAD}" type="sibTrans" cxnId="{61A55329-BF98-48C6-A716-7FB1984168E3}">
      <dgm:prSet/>
      <dgm:spPr/>
    </dgm:pt>
    <dgm:pt modelId="{91E55E40-D7ED-41A1-A17B-A3D42F2CB09F}">
      <dgm:prSet phldrT="[Text]"/>
      <dgm:spPr/>
      <dgm:t>
        <a:bodyPr/>
        <a:lstStyle/>
        <a:p>
          <a:r>
            <a:rPr lang="en-GB" dirty="0"/>
            <a:t>Quaver</a:t>
          </a:r>
        </a:p>
      </dgm:t>
    </dgm:pt>
    <dgm:pt modelId="{C51892A7-C63E-4EDF-AF93-D22E355367ED}" type="parTrans" cxnId="{51C76850-E3B0-493B-80BE-FCDADFF23420}">
      <dgm:prSet/>
      <dgm:spPr/>
    </dgm:pt>
    <dgm:pt modelId="{C1FBF5A7-FD02-4AAE-966C-A5445BEE2551}" type="sibTrans" cxnId="{51C76850-E3B0-493B-80BE-FCDADFF23420}">
      <dgm:prSet/>
      <dgm:spPr/>
    </dgm:pt>
    <dgm:pt modelId="{62BB2806-CD81-433B-8E4B-8BA52D2032DB}">
      <dgm:prSet phldrT="[Text]"/>
      <dgm:spPr/>
      <dgm:t>
        <a:bodyPr/>
        <a:lstStyle/>
        <a:p>
          <a:r>
            <a:rPr lang="en-GB" dirty="0"/>
            <a:t>4 beats in a bar</a:t>
          </a:r>
        </a:p>
      </dgm:t>
    </dgm:pt>
    <dgm:pt modelId="{2CEC38B4-20E3-478F-AA0C-1A9539A9027A}" type="parTrans" cxnId="{4BCB1AF8-C468-435A-AA24-52AECD99C0C2}">
      <dgm:prSet/>
      <dgm:spPr/>
    </dgm:pt>
    <dgm:pt modelId="{20FF3FA1-E3F9-4030-9052-0FEBD7BBE6F0}" type="sibTrans" cxnId="{4BCB1AF8-C468-435A-AA24-52AECD99C0C2}">
      <dgm:prSet/>
      <dgm:spPr/>
    </dgm:pt>
    <dgm:pt modelId="{4250BDB7-ADF7-47E1-9801-99C0BA86ED2A}">
      <dgm:prSet phldrT="[Text]"/>
      <dgm:spPr/>
      <dgm:t>
        <a:bodyPr/>
        <a:lstStyle/>
        <a:p>
          <a:r>
            <a:rPr lang="en-GB" dirty="0"/>
            <a:t>Timing</a:t>
          </a:r>
        </a:p>
      </dgm:t>
    </dgm:pt>
    <dgm:pt modelId="{2D2853A9-CC00-4A5E-A56B-B3A9D6A02249}" type="parTrans" cxnId="{54C02843-9ABC-4C67-9A01-5B17C1F96795}">
      <dgm:prSet/>
      <dgm:spPr/>
    </dgm:pt>
    <dgm:pt modelId="{59DE0060-F0A9-4AB9-AFC1-642F4EF5D34A}" type="sibTrans" cxnId="{54C02843-9ABC-4C67-9A01-5B17C1F96795}">
      <dgm:prSet/>
      <dgm:spPr/>
    </dgm:pt>
    <dgm:pt modelId="{18774DB7-2220-4E48-A627-7942511905F4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52535431-9F42-4C7C-A461-51D82B54E109}" type="parTrans" cxnId="{3E100D0F-A5FE-4E8E-A3EC-E21D581DC669}">
      <dgm:prSet/>
      <dgm:spPr/>
    </dgm:pt>
    <dgm:pt modelId="{AC2EBF8A-0D12-4D8B-BBDF-F90BB730515D}" type="sibTrans" cxnId="{3E100D0F-A5FE-4E8E-A3EC-E21D581DC669}">
      <dgm:prSet/>
      <dgm:spPr/>
    </dgm:pt>
    <dgm:pt modelId="{9D2D0F39-2BB6-4645-9098-D13E7A742F77}">
      <dgm:prSet phldrT="[Text]"/>
      <dgm:spPr/>
      <dgm:t>
        <a:bodyPr/>
        <a:lstStyle/>
        <a:p>
          <a:r>
            <a:rPr lang="en-GB" dirty="0"/>
            <a:t>Part singing</a:t>
          </a:r>
        </a:p>
      </dgm:t>
    </dgm:pt>
    <dgm:pt modelId="{CF1C1EEA-399D-4789-BEDA-712589BF2C32}" type="parTrans" cxnId="{E8A2C30B-2460-49F5-B0E3-D4CE1EF70F09}">
      <dgm:prSet/>
      <dgm:spPr/>
    </dgm:pt>
    <dgm:pt modelId="{AE62AE78-B072-4B1B-B94A-234DBF5DBB70}" type="sibTrans" cxnId="{E8A2C30B-2460-49F5-B0E3-D4CE1EF70F09}">
      <dgm:prSet/>
      <dgm:spPr/>
    </dgm:pt>
    <dgm:pt modelId="{55327A1B-A8CB-4076-AB4A-98AB1EDC8BBE}">
      <dgm:prSet phldrT="[Text]"/>
      <dgm:spPr/>
      <dgm:t>
        <a:bodyPr/>
        <a:lstStyle/>
        <a:p>
          <a:r>
            <a:rPr lang="en-GB" dirty="0"/>
            <a:t>Balance</a:t>
          </a:r>
        </a:p>
      </dgm:t>
    </dgm:pt>
    <dgm:pt modelId="{47D4D7A2-E0DF-49DF-97CA-A5DAFECB4F24}" type="parTrans" cxnId="{99D79D49-2DE7-422C-9557-6B61E0602540}">
      <dgm:prSet/>
      <dgm:spPr/>
    </dgm:pt>
    <dgm:pt modelId="{60F1BF8D-B929-4C87-8D9E-3D620E2E720B}" type="sibTrans" cxnId="{99D79D49-2DE7-422C-9557-6B61E0602540}">
      <dgm:prSet/>
      <dgm:spPr/>
    </dgm:pt>
    <dgm:pt modelId="{0B78DC16-A1D1-48D7-81CE-62CE11EF19C8}">
      <dgm:prSet phldrT="[Text]"/>
      <dgm:spPr/>
      <dgm:t>
        <a:bodyPr/>
        <a:lstStyle/>
        <a:p>
          <a:r>
            <a:rPr lang="en-GB" dirty="0"/>
            <a:t>Listening</a:t>
          </a:r>
        </a:p>
      </dgm:t>
    </dgm:pt>
    <dgm:pt modelId="{79527187-B6A2-4265-B116-CEF86A0020A7}" type="parTrans" cxnId="{6EB144D3-3D82-42DE-939F-876CFBE893FC}">
      <dgm:prSet/>
      <dgm:spPr/>
    </dgm:pt>
    <dgm:pt modelId="{A5C1C56D-197E-41DA-A077-BE5A7E0B5098}" type="sibTrans" cxnId="{6EB144D3-3D82-42DE-939F-876CFBE893FC}">
      <dgm:prSet/>
      <dgm:spPr/>
    </dgm:pt>
    <dgm:pt modelId="{0528519A-F160-4903-B638-D49DF3E249AA}">
      <dgm:prSet phldrT="[Text]"/>
      <dgm:spPr/>
      <dgm:t>
        <a:bodyPr/>
        <a:lstStyle/>
        <a:p>
          <a:r>
            <a:rPr lang="en-GB" dirty="0"/>
            <a:t>Round</a:t>
          </a:r>
        </a:p>
      </dgm:t>
    </dgm:pt>
    <dgm:pt modelId="{5699EC59-1783-4E9F-8702-B9CA7B5810F8}" type="parTrans" cxnId="{8FE095C3-D248-4B37-A863-358480084BB3}">
      <dgm:prSet/>
      <dgm:spPr/>
    </dgm:pt>
    <dgm:pt modelId="{ABA8338D-0E0A-48C7-AE9C-FE8FA554E7E4}" type="sibTrans" cxnId="{8FE095C3-D248-4B37-A863-358480084BB3}">
      <dgm:prSet/>
      <dgm:spPr/>
    </dgm:pt>
    <dgm:pt modelId="{83D6038A-0723-4174-9E43-73027E9A6530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D3F02629-7BE7-4377-A4A3-EA3F967DDBE2}" type="parTrans" cxnId="{978621C0-FABF-4C30-8778-434F0F6CB842}">
      <dgm:prSet/>
      <dgm:spPr/>
    </dgm:pt>
    <dgm:pt modelId="{11B65572-3CC0-4B20-9B3B-BBBA1F4A51B4}" type="sibTrans" cxnId="{978621C0-FABF-4C30-8778-434F0F6CB842}">
      <dgm:prSet/>
      <dgm:spPr/>
    </dgm:pt>
    <dgm:pt modelId="{7C8BD811-73E9-4121-8C66-FAE818C782E5}">
      <dgm:prSet phldrT="[Text]"/>
      <dgm:spPr/>
      <dgm:t>
        <a:bodyPr/>
        <a:lstStyle/>
        <a:p>
          <a:r>
            <a:rPr lang="en-GB" dirty="0"/>
            <a:t>Chords</a:t>
          </a:r>
        </a:p>
      </dgm:t>
    </dgm:pt>
    <dgm:pt modelId="{6126319F-4880-4417-BA31-1FAFA18CEC4C}" type="parTrans" cxnId="{D0C26DC5-29F3-4A5A-9C10-14332AA4480B}">
      <dgm:prSet/>
      <dgm:spPr/>
    </dgm:pt>
    <dgm:pt modelId="{47C979D1-A1F8-493E-94D9-D7F8D37CFBDE}" type="sibTrans" cxnId="{D0C26DC5-29F3-4A5A-9C10-14332AA4480B}">
      <dgm:prSet/>
      <dgm:spPr/>
    </dgm:pt>
    <dgm:pt modelId="{B40FA6C8-3CF6-4544-A577-9266108AE914}">
      <dgm:prSet phldrT="[Text]"/>
      <dgm:spPr/>
      <dgm:t>
        <a:bodyPr/>
        <a:lstStyle/>
        <a:p>
          <a:r>
            <a:rPr lang="en-GB" dirty="0"/>
            <a:t>Composition</a:t>
          </a:r>
        </a:p>
      </dgm:t>
    </dgm:pt>
    <dgm:pt modelId="{AF3A22DC-E9A3-4753-A8F3-64B0B8F1998C}" type="parTrans" cxnId="{075B8BAD-3917-4B31-84B1-8848EFA7BD1B}">
      <dgm:prSet/>
      <dgm:spPr/>
    </dgm:pt>
    <dgm:pt modelId="{767A6A8A-3AF3-4D0C-862D-1D862C135ADD}" type="sibTrans" cxnId="{075B8BAD-3917-4B31-84B1-8848EFA7BD1B}">
      <dgm:prSet/>
      <dgm:spPr/>
    </dgm:pt>
    <dgm:pt modelId="{BEA759B5-0D64-4FB8-B5DE-57E9D11D6905}">
      <dgm:prSet phldrT="[Text]"/>
      <dgm:spPr/>
      <dgm:t>
        <a:bodyPr/>
        <a:lstStyle/>
        <a:p>
          <a:r>
            <a:rPr lang="en-GB" dirty="0"/>
            <a:t>A repeated motif in </a:t>
          </a:r>
          <a:r>
            <a:rPr lang="en-GB"/>
            <a:t>popular music</a:t>
          </a:r>
          <a:endParaRPr lang="en-GB" dirty="0"/>
        </a:p>
      </dgm:t>
    </dgm:pt>
    <dgm:pt modelId="{ADEBA4C5-6347-4B35-947C-9E0A9E6EE6CF}" type="parTrans" cxnId="{40F1BDC0-CF5D-4AB1-9961-7BEF5D022D32}">
      <dgm:prSet/>
      <dgm:spPr/>
    </dgm:pt>
    <dgm:pt modelId="{C07161F9-1EA5-4A79-AD69-942C5117059D}" type="sibTrans" cxnId="{40F1BDC0-CF5D-4AB1-9961-7BEF5D022D32}">
      <dgm:prSet/>
      <dgm:spPr/>
    </dgm:pt>
    <dgm:pt modelId="{B5C2D5D4-A578-4F7D-8375-91FD65CDBDB4}">
      <dgm:prSet phldrT="[Text]"/>
      <dgm:spPr/>
      <dgm:t>
        <a:bodyPr/>
        <a:lstStyle/>
        <a:p>
          <a:r>
            <a:rPr lang="en-GB" dirty="0"/>
            <a:t>Pitch relating to riffs</a:t>
          </a:r>
        </a:p>
      </dgm:t>
    </dgm:pt>
    <dgm:pt modelId="{38BC8C8A-AC41-47C9-B2EC-39DC0CACC49F}" type="parTrans" cxnId="{233A512D-F82D-4D45-9ABF-BA95D48676FE}">
      <dgm:prSet/>
      <dgm:spPr/>
    </dgm:pt>
    <dgm:pt modelId="{6BB85450-A7A6-436F-8C88-790518AB35E1}" type="sibTrans" cxnId="{233A512D-F82D-4D45-9ABF-BA95D48676FE}">
      <dgm:prSet/>
      <dgm:spPr/>
    </dgm:pt>
    <dgm:pt modelId="{706EB468-C524-4B27-B7ED-6C6DCE5EF316}">
      <dgm:prSet phldrT="[Text]"/>
      <dgm:spPr/>
      <dgm:t>
        <a:bodyPr/>
        <a:lstStyle/>
        <a:p>
          <a:r>
            <a:rPr lang="en-GB" dirty="0"/>
            <a:t>Instruments normally used</a:t>
          </a:r>
        </a:p>
      </dgm:t>
    </dgm:pt>
    <dgm:pt modelId="{FA5D0055-96E2-4E15-B467-2349BFA9FE5E}" type="parTrans" cxnId="{187EF8B6-87E7-4BB7-9333-5D8C98ABD299}">
      <dgm:prSet/>
      <dgm:spPr/>
    </dgm:pt>
    <dgm:pt modelId="{F5CF4F3D-66DF-4556-9E39-C205528DDAE1}" type="sibTrans" cxnId="{187EF8B6-87E7-4BB7-9333-5D8C98ABD299}">
      <dgm:prSet/>
      <dgm:spPr/>
    </dgm:pt>
    <dgm:pt modelId="{317C4FA3-745E-410C-BCBB-8E9067D45A8C}">
      <dgm:prSet phldrT="[Text]"/>
      <dgm:spPr/>
      <dgm:t>
        <a:bodyPr/>
        <a:lstStyle/>
        <a:p>
          <a:r>
            <a:rPr lang="en-GB" dirty="0"/>
            <a:t>How to perform one</a:t>
          </a:r>
        </a:p>
      </dgm:t>
    </dgm:pt>
    <dgm:pt modelId="{696C9C00-CE56-459B-990B-AF0923BE497D}" type="parTrans" cxnId="{ED6D0174-D467-42FD-B536-73C16954FB7E}">
      <dgm:prSet/>
      <dgm:spPr/>
    </dgm:pt>
    <dgm:pt modelId="{2EA861FD-5050-402D-91D8-8597BC849C6E}" type="sibTrans" cxnId="{ED6D0174-D467-42FD-B536-73C16954FB7E}">
      <dgm:prSet/>
      <dgm:spPr/>
    </dgm:pt>
    <dgm:pt modelId="{CA3BBB3F-AA83-4194-B154-567B9D37C8B2}">
      <dgm:prSet phldrT="[Text]"/>
      <dgm:spPr/>
      <dgm:t>
        <a:bodyPr/>
        <a:lstStyle/>
        <a:p>
          <a:r>
            <a:rPr lang="en-GB" dirty="0"/>
            <a:t>2 or more notes played at the same time</a:t>
          </a:r>
        </a:p>
      </dgm:t>
    </dgm:pt>
    <dgm:pt modelId="{199301C2-A854-4D2B-98B6-5BD8473AAA45}" type="parTrans" cxnId="{6F924D5D-8714-4713-B81B-96E788D36258}">
      <dgm:prSet/>
      <dgm:spPr/>
    </dgm:pt>
    <dgm:pt modelId="{7B67327E-BB40-4B61-9876-8170257DFB3C}" type="sibTrans" cxnId="{6F924D5D-8714-4713-B81B-96E788D36258}">
      <dgm:prSet/>
      <dgm:spPr/>
    </dgm:pt>
    <dgm:pt modelId="{6E6361B7-48DF-4ABC-AB5C-D9E6A376D191}">
      <dgm:prSet phldrT="[Text]"/>
      <dgm:spPr/>
      <dgm:t>
        <a:bodyPr/>
        <a:lstStyle/>
        <a:p>
          <a:r>
            <a:rPr lang="en-GB" dirty="0"/>
            <a:t>How to play one</a:t>
          </a:r>
        </a:p>
      </dgm:t>
    </dgm:pt>
    <dgm:pt modelId="{CD8A3149-35FA-4FE6-8D50-D6FF56D4E8CB}" type="parTrans" cxnId="{D88C8069-E115-4B70-98AB-794D6A770457}">
      <dgm:prSet/>
      <dgm:spPr/>
    </dgm:pt>
    <dgm:pt modelId="{C35D1FB4-F941-4C5E-8F16-8D7B8F0D1B8C}" type="sibTrans" cxnId="{D88C8069-E115-4B70-98AB-794D6A770457}">
      <dgm:prSet/>
      <dgm:spPr/>
    </dgm:pt>
    <dgm:pt modelId="{01F52123-2922-461A-8E74-DB7A54B7987E}">
      <dgm:prSet phldrT="[Text]"/>
      <dgm:spPr/>
      <dgm:t>
        <a:bodyPr/>
        <a:lstStyle/>
        <a:p>
          <a:r>
            <a:rPr lang="en-GB" dirty="0"/>
            <a:t>The spacing of notes</a:t>
          </a:r>
        </a:p>
      </dgm:t>
    </dgm:pt>
    <dgm:pt modelId="{668D8DE4-DB32-491F-9521-9D854AACB7B5}" type="parTrans" cxnId="{46E5829D-2599-405F-BC2A-C55668A89CA6}">
      <dgm:prSet/>
      <dgm:spPr/>
    </dgm:pt>
    <dgm:pt modelId="{4DF92AF6-6610-4C3A-95BC-FF4959CF50CE}" type="sibTrans" cxnId="{46E5829D-2599-405F-BC2A-C55668A89CA6}">
      <dgm:prSet/>
      <dgm:spPr/>
    </dgm:pt>
    <dgm:pt modelId="{DD53C8E2-BE34-46B3-AA09-C45A61CB364A}">
      <dgm:prSet phldrT="[Text]"/>
      <dgm:spPr/>
      <dgm:t>
        <a:bodyPr/>
        <a:lstStyle/>
        <a:p>
          <a:r>
            <a:rPr lang="en-GB" dirty="0"/>
            <a:t>Writing your own music</a:t>
          </a:r>
        </a:p>
      </dgm:t>
    </dgm:pt>
    <dgm:pt modelId="{0F10B0B0-1296-4BB5-A210-59E4AFF02253}" type="parTrans" cxnId="{3BC8734C-5A9C-4162-AEB5-16ADA2CCE799}">
      <dgm:prSet/>
      <dgm:spPr/>
    </dgm:pt>
    <dgm:pt modelId="{DDA554FA-CB36-4441-9BC6-DB6180479BC8}" type="sibTrans" cxnId="{3BC8734C-5A9C-4162-AEB5-16ADA2CCE799}">
      <dgm:prSet/>
      <dgm:spPr/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10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9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9"/>
      <dgm:spPr/>
    </dgm:pt>
    <dgm:pt modelId="{75D87A8A-FA5F-49A6-BA5A-30AD5B886E4E}" type="pres">
      <dgm:prSet presAssocID="{4001DED7-CAA9-4514-BA03-748C39458DE5}" presName="hierChild4" presStyleCnt="0"/>
      <dgm:spPr/>
    </dgm:pt>
    <dgm:pt modelId="{C312E839-73D9-4627-B439-327716D71414}" type="pres">
      <dgm:prSet presAssocID="{CF1C1EEA-399D-4789-BEDA-712589BF2C32}" presName="Name37" presStyleLbl="parChTrans1D3" presStyleIdx="0" presStyleCnt="24"/>
      <dgm:spPr/>
    </dgm:pt>
    <dgm:pt modelId="{734D33DD-854A-4831-9FC1-DA9508CFEBE3}" type="pres">
      <dgm:prSet presAssocID="{9D2D0F39-2BB6-4645-9098-D13E7A742F77}" presName="hierRoot2" presStyleCnt="0">
        <dgm:presLayoutVars>
          <dgm:hierBranch val="init"/>
        </dgm:presLayoutVars>
      </dgm:prSet>
      <dgm:spPr/>
    </dgm:pt>
    <dgm:pt modelId="{CC128DA3-55AE-4073-B088-9700169FD447}" type="pres">
      <dgm:prSet presAssocID="{9D2D0F39-2BB6-4645-9098-D13E7A742F77}" presName="rootComposite" presStyleCnt="0"/>
      <dgm:spPr/>
    </dgm:pt>
    <dgm:pt modelId="{86C01DEA-B15C-4E83-AA69-B116610997FA}" type="pres">
      <dgm:prSet presAssocID="{9D2D0F39-2BB6-4645-9098-D13E7A742F77}" presName="rootText" presStyleLbl="node3" presStyleIdx="0" presStyleCnt="24">
        <dgm:presLayoutVars>
          <dgm:chPref val="3"/>
        </dgm:presLayoutVars>
      </dgm:prSet>
      <dgm:spPr/>
    </dgm:pt>
    <dgm:pt modelId="{BBA8CECF-FEB6-4B2D-88AC-ADA0C8B33699}" type="pres">
      <dgm:prSet presAssocID="{9D2D0F39-2BB6-4645-9098-D13E7A742F77}" presName="rootConnector" presStyleLbl="node3" presStyleIdx="0" presStyleCnt="24"/>
      <dgm:spPr/>
    </dgm:pt>
    <dgm:pt modelId="{BA93623A-8475-4515-9BB7-898279D357A6}" type="pres">
      <dgm:prSet presAssocID="{9D2D0F39-2BB6-4645-9098-D13E7A742F77}" presName="hierChild4" presStyleCnt="0"/>
      <dgm:spPr/>
    </dgm:pt>
    <dgm:pt modelId="{3CB548BB-4C0B-4767-9C45-307EA8B0A8E3}" type="pres">
      <dgm:prSet presAssocID="{9D2D0F39-2BB6-4645-9098-D13E7A742F77}" presName="hierChild5" presStyleCnt="0"/>
      <dgm:spPr/>
    </dgm:pt>
    <dgm:pt modelId="{677A5238-6F10-41AA-A81C-278CDAEB7C0B}" type="pres">
      <dgm:prSet presAssocID="{47D4D7A2-E0DF-49DF-97CA-A5DAFECB4F24}" presName="Name37" presStyleLbl="parChTrans1D3" presStyleIdx="1" presStyleCnt="24"/>
      <dgm:spPr/>
    </dgm:pt>
    <dgm:pt modelId="{71186159-0F06-4B18-81DD-2EC9DF1B53D9}" type="pres">
      <dgm:prSet presAssocID="{55327A1B-A8CB-4076-AB4A-98AB1EDC8BBE}" presName="hierRoot2" presStyleCnt="0">
        <dgm:presLayoutVars>
          <dgm:hierBranch val="init"/>
        </dgm:presLayoutVars>
      </dgm:prSet>
      <dgm:spPr/>
    </dgm:pt>
    <dgm:pt modelId="{CD090A1A-8285-4A28-951B-2F9AB954D2D4}" type="pres">
      <dgm:prSet presAssocID="{55327A1B-A8CB-4076-AB4A-98AB1EDC8BBE}" presName="rootComposite" presStyleCnt="0"/>
      <dgm:spPr/>
    </dgm:pt>
    <dgm:pt modelId="{91DF1F54-EE1E-43DE-8E25-98F8A0AEF84B}" type="pres">
      <dgm:prSet presAssocID="{55327A1B-A8CB-4076-AB4A-98AB1EDC8BBE}" presName="rootText" presStyleLbl="node3" presStyleIdx="1" presStyleCnt="24">
        <dgm:presLayoutVars>
          <dgm:chPref val="3"/>
        </dgm:presLayoutVars>
      </dgm:prSet>
      <dgm:spPr/>
    </dgm:pt>
    <dgm:pt modelId="{7E8B564B-B2DC-44E2-879B-369B6745BCDF}" type="pres">
      <dgm:prSet presAssocID="{55327A1B-A8CB-4076-AB4A-98AB1EDC8BBE}" presName="rootConnector" presStyleLbl="node3" presStyleIdx="1" presStyleCnt="24"/>
      <dgm:spPr/>
    </dgm:pt>
    <dgm:pt modelId="{389DE6A8-01C4-450F-841F-49FAABEA31C7}" type="pres">
      <dgm:prSet presAssocID="{55327A1B-A8CB-4076-AB4A-98AB1EDC8BBE}" presName="hierChild4" presStyleCnt="0"/>
      <dgm:spPr/>
    </dgm:pt>
    <dgm:pt modelId="{05CB5D0F-2856-4451-BC18-FAF5B4CB78B9}" type="pres">
      <dgm:prSet presAssocID="{55327A1B-A8CB-4076-AB4A-98AB1EDC8BBE}" presName="hierChild5" presStyleCnt="0"/>
      <dgm:spPr/>
    </dgm:pt>
    <dgm:pt modelId="{FE293D8F-D00C-4E67-9EAD-08ECE47CB83F}" type="pres">
      <dgm:prSet presAssocID="{79527187-B6A2-4265-B116-CEF86A0020A7}" presName="Name37" presStyleLbl="parChTrans1D3" presStyleIdx="2" presStyleCnt="24"/>
      <dgm:spPr/>
    </dgm:pt>
    <dgm:pt modelId="{D4029CEA-CEFF-4677-A476-9A76E52BE7FB}" type="pres">
      <dgm:prSet presAssocID="{0B78DC16-A1D1-48D7-81CE-62CE11EF19C8}" presName="hierRoot2" presStyleCnt="0">
        <dgm:presLayoutVars>
          <dgm:hierBranch val="init"/>
        </dgm:presLayoutVars>
      </dgm:prSet>
      <dgm:spPr/>
    </dgm:pt>
    <dgm:pt modelId="{BB5A817F-8082-408B-B568-9CDDA677B6FE}" type="pres">
      <dgm:prSet presAssocID="{0B78DC16-A1D1-48D7-81CE-62CE11EF19C8}" presName="rootComposite" presStyleCnt="0"/>
      <dgm:spPr/>
    </dgm:pt>
    <dgm:pt modelId="{F520B7B5-52CF-45EA-84FD-4A82303D7595}" type="pres">
      <dgm:prSet presAssocID="{0B78DC16-A1D1-48D7-81CE-62CE11EF19C8}" presName="rootText" presStyleLbl="node3" presStyleIdx="2" presStyleCnt="24">
        <dgm:presLayoutVars>
          <dgm:chPref val="3"/>
        </dgm:presLayoutVars>
      </dgm:prSet>
      <dgm:spPr/>
    </dgm:pt>
    <dgm:pt modelId="{5A9AF9D3-A0A3-4973-A09D-9EA447E8A2F3}" type="pres">
      <dgm:prSet presAssocID="{0B78DC16-A1D1-48D7-81CE-62CE11EF19C8}" presName="rootConnector" presStyleLbl="node3" presStyleIdx="2" presStyleCnt="24"/>
      <dgm:spPr/>
    </dgm:pt>
    <dgm:pt modelId="{B2AAC392-17F4-48C3-8EB9-F5FA68982069}" type="pres">
      <dgm:prSet presAssocID="{0B78DC16-A1D1-48D7-81CE-62CE11EF19C8}" presName="hierChild4" presStyleCnt="0"/>
      <dgm:spPr/>
    </dgm:pt>
    <dgm:pt modelId="{9A468D13-9308-40F5-8F69-0C7482D76226}" type="pres">
      <dgm:prSet presAssocID="{0B78DC16-A1D1-48D7-81CE-62CE11EF19C8}" presName="hierChild5" presStyleCnt="0"/>
      <dgm:spPr/>
    </dgm:pt>
    <dgm:pt modelId="{EE236543-2737-456B-B835-659C303B1B27}" type="pres">
      <dgm:prSet presAssocID="{5699EC59-1783-4E9F-8702-B9CA7B5810F8}" presName="Name37" presStyleLbl="parChTrans1D3" presStyleIdx="3" presStyleCnt="24"/>
      <dgm:spPr/>
    </dgm:pt>
    <dgm:pt modelId="{783514A4-C0E3-414F-9FFE-0A318A4EC373}" type="pres">
      <dgm:prSet presAssocID="{0528519A-F160-4903-B638-D49DF3E249AA}" presName="hierRoot2" presStyleCnt="0">
        <dgm:presLayoutVars>
          <dgm:hierBranch val="init"/>
        </dgm:presLayoutVars>
      </dgm:prSet>
      <dgm:spPr/>
    </dgm:pt>
    <dgm:pt modelId="{B214FA9E-35EB-4BD3-BC70-ECE130A5BA53}" type="pres">
      <dgm:prSet presAssocID="{0528519A-F160-4903-B638-D49DF3E249AA}" presName="rootComposite" presStyleCnt="0"/>
      <dgm:spPr/>
    </dgm:pt>
    <dgm:pt modelId="{B85CBD5D-07BD-4054-837C-5280904A98F8}" type="pres">
      <dgm:prSet presAssocID="{0528519A-F160-4903-B638-D49DF3E249AA}" presName="rootText" presStyleLbl="node3" presStyleIdx="3" presStyleCnt="24">
        <dgm:presLayoutVars>
          <dgm:chPref val="3"/>
        </dgm:presLayoutVars>
      </dgm:prSet>
      <dgm:spPr/>
    </dgm:pt>
    <dgm:pt modelId="{E1669508-A7F2-4624-A6A5-0D243D602922}" type="pres">
      <dgm:prSet presAssocID="{0528519A-F160-4903-B638-D49DF3E249AA}" presName="rootConnector" presStyleLbl="node3" presStyleIdx="3" presStyleCnt="24"/>
      <dgm:spPr/>
    </dgm:pt>
    <dgm:pt modelId="{2AE788E8-3FD8-4158-A55F-16651DC863B3}" type="pres">
      <dgm:prSet presAssocID="{0528519A-F160-4903-B638-D49DF3E249AA}" presName="hierChild4" presStyleCnt="0"/>
      <dgm:spPr/>
    </dgm:pt>
    <dgm:pt modelId="{12279ECF-8F52-489A-A315-F1277D469F0A}" type="pres">
      <dgm:prSet presAssocID="{0528519A-F160-4903-B638-D49DF3E249AA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CF97F603-57BD-4D59-B074-C82B01D64D26}" type="pres">
      <dgm:prSet presAssocID="{52535431-9F42-4C7C-A461-51D82B54E109}" presName="Name37" presStyleLbl="parChTrans1D2" presStyleIdx="1" presStyleCnt="10"/>
      <dgm:spPr/>
    </dgm:pt>
    <dgm:pt modelId="{C7044D13-9A68-4A6C-8A2F-C144AC45309C}" type="pres">
      <dgm:prSet presAssocID="{18774DB7-2220-4E48-A627-7942511905F4}" presName="hierRoot2" presStyleCnt="0">
        <dgm:presLayoutVars>
          <dgm:hierBranch val="init"/>
        </dgm:presLayoutVars>
      </dgm:prSet>
      <dgm:spPr/>
    </dgm:pt>
    <dgm:pt modelId="{5B6A9C1F-67D0-46B2-A23C-C92A60DF5416}" type="pres">
      <dgm:prSet presAssocID="{18774DB7-2220-4E48-A627-7942511905F4}" presName="rootComposite" presStyleCnt="0"/>
      <dgm:spPr/>
    </dgm:pt>
    <dgm:pt modelId="{814CF584-585E-46EE-908D-12CDC4CEE7B5}" type="pres">
      <dgm:prSet presAssocID="{18774DB7-2220-4E48-A627-7942511905F4}" presName="rootText" presStyleLbl="node2" presStyleIdx="1" presStyleCnt="9">
        <dgm:presLayoutVars>
          <dgm:chPref val="3"/>
        </dgm:presLayoutVars>
      </dgm:prSet>
      <dgm:spPr/>
    </dgm:pt>
    <dgm:pt modelId="{0231ACE3-DDCB-4185-9972-1BD83A2FB215}" type="pres">
      <dgm:prSet presAssocID="{18774DB7-2220-4E48-A627-7942511905F4}" presName="rootConnector" presStyleLbl="node2" presStyleIdx="1" presStyleCnt="9"/>
      <dgm:spPr/>
    </dgm:pt>
    <dgm:pt modelId="{77344F3C-9A09-4425-86B6-47421DB6744B}" type="pres">
      <dgm:prSet presAssocID="{18774DB7-2220-4E48-A627-7942511905F4}" presName="hierChild4" presStyleCnt="0"/>
      <dgm:spPr/>
    </dgm:pt>
    <dgm:pt modelId="{9E283604-0B28-4010-9436-328897227681}" type="pres">
      <dgm:prSet presAssocID="{71529E4F-31CE-4B86-B6B4-D006CB71E2EA}" presName="Name37" presStyleLbl="parChTrans1D3" presStyleIdx="4" presStyleCnt="24"/>
      <dgm:spPr/>
    </dgm:pt>
    <dgm:pt modelId="{EB95CC37-7099-41EB-83A1-35F2BD50CB99}" type="pres">
      <dgm:prSet presAssocID="{A5C19F20-8901-4DCD-873C-151E390E217C}" presName="hierRoot2" presStyleCnt="0">
        <dgm:presLayoutVars>
          <dgm:hierBranch val="init"/>
        </dgm:presLayoutVars>
      </dgm:prSet>
      <dgm:spPr/>
    </dgm:pt>
    <dgm:pt modelId="{4614BA65-629E-4802-80F1-061244999B46}" type="pres">
      <dgm:prSet presAssocID="{A5C19F20-8901-4DCD-873C-151E390E217C}" presName="rootComposite" presStyleCnt="0"/>
      <dgm:spPr/>
    </dgm:pt>
    <dgm:pt modelId="{6EF14A21-F548-4C1B-B504-68F929DE8227}" type="pres">
      <dgm:prSet presAssocID="{A5C19F20-8901-4DCD-873C-151E390E217C}" presName="rootText" presStyleLbl="node3" presStyleIdx="4" presStyleCnt="24">
        <dgm:presLayoutVars>
          <dgm:chPref val="3"/>
        </dgm:presLayoutVars>
      </dgm:prSet>
      <dgm:spPr/>
    </dgm:pt>
    <dgm:pt modelId="{00651A60-9108-4C8B-B384-46874A592003}" type="pres">
      <dgm:prSet presAssocID="{A5C19F20-8901-4DCD-873C-151E390E217C}" presName="rootConnector" presStyleLbl="node3" presStyleIdx="4" presStyleCnt="24"/>
      <dgm:spPr/>
    </dgm:pt>
    <dgm:pt modelId="{84B0C6FA-4BD3-480C-A321-E6BEF21F442F}" type="pres">
      <dgm:prSet presAssocID="{A5C19F20-8901-4DCD-873C-151E390E217C}" presName="hierChild4" presStyleCnt="0"/>
      <dgm:spPr/>
    </dgm:pt>
    <dgm:pt modelId="{6FFF2B9B-15E5-413F-AF76-7F608267A0BF}" type="pres">
      <dgm:prSet presAssocID="{A5C19F20-8901-4DCD-873C-151E390E217C}" presName="hierChild5" presStyleCnt="0"/>
      <dgm:spPr/>
    </dgm:pt>
    <dgm:pt modelId="{2CA26668-78B7-4E23-92F5-B8B59501FFAD}" type="pres">
      <dgm:prSet presAssocID="{C51892A7-C63E-4EDF-AF93-D22E355367ED}" presName="Name37" presStyleLbl="parChTrans1D3" presStyleIdx="5" presStyleCnt="24"/>
      <dgm:spPr/>
    </dgm:pt>
    <dgm:pt modelId="{515E911B-36BD-4692-AB57-53AB6C748FD6}" type="pres">
      <dgm:prSet presAssocID="{91E55E40-D7ED-41A1-A17B-A3D42F2CB09F}" presName="hierRoot2" presStyleCnt="0">
        <dgm:presLayoutVars>
          <dgm:hierBranch val="init"/>
        </dgm:presLayoutVars>
      </dgm:prSet>
      <dgm:spPr/>
    </dgm:pt>
    <dgm:pt modelId="{0D45EC1B-2E45-409F-AF32-B6A124BF9BCA}" type="pres">
      <dgm:prSet presAssocID="{91E55E40-D7ED-41A1-A17B-A3D42F2CB09F}" presName="rootComposite" presStyleCnt="0"/>
      <dgm:spPr/>
    </dgm:pt>
    <dgm:pt modelId="{4F8EE01C-796C-4F60-86C1-428455770357}" type="pres">
      <dgm:prSet presAssocID="{91E55E40-D7ED-41A1-A17B-A3D42F2CB09F}" presName="rootText" presStyleLbl="node3" presStyleIdx="5" presStyleCnt="24">
        <dgm:presLayoutVars>
          <dgm:chPref val="3"/>
        </dgm:presLayoutVars>
      </dgm:prSet>
      <dgm:spPr/>
    </dgm:pt>
    <dgm:pt modelId="{61058B2B-8DC9-447D-BA6C-1F29A0829C47}" type="pres">
      <dgm:prSet presAssocID="{91E55E40-D7ED-41A1-A17B-A3D42F2CB09F}" presName="rootConnector" presStyleLbl="node3" presStyleIdx="5" presStyleCnt="24"/>
      <dgm:spPr/>
    </dgm:pt>
    <dgm:pt modelId="{D1C7DB73-47F7-4518-B326-91A76ABBE3A4}" type="pres">
      <dgm:prSet presAssocID="{91E55E40-D7ED-41A1-A17B-A3D42F2CB09F}" presName="hierChild4" presStyleCnt="0"/>
      <dgm:spPr/>
    </dgm:pt>
    <dgm:pt modelId="{58E36090-511D-46E5-BFBC-97E271844D03}" type="pres">
      <dgm:prSet presAssocID="{91E55E40-D7ED-41A1-A17B-A3D42F2CB09F}" presName="hierChild5" presStyleCnt="0"/>
      <dgm:spPr/>
    </dgm:pt>
    <dgm:pt modelId="{A3595E7C-2A12-48A2-9410-EB01087735C9}" type="pres">
      <dgm:prSet presAssocID="{2CEC38B4-20E3-478F-AA0C-1A9539A9027A}" presName="Name37" presStyleLbl="parChTrans1D3" presStyleIdx="6" presStyleCnt="24"/>
      <dgm:spPr/>
    </dgm:pt>
    <dgm:pt modelId="{DF2944AE-3948-4207-8B91-907A0AA59AD4}" type="pres">
      <dgm:prSet presAssocID="{62BB2806-CD81-433B-8E4B-8BA52D2032DB}" presName="hierRoot2" presStyleCnt="0">
        <dgm:presLayoutVars>
          <dgm:hierBranch val="init"/>
        </dgm:presLayoutVars>
      </dgm:prSet>
      <dgm:spPr/>
    </dgm:pt>
    <dgm:pt modelId="{B1768A49-26C5-4BE9-816F-5181AC66A35A}" type="pres">
      <dgm:prSet presAssocID="{62BB2806-CD81-433B-8E4B-8BA52D2032DB}" presName="rootComposite" presStyleCnt="0"/>
      <dgm:spPr/>
    </dgm:pt>
    <dgm:pt modelId="{385C0ED5-CD3F-4E52-B7AF-CE8E6A6BA2C7}" type="pres">
      <dgm:prSet presAssocID="{62BB2806-CD81-433B-8E4B-8BA52D2032DB}" presName="rootText" presStyleLbl="node3" presStyleIdx="6" presStyleCnt="24">
        <dgm:presLayoutVars>
          <dgm:chPref val="3"/>
        </dgm:presLayoutVars>
      </dgm:prSet>
      <dgm:spPr/>
    </dgm:pt>
    <dgm:pt modelId="{97F34D32-889D-4F89-B8CC-D804401E9E48}" type="pres">
      <dgm:prSet presAssocID="{62BB2806-CD81-433B-8E4B-8BA52D2032DB}" presName="rootConnector" presStyleLbl="node3" presStyleIdx="6" presStyleCnt="24"/>
      <dgm:spPr/>
    </dgm:pt>
    <dgm:pt modelId="{B57020F1-2D20-4129-841F-A1FC7276C44A}" type="pres">
      <dgm:prSet presAssocID="{62BB2806-CD81-433B-8E4B-8BA52D2032DB}" presName="hierChild4" presStyleCnt="0"/>
      <dgm:spPr/>
    </dgm:pt>
    <dgm:pt modelId="{1CB6E4A6-C99E-4B91-BBA0-8615F066CF57}" type="pres">
      <dgm:prSet presAssocID="{62BB2806-CD81-433B-8E4B-8BA52D2032DB}" presName="hierChild5" presStyleCnt="0"/>
      <dgm:spPr/>
    </dgm:pt>
    <dgm:pt modelId="{2A09B72E-A5A1-4FD3-A697-FB768F04927F}" type="pres">
      <dgm:prSet presAssocID="{2D2853A9-CC00-4A5E-A56B-B3A9D6A02249}" presName="Name37" presStyleLbl="parChTrans1D3" presStyleIdx="7" presStyleCnt="24"/>
      <dgm:spPr/>
    </dgm:pt>
    <dgm:pt modelId="{A86BDF4D-8AF2-4D83-AEFE-DE215CB2CD80}" type="pres">
      <dgm:prSet presAssocID="{4250BDB7-ADF7-47E1-9801-99C0BA86ED2A}" presName="hierRoot2" presStyleCnt="0">
        <dgm:presLayoutVars>
          <dgm:hierBranch val="init"/>
        </dgm:presLayoutVars>
      </dgm:prSet>
      <dgm:spPr/>
    </dgm:pt>
    <dgm:pt modelId="{138DB4A7-3100-4CB2-9571-DAE6CA0845D4}" type="pres">
      <dgm:prSet presAssocID="{4250BDB7-ADF7-47E1-9801-99C0BA86ED2A}" presName="rootComposite" presStyleCnt="0"/>
      <dgm:spPr/>
    </dgm:pt>
    <dgm:pt modelId="{98EB847F-4CCC-470A-B332-1E5518F4BA1E}" type="pres">
      <dgm:prSet presAssocID="{4250BDB7-ADF7-47E1-9801-99C0BA86ED2A}" presName="rootText" presStyleLbl="node3" presStyleIdx="7" presStyleCnt="24">
        <dgm:presLayoutVars>
          <dgm:chPref val="3"/>
        </dgm:presLayoutVars>
      </dgm:prSet>
      <dgm:spPr/>
    </dgm:pt>
    <dgm:pt modelId="{A234B55B-7D79-429E-BB50-02F10CA6A716}" type="pres">
      <dgm:prSet presAssocID="{4250BDB7-ADF7-47E1-9801-99C0BA86ED2A}" presName="rootConnector" presStyleLbl="node3" presStyleIdx="7" presStyleCnt="24"/>
      <dgm:spPr/>
    </dgm:pt>
    <dgm:pt modelId="{C0AFBDF7-AC8E-4BEA-8D41-8B458D05FA76}" type="pres">
      <dgm:prSet presAssocID="{4250BDB7-ADF7-47E1-9801-99C0BA86ED2A}" presName="hierChild4" presStyleCnt="0"/>
      <dgm:spPr/>
    </dgm:pt>
    <dgm:pt modelId="{DD70B77B-D7F0-4090-856D-89EA185BDC7D}" type="pres">
      <dgm:prSet presAssocID="{4250BDB7-ADF7-47E1-9801-99C0BA86ED2A}" presName="hierChild5" presStyleCnt="0"/>
      <dgm:spPr/>
    </dgm:pt>
    <dgm:pt modelId="{BF581B01-C856-4F9F-9DC4-609505737B7C}" type="pres">
      <dgm:prSet presAssocID="{18774DB7-2220-4E48-A627-7942511905F4}" presName="hierChild5" presStyleCnt="0"/>
      <dgm:spPr/>
    </dgm:pt>
    <dgm:pt modelId="{D47959F3-4E8D-4E13-9A12-2C8CE073706F}" type="pres">
      <dgm:prSet presAssocID="{1B334DE9-9B3C-4937-9E78-03B1E9C7BE06}" presName="Name37" presStyleLbl="parChTrans1D2" presStyleIdx="2" presStyleCnt="10"/>
      <dgm:spPr/>
    </dgm:pt>
    <dgm:pt modelId="{2D21A5B4-1616-42C4-BBA9-C96BA232242A}" type="pres">
      <dgm:prSet presAssocID="{6F10C43D-258C-41D4-B006-3DD45112D019}" presName="hierRoot2" presStyleCnt="0">
        <dgm:presLayoutVars>
          <dgm:hierBranch val="init"/>
        </dgm:presLayoutVars>
      </dgm:prSet>
      <dgm:spPr/>
    </dgm:pt>
    <dgm:pt modelId="{7171DD0B-9734-4B67-B41A-BF1169FEA009}" type="pres">
      <dgm:prSet presAssocID="{6F10C43D-258C-41D4-B006-3DD45112D019}" presName="rootComposite" presStyleCnt="0"/>
      <dgm:spPr/>
    </dgm:pt>
    <dgm:pt modelId="{D1A5AA98-2351-4F5A-BA85-8EC15D54A1F6}" type="pres">
      <dgm:prSet presAssocID="{6F10C43D-258C-41D4-B006-3DD45112D019}" presName="rootText" presStyleLbl="node2" presStyleIdx="2" presStyleCnt="9">
        <dgm:presLayoutVars>
          <dgm:chPref val="3"/>
        </dgm:presLayoutVars>
      </dgm:prSet>
      <dgm:spPr/>
    </dgm:pt>
    <dgm:pt modelId="{14306141-F5E4-403D-9523-FE3214B9DC4B}" type="pres">
      <dgm:prSet presAssocID="{6F10C43D-258C-41D4-B006-3DD45112D019}" presName="rootConnector" presStyleLbl="node2" presStyleIdx="2" presStyleCnt="9"/>
      <dgm:spPr/>
    </dgm:pt>
    <dgm:pt modelId="{95E9D924-2C25-4518-B60F-F87BDBF87A27}" type="pres">
      <dgm:prSet presAssocID="{6F10C43D-258C-41D4-B006-3DD45112D019}" presName="hierChild4" presStyleCnt="0"/>
      <dgm:spPr/>
    </dgm:pt>
    <dgm:pt modelId="{575B5B08-AE46-4321-B1CC-333F2EF2B1D3}" type="pres">
      <dgm:prSet presAssocID="{8FEAEDBE-9D84-4FE7-93A6-65BFF8C77DCE}" presName="Name37" presStyleLbl="parChTrans1D3" presStyleIdx="8" presStyleCnt="24"/>
      <dgm:spPr/>
    </dgm:pt>
    <dgm:pt modelId="{A7FE0D10-CEDE-4031-965F-1E19CEBCBBC5}" type="pres">
      <dgm:prSet presAssocID="{6CED7C20-55EF-45F9-8474-E7580A2B56A5}" presName="hierRoot2" presStyleCnt="0">
        <dgm:presLayoutVars>
          <dgm:hierBranch val="init"/>
        </dgm:presLayoutVars>
      </dgm:prSet>
      <dgm:spPr/>
    </dgm:pt>
    <dgm:pt modelId="{282B6D95-06B6-4155-AC78-D7AB43A991FB}" type="pres">
      <dgm:prSet presAssocID="{6CED7C20-55EF-45F9-8474-E7580A2B56A5}" presName="rootComposite" presStyleCnt="0"/>
      <dgm:spPr/>
    </dgm:pt>
    <dgm:pt modelId="{0A9913BF-CB85-4EE8-973D-0558E704EC18}" type="pres">
      <dgm:prSet presAssocID="{6CED7C20-55EF-45F9-8474-E7580A2B56A5}" presName="rootText" presStyleLbl="node3" presStyleIdx="8" presStyleCnt="24">
        <dgm:presLayoutVars>
          <dgm:chPref val="3"/>
        </dgm:presLayoutVars>
      </dgm:prSet>
      <dgm:spPr/>
    </dgm:pt>
    <dgm:pt modelId="{AA47CBAB-F860-45D2-9D4D-57336C4E4AAB}" type="pres">
      <dgm:prSet presAssocID="{6CED7C20-55EF-45F9-8474-E7580A2B56A5}" presName="rootConnector" presStyleLbl="node3" presStyleIdx="8" presStyleCnt="24"/>
      <dgm:spPr/>
    </dgm:pt>
    <dgm:pt modelId="{134E2399-B898-41DE-B8F2-4AA307D01F5E}" type="pres">
      <dgm:prSet presAssocID="{6CED7C20-55EF-45F9-8474-E7580A2B56A5}" presName="hierChild4" presStyleCnt="0"/>
      <dgm:spPr/>
    </dgm:pt>
    <dgm:pt modelId="{C6384A28-3098-4C4F-8D29-F7319F4F02CD}" type="pres">
      <dgm:prSet presAssocID="{6CED7C20-55EF-45F9-8474-E7580A2B56A5}" presName="hierChild5" presStyleCnt="0"/>
      <dgm:spPr/>
    </dgm:pt>
    <dgm:pt modelId="{982BE302-CD2D-4EBD-8DB6-E0B54C3DDF81}" type="pres">
      <dgm:prSet presAssocID="{636659DF-BC64-4AEA-9F00-A0713F7400BF}" presName="Name37" presStyleLbl="parChTrans1D3" presStyleIdx="9" presStyleCnt="24"/>
      <dgm:spPr/>
    </dgm:pt>
    <dgm:pt modelId="{AC6DB593-E910-4C50-B96F-1DEBFE577A7F}" type="pres">
      <dgm:prSet presAssocID="{50E8C4AC-801C-4855-95C0-B9648F1880F4}" presName="hierRoot2" presStyleCnt="0">
        <dgm:presLayoutVars>
          <dgm:hierBranch val="init"/>
        </dgm:presLayoutVars>
      </dgm:prSet>
      <dgm:spPr/>
    </dgm:pt>
    <dgm:pt modelId="{38837EF6-7281-4AAB-A56B-ECCD38149ACA}" type="pres">
      <dgm:prSet presAssocID="{50E8C4AC-801C-4855-95C0-B9648F1880F4}" presName="rootComposite" presStyleCnt="0"/>
      <dgm:spPr/>
    </dgm:pt>
    <dgm:pt modelId="{DD8F42ED-ABA1-4D52-BE27-9CD7180F6AC5}" type="pres">
      <dgm:prSet presAssocID="{50E8C4AC-801C-4855-95C0-B9648F1880F4}" presName="rootText" presStyleLbl="node3" presStyleIdx="9" presStyleCnt="24">
        <dgm:presLayoutVars>
          <dgm:chPref val="3"/>
        </dgm:presLayoutVars>
      </dgm:prSet>
      <dgm:spPr/>
    </dgm:pt>
    <dgm:pt modelId="{9B0B6902-AAF0-4B20-B3B7-87A19CB33D58}" type="pres">
      <dgm:prSet presAssocID="{50E8C4AC-801C-4855-95C0-B9648F1880F4}" presName="rootConnector" presStyleLbl="node3" presStyleIdx="9" presStyleCnt="24"/>
      <dgm:spPr/>
    </dgm:pt>
    <dgm:pt modelId="{288D6B19-7722-46C7-8F88-9C4A9C28B3C4}" type="pres">
      <dgm:prSet presAssocID="{50E8C4AC-801C-4855-95C0-B9648F1880F4}" presName="hierChild4" presStyleCnt="0"/>
      <dgm:spPr/>
    </dgm:pt>
    <dgm:pt modelId="{7A4E5A9C-034A-455C-A942-309A8AECA9AA}" type="pres">
      <dgm:prSet presAssocID="{50E8C4AC-801C-4855-95C0-B9648F1880F4}" presName="hierChild5" presStyleCnt="0"/>
      <dgm:spPr/>
    </dgm:pt>
    <dgm:pt modelId="{A70B5B3D-752C-4384-98D4-A5D3C62DD437}" type="pres">
      <dgm:prSet presAssocID="{6F10C43D-258C-41D4-B006-3DD45112D019}" presName="hierChild5" presStyleCnt="0"/>
      <dgm:spPr/>
    </dgm:pt>
    <dgm:pt modelId="{7C447709-2B72-4029-8603-32B7F8F3FF1A}" type="pres">
      <dgm:prSet presAssocID="{10A0E1AD-ECBD-4611-A7D6-EBD2B71DE119}" presName="Name37" presStyleLbl="parChTrans1D2" presStyleIdx="3" presStyleCnt="10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3" presStyleCnt="9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3" presStyleCnt="9"/>
      <dgm:spPr/>
    </dgm:pt>
    <dgm:pt modelId="{DEA80E4A-5380-483E-B92A-3D826E1EAB88}" type="pres">
      <dgm:prSet presAssocID="{F24A8D2B-A1D4-4763-8B5A-C0794AFF4313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10" presStyleCnt="24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10" presStyleCnt="24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10" presStyleCnt="24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6BE1E38E-8213-43A7-9117-A9DCDE52D000}" type="pres">
      <dgm:prSet presAssocID="{FAE917EF-AD53-488F-B9EA-8B75595D887D}" presName="Name37" presStyleLbl="parChTrans1D3" presStyleIdx="11" presStyleCnt="24"/>
      <dgm:spPr/>
    </dgm:pt>
    <dgm:pt modelId="{0346A3B6-BA25-40C7-A265-305588F663C2}" type="pres">
      <dgm:prSet presAssocID="{5AF7C630-BAF7-4061-BC18-B936AB908EDD}" presName="hierRoot2" presStyleCnt="0">
        <dgm:presLayoutVars>
          <dgm:hierBranch val="init"/>
        </dgm:presLayoutVars>
      </dgm:prSet>
      <dgm:spPr/>
    </dgm:pt>
    <dgm:pt modelId="{44EEE86A-C548-4855-8D70-FFF1F9316651}" type="pres">
      <dgm:prSet presAssocID="{5AF7C630-BAF7-4061-BC18-B936AB908EDD}" presName="rootComposite" presStyleCnt="0"/>
      <dgm:spPr/>
    </dgm:pt>
    <dgm:pt modelId="{2AB38507-70BC-4FBE-9DFB-1455F4769AE4}" type="pres">
      <dgm:prSet presAssocID="{5AF7C630-BAF7-4061-BC18-B936AB908EDD}" presName="rootText" presStyleLbl="node3" presStyleIdx="11" presStyleCnt="24">
        <dgm:presLayoutVars>
          <dgm:chPref val="3"/>
        </dgm:presLayoutVars>
      </dgm:prSet>
      <dgm:spPr/>
    </dgm:pt>
    <dgm:pt modelId="{D339BAB8-A745-4494-95C0-0CE2FF25960A}" type="pres">
      <dgm:prSet presAssocID="{5AF7C630-BAF7-4061-BC18-B936AB908EDD}" presName="rootConnector" presStyleLbl="node3" presStyleIdx="11" presStyleCnt="24"/>
      <dgm:spPr/>
    </dgm:pt>
    <dgm:pt modelId="{D52B9939-1A4C-47C3-A719-1C213CEBCD95}" type="pres">
      <dgm:prSet presAssocID="{5AF7C630-BAF7-4061-BC18-B936AB908EDD}" presName="hierChild4" presStyleCnt="0"/>
      <dgm:spPr/>
    </dgm:pt>
    <dgm:pt modelId="{BD17D469-A48D-4FC6-845E-BF8D1728FF20}" type="pres">
      <dgm:prSet presAssocID="{5AF7C630-BAF7-4061-BC18-B936AB908EDD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4" presStyleCnt="10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4" presStyleCnt="9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4" presStyleCnt="9"/>
      <dgm:spPr/>
    </dgm:pt>
    <dgm:pt modelId="{63CC0DFB-9B9A-4C8C-8E1D-19FD6B088668}" type="pres">
      <dgm:prSet presAssocID="{914D0B9F-FA52-4B72-868A-FBC103526FEB}" presName="hierChild4" presStyleCnt="0"/>
      <dgm:spPr/>
    </dgm:pt>
    <dgm:pt modelId="{FF39BF44-E70C-4368-AFFD-25EA7CCF4177}" type="pres">
      <dgm:prSet presAssocID="{29E31511-655E-4315-B02C-CCB7F4B6468D}" presName="Name37" presStyleLbl="parChTrans1D3" presStyleIdx="12" presStyleCnt="24"/>
      <dgm:spPr/>
    </dgm:pt>
    <dgm:pt modelId="{5AACDFCD-36FB-43EC-88CC-3E08C731C839}" type="pres">
      <dgm:prSet presAssocID="{346B491F-A832-4405-982F-998A887CE7AC}" presName="hierRoot2" presStyleCnt="0">
        <dgm:presLayoutVars>
          <dgm:hierBranch val="init"/>
        </dgm:presLayoutVars>
      </dgm:prSet>
      <dgm:spPr/>
    </dgm:pt>
    <dgm:pt modelId="{B75E9E2D-30DD-4AF8-BA2F-CBACD8291DD3}" type="pres">
      <dgm:prSet presAssocID="{346B491F-A832-4405-982F-998A887CE7AC}" presName="rootComposite" presStyleCnt="0"/>
      <dgm:spPr/>
    </dgm:pt>
    <dgm:pt modelId="{23D6CCA3-4A23-4C73-960E-2BFA2B0E1E37}" type="pres">
      <dgm:prSet presAssocID="{346B491F-A832-4405-982F-998A887CE7AC}" presName="rootText" presStyleLbl="node3" presStyleIdx="12" presStyleCnt="24">
        <dgm:presLayoutVars>
          <dgm:chPref val="3"/>
        </dgm:presLayoutVars>
      </dgm:prSet>
      <dgm:spPr/>
    </dgm:pt>
    <dgm:pt modelId="{D96E671E-1A4A-4A37-B5A7-4B4FFFB784A9}" type="pres">
      <dgm:prSet presAssocID="{346B491F-A832-4405-982F-998A887CE7AC}" presName="rootConnector" presStyleLbl="node3" presStyleIdx="12" presStyleCnt="24"/>
      <dgm:spPr/>
    </dgm:pt>
    <dgm:pt modelId="{352B1DB8-C769-4043-BEFC-68BF94F568EE}" type="pres">
      <dgm:prSet presAssocID="{346B491F-A832-4405-982F-998A887CE7AC}" presName="hierChild4" presStyleCnt="0"/>
      <dgm:spPr/>
    </dgm:pt>
    <dgm:pt modelId="{916107E5-AA83-4C2B-BE27-3A86D91625CB}" type="pres">
      <dgm:prSet presAssocID="{346B491F-A832-4405-982F-998A887CE7AC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E2FC5F92-EAD4-4B39-B029-4E98CF8F3C5E}" type="pres">
      <dgm:prSet presAssocID="{52C7623F-340C-4332-BDBA-949A48642332}" presName="Name37" presStyleLbl="parChTrans1D2" presStyleIdx="5" presStyleCnt="10"/>
      <dgm:spPr/>
    </dgm:pt>
    <dgm:pt modelId="{5D6F1631-5256-4732-95C9-8100C57B93DB}" type="pres">
      <dgm:prSet presAssocID="{E04108CC-D788-493D-9AF2-4B8A8DC41826}" presName="hierRoot2" presStyleCnt="0">
        <dgm:presLayoutVars>
          <dgm:hierBranch val="init"/>
        </dgm:presLayoutVars>
      </dgm:prSet>
      <dgm:spPr/>
    </dgm:pt>
    <dgm:pt modelId="{10952BA4-DA4A-4997-B8C0-9B9EB7EB3DC1}" type="pres">
      <dgm:prSet presAssocID="{E04108CC-D788-493D-9AF2-4B8A8DC41826}" presName="rootComposite" presStyleCnt="0"/>
      <dgm:spPr/>
    </dgm:pt>
    <dgm:pt modelId="{04B8CE73-2E5A-4DE8-AA34-F53E52221542}" type="pres">
      <dgm:prSet presAssocID="{E04108CC-D788-493D-9AF2-4B8A8DC41826}" presName="rootText" presStyleLbl="node2" presStyleIdx="5" presStyleCnt="9">
        <dgm:presLayoutVars>
          <dgm:chPref val="3"/>
        </dgm:presLayoutVars>
      </dgm:prSet>
      <dgm:spPr/>
    </dgm:pt>
    <dgm:pt modelId="{028E6A46-45A7-41D3-8789-9C95F66466F9}" type="pres">
      <dgm:prSet presAssocID="{E04108CC-D788-493D-9AF2-4B8A8DC41826}" presName="rootConnector" presStyleLbl="node2" presStyleIdx="5" presStyleCnt="9"/>
      <dgm:spPr/>
    </dgm:pt>
    <dgm:pt modelId="{730623F7-F309-4418-9C52-7B8862D8AB70}" type="pres">
      <dgm:prSet presAssocID="{E04108CC-D788-493D-9AF2-4B8A8DC41826}" presName="hierChild4" presStyleCnt="0"/>
      <dgm:spPr/>
    </dgm:pt>
    <dgm:pt modelId="{3DD63565-5997-4F20-AC35-C45BDBC9F3F1}" type="pres">
      <dgm:prSet presAssocID="{ADEBA4C5-6347-4B35-947C-9E0A9E6EE6CF}" presName="Name37" presStyleLbl="parChTrans1D3" presStyleIdx="13" presStyleCnt="24"/>
      <dgm:spPr/>
    </dgm:pt>
    <dgm:pt modelId="{FFDA7D95-CF9C-4B19-B043-8CE0E3BBAEA6}" type="pres">
      <dgm:prSet presAssocID="{BEA759B5-0D64-4FB8-B5DE-57E9D11D6905}" presName="hierRoot2" presStyleCnt="0">
        <dgm:presLayoutVars>
          <dgm:hierBranch val="init"/>
        </dgm:presLayoutVars>
      </dgm:prSet>
      <dgm:spPr/>
    </dgm:pt>
    <dgm:pt modelId="{2C18AAEC-2ADF-492E-A8E6-34A4943CC3DD}" type="pres">
      <dgm:prSet presAssocID="{BEA759B5-0D64-4FB8-B5DE-57E9D11D6905}" presName="rootComposite" presStyleCnt="0"/>
      <dgm:spPr/>
    </dgm:pt>
    <dgm:pt modelId="{C784AEB5-3E54-4811-8BFF-C4C7D535AE79}" type="pres">
      <dgm:prSet presAssocID="{BEA759B5-0D64-4FB8-B5DE-57E9D11D6905}" presName="rootText" presStyleLbl="node3" presStyleIdx="13" presStyleCnt="24">
        <dgm:presLayoutVars>
          <dgm:chPref val="3"/>
        </dgm:presLayoutVars>
      </dgm:prSet>
      <dgm:spPr/>
    </dgm:pt>
    <dgm:pt modelId="{76454688-C543-40EB-9676-F256C7AE62C7}" type="pres">
      <dgm:prSet presAssocID="{BEA759B5-0D64-4FB8-B5DE-57E9D11D6905}" presName="rootConnector" presStyleLbl="node3" presStyleIdx="13" presStyleCnt="24"/>
      <dgm:spPr/>
    </dgm:pt>
    <dgm:pt modelId="{6FA2A28F-F793-45AC-A46C-FDB3A5D450F0}" type="pres">
      <dgm:prSet presAssocID="{BEA759B5-0D64-4FB8-B5DE-57E9D11D6905}" presName="hierChild4" presStyleCnt="0"/>
      <dgm:spPr/>
    </dgm:pt>
    <dgm:pt modelId="{685362ED-6263-43CA-8D66-BB6CEAEA0597}" type="pres">
      <dgm:prSet presAssocID="{BEA759B5-0D64-4FB8-B5DE-57E9D11D6905}" presName="hierChild5" presStyleCnt="0"/>
      <dgm:spPr/>
    </dgm:pt>
    <dgm:pt modelId="{D0CF67BF-7044-4B92-AEB2-A8EBD852B4FC}" type="pres">
      <dgm:prSet presAssocID="{38BC8C8A-AC41-47C9-B2EC-39DC0CACC49F}" presName="Name37" presStyleLbl="parChTrans1D3" presStyleIdx="14" presStyleCnt="24"/>
      <dgm:spPr/>
    </dgm:pt>
    <dgm:pt modelId="{19E61B52-82E1-43E2-9FDA-E2CA275D47BC}" type="pres">
      <dgm:prSet presAssocID="{B5C2D5D4-A578-4F7D-8375-91FD65CDBDB4}" presName="hierRoot2" presStyleCnt="0">
        <dgm:presLayoutVars>
          <dgm:hierBranch val="init"/>
        </dgm:presLayoutVars>
      </dgm:prSet>
      <dgm:spPr/>
    </dgm:pt>
    <dgm:pt modelId="{076E3877-206D-4C70-89D7-0134EA702309}" type="pres">
      <dgm:prSet presAssocID="{B5C2D5D4-A578-4F7D-8375-91FD65CDBDB4}" presName="rootComposite" presStyleCnt="0"/>
      <dgm:spPr/>
    </dgm:pt>
    <dgm:pt modelId="{57FBCDE0-AA9B-47F5-84F6-9FDB62E03C7C}" type="pres">
      <dgm:prSet presAssocID="{B5C2D5D4-A578-4F7D-8375-91FD65CDBDB4}" presName="rootText" presStyleLbl="node3" presStyleIdx="14" presStyleCnt="24">
        <dgm:presLayoutVars>
          <dgm:chPref val="3"/>
        </dgm:presLayoutVars>
      </dgm:prSet>
      <dgm:spPr/>
    </dgm:pt>
    <dgm:pt modelId="{C7FBA1FC-3956-4FF4-AE1C-200CC66CAF89}" type="pres">
      <dgm:prSet presAssocID="{B5C2D5D4-A578-4F7D-8375-91FD65CDBDB4}" presName="rootConnector" presStyleLbl="node3" presStyleIdx="14" presStyleCnt="24"/>
      <dgm:spPr/>
    </dgm:pt>
    <dgm:pt modelId="{E96135C5-1385-4026-AFE8-98C0A2F0A87A}" type="pres">
      <dgm:prSet presAssocID="{B5C2D5D4-A578-4F7D-8375-91FD65CDBDB4}" presName="hierChild4" presStyleCnt="0"/>
      <dgm:spPr/>
    </dgm:pt>
    <dgm:pt modelId="{95779B25-F5C5-4AD5-9576-16B2523199DB}" type="pres">
      <dgm:prSet presAssocID="{B5C2D5D4-A578-4F7D-8375-91FD65CDBDB4}" presName="hierChild5" presStyleCnt="0"/>
      <dgm:spPr/>
    </dgm:pt>
    <dgm:pt modelId="{6D0856EE-3173-4E4F-8BF7-0ECCD6F04B1D}" type="pres">
      <dgm:prSet presAssocID="{FA5D0055-96E2-4E15-B467-2349BFA9FE5E}" presName="Name37" presStyleLbl="parChTrans1D3" presStyleIdx="15" presStyleCnt="24"/>
      <dgm:spPr/>
    </dgm:pt>
    <dgm:pt modelId="{6D58B6D4-0A07-40CF-9B70-491C8C33E088}" type="pres">
      <dgm:prSet presAssocID="{706EB468-C524-4B27-B7ED-6C6DCE5EF316}" presName="hierRoot2" presStyleCnt="0">
        <dgm:presLayoutVars>
          <dgm:hierBranch val="init"/>
        </dgm:presLayoutVars>
      </dgm:prSet>
      <dgm:spPr/>
    </dgm:pt>
    <dgm:pt modelId="{570AFC11-EC9D-436D-906B-C0A50C4B9A6D}" type="pres">
      <dgm:prSet presAssocID="{706EB468-C524-4B27-B7ED-6C6DCE5EF316}" presName="rootComposite" presStyleCnt="0"/>
      <dgm:spPr/>
    </dgm:pt>
    <dgm:pt modelId="{77A2E959-B14C-40FA-9E19-C97698FAB645}" type="pres">
      <dgm:prSet presAssocID="{706EB468-C524-4B27-B7ED-6C6DCE5EF316}" presName="rootText" presStyleLbl="node3" presStyleIdx="15" presStyleCnt="24">
        <dgm:presLayoutVars>
          <dgm:chPref val="3"/>
        </dgm:presLayoutVars>
      </dgm:prSet>
      <dgm:spPr/>
    </dgm:pt>
    <dgm:pt modelId="{103A0158-DA23-4FA7-BF90-B53D137D1972}" type="pres">
      <dgm:prSet presAssocID="{706EB468-C524-4B27-B7ED-6C6DCE5EF316}" presName="rootConnector" presStyleLbl="node3" presStyleIdx="15" presStyleCnt="24"/>
      <dgm:spPr/>
    </dgm:pt>
    <dgm:pt modelId="{B3B7A7CD-35FD-4EC1-8B85-57BCB6FC8CB6}" type="pres">
      <dgm:prSet presAssocID="{706EB468-C524-4B27-B7ED-6C6DCE5EF316}" presName="hierChild4" presStyleCnt="0"/>
      <dgm:spPr/>
    </dgm:pt>
    <dgm:pt modelId="{16D71585-CE76-4265-8219-F0B493780044}" type="pres">
      <dgm:prSet presAssocID="{706EB468-C524-4B27-B7ED-6C6DCE5EF316}" presName="hierChild5" presStyleCnt="0"/>
      <dgm:spPr/>
    </dgm:pt>
    <dgm:pt modelId="{4F776418-783F-4D18-BC0A-1FC9425A3156}" type="pres">
      <dgm:prSet presAssocID="{696C9C00-CE56-459B-990B-AF0923BE497D}" presName="Name37" presStyleLbl="parChTrans1D3" presStyleIdx="16" presStyleCnt="24"/>
      <dgm:spPr/>
    </dgm:pt>
    <dgm:pt modelId="{55050405-0F4D-4B66-ABCF-DA7AE0705F99}" type="pres">
      <dgm:prSet presAssocID="{317C4FA3-745E-410C-BCBB-8E9067D45A8C}" presName="hierRoot2" presStyleCnt="0">
        <dgm:presLayoutVars>
          <dgm:hierBranch val="init"/>
        </dgm:presLayoutVars>
      </dgm:prSet>
      <dgm:spPr/>
    </dgm:pt>
    <dgm:pt modelId="{50D9CAB7-E4BE-4A97-BF10-88F830935F8F}" type="pres">
      <dgm:prSet presAssocID="{317C4FA3-745E-410C-BCBB-8E9067D45A8C}" presName="rootComposite" presStyleCnt="0"/>
      <dgm:spPr/>
    </dgm:pt>
    <dgm:pt modelId="{30D1BF97-9EE5-451B-8618-D4518245D1F8}" type="pres">
      <dgm:prSet presAssocID="{317C4FA3-745E-410C-BCBB-8E9067D45A8C}" presName="rootText" presStyleLbl="node3" presStyleIdx="16" presStyleCnt="24">
        <dgm:presLayoutVars>
          <dgm:chPref val="3"/>
        </dgm:presLayoutVars>
      </dgm:prSet>
      <dgm:spPr/>
    </dgm:pt>
    <dgm:pt modelId="{20721573-4B4B-4BF8-86BE-9C89DDC50007}" type="pres">
      <dgm:prSet presAssocID="{317C4FA3-745E-410C-BCBB-8E9067D45A8C}" presName="rootConnector" presStyleLbl="node3" presStyleIdx="16" presStyleCnt="24"/>
      <dgm:spPr/>
    </dgm:pt>
    <dgm:pt modelId="{E80D1F13-8182-49B8-A1E0-BBBE668E1A92}" type="pres">
      <dgm:prSet presAssocID="{317C4FA3-745E-410C-BCBB-8E9067D45A8C}" presName="hierChild4" presStyleCnt="0"/>
      <dgm:spPr/>
    </dgm:pt>
    <dgm:pt modelId="{E5995256-6881-45C7-9333-2F175558F6A8}" type="pres">
      <dgm:prSet presAssocID="{317C4FA3-745E-410C-BCBB-8E9067D45A8C}" presName="hierChild5" presStyleCnt="0"/>
      <dgm:spPr/>
    </dgm:pt>
    <dgm:pt modelId="{5B0DCF99-B9F8-483E-8CA1-3E82A16CA97D}" type="pres">
      <dgm:prSet presAssocID="{E04108CC-D788-493D-9AF2-4B8A8DC41826}" presName="hierChild5" presStyleCnt="0"/>
      <dgm:spPr/>
    </dgm:pt>
    <dgm:pt modelId="{7598747B-FE61-4C62-832A-EBBD83273B96}" type="pres">
      <dgm:prSet presAssocID="{6126319F-4880-4417-BA31-1FAFA18CEC4C}" presName="Name37" presStyleLbl="parChTrans1D2" presStyleIdx="6" presStyleCnt="10"/>
      <dgm:spPr/>
    </dgm:pt>
    <dgm:pt modelId="{FCBBAADF-722A-4AB9-B6C9-6CF01E7C644E}" type="pres">
      <dgm:prSet presAssocID="{7C8BD811-73E9-4121-8C66-FAE818C782E5}" presName="hierRoot2" presStyleCnt="0">
        <dgm:presLayoutVars>
          <dgm:hierBranch val="init"/>
        </dgm:presLayoutVars>
      </dgm:prSet>
      <dgm:spPr/>
    </dgm:pt>
    <dgm:pt modelId="{B4D922C7-69C4-431D-B576-3A4E3534E748}" type="pres">
      <dgm:prSet presAssocID="{7C8BD811-73E9-4121-8C66-FAE818C782E5}" presName="rootComposite" presStyleCnt="0"/>
      <dgm:spPr/>
    </dgm:pt>
    <dgm:pt modelId="{0DB8DA11-D2ED-4698-A929-FF179E31010B}" type="pres">
      <dgm:prSet presAssocID="{7C8BD811-73E9-4121-8C66-FAE818C782E5}" presName="rootText" presStyleLbl="node2" presStyleIdx="6" presStyleCnt="9">
        <dgm:presLayoutVars>
          <dgm:chPref val="3"/>
        </dgm:presLayoutVars>
      </dgm:prSet>
      <dgm:spPr/>
    </dgm:pt>
    <dgm:pt modelId="{A02443F2-8711-4CC7-BA65-38352B288308}" type="pres">
      <dgm:prSet presAssocID="{7C8BD811-73E9-4121-8C66-FAE818C782E5}" presName="rootConnector" presStyleLbl="node2" presStyleIdx="6" presStyleCnt="9"/>
      <dgm:spPr/>
    </dgm:pt>
    <dgm:pt modelId="{417AE865-E7A5-464F-B0B0-3A3AA08D4937}" type="pres">
      <dgm:prSet presAssocID="{7C8BD811-73E9-4121-8C66-FAE818C782E5}" presName="hierChild4" presStyleCnt="0"/>
      <dgm:spPr/>
    </dgm:pt>
    <dgm:pt modelId="{19504726-1D7D-4D6E-B83B-FCC609DC14C7}" type="pres">
      <dgm:prSet presAssocID="{199301C2-A854-4D2B-98B6-5BD8473AAA45}" presName="Name37" presStyleLbl="parChTrans1D3" presStyleIdx="17" presStyleCnt="24"/>
      <dgm:spPr/>
    </dgm:pt>
    <dgm:pt modelId="{5A1AC2D1-36A2-4218-98FE-95634C0C6300}" type="pres">
      <dgm:prSet presAssocID="{CA3BBB3F-AA83-4194-B154-567B9D37C8B2}" presName="hierRoot2" presStyleCnt="0">
        <dgm:presLayoutVars>
          <dgm:hierBranch val="init"/>
        </dgm:presLayoutVars>
      </dgm:prSet>
      <dgm:spPr/>
    </dgm:pt>
    <dgm:pt modelId="{08306C86-2504-4D5A-AB31-F6FFA16B809D}" type="pres">
      <dgm:prSet presAssocID="{CA3BBB3F-AA83-4194-B154-567B9D37C8B2}" presName="rootComposite" presStyleCnt="0"/>
      <dgm:spPr/>
    </dgm:pt>
    <dgm:pt modelId="{70F9E996-DFC1-4278-BB3F-AEF8AA366049}" type="pres">
      <dgm:prSet presAssocID="{CA3BBB3F-AA83-4194-B154-567B9D37C8B2}" presName="rootText" presStyleLbl="node3" presStyleIdx="17" presStyleCnt="24">
        <dgm:presLayoutVars>
          <dgm:chPref val="3"/>
        </dgm:presLayoutVars>
      </dgm:prSet>
      <dgm:spPr/>
    </dgm:pt>
    <dgm:pt modelId="{0B077469-339F-4C24-A518-E9C1CF970AA0}" type="pres">
      <dgm:prSet presAssocID="{CA3BBB3F-AA83-4194-B154-567B9D37C8B2}" presName="rootConnector" presStyleLbl="node3" presStyleIdx="17" presStyleCnt="24"/>
      <dgm:spPr/>
    </dgm:pt>
    <dgm:pt modelId="{0C16806A-EC21-4E74-A5DD-20AB5D0F6731}" type="pres">
      <dgm:prSet presAssocID="{CA3BBB3F-AA83-4194-B154-567B9D37C8B2}" presName="hierChild4" presStyleCnt="0"/>
      <dgm:spPr/>
    </dgm:pt>
    <dgm:pt modelId="{C3C5BD81-2D96-49A4-A34C-77766A4D59D5}" type="pres">
      <dgm:prSet presAssocID="{CA3BBB3F-AA83-4194-B154-567B9D37C8B2}" presName="hierChild5" presStyleCnt="0"/>
      <dgm:spPr/>
    </dgm:pt>
    <dgm:pt modelId="{392286E4-DD99-4E4A-9A9E-7696E14964DE}" type="pres">
      <dgm:prSet presAssocID="{CD8A3149-35FA-4FE6-8D50-D6FF56D4E8CB}" presName="Name37" presStyleLbl="parChTrans1D3" presStyleIdx="18" presStyleCnt="24"/>
      <dgm:spPr/>
    </dgm:pt>
    <dgm:pt modelId="{442A6C9C-8809-43E6-8D5C-B6BB44C41FE6}" type="pres">
      <dgm:prSet presAssocID="{6E6361B7-48DF-4ABC-AB5C-D9E6A376D191}" presName="hierRoot2" presStyleCnt="0">
        <dgm:presLayoutVars>
          <dgm:hierBranch val="init"/>
        </dgm:presLayoutVars>
      </dgm:prSet>
      <dgm:spPr/>
    </dgm:pt>
    <dgm:pt modelId="{BF37082D-909C-42E9-AF10-5C4194974381}" type="pres">
      <dgm:prSet presAssocID="{6E6361B7-48DF-4ABC-AB5C-D9E6A376D191}" presName="rootComposite" presStyleCnt="0"/>
      <dgm:spPr/>
    </dgm:pt>
    <dgm:pt modelId="{3D0C7038-6636-4196-A5C1-791D64DF0CE5}" type="pres">
      <dgm:prSet presAssocID="{6E6361B7-48DF-4ABC-AB5C-D9E6A376D191}" presName="rootText" presStyleLbl="node3" presStyleIdx="18" presStyleCnt="24">
        <dgm:presLayoutVars>
          <dgm:chPref val="3"/>
        </dgm:presLayoutVars>
      </dgm:prSet>
      <dgm:spPr/>
    </dgm:pt>
    <dgm:pt modelId="{A51F2285-B785-43A4-9EDD-F3419DDB9EBD}" type="pres">
      <dgm:prSet presAssocID="{6E6361B7-48DF-4ABC-AB5C-D9E6A376D191}" presName="rootConnector" presStyleLbl="node3" presStyleIdx="18" presStyleCnt="24"/>
      <dgm:spPr/>
    </dgm:pt>
    <dgm:pt modelId="{004390FB-28EE-4B20-809B-B09D6ACB5C26}" type="pres">
      <dgm:prSet presAssocID="{6E6361B7-48DF-4ABC-AB5C-D9E6A376D191}" presName="hierChild4" presStyleCnt="0"/>
      <dgm:spPr/>
    </dgm:pt>
    <dgm:pt modelId="{4872ED3E-FB11-4025-B03F-2C9CE54DA33A}" type="pres">
      <dgm:prSet presAssocID="{6E6361B7-48DF-4ABC-AB5C-D9E6A376D191}" presName="hierChild5" presStyleCnt="0"/>
      <dgm:spPr/>
    </dgm:pt>
    <dgm:pt modelId="{47F713B3-BEAE-4B37-A1A6-D47116FE794A}" type="pres">
      <dgm:prSet presAssocID="{668D8DE4-DB32-491F-9521-9D854AACB7B5}" presName="Name37" presStyleLbl="parChTrans1D3" presStyleIdx="19" presStyleCnt="24"/>
      <dgm:spPr/>
    </dgm:pt>
    <dgm:pt modelId="{AC6CD256-09C5-460F-9150-2E8254C660CD}" type="pres">
      <dgm:prSet presAssocID="{01F52123-2922-461A-8E74-DB7A54B7987E}" presName="hierRoot2" presStyleCnt="0">
        <dgm:presLayoutVars>
          <dgm:hierBranch val="init"/>
        </dgm:presLayoutVars>
      </dgm:prSet>
      <dgm:spPr/>
    </dgm:pt>
    <dgm:pt modelId="{A6A2181A-49D6-4557-A0D0-33FF480CA1AF}" type="pres">
      <dgm:prSet presAssocID="{01F52123-2922-461A-8E74-DB7A54B7987E}" presName="rootComposite" presStyleCnt="0"/>
      <dgm:spPr/>
    </dgm:pt>
    <dgm:pt modelId="{EB9CC9BD-D5B5-4EB1-BAD7-830BB108F974}" type="pres">
      <dgm:prSet presAssocID="{01F52123-2922-461A-8E74-DB7A54B7987E}" presName="rootText" presStyleLbl="node3" presStyleIdx="19" presStyleCnt="24">
        <dgm:presLayoutVars>
          <dgm:chPref val="3"/>
        </dgm:presLayoutVars>
      </dgm:prSet>
      <dgm:spPr/>
    </dgm:pt>
    <dgm:pt modelId="{1284A5FF-8334-4E20-914E-FB8B20E2EAEB}" type="pres">
      <dgm:prSet presAssocID="{01F52123-2922-461A-8E74-DB7A54B7987E}" presName="rootConnector" presStyleLbl="node3" presStyleIdx="19" presStyleCnt="24"/>
      <dgm:spPr/>
    </dgm:pt>
    <dgm:pt modelId="{A41CE10B-4203-45B3-9143-EACE2D7D19DA}" type="pres">
      <dgm:prSet presAssocID="{01F52123-2922-461A-8E74-DB7A54B7987E}" presName="hierChild4" presStyleCnt="0"/>
      <dgm:spPr/>
    </dgm:pt>
    <dgm:pt modelId="{7CC7E343-4B8B-4BF5-B47D-A566E86FE3F3}" type="pres">
      <dgm:prSet presAssocID="{01F52123-2922-461A-8E74-DB7A54B7987E}" presName="hierChild5" presStyleCnt="0"/>
      <dgm:spPr/>
    </dgm:pt>
    <dgm:pt modelId="{0766E125-D5B8-417B-B8EB-6755F097D430}" type="pres">
      <dgm:prSet presAssocID="{7C8BD811-73E9-4121-8C66-FAE818C782E5}" presName="hierChild5" presStyleCnt="0"/>
      <dgm:spPr/>
    </dgm:pt>
    <dgm:pt modelId="{DABAB0DF-A45A-42C0-AE2F-7EB66F064F32}" type="pres">
      <dgm:prSet presAssocID="{AF3A22DC-E9A3-4753-A8F3-64B0B8F1998C}" presName="Name37" presStyleLbl="parChTrans1D2" presStyleIdx="7" presStyleCnt="10"/>
      <dgm:spPr/>
    </dgm:pt>
    <dgm:pt modelId="{C1766C2C-E3A3-43D5-8296-A5BD1C151539}" type="pres">
      <dgm:prSet presAssocID="{B40FA6C8-3CF6-4544-A577-9266108AE914}" presName="hierRoot2" presStyleCnt="0">
        <dgm:presLayoutVars>
          <dgm:hierBranch val="init"/>
        </dgm:presLayoutVars>
      </dgm:prSet>
      <dgm:spPr/>
    </dgm:pt>
    <dgm:pt modelId="{835F3E3C-D018-4833-95E8-99BDABFED104}" type="pres">
      <dgm:prSet presAssocID="{B40FA6C8-3CF6-4544-A577-9266108AE914}" presName="rootComposite" presStyleCnt="0"/>
      <dgm:spPr/>
    </dgm:pt>
    <dgm:pt modelId="{74C986B5-D2C3-415B-832D-A5EA77EB6DB8}" type="pres">
      <dgm:prSet presAssocID="{B40FA6C8-3CF6-4544-A577-9266108AE914}" presName="rootText" presStyleLbl="node2" presStyleIdx="7" presStyleCnt="9">
        <dgm:presLayoutVars>
          <dgm:chPref val="3"/>
        </dgm:presLayoutVars>
      </dgm:prSet>
      <dgm:spPr/>
    </dgm:pt>
    <dgm:pt modelId="{0E24DE3A-5D59-475F-9C7C-D97FD18107EB}" type="pres">
      <dgm:prSet presAssocID="{B40FA6C8-3CF6-4544-A577-9266108AE914}" presName="rootConnector" presStyleLbl="node2" presStyleIdx="7" presStyleCnt="9"/>
      <dgm:spPr/>
    </dgm:pt>
    <dgm:pt modelId="{58F5D837-7905-494F-8DA7-9D9780A5865F}" type="pres">
      <dgm:prSet presAssocID="{B40FA6C8-3CF6-4544-A577-9266108AE914}" presName="hierChild4" presStyleCnt="0"/>
      <dgm:spPr/>
    </dgm:pt>
    <dgm:pt modelId="{9C2DBF17-9710-4762-A66D-961F7717BBA1}" type="pres">
      <dgm:prSet presAssocID="{0F10B0B0-1296-4BB5-A210-59E4AFF02253}" presName="Name37" presStyleLbl="parChTrans1D3" presStyleIdx="20" presStyleCnt="24"/>
      <dgm:spPr/>
    </dgm:pt>
    <dgm:pt modelId="{1B0C04D3-6AEE-4A6A-924A-D271285CF8A5}" type="pres">
      <dgm:prSet presAssocID="{DD53C8E2-BE34-46B3-AA09-C45A61CB364A}" presName="hierRoot2" presStyleCnt="0">
        <dgm:presLayoutVars>
          <dgm:hierBranch val="init"/>
        </dgm:presLayoutVars>
      </dgm:prSet>
      <dgm:spPr/>
    </dgm:pt>
    <dgm:pt modelId="{427F851F-3297-44DD-8A29-123ABEF53B01}" type="pres">
      <dgm:prSet presAssocID="{DD53C8E2-BE34-46B3-AA09-C45A61CB364A}" presName="rootComposite" presStyleCnt="0"/>
      <dgm:spPr/>
    </dgm:pt>
    <dgm:pt modelId="{86C4EE18-531E-4884-8094-BBDC3EFAA9CE}" type="pres">
      <dgm:prSet presAssocID="{DD53C8E2-BE34-46B3-AA09-C45A61CB364A}" presName="rootText" presStyleLbl="node3" presStyleIdx="20" presStyleCnt="24">
        <dgm:presLayoutVars>
          <dgm:chPref val="3"/>
        </dgm:presLayoutVars>
      </dgm:prSet>
      <dgm:spPr/>
    </dgm:pt>
    <dgm:pt modelId="{9F0D61D5-B7C3-4A2E-86E4-31914A301FDA}" type="pres">
      <dgm:prSet presAssocID="{DD53C8E2-BE34-46B3-AA09-C45A61CB364A}" presName="rootConnector" presStyleLbl="node3" presStyleIdx="20" presStyleCnt="24"/>
      <dgm:spPr/>
    </dgm:pt>
    <dgm:pt modelId="{4CCC47A5-B9C6-484B-BBF2-3F92B3618364}" type="pres">
      <dgm:prSet presAssocID="{DD53C8E2-BE34-46B3-AA09-C45A61CB364A}" presName="hierChild4" presStyleCnt="0"/>
      <dgm:spPr/>
    </dgm:pt>
    <dgm:pt modelId="{2F814A6B-C410-4533-917F-71ECE961E18E}" type="pres">
      <dgm:prSet presAssocID="{DD53C8E2-BE34-46B3-AA09-C45A61CB364A}" presName="hierChild5" presStyleCnt="0"/>
      <dgm:spPr/>
    </dgm:pt>
    <dgm:pt modelId="{96620890-1E81-41E0-91F6-9698DCBB1692}" type="pres">
      <dgm:prSet presAssocID="{B40FA6C8-3CF6-4544-A577-9266108AE914}" presName="hierChild5" presStyleCnt="0"/>
      <dgm:spPr/>
    </dgm:pt>
    <dgm:pt modelId="{F4E676DB-0B6E-4A60-AA22-453685C50E0B}" type="pres">
      <dgm:prSet presAssocID="{D3F02629-7BE7-4377-A4A3-EA3F967DDBE2}" presName="Name37" presStyleLbl="parChTrans1D2" presStyleIdx="8" presStyleCnt="10"/>
      <dgm:spPr/>
    </dgm:pt>
    <dgm:pt modelId="{6C3C5630-4577-4011-8DF3-B28CCB7149F6}" type="pres">
      <dgm:prSet presAssocID="{83D6038A-0723-4174-9E43-73027E9A6530}" presName="hierRoot2" presStyleCnt="0">
        <dgm:presLayoutVars>
          <dgm:hierBranch val="init"/>
        </dgm:presLayoutVars>
      </dgm:prSet>
      <dgm:spPr/>
    </dgm:pt>
    <dgm:pt modelId="{28130620-92FB-40D8-9DEE-3319AF76FFDA}" type="pres">
      <dgm:prSet presAssocID="{83D6038A-0723-4174-9E43-73027E9A6530}" presName="rootComposite" presStyleCnt="0"/>
      <dgm:spPr/>
    </dgm:pt>
    <dgm:pt modelId="{4952D935-A12A-422C-90B7-C0C6BEE1BED3}" type="pres">
      <dgm:prSet presAssocID="{83D6038A-0723-4174-9E43-73027E9A6530}" presName="rootText" presStyleLbl="node2" presStyleIdx="8" presStyleCnt="9">
        <dgm:presLayoutVars>
          <dgm:chPref val="3"/>
        </dgm:presLayoutVars>
      </dgm:prSet>
      <dgm:spPr/>
    </dgm:pt>
    <dgm:pt modelId="{EAC9A66F-FBA1-4AD2-8823-43A8DB8A3E9C}" type="pres">
      <dgm:prSet presAssocID="{83D6038A-0723-4174-9E43-73027E9A6530}" presName="rootConnector" presStyleLbl="node2" presStyleIdx="8" presStyleCnt="9"/>
      <dgm:spPr/>
    </dgm:pt>
    <dgm:pt modelId="{75AF54AE-C0D1-4CFC-BB06-902DC1180E25}" type="pres">
      <dgm:prSet presAssocID="{83D6038A-0723-4174-9E43-73027E9A6530}" presName="hierChild4" presStyleCnt="0"/>
      <dgm:spPr/>
    </dgm:pt>
    <dgm:pt modelId="{0850A5C5-9934-49C7-AB0E-88D1784C8CDD}" type="pres">
      <dgm:prSet presAssocID="{23370B66-E7B4-4C46-8E24-EE7D6EBC5BF9}" presName="Name37" presStyleLbl="parChTrans1D3" presStyleIdx="21" presStyleCnt="24"/>
      <dgm:spPr/>
    </dgm:pt>
    <dgm:pt modelId="{E356CA76-5FB4-4152-8372-C46CD4830BAF}" type="pres">
      <dgm:prSet presAssocID="{9804E625-2400-4F84-B2D3-4C147A418E98}" presName="hierRoot2" presStyleCnt="0">
        <dgm:presLayoutVars>
          <dgm:hierBranch val="init"/>
        </dgm:presLayoutVars>
      </dgm:prSet>
      <dgm:spPr/>
    </dgm:pt>
    <dgm:pt modelId="{F3B6388A-BDB2-4C8B-8612-446E6A22EB1F}" type="pres">
      <dgm:prSet presAssocID="{9804E625-2400-4F84-B2D3-4C147A418E98}" presName="rootComposite" presStyleCnt="0"/>
      <dgm:spPr/>
    </dgm:pt>
    <dgm:pt modelId="{6FBADF2E-5815-4606-9CA4-3D6B6657749C}" type="pres">
      <dgm:prSet presAssocID="{9804E625-2400-4F84-B2D3-4C147A418E98}" presName="rootText" presStyleLbl="node3" presStyleIdx="21" presStyleCnt="24">
        <dgm:presLayoutVars>
          <dgm:chPref val="3"/>
        </dgm:presLayoutVars>
      </dgm:prSet>
      <dgm:spPr/>
    </dgm:pt>
    <dgm:pt modelId="{1531ED65-9FE8-44AB-9713-D0E77D050AB4}" type="pres">
      <dgm:prSet presAssocID="{9804E625-2400-4F84-B2D3-4C147A418E98}" presName="rootConnector" presStyleLbl="node3" presStyleIdx="21" presStyleCnt="24"/>
      <dgm:spPr/>
    </dgm:pt>
    <dgm:pt modelId="{DB5B46B4-455C-4E09-A877-C6970A7007B5}" type="pres">
      <dgm:prSet presAssocID="{9804E625-2400-4F84-B2D3-4C147A418E98}" presName="hierChild4" presStyleCnt="0"/>
      <dgm:spPr/>
    </dgm:pt>
    <dgm:pt modelId="{02F9A66C-80F4-4E4B-B98C-440A2FC1CAD1}" type="pres">
      <dgm:prSet presAssocID="{9804E625-2400-4F84-B2D3-4C147A418E98}" presName="hierChild5" presStyleCnt="0"/>
      <dgm:spPr/>
    </dgm:pt>
    <dgm:pt modelId="{357A97FB-C265-4A20-94C7-E8224B3D18C3}" type="pres">
      <dgm:prSet presAssocID="{BC354CC1-1125-4CF0-8BB0-F0669DDAF0BC}" presName="Name37" presStyleLbl="parChTrans1D3" presStyleIdx="22" presStyleCnt="24"/>
      <dgm:spPr/>
    </dgm:pt>
    <dgm:pt modelId="{E4E3C671-87F9-4DCE-88E0-E7D62A41CE32}" type="pres">
      <dgm:prSet presAssocID="{14E716B4-200A-4625-B4C3-784902876B40}" presName="hierRoot2" presStyleCnt="0">
        <dgm:presLayoutVars>
          <dgm:hierBranch val="init"/>
        </dgm:presLayoutVars>
      </dgm:prSet>
      <dgm:spPr/>
    </dgm:pt>
    <dgm:pt modelId="{1014917A-1335-4FBF-B6D6-5FE4E8B56F45}" type="pres">
      <dgm:prSet presAssocID="{14E716B4-200A-4625-B4C3-784902876B40}" presName="rootComposite" presStyleCnt="0"/>
      <dgm:spPr/>
    </dgm:pt>
    <dgm:pt modelId="{94B30940-E6AB-4B39-AE94-647CB351C65B}" type="pres">
      <dgm:prSet presAssocID="{14E716B4-200A-4625-B4C3-784902876B40}" presName="rootText" presStyleLbl="node3" presStyleIdx="22" presStyleCnt="24">
        <dgm:presLayoutVars>
          <dgm:chPref val="3"/>
        </dgm:presLayoutVars>
      </dgm:prSet>
      <dgm:spPr/>
    </dgm:pt>
    <dgm:pt modelId="{11FD8506-1D51-41A5-9AA7-DF331C0F9CC7}" type="pres">
      <dgm:prSet presAssocID="{14E716B4-200A-4625-B4C3-784902876B40}" presName="rootConnector" presStyleLbl="node3" presStyleIdx="22" presStyleCnt="24"/>
      <dgm:spPr/>
    </dgm:pt>
    <dgm:pt modelId="{167F1C5A-EEC3-4B1E-9B7E-D21651275D95}" type="pres">
      <dgm:prSet presAssocID="{14E716B4-200A-4625-B4C3-784902876B40}" presName="hierChild4" presStyleCnt="0"/>
      <dgm:spPr/>
    </dgm:pt>
    <dgm:pt modelId="{925E8F19-3E19-4DCB-9821-8DBBD225BE55}" type="pres">
      <dgm:prSet presAssocID="{14E716B4-200A-4625-B4C3-784902876B40}" presName="hierChild5" presStyleCnt="0"/>
      <dgm:spPr/>
    </dgm:pt>
    <dgm:pt modelId="{1F4F5F1D-A23B-4944-ABCE-B9968BE6F4A0}" type="pres">
      <dgm:prSet presAssocID="{113C4F7D-F9A2-4EE2-AC3F-611AF2120B8B}" presName="Name37" presStyleLbl="parChTrans1D3" presStyleIdx="23" presStyleCnt="24"/>
      <dgm:spPr/>
    </dgm:pt>
    <dgm:pt modelId="{3827423B-4C94-4C87-8486-DF6D1904C59B}" type="pres">
      <dgm:prSet presAssocID="{84FFF768-C8C2-44CB-9CB1-708C54FCDA62}" presName="hierRoot2" presStyleCnt="0">
        <dgm:presLayoutVars>
          <dgm:hierBranch val="init"/>
        </dgm:presLayoutVars>
      </dgm:prSet>
      <dgm:spPr/>
    </dgm:pt>
    <dgm:pt modelId="{40466B13-380C-4544-B2A0-59CC706045D8}" type="pres">
      <dgm:prSet presAssocID="{84FFF768-C8C2-44CB-9CB1-708C54FCDA62}" presName="rootComposite" presStyleCnt="0"/>
      <dgm:spPr/>
    </dgm:pt>
    <dgm:pt modelId="{A18F43F6-E1BF-4467-8157-4E69CC69E197}" type="pres">
      <dgm:prSet presAssocID="{84FFF768-C8C2-44CB-9CB1-708C54FCDA62}" presName="rootText" presStyleLbl="node3" presStyleIdx="23" presStyleCnt="24">
        <dgm:presLayoutVars>
          <dgm:chPref val="3"/>
        </dgm:presLayoutVars>
      </dgm:prSet>
      <dgm:spPr/>
    </dgm:pt>
    <dgm:pt modelId="{1229111A-CED9-4486-82EB-7D86A220C39E}" type="pres">
      <dgm:prSet presAssocID="{84FFF768-C8C2-44CB-9CB1-708C54FCDA62}" presName="rootConnector" presStyleLbl="node3" presStyleIdx="23" presStyleCnt="24"/>
      <dgm:spPr/>
    </dgm:pt>
    <dgm:pt modelId="{A26C2666-A7B5-49DF-B999-843962D6E1A4}" type="pres">
      <dgm:prSet presAssocID="{84FFF768-C8C2-44CB-9CB1-708C54FCDA62}" presName="hierChild4" presStyleCnt="0"/>
      <dgm:spPr/>
    </dgm:pt>
    <dgm:pt modelId="{5A2755F0-E38A-4448-96CA-100B285962B2}" type="pres">
      <dgm:prSet presAssocID="{84FFF768-C8C2-44CB-9CB1-708C54FCDA62}" presName="hierChild5" presStyleCnt="0"/>
      <dgm:spPr/>
    </dgm:pt>
    <dgm:pt modelId="{72339122-B466-42DC-95B7-75B269BC3BCF}" type="pres">
      <dgm:prSet presAssocID="{83D6038A-0723-4174-9E43-73027E9A6530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9" presStyleCnt="10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21B01401-54C2-427B-9388-D0AC89FC7E39}" type="presOf" srcId="{8FEAEDBE-9D84-4FE7-93A6-65BFF8C77DCE}" destId="{575B5B08-AE46-4321-B1CC-333F2EF2B1D3}" srcOrd="0" destOrd="0" presId="urn:microsoft.com/office/officeart/2005/8/layout/orgChart1"/>
    <dgm:cxn modelId="{A5BA7003-CFD4-4AB6-9A35-9C9E4202D90B}" type="presOf" srcId="{E04108CC-D788-493D-9AF2-4B8A8DC41826}" destId="{04B8CE73-2E5A-4DE8-AA34-F53E52221542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255E3A06-C577-42E0-9BC0-D15D99FFBF87}" type="presOf" srcId="{84FFF768-C8C2-44CB-9CB1-708C54FCDA62}" destId="{A18F43F6-E1BF-4467-8157-4E69CC69E197}" srcOrd="0" destOrd="0" presId="urn:microsoft.com/office/officeart/2005/8/layout/orgChart1"/>
    <dgm:cxn modelId="{54B6C106-2A2E-44B6-B91D-98DAF6EE40A9}" type="presOf" srcId="{199301C2-A854-4D2B-98B6-5BD8473AAA45}" destId="{19504726-1D7D-4D6E-B83B-FCC609DC14C7}" srcOrd="0" destOrd="0" presId="urn:microsoft.com/office/officeart/2005/8/layout/orgChart1"/>
    <dgm:cxn modelId="{65003F07-2F1E-44B1-9AEF-0B3EBA41927F}" type="presOf" srcId="{DD53C8E2-BE34-46B3-AA09-C45A61CB364A}" destId="{9F0D61D5-B7C3-4A2E-86E4-31914A301FDA}" srcOrd="1" destOrd="0" presId="urn:microsoft.com/office/officeart/2005/8/layout/orgChart1"/>
    <dgm:cxn modelId="{DD6E880A-D4CE-42F9-944D-C718BF023EC3}" type="presOf" srcId="{52535431-9F42-4C7C-A461-51D82B54E109}" destId="{CF97F603-57BD-4D59-B074-C82B01D64D26}" srcOrd="0" destOrd="0" presId="urn:microsoft.com/office/officeart/2005/8/layout/orgChart1"/>
    <dgm:cxn modelId="{D67ACF0A-EF21-42AB-93B6-23FB486D3BC4}" type="presOf" srcId="{9804E625-2400-4F84-B2D3-4C147A418E98}" destId="{1531ED65-9FE8-44AB-9713-D0E77D050AB4}" srcOrd="1" destOrd="0" presId="urn:microsoft.com/office/officeart/2005/8/layout/orgChart1"/>
    <dgm:cxn modelId="{5C89F60A-9BBA-4CDD-A5C9-E6A65D5006EC}" type="presOf" srcId="{7C8BD811-73E9-4121-8C66-FAE818C782E5}" destId="{0DB8DA11-D2ED-4698-A929-FF179E31010B}" srcOrd="0" destOrd="0" presId="urn:microsoft.com/office/officeart/2005/8/layout/orgChart1"/>
    <dgm:cxn modelId="{E8A2C30B-2460-49F5-B0E3-D4CE1EF70F09}" srcId="{4001DED7-CAA9-4514-BA03-748C39458DE5}" destId="{9D2D0F39-2BB6-4645-9098-D13E7A742F77}" srcOrd="0" destOrd="0" parTransId="{CF1C1EEA-399D-4789-BEDA-712589BF2C32}" sibTransId="{AE62AE78-B072-4B1B-B94A-234DBF5DBB70}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F184B00E-BC77-4B39-8D32-F0DE92E7ABA3}" type="presOf" srcId="{84FFF768-C8C2-44CB-9CB1-708C54FCDA62}" destId="{1229111A-CED9-4486-82EB-7D86A220C39E}" srcOrd="1" destOrd="0" presId="urn:microsoft.com/office/officeart/2005/8/layout/orgChart1"/>
    <dgm:cxn modelId="{3E100D0F-A5FE-4E8E-A3EC-E21D581DC669}" srcId="{B69A64DB-1714-436F-90C8-41D514202708}" destId="{18774DB7-2220-4E48-A627-7942511905F4}" srcOrd="2" destOrd="0" parTransId="{52535431-9F42-4C7C-A461-51D82B54E109}" sibTransId="{AC2EBF8A-0D12-4D8B-BBDF-F90BB730515D}"/>
    <dgm:cxn modelId="{C2131F0F-1A06-478B-8EF3-D276071172D8}" type="presOf" srcId="{9D2D0F39-2BB6-4645-9098-D13E7A742F77}" destId="{86C01DEA-B15C-4E83-AA69-B116610997FA}" srcOrd="0" destOrd="0" presId="urn:microsoft.com/office/officeart/2005/8/layout/orgChart1"/>
    <dgm:cxn modelId="{BAFB9D10-C48A-49E0-A7C4-7B218DB0D841}" type="presOf" srcId="{B40FA6C8-3CF6-4544-A577-9266108AE914}" destId="{0E24DE3A-5D59-475F-9C7C-D97FD18107EB}" srcOrd="1" destOrd="0" presId="urn:microsoft.com/office/officeart/2005/8/layout/orgChart1"/>
    <dgm:cxn modelId="{91A29C13-6085-42A9-8AE1-AD17ECDEACD5}" type="presOf" srcId="{91E55E40-D7ED-41A1-A17B-A3D42F2CB09F}" destId="{61058B2B-8DC9-447D-BA6C-1F29A0829C47}" srcOrd="1" destOrd="0" presId="urn:microsoft.com/office/officeart/2005/8/layout/orgChart1"/>
    <dgm:cxn modelId="{6061E013-9D5B-4F0B-8743-1E5EE802CCDF}" type="presOf" srcId="{E8E49012-3BFB-4E1A-B6FD-80C1B53A118C}" destId="{808637AA-354C-4B43-A849-749AB348FB04}" srcOrd="1" destOrd="0" presId="urn:microsoft.com/office/officeart/2005/8/layout/orgChart1"/>
    <dgm:cxn modelId="{AC3DDF18-8777-4289-B881-4E28B1916762}" type="presOf" srcId="{DD53C8E2-BE34-46B3-AA09-C45A61CB364A}" destId="{86C4EE18-531E-4884-8094-BBDC3EFAA9CE}" srcOrd="0" destOrd="0" presId="urn:microsoft.com/office/officeart/2005/8/layout/orgChart1"/>
    <dgm:cxn modelId="{92C79719-7C2D-4C4E-8330-C00AFA285AE1}" type="presOf" srcId="{AF3A22DC-E9A3-4753-A8F3-64B0B8F1998C}" destId="{DABAB0DF-A45A-42C0-AE2F-7EB66F064F32}" srcOrd="0" destOrd="0" presId="urn:microsoft.com/office/officeart/2005/8/layout/orgChart1"/>
    <dgm:cxn modelId="{CD7EA11E-9285-4624-821E-C4F2A9C5621D}" type="presOf" srcId="{CD8A3149-35FA-4FE6-8D50-D6FF56D4E8CB}" destId="{392286E4-DD99-4E4A-9A9E-7696E14964DE}" srcOrd="0" destOrd="0" presId="urn:microsoft.com/office/officeart/2005/8/layout/orgChart1"/>
    <dgm:cxn modelId="{A26DA624-6C9A-4DC3-A28A-5B67BB9D211C}" type="presOf" srcId="{91E55E40-D7ED-41A1-A17B-A3D42F2CB09F}" destId="{4F8EE01C-796C-4F60-86C1-428455770357}" srcOrd="0" destOrd="0" presId="urn:microsoft.com/office/officeart/2005/8/layout/orgChart1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3323FB28-90E4-42F9-97C7-1876FB3F00ED}" type="presOf" srcId="{0F10B0B0-1296-4BB5-A210-59E4AFF02253}" destId="{9C2DBF17-9710-4762-A66D-961F7717BBA1}" srcOrd="0" destOrd="0" presId="urn:microsoft.com/office/officeart/2005/8/layout/orgChart1"/>
    <dgm:cxn modelId="{61A55329-BF98-48C6-A716-7FB1984168E3}" srcId="{18774DB7-2220-4E48-A627-7942511905F4}" destId="{A5C19F20-8901-4DCD-873C-151E390E217C}" srcOrd="0" destOrd="0" parTransId="{71529E4F-31CE-4B86-B6B4-D006CB71E2EA}" sibTransId="{3C6B46A9-C259-4874-97C3-29C3E34EABAD}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F544412C-BC1F-4E1F-B119-3B34D0A9BDDB}" type="presOf" srcId="{79527187-B6A2-4265-B116-CEF86A0020A7}" destId="{FE293D8F-D00C-4E67-9EAD-08ECE47CB83F}" srcOrd="0" destOrd="0" presId="urn:microsoft.com/office/officeart/2005/8/layout/orgChart1"/>
    <dgm:cxn modelId="{233A512D-F82D-4D45-9ABF-BA95D48676FE}" srcId="{E04108CC-D788-493D-9AF2-4B8A8DC41826}" destId="{B5C2D5D4-A578-4F7D-8375-91FD65CDBDB4}" srcOrd="1" destOrd="0" parTransId="{38BC8C8A-AC41-47C9-B2EC-39DC0CACC49F}" sibTransId="{6BB85450-A7A6-436F-8C88-790518AB35E1}"/>
    <dgm:cxn modelId="{631E782D-74D0-4696-AEFA-56647FAB927A}" type="presOf" srcId="{50E8C4AC-801C-4855-95C0-B9648F1880F4}" destId="{9B0B6902-AAF0-4B20-B3B7-87A19CB33D58}" srcOrd="1" destOrd="0" presId="urn:microsoft.com/office/officeart/2005/8/layout/orgChart1"/>
    <dgm:cxn modelId="{15F3C72E-0874-4E1F-93D6-073B7E7F5B60}" type="presOf" srcId="{1B334DE9-9B3C-4937-9E78-03B1E9C7BE06}" destId="{D47959F3-4E8D-4E13-9A12-2C8CE073706F}" srcOrd="0" destOrd="0" presId="urn:microsoft.com/office/officeart/2005/8/layout/orgChart1"/>
    <dgm:cxn modelId="{147F7A30-32D5-481E-8047-38F62538511C}" type="presOf" srcId="{6F10C43D-258C-41D4-B006-3DD45112D019}" destId="{D1A5AA98-2351-4F5A-BA85-8EC15D54A1F6}" srcOrd="0" destOrd="0" presId="urn:microsoft.com/office/officeart/2005/8/layout/orgChart1"/>
    <dgm:cxn modelId="{BE82A930-B68B-4193-AB91-61BA9ADA2B80}" type="presOf" srcId="{706EB468-C524-4B27-B7ED-6C6DCE5EF316}" destId="{77A2E959-B14C-40FA-9E19-C97698FAB645}" srcOrd="0" destOrd="0" presId="urn:microsoft.com/office/officeart/2005/8/layout/orgChart1"/>
    <dgm:cxn modelId="{064DEC30-7108-4B5F-8518-B9FDEC5D4E24}" type="presOf" srcId="{6E6361B7-48DF-4ABC-AB5C-D9E6A376D191}" destId="{A51F2285-B785-43A4-9EDD-F3419DDB9EBD}" srcOrd="1" destOrd="0" presId="urn:microsoft.com/office/officeart/2005/8/layout/orgChart1"/>
    <dgm:cxn modelId="{846CDD34-B31A-4257-ABDE-5B6CF70B4D7F}" type="presOf" srcId="{0B78DC16-A1D1-48D7-81CE-62CE11EF19C8}" destId="{F520B7B5-52CF-45EA-84FD-4A82303D7595}" srcOrd="0" destOrd="0" presId="urn:microsoft.com/office/officeart/2005/8/layout/orgChart1"/>
    <dgm:cxn modelId="{BE689436-6B2F-41F6-82BD-186E78ACC9EA}" type="presOf" srcId="{18774DB7-2220-4E48-A627-7942511905F4}" destId="{0231ACE3-DDCB-4185-9972-1BD83A2FB215}" srcOrd="1" destOrd="0" presId="urn:microsoft.com/office/officeart/2005/8/layout/orgChart1"/>
    <dgm:cxn modelId="{6A7A9C36-5DDD-4795-8067-0C47539F4717}" type="presOf" srcId="{62BB2806-CD81-433B-8E4B-8BA52D2032DB}" destId="{385C0ED5-CD3F-4E52-B7AF-CE8E6A6BA2C7}" srcOrd="0" destOrd="0" presId="urn:microsoft.com/office/officeart/2005/8/layout/orgChart1"/>
    <dgm:cxn modelId="{C4A3A539-1D3F-4CB0-AD9B-5DD2F5903A92}" type="presOf" srcId="{FAE917EF-AD53-488F-B9EA-8B75595D887D}" destId="{6BE1E38E-8213-43A7-9117-A9DCDE52D000}" srcOrd="0" destOrd="0" presId="urn:microsoft.com/office/officeart/2005/8/layout/orgChart1"/>
    <dgm:cxn modelId="{C7B11540-6AA7-43DE-9280-9906AF03B4F4}" srcId="{83D6038A-0723-4174-9E43-73027E9A6530}" destId="{9804E625-2400-4F84-B2D3-4C147A418E98}" srcOrd="0" destOrd="0" parTransId="{23370B66-E7B4-4C46-8E24-EE7D6EBC5BF9}" sibTransId="{643E4D2E-00E4-40A4-B6F9-6B48CF515BB8}"/>
    <dgm:cxn modelId="{7EED2F5B-36E0-46BB-9906-E55CB0C979FE}" type="presOf" srcId="{2CEC38B4-20E3-478F-AA0C-1A9539A9027A}" destId="{A3595E7C-2A12-48A2-9410-EB01087735C9}" srcOrd="0" destOrd="0" presId="urn:microsoft.com/office/officeart/2005/8/layout/orgChart1"/>
    <dgm:cxn modelId="{554ED65C-81DC-4B8F-B4A5-47F4DDF10794}" type="presOf" srcId="{B5C2D5D4-A578-4F7D-8375-91FD65CDBDB4}" destId="{C7FBA1FC-3956-4FF4-AE1C-200CC66CAF89}" srcOrd="1" destOrd="0" presId="urn:microsoft.com/office/officeart/2005/8/layout/orgChart1"/>
    <dgm:cxn modelId="{6F924D5D-8714-4713-B81B-96E788D36258}" srcId="{7C8BD811-73E9-4121-8C66-FAE818C782E5}" destId="{CA3BBB3F-AA83-4194-B154-567B9D37C8B2}" srcOrd="0" destOrd="0" parTransId="{199301C2-A854-4D2B-98B6-5BD8473AAA45}" sibTransId="{7B67327E-BB40-4B61-9876-8170257DFB3C}"/>
    <dgm:cxn modelId="{84AEDD5E-755C-4B1E-BC92-1693816E977C}" type="presOf" srcId="{CA3BBB3F-AA83-4194-B154-567B9D37C8B2}" destId="{70F9E996-DFC1-4278-BB3F-AEF8AA366049}" srcOrd="0" destOrd="0" presId="urn:microsoft.com/office/officeart/2005/8/layout/orgChart1"/>
    <dgm:cxn modelId="{659F1C60-AA86-4404-AB0F-962721684BF4}" srcId="{6F10C43D-258C-41D4-B006-3DD45112D019}" destId="{50E8C4AC-801C-4855-95C0-B9648F1880F4}" srcOrd="1" destOrd="0" parTransId="{636659DF-BC64-4AEA-9F00-A0713F7400BF}" sibTransId="{4770E5DF-FEA3-4F19-A046-C24366DB3D8A}"/>
    <dgm:cxn modelId="{8B5DAC41-B6DA-4D4B-B71F-16513A4B288D}" type="presOf" srcId="{6CED7C20-55EF-45F9-8474-E7580A2B56A5}" destId="{AA47CBAB-F860-45D2-9D4D-57336C4E4AAB}" srcOrd="1" destOrd="0" presId="urn:microsoft.com/office/officeart/2005/8/layout/orgChart1"/>
    <dgm:cxn modelId="{D2D23C62-EAF4-4067-B4A1-C22F36579389}" type="presOf" srcId="{346B491F-A832-4405-982F-998A887CE7AC}" destId="{D96E671E-1A4A-4A37-B5A7-4B4FFFB784A9}" srcOrd="1" destOrd="0" presId="urn:microsoft.com/office/officeart/2005/8/layout/orgChart1"/>
    <dgm:cxn modelId="{54C02843-9ABC-4C67-9A01-5B17C1F96795}" srcId="{18774DB7-2220-4E48-A627-7942511905F4}" destId="{4250BDB7-ADF7-47E1-9801-99C0BA86ED2A}" srcOrd="3" destOrd="0" parTransId="{2D2853A9-CC00-4A5E-A56B-B3A9D6A02249}" sibTransId="{59DE0060-F0A9-4AB9-AFC1-642F4EF5D34A}"/>
    <dgm:cxn modelId="{0A535044-460C-4D30-B65C-E8B484AB32BC}" type="presOf" srcId="{6CED7C20-55EF-45F9-8474-E7580A2B56A5}" destId="{0A9913BF-CB85-4EE8-973D-0558E704EC18}" srcOrd="0" destOrd="0" presId="urn:microsoft.com/office/officeart/2005/8/layout/orgChart1"/>
    <dgm:cxn modelId="{0FF42545-8075-4AB0-9F1E-B9F180BC1116}" type="presOf" srcId="{636659DF-BC64-4AEA-9F00-A0713F7400BF}" destId="{982BE302-CD2D-4EBD-8DB6-E0B54C3DDF81}" srcOrd="0" destOrd="0" presId="urn:microsoft.com/office/officeart/2005/8/layout/orgChart1"/>
    <dgm:cxn modelId="{3F309265-2934-4C4D-967E-AE3C9D196899}" srcId="{B69A64DB-1714-436F-90C8-41D514202708}" destId="{6F10C43D-258C-41D4-B006-3DD45112D019}" srcOrd="3" destOrd="0" parTransId="{1B334DE9-9B3C-4937-9E78-03B1E9C7BE06}" sibTransId="{C8F7B654-5296-44EC-8705-F816BCFBEB0C}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2A33946-1C59-4044-85AA-88A77033D564}" type="presOf" srcId="{7C8BD811-73E9-4121-8C66-FAE818C782E5}" destId="{A02443F2-8711-4CC7-BA65-38352B288308}" srcOrd="1" destOrd="0" presId="urn:microsoft.com/office/officeart/2005/8/layout/orgChart1"/>
    <dgm:cxn modelId="{A844D066-5F86-4A76-8FC9-BB88A749299B}" type="presOf" srcId="{6E6361B7-48DF-4ABC-AB5C-D9E6A376D191}" destId="{3D0C7038-6636-4196-A5C1-791D64DF0CE5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CF9D1B69-D4C2-4F2C-B11B-D83543B71812}" type="presOf" srcId="{38BC8C8A-AC41-47C9-B2EC-39DC0CACC49F}" destId="{D0CF67BF-7044-4B92-AEB2-A8EBD852B4FC}" srcOrd="0" destOrd="0" presId="urn:microsoft.com/office/officeart/2005/8/layout/orgChart1"/>
    <dgm:cxn modelId="{D88C8069-E115-4B70-98AB-794D6A770457}" srcId="{7C8BD811-73E9-4121-8C66-FAE818C782E5}" destId="{6E6361B7-48DF-4ABC-AB5C-D9E6A376D191}" srcOrd="1" destOrd="0" parTransId="{CD8A3149-35FA-4FE6-8D50-D6FF56D4E8CB}" sibTransId="{C35D1FB4-F941-4C5E-8F16-8D7B8F0D1B8C}"/>
    <dgm:cxn modelId="{99D79D49-2DE7-422C-9557-6B61E0602540}" srcId="{4001DED7-CAA9-4514-BA03-748C39458DE5}" destId="{55327A1B-A8CB-4076-AB4A-98AB1EDC8BBE}" srcOrd="1" destOrd="0" parTransId="{47D4D7A2-E0DF-49DF-97CA-A5DAFECB4F24}" sibTransId="{60F1BF8D-B929-4C87-8D9E-3D620E2E720B}"/>
    <dgm:cxn modelId="{3BC8734C-5A9C-4162-AEB5-16ADA2CCE799}" srcId="{B40FA6C8-3CF6-4544-A577-9266108AE914}" destId="{DD53C8E2-BE34-46B3-AA09-C45A61CB364A}" srcOrd="0" destOrd="0" parTransId="{0F10B0B0-1296-4BB5-A210-59E4AFF02253}" sibTransId="{DDA554FA-CB36-4441-9BC6-DB6180479BC8}"/>
    <dgm:cxn modelId="{8954A86C-CCAC-4FDB-B846-EA0194B445FC}" type="presOf" srcId="{55327A1B-A8CB-4076-AB4A-98AB1EDC8BBE}" destId="{7E8B564B-B2DC-44E2-879B-369B6745BCDF}" srcOrd="1" destOrd="0" presId="urn:microsoft.com/office/officeart/2005/8/layout/orgChart1"/>
    <dgm:cxn modelId="{B04D3A4D-A09C-42D7-8F0C-52E4592A5F75}" type="presOf" srcId="{4250BDB7-ADF7-47E1-9801-99C0BA86ED2A}" destId="{98EB847F-4CCC-470A-B332-1E5518F4BA1E}" srcOrd="0" destOrd="0" presId="urn:microsoft.com/office/officeart/2005/8/layout/orgChart1"/>
    <dgm:cxn modelId="{193D686D-68C1-436A-B07D-2E8E86C8E3CF}" srcId="{B69A64DB-1714-436F-90C8-41D514202708}" destId="{F24A8D2B-A1D4-4763-8B5A-C0794AFF4313}" srcOrd="4" destOrd="0" parTransId="{10A0E1AD-ECBD-4611-A7D6-EBD2B71DE119}" sibTransId="{FFC1420C-F885-4FBB-81B1-D4475E1663B1}"/>
    <dgm:cxn modelId="{51C76850-E3B0-493B-80BE-FCDADFF23420}" srcId="{18774DB7-2220-4E48-A627-7942511905F4}" destId="{91E55E40-D7ED-41A1-A17B-A3D42F2CB09F}" srcOrd="1" destOrd="0" parTransId="{C51892A7-C63E-4EDF-AF93-D22E355367ED}" sibTransId="{C1FBF5A7-FD02-4AAE-966C-A5445BEE2551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ED6D0174-D467-42FD-B536-73C16954FB7E}" srcId="{E04108CC-D788-493D-9AF2-4B8A8DC41826}" destId="{317C4FA3-745E-410C-BCBB-8E9067D45A8C}" srcOrd="3" destOrd="0" parTransId="{696C9C00-CE56-459B-990B-AF0923BE497D}" sibTransId="{2EA861FD-5050-402D-91D8-8597BC849C6E}"/>
    <dgm:cxn modelId="{38F3CF74-17B0-4948-A8D0-F3A30607AD67}" type="presOf" srcId="{62BB2806-CD81-433B-8E4B-8BA52D2032DB}" destId="{97F34D32-889D-4F89-B8CC-D804401E9E48}" srcOrd="1" destOrd="0" presId="urn:microsoft.com/office/officeart/2005/8/layout/orgChart1"/>
    <dgm:cxn modelId="{A3D23075-40CF-46EC-9CDB-9CB15EC17382}" srcId="{B69A64DB-1714-436F-90C8-41D514202708}" destId="{914D0B9F-FA52-4B72-868A-FBC103526FEB}" srcOrd="5" destOrd="0" parTransId="{7AB20C17-7B10-41C3-9F9D-173470D4EEE2}" sibTransId="{D9547081-0D0D-409D-B60E-B5E76F4A55F4}"/>
    <dgm:cxn modelId="{DDD68255-8AEA-423F-B1BE-D7CFBD13C295}" type="presOf" srcId="{C51892A7-C63E-4EDF-AF93-D22E355367ED}" destId="{2CA26668-78B7-4E23-92F5-B8B59501FFAD}" srcOrd="0" destOrd="0" presId="urn:microsoft.com/office/officeart/2005/8/layout/orgChart1"/>
    <dgm:cxn modelId="{F736BA76-ED28-4AEA-B2FF-D3635E1AD63C}" type="presOf" srcId="{50E8C4AC-801C-4855-95C0-B9648F1880F4}" destId="{DD8F42ED-ABA1-4D52-BE27-9CD7180F6AC5}" srcOrd="0" destOrd="0" presId="urn:microsoft.com/office/officeart/2005/8/layout/orgChart1"/>
    <dgm:cxn modelId="{1A989778-0D27-4038-8BF3-71F70877C55D}" type="presOf" srcId="{BC354CC1-1125-4CF0-8BB0-F0669DDAF0BC}" destId="{357A97FB-C265-4A20-94C7-E8224B3D18C3}" srcOrd="0" destOrd="0" presId="urn:microsoft.com/office/officeart/2005/8/layout/orgChart1"/>
    <dgm:cxn modelId="{7CA7A478-BA3E-4069-BDC3-90514BC307A2}" type="presOf" srcId="{01F52123-2922-461A-8E74-DB7A54B7987E}" destId="{1284A5FF-8334-4E20-914E-FB8B20E2EAEB}" srcOrd="1" destOrd="0" presId="urn:microsoft.com/office/officeart/2005/8/layout/orgChart1"/>
    <dgm:cxn modelId="{888B9459-2E80-4BC4-A2C5-8C23799ED08D}" type="presOf" srcId="{346B491F-A832-4405-982F-998A887CE7AC}" destId="{23D6CCA3-4A23-4C73-960E-2BFA2B0E1E3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9F22D57B-ACFE-40BF-893C-A3665D7BB6CE}" type="presOf" srcId="{B5C2D5D4-A578-4F7D-8375-91FD65CDBDB4}" destId="{57FBCDE0-AA9B-47F5-84F6-9FDB62E03C7C}" srcOrd="0" destOrd="0" presId="urn:microsoft.com/office/officeart/2005/8/layout/orgChart1"/>
    <dgm:cxn modelId="{F300997C-B0B8-4D59-B3CA-98542F223DC4}" srcId="{914D0B9F-FA52-4B72-868A-FBC103526FEB}" destId="{346B491F-A832-4405-982F-998A887CE7AC}" srcOrd="0" destOrd="0" parTransId="{29E31511-655E-4315-B02C-CCB7F4B6468D}" sibTransId="{31086ABC-6014-4D4F-98E2-C7A3D885D88B}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79DD7680-E320-4FAF-B96D-56C3658C237A}" type="presOf" srcId="{706EB468-C524-4B27-B7ED-6C6DCE5EF316}" destId="{103A0158-DA23-4FA7-BF90-B53D137D1972}" srcOrd="1" destOrd="0" presId="urn:microsoft.com/office/officeart/2005/8/layout/orgChart1"/>
    <dgm:cxn modelId="{71818780-C4BB-4471-9B83-F9EDD57E2881}" type="presOf" srcId="{01F52123-2922-461A-8E74-DB7A54B7987E}" destId="{EB9CC9BD-D5B5-4EB1-BAD7-830BB108F974}" srcOrd="0" destOrd="0" presId="urn:microsoft.com/office/officeart/2005/8/layout/orgChart1"/>
    <dgm:cxn modelId="{795D1E83-2BE5-4163-83A5-38B56C0F7236}" srcId="{B69A64DB-1714-436F-90C8-41D514202708}" destId="{E04108CC-D788-493D-9AF2-4B8A8DC41826}" srcOrd="6" destOrd="0" parTransId="{52C7623F-340C-4332-BDBA-949A48642332}" sibTransId="{2B6C3ED0-E5A3-48FF-96D7-0E65F08992D8}"/>
    <dgm:cxn modelId="{FA161788-BCAC-4E51-BA08-52E9DBCAE432}" type="presOf" srcId="{A5C19F20-8901-4DCD-873C-151E390E217C}" destId="{00651A60-9108-4C8B-B384-46874A592003}" srcOrd="1" destOrd="0" presId="urn:microsoft.com/office/officeart/2005/8/layout/orgChart1"/>
    <dgm:cxn modelId="{99CB268B-29C5-4C89-9DEC-411D8D919419}" type="presOf" srcId="{47D4D7A2-E0DF-49DF-97CA-A5DAFECB4F24}" destId="{677A5238-6F10-41AA-A81C-278CDAEB7C0B}" srcOrd="0" destOrd="0" presId="urn:microsoft.com/office/officeart/2005/8/layout/orgChart1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647FF18C-92A8-4B69-84D6-61CABCA964F7}" srcId="{F24A8D2B-A1D4-4763-8B5A-C0794AFF4313}" destId="{E8E49012-3BFB-4E1A-B6FD-80C1B53A118C}" srcOrd="0" destOrd="0" parTransId="{9B6A02D0-C180-4DFD-BC06-4BE4C3F070FC}" sibTransId="{A92F90F8-C352-48DB-9DEA-0FA1472FCD18}"/>
    <dgm:cxn modelId="{FD50F88F-EF61-4D8F-B757-22686B11204C}" type="presOf" srcId="{55327A1B-A8CB-4076-AB4A-98AB1EDC8BBE}" destId="{91DF1F54-EE1E-43DE-8E25-98F8A0AEF84B}" srcOrd="0" destOrd="0" presId="urn:microsoft.com/office/officeart/2005/8/layout/orgChart1"/>
    <dgm:cxn modelId="{27F72992-40CF-426B-A1ED-B54325DA86EB}" type="presOf" srcId="{5AF7C630-BAF7-4061-BC18-B936AB908EDD}" destId="{D339BAB8-A745-4494-95C0-0CE2FF25960A}" srcOrd="1" destOrd="0" presId="urn:microsoft.com/office/officeart/2005/8/layout/orgChart1"/>
    <dgm:cxn modelId="{86092B94-FF53-4770-A2D1-A99F23027E0E}" type="presOf" srcId="{0B78DC16-A1D1-48D7-81CE-62CE11EF19C8}" destId="{5A9AF9D3-A0A3-4973-A09D-9EA447E8A2F3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C28AF198-CD11-4371-A59D-15B4CAF446F1}" type="presOf" srcId="{18774DB7-2220-4E48-A627-7942511905F4}" destId="{814CF584-585E-46EE-908D-12CDC4CEE7B5}" srcOrd="0" destOrd="0" presId="urn:microsoft.com/office/officeart/2005/8/layout/orgChart1"/>
    <dgm:cxn modelId="{D0B35899-C1F5-4EAF-877F-B7376950CCD3}" type="presOf" srcId="{317C4FA3-745E-410C-BCBB-8E9067D45A8C}" destId="{30D1BF97-9EE5-451B-8618-D4518245D1F8}" srcOrd="0" destOrd="0" presId="urn:microsoft.com/office/officeart/2005/8/layout/orgChart1"/>
    <dgm:cxn modelId="{6135DF99-83AA-4CC7-BA5C-CC0FA80D963C}" type="presOf" srcId="{6126319F-4880-4417-BA31-1FAFA18CEC4C}" destId="{7598747B-FE61-4C62-832A-EBBD83273B96}" srcOrd="0" destOrd="0" presId="urn:microsoft.com/office/officeart/2005/8/layout/orgChart1"/>
    <dgm:cxn modelId="{CD6E749D-C050-4746-9B39-38B265DC6AAD}" type="presOf" srcId="{52C7623F-340C-4332-BDBA-949A48642332}" destId="{E2FC5F92-EAD4-4B39-B029-4E98CF8F3C5E}" srcOrd="0" destOrd="0" presId="urn:microsoft.com/office/officeart/2005/8/layout/orgChart1"/>
    <dgm:cxn modelId="{46E5829D-2599-405F-BC2A-C55668A89CA6}" srcId="{7C8BD811-73E9-4121-8C66-FAE818C782E5}" destId="{01F52123-2922-461A-8E74-DB7A54B7987E}" srcOrd="2" destOrd="0" parTransId="{668D8DE4-DB32-491F-9521-9D854AACB7B5}" sibTransId="{4DF92AF6-6610-4C3A-95BC-FF4959CF50CE}"/>
    <dgm:cxn modelId="{D65943A2-EBB2-4098-ACB9-5431DCA179A2}" type="presOf" srcId="{E8E49012-3BFB-4E1A-B6FD-80C1B53A118C}" destId="{D8CF3383-0945-4C8D-8A53-372F0B50E698}" srcOrd="0" destOrd="0" presId="urn:microsoft.com/office/officeart/2005/8/layout/orgChart1"/>
    <dgm:cxn modelId="{863279A4-7557-4D79-99AC-1415AC68CC61}" type="presOf" srcId="{23370B66-E7B4-4C46-8E24-EE7D6EBC5BF9}" destId="{0850A5C5-9934-49C7-AB0E-88D1784C8CDD}" srcOrd="0" destOrd="0" presId="urn:microsoft.com/office/officeart/2005/8/layout/orgChart1"/>
    <dgm:cxn modelId="{BBD162A6-6EC8-42A6-AC63-4289BC7FAA45}" type="presOf" srcId="{CF1C1EEA-399D-4789-BEDA-712589BF2C32}" destId="{C312E839-73D9-4627-B439-327716D71414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075B8BAD-3917-4B31-84B1-8848EFA7BD1B}" srcId="{B69A64DB-1714-436F-90C8-41D514202708}" destId="{B40FA6C8-3CF6-4544-A577-9266108AE914}" srcOrd="8" destOrd="0" parTransId="{AF3A22DC-E9A3-4753-A8F3-64B0B8F1998C}" sibTransId="{767A6A8A-3AF3-4D0C-862D-1D862C135ADD}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3A8011B0-AD2B-42C5-A22A-5D61C1117507}" type="presOf" srcId="{9B6A02D0-C180-4DFD-BC06-4BE4C3F070FC}" destId="{34999F59-46E4-4D02-93A7-653263849643}" srcOrd="0" destOrd="0" presId="urn:microsoft.com/office/officeart/2005/8/layout/orgChart1"/>
    <dgm:cxn modelId="{187EF8B6-87E7-4BB7-9333-5D8C98ABD299}" srcId="{E04108CC-D788-493D-9AF2-4B8A8DC41826}" destId="{706EB468-C524-4B27-B7ED-6C6DCE5EF316}" srcOrd="2" destOrd="0" parTransId="{FA5D0055-96E2-4E15-B467-2349BFA9FE5E}" sibTransId="{F5CF4F3D-66DF-4556-9E39-C205528DDAE1}"/>
    <dgm:cxn modelId="{C15D69B8-310F-4ED2-BE01-5786D8894A53}" type="presOf" srcId="{E04108CC-D788-493D-9AF2-4B8A8DC41826}" destId="{028E6A46-45A7-41D3-8789-9C95F66466F9}" srcOrd="1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F2ECF9B8-E4B1-4E6C-A483-BC32A534E794}" type="presOf" srcId="{83D6038A-0723-4174-9E43-73027E9A6530}" destId="{4952D935-A12A-422C-90B7-C0C6BEE1BED3}" srcOrd="0" destOrd="0" presId="urn:microsoft.com/office/officeart/2005/8/layout/orgChart1"/>
    <dgm:cxn modelId="{978621C0-FABF-4C30-8778-434F0F6CB842}" srcId="{B69A64DB-1714-436F-90C8-41D514202708}" destId="{83D6038A-0723-4174-9E43-73027E9A6530}" srcOrd="9" destOrd="0" parTransId="{D3F02629-7BE7-4377-A4A3-EA3F967DDBE2}" sibTransId="{11B65572-3CC0-4B20-9B3B-BBBA1F4A51B4}"/>
    <dgm:cxn modelId="{40F1BDC0-CF5D-4AB1-9961-7BEF5D022D32}" srcId="{E04108CC-D788-493D-9AF2-4B8A8DC41826}" destId="{BEA759B5-0D64-4FB8-B5DE-57E9D11D6905}" srcOrd="0" destOrd="0" parTransId="{ADEBA4C5-6347-4B35-947C-9E0A9E6EE6CF}" sibTransId="{C07161F9-1EA5-4A79-AD69-942C5117059D}"/>
    <dgm:cxn modelId="{C987A2C2-B992-46B8-8885-25EB89F4C941}" type="presOf" srcId="{BEA759B5-0D64-4FB8-B5DE-57E9D11D6905}" destId="{C784AEB5-3E54-4811-8BFF-C4C7D535AE79}" srcOrd="0" destOrd="0" presId="urn:microsoft.com/office/officeart/2005/8/layout/orgChart1"/>
    <dgm:cxn modelId="{58E42FC3-BC22-40B9-BCBC-8B9E79C40FCA}" type="presOf" srcId="{71529E4F-31CE-4B86-B6B4-D006CB71E2EA}" destId="{9E283604-0B28-4010-9436-328897227681}" srcOrd="0" destOrd="0" presId="urn:microsoft.com/office/officeart/2005/8/layout/orgChart1"/>
    <dgm:cxn modelId="{8FE095C3-D248-4B37-A863-358480084BB3}" srcId="{4001DED7-CAA9-4514-BA03-748C39458DE5}" destId="{0528519A-F160-4903-B638-D49DF3E249AA}" srcOrd="3" destOrd="0" parTransId="{5699EC59-1783-4E9F-8702-B9CA7B5810F8}" sibTransId="{ABA8338D-0E0A-48C7-AE9C-FE8FA554E7E4}"/>
    <dgm:cxn modelId="{D0C26DC5-29F3-4A5A-9C10-14332AA4480B}" srcId="{B69A64DB-1714-436F-90C8-41D514202708}" destId="{7C8BD811-73E9-4121-8C66-FAE818C782E5}" srcOrd="7" destOrd="0" parTransId="{6126319F-4880-4417-BA31-1FAFA18CEC4C}" sibTransId="{47C979D1-A1F8-493E-94D9-D7F8D37CFBDE}"/>
    <dgm:cxn modelId="{B1CB91C5-7E38-4552-9791-9DE08B90BFF5}" type="presOf" srcId="{9804E625-2400-4F84-B2D3-4C147A418E98}" destId="{6FBADF2E-5815-4606-9CA4-3D6B6657749C}" srcOrd="0" destOrd="0" presId="urn:microsoft.com/office/officeart/2005/8/layout/orgChart1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7C08AFC7-7FAD-4BBC-ADAB-96AF4FC525FA}" type="presOf" srcId="{5AF7C630-BAF7-4061-BC18-B936AB908EDD}" destId="{2AB38507-70BC-4FBE-9DFB-1455F4769AE4}" srcOrd="0" destOrd="0" presId="urn:microsoft.com/office/officeart/2005/8/layout/orgChart1"/>
    <dgm:cxn modelId="{35946BC8-3E37-4BDB-8D6C-2F733574D694}" type="presOf" srcId="{B40FA6C8-3CF6-4544-A577-9266108AE914}" destId="{74C986B5-D2C3-415B-832D-A5EA77EB6DB8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21902CCC-E52F-4820-B964-F27B443C2A06}" type="presOf" srcId="{A5C19F20-8901-4DCD-873C-151E390E217C}" destId="{6EF14A21-F548-4C1B-B504-68F929DE8227}" srcOrd="0" destOrd="0" presId="urn:microsoft.com/office/officeart/2005/8/layout/orgChart1"/>
    <dgm:cxn modelId="{8E1937D0-6A2B-42DC-A761-68ABDFA975ED}" type="presOf" srcId="{14E716B4-200A-4625-B4C3-784902876B40}" destId="{94B30940-E6AB-4B39-AE94-647CB351C65B}" srcOrd="0" destOrd="0" presId="urn:microsoft.com/office/officeart/2005/8/layout/orgChart1"/>
    <dgm:cxn modelId="{11CCB4D1-B4C2-40C1-B6B5-E1913781A396}" type="presOf" srcId="{696C9C00-CE56-459B-990B-AF0923BE497D}" destId="{4F776418-783F-4D18-BC0A-1FC9425A3156}" srcOrd="0" destOrd="0" presId="urn:microsoft.com/office/officeart/2005/8/layout/orgChart1"/>
    <dgm:cxn modelId="{D10809D3-27D0-4E5E-A2BE-7A2C05E9B408}" type="presOf" srcId="{BEA759B5-0D64-4FB8-B5DE-57E9D11D6905}" destId="{76454688-C543-40EB-9676-F256C7AE62C7}" srcOrd="1" destOrd="0" presId="urn:microsoft.com/office/officeart/2005/8/layout/orgChart1"/>
    <dgm:cxn modelId="{6EB144D3-3D82-42DE-939F-876CFBE893FC}" srcId="{4001DED7-CAA9-4514-BA03-748C39458DE5}" destId="{0B78DC16-A1D1-48D7-81CE-62CE11EF19C8}" srcOrd="2" destOrd="0" parTransId="{79527187-B6A2-4265-B116-CEF86A0020A7}" sibTransId="{A5C1C56D-197E-41DA-A077-BE5A7E0B5098}"/>
    <dgm:cxn modelId="{02CEB8D3-7A6A-42F3-BF36-EAA549702454}" type="presOf" srcId="{4250BDB7-ADF7-47E1-9801-99C0BA86ED2A}" destId="{A234B55B-7D79-429E-BB50-02F10CA6A716}" srcOrd="1" destOrd="0" presId="urn:microsoft.com/office/officeart/2005/8/layout/orgChart1"/>
    <dgm:cxn modelId="{DA3E9CD4-97BA-4C3E-8846-23BAF70664DB}" srcId="{83D6038A-0723-4174-9E43-73027E9A6530}" destId="{14E716B4-200A-4625-B4C3-784902876B40}" srcOrd="1" destOrd="0" parTransId="{BC354CC1-1125-4CF0-8BB0-F0669DDAF0BC}" sibTransId="{29E3C6D6-3E87-4BA6-A8F9-AD099170D59F}"/>
    <dgm:cxn modelId="{29D99CD4-53AF-4897-870B-A6725C76F48E}" type="presOf" srcId="{83D6038A-0723-4174-9E43-73027E9A6530}" destId="{EAC9A66F-FBA1-4AD2-8823-43A8DB8A3E9C}" srcOrd="1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65E0CDD5-998C-44AF-B2CF-D3EADAAD8206}" srcId="{83D6038A-0723-4174-9E43-73027E9A6530}" destId="{84FFF768-C8C2-44CB-9CB1-708C54FCDA62}" srcOrd="2" destOrd="0" parTransId="{113C4F7D-F9A2-4EE2-AC3F-611AF2120B8B}" sibTransId="{DE98B06B-DE01-4C1C-9390-FF4247CF8EC4}"/>
    <dgm:cxn modelId="{4F4A78D6-F3E2-4C5C-A8E2-B33CCBC54652}" type="presOf" srcId="{D3F02629-7BE7-4377-A4A3-EA3F967DDBE2}" destId="{F4E676DB-0B6E-4A60-AA22-453685C50E0B}" srcOrd="0" destOrd="0" presId="urn:microsoft.com/office/officeart/2005/8/layout/orgChart1"/>
    <dgm:cxn modelId="{31F250DD-53AD-4F13-886E-9F584E767E05}" type="presOf" srcId="{2D2853A9-CC00-4A5E-A56B-B3A9D6A02249}" destId="{2A09B72E-A5A1-4FD3-A697-FB768F04927F}" srcOrd="0" destOrd="0" presId="urn:microsoft.com/office/officeart/2005/8/layout/orgChart1"/>
    <dgm:cxn modelId="{EF023BE5-0B69-403B-B96A-86BBC16DF9BF}" type="presOf" srcId="{0528519A-F160-4903-B638-D49DF3E249AA}" destId="{E1669508-A7F2-4624-A6A5-0D243D602922}" srcOrd="1" destOrd="0" presId="urn:microsoft.com/office/officeart/2005/8/layout/orgChart1"/>
    <dgm:cxn modelId="{8D4F17E7-68C7-442E-B5B5-6F0362C4A2A1}" type="presOf" srcId="{14E716B4-200A-4625-B4C3-784902876B40}" destId="{11FD8506-1D51-41A5-9AA7-DF331C0F9CC7}" srcOrd="1" destOrd="0" presId="urn:microsoft.com/office/officeart/2005/8/layout/orgChart1"/>
    <dgm:cxn modelId="{262BEAE7-53F5-4078-BD3D-B8F522C15F15}" type="presOf" srcId="{317C4FA3-745E-410C-BCBB-8E9067D45A8C}" destId="{20721573-4B4B-4BF8-86BE-9C89DDC50007}" srcOrd="1" destOrd="0" presId="urn:microsoft.com/office/officeart/2005/8/layout/orgChart1"/>
    <dgm:cxn modelId="{B406EDE8-F996-40BE-8C0E-8B6FA59BD688}" type="presOf" srcId="{FA5D0055-96E2-4E15-B467-2349BFA9FE5E}" destId="{6D0856EE-3173-4E4F-8BF7-0ECCD6F04B1D}" srcOrd="0" destOrd="0" presId="urn:microsoft.com/office/officeart/2005/8/layout/orgChart1"/>
    <dgm:cxn modelId="{9FBE3EE9-BA34-4845-A3AF-18FE290CCAA4}" type="presOf" srcId="{6F10C43D-258C-41D4-B006-3DD45112D019}" destId="{14306141-F5E4-403D-9523-FE3214B9DC4B}" srcOrd="1" destOrd="0" presId="urn:microsoft.com/office/officeart/2005/8/layout/orgChart1"/>
    <dgm:cxn modelId="{5B3B76E9-CCC0-409E-98EE-60763E22C09D}" type="presOf" srcId="{ADEBA4C5-6347-4B35-947C-9E0A9E6EE6CF}" destId="{3DD63565-5997-4F20-AC35-C45BDBC9F3F1}" srcOrd="0" destOrd="0" presId="urn:microsoft.com/office/officeart/2005/8/layout/orgChart1"/>
    <dgm:cxn modelId="{2B76C5EA-D930-4E39-BEBB-901DA856E085}" srcId="{6F10C43D-258C-41D4-B006-3DD45112D019}" destId="{6CED7C20-55EF-45F9-8474-E7580A2B56A5}" srcOrd="0" destOrd="0" parTransId="{8FEAEDBE-9D84-4FE7-93A6-65BFF8C77DCE}" sibTransId="{EC8E9654-A1FE-494A-8585-44D8C9136631}"/>
    <dgm:cxn modelId="{7C0A77ED-777E-46EA-B6DF-BBA022DCD921}" type="presOf" srcId="{29E31511-655E-4315-B02C-CCB7F4B6468D}" destId="{FF39BF44-E70C-4368-AFFD-25EA7CCF4177}" srcOrd="0" destOrd="0" presId="urn:microsoft.com/office/officeart/2005/8/layout/orgChart1"/>
    <dgm:cxn modelId="{9B1034EE-E354-40EA-8E59-5A8F1B319790}" type="presOf" srcId="{113C4F7D-F9A2-4EE2-AC3F-611AF2120B8B}" destId="{1F4F5F1D-A23B-4944-ABCE-B9968BE6F4A0}" srcOrd="0" destOrd="0" presId="urn:microsoft.com/office/officeart/2005/8/layout/orgChart1"/>
    <dgm:cxn modelId="{35CBB1F2-2094-4B90-8E07-2E84EB2A9DD1}" type="presOf" srcId="{0528519A-F160-4903-B638-D49DF3E249AA}" destId="{B85CBD5D-07BD-4054-837C-5280904A98F8}" srcOrd="0" destOrd="0" presId="urn:microsoft.com/office/officeart/2005/8/layout/orgChart1"/>
    <dgm:cxn modelId="{E72C66F3-B9FA-4DD7-A721-3EF48492EF56}" srcId="{F24A8D2B-A1D4-4763-8B5A-C0794AFF4313}" destId="{5AF7C630-BAF7-4061-BC18-B936AB908EDD}" srcOrd="1" destOrd="0" parTransId="{FAE917EF-AD53-488F-B9EA-8B75595D887D}" sibTransId="{6522B74C-4B91-4DEA-A1BA-B1C47D693788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4BCB1AF8-C468-435A-AA24-52AECD99C0C2}" srcId="{18774DB7-2220-4E48-A627-7942511905F4}" destId="{62BB2806-CD81-433B-8E4B-8BA52D2032DB}" srcOrd="2" destOrd="0" parTransId="{2CEC38B4-20E3-478F-AA0C-1A9539A9027A}" sibTransId="{20FF3FA1-E3F9-4030-9052-0FEBD7BBE6F0}"/>
    <dgm:cxn modelId="{A62FE7F8-BC25-4F5F-BE2A-439FAA910569}" type="presOf" srcId="{668D8DE4-DB32-491F-9521-9D854AACB7B5}" destId="{47F713B3-BEAE-4B37-A1A6-D47116FE794A}" srcOrd="0" destOrd="0" presId="urn:microsoft.com/office/officeart/2005/8/layout/orgChart1"/>
    <dgm:cxn modelId="{5D0BC0F9-7178-4645-8D34-DC2352C78707}" type="presOf" srcId="{9D2D0F39-2BB6-4645-9098-D13E7A742F77}" destId="{BBA8CECF-FEB6-4B2D-88AC-ADA0C8B33699}" srcOrd="1" destOrd="0" presId="urn:microsoft.com/office/officeart/2005/8/layout/orgChart1"/>
    <dgm:cxn modelId="{7C3DB1FA-D3A5-4005-A710-A8B40800DDA4}" type="presOf" srcId="{CA3BBB3F-AA83-4194-B154-567B9D37C8B2}" destId="{0B077469-339F-4C24-A518-E9C1CF970AA0}" srcOrd="1" destOrd="0" presId="urn:microsoft.com/office/officeart/2005/8/layout/orgChart1"/>
    <dgm:cxn modelId="{76B443FB-9362-4C1F-A49C-6C07811E2C72}" type="presOf" srcId="{5699EC59-1783-4E9F-8702-B9CA7B5810F8}" destId="{EE236543-2737-456B-B835-659C303B1B27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A1CBBB66-86C1-4938-B675-76D5F0CF4679}" type="presParOf" srcId="{75D87A8A-FA5F-49A6-BA5A-30AD5B886E4E}" destId="{C312E839-73D9-4627-B439-327716D71414}" srcOrd="0" destOrd="0" presId="urn:microsoft.com/office/officeart/2005/8/layout/orgChart1"/>
    <dgm:cxn modelId="{80FDABDA-3976-4AD7-97CD-B36C18B758FF}" type="presParOf" srcId="{75D87A8A-FA5F-49A6-BA5A-30AD5B886E4E}" destId="{734D33DD-854A-4831-9FC1-DA9508CFEBE3}" srcOrd="1" destOrd="0" presId="urn:microsoft.com/office/officeart/2005/8/layout/orgChart1"/>
    <dgm:cxn modelId="{D6BB6419-C171-48DF-93CE-92A12BB2A99A}" type="presParOf" srcId="{734D33DD-854A-4831-9FC1-DA9508CFEBE3}" destId="{CC128DA3-55AE-4073-B088-9700169FD447}" srcOrd="0" destOrd="0" presId="urn:microsoft.com/office/officeart/2005/8/layout/orgChart1"/>
    <dgm:cxn modelId="{6ED74F12-1607-4DAF-8964-FBA1042DD8D4}" type="presParOf" srcId="{CC128DA3-55AE-4073-B088-9700169FD447}" destId="{86C01DEA-B15C-4E83-AA69-B116610997FA}" srcOrd="0" destOrd="0" presId="urn:microsoft.com/office/officeart/2005/8/layout/orgChart1"/>
    <dgm:cxn modelId="{3B9C7D46-C35B-4F2D-A12F-DB58FCC875F5}" type="presParOf" srcId="{CC128DA3-55AE-4073-B088-9700169FD447}" destId="{BBA8CECF-FEB6-4B2D-88AC-ADA0C8B33699}" srcOrd="1" destOrd="0" presId="urn:microsoft.com/office/officeart/2005/8/layout/orgChart1"/>
    <dgm:cxn modelId="{AF1EE4A5-3FE8-40BD-8D73-12B445CE6394}" type="presParOf" srcId="{734D33DD-854A-4831-9FC1-DA9508CFEBE3}" destId="{BA93623A-8475-4515-9BB7-898279D357A6}" srcOrd="1" destOrd="0" presId="urn:microsoft.com/office/officeart/2005/8/layout/orgChart1"/>
    <dgm:cxn modelId="{B50F10E1-F495-476B-A87B-AAA56F75A492}" type="presParOf" srcId="{734D33DD-854A-4831-9FC1-DA9508CFEBE3}" destId="{3CB548BB-4C0B-4767-9C45-307EA8B0A8E3}" srcOrd="2" destOrd="0" presId="urn:microsoft.com/office/officeart/2005/8/layout/orgChart1"/>
    <dgm:cxn modelId="{B09B2DAD-DB1B-4673-BDD4-2951C5726F6D}" type="presParOf" srcId="{75D87A8A-FA5F-49A6-BA5A-30AD5B886E4E}" destId="{677A5238-6F10-41AA-A81C-278CDAEB7C0B}" srcOrd="2" destOrd="0" presId="urn:microsoft.com/office/officeart/2005/8/layout/orgChart1"/>
    <dgm:cxn modelId="{0E456525-A95F-4912-936A-A0EFF539E3DB}" type="presParOf" srcId="{75D87A8A-FA5F-49A6-BA5A-30AD5B886E4E}" destId="{71186159-0F06-4B18-81DD-2EC9DF1B53D9}" srcOrd="3" destOrd="0" presId="urn:microsoft.com/office/officeart/2005/8/layout/orgChart1"/>
    <dgm:cxn modelId="{50AE1AA5-9545-4F4A-98AE-9E54C5A8A52C}" type="presParOf" srcId="{71186159-0F06-4B18-81DD-2EC9DF1B53D9}" destId="{CD090A1A-8285-4A28-951B-2F9AB954D2D4}" srcOrd="0" destOrd="0" presId="urn:microsoft.com/office/officeart/2005/8/layout/orgChart1"/>
    <dgm:cxn modelId="{61BD9A25-30DD-465B-9A44-7B2AD2FEB19C}" type="presParOf" srcId="{CD090A1A-8285-4A28-951B-2F9AB954D2D4}" destId="{91DF1F54-EE1E-43DE-8E25-98F8A0AEF84B}" srcOrd="0" destOrd="0" presId="urn:microsoft.com/office/officeart/2005/8/layout/orgChart1"/>
    <dgm:cxn modelId="{FFB68A8F-5853-46D5-BAF1-46F13570AA43}" type="presParOf" srcId="{CD090A1A-8285-4A28-951B-2F9AB954D2D4}" destId="{7E8B564B-B2DC-44E2-879B-369B6745BCDF}" srcOrd="1" destOrd="0" presId="urn:microsoft.com/office/officeart/2005/8/layout/orgChart1"/>
    <dgm:cxn modelId="{DDA5F114-FEF0-4732-B526-C60FA1E29C75}" type="presParOf" srcId="{71186159-0F06-4B18-81DD-2EC9DF1B53D9}" destId="{389DE6A8-01C4-450F-841F-49FAABEA31C7}" srcOrd="1" destOrd="0" presId="urn:microsoft.com/office/officeart/2005/8/layout/orgChart1"/>
    <dgm:cxn modelId="{B16797DF-A85C-478C-A966-BE67C6F4D203}" type="presParOf" srcId="{71186159-0F06-4B18-81DD-2EC9DF1B53D9}" destId="{05CB5D0F-2856-4451-BC18-FAF5B4CB78B9}" srcOrd="2" destOrd="0" presId="urn:microsoft.com/office/officeart/2005/8/layout/orgChart1"/>
    <dgm:cxn modelId="{D1F5457E-15A9-4A6D-80D9-2E6CF3E4DCEA}" type="presParOf" srcId="{75D87A8A-FA5F-49A6-BA5A-30AD5B886E4E}" destId="{FE293D8F-D00C-4E67-9EAD-08ECE47CB83F}" srcOrd="4" destOrd="0" presId="urn:microsoft.com/office/officeart/2005/8/layout/orgChart1"/>
    <dgm:cxn modelId="{BB19600D-02F6-4E58-BA6A-90EB13F388B0}" type="presParOf" srcId="{75D87A8A-FA5F-49A6-BA5A-30AD5B886E4E}" destId="{D4029CEA-CEFF-4677-A476-9A76E52BE7FB}" srcOrd="5" destOrd="0" presId="urn:microsoft.com/office/officeart/2005/8/layout/orgChart1"/>
    <dgm:cxn modelId="{9D7F3E73-3228-4A34-B2D7-D7E4E03D49E7}" type="presParOf" srcId="{D4029CEA-CEFF-4677-A476-9A76E52BE7FB}" destId="{BB5A817F-8082-408B-B568-9CDDA677B6FE}" srcOrd="0" destOrd="0" presId="urn:microsoft.com/office/officeart/2005/8/layout/orgChart1"/>
    <dgm:cxn modelId="{3E001FF1-DFED-48F4-81B4-C954A230F19A}" type="presParOf" srcId="{BB5A817F-8082-408B-B568-9CDDA677B6FE}" destId="{F520B7B5-52CF-45EA-84FD-4A82303D7595}" srcOrd="0" destOrd="0" presId="urn:microsoft.com/office/officeart/2005/8/layout/orgChart1"/>
    <dgm:cxn modelId="{0CCCFFA1-E92D-4159-AE0B-82DDA2570E9C}" type="presParOf" srcId="{BB5A817F-8082-408B-B568-9CDDA677B6FE}" destId="{5A9AF9D3-A0A3-4973-A09D-9EA447E8A2F3}" srcOrd="1" destOrd="0" presId="urn:microsoft.com/office/officeart/2005/8/layout/orgChart1"/>
    <dgm:cxn modelId="{BC04957D-24F9-40B3-9BA7-F8C8655901B7}" type="presParOf" srcId="{D4029CEA-CEFF-4677-A476-9A76E52BE7FB}" destId="{B2AAC392-17F4-48C3-8EB9-F5FA68982069}" srcOrd="1" destOrd="0" presId="urn:microsoft.com/office/officeart/2005/8/layout/orgChart1"/>
    <dgm:cxn modelId="{80852989-A034-404E-8E0B-A6F560395394}" type="presParOf" srcId="{D4029CEA-CEFF-4677-A476-9A76E52BE7FB}" destId="{9A468D13-9308-40F5-8F69-0C7482D76226}" srcOrd="2" destOrd="0" presId="urn:microsoft.com/office/officeart/2005/8/layout/orgChart1"/>
    <dgm:cxn modelId="{91FBA570-AE38-428B-84FA-73CCA686CC39}" type="presParOf" srcId="{75D87A8A-FA5F-49A6-BA5A-30AD5B886E4E}" destId="{EE236543-2737-456B-B835-659C303B1B27}" srcOrd="6" destOrd="0" presId="urn:microsoft.com/office/officeart/2005/8/layout/orgChart1"/>
    <dgm:cxn modelId="{E28C358D-3364-4467-BF10-97B00BA9BE94}" type="presParOf" srcId="{75D87A8A-FA5F-49A6-BA5A-30AD5B886E4E}" destId="{783514A4-C0E3-414F-9FFE-0A318A4EC373}" srcOrd="7" destOrd="0" presId="urn:microsoft.com/office/officeart/2005/8/layout/orgChart1"/>
    <dgm:cxn modelId="{DA3969F0-D0F3-4C8F-B92A-8C7CC8E2AEC6}" type="presParOf" srcId="{783514A4-C0E3-414F-9FFE-0A318A4EC373}" destId="{B214FA9E-35EB-4BD3-BC70-ECE130A5BA53}" srcOrd="0" destOrd="0" presId="urn:microsoft.com/office/officeart/2005/8/layout/orgChart1"/>
    <dgm:cxn modelId="{7CAFD77C-D0FB-4D96-84C9-4AA472EB9F88}" type="presParOf" srcId="{B214FA9E-35EB-4BD3-BC70-ECE130A5BA53}" destId="{B85CBD5D-07BD-4054-837C-5280904A98F8}" srcOrd="0" destOrd="0" presId="urn:microsoft.com/office/officeart/2005/8/layout/orgChart1"/>
    <dgm:cxn modelId="{A971298E-F18D-49FA-9AD5-9AD079229D88}" type="presParOf" srcId="{B214FA9E-35EB-4BD3-BC70-ECE130A5BA53}" destId="{E1669508-A7F2-4624-A6A5-0D243D602922}" srcOrd="1" destOrd="0" presId="urn:microsoft.com/office/officeart/2005/8/layout/orgChart1"/>
    <dgm:cxn modelId="{C9F7039F-7E73-4A3B-8810-1197CEABD237}" type="presParOf" srcId="{783514A4-C0E3-414F-9FFE-0A318A4EC373}" destId="{2AE788E8-3FD8-4158-A55F-16651DC863B3}" srcOrd="1" destOrd="0" presId="urn:microsoft.com/office/officeart/2005/8/layout/orgChart1"/>
    <dgm:cxn modelId="{6B5871AE-742E-499F-AD24-A4018FA1AAE9}" type="presParOf" srcId="{783514A4-C0E3-414F-9FFE-0A318A4EC373}" destId="{12279ECF-8F52-489A-A315-F1277D469F0A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AEA24CD3-3055-42B4-84E0-E9B0EFDE2AB2}" type="presParOf" srcId="{FC9DDD01-970F-4DF8-B156-C120E3BB3467}" destId="{CF97F603-57BD-4D59-B074-C82B01D64D26}" srcOrd="2" destOrd="0" presId="urn:microsoft.com/office/officeart/2005/8/layout/orgChart1"/>
    <dgm:cxn modelId="{08E1C345-8433-4B02-82CB-6C52DCE8721D}" type="presParOf" srcId="{FC9DDD01-970F-4DF8-B156-C120E3BB3467}" destId="{C7044D13-9A68-4A6C-8A2F-C144AC45309C}" srcOrd="3" destOrd="0" presId="urn:microsoft.com/office/officeart/2005/8/layout/orgChart1"/>
    <dgm:cxn modelId="{4A436524-11C8-4C6F-B133-798FB8476BAA}" type="presParOf" srcId="{C7044D13-9A68-4A6C-8A2F-C144AC45309C}" destId="{5B6A9C1F-67D0-46B2-A23C-C92A60DF5416}" srcOrd="0" destOrd="0" presId="urn:microsoft.com/office/officeart/2005/8/layout/orgChart1"/>
    <dgm:cxn modelId="{1C593309-A75C-417D-86F5-A2C592FA10D7}" type="presParOf" srcId="{5B6A9C1F-67D0-46B2-A23C-C92A60DF5416}" destId="{814CF584-585E-46EE-908D-12CDC4CEE7B5}" srcOrd="0" destOrd="0" presId="urn:microsoft.com/office/officeart/2005/8/layout/orgChart1"/>
    <dgm:cxn modelId="{4958B2BE-C174-464E-860E-1D9C035EB377}" type="presParOf" srcId="{5B6A9C1F-67D0-46B2-A23C-C92A60DF5416}" destId="{0231ACE3-DDCB-4185-9972-1BD83A2FB215}" srcOrd="1" destOrd="0" presId="urn:microsoft.com/office/officeart/2005/8/layout/orgChart1"/>
    <dgm:cxn modelId="{BFEFC2C4-0A34-4D73-A248-6BA3C3001DA2}" type="presParOf" srcId="{C7044D13-9A68-4A6C-8A2F-C144AC45309C}" destId="{77344F3C-9A09-4425-86B6-47421DB6744B}" srcOrd="1" destOrd="0" presId="urn:microsoft.com/office/officeart/2005/8/layout/orgChart1"/>
    <dgm:cxn modelId="{DADEEB81-32AD-4C99-9950-2B51DA5648A6}" type="presParOf" srcId="{77344F3C-9A09-4425-86B6-47421DB6744B}" destId="{9E283604-0B28-4010-9436-328897227681}" srcOrd="0" destOrd="0" presId="urn:microsoft.com/office/officeart/2005/8/layout/orgChart1"/>
    <dgm:cxn modelId="{D0D60436-33C2-4553-8CFD-6850DC2A9B48}" type="presParOf" srcId="{77344F3C-9A09-4425-86B6-47421DB6744B}" destId="{EB95CC37-7099-41EB-83A1-35F2BD50CB99}" srcOrd="1" destOrd="0" presId="urn:microsoft.com/office/officeart/2005/8/layout/orgChart1"/>
    <dgm:cxn modelId="{334BD6CE-17B0-4E4D-B497-1E9F7DB1D913}" type="presParOf" srcId="{EB95CC37-7099-41EB-83A1-35F2BD50CB99}" destId="{4614BA65-629E-4802-80F1-061244999B46}" srcOrd="0" destOrd="0" presId="urn:microsoft.com/office/officeart/2005/8/layout/orgChart1"/>
    <dgm:cxn modelId="{91099B06-C7DA-4CB0-9A94-802C2D7679D8}" type="presParOf" srcId="{4614BA65-629E-4802-80F1-061244999B46}" destId="{6EF14A21-F548-4C1B-B504-68F929DE8227}" srcOrd="0" destOrd="0" presId="urn:microsoft.com/office/officeart/2005/8/layout/orgChart1"/>
    <dgm:cxn modelId="{F2F154BF-3B90-4E63-8569-D10285819B94}" type="presParOf" srcId="{4614BA65-629E-4802-80F1-061244999B46}" destId="{00651A60-9108-4C8B-B384-46874A592003}" srcOrd="1" destOrd="0" presId="urn:microsoft.com/office/officeart/2005/8/layout/orgChart1"/>
    <dgm:cxn modelId="{857F5F67-E3BD-44D4-8C72-3D8FDC6832E0}" type="presParOf" srcId="{EB95CC37-7099-41EB-83A1-35F2BD50CB99}" destId="{84B0C6FA-4BD3-480C-A321-E6BEF21F442F}" srcOrd="1" destOrd="0" presId="urn:microsoft.com/office/officeart/2005/8/layout/orgChart1"/>
    <dgm:cxn modelId="{AAB462FC-1AA1-45C6-9A88-64E7B8C9FEDC}" type="presParOf" srcId="{EB95CC37-7099-41EB-83A1-35F2BD50CB99}" destId="{6FFF2B9B-15E5-413F-AF76-7F608267A0BF}" srcOrd="2" destOrd="0" presId="urn:microsoft.com/office/officeart/2005/8/layout/orgChart1"/>
    <dgm:cxn modelId="{70D7D945-0E5E-4940-8D46-F42303BA7230}" type="presParOf" srcId="{77344F3C-9A09-4425-86B6-47421DB6744B}" destId="{2CA26668-78B7-4E23-92F5-B8B59501FFAD}" srcOrd="2" destOrd="0" presId="urn:microsoft.com/office/officeart/2005/8/layout/orgChart1"/>
    <dgm:cxn modelId="{EEE806C5-48FA-40C3-8E26-23F4DB00E851}" type="presParOf" srcId="{77344F3C-9A09-4425-86B6-47421DB6744B}" destId="{515E911B-36BD-4692-AB57-53AB6C748FD6}" srcOrd="3" destOrd="0" presId="urn:microsoft.com/office/officeart/2005/8/layout/orgChart1"/>
    <dgm:cxn modelId="{4C1A4D59-4F8A-4573-A46D-3BD3E0947068}" type="presParOf" srcId="{515E911B-36BD-4692-AB57-53AB6C748FD6}" destId="{0D45EC1B-2E45-409F-AF32-B6A124BF9BCA}" srcOrd="0" destOrd="0" presId="urn:microsoft.com/office/officeart/2005/8/layout/orgChart1"/>
    <dgm:cxn modelId="{E87EA1DA-5B99-4835-AE91-00EF1415BA40}" type="presParOf" srcId="{0D45EC1B-2E45-409F-AF32-B6A124BF9BCA}" destId="{4F8EE01C-796C-4F60-86C1-428455770357}" srcOrd="0" destOrd="0" presId="urn:microsoft.com/office/officeart/2005/8/layout/orgChart1"/>
    <dgm:cxn modelId="{6C71B1AC-D73A-4498-8228-D25FC67F9534}" type="presParOf" srcId="{0D45EC1B-2E45-409F-AF32-B6A124BF9BCA}" destId="{61058B2B-8DC9-447D-BA6C-1F29A0829C47}" srcOrd="1" destOrd="0" presId="urn:microsoft.com/office/officeart/2005/8/layout/orgChart1"/>
    <dgm:cxn modelId="{106D8241-3503-4EF1-A49C-E914959209FA}" type="presParOf" srcId="{515E911B-36BD-4692-AB57-53AB6C748FD6}" destId="{D1C7DB73-47F7-4518-B326-91A76ABBE3A4}" srcOrd="1" destOrd="0" presId="urn:microsoft.com/office/officeart/2005/8/layout/orgChart1"/>
    <dgm:cxn modelId="{A34A78B4-60B8-4112-81DA-BF69B15F025A}" type="presParOf" srcId="{515E911B-36BD-4692-AB57-53AB6C748FD6}" destId="{58E36090-511D-46E5-BFBC-97E271844D03}" srcOrd="2" destOrd="0" presId="urn:microsoft.com/office/officeart/2005/8/layout/orgChart1"/>
    <dgm:cxn modelId="{3A3BEE9E-6ABD-4A48-BB37-893BE1C28DE0}" type="presParOf" srcId="{77344F3C-9A09-4425-86B6-47421DB6744B}" destId="{A3595E7C-2A12-48A2-9410-EB01087735C9}" srcOrd="4" destOrd="0" presId="urn:microsoft.com/office/officeart/2005/8/layout/orgChart1"/>
    <dgm:cxn modelId="{AB340B16-C3CD-493B-85CF-AB765610C08C}" type="presParOf" srcId="{77344F3C-9A09-4425-86B6-47421DB6744B}" destId="{DF2944AE-3948-4207-8B91-907A0AA59AD4}" srcOrd="5" destOrd="0" presId="urn:microsoft.com/office/officeart/2005/8/layout/orgChart1"/>
    <dgm:cxn modelId="{C3414754-2E87-4C6C-86BA-974A666FC568}" type="presParOf" srcId="{DF2944AE-3948-4207-8B91-907A0AA59AD4}" destId="{B1768A49-26C5-4BE9-816F-5181AC66A35A}" srcOrd="0" destOrd="0" presId="urn:microsoft.com/office/officeart/2005/8/layout/orgChart1"/>
    <dgm:cxn modelId="{6A42CDE9-168F-4470-BECF-01E40451B1ED}" type="presParOf" srcId="{B1768A49-26C5-4BE9-816F-5181AC66A35A}" destId="{385C0ED5-CD3F-4E52-B7AF-CE8E6A6BA2C7}" srcOrd="0" destOrd="0" presId="urn:microsoft.com/office/officeart/2005/8/layout/orgChart1"/>
    <dgm:cxn modelId="{5F1126FC-2145-427D-92C1-37A9723DBED4}" type="presParOf" srcId="{B1768A49-26C5-4BE9-816F-5181AC66A35A}" destId="{97F34D32-889D-4F89-B8CC-D804401E9E48}" srcOrd="1" destOrd="0" presId="urn:microsoft.com/office/officeart/2005/8/layout/orgChart1"/>
    <dgm:cxn modelId="{D35A7021-09A6-4405-8142-4555172E8BEC}" type="presParOf" srcId="{DF2944AE-3948-4207-8B91-907A0AA59AD4}" destId="{B57020F1-2D20-4129-841F-A1FC7276C44A}" srcOrd="1" destOrd="0" presId="urn:microsoft.com/office/officeart/2005/8/layout/orgChart1"/>
    <dgm:cxn modelId="{81A0D077-7FDB-4B47-84DB-D49BE48DA106}" type="presParOf" srcId="{DF2944AE-3948-4207-8B91-907A0AA59AD4}" destId="{1CB6E4A6-C99E-4B91-BBA0-8615F066CF57}" srcOrd="2" destOrd="0" presId="urn:microsoft.com/office/officeart/2005/8/layout/orgChart1"/>
    <dgm:cxn modelId="{B0F02B9E-B45D-4407-B5E4-B357BE7CD468}" type="presParOf" srcId="{77344F3C-9A09-4425-86B6-47421DB6744B}" destId="{2A09B72E-A5A1-4FD3-A697-FB768F04927F}" srcOrd="6" destOrd="0" presId="urn:microsoft.com/office/officeart/2005/8/layout/orgChart1"/>
    <dgm:cxn modelId="{AD11586C-9625-4D5B-BF1D-3165944DEDC3}" type="presParOf" srcId="{77344F3C-9A09-4425-86B6-47421DB6744B}" destId="{A86BDF4D-8AF2-4D83-AEFE-DE215CB2CD80}" srcOrd="7" destOrd="0" presId="urn:microsoft.com/office/officeart/2005/8/layout/orgChart1"/>
    <dgm:cxn modelId="{95B6A324-7839-46A4-A2AD-764C25C3F35E}" type="presParOf" srcId="{A86BDF4D-8AF2-4D83-AEFE-DE215CB2CD80}" destId="{138DB4A7-3100-4CB2-9571-DAE6CA0845D4}" srcOrd="0" destOrd="0" presId="urn:microsoft.com/office/officeart/2005/8/layout/orgChart1"/>
    <dgm:cxn modelId="{1DA8C899-C69B-4CD1-8E25-29747185F09B}" type="presParOf" srcId="{138DB4A7-3100-4CB2-9571-DAE6CA0845D4}" destId="{98EB847F-4CCC-470A-B332-1E5518F4BA1E}" srcOrd="0" destOrd="0" presId="urn:microsoft.com/office/officeart/2005/8/layout/orgChart1"/>
    <dgm:cxn modelId="{4F1FDC3E-6AF9-42C7-AF0F-A6A3310EC05C}" type="presParOf" srcId="{138DB4A7-3100-4CB2-9571-DAE6CA0845D4}" destId="{A234B55B-7D79-429E-BB50-02F10CA6A716}" srcOrd="1" destOrd="0" presId="urn:microsoft.com/office/officeart/2005/8/layout/orgChart1"/>
    <dgm:cxn modelId="{9CEB62B9-F3A2-48EF-8E14-CCF94C20D43D}" type="presParOf" srcId="{A86BDF4D-8AF2-4D83-AEFE-DE215CB2CD80}" destId="{C0AFBDF7-AC8E-4BEA-8D41-8B458D05FA76}" srcOrd="1" destOrd="0" presId="urn:microsoft.com/office/officeart/2005/8/layout/orgChart1"/>
    <dgm:cxn modelId="{8942B939-FACA-4877-9041-BB9956BE6346}" type="presParOf" srcId="{A86BDF4D-8AF2-4D83-AEFE-DE215CB2CD80}" destId="{DD70B77B-D7F0-4090-856D-89EA185BDC7D}" srcOrd="2" destOrd="0" presId="urn:microsoft.com/office/officeart/2005/8/layout/orgChart1"/>
    <dgm:cxn modelId="{7CF48F20-9259-4595-84E9-2EBB474CB026}" type="presParOf" srcId="{C7044D13-9A68-4A6C-8A2F-C144AC45309C}" destId="{BF581B01-C856-4F9F-9DC4-609505737B7C}" srcOrd="2" destOrd="0" presId="urn:microsoft.com/office/officeart/2005/8/layout/orgChart1"/>
    <dgm:cxn modelId="{DD98659E-1435-4CDE-8C2C-CEB1C21EBD87}" type="presParOf" srcId="{FC9DDD01-970F-4DF8-B156-C120E3BB3467}" destId="{D47959F3-4E8D-4E13-9A12-2C8CE073706F}" srcOrd="4" destOrd="0" presId="urn:microsoft.com/office/officeart/2005/8/layout/orgChart1"/>
    <dgm:cxn modelId="{4B808E96-AA3A-4C84-AF5B-057BE9F13BCC}" type="presParOf" srcId="{FC9DDD01-970F-4DF8-B156-C120E3BB3467}" destId="{2D21A5B4-1616-42C4-BBA9-C96BA232242A}" srcOrd="5" destOrd="0" presId="urn:microsoft.com/office/officeart/2005/8/layout/orgChart1"/>
    <dgm:cxn modelId="{600C0D3C-E5F4-4574-8B4F-BC0B9986E2F4}" type="presParOf" srcId="{2D21A5B4-1616-42C4-BBA9-C96BA232242A}" destId="{7171DD0B-9734-4B67-B41A-BF1169FEA009}" srcOrd="0" destOrd="0" presId="urn:microsoft.com/office/officeart/2005/8/layout/orgChart1"/>
    <dgm:cxn modelId="{7321257A-CDE5-43DA-8EE1-703DA9ED5607}" type="presParOf" srcId="{7171DD0B-9734-4B67-B41A-BF1169FEA009}" destId="{D1A5AA98-2351-4F5A-BA85-8EC15D54A1F6}" srcOrd="0" destOrd="0" presId="urn:microsoft.com/office/officeart/2005/8/layout/orgChart1"/>
    <dgm:cxn modelId="{19D5A7A2-7D50-4CA2-84F9-65068FA7C433}" type="presParOf" srcId="{7171DD0B-9734-4B67-B41A-BF1169FEA009}" destId="{14306141-F5E4-403D-9523-FE3214B9DC4B}" srcOrd="1" destOrd="0" presId="urn:microsoft.com/office/officeart/2005/8/layout/orgChart1"/>
    <dgm:cxn modelId="{98C9D414-4663-4D6C-87CA-9A51C50DB2E8}" type="presParOf" srcId="{2D21A5B4-1616-42C4-BBA9-C96BA232242A}" destId="{95E9D924-2C25-4518-B60F-F87BDBF87A27}" srcOrd="1" destOrd="0" presId="urn:microsoft.com/office/officeart/2005/8/layout/orgChart1"/>
    <dgm:cxn modelId="{A06FD954-AE22-4521-A90B-2872A6FC8E6C}" type="presParOf" srcId="{95E9D924-2C25-4518-B60F-F87BDBF87A27}" destId="{575B5B08-AE46-4321-B1CC-333F2EF2B1D3}" srcOrd="0" destOrd="0" presId="urn:microsoft.com/office/officeart/2005/8/layout/orgChart1"/>
    <dgm:cxn modelId="{812A8B79-8E9A-4F88-9D3A-F526DE924A43}" type="presParOf" srcId="{95E9D924-2C25-4518-B60F-F87BDBF87A27}" destId="{A7FE0D10-CEDE-4031-965F-1E19CEBCBBC5}" srcOrd="1" destOrd="0" presId="urn:microsoft.com/office/officeart/2005/8/layout/orgChart1"/>
    <dgm:cxn modelId="{AC24C13C-68D4-46EA-AAE8-94991557C9BA}" type="presParOf" srcId="{A7FE0D10-CEDE-4031-965F-1E19CEBCBBC5}" destId="{282B6D95-06B6-4155-AC78-D7AB43A991FB}" srcOrd="0" destOrd="0" presId="urn:microsoft.com/office/officeart/2005/8/layout/orgChart1"/>
    <dgm:cxn modelId="{DC1B5D88-FC75-4D9C-8D6D-D8E9A48DB5BB}" type="presParOf" srcId="{282B6D95-06B6-4155-AC78-D7AB43A991FB}" destId="{0A9913BF-CB85-4EE8-973D-0558E704EC18}" srcOrd="0" destOrd="0" presId="urn:microsoft.com/office/officeart/2005/8/layout/orgChart1"/>
    <dgm:cxn modelId="{964A209B-9821-4E4D-8761-A5F20A4D69B2}" type="presParOf" srcId="{282B6D95-06B6-4155-AC78-D7AB43A991FB}" destId="{AA47CBAB-F860-45D2-9D4D-57336C4E4AAB}" srcOrd="1" destOrd="0" presId="urn:microsoft.com/office/officeart/2005/8/layout/orgChart1"/>
    <dgm:cxn modelId="{44667F44-2CE6-4809-A28D-5F115E7B10A7}" type="presParOf" srcId="{A7FE0D10-CEDE-4031-965F-1E19CEBCBBC5}" destId="{134E2399-B898-41DE-B8F2-4AA307D01F5E}" srcOrd="1" destOrd="0" presId="urn:microsoft.com/office/officeart/2005/8/layout/orgChart1"/>
    <dgm:cxn modelId="{29BED932-5ADD-4866-869A-252FE5F855C8}" type="presParOf" srcId="{A7FE0D10-CEDE-4031-965F-1E19CEBCBBC5}" destId="{C6384A28-3098-4C4F-8D29-F7319F4F02CD}" srcOrd="2" destOrd="0" presId="urn:microsoft.com/office/officeart/2005/8/layout/orgChart1"/>
    <dgm:cxn modelId="{BBDD0B5B-CF98-4A9B-958B-1FEF1AFFE219}" type="presParOf" srcId="{95E9D924-2C25-4518-B60F-F87BDBF87A27}" destId="{982BE302-CD2D-4EBD-8DB6-E0B54C3DDF81}" srcOrd="2" destOrd="0" presId="urn:microsoft.com/office/officeart/2005/8/layout/orgChart1"/>
    <dgm:cxn modelId="{51F706A6-964E-4FB0-8112-9217A1BF48A7}" type="presParOf" srcId="{95E9D924-2C25-4518-B60F-F87BDBF87A27}" destId="{AC6DB593-E910-4C50-B96F-1DEBFE577A7F}" srcOrd="3" destOrd="0" presId="urn:microsoft.com/office/officeart/2005/8/layout/orgChart1"/>
    <dgm:cxn modelId="{C22B249F-9E4D-4996-9866-E9E7644328CA}" type="presParOf" srcId="{AC6DB593-E910-4C50-B96F-1DEBFE577A7F}" destId="{38837EF6-7281-4AAB-A56B-ECCD38149ACA}" srcOrd="0" destOrd="0" presId="urn:microsoft.com/office/officeart/2005/8/layout/orgChart1"/>
    <dgm:cxn modelId="{8B5C4238-B3E9-49C1-A96B-25535BC1F160}" type="presParOf" srcId="{38837EF6-7281-4AAB-A56B-ECCD38149ACA}" destId="{DD8F42ED-ABA1-4D52-BE27-9CD7180F6AC5}" srcOrd="0" destOrd="0" presId="urn:microsoft.com/office/officeart/2005/8/layout/orgChart1"/>
    <dgm:cxn modelId="{13BD1814-8BDC-4243-A921-DD5DD731FEED}" type="presParOf" srcId="{38837EF6-7281-4AAB-A56B-ECCD38149ACA}" destId="{9B0B6902-AAF0-4B20-B3B7-87A19CB33D58}" srcOrd="1" destOrd="0" presId="urn:microsoft.com/office/officeart/2005/8/layout/orgChart1"/>
    <dgm:cxn modelId="{56E0C966-4445-417B-9917-EA61B51E2CF5}" type="presParOf" srcId="{AC6DB593-E910-4C50-B96F-1DEBFE577A7F}" destId="{288D6B19-7722-46C7-8F88-9C4A9C28B3C4}" srcOrd="1" destOrd="0" presId="urn:microsoft.com/office/officeart/2005/8/layout/orgChart1"/>
    <dgm:cxn modelId="{CE29982F-0290-4259-8E10-95A5F52CF274}" type="presParOf" srcId="{AC6DB593-E910-4C50-B96F-1DEBFE577A7F}" destId="{7A4E5A9C-034A-455C-A942-309A8AECA9AA}" srcOrd="2" destOrd="0" presId="urn:microsoft.com/office/officeart/2005/8/layout/orgChart1"/>
    <dgm:cxn modelId="{835644A7-1EC0-4404-97A2-F06321CE9C91}" type="presParOf" srcId="{2D21A5B4-1616-42C4-BBA9-C96BA232242A}" destId="{A70B5B3D-752C-4384-98D4-A5D3C62DD437}" srcOrd="2" destOrd="0" presId="urn:microsoft.com/office/officeart/2005/8/layout/orgChart1"/>
    <dgm:cxn modelId="{7305CAF3-F2E8-451C-8044-2FFAAADD4DA1}" type="presParOf" srcId="{FC9DDD01-970F-4DF8-B156-C120E3BB3467}" destId="{7C447709-2B72-4029-8603-32B7F8F3FF1A}" srcOrd="6" destOrd="0" presId="urn:microsoft.com/office/officeart/2005/8/layout/orgChart1"/>
    <dgm:cxn modelId="{A9435FFA-A3C6-4A22-8643-606825F18D16}" type="presParOf" srcId="{FC9DDD01-970F-4DF8-B156-C120E3BB3467}" destId="{01020609-8F5D-402D-B259-BF55E935DA12}" srcOrd="7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9C46A2FA-A54E-4277-9121-3CC0A4D0EF8A}" type="presParOf" srcId="{DEA80E4A-5380-483E-B92A-3D826E1EAB88}" destId="{34999F59-46E4-4D02-93A7-653263849643}" srcOrd="0" destOrd="0" presId="urn:microsoft.com/office/officeart/2005/8/layout/orgChart1"/>
    <dgm:cxn modelId="{5A2858B3-A893-420D-82F4-6A89D1F53801}" type="presParOf" srcId="{DEA80E4A-5380-483E-B92A-3D826E1EAB88}" destId="{1EC81C2F-2F0A-43C0-B558-E57882F0F374}" srcOrd="1" destOrd="0" presId="urn:microsoft.com/office/officeart/2005/8/layout/orgChart1"/>
    <dgm:cxn modelId="{E579146E-09CD-4146-854B-E1B85FE94A4A}" type="presParOf" srcId="{1EC81C2F-2F0A-43C0-B558-E57882F0F374}" destId="{10069F9A-3044-4557-BCA5-C03196CBB4DD}" srcOrd="0" destOrd="0" presId="urn:microsoft.com/office/officeart/2005/8/layout/orgChart1"/>
    <dgm:cxn modelId="{72F73F5D-C629-4A1A-82D7-7D9EE9D3DD10}" type="presParOf" srcId="{10069F9A-3044-4557-BCA5-C03196CBB4DD}" destId="{D8CF3383-0945-4C8D-8A53-372F0B50E698}" srcOrd="0" destOrd="0" presId="urn:microsoft.com/office/officeart/2005/8/layout/orgChart1"/>
    <dgm:cxn modelId="{3B17A1B2-86D5-4DDF-BE6D-0FF9778B28A7}" type="presParOf" srcId="{10069F9A-3044-4557-BCA5-C03196CBB4DD}" destId="{808637AA-354C-4B43-A849-749AB348FB04}" srcOrd="1" destOrd="0" presId="urn:microsoft.com/office/officeart/2005/8/layout/orgChart1"/>
    <dgm:cxn modelId="{2A22E1E3-3F0E-46B1-BF5D-A0197868E9C9}" type="presParOf" srcId="{1EC81C2F-2F0A-43C0-B558-E57882F0F374}" destId="{0FF12D72-BA90-4FFD-B73E-175D7EF15DE6}" srcOrd="1" destOrd="0" presId="urn:microsoft.com/office/officeart/2005/8/layout/orgChart1"/>
    <dgm:cxn modelId="{407D152E-A08D-4E3B-805D-EDDE4FC7146F}" type="presParOf" srcId="{1EC81C2F-2F0A-43C0-B558-E57882F0F374}" destId="{271014B1-5FD8-4B57-A937-EA6AC2F4BC06}" srcOrd="2" destOrd="0" presId="urn:microsoft.com/office/officeart/2005/8/layout/orgChart1"/>
    <dgm:cxn modelId="{65F23C31-C8E9-4E0E-BCBD-27849AA5C534}" type="presParOf" srcId="{DEA80E4A-5380-483E-B92A-3D826E1EAB88}" destId="{6BE1E38E-8213-43A7-9117-A9DCDE52D000}" srcOrd="2" destOrd="0" presId="urn:microsoft.com/office/officeart/2005/8/layout/orgChart1"/>
    <dgm:cxn modelId="{02F91D78-ABA3-40D5-8854-8582DCA91FA1}" type="presParOf" srcId="{DEA80E4A-5380-483E-B92A-3D826E1EAB88}" destId="{0346A3B6-BA25-40C7-A265-305588F663C2}" srcOrd="3" destOrd="0" presId="urn:microsoft.com/office/officeart/2005/8/layout/orgChart1"/>
    <dgm:cxn modelId="{6DF85C51-F40A-43F2-A4AC-8423E80DE16E}" type="presParOf" srcId="{0346A3B6-BA25-40C7-A265-305588F663C2}" destId="{44EEE86A-C548-4855-8D70-FFF1F9316651}" srcOrd="0" destOrd="0" presId="urn:microsoft.com/office/officeart/2005/8/layout/orgChart1"/>
    <dgm:cxn modelId="{52A04576-69C6-486F-BC3C-7E9462BA8996}" type="presParOf" srcId="{44EEE86A-C548-4855-8D70-FFF1F9316651}" destId="{2AB38507-70BC-4FBE-9DFB-1455F4769AE4}" srcOrd="0" destOrd="0" presId="urn:microsoft.com/office/officeart/2005/8/layout/orgChart1"/>
    <dgm:cxn modelId="{BD7D2580-DADB-42D4-8F67-571AC9ABDEE2}" type="presParOf" srcId="{44EEE86A-C548-4855-8D70-FFF1F9316651}" destId="{D339BAB8-A745-4494-95C0-0CE2FF25960A}" srcOrd="1" destOrd="0" presId="urn:microsoft.com/office/officeart/2005/8/layout/orgChart1"/>
    <dgm:cxn modelId="{064D2AF2-B1CB-4404-812A-3A9D4E1B3ACE}" type="presParOf" srcId="{0346A3B6-BA25-40C7-A265-305588F663C2}" destId="{D52B9939-1A4C-47C3-A719-1C213CEBCD95}" srcOrd="1" destOrd="0" presId="urn:microsoft.com/office/officeart/2005/8/layout/orgChart1"/>
    <dgm:cxn modelId="{41FAA6D5-EF5B-4867-993C-32D8F8540391}" type="presParOf" srcId="{0346A3B6-BA25-40C7-A265-305588F663C2}" destId="{BD17D469-A48D-4FC6-845E-BF8D1728FF20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0B66DCE3-C278-4E08-BE4A-5DAB3DE559B8}" type="presParOf" srcId="{FC9DDD01-970F-4DF8-B156-C120E3BB3467}" destId="{3EA47A45-2456-425B-989C-BB39A48B6D28}" srcOrd="8" destOrd="0" presId="urn:microsoft.com/office/officeart/2005/8/layout/orgChart1"/>
    <dgm:cxn modelId="{5ED19B79-69AC-4F2C-BDA6-956619F980C4}" type="presParOf" srcId="{FC9DDD01-970F-4DF8-B156-C120E3BB3467}" destId="{255FC025-EF85-4811-8348-A95FB44601AE}" srcOrd="9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65056DE8-90B4-4B82-A5B1-D69E4D242B04}" type="presParOf" srcId="{63CC0DFB-9B9A-4C8C-8E1D-19FD6B088668}" destId="{FF39BF44-E70C-4368-AFFD-25EA7CCF4177}" srcOrd="0" destOrd="0" presId="urn:microsoft.com/office/officeart/2005/8/layout/orgChart1"/>
    <dgm:cxn modelId="{53D88607-9359-4DF8-B945-2D44AB27BFE5}" type="presParOf" srcId="{63CC0DFB-9B9A-4C8C-8E1D-19FD6B088668}" destId="{5AACDFCD-36FB-43EC-88CC-3E08C731C839}" srcOrd="1" destOrd="0" presId="urn:microsoft.com/office/officeart/2005/8/layout/orgChart1"/>
    <dgm:cxn modelId="{BCD64654-5DA3-4944-A4B4-FF514CB5B523}" type="presParOf" srcId="{5AACDFCD-36FB-43EC-88CC-3E08C731C839}" destId="{B75E9E2D-30DD-4AF8-BA2F-CBACD8291DD3}" srcOrd="0" destOrd="0" presId="urn:microsoft.com/office/officeart/2005/8/layout/orgChart1"/>
    <dgm:cxn modelId="{BDEF1BA2-7F3A-45C1-BAF4-079ADCC1F4AB}" type="presParOf" srcId="{B75E9E2D-30DD-4AF8-BA2F-CBACD8291DD3}" destId="{23D6CCA3-4A23-4C73-960E-2BFA2B0E1E37}" srcOrd="0" destOrd="0" presId="urn:microsoft.com/office/officeart/2005/8/layout/orgChart1"/>
    <dgm:cxn modelId="{37E1A707-DFCF-4115-ADCD-84B415C35141}" type="presParOf" srcId="{B75E9E2D-30DD-4AF8-BA2F-CBACD8291DD3}" destId="{D96E671E-1A4A-4A37-B5A7-4B4FFFB784A9}" srcOrd="1" destOrd="0" presId="urn:microsoft.com/office/officeart/2005/8/layout/orgChart1"/>
    <dgm:cxn modelId="{4C431926-8228-4535-B286-5494CACCB79B}" type="presParOf" srcId="{5AACDFCD-36FB-43EC-88CC-3E08C731C839}" destId="{352B1DB8-C769-4043-BEFC-68BF94F568EE}" srcOrd="1" destOrd="0" presId="urn:microsoft.com/office/officeart/2005/8/layout/orgChart1"/>
    <dgm:cxn modelId="{153A2C00-A953-479F-862A-6049FBB044C8}" type="presParOf" srcId="{5AACDFCD-36FB-43EC-88CC-3E08C731C839}" destId="{916107E5-AA83-4C2B-BE27-3A86D91625CB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5BC957CF-2B5F-4385-B19A-16DEDECA368A}" type="presParOf" srcId="{FC9DDD01-970F-4DF8-B156-C120E3BB3467}" destId="{E2FC5F92-EAD4-4B39-B029-4E98CF8F3C5E}" srcOrd="10" destOrd="0" presId="urn:microsoft.com/office/officeart/2005/8/layout/orgChart1"/>
    <dgm:cxn modelId="{75D28CFB-0BF5-4ECE-9E9F-58AD216F3D33}" type="presParOf" srcId="{FC9DDD01-970F-4DF8-B156-C120E3BB3467}" destId="{5D6F1631-5256-4732-95C9-8100C57B93DB}" srcOrd="11" destOrd="0" presId="urn:microsoft.com/office/officeart/2005/8/layout/orgChart1"/>
    <dgm:cxn modelId="{A8E99549-37FC-4D2D-B29C-392D1E9745D0}" type="presParOf" srcId="{5D6F1631-5256-4732-95C9-8100C57B93DB}" destId="{10952BA4-DA4A-4997-B8C0-9B9EB7EB3DC1}" srcOrd="0" destOrd="0" presId="urn:microsoft.com/office/officeart/2005/8/layout/orgChart1"/>
    <dgm:cxn modelId="{3DA51AF5-E20C-4AA2-B411-BEFC764090CA}" type="presParOf" srcId="{10952BA4-DA4A-4997-B8C0-9B9EB7EB3DC1}" destId="{04B8CE73-2E5A-4DE8-AA34-F53E52221542}" srcOrd="0" destOrd="0" presId="urn:microsoft.com/office/officeart/2005/8/layout/orgChart1"/>
    <dgm:cxn modelId="{99F5A76F-695B-4488-B5C2-C1E049AD24CA}" type="presParOf" srcId="{10952BA4-DA4A-4997-B8C0-9B9EB7EB3DC1}" destId="{028E6A46-45A7-41D3-8789-9C95F66466F9}" srcOrd="1" destOrd="0" presId="urn:microsoft.com/office/officeart/2005/8/layout/orgChart1"/>
    <dgm:cxn modelId="{12D12A84-D6FF-4C22-96F1-8643F3CC4C2C}" type="presParOf" srcId="{5D6F1631-5256-4732-95C9-8100C57B93DB}" destId="{730623F7-F309-4418-9C52-7B8862D8AB70}" srcOrd="1" destOrd="0" presId="urn:microsoft.com/office/officeart/2005/8/layout/orgChart1"/>
    <dgm:cxn modelId="{2C230565-9233-489F-ABAE-E45496C3A409}" type="presParOf" srcId="{730623F7-F309-4418-9C52-7B8862D8AB70}" destId="{3DD63565-5997-4F20-AC35-C45BDBC9F3F1}" srcOrd="0" destOrd="0" presId="urn:microsoft.com/office/officeart/2005/8/layout/orgChart1"/>
    <dgm:cxn modelId="{292F45AF-CD54-4485-9390-3B09C396B5F8}" type="presParOf" srcId="{730623F7-F309-4418-9C52-7B8862D8AB70}" destId="{FFDA7D95-CF9C-4B19-B043-8CE0E3BBAEA6}" srcOrd="1" destOrd="0" presId="urn:microsoft.com/office/officeart/2005/8/layout/orgChart1"/>
    <dgm:cxn modelId="{711DC7AC-034B-4AE6-B9A0-1B9B0467A8F4}" type="presParOf" srcId="{FFDA7D95-CF9C-4B19-B043-8CE0E3BBAEA6}" destId="{2C18AAEC-2ADF-492E-A8E6-34A4943CC3DD}" srcOrd="0" destOrd="0" presId="urn:microsoft.com/office/officeart/2005/8/layout/orgChart1"/>
    <dgm:cxn modelId="{9BFC3D5D-AAD3-44FF-B13A-5F40C2B62F8C}" type="presParOf" srcId="{2C18AAEC-2ADF-492E-A8E6-34A4943CC3DD}" destId="{C784AEB5-3E54-4811-8BFF-C4C7D535AE79}" srcOrd="0" destOrd="0" presId="urn:microsoft.com/office/officeart/2005/8/layout/orgChart1"/>
    <dgm:cxn modelId="{C0B0F97C-C9C7-434E-8627-D72583A104CA}" type="presParOf" srcId="{2C18AAEC-2ADF-492E-A8E6-34A4943CC3DD}" destId="{76454688-C543-40EB-9676-F256C7AE62C7}" srcOrd="1" destOrd="0" presId="urn:microsoft.com/office/officeart/2005/8/layout/orgChart1"/>
    <dgm:cxn modelId="{CD09988E-91B7-4864-AF93-3ABD0B3A41BC}" type="presParOf" srcId="{FFDA7D95-CF9C-4B19-B043-8CE0E3BBAEA6}" destId="{6FA2A28F-F793-45AC-A46C-FDB3A5D450F0}" srcOrd="1" destOrd="0" presId="urn:microsoft.com/office/officeart/2005/8/layout/orgChart1"/>
    <dgm:cxn modelId="{46F3D5BC-BD25-4546-A149-7303E85F99F1}" type="presParOf" srcId="{FFDA7D95-CF9C-4B19-B043-8CE0E3BBAEA6}" destId="{685362ED-6263-43CA-8D66-BB6CEAEA0597}" srcOrd="2" destOrd="0" presId="urn:microsoft.com/office/officeart/2005/8/layout/orgChart1"/>
    <dgm:cxn modelId="{4EEAA35F-0269-42B8-85B5-607CE344B915}" type="presParOf" srcId="{730623F7-F309-4418-9C52-7B8862D8AB70}" destId="{D0CF67BF-7044-4B92-AEB2-A8EBD852B4FC}" srcOrd="2" destOrd="0" presId="urn:microsoft.com/office/officeart/2005/8/layout/orgChart1"/>
    <dgm:cxn modelId="{1DD69303-687B-46B2-934E-BF63B4BA6A8E}" type="presParOf" srcId="{730623F7-F309-4418-9C52-7B8862D8AB70}" destId="{19E61B52-82E1-43E2-9FDA-E2CA275D47BC}" srcOrd="3" destOrd="0" presId="urn:microsoft.com/office/officeart/2005/8/layout/orgChart1"/>
    <dgm:cxn modelId="{565FB3FC-2CCA-4B22-8F14-496818FBE845}" type="presParOf" srcId="{19E61B52-82E1-43E2-9FDA-E2CA275D47BC}" destId="{076E3877-206D-4C70-89D7-0134EA702309}" srcOrd="0" destOrd="0" presId="urn:microsoft.com/office/officeart/2005/8/layout/orgChart1"/>
    <dgm:cxn modelId="{C8BF2458-61A8-42E6-A2CB-DE7BEBF76ACE}" type="presParOf" srcId="{076E3877-206D-4C70-89D7-0134EA702309}" destId="{57FBCDE0-AA9B-47F5-84F6-9FDB62E03C7C}" srcOrd="0" destOrd="0" presId="urn:microsoft.com/office/officeart/2005/8/layout/orgChart1"/>
    <dgm:cxn modelId="{DF28D364-6750-4CA6-932C-AD5EFA6B8002}" type="presParOf" srcId="{076E3877-206D-4C70-89D7-0134EA702309}" destId="{C7FBA1FC-3956-4FF4-AE1C-200CC66CAF89}" srcOrd="1" destOrd="0" presId="urn:microsoft.com/office/officeart/2005/8/layout/orgChart1"/>
    <dgm:cxn modelId="{BB8F8B95-D94D-47D3-B465-8C9284CC649F}" type="presParOf" srcId="{19E61B52-82E1-43E2-9FDA-E2CA275D47BC}" destId="{E96135C5-1385-4026-AFE8-98C0A2F0A87A}" srcOrd="1" destOrd="0" presId="urn:microsoft.com/office/officeart/2005/8/layout/orgChart1"/>
    <dgm:cxn modelId="{763626F9-10AF-43AE-B461-073021FFDBD4}" type="presParOf" srcId="{19E61B52-82E1-43E2-9FDA-E2CA275D47BC}" destId="{95779B25-F5C5-4AD5-9576-16B2523199DB}" srcOrd="2" destOrd="0" presId="urn:microsoft.com/office/officeart/2005/8/layout/orgChart1"/>
    <dgm:cxn modelId="{260BC994-04CB-4CEB-8749-9F3290B1A522}" type="presParOf" srcId="{730623F7-F309-4418-9C52-7B8862D8AB70}" destId="{6D0856EE-3173-4E4F-8BF7-0ECCD6F04B1D}" srcOrd="4" destOrd="0" presId="urn:microsoft.com/office/officeart/2005/8/layout/orgChart1"/>
    <dgm:cxn modelId="{58843F6F-9394-4781-8BF9-20F4A5207AB1}" type="presParOf" srcId="{730623F7-F309-4418-9C52-7B8862D8AB70}" destId="{6D58B6D4-0A07-40CF-9B70-491C8C33E088}" srcOrd="5" destOrd="0" presId="urn:microsoft.com/office/officeart/2005/8/layout/orgChart1"/>
    <dgm:cxn modelId="{7337B646-EE9C-4094-B1E6-95A54E91A1AC}" type="presParOf" srcId="{6D58B6D4-0A07-40CF-9B70-491C8C33E088}" destId="{570AFC11-EC9D-436D-906B-C0A50C4B9A6D}" srcOrd="0" destOrd="0" presId="urn:microsoft.com/office/officeart/2005/8/layout/orgChart1"/>
    <dgm:cxn modelId="{28D5BDBF-747C-41FA-9396-7371F75B0ECE}" type="presParOf" srcId="{570AFC11-EC9D-436D-906B-C0A50C4B9A6D}" destId="{77A2E959-B14C-40FA-9E19-C97698FAB645}" srcOrd="0" destOrd="0" presId="urn:microsoft.com/office/officeart/2005/8/layout/orgChart1"/>
    <dgm:cxn modelId="{9836EABC-334F-48F5-BE28-4DDBCC322B5B}" type="presParOf" srcId="{570AFC11-EC9D-436D-906B-C0A50C4B9A6D}" destId="{103A0158-DA23-4FA7-BF90-B53D137D1972}" srcOrd="1" destOrd="0" presId="urn:microsoft.com/office/officeart/2005/8/layout/orgChart1"/>
    <dgm:cxn modelId="{890E08AF-BDD2-4811-A1D5-F584C107F1FC}" type="presParOf" srcId="{6D58B6D4-0A07-40CF-9B70-491C8C33E088}" destId="{B3B7A7CD-35FD-4EC1-8B85-57BCB6FC8CB6}" srcOrd="1" destOrd="0" presId="urn:microsoft.com/office/officeart/2005/8/layout/orgChart1"/>
    <dgm:cxn modelId="{2449DD9E-8CA6-4289-8B0F-3771716405AA}" type="presParOf" srcId="{6D58B6D4-0A07-40CF-9B70-491C8C33E088}" destId="{16D71585-CE76-4265-8219-F0B493780044}" srcOrd="2" destOrd="0" presId="urn:microsoft.com/office/officeart/2005/8/layout/orgChart1"/>
    <dgm:cxn modelId="{EC3FFE36-3719-40CF-96D5-9E3A07B54D4A}" type="presParOf" srcId="{730623F7-F309-4418-9C52-7B8862D8AB70}" destId="{4F776418-783F-4D18-BC0A-1FC9425A3156}" srcOrd="6" destOrd="0" presId="urn:microsoft.com/office/officeart/2005/8/layout/orgChart1"/>
    <dgm:cxn modelId="{046CC960-A2F1-459C-BE8F-AEA4D32120B1}" type="presParOf" srcId="{730623F7-F309-4418-9C52-7B8862D8AB70}" destId="{55050405-0F4D-4B66-ABCF-DA7AE0705F99}" srcOrd="7" destOrd="0" presId="urn:microsoft.com/office/officeart/2005/8/layout/orgChart1"/>
    <dgm:cxn modelId="{D177EB33-BD46-4739-ADBF-ECD99206CE3C}" type="presParOf" srcId="{55050405-0F4D-4B66-ABCF-DA7AE0705F99}" destId="{50D9CAB7-E4BE-4A97-BF10-88F830935F8F}" srcOrd="0" destOrd="0" presId="urn:microsoft.com/office/officeart/2005/8/layout/orgChart1"/>
    <dgm:cxn modelId="{877611C1-3843-4053-9A58-34E6CFE1675C}" type="presParOf" srcId="{50D9CAB7-E4BE-4A97-BF10-88F830935F8F}" destId="{30D1BF97-9EE5-451B-8618-D4518245D1F8}" srcOrd="0" destOrd="0" presId="urn:microsoft.com/office/officeart/2005/8/layout/orgChart1"/>
    <dgm:cxn modelId="{84D6EF7F-4CC4-4FEB-B31D-951E4AC86A9B}" type="presParOf" srcId="{50D9CAB7-E4BE-4A97-BF10-88F830935F8F}" destId="{20721573-4B4B-4BF8-86BE-9C89DDC50007}" srcOrd="1" destOrd="0" presId="urn:microsoft.com/office/officeart/2005/8/layout/orgChart1"/>
    <dgm:cxn modelId="{A811910D-8F73-4AAD-826A-D68922E165C1}" type="presParOf" srcId="{55050405-0F4D-4B66-ABCF-DA7AE0705F99}" destId="{E80D1F13-8182-49B8-A1E0-BBBE668E1A92}" srcOrd="1" destOrd="0" presId="urn:microsoft.com/office/officeart/2005/8/layout/orgChart1"/>
    <dgm:cxn modelId="{DE9C1DB9-FEA5-41C0-B247-AE98BA0A17E6}" type="presParOf" srcId="{55050405-0F4D-4B66-ABCF-DA7AE0705F99}" destId="{E5995256-6881-45C7-9333-2F175558F6A8}" srcOrd="2" destOrd="0" presId="urn:microsoft.com/office/officeart/2005/8/layout/orgChart1"/>
    <dgm:cxn modelId="{83DC1C18-5598-4B1B-B7FD-CF58F98A72EA}" type="presParOf" srcId="{5D6F1631-5256-4732-95C9-8100C57B93DB}" destId="{5B0DCF99-B9F8-483E-8CA1-3E82A16CA97D}" srcOrd="2" destOrd="0" presId="urn:microsoft.com/office/officeart/2005/8/layout/orgChart1"/>
    <dgm:cxn modelId="{0F3AB23B-900E-469C-B79F-D5FC12BB9EF9}" type="presParOf" srcId="{FC9DDD01-970F-4DF8-B156-C120E3BB3467}" destId="{7598747B-FE61-4C62-832A-EBBD83273B96}" srcOrd="12" destOrd="0" presId="urn:microsoft.com/office/officeart/2005/8/layout/orgChart1"/>
    <dgm:cxn modelId="{AD3034BE-2732-49E1-9826-412A89C4E22B}" type="presParOf" srcId="{FC9DDD01-970F-4DF8-B156-C120E3BB3467}" destId="{FCBBAADF-722A-4AB9-B6C9-6CF01E7C644E}" srcOrd="13" destOrd="0" presId="urn:microsoft.com/office/officeart/2005/8/layout/orgChart1"/>
    <dgm:cxn modelId="{5A3AB11D-65F6-443A-B32C-A282EEB00A35}" type="presParOf" srcId="{FCBBAADF-722A-4AB9-B6C9-6CF01E7C644E}" destId="{B4D922C7-69C4-431D-B576-3A4E3534E748}" srcOrd="0" destOrd="0" presId="urn:microsoft.com/office/officeart/2005/8/layout/orgChart1"/>
    <dgm:cxn modelId="{F1FEEA2E-053B-475A-AF7E-294393D65008}" type="presParOf" srcId="{B4D922C7-69C4-431D-B576-3A4E3534E748}" destId="{0DB8DA11-D2ED-4698-A929-FF179E31010B}" srcOrd="0" destOrd="0" presId="urn:microsoft.com/office/officeart/2005/8/layout/orgChart1"/>
    <dgm:cxn modelId="{5C710792-05BA-413C-9D03-661929FFF18C}" type="presParOf" srcId="{B4D922C7-69C4-431D-B576-3A4E3534E748}" destId="{A02443F2-8711-4CC7-BA65-38352B288308}" srcOrd="1" destOrd="0" presId="urn:microsoft.com/office/officeart/2005/8/layout/orgChart1"/>
    <dgm:cxn modelId="{43A57DE2-F7AB-4FBC-A3B3-5588172F6D93}" type="presParOf" srcId="{FCBBAADF-722A-4AB9-B6C9-6CF01E7C644E}" destId="{417AE865-E7A5-464F-B0B0-3A3AA08D4937}" srcOrd="1" destOrd="0" presId="urn:microsoft.com/office/officeart/2005/8/layout/orgChart1"/>
    <dgm:cxn modelId="{94CEE5FC-B7D2-433E-8BAA-D48B1E92BF2A}" type="presParOf" srcId="{417AE865-E7A5-464F-B0B0-3A3AA08D4937}" destId="{19504726-1D7D-4D6E-B83B-FCC609DC14C7}" srcOrd="0" destOrd="0" presId="urn:microsoft.com/office/officeart/2005/8/layout/orgChart1"/>
    <dgm:cxn modelId="{09916B96-BE3C-4E20-989A-6643EDEA8592}" type="presParOf" srcId="{417AE865-E7A5-464F-B0B0-3A3AA08D4937}" destId="{5A1AC2D1-36A2-4218-98FE-95634C0C6300}" srcOrd="1" destOrd="0" presId="urn:microsoft.com/office/officeart/2005/8/layout/orgChart1"/>
    <dgm:cxn modelId="{10D5648D-C5E8-4E7B-B938-F7EDA12B1DED}" type="presParOf" srcId="{5A1AC2D1-36A2-4218-98FE-95634C0C6300}" destId="{08306C86-2504-4D5A-AB31-F6FFA16B809D}" srcOrd="0" destOrd="0" presId="urn:microsoft.com/office/officeart/2005/8/layout/orgChart1"/>
    <dgm:cxn modelId="{F0AE38D9-A3E0-4F5E-9509-4985CC308E6C}" type="presParOf" srcId="{08306C86-2504-4D5A-AB31-F6FFA16B809D}" destId="{70F9E996-DFC1-4278-BB3F-AEF8AA366049}" srcOrd="0" destOrd="0" presId="urn:microsoft.com/office/officeart/2005/8/layout/orgChart1"/>
    <dgm:cxn modelId="{7117FB1F-9BD6-4C67-BC06-4DC989C537FB}" type="presParOf" srcId="{08306C86-2504-4D5A-AB31-F6FFA16B809D}" destId="{0B077469-339F-4C24-A518-E9C1CF970AA0}" srcOrd="1" destOrd="0" presId="urn:microsoft.com/office/officeart/2005/8/layout/orgChart1"/>
    <dgm:cxn modelId="{D5FC4792-17E2-41D7-BF1B-659998FE5F60}" type="presParOf" srcId="{5A1AC2D1-36A2-4218-98FE-95634C0C6300}" destId="{0C16806A-EC21-4E74-A5DD-20AB5D0F6731}" srcOrd="1" destOrd="0" presId="urn:microsoft.com/office/officeart/2005/8/layout/orgChart1"/>
    <dgm:cxn modelId="{EA284716-9BF5-4590-A2CC-5BAD5143DB17}" type="presParOf" srcId="{5A1AC2D1-36A2-4218-98FE-95634C0C6300}" destId="{C3C5BD81-2D96-49A4-A34C-77766A4D59D5}" srcOrd="2" destOrd="0" presId="urn:microsoft.com/office/officeart/2005/8/layout/orgChart1"/>
    <dgm:cxn modelId="{14BF797F-4E03-4936-914C-90DA8686C634}" type="presParOf" srcId="{417AE865-E7A5-464F-B0B0-3A3AA08D4937}" destId="{392286E4-DD99-4E4A-9A9E-7696E14964DE}" srcOrd="2" destOrd="0" presId="urn:microsoft.com/office/officeart/2005/8/layout/orgChart1"/>
    <dgm:cxn modelId="{26C2280F-0D8C-4CAD-8BEC-6619A1496C76}" type="presParOf" srcId="{417AE865-E7A5-464F-B0B0-3A3AA08D4937}" destId="{442A6C9C-8809-43E6-8D5C-B6BB44C41FE6}" srcOrd="3" destOrd="0" presId="urn:microsoft.com/office/officeart/2005/8/layout/orgChart1"/>
    <dgm:cxn modelId="{1EB502AF-0AF3-40D0-A77A-F787BD987B2E}" type="presParOf" srcId="{442A6C9C-8809-43E6-8D5C-B6BB44C41FE6}" destId="{BF37082D-909C-42E9-AF10-5C4194974381}" srcOrd="0" destOrd="0" presId="urn:microsoft.com/office/officeart/2005/8/layout/orgChart1"/>
    <dgm:cxn modelId="{995B0869-1D65-489A-8451-0F115C65FFF1}" type="presParOf" srcId="{BF37082D-909C-42E9-AF10-5C4194974381}" destId="{3D0C7038-6636-4196-A5C1-791D64DF0CE5}" srcOrd="0" destOrd="0" presId="urn:microsoft.com/office/officeart/2005/8/layout/orgChart1"/>
    <dgm:cxn modelId="{AD10D89D-6F4C-4C7E-A1E1-568341D522DC}" type="presParOf" srcId="{BF37082D-909C-42E9-AF10-5C4194974381}" destId="{A51F2285-B785-43A4-9EDD-F3419DDB9EBD}" srcOrd="1" destOrd="0" presId="urn:microsoft.com/office/officeart/2005/8/layout/orgChart1"/>
    <dgm:cxn modelId="{899ABE09-4332-4417-8DE8-1F82279FB180}" type="presParOf" srcId="{442A6C9C-8809-43E6-8D5C-B6BB44C41FE6}" destId="{004390FB-28EE-4B20-809B-B09D6ACB5C26}" srcOrd="1" destOrd="0" presId="urn:microsoft.com/office/officeart/2005/8/layout/orgChart1"/>
    <dgm:cxn modelId="{B223D4ED-2052-48D2-9B7F-C546438DD387}" type="presParOf" srcId="{442A6C9C-8809-43E6-8D5C-B6BB44C41FE6}" destId="{4872ED3E-FB11-4025-B03F-2C9CE54DA33A}" srcOrd="2" destOrd="0" presId="urn:microsoft.com/office/officeart/2005/8/layout/orgChart1"/>
    <dgm:cxn modelId="{B2EE8910-C1A1-4830-AFA1-048BDC192668}" type="presParOf" srcId="{417AE865-E7A5-464F-B0B0-3A3AA08D4937}" destId="{47F713B3-BEAE-4B37-A1A6-D47116FE794A}" srcOrd="4" destOrd="0" presId="urn:microsoft.com/office/officeart/2005/8/layout/orgChart1"/>
    <dgm:cxn modelId="{9D850567-80DC-4F82-A1FF-6190DCB936A8}" type="presParOf" srcId="{417AE865-E7A5-464F-B0B0-3A3AA08D4937}" destId="{AC6CD256-09C5-460F-9150-2E8254C660CD}" srcOrd="5" destOrd="0" presId="urn:microsoft.com/office/officeart/2005/8/layout/orgChart1"/>
    <dgm:cxn modelId="{B3CB7A08-A42A-4E23-8AE6-6A152BC7519A}" type="presParOf" srcId="{AC6CD256-09C5-460F-9150-2E8254C660CD}" destId="{A6A2181A-49D6-4557-A0D0-33FF480CA1AF}" srcOrd="0" destOrd="0" presId="urn:microsoft.com/office/officeart/2005/8/layout/orgChart1"/>
    <dgm:cxn modelId="{03AABC07-EEA0-4E87-B4FB-87E446B49707}" type="presParOf" srcId="{A6A2181A-49D6-4557-A0D0-33FF480CA1AF}" destId="{EB9CC9BD-D5B5-4EB1-BAD7-830BB108F974}" srcOrd="0" destOrd="0" presId="urn:microsoft.com/office/officeart/2005/8/layout/orgChart1"/>
    <dgm:cxn modelId="{3CFC2E85-315D-49D3-8E1B-3250E8A34EB3}" type="presParOf" srcId="{A6A2181A-49D6-4557-A0D0-33FF480CA1AF}" destId="{1284A5FF-8334-4E20-914E-FB8B20E2EAEB}" srcOrd="1" destOrd="0" presId="urn:microsoft.com/office/officeart/2005/8/layout/orgChart1"/>
    <dgm:cxn modelId="{F75192B5-7BC2-4199-8C21-B34B64092C99}" type="presParOf" srcId="{AC6CD256-09C5-460F-9150-2E8254C660CD}" destId="{A41CE10B-4203-45B3-9143-EACE2D7D19DA}" srcOrd="1" destOrd="0" presId="urn:microsoft.com/office/officeart/2005/8/layout/orgChart1"/>
    <dgm:cxn modelId="{8563CB66-5411-4F2F-AD42-04E89DB52F21}" type="presParOf" srcId="{AC6CD256-09C5-460F-9150-2E8254C660CD}" destId="{7CC7E343-4B8B-4BF5-B47D-A566E86FE3F3}" srcOrd="2" destOrd="0" presId="urn:microsoft.com/office/officeart/2005/8/layout/orgChart1"/>
    <dgm:cxn modelId="{8084D1A4-3141-42FA-8B93-CFCE2B424F24}" type="presParOf" srcId="{FCBBAADF-722A-4AB9-B6C9-6CF01E7C644E}" destId="{0766E125-D5B8-417B-B8EB-6755F097D430}" srcOrd="2" destOrd="0" presId="urn:microsoft.com/office/officeart/2005/8/layout/orgChart1"/>
    <dgm:cxn modelId="{25F0D3B2-45ED-43AF-9DC2-17ABFDB0D57D}" type="presParOf" srcId="{FC9DDD01-970F-4DF8-B156-C120E3BB3467}" destId="{DABAB0DF-A45A-42C0-AE2F-7EB66F064F32}" srcOrd="14" destOrd="0" presId="urn:microsoft.com/office/officeart/2005/8/layout/orgChart1"/>
    <dgm:cxn modelId="{33D38B01-12AF-4534-B104-35C6AB36FAE3}" type="presParOf" srcId="{FC9DDD01-970F-4DF8-B156-C120E3BB3467}" destId="{C1766C2C-E3A3-43D5-8296-A5BD1C151539}" srcOrd="15" destOrd="0" presId="urn:microsoft.com/office/officeart/2005/8/layout/orgChart1"/>
    <dgm:cxn modelId="{AD874F4B-C661-4C08-B356-595499E2A084}" type="presParOf" srcId="{C1766C2C-E3A3-43D5-8296-A5BD1C151539}" destId="{835F3E3C-D018-4833-95E8-99BDABFED104}" srcOrd="0" destOrd="0" presId="urn:microsoft.com/office/officeart/2005/8/layout/orgChart1"/>
    <dgm:cxn modelId="{6574DEF8-C7F1-4E8D-A607-D9CE078A9963}" type="presParOf" srcId="{835F3E3C-D018-4833-95E8-99BDABFED104}" destId="{74C986B5-D2C3-415B-832D-A5EA77EB6DB8}" srcOrd="0" destOrd="0" presId="urn:microsoft.com/office/officeart/2005/8/layout/orgChart1"/>
    <dgm:cxn modelId="{EB6A3287-329C-4A53-8D4B-1EF14E7534D1}" type="presParOf" srcId="{835F3E3C-D018-4833-95E8-99BDABFED104}" destId="{0E24DE3A-5D59-475F-9C7C-D97FD18107EB}" srcOrd="1" destOrd="0" presId="urn:microsoft.com/office/officeart/2005/8/layout/orgChart1"/>
    <dgm:cxn modelId="{89B71C65-982C-4283-9501-211D26DBA29D}" type="presParOf" srcId="{C1766C2C-E3A3-43D5-8296-A5BD1C151539}" destId="{58F5D837-7905-494F-8DA7-9D9780A5865F}" srcOrd="1" destOrd="0" presId="urn:microsoft.com/office/officeart/2005/8/layout/orgChart1"/>
    <dgm:cxn modelId="{832219D6-580E-4B3A-B4D2-22B704EF5517}" type="presParOf" srcId="{58F5D837-7905-494F-8DA7-9D9780A5865F}" destId="{9C2DBF17-9710-4762-A66D-961F7717BBA1}" srcOrd="0" destOrd="0" presId="urn:microsoft.com/office/officeart/2005/8/layout/orgChart1"/>
    <dgm:cxn modelId="{3EF5A8B7-B31F-4C6F-9333-4D20C73FA511}" type="presParOf" srcId="{58F5D837-7905-494F-8DA7-9D9780A5865F}" destId="{1B0C04D3-6AEE-4A6A-924A-D271285CF8A5}" srcOrd="1" destOrd="0" presId="urn:microsoft.com/office/officeart/2005/8/layout/orgChart1"/>
    <dgm:cxn modelId="{029C80B8-55F0-443B-8A74-21176C1E5831}" type="presParOf" srcId="{1B0C04D3-6AEE-4A6A-924A-D271285CF8A5}" destId="{427F851F-3297-44DD-8A29-123ABEF53B01}" srcOrd="0" destOrd="0" presId="urn:microsoft.com/office/officeart/2005/8/layout/orgChart1"/>
    <dgm:cxn modelId="{ED9445EB-5512-4975-9416-89897F1B6CE2}" type="presParOf" srcId="{427F851F-3297-44DD-8A29-123ABEF53B01}" destId="{86C4EE18-531E-4884-8094-BBDC3EFAA9CE}" srcOrd="0" destOrd="0" presId="urn:microsoft.com/office/officeart/2005/8/layout/orgChart1"/>
    <dgm:cxn modelId="{20C49D17-E7E4-4D94-83C0-5E2FAE0C8DCE}" type="presParOf" srcId="{427F851F-3297-44DD-8A29-123ABEF53B01}" destId="{9F0D61D5-B7C3-4A2E-86E4-31914A301FDA}" srcOrd="1" destOrd="0" presId="urn:microsoft.com/office/officeart/2005/8/layout/orgChart1"/>
    <dgm:cxn modelId="{41D8CB0F-9A79-4A5B-BB15-91C315BEE2E4}" type="presParOf" srcId="{1B0C04D3-6AEE-4A6A-924A-D271285CF8A5}" destId="{4CCC47A5-B9C6-484B-BBF2-3F92B3618364}" srcOrd="1" destOrd="0" presId="urn:microsoft.com/office/officeart/2005/8/layout/orgChart1"/>
    <dgm:cxn modelId="{6DDBE87A-0C1D-48BF-88B5-1F952BCC12A6}" type="presParOf" srcId="{1B0C04D3-6AEE-4A6A-924A-D271285CF8A5}" destId="{2F814A6B-C410-4533-917F-71ECE961E18E}" srcOrd="2" destOrd="0" presId="urn:microsoft.com/office/officeart/2005/8/layout/orgChart1"/>
    <dgm:cxn modelId="{D2FFE27E-B98B-4438-BF51-96FE2376691A}" type="presParOf" srcId="{C1766C2C-E3A3-43D5-8296-A5BD1C151539}" destId="{96620890-1E81-41E0-91F6-9698DCBB1692}" srcOrd="2" destOrd="0" presId="urn:microsoft.com/office/officeart/2005/8/layout/orgChart1"/>
    <dgm:cxn modelId="{3942586F-5B6B-486E-89C2-3F1913379DF8}" type="presParOf" srcId="{FC9DDD01-970F-4DF8-B156-C120E3BB3467}" destId="{F4E676DB-0B6E-4A60-AA22-453685C50E0B}" srcOrd="16" destOrd="0" presId="urn:microsoft.com/office/officeart/2005/8/layout/orgChart1"/>
    <dgm:cxn modelId="{06EFFFDD-6A7C-4222-B952-93233EA5EDDB}" type="presParOf" srcId="{FC9DDD01-970F-4DF8-B156-C120E3BB3467}" destId="{6C3C5630-4577-4011-8DF3-B28CCB7149F6}" srcOrd="17" destOrd="0" presId="urn:microsoft.com/office/officeart/2005/8/layout/orgChart1"/>
    <dgm:cxn modelId="{DFAE5EF7-C64F-422F-B032-D98669C324E4}" type="presParOf" srcId="{6C3C5630-4577-4011-8DF3-B28CCB7149F6}" destId="{28130620-92FB-40D8-9DEE-3319AF76FFDA}" srcOrd="0" destOrd="0" presId="urn:microsoft.com/office/officeart/2005/8/layout/orgChart1"/>
    <dgm:cxn modelId="{E11886D4-162C-416D-B71F-F86542F36FD7}" type="presParOf" srcId="{28130620-92FB-40D8-9DEE-3319AF76FFDA}" destId="{4952D935-A12A-422C-90B7-C0C6BEE1BED3}" srcOrd="0" destOrd="0" presId="urn:microsoft.com/office/officeart/2005/8/layout/orgChart1"/>
    <dgm:cxn modelId="{F6F5045D-BFC4-4E8F-912E-9C7B92288A77}" type="presParOf" srcId="{28130620-92FB-40D8-9DEE-3319AF76FFDA}" destId="{EAC9A66F-FBA1-4AD2-8823-43A8DB8A3E9C}" srcOrd="1" destOrd="0" presId="urn:microsoft.com/office/officeart/2005/8/layout/orgChart1"/>
    <dgm:cxn modelId="{7785E4FC-8EED-4D22-8276-60F16C949626}" type="presParOf" srcId="{6C3C5630-4577-4011-8DF3-B28CCB7149F6}" destId="{75AF54AE-C0D1-4CFC-BB06-902DC1180E25}" srcOrd="1" destOrd="0" presId="urn:microsoft.com/office/officeart/2005/8/layout/orgChart1"/>
    <dgm:cxn modelId="{51E5039D-7849-469A-8589-B57D7C34AA1A}" type="presParOf" srcId="{75AF54AE-C0D1-4CFC-BB06-902DC1180E25}" destId="{0850A5C5-9934-49C7-AB0E-88D1784C8CDD}" srcOrd="0" destOrd="0" presId="urn:microsoft.com/office/officeart/2005/8/layout/orgChart1"/>
    <dgm:cxn modelId="{A572B896-A2A2-4199-B154-AE8ACD6D5ECC}" type="presParOf" srcId="{75AF54AE-C0D1-4CFC-BB06-902DC1180E25}" destId="{E356CA76-5FB4-4152-8372-C46CD4830BAF}" srcOrd="1" destOrd="0" presId="urn:microsoft.com/office/officeart/2005/8/layout/orgChart1"/>
    <dgm:cxn modelId="{BE0F8352-1639-45C9-A6C2-B2155236FAF2}" type="presParOf" srcId="{E356CA76-5FB4-4152-8372-C46CD4830BAF}" destId="{F3B6388A-BDB2-4C8B-8612-446E6A22EB1F}" srcOrd="0" destOrd="0" presId="urn:microsoft.com/office/officeart/2005/8/layout/orgChart1"/>
    <dgm:cxn modelId="{8C7342D6-6E45-4DAF-8726-F8141964AD4C}" type="presParOf" srcId="{F3B6388A-BDB2-4C8B-8612-446E6A22EB1F}" destId="{6FBADF2E-5815-4606-9CA4-3D6B6657749C}" srcOrd="0" destOrd="0" presId="urn:microsoft.com/office/officeart/2005/8/layout/orgChart1"/>
    <dgm:cxn modelId="{6FEAED5C-FDC4-4B34-AC45-139DDFD60146}" type="presParOf" srcId="{F3B6388A-BDB2-4C8B-8612-446E6A22EB1F}" destId="{1531ED65-9FE8-44AB-9713-D0E77D050AB4}" srcOrd="1" destOrd="0" presId="urn:microsoft.com/office/officeart/2005/8/layout/orgChart1"/>
    <dgm:cxn modelId="{2ED511A1-E778-45E4-9050-8435C0475B07}" type="presParOf" srcId="{E356CA76-5FB4-4152-8372-C46CD4830BAF}" destId="{DB5B46B4-455C-4E09-A877-C6970A7007B5}" srcOrd="1" destOrd="0" presId="urn:microsoft.com/office/officeart/2005/8/layout/orgChart1"/>
    <dgm:cxn modelId="{3A7ECD88-D8EB-407E-A34E-8CEC5E085FEA}" type="presParOf" srcId="{E356CA76-5FB4-4152-8372-C46CD4830BAF}" destId="{02F9A66C-80F4-4E4B-B98C-440A2FC1CAD1}" srcOrd="2" destOrd="0" presId="urn:microsoft.com/office/officeart/2005/8/layout/orgChart1"/>
    <dgm:cxn modelId="{0BFF469E-E103-46FB-8B0C-888D38EFAD0D}" type="presParOf" srcId="{75AF54AE-C0D1-4CFC-BB06-902DC1180E25}" destId="{357A97FB-C265-4A20-94C7-E8224B3D18C3}" srcOrd="2" destOrd="0" presId="urn:microsoft.com/office/officeart/2005/8/layout/orgChart1"/>
    <dgm:cxn modelId="{F9D8105C-6F2C-4110-8186-77BBBD5BB412}" type="presParOf" srcId="{75AF54AE-C0D1-4CFC-BB06-902DC1180E25}" destId="{E4E3C671-87F9-4DCE-88E0-E7D62A41CE32}" srcOrd="3" destOrd="0" presId="urn:microsoft.com/office/officeart/2005/8/layout/orgChart1"/>
    <dgm:cxn modelId="{D0D9BABD-5F78-462C-8C8B-48EF558F1466}" type="presParOf" srcId="{E4E3C671-87F9-4DCE-88E0-E7D62A41CE32}" destId="{1014917A-1335-4FBF-B6D6-5FE4E8B56F45}" srcOrd="0" destOrd="0" presId="urn:microsoft.com/office/officeart/2005/8/layout/orgChart1"/>
    <dgm:cxn modelId="{9FA17567-7896-4907-99F0-4C9E75B8F634}" type="presParOf" srcId="{1014917A-1335-4FBF-B6D6-5FE4E8B56F45}" destId="{94B30940-E6AB-4B39-AE94-647CB351C65B}" srcOrd="0" destOrd="0" presId="urn:microsoft.com/office/officeart/2005/8/layout/orgChart1"/>
    <dgm:cxn modelId="{71FB2C1E-24C6-4DB0-9D43-1C8A8818BB43}" type="presParOf" srcId="{1014917A-1335-4FBF-B6D6-5FE4E8B56F45}" destId="{11FD8506-1D51-41A5-9AA7-DF331C0F9CC7}" srcOrd="1" destOrd="0" presId="urn:microsoft.com/office/officeart/2005/8/layout/orgChart1"/>
    <dgm:cxn modelId="{EA17FEA1-E078-47D7-AD16-6F0CCA18A347}" type="presParOf" srcId="{E4E3C671-87F9-4DCE-88E0-E7D62A41CE32}" destId="{167F1C5A-EEC3-4B1E-9B7E-D21651275D95}" srcOrd="1" destOrd="0" presId="urn:microsoft.com/office/officeart/2005/8/layout/orgChart1"/>
    <dgm:cxn modelId="{70E21B1C-30FA-4E94-BC14-C5AE9BF2112D}" type="presParOf" srcId="{E4E3C671-87F9-4DCE-88E0-E7D62A41CE32}" destId="{925E8F19-3E19-4DCB-9821-8DBBD225BE55}" srcOrd="2" destOrd="0" presId="urn:microsoft.com/office/officeart/2005/8/layout/orgChart1"/>
    <dgm:cxn modelId="{2EE5BC04-B542-482C-A851-EB2F91DAD0EC}" type="presParOf" srcId="{75AF54AE-C0D1-4CFC-BB06-902DC1180E25}" destId="{1F4F5F1D-A23B-4944-ABCE-B9968BE6F4A0}" srcOrd="4" destOrd="0" presId="urn:microsoft.com/office/officeart/2005/8/layout/orgChart1"/>
    <dgm:cxn modelId="{F1A918F4-00C7-4285-A2F1-5E0691DED690}" type="presParOf" srcId="{75AF54AE-C0D1-4CFC-BB06-902DC1180E25}" destId="{3827423B-4C94-4C87-8486-DF6D1904C59B}" srcOrd="5" destOrd="0" presId="urn:microsoft.com/office/officeart/2005/8/layout/orgChart1"/>
    <dgm:cxn modelId="{3C8C5EFE-6EDB-4DB2-91B5-BC2E81BB8442}" type="presParOf" srcId="{3827423B-4C94-4C87-8486-DF6D1904C59B}" destId="{40466B13-380C-4544-B2A0-59CC706045D8}" srcOrd="0" destOrd="0" presId="urn:microsoft.com/office/officeart/2005/8/layout/orgChart1"/>
    <dgm:cxn modelId="{2FFFDC2D-CE07-4B55-8ED3-E8A001B51E27}" type="presParOf" srcId="{40466B13-380C-4544-B2A0-59CC706045D8}" destId="{A18F43F6-E1BF-4467-8157-4E69CC69E197}" srcOrd="0" destOrd="0" presId="urn:microsoft.com/office/officeart/2005/8/layout/orgChart1"/>
    <dgm:cxn modelId="{C449BA49-586B-4D91-9BAF-2B87DACAC5F9}" type="presParOf" srcId="{40466B13-380C-4544-B2A0-59CC706045D8}" destId="{1229111A-CED9-4486-82EB-7D86A220C39E}" srcOrd="1" destOrd="0" presId="urn:microsoft.com/office/officeart/2005/8/layout/orgChart1"/>
    <dgm:cxn modelId="{93454F16-3919-4DC0-A0BB-2182F80BF05A}" type="presParOf" srcId="{3827423B-4C94-4C87-8486-DF6D1904C59B}" destId="{A26C2666-A7B5-49DF-B999-843962D6E1A4}" srcOrd="1" destOrd="0" presId="urn:microsoft.com/office/officeart/2005/8/layout/orgChart1"/>
    <dgm:cxn modelId="{B9468E3D-8841-4704-8848-4BD2DABF21C2}" type="presParOf" srcId="{3827423B-4C94-4C87-8486-DF6D1904C59B}" destId="{5A2755F0-E38A-4448-96CA-100B285962B2}" srcOrd="2" destOrd="0" presId="urn:microsoft.com/office/officeart/2005/8/layout/orgChart1"/>
    <dgm:cxn modelId="{FC9D8701-F9BF-42B5-8F40-1C243CE7B53B}" type="presParOf" srcId="{6C3C5630-4577-4011-8DF3-B28CCB7149F6}" destId="{72339122-B466-42DC-95B7-75B269BC3BCF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44526" y="2040279"/>
          <a:ext cx="225300" cy="987029"/>
        </a:xfrm>
        <a:custGeom>
          <a:avLst/>
          <a:gdLst/>
          <a:ahLst/>
          <a:cxnLst/>
          <a:rect l="0" t="0" r="0" b="0"/>
          <a:pathLst>
            <a:path>
              <a:moveTo>
                <a:pt x="225300" y="0"/>
              </a:moveTo>
              <a:lnTo>
                <a:pt x="225300" y="987029"/>
              </a:lnTo>
              <a:lnTo>
                <a:pt x="0" y="9870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4F5F1D-A23B-4944-ABCE-B9968BE6F4A0}">
      <dsp:nvSpPr>
        <dsp:cNvPr id="0" name=""/>
        <dsp:cNvSpPr/>
      </dsp:nvSpPr>
      <dsp:spPr>
        <a:xfrm>
          <a:off x="20996811" y="5087198"/>
          <a:ext cx="321857" cy="40339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3948"/>
              </a:lnTo>
              <a:lnTo>
                <a:pt x="321857" y="403394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7A97FB-C265-4A20-94C7-E8224B3D18C3}">
      <dsp:nvSpPr>
        <dsp:cNvPr id="0" name=""/>
        <dsp:cNvSpPr/>
      </dsp:nvSpPr>
      <dsp:spPr>
        <a:xfrm>
          <a:off x="20996811" y="5087198"/>
          <a:ext cx="321857" cy="2510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489"/>
              </a:lnTo>
              <a:lnTo>
                <a:pt x="321857" y="251048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50A5C5-9934-49C7-AB0E-88D1784C8CDD}">
      <dsp:nvSpPr>
        <dsp:cNvPr id="0" name=""/>
        <dsp:cNvSpPr/>
      </dsp:nvSpPr>
      <dsp:spPr>
        <a:xfrm>
          <a:off x="20996811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676DB-0B6E-4A60-AA22-453685C50E0B}">
      <dsp:nvSpPr>
        <dsp:cNvPr id="0" name=""/>
        <dsp:cNvSpPr/>
      </dsp:nvSpPr>
      <dsp:spPr>
        <a:xfrm>
          <a:off x="11469826" y="2040279"/>
          <a:ext cx="10385271" cy="1974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8759"/>
              </a:lnTo>
              <a:lnTo>
                <a:pt x="10385271" y="1748759"/>
              </a:lnTo>
              <a:lnTo>
                <a:pt x="10385271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2DBF17-9710-4762-A66D-961F7717BBA1}">
      <dsp:nvSpPr>
        <dsp:cNvPr id="0" name=""/>
        <dsp:cNvSpPr/>
      </dsp:nvSpPr>
      <dsp:spPr>
        <a:xfrm>
          <a:off x="18400493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BAB0DF-A45A-42C0-AE2F-7EB66F064F32}">
      <dsp:nvSpPr>
        <dsp:cNvPr id="0" name=""/>
        <dsp:cNvSpPr/>
      </dsp:nvSpPr>
      <dsp:spPr>
        <a:xfrm>
          <a:off x="11469826" y="2040279"/>
          <a:ext cx="7788953" cy="1974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8759"/>
              </a:lnTo>
              <a:lnTo>
                <a:pt x="7788953" y="1748759"/>
              </a:lnTo>
              <a:lnTo>
                <a:pt x="7788953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F713B3-BEAE-4B37-A1A6-D47116FE794A}">
      <dsp:nvSpPr>
        <dsp:cNvPr id="0" name=""/>
        <dsp:cNvSpPr/>
      </dsp:nvSpPr>
      <dsp:spPr>
        <a:xfrm>
          <a:off x="15804175" y="5087198"/>
          <a:ext cx="321857" cy="40339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3948"/>
              </a:lnTo>
              <a:lnTo>
                <a:pt x="321857" y="403394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2286E4-DD99-4E4A-9A9E-7696E14964DE}">
      <dsp:nvSpPr>
        <dsp:cNvPr id="0" name=""/>
        <dsp:cNvSpPr/>
      </dsp:nvSpPr>
      <dsp:spPr>
        <a:xfrm>
          <a:off x="15804175" y="5087198"/>
          <a:ext cx="321857" cy="2510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489"/>
              </a:lnTo>
              <a:lnTo>
                <a:pt x="321857" y="251048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504726-1D7D-4D6E-B83B-FCC609DC14C7}">
      <dsp:nvSpPr>
        <dsp:cNvPr id="0" name=""/>
        <dsp:cNvSpPr/>
      </dsp:nvSpPr>
      <dsp:spPr>
        <a:xfrm>
          <a:off x="15804175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98747B-FE61-4C62-832A-EBBD83273B96}">
      <dsp:nvSpPr>
        <dsp:cNvPr id="0" name=""/>
        <dsp:cNvSpPr/>
      </dsp:nvSpPr>
      <dsp:spPr>
        <a:xfrm>
          <a:off x="11469826" y="2040279"/>
          <a:ext cx="5192635" cy="1974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8759"/>
              </a:lnTo>
              <a:lnTo>
                <a:pt x="5192635" y="1748759"/>
              </a:lnTo>
              <a:lnTo>
                <a:pt x="5192635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776418-783F-4D18-BC0A-1FC9425A3156}">
      <dsp:nvSpPr>
        <dsp:cNvPr id="0" name=""/>
        <dsp:cNvSpPr/>
      </dsp:nvSpPr>
      <dsp:spPr>
        <a:xfrm>
          <a:off x="13207857" y="5087198"/>
          <a:ext cx="321857" cy="5557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57407"/>
              </a:lnTo>
              <a:lnTo>
                <a:pt x="321857" y="555740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0856EE-3173-4E4F-8BF7-0ECCD6F04B1D}">
      <dsp:nvSpPr>
        <dsp:cNvPr id="0" name=""/>
        <dsp:cNvSpPr/>
      </dsp:nvSpPr>
      <dsp:spPr>
        <a:xfrm>
          <a:off x="13207857" y="5087198"/>
          <a:ext cx="321857" cy="40339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3948"/>
              </a:lnTo>
              <a:lnTo>
                <a:pt x="321857" y="403394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CF67BF-7044-4B92-AEB2-A8EBD852B4FC}">
      <dsp:nvSpPr>
        <dsp:cNvPr id="0" name=""/>
        <dsp:cNvSpPr/>
      </dsp:nvSpPr>
      <dsp:spPr>
        <a:xfrm>
          <a:off x="13207857" y="5087198"/>
          <a:ext cx="321857" cy="2510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489"/>
              </a:lnTo>
              <a:lnTo>
                <a:pt x="321857" y="251048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D63565-5997-4F20-AC35-C45BDBC9F3F1}">
      <dsp:nvSpPr>
        <dsp:cNvPr id="0" name=""/>
        <dsp:cNvSpPr/>
      </dsp:nvSpPr>
      <dsp:spPr>
        <a:xfrm>
          <a:off x="13207857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FC5F92-EAD4-4B39-B029-4E98CF8F3C5E}">
      <dsp:nvSpPr>
        <dsp:cNvPr id="0" name=""/>
        <dsp:cNvSpPr/>
      </dsp:nvSpPr>
      <dsp:spPr>
        <a:xfrm>
          <a:off x="11469826" y="2040279"/>
          <a:ext cx="2596317" cy="1974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8759"/>
              </a:lnTo>
              <a:lnTo>
                <a:pt x="2596317" y="1748759"/>
              </a:lnTo>
              <a:lnTo>
                <a:pt x="2596317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39BF44-E70C-4368-AFFD-25EA7CCF4177}">
      <dsp:nvSpPr>
        <dsp:cNvPr id="0" name=""/>
        <dsp:cNvSpPr/>
      </dsp:nvSpPr>
      <dsp:spPr>
        <a:xfrm>
          <a:off x="10611539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1424106" y="2040279"/>
          <a:ext cx="91440" cy="19740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E1E38E-8213-43A7-9117-A9DCDE52D000}">
      <dsp:nvSpPr>
        <dsp:cNvPr id="0" name=""/>
        <dsp:cNvSpPr/>
      </dsp:nvSpPr>
      <dsp:spPr>
        <a:xfrm>
          <a:off x="8015221" y="5087198"/>
          <a:ext cx="321857" cy="2510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489"/>
              </a:lnTo>
              <a:lnTo>
                <a:pt x="321857" y="251048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8015221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8873508" y="2040279"/>
          <a:ext cx="2596317" cy="1974059"/>
        </a:xfrm>
        <a:custGeom>
          <a:avLst/>
          <a:gdLst/>
          <a:ahLst/>
          <a:cxnLst/>
          <a:rect l="0" t="0" r="0" b="0"/>
          <a:pathLst>
            <a:path>
              <a:moveTo>
                <a:pt x="2596317" y="0"/>
              </a:moveTo>
              <a:lnTo>
                <a:pt x="2596317" y="1748759"/>
              </a:lnTo>
              <a:lnTo>
                <a:pt x="0" y="1748759"/>
              </a:lnTo>
              <a:lnTo>
                <a:pt x="0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2BE302-CD2D-4EBD-8DB6-E0B54C3DDF81}">
      <dsp:nvSpPr>
        <dsp:cNvPr id="0" name=""/>
        <dsp:cNvSpPr/>
      </dsp:nvSpPr>
      <dsp:spPr>
        <a:xfrm>
          <a:off x="5418903" y="5087198"/>
          <a:ext cx="321857" cy="2510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489"/>
              </a:lnTo>
              <a:lnTo>
                <a:pt x="321857" y="251048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5B5B08-AE46-4321-B1CC-333F2EF2B1D3}">
      <dsp:nvSpPr>
        <dsp:cNvPr id="0" name=""/>
        <dsp:cNvSpPr/>
      </dsp:nvSpPr>
      <dsp:spPr>
        <a:xfrm>
          <a:off x="5418903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7959F3-4E8D-4E13-9A12-2C8CE073706F}">
      <dsp:nvSpPr>
        <dsp:cNvPr id="0" name=""/>
        <dsp:cNvSpPr/>
      </dsp:nvSpPr>
      <dsp:spPr>
        <a:xfrm>
          <a:off x="6277190" y="2040279"/>
          <a:ext cx="5192635" cy="1974059"/>
        </a:xfrm>
        <a:custGeom>
          <a:avLst/>
          <a:gdLst/>
          <a:ahLst/>
          <a:cxnLst/>
          <a:rect l="0" t="0" r="0" b="0"/>
          <a:pathLst>
            <a:path>
              <a:moveTo>
                <a:pt x="5192635" y="0"/>
              </a:moveTo>
              <a:lnTo>
                <a:pt x="5192635" y="1748759"/>
              </a:lnTo>
              <a:lnTo>
                <a:pt x="0" y="1748759"/>
              </a:lnTo>
              <a:lnTo>
                <a:pt x="0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09B72E-A5A1-4FD3-A697-FB768F04927F}">
      <dsp:nvSpPr>
        <dsp:cNvPr id="0" name=""/>
        <dsp:cNvSpPr/>
      </dsp:nvSpPr>
      <dsp:spPr>
        <a:xfrm>
          <a:off x="2822585" y="5087198"/>
          <a:ext cx="321857" cy="5557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57407"/>
              </a:lnTo>
              <a:lnTo>
                <a:pt x="321857" y="555740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595E7C-2A12-48A2-9410-EB01087735C9}">
      <dsp:nvSpPr>
        <dsp:cNvPr id="0" name=""/>
        <dsp:cNvSpPr/>
      </dsp:nvSpPr>
      <dsp:spPr>
        <a:xfrm>
          <a:off x="2822585" y="5087198"/>
          <a:ext cx="321857" cy="40339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3948"/>
              </a:lnTo>
              <a:lnTo>
                <a:pt x="321857" y="403394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A26668-78B7-4E23-92F5-B8B59501FFAD}">
      <dsp:nvSpPr>
        <dsp:cNvPr id="0" name=""/>
        <dsp:cNvSpPr/>
      </dsp:nvSpPr>
      <dsp:spPr>
        <a:xfrm>
          <a:off x="2822585" y="5087198"/>
          <a:ext cx="321857" cy="2510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489"/>
              </a:lnTo>
              <a:lnTo>
                <a:pt x="321857" y="251048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283604-0B28-4010-9436-328897227681}">
      <dsp:nvSpPr>
        <dsp:cNvPr id="0" name=""/>
        <dsp:cNvSpPr/>
      </dsp:nvSpPr>
      <dsp:spPr>
        <a:xfrm>
          <a:off x="2822585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97F603-57BD-4D59-B074-C82B01D64D26}">
      <dsp:nvSpPr>
        <dsp:cNvPr id="0" name=""/>
        <dsp:cNvSpPr/>
      </dsp:nvSpPr>
      <dsp:spPr>
        <a:xfrm>
          <a:off x="3680872" y="2040279"/>
          <a:ext cx="7788953" cy="1974059"/>
        </a:xfrm>
        <a:custGeom>
          <a:avLst/>
          <a:gdLst/>
          <a:ahLst/>
          <a:cxnLst/>
          <a:rect l="0" t="0" r="0" b="0"/>
          <a:pathLst>
            <a:path>
              <a:moveTo>
                <a:pt x="7788953" y="0"/>
              </a:moveTo>
              <a:lnTo>
                <a:pt x="7788953" y="1748759"/>
              </a:lnTo>
              <a:lnTo>
                <a:pt x="0" y="1748759"/>
              </a:lnTo>
              <a:lnTo>
                <a:pt x="0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236543-2737-456B-B835-659C303B1B27}">
      <dsp:nvSpPr>
        <dsp:cNvPr id="0" name=""/>
        <dsp:cNvSpPr/>
      </dsp:nvSpPr>
      <dsp:spPr>
        <a:xfrm>
          <a:off x="226267" y="5087198"/>
          <a:ext cx="321857" cy="5557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57407"/>
              </a:lnTo>
              <a:lnTo>
                <a:pt x="321857" y="555740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293D8F-D00C-4E67-9EAD-08ECE47CB83F}">
      <dsp:nvSpPr>
        <dsp:cNvPr id="0" name=""/>
        <dsp:cNvSpPr/>
      </dsp:nvSpPr>
      <dsp:spPr>
        <a:xfrm>
          <a:off x="226267" y="5087198"/>
          <a:ext cx="321857" cy="40339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3948"/>
              </a:lnTo>
              <a:lnTo>
                <a:pt x="321857" y="403394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7A5238-6F10-41AA-A81C-278CDAEB7C0B}">
      <dsp:nvSpPr>
        <dsp:cNvPr id="0" name=""/>
        <dsp:cNvSpPr/>
      </dsp:nvSpPr>
      <dsp:spPr>
        <a:xfrm>
          <a:off x="226267" y="5087198"/>
          <a:ext cx="321857" cy="2510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489"/>
              </a:lnTo>
              <a:lnTo>
                <a:pt x="321857" y="251048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12E839-73D9-4627-B439-327716D71414}">
      <dsp:nvSpPr>
        <dsp:cNvPr id="0" name=""/>
        <dsp:cNvSpPr/>
      </dsp:nvSpPr>
      <dsp:spPr>
        <a:xfrm>
          <a:off x="226267" y="5087198"/>
          <a:ext cx="321857" cy="987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7029"/>
              </a:lnTo>
              <a:lnTo>
                <a:pt x="321857" y="987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1084554" y="2040279"/>
          <a:ext cx="10385271" cy="1974059"/>
        </a:xfrm>
        <a:custGeom>
          <a:avLst/>
          <a:gdLst/>
          <a:ahLst/>
          <a:cxnLst/>
          <a:rect l="0" t="0" r="0" b="0"/>
          <a:pathLst>
            <a:path>
              <a:moveTo>
                <a:pt x="10385271" y="0"/>
              </a:moveTo>
              <a:lnTo>
                <a:pt x="10385271" y="1748759"/>
              </a:lnTo>
              <a:lnTo>
                <a:pt x="0" y="1748759"/>
              </a:lnTo>
              <a:lnTo>
                <a:pt x="0" y="197405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396967" y="967421"/>
          <a:ext cx="2145717" cy="107285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Keyboard </a:t>
          </a:r>
        </a:p>
      </dsp:txBody>
      <dsp:txXfrm>
        <a:off x="10396967" y="967421"/>
        <a:ext cx="2145717" cy="1072858"/>
      </dsp:txXfrm>
    </dsp:sp>
    <dsp:sp modelId="{4AACEB42-308F-459C-955A-24E5BF3A9E62}">
      <dsp:nvSpPr>
        <dsp:cNvPr id="0" name=""/>
        <dsp:cNvSpPr/>
      </dsp:nvSpPr>
      <dsp:spPr>
        <a:xfrm>
          <a:off x="11695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Singing</a:t>
          </a:r>
        </a:p>
      </dsp:txBody>
      <dsp:txXfrm>
        <a:off x="11695" y="4014339"/>
        <a:ext cx="2145717" cy="1072858"/>
      </dsp:txXfrm>
    </dsp:sp>
    <dsp:sp modelId="{86C01DEA-B15C-4E83-AA69-B116610997FA}">
      <dsp:nvSpPr>
        <dsp:cNvPr id="0" name=""/>
        <dsp:cNvSpPr/>
      </dsp:nvSpPr>
      <dsp:spPr>
        <a:xfrm>
          <a:off x="548125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Part singing</a:t>
          </a:r>
        </a:p>
      </dsp:txBody>
      <dsp:txXfrm>
        <a:off x="548125" y="5537799"/>
        <a:ext cx="2145717" cy="1072858"/>
      </dsp:txXfrm>
    </dsp:sp>
    <dsp:sp modelId="{91DF1F54-EE1E-43DE-8E25-98F8A0AEF84B}">
      <dsp:nvSpPr>
        <dsp:cNvPr id="0" name=""/>
        <dsp:cNvSpPr/>
      </dsp:nvSpPr>
      <dsp:spPr>
        <a:xfrm>
          <a:off x="548125" y="7061258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Balance</a:t>
          </a:r>
        </a:p>
      </dsp:txBody>
      <dsp:txXfrm>
        <a:off x="548125" y="7061258"/>
        <a:ext cx="2145717" cy="1072858"/>
      </dsp:txXfrm>
    </dsp:sp>
    <dsp:sp modelId="{F520B7B5-52CF-45EA-84FD-4A82303D7595}">
      <dsp:nvSpPr>
        <dsp:cNvPr id="0" name=""/>
        <dsp:cNvSpPr/>
      </dsp:nvSpPr>
      <dsp:spPr>
        <a:xfrm>
          <a:off x="548125" y="8584717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Listening</a:t>
          </a:r>
        </a:p>
      </dsp:txBody>
      <dsp:txXfrm>
        <a:off x="548125" y="8584717"/>
        <a:ext cx="2145717" cy="1072858"/>
      </dsp:txXfrm>
    </dsp:sp>
    <dsp:sp modelId="{B85CBD5D-07BD-4054-837C-5280904A98F8}">
      <dsp:nvSpPr>
        <dsp:cNvPr id="0" name=""/>
        <dsp:cNvSpPr/>
      </dsp:nvSpPr>
      <dsp:spPr>
        <a:xfrm>
          <a:off x="548125" y="10108177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Round</a:t>
          </a:r>
        </a:p>
      </dsp:txBody>
      <dsp:txXfrm>
        <a:off x="548125" y="10108177"/>
        <a:ext cx="2145717" cy="1072858"/>
      </dsp:txXfrm>
    </dsp:sp>
    <dsp:sp modelId="{814CF584-585E-46EE-908D-12CDC4CEE7B5}">
      <dsp:nvSpPr>
        <dsp:cNvPr id="0" name=""/>
        <dsp:cNvSpPr/>
      </dsp:nvSpPr>
      <dsp:spPr>
        <a:xfrm>
          <a:off x="2608013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Rhythm</a:t>
          </a:r>
        </a:p>
      </dsp:txBody>
      <dsp:txXfrm>
        <a:off x="2608013" y="4014339"/>
        <a:ext cx="2145717" cy="1072858"/>
      </dsp:txXfrm>
    </dsp:sp>
    <dsp:sp modelId="{6EF14A21-F548-4C1B-B504-68F929DE8227}">
      <dsp:nvSpPr>
        <dsp:cNvPr id="0" name=""/>
        <dsp:cNvSpPr/>
      </dsp:nvSpPr>
      <dsp:spPr>
        <a:xfrm>
          <a:off x="3144443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Crotchet</a:t>
          </a:r>
        </a:p>
      </dsp:txBody>
      <dsp:txXfrm>
        <a:off x="3144443" y="5537799"/>
        <a:ext cx="2145717" cy="1072858"/>
      </dsp:txXfrm>
    </dsp:sp>
    <dsp:sp modelId="{4F8EE01C-796C-4F60-86C1-428455770357}">
      <dsp:nvSpPr>
        <dsp:cNvPr id="0" name=""/>
        <dsp:cNvSpPr/>
      </dsp:nvSpPr>
      <dsp:spPr>
        <a:xfrm>
          <a:off x="3144443" y="7061258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Quaver</a:t>
          </a:r>
        </a:p>
      </dsp:txBody>
      <dsp:txXfrm>
        <a:off x="3144443" y="7061258"/>
        <a:ext cx="2145717" cy="1072858"/>
      </dsp:txXfrm>
    </dsp:sp>
    <dsp:sp modelId="{385C0ED5-CD3F-4E52-B7AF-CE8E6A6BA2C7}">
      <dsp:nvSpPr>
        <dsp:cNvPr id="0" name=""/>
        <dsp:cNvSpPr/>
      </dsp:nvSpPr>
      <dsp:spPr>
        <a:xfrm>
          <a:off x="3144443" y="8584717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4 beats in a bar</a:t>
          </a:r>
        </a:p>
      </dsp:txBody>
      <dsp:txXfrm>
        <a:off x="3144443" y="8584717"/>
        <a:ext cx="2145717" cy="1072858"/>
      </dsp:txXfrm>
    </dsp:sp>
    <dsp:sp modelId="{98EB847F-4CCC-470A-B332-1E5518F4BA1E}">
      <dsp:nvSpPr>
        <dsp:cNvPr id="0" name=""/>
        <dsp:cNvSpPr/>
      </dsp:nvSpPr>
      <dsp:spPr>
        <a:xfrm>
          <a:off x="3144443" y="10108177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Timing</a:t>
          </a:r>
        </a:p>
      </dsp:txBody>
      <dsp:txXfrm>
        <a:off x="3144443" y="10108177"/>
        <a:ext cx="2145717" cy="1072858"/>
      </dsp:txXfrm>
    </dsp:sp>
    <dsp:sp modelId="{D1A5AA98-2351-4F5A-BA85-8EC15D54A1F6}">
      <dsp:nvSpPr>
        <dsp:cNvPr id="0" name=""/>
        <dsp:cNvSpPr/>
      </dsp:nvSpPr>
      <dsp:spPr>
        <a:xfrm>
          <a:off x="5204331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Chord</a:t>
          </a:r>
        </a:p>
      </dsp:txBody>
      <dsp:txXfrm>
        <a:off x="5204331" y="4014339"/>
        <a:ext cx="2145717" cy="1072858"/>
      </dsp:txXfrm>
    </dsp:sp>
    <dsp:sp modelId="{0A9913BF-CB85-4EE8-973D-0558E704EC18}">
      <dsp:nvSpPr>
        <dsp:cNvPr id="0" name=""/>
        <dsp:cNvSpPr/>
      </dsp:nvSpPr>
      <dsp:spPr>
        <a:xfrm>
          <a:off x="5740761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What it is</a:t>
          </a:r>
        </a:p>
      </dsp:txBody>
      <dsp:txXfrm>
        <a:off x="5740761" y="5537799"/>
        <a:ext cx="2145717" cy="1072858"/>
      </dsp:txXfrm>
    </dsp:sp>
    <dsp:sp modelId="{DD8F42ED-ABA1-4D52-BE27-9CD7180F6AC5}">
      <dsp:nvSpPr>
        <dsp:cNvPr id="0" name=""/>
        <dsp:cNvSpPr/>
      </dsp:nvSpPr>
      <dsp:spPr>
        <a:xfrm>
          <a:off x="5740761" y="7061258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How to play one</a:t>
          </a:r>
        </a:p>
      </dsp:txBody>
      <dsp:txXfrm>
        <a:off x="5740761" y="7061258"/>
        <a:ext cx="2145717" cy="1072858"/>
      </dsp:txXfrm>
    </dsp:sp>
    <dsp:sp modelId="{BD959E6A-CAD3-4C42-B24D-53CEE97C9E3C}">
      <dsp:nvSpPr>
        <dsp:cNvPr id="0" name=""/>
        <dsp:cNvSpPr/>
      </dsp:nvSpPr>
      <dsp:spPr>
        <a:xfrm>
          <a:off x="7800649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Pitch</a:t>
          </a:r>
        </a:p>
      </dsp:txBody>
      <dsp:txXfrm>
        <a:off x="7800649" y="4014339"/>
        <a:ext cx="2145717" cy="1072858"/>
      </dsp:txXfrm>
    </dsp:sp>
    <dsp:sp modelId="{D8CF3383-0945-4C8D-8A53-372F0B50E698}">
      <dsp:nvSpPr>
        <dsp:cNvPr id="0" name=""/>
        <dsp:cNvSpPr/>
      </dsp:nvSpPr>
      <dsp:spPr>
        <a:xfrm>
          <a:off x="8337079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 is to the left of the 2 black keys</a:t>
          </a:r>
        </a:p>
      </dsp:txBody>
      <dsp:txXfrm>
        <a:off x="8337079" y="5537799"/>
        <a:ext cx="2145717" cy="1072858"/>
      </dsp:txXfrm>
    </dsp:sp>
    <dsp:sp modelId="{2AB38507-70BC-4FBE-9DFB-1455F4769AE4}">
      <dsp:nvSpPr>
        <dsp:cNvPr id="0" name=""/>
        <dsp:cNvSpPr/>
      </dsp:nvSpPr>
      <dsp:spPr>
        <a:xfrm>
          <a:off x="8337079" y="7061258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Finding notes on the treble clef</a:t>
          </a:r>
        </a:p>
      </dsp:txBody>
      <dsp:txXfrm>
        <a:off x="8337079" y="7061258"/>
        <a:ext cx="2145717" cy="1072858"/>
      </dsp:txXfrm>
    </dsp:sp>
    <dsp:sp modelId="{6CA530BF-8391-46E5-8CAC-230C7C30EB5A}">
      <dsp:nvSpPr>
        <dsp:cNvPr id="0" name=""/>
        <dsp:cNvSpPr/>
      </dsp:nvSpPr>
      <dsp:spPr>
        <a:xfrm>
          <a:off x="10396967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Technique</a:t>
          </a:r>
        </a:p>
      </dsp:txBody>
      <dsp:txXfrm>
        <a:off x="10396967" y="4014339"/>
        <a:ext cx="2145717" cy="1072858"/>
      </dsp:txXfrm>
    </dsp:sp>
    <dsp:sp modelId="{23D6CCA3-4A23-4C73-960E-2BFA2B0E1E37}">
      <dsp:nvSpPr>
        <dsp:cNvPr id="0" name=""/>
        <dsp:cNvSpPr/>
      </dsp:nvSpPr>
      <dsp:spPr>
        <a:xfrm>
          <a:off x="10933396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Numbering</a:t>
          </a:r>
          <a:r>
            <a:rPr lang="en-GB" sz="2400" kern="1200" baseline="0" dirty="0"/>
            <a:t> your fingers for keyboard</a:t>
          </a:r>
          <a:endParaRPr lang="en-GB" sz="2400" kern="1200" dirty="0"/>
        </a:p>
      </dsp:txBody>
      <dsp:txXfrm>
        <a:off x="10933396" y="5537799"/>
        <a:ext cx="2145717" cy="1072858"/>
      </dsp:txXfrm>
    </dsp:sp>
    <dsp:sp modelId="{04B8CE73-2E5A-4DE8-AA34-F53E52221542}">
      <dsp:nvSpPr>
        <dsp:cNvPr id="0" name=""/>
        <dsp:cNvSpPr/>
      </dsp:nvSpPr>
      <dsp:spPr>
        <a:xfrm>
          <a:off x="12993285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Riff</a:t>
          </a:r>
        </a:p>
      </dsp:txBody>
      <dsp:txXfrm>
        <a:off x="12993285" y="4014339"/>
        <a:ext cx="2145717" cy="1072858"/>
      </dsp:txXfrm>
    </dsp:sp>
    <dsp:sp modelId="{C784AEB5-3E54-4811-8BFF-C4C7D535AE79}">
      <dsp:nvSpPr>
        <dsp:cNvPr id="0" name=""/>
        <dsp:cNvSpPr/>
      </dsp:nvSpPr>
      <dsp:spPr>
        <a:xfrm>
          <a:off x="13529714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 repeated motif in </a:t>
          </a:r>
          <a:r>
            <a:rPr lang="en-GB" sz="2400" kern="1200"/>
            <a:t>popular music</a:t>
          </a:r>
          <a:endParaRPr lang="en-GB" sz="2400" kern="1200" dirty="0"/>
        </a:p>
      </dsp:txBody>
      <dsp:txXfrm>
        <a:off x="13529714" y="5537799"/>
        <a:ext cx="2145717" cy="1072858"/>
      </dsp:txXfrm>
    </dsp:sp>
    <dsp:sp modelId="{57FBCDE0-AA9B-47F5-84F6-9FDB62E03C7C}">
      <dsp:nvSpPr>
        <dsp:cNvPr id="0" name=""/>
        <dsp:cNvSpPr/>
      </dsp:nvSpPr>
      <dsp:spPr>
        <a:xfrm>
          <a:off x="13529714" y="7061258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Pitch relating to riffs</a:t>
          </a:r>
        </a:p>
      </dsp:txBody>
      <dsp:txXfrm>
        <a:off x="13529714" y="7061258"/>
        <a:ext cx="2145717" cy="1072858"/>
      </dsp:txXfrm>
    </dsp:sp>
    <dsp:sp modelId="{77A2E959-B14C-40FA-9E19-C97698FAB645}">
      <dsp:nvSpPr>
        <dsp:cNvPr id="0" name=""/>
        <dsp:cNvSpPr/>
      </dsp:nvSpPr>
      <dsp:spPr>
        <a:xfrm>
          <a:off x="13529714" y="8584717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Instruments normally used</a:t>
          </a:r>
        </a:p>
      </dsp:txBody>
      <dsp:txXfrm>
        <a:off x="13529714" y="8584717"/>
        <a:ext cx="2145717" cy="1072858"/>
      </dsp:txXfrm>
    </dsp:sp>
    <dsp:sp modelId="{30D1BF97-9EE5-451B-8618-D4518245D1F8}">
      <dsp:nvSpPr>
        <dsp:cNvPr id="0" name=""/>
        <dsp:cNvSpPr/>
      </dsp:nvSpPr>
      <dsp:spPr>
        <a:xfrm>
          <a:off x="13529714" y="10108177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How to perform one</a:t>
          </a:r>
        </a:p>
      </dsp:txBody>
      <dsp:txXfrm>
        <a:off x="13529714" y="10108177"/>
        <a:ext cx="2145717" cy="1072858"/>
      </dsp:txXfrm>
    </dsp:sp>
    <dsp:sp modelId="{0DB8DA11-D2ED-4698-A929-FF179E31010B}">
      <dsp:nvSpPr>
        <dsp:cNvPr id="0" name=""/>
        <dsp:cNvSpPr/>
      </dsp:nvSpPr>
      <dsp:spPr>
        <a:xfrm>
          <a:off x="15589603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Chords</a:t>
          </a:r>
        </a:p>
      </dsp:txBody>
      <dsp:txXfrm>
        <a:off x="15589603" y="4014339"/>
        <a:ext cx="2145717" cy="1072858"/>
      </dsp:txXfrm>
    </dsp:sp>
    <dsp:sp modelId="{70F9E996-DFC1-4278-BB3F-AEF8AA366049}">
      <dsp:nvSpPr>
        <dsp:cNvPr id="0" name=""/>
        <dsp:cNvSpPr/>
      </dsp:nvSpPr>
      <dsp:spPr>
        <a:xfrm>
          <a:off x="16126032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2 or more notes played at the same time</a:t>
          </a:r>
        </a:p>
      </dsp:txBody>
      <dsp:txXfrm>
        <a:off x="16126032" y="5537799"/>
        <a:ext cx="2145717" cy="1072858"/>
      </dsp:txXfrm>
    </dsp:sp>
    <dsp:sp modelId="{3D0C7038-6636-4196-A5C1-791D64DF0CE5}">
      <dsp:nvSpPr>
        <dsp:cNvPr id="0" name=""/>
        <dsp:cNvSpPr/>
      </dsp:nvSpPr>
      <dsp:spPr>
        <a:xfrm>
          <a:off x="16126032" y="7061258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How to play one</a:t>
          </a:r>
        </a:p>
      </dsp:txBody>
      <dsp:txXfrm>
        <a:off x="16126032" y="7061258"/>
        <a:ext cx="2145717" cy="1072858"/>
      </dsp:txXfrm>
    </dsp:sp>
    <dsp:sp modelId="{EB9CC9BD-D5B5-4EB1-BAD7-830BB108F974}">
      <dsp:nvSpPr>
        <dsp:cNvPr id="0" name=""/>
        <dsp:cNvSpPr/>
      </dsp:nvSpPr>
      <dsp:spPr>
        <a:xfrm>
          <a:off x="16126032" y="8584717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The spacing of notes</a:t>
          </a:r>
        </a:p>
      </dsp:txBody>
      <dsp:txXfrm>
        <a:off x="16126032" y="8584717"/>
        <a:ext cx="2145717" cy="1072858"/>
      </dsp:txXfrm>
    </dsp:sp>
    <dsp:sp modelId="{74C986B5-D2C3-415B-832D-A5EA77EB6DB8}">
      <dsp:nvSpPr>
        <dsp:cNvPr id="0" name=""/>
        <dsp:cNvSpPr/>
      </dsp:nvSpPr>
      <dsp:spPr>
        <a:xfrm>
          <a:off x="18185921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Composition</a:t>
          </a:r>
        </a:p>
      </dsp:txBody>
      <dsp:txXfrm>
        <a:off x="18185921" y="4014339"/>
        <a:ext cx="2145717" cy="1072858"/>
      </dsp:txXfrm>
    </dsp:sp>
    <dsp:sp modelId="{86C4EE18-531E-4884-8094-BBDC3EFAA9CE}">
      <dsp:nvSpPr>
        <dsp:cNvPr id="0" name=""/>
        <dsp:cNvSpPr/>
      </dsp:nvSpPr>
      <dsp:spPr>
        <a:xfrm>
          <a:off x="18722350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Writing your own music</a:t>
          </a:r>
        </a:p>
      </dsp:txBody>
      <dsp:txXfrm>
        <a:off x="18722350" y="5537799"/>
        <a:ext cx="2145717" cy="1072858"/>
      </dsp:txXfrm>
    </dsp:sp>
    <dsp:sp modelId="{4952D935-A12A-422C-90B7-C0C6BEE1BED3}">
      <dsp:nvSpPr>
        <dsp:cNvPr id="0" name=""/>
        <dsp:cNvSpPr/>
      </dsp:nvSpPr>
      <dsp:spPr>
        <a:xfrm>
          <a:off x="20782239" y="4014339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Self-assessment</a:t>
          </a:r>
        </a:p>
      </dsp:txBody>
      <dsp:txXfrm>
        <a:off x="20782239" y="4014339"/>
        <a:ext cx="2145717" cy="1072858"/>
      </dsp:txXfrm>
    </dsp:sp>
    <dsp:sp modelId="{6FBADF2E-5815-4606-9CA4-3D6B6657749C}">
      <dsp:nvSpPr>
        <dsp:cNvPr id="0" name=""/>
        <dsp:cNvSpPr/>
      </dsp:nvSpPr>
      <dsp:spPr>
        <a:xfrm>
          <a:off x="21318668" y="5537799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Assessing technique</a:t>
          </a:r>
        </a:p>
      </dsp:txBody>
      <dsp:txXfrm>
        <a:off x="21318668" y="5537799"/>
        <a:ext cx="2145717" cy="1072858"/>
      </dsp:txXfrm>
    </dsp:sp>
    <dsp:sp modelId="{94B30940-E6AB-4B39-AE94-647CB351C65B}">
      <dsp:nvSpPr>
        <dsp:cNvPr id="0" name=""/>
        <dsp:cNvSpPr/>
      </dsp:nvSpPr>
      <dsp:spPr>
        <a:xfrm>
          <a:off x="21318668" y="7061258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Assessing rhythmic accuracy</a:t>
          </a:r>
        </a:p>
      </dsp:txBody>
      <dsp:txXfrm>
        <a:off x="21318668" y="7061258"/>
        <a:ext cx="2145717" cy="1072858"/>
      </dsp:txXfrm>
    </dsp:sp>
    <dsp:sp modelId="{A18F43F6-E1BF-4467-8157-4E69CC69E197}">
      <dsp:nvSpPr>
        <dsp:cNvPr id="0" name=""/>
        <dsp:cNvSpPr/>
      </dsp:nvSpPr>
      <dsp:spPr>
        <a:xfrm>
          <a:off x="21318668" y="8584717"/>
          <a:ext cx="2145717" cy="107285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Assessing pitch accuracy</a:t>
          </a:r>
        </a:p>
      </dsp:txBody>
      <dsp:txXfrm>
        <a:off x="21318668" y="8584717"/>
        <a:ext cx="2145717" cy="1072858"/>
      </dsp:txXfrm>
    </dsp:sp>
    <dsp:sp modelId="{3AEF2D66-BCA0-46CC-BC2E-6B2FE505A523}">
      <dsp:nvSpPr>
        <dsp:cNvPr id="0" name=""/>
        <dsp:cNvSpPr/>
      </dsp:nvSpPr>
      <dsp:spPr>
        <a:xfrm>
          <a:off x="9098808" y="2490880"/>
          <a:ext cx="2145717" cy="10728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The instruments in this room!</a:t>
          </a:r>
        </a:p>
      </dsp:txBody>
      <dsp:txXfrm>
        <a:off x="9098808" y="2490880"/>
        <a:ext cx="2145717" cy="10728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9367265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3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476</TotalTime>
  <Words>121</Words>
  <Application>Microsoft Office PowerPoint</Application>
  <PresentationFormat>Custom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12</cp:revision>
  <dcterms:created xsi:type="dcterms:W3CDTF">2024-04-24T15:51:02Z</dcterms:created>
  <dcterms:modified xsi:type="dcterms:W3CDTF">2024-07-17T08:42:38Z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