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" ContentType="image/ti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5"/>
  </p:sldMasterIdLst>
  <p:notesMasterIdLst>
    <p:notesMasterId r:id="rId7"/>
  </p:notesMasterIdLst>
  <p:sldIdLst>
    <p:sldId id="256" r:id="rId6"/>
  </p:sldIdLst>
  <p:sldSz cx="24384000" cy="13716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1pPr>
    <a:lvl2pPr marL="0" marR="0" indent="4572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2pPr>
    <a:lvl3pPr marL="0" marR="0" indent="9144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3pPr>
    <a:lvl4pPr marL="0" marR="0" indent="13716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4pPr>
    <a:lvl5pPr marL="0" marR="0" indent="18288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5pPr>
    <a:lvl6pPr marL="0" marR="0" indent="22860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6pPr>
    <a:lvl7pPr marL="0" marR="0" indent="27432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7pPr>
    <a:lvl8pPr marL="0" marR="0" indent="32004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8pPr>
    <a:lvl9pPr marL="0" marR="0" indent="36576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4D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1764BEA-EB35-4670-C8CA-6CA83A9E1F85}" v="155" dt="2024-06-15T21:12:32.863"/>
    <p1510:client id="{C2470D5D-F6DF-7D3C-9224-1F48CC3D8E9A}" v="16" dt="2024-06-15T21:16:37.45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82745" autoAdjust="0"/>
  </p:normalViewPr>
  <p:slideViewPr>
    <p:cSldViewPr snapToGrid="0">
      <p:cViewPr varScale="1">
        <p:scale>
          <a:sx n="34" d="100"/>
          <a:sy n="34" d="100"/>
        </p:scale>
        <p:origin x="1296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10" Type="http://schemas.openxmlformats.org/officeDocument/2006/relationships/theme" Target="theme/theme1.xml"/><Relationship Id="rId4" Type="http://schemas.openxmlformats.org/officeDocument/2006/relationships/customXml" Target="../customXml/item4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egan Bilsland" userId="S::mb@pershore.worcs.sch.uk::1dcb2cd5-9094-4dd5-b428-8001273263fe" providerId="AD" clId="Web-{A1764BEA-EB35-4670-C8CA-6CA83A9E1F85}"/>
    <pc:docChg chg="modSld sldOrd">
      <pc:chgData name="Megan Bilsland" userId="S::mb@pershore.worcs.sch.uk::1dcb2cd5-9094-4dd5-b428-8001273263fe" providerId="AD" clId="Web-{A1764BEA-EB35-4670-C8CA-6CA83A9E1F85}" dt="2024-06-15T21:12:32.863" v="83"/>
      <pc:docMkLst>
        <pc:docMk/>
      </pc:docMkLst>
      <pc:sldChg chg="addSp delSp modSp">
        <pc:chgData name="Megan Bilsland" userId="S::mb@pershore.worcs.sch.uk::1dcb2cd5-9094-4dd5-b428-8001273263fe" providerId="AD" clId="Web-{A1764BEA-EB35-4670-C8CA-6CA83A9E1F85}" dt="2024-06-15T21:11:55.097" v="77" actId="1076"/>
        <pc:sldMkLst>
          <pc:docMk/>
          <pc:sldMk cId="564154023" sldId="259"/>
        </pc:sldMkLst>
        <pc:spChg chg="mod">
          <ac:chgData name="Megan Bilsland" userId="S::mb@pershore.worcs.sch.uk::1dcb2cd5-9094-4dd5-b428-8001273263fe" providerId="AD" clId="Web-{A1764BEA-EB35-4670-C8CA-6CA83A9E1F85}" dt="2024-06-15T21:11:55.097" v="77" actId="1076"/>
          <ac:spMkLst>
            <pc:docMk/>
            <pc:sldMk cId="564154023" sldId="259"/>
            <ac:spMk id="13" creationId="{3EFE7F1A-CFAE-46F4-4FB6-056D0D7D106C}"/>
          </ac:spMkLst>
        </pc:spChg>
        <pc:spChg chg="mod">
          <ac:chgData name="Megan Bilsland" userId="S::mb@pershore.worcs.sch.uk::1dcb2cd5-9094-4dd5-b428-8001273263fe" providerId="AD" clId="Web-{A1764BEA-EB35-4670-C8CA-6CA83A9E1F85}" dt="2024-06-15T21:09:50.391" v="31" actId="20577"/>
          <ac:spMkLst>
            <pc:docMk/>
            <pc:sldMk cId="564154023" sldId="259"/>
            <ac:spMk id="14" creationId="{CB65DAAE-5F48-6B53-CCA2-969E37A4A097}"/>
          </ac:spMkLst>
        </pc:spChg>
        <pc:spChg chg="mod">
          <ac:chgData name="Megan Bilsland" userId="S::mb@pershore.worcs.sch.uk::1dcb2cd5-9094-4dd5-b428-8001273263fe" providerId="AD" clId="Web-{A1764BEA-EB35-4670-C8CA-6CA83A9E1F85}" dt="2024-06-15T21:10:53.345" v="70" actId="20577"/>
          <ac:spMkLst>
            <pc:docMk/>
            <pc:sldMk cId="564154023" sldId="259"/>
            <ac:spMk id="16" creationId="{E70D34C5-1E96-7DFB-9956-2934A5821E7C}"/>
          </ac:spMkLst>
        </pc:spChg>
        <pc:picChg chg="del">
          <ac:chgData name="Megan Bilsland" userId="S::mb@pershore.worcs.sch.uk::1dcb2cd5-9094-4dd5-b428-8001273263fe" providerId="AD" clId="Web-{A1764BEA-EB35-4670-C8CA-6CA83A9E1F85}" dt="2024-06-15T21:11:27.424" v="71"/>
          <ac:picMkLst>
            <pc:docMk/>
            <pc:sldMk cId="564154023" sldId="259"/>
            <ac:picMk id="2" creationId="{C7436F97-3C6A-B6FD-F2D4-FDED341461A9}"/>
          </ac:picMkLst>
        </pc:picChg>
        <pc:picChg chg="add mod">
          <ac:chgData name="Megan Bilsland" userId="S::mb@pershore.worcs.sch.uk::1dcb2cd5-9094-4dd5-b428-8001273263fe" providerId="AD" clId="Web-{A1764BEA-EB35-4670-C8CA-6CA83A9E1F85}" dt="2024-06-15T21:10:07.250" v="36" actId="1076"/>
          <ac:picMkLst>
            <pc:docMk/>
            <pc:sldMk cId="564154023" sldId="259"/>
            <ac:picMk id="5" creationId="{6C835346-5E27-4924-4DBE-6621CD42BF28}"/>
          </ac:picMkLst>
        </pc:picChg>
      </pc:sldChg>
      <pc:sldChg chg="ord">
        <pc:chgData name="Megan Bilsland" userId="S::mb@pershore.worcs.sch.uk::1dcb2cd5-9094-4dd5-b428-8001273263fe" providerId="AD" clId="Web-{A1764BEA-EB35-4670-C8CA-6CA83A9E1F85}" dt="2024-06-15T21:12:32.863" v="83"/>
        <pc:sldMkLst>
          <pc:docMk/>
          <pc:sldMk cId="1207002319" sldId="277"/>
        </pc:sldMkLst>
      </pc:sldChg>
      <pc:sldChg chg="ord">
        <pc:chgData name="Megan Bilsland" userId="S::mb@pershore.worcs.sch.uk::1dcb2cd5-9094-4dd5-b428-8001273263fe" providerId="AD" clId="Web-{A1764BEA-EB35-4670-C8CA-6CA83A9E1F85}" dt="2024-06-15T21:12:29.879" v="81"/>
        <pc:sldMkLst>
          <pc:docMk/>
          <pc:sldMk cId="3221285383" sldId="280"/>
        </pc:sldMkLst>
      </pc:sldChg>
      <pc:sldChg chg="ord">
        <pc:chgData name="Megan Bilsland" userId="S::mb@pershore.worcs.sch.uk::1dcb2cd5-9094-4dd5-b428-8001273263fe" providerId="AD" clId="Web-{A1764BEA-EB35-4670-C8CA-6CA83A9E1F85}" dt="2024-06-15T21:12:17.160" v="80"/>
        <pc:sldMkLst>
          <pc:docMk/>
          <pc:sldMk cId="3027153937" sldId="283"/>
        </pc:sldMkLst>
      </pc:sldChg>
    </pc:docChg>
  </pc:docChgLst>
  <pc:docChgLst>
    <pc:chgData name="Megan Bilsland" userId="S::mb@pershore.worcs.sch.uk::1dcb2cd5-9094-4dd5-b428-8001273263fe" providerId="AD" clId="Web-{C2470D5D-F6DF-7D3C-9224-1F48CC3D8E9A}"/>
    <pc:docChg chg="delSld modSld">
      <pc:chgData name="Megan Bilsland" userId="S::mb@pershore.worcs.sch.uk::1dcb2cd5-9094-4dd5-b428-8001273263fe" providerId="AD" clId="Web-{C2470D5D-F6DF-7D3C-9224-1F48CC3D8E9A}" dt="2024-06-15T21:21:00.808" v="347" actId="20577"/>
      <pc:docMkLst>
        <pc:docMk/>
      </pc:docMkLst>
      <pc:sldChg chg="modSp">
        <pc:chgData name="Megan Bilsland" userId="S::mb@pershore.worcs.sch.uk::1dcb2cd5-9094-4dd5-b428-8001273263fe" providerId="AD" clId="Web-{C2470D5D-F6DF-7D3C-9224-1F48CC3D8E9A}" dt="2024-06-15T21:21:00.808" v="347" actId="20577"/>
        <pc:sldMkLst>
          <pc:docMk/>
          <pc:sldMk cId="2112121789" sldId="256"/>
        </pc:sldMkLst>
        <pc:graphicFrameChg chg="modGraphic">
          <ac:chgData name="Megan Bilsland" userId="S::mb@pershore.worcs.sch.uk::1dcb2cd5-9094-4dd5-b428-8001273263fe" providerId="AD" clId="Web-{C2470D5D-F6DF-7D3C-9224-1F48CC3D8E9A}" dt="2024-06-15T21:21:00.808" v="347" actId="20577"/>
          <ac:graphicFrameMkLst>
            <pc:docMk/>
            <pc:sldMk cId="2112121789" sldId="256"/>
            <ac:graphicFrameMk id="5" creationId="{CA7C6511-0C32-CDAA-5E0B-3E47DDC28862}"/>
          </ac:graphicFrameMkLst>
        </pc:graphicFrameChg>
      </pc:sldChg>
      <pc:sldChg chg="del">
        <pc:chgData name="Megan Bilsland" userId="S::mb@pershore.worcs.sch.uk::1dcb2cd5-9094-4dd5-b428-8001273263fe" providerId="AD" clId="Web-{C2470D5D-F6DF-7D3C-9224-1F48CC3D8E9A}" dt="2024-06-15T21:13:56.806" v="1"/>
        <pc:sldMkLst>
          <pc:docMk/>
          <pc:sldMk cId="2757149919" sldId="257"/>
        </pc:sldMkLst>
      </pc:sldChg>
      <pc:sldChg chg="del">
        <pc:chgData name="Megan Bilsland" userId="S::mb@pershore.worcs.sch.uk::1dcb2cd5-9094-4dd5-b428-8001273263fe" providerId="AD" clId="Web-{C2470D5D-F6DF-7D3C-9224-1F48CC3D8E9A}" dt="2024-06-15T21:13:48.133" v="0"/>
        <pc:sldMkLst>
          <pc:docMk/>
          <pc:sldMk cId="564154023" sldId="259"/>
        </pc:sldMkLst>
      </pc:sldChg>
      <pc:sldChg chg="del">
        <pc:chgData name="Megan Bilsland" userId="S::mb@pershore.worcs.sch.uk::1dcb2cd5-9094-4dd5-b428-8001273263fe" providerId="AD" clId="Web-{C2470D5D-F6DF-7D3C-9224-1F48CC3D8E9A}" dt="2024-06-15T21:14:10.509" v="7"/>
        <pc:sldMkLst>
          <pc:docMk/>
          <pc:sldMk cId="973470888" sldId="262"/>
        </pc:sldMkLst>
      </pc:sldChg>
      <pc:sldChg chg="del">
        <pc:chgData name="Megan Bilsland" userId="S::mb@pershore.worcs.sch.uk::1dcb2cd5-9094-4dd5-b428-8001273263fe" providerId="AD" clId="Web-{C2470D5D-F6DF-7D3C-9224-1F48CC3D8E9A}" dt="2024-06-15T21:14:08.837" v="5"/>
        <pc:sldMkLst>
          <pc:docMk/>
          <pc:sldMk cId="1872196450" sldId="276"/>
        </pc:sldMkLst>
      </pc:sldChg>
      <pc:sldChg chg="del">
        <pc:chgData name="Megan Bilsland" userId="S::mb@pershore.worcs.sch.uk::1dcb2cd5-9094-4dd5-b428-8001273263fe" providerId="AD" clId="Web-{C2470D5D-F6DF-7D3C-9224-1F48CC3D8E9A}" dt="2024-06-15T21:14:11.978" v="9"/>
        <pc:sldMkLst>
          <pc:docMk/>
          <pc:sldMk cId="1207002319" sldId="277"/>
        </pc:sldMkLst>
      </pc:sldChg>
      <pc:sldChg chg="del">
        <pc:chgData name="Megan Bilsland" userId="S::mb@pershore.worcs.sch.uk::1dcb2cd5-9094-4dd5-b428-8001273263fe" providerId="AD" clId="Web-{C2470D5D-F6DF-7D3C-9224-1F48CC3D8E9A}" dt="2024-06-15T21:14:08.009" v="4"/>
        <pc:sldMkLst>
          <pc:docMk/>
          <pc:sldMk cId="1270425460" sldId="279"/>
        </pc:sldMkLst>
      </pc:sldChg>
      <pc:sldChg chg="del">
        <pc:chgData name="Megan Bilsland" userId="S::mb@pershore.worcs.sch.uk::1dcb2cd5-9094-4dd5-b428-8001273263fe" providerId="AD" clId="Web-{C2470D5D-F6DF-7D3C-9224-1F48CC3D8E9A}" dt="2024-06-15T21:14:09.681" v="6"/>
        <pc:sldMkLst>
          <pc:docMk/>
          <pc:sldMk cId="3221285383" sldId="280"/>
        </pc:sldMkLst>
      </pc:sldChg>
      <pc:sldChg chg="del">
        <pc:chgData name="Megan Bilsland" userId="S::mb@pershore.worcs.sch.uk::1dcb2cd5-9094-4dd5-b428-8001273263fe" providerId="AD" clId="Web-{C2470D5D-F6DF-7D3C-9224-1F48CC3D8E9A}" dt="2024-06-15T21:14:07.181" v="3"/>
        <pc:sldMkLst>
          <pc:docMk/>
          <pc:sldMk cId="3623032099" sldId="281"/>
        </pc:sldMkLst>
      </pc:sldChg>
      <pc:sldChg chg="del">
        <pc:chgData name="Megan Bilsland" userId="S::mb@pershore.worcs.sch.uk::1dcb2cd5-9094-4dd5-b428-8001273263fe" providerId="AD" clId="Web-{C2470D5D-F6DF-7D3C-9224-1F48CC3D8E9A}" dt="2024-06-15T21:14:11.291" v="8"/>
        <pc:sldMkLst>
          <pc:docMk/>
          <pc:sldMk cId="1424594507" sldId="282"/>
        </pc:sldMkLst>
      </pc:sldChg>
      <pc:sldChg chg="del">
        <pc:chgData name="Megan Bilsland" userId="S::mb@pershore.worcs.sch.uk::1dcb2cd5-9094-4dd5-b428-8001273263fe" providerId="AD" clId="Web-{C2470D5D-F6DF-7D3C-9224-1F48CC3D8E9A}" dt="2024-06-15T21:14:06.134" v="2"/>
        <pc:sldMkLst>
          <pc:docMk/>
          <pc:sldMk cId="3027153937" sldId="283"/>
        </pc:sldMkLst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16E2FE9-F28A-47F0-BAEA-40444170140A}" type="doc">
      <dgm:prSet loTypeId="urn:microsoft.com/office/officeart/2005/8/layout/orgChart1" loCatId="hierarchy" qsTypeId="urn:microsoft.com/office/officeart/2005/8/quickstyle/simple3" qsCatId="simple" csTypeId="urn:microsoft.com/office/officeart/2005/8/colors/colorful3" csCatId="colorful" phldr="1"/>
      <dgm:spPr/>
      <dgm:t>
        <a:bodyPr/>
        <a:lstStyle/>
        <a:p>
          <a:endParaRPr lang="en-GB"/>
        </a:p>
      </dgm:t>
    </dgm:pt>
    <dgm:pt modelId="{29CC732A-4939-422F-B7D0-2B51D7C895AB}" type="asst">
      <dgm:prSet phldrT="[Text]"/>
      <dgm:spPr/>
      <dgm:t>
        <a:bodyPr/>
        <a:lstStyle/>
        <a:p>
          <a:pPr rtl="0"/>
          <a:r>
            <a:rPr lang="en-GB" dirty="0">
              <a:latin typeface="Helvetica Neue"/>
            </a:rPr>
            <a:t>Playing/singing to an audience</a:t>
          </a:r>
          <a:endParaRPr lang="en-GB" dirty="0"/>
        </a:p>
      </dgm:t>
    </dgm:pt>
    <dgm:pt modelId="{DAFAB1A0-1F64-41C9-90BE-569B207832E5}" type="parTrans" cxnId="{A8F3177E-1181-4718-A1C7-1920CAAEE3A7}">
      <dgm:prSet/>
      <dgm:spPr/>
      <dgm:t>
        <a:bodyPr/>
        <a:lstStyle/>
        <a:p>
          <a:endParaRPr lang="en-GB"/>
        </a:p>
      </dgm:t>
    </dgm:pt>
    <dgm:pt modelId="{D9D97652-9718-4A7F-A7A3-066BAF405C24}" type="sibTrans" cxnId="{A8F3177E-1181-4718-A1C7-1920CAAEE3A7}">
      <dgm:prSet/>
      <dgm:spPr/>
      <dgm:t>
        <a:bodyPr/>
        <a:lstStyle/>
        <a:p>
          <a:endParaRPr lang="en-GB"/>
        </a:p>
      </dgm:t>
    </dgm:pt>
    <dgm:pt modelId="{E04108CC-D788-493D-9AF2-4B8A8DC41826}">
      <dgm:prSet phldrT="[Text]"/>
      <dgm:spPr/>
      <dgm:t>
        <a:bodyPr/>
        <a:lstStyle/>
        <a:p>
          <a:r>
            <a:rPr lang="en-GB" dirty="0"/>
            <a:t>Self-assessment</a:t>
          </a:r>
        </a:p>
      </dgm:t>
    </dgm:pt>
    <dgm:pt modelId="{52C7623F-340C-4332-BDBA-949A48642332}" type="parTrans" cxnId="{795D1E83-2BE5-4163-83A5-38B56C0F7236}">
      <dgm:prSet/>
      <dgm:spPr/>
      <dgm:t>
        <a:bodyPr/>
        <a:lstStyle/>
        <a:p>
          <a:endParaRPr lang="en-GB"/>
        </a:p>
      </dgm:t>
    </dgm:pt>
    <dgm:pt modelId="{2B6C3ED0-E5A3-48FF-96D7-0E65F08992D8}" type="sibTrans" cxnId="{795D1E83-2BE5-4163-83A5-38B56C0F7236}">
      <dgm:prSet/>
      <dgm:spPr/>
      <dgm:t>
        <a:bodyPr/>
        <a:lstStyle/>
        <a:p>
          <a:endParaRPr lang="en-GB"/>
        </a:p>
      </dgm:t>
    </dgm:pt>
    <dgm:pt modelId="{9804E625-2400-4F84-B2D3-4C147A418E98}">
      <dgm:prSet phldrT="[Text]"/>
      <dgm:spPr/>
      <dgm:t>
        <a:bodyPr/>
        <a:lstStyle/>
        <a:p>
          <a:r>
            <a:rPr lang="en-GB" dirty="0"/>
            <a:t>Assessing technique</a:t>
          </a:r>
        </a:p>
      </dgm:t>
    </dgm:pt>
    <dgm:pt modelId="{23370B66-E7B4-4C46-8E24-EE7D6EBC5BF9}" type="parTrans" cxnId="{C7B11540-6AA7-43DE-9280-9906AF03B4F4}">
      <dgm:prSet/>
      <dgm:spPr/>
      <dgm:t>
        <a:bodyPr/>
        <a:lstStyle/>
        <a:p>
          <a:endParaRPr lang="en-GB"/>
        </a:p>
      </dgm:t>
    </dgm:pt>
    <dgm:pt modelId="{643E4D2E-00E4-40A4-B6F9-6B48CF515BB8}" type="sibTrans" cxnId="{C7B11540-6AA7-43DE-9280-9906AF03B4F4}">
      <dgm:prSet/>
      <dgm:spPr/>
      <dgm:t>
        <a:bodyPr/>
        <a:lstStyle/>
        <a:p>
          <a:endParaRPr lang="en-GB"/>
        </a:p>
      </dgm:t>
    </dgm:pt>
    <dgm:pt modelId="{14E716B4-200A-4625-B4C3-784902876B40}">
      <dgm:prSet phldrT="[Text]"/>
      <dgm:spPr/>
      <dgm:t>
        <a:bodyPr/>
        <a:lstStyle/>
        <a:p>
          <a:r>
            <a:rPr lang="en-GB" dirty="0"/>
            <a:t>Assessing rhythmic accuracy</a:t>
          </a:r>
        </a:p>
      </dgm:t>
    </dgm:pt>
    <dgm:pt modelId="{BC354CC1-1125-4CF0-8BB0-F0669DDAF0BC}" type="parTrans" cxnId="{DA3E9CD4-97BA-4C3E-8846-23BAF70664DB}">
      <dgm:prSet/>
      <dgm:spPr/>
      <dgm:t>
        <a:bodyPr/>
        <a:lstStyle/>
        <a:p>
          <a:endParaRPr lang="en-GB"/>
        </a:p>
      </dgm:t>
    </dgm:pt>
    <dgm:pt modelId="{29E3C6D6-3E87-4BA6-A8F9-AD099170D59F}" type="sibTrans" cxnId="{DA3E9CD4-97BA-4C3E-8846-23BAF70664DB}">
      <dgm:prSet/>
      <dgm:spPr/>
      <dgm:t>
        <a:bodyPr/>
        <a:lstStyle/>
        <a:p>
          <a:endParaRPr lang="en-GB"/>
        </a:p>
      </dgm:t>
    </dgm:pt>
    <dgm:pt modelId="{84FFF768-C8C2-44CB-9CB1-708C54FCDA62}">
      <dgm:prSet phldrT="[Text]"/>
      <dgm:spPr/>
      <dgm:t>
        <a:bodyPr/>
        <a:lstStyle/>
        <a:p>
          <a:r>
            <a:rPr lang="en-GB" dirty="0"/>
            <a:t>Assessing pitch accuracy</a:t>
          </a:r>
        </a:p>
      </dgm:t>
    </dgm:pt>
    <dgm:pt modelId="{113C4F7D-F9A2-4EE2-AC3F-611AF2120B8B}" type="parTrans" cxnId="{65E0CDD5-998C-44AF-B2CF-D3EADAAD8206}">
      <dgm:prSet/>
      <dgm:spPr/>
      <dgm:t>
        <a:bodyPr/>
        <a:lstStyle/>
        <a:p>
          <a:endParaRPr lang="en-GB"/>
        </a:p>
      </dgm:t>
    </dgm:pt>
    <dgm:pt modelId="{DE98B06B-DE01-4C1C-9390-FF4247CF8EC4}" type="sibTrans" cxnId="{65E0CDD5-998C-44AF-B2CF-D3EADAAD8206}">
      <dgm:prSet/>
      <dgm:spPr/>
      <dgm:t>
        <a:bodyPr/>
        <a:lstStyle/>
        <a:p>
          <a:endParaRPr lang="en-GB"/>
        </a:p>
      </dgm:t>
    </dgm:pt>
    <dgm:pt modelId="{5FAF16D4-6AFF-4D2F-A2DF-B59915F7240F}">
      <dgm:prSet phldrT="[Text]" phldr="0"/>
      <dgm:spPr/>
      <dgm:t>
        <a:bodyPr/>
        <a:lstStyle/>
        <a:p>
          <a:pPr rtl="0"/>
          <a:r>
            <a:rPr lang="en-GB" dirty="0">
              <a:latin typeface="Helvetica Neue"/>
            </a:rPr>
            <a:t>Singing</a:t>
          </a:r>
        </a:p>
      </dgm:t>
    </dgm:pt>
    <dgm:pt modelId="{ED899F97-A01B-4528-8E68-DFFAF660E7E3}" type="parTrans" cxnId="{63A7C800-FA53-45CF-9234-616CE4B3F21C}">
      <dgm:prSet/>
      <dgm:spPr/>
      <dgm:t>
        <a:bodyPr/>
        <a:lstStyle/>
        <a:p>
          <a:endParaRPr lang="en-GB"/>
        </a:p>
      </dgm:t>
    </dgm:pt>
    <dgm:pt modelId="{E6D7F7FF-9B83-4C58-B78D-3793E48A8AEC}" type="sibTrans" cxnId="{63A7C800-FA53-45CF-9234-616CE4B3F21C}">
      <dgm:prSet/>
      <dgm:spPr/>
      <dgm:t>
        <a:bodyPr/>
        <a:lstStyle/>
        <a:p>
          <a:endParaRPr lang="en-GB"/>
        </a:p>
      </dgm:t>
    </dgm:pt>
    <dgm:pt modelId="{03D8FC8E-3F03-4125-8B3B-CD84710A3F05}">
      <dgm:prSet phldr="0"/>
      <dgm:spPr/>
      <dgm:t>
        <a:bodyPr/>
        <a:lstStyle/>
        <a:p>
          <a:pPr rtl="0"/>
          <a:r>
            <a:rPr lang="en-GB" dirty="0">
              <a:latin typeface="Helvetica Neue"/>
            </a:rPr>
            <a:t>Performance</a:t>
          </a:r>
        </a:p>
      </dgm:t>
    </dgm:pt>
    <dgm:pt modelId="{89C10289-EB01-48C8-8DCA-CD8E86AC32E4}" type="parTrans" cxnId="{893F421E-7550-417B-8821-2A04CC25B9AA}">
      <dgm:prSet/>
      <dgm:spPr/>
    </dgm:pt>
    <dgm:pt modelId="{F0F723F4-002F-404D-BEBC-CADB22BB208D}" type="sibTrans" cxnId="{893F421E-7550-417B-8821-2A04CC25B9AA}">
      <dgm:prSet/>
      <dgm:spPr/>
    </dgm:pt>
    <dgm:pt modelId="{2F1887D5-96AF-456F-B9A4-434085FCC202}">
      <dgm:prSet phldr="0"/>
      <dgm:spPr/>
      <dgm:t>
        <a:bodyPr/>
        <a:lstStyle/>
        <a:p>
          <a:pPr rtl="0"/>
          <a:r>
            <a:rPr lang="en-GB" dirty="0">
              <a:latin typeface="Helvetica Neue"/>
            </a:rPr>
            <a:t>Keyboard</a:t>
          </a:r>
        </a:p>
      </dgm:t>
    </dgm:pt>
    <dgm:pt modelId="{E2091A64-96CE-4150-85BE-CD195FCE74BC}" type="parTrans" cxnId="{2436BD66-2023-4138-9F39-90D92C606420}">
      <dgm:prSet/>
      <dgm:spPr/>
    </dgm:pt>
    <dgm:pt modelId="{3CE774AA-4EF3-4706-8318-5C0714B9BD0A}" type="sibTrans" cxnId="{2436BD66-2023-4138-9F39-90D92C606420}">
      <dgm:prSet/>
      <dgm:spPr/>
    </dgm:pt>
    <dgm:pt modelId="{FDDBE962-1A8A-4521-9032-198735A83732}">
      <dgm:prSet phldr="0"/>
      <dgm:spPr/>
      <dgm:t>
        <a:bodyPr/>
        <a:lstStyle/>
        <a:p>
          <a:r>
            <a:rPr lang="en-GB" dirty="0">
              <a:latin typeface="Helvetica Neue"/>
            </a:rPr>
            <a:t>Pitch</a:t>
          </a:r>
        </a:p>
      </dgm:t>
    </dgm:pt>
    <dgm:pt modelId="{C3E7BBB4-6763-4828-B230-EAF3A76739BE}" type="parTrans" cxnId="{E959F366-0EA2-43CD-88C1-C140BCB15525}">
      <dgm:prSet/>
      <dgm:spPr/>
    </dgm:pt>
    <dgm:pt modelId="{05886D2A-0792-4FEF-B9D3-6656758AB99A}" type="sibTrans" cxnId="{E959F366-0EA2-43CD-88C1-C140BCB15525}">
      <dgm:prSet/>
      <dgm:spPr/>
    </dgm:pt>
    <dgm:pt modelId="{1989011F-D894-4A6B-B157-089921DC18C0}">
      <dgm:prSet phldr="0"/>
      <dgm:spPr/>
      <dgm:t>
        <a:bodyPr/>
        <a:lstStyle/>
        <a:p>
          <a:pPr rtl="0"/>
          <a:r>
            <a:rPr lang="en-GB" dirty="0">
              <a:latin typeface="Helvetica Neue"/>
            </a:rPr>
            <a:t>C is to the left of the 2 black keys</a:t>
          </a:r>
        </a:p>
      </dgm:t>
    </dgm:pt>
    <dgm:pt modelId="{554E37BB-5C43-4342-9A31-F037A552D2DA}" type="parTrans" cxnId="{8926A4B9-2C9E-44EC-B84A-3AA4B275B2F6}">
      <dgm:prSet/>
      <dgm:spPr/>
    </dgm:pt>
    <dgm:pt modelId="{EEDCE46C-794E-4308-B449-8C6BE21DDB95}" type="sibTrans" cxnId="{8926A4B9-2C9E-44EC-B84A-3AA4B275B2F6}">
      <dgm:prSet/>
      <dgm:spPr/>
    </dgm:pt>
    <dgm:pt modelId="{9E58E650-1020-472A-BFE6-02C1B6335C9A}">
      <dgm:prSet phldr="0"/>
      <dgm:spPr/>
      <dgm:t>
        <a:bodyPr/>
        <a:lstStyle/>
        <a:p>
          <a:pPr rtl="0"/>
          <a:r>
            <a:rPr lang="en-GB" dirty="0">
              <a:latin typeface="Helvetica Neue"/>
            </a:rPr>
            <a:t>Natural</a:t>
          </a:r>
        </a:p>
      </dgm:t>
    </dgm:pt>
    <dgm:pt modelId="{A905925F-ED92-40D9-8F23-D18F6AFFA086}" type="parTrans" cxnId="{49CB6E04-EEE6-4285-A1E2-52F358504585}">
      <dgm:prSet/>
      <dgm:spPr/>
    </dgm:pt>
    <dgm:pt modelId="{DBCDDFAC-8837-446B-A531-334B5F586B64}" type="sibTrans" cxnId="{49CB6E04-EEE6-4285-A1E2-52F358504585}">
      <dgm:prSet/>
      <dgm:spPr/>
    </dgm:pt>
    <dgm:pt modelId="{137136B7-0D68-45C7-B601-EEDF2939977B}">
      <dgm:prSet phldr="0"/>
      <dgm:spPr/>
      <dgm:t>
        <a:bodyPr/>
        <a:lstStyle/>
        <a:p>
          <a:pPr rtl="0"/>
          <a:r>
            <a:rPr lang="en-GB" dirty="0">
              <a:latin typeface="Helvetica Neue"/>
            </a:rPr>
            <a:t>Sharps</a:t>
          </a:r>
        </a:p>
      </dgm:t>
    </dgm:pt>
    <dgm:pt modelId="{456D1703-FEEA-4B46-8E57-A645B34AB0E7}" type="parTrans" cxnId="{53064B75-07CA-495B-8510-05AE36637DF8}">
      <dgm:prSet/>
      <dgm:spPr/>
    </dgm:pt>
    <dgm:pt modelId="{63832DAE-4198-4C25-B83F-3D296FBCB0D2}" type="sibTrans" cxnId="{53064B75-07CA-495B-8510-05AE36637DF8}">
      <dgm:prSet/>
      <dgm:spPr/>
    </dgm:pt>
    <dgm:pt modelId="{2C885A88-2223-40D2-85D3-B98925283B3D}">
      <dgm:prSet phldr="0"/>
      <dgm:spPr/>
      <dgm:t>
        <a:bodyPr/>
        <a:lstStyle/>
        <a:p>
          <a:pPr rtl="0"/>
          <a:r>
            <a:rPr lang="en-GB" dirty="0">
              <a:latin typeface="Helvetica Neue"/>
            </a:rPr>
            <a:t>Flats </a:t>
          </a:r>
        </a:p>
      </dgm:t>
    </dgm:pt>
    <dgm:pt modelId="{76917746-EC02-4739-83C5-CE1486B23EDA}" type="parTrans" cxnId="{9C924864-B071-4370-8695-92060C3FB4A0}">
      <dgm:prSet/>
      <dgm:spPr/>
    </dgm:pt>
    <dgm:pt modelId="{06A2F0C8-07C6-427A-9528-BAAD9F953335}" type="sibTrans" cxnId="{9C924864-B071-4370-8695-92060C3FB4A0}">
      <dgm:prSet/>
      <dgm:spPr/>
    </dgm:pt>
    <dgm:pt modelId="{B779941D-7075-4995-A0CB-4ED35CF52F48}">
      <dgm:prSet phldr="0"/>
      <dgm:spPr/>
      <dgm:t>
        <a:bodyPr/>
        <a:lstStyle/>
        <a:p>
          <a:r>
            <a:rPr lang="en-GB" dirty="0">
              <a:latin typeface="Helvetica Neue"/>
            </a:rPr>
            <a:t>Notation</a:t>
          </a:r>
        </a:p>
      </dgm:t>
    </dgm:pt>
    <dgm:pt modelId="{6CF6D0E4-C07C-4247-B4A3-E725A5B28066}" type="parTrans" cxnId="{52429732-30CF-4AD6-9C73-6BD1911B65A7}">
      <dgm:prSet/>
      <dgm:spPr/>
    </dgm:pt>
    <dgm:pt modelId="{046CB28C-8662-4900-89AB-43912435D4D2}" type="sibTrans" cxnId="{52429732-30CF-4AD6-9C73-6BD1911B65A7}">
      <dgm:prSet/>
      <dgm:spPr/>
    </dgm:pt>
    <dgm:pt modelId="{28003A64-8EC7-409C-8196-FFBB0A6D6030}">
      <dgm:prSet phldr="0"/>
      <dgm:spPr/>
      <dgm:t>
        <a:bodyPr/>
        <a:lstStyle/>
        <a:p>
          <a:pPr rtl="0"/>
          <a:r>
            <a:rPr lang="en-GB" dirty="0">
              <a:latin typeface="Helvetica Neue"/>
            </a:rPr>
            <a:t>Technique</a:t>
          </a:r>
        </a:p>
      </dgm:t>
    </dgm:pt>
    <dgm:pt modelId="{63D2FFA8-3830-4FE8-A977-92971C8809F0}" type="parTrans" cxnId="{FDC2B145-1DB6-4BE5-94E0-CED46CA6B472}">
      <dgm:prSet/>
      <dgm:spPr/>
    </dgm:pt>
    <dgm:pt modelId="{843756D4-7378-4D94-9E34-C3C54D41E3CC}" type="sibTrans" cxnId="{FDC2B145-1DB6-4BE5-94E0-CED46CA6B472}">
      <dgm:prSet/>
      <dgm:spPr/>
    </dgm:pt>
    <dgm:pt modelId="{AEE5C178-027D-4E31-9E90-35B3FE112DF3}">
      <dgm:prSet phldr="0"/>
      <dgm:spPr/>
      <dgm:t>
        <a:bodyPr/>
        <a:lstStyle/>
        <a:p>
          <a:pPr rtl="0"/>
          <a:r>
            <a:rPr lang="en-GB" dirty="0">
              <a:latin typeface="Helvetica Neue"/>
            </a:rPr>
            <a:t>Numbering your fingers for keyboard</a:t>
          </a:r>
        </a:p>
      </dgm:t>
    </dgm:pt>
    <dgm:pt modelId="{F6942918-54F9-4F09-9817-CF30DB757D9C}" type="parTrans" cxnId="{D8D8918E-85D9-498B-B08C-35C40074E7F9}">
      <dgm:prSet/>
      <dgm:spPr/>
    </dgm:pt>
    <dgm:pt modelId="{D6943DA8-F092-4D47-BA7D-6C054B1E4AA6}" type="sibTrans" cxnId="{D8D8918E-85D9-498B-B08C-35C40074E7F9}">
      <dgm:prSet/>
      <dgm:spPr/>
    </dgm:pt>
    <dgm:pt modelId="{5BE4561A-4D26-4733-A5BD-EF6FCE4D8A0F}">
      <dgm:prSet phldr="0"/>
      <dgm:spPr/>
      <dgm:t>
        <a:bodyPr/>
        <a:lstStyle/>
        <a:p>
          <a:pPr rtl="0"/>
          <a:r>
            <a:rPr lang="en-GB" dirty="0">
              <a:latin typeface="Helvetica Neue"/>
            </a:rPr>
            <a:t>Playing 2 notes at the same time</a:t>
          </a:r>
        </a:p>
      </dgm:t>
    </dgm:pt>
    <dgm:pt modelId="{FD8E6E33-3C1D-49F7-8B0F-9CB690CF54AE}" type="parTrans" cxnId="{A8615B23-4211-41AB-9F22-A632692D85C8}">
      <dgm:prSet/>
      <dgm:spPr/>
    </dgm:pt>
    <dgm:pt modelId="{D26313DE-548B-4F43-B133-667994FB3EE1}" type="sibTrans" cxnId="{A8615B23-4211-41AB-9F22-A632692D85C8}">
      <dgm:prSet/>
      <dgm:spPr/>
    </dgm:pt>
    <dgm:pt modelId="{FC1D8C6C-8AD4-44C6-9589-A5F758EBF6BE}">
      <dgm:prSet phldr="0"/>
      <dgm:spPr/>
      <dgm:t>
        <a:bodyPr/>
        <a:lstStyle/>
        <a:p>
          <a:r>
            <a:rPr lang="en-GB" dirty="0">
              <a:latin typeface="Helvetica Neue"/>
            </a:rPr>
            <a:t>Rhythm</a:t>
          </a:r>
        </a:p>
      </dgm:t>
    </dgm:pt>
    <dgm:pt modelId="{8C3DA795-ACD6-47B2-AD30-F6C533DC2812}" type="parTrans" cxnId="{198E4259-78C5-4DE6-B85E-FA13AECFA885}">
      <dgm:prSet/>
      <dgm:spPr/>
    </dgm:pt>
    <dgm:pt modelId="{31FC7FED-61EA-431F-98B6-B981C21AD62F}" type="sibTrans" cxnId="{198E4259-78C5-4DE6-B85E-FA13AECFA885}">
      <dgm:prSet/>
      <dgm:spPr/>
    </dgm:pt>
    <dgm:pt modelId="{340D9738-EFFF-4D63-86AF-B0C769D464C8}">
      <dgm:prSet phldr="0"/>
      <dgm:spPr/>
      <dgm:t>
        <a:bodyPr/>
        <a:lstStyle/>
        <a:p>
          <a:r>
            <a:rPr lang="en-GB" dirty="0">
              <a:latin typeface="Helvetica Neue"/>
            </a:rPr>
            <a:t>Crotchet</a:t>
          </a:r>
          <a:endParaRPr lang="en-GB" dirty="0"/>
        </a:p>
      </dgm:t>
    </dgm:pt>
    <dgm:pt modelId="{3FF9D246-64A7-4C53-94FE-E1BA2ED01244}" type="parTrans" cxnId="{15EAC84A-1166-42A0-90B6-34DF7AFA6C65}">
      <dgm:prSet/>
      <dgm:spPr/>
    </dgm:pt>
    <dgm:pt modelId="{108FC3EC-7783-4F7C-8140-496CE50249F8}" type="sibTrans" cxnId="{15EAC84A-1166-42A0-90B6-34DF7AFA6C65}">
      <dgm:prSet/>
      <dgm:spPr/>
    </dgm:pt>
    <dgm:pt modelId="{F9F6A569-8CAD-49AE-803D-3F697BB34DAD}">
      <dgm:prSet phldr="0"/>
      <dgm:spPr/>
      <dgm:t>
        <a:bodyPr/>
        <a:lstStyle/>
        <a:p>
          <a:r>
            <a:rPr lang="en-GB" dirty="0">
              <a:latin typeface="Helvetica Neue"/>
            </a:rPr>
            <a:t>Semiquaver</a:t>
          </a:r>
          <a:endParaRPr lang="en-GB" dirty="0"/>
        </a:p>
      </dgm:t>
    </dgm:pt>
    <dgm:pt modelId="{F3108455-E4E1-485F-A4B7-4690550E9C90}" type="parTrans" cxnId="{ED7A8E0F-35D8-46C3-9EF0-61220509ABD7}">
      <dgm:prSet/>
      <dgm:spPr/>
    </dgm:pt>
    <dgm:pt modelId="{C955DB79-7F77-4E62-A167-AABD302A7E92}" type="sibTrans" cxnId="{ED7A8E0F-35D8-46C3-9EF0-61220509ABD7}">
      <dgm:prSet/>
      <dgm:spPr/>
    </dgm:pt>
    <dgm:pt modelId="{D3799270-FF7F-4078-A7DE-7CA9CC3960EA}">
      <dgm:prSet phldr="0"/>
      <dgm:spPr/>
      <dgm:t>
        <a:bodyPr/>
        <a:lstStyle/>
        <a:p>
          <a:pPr rtl="0"/>
          <a:r>
            <a:rPr lang="en-GB" dirty="0">
              <a:latin typeface="Helvetica Neue"/>
            </a:rPr>
            <a:t>Quaver</a:t>
          </a:r>
        </a:p>
      </dgm:t>
    </dgm:pt>
    <dgm:pt modelId="{98370E4D-28D1-42A1-9BFA-83F2315BFA08}" type="parTrans" cxnId="{74D72FD9-10D1-44F1-A2D8-4DCA32FFA8ED}">
      <dgm:prSet/>
      <dgm:spPr/>
    </dgm:pt>
    <dgm:pt modelId="{E4C6FF82-8180-4860-BB51-F9DB18DE623A}" type="sibTrans" cxnId="{74D72FD9-10D1-44F1-A2D8-4DCA32FFA8ED}">
      <dgm:prSet/>
      <dgm:spPr/>
    </dgm:pt>
    <dgm:pt modelId="{02DC0124-D422-432A-91EF-358608E712F9}">
      <dgm:prSet phldr="0"/>
      <dgm:spPr/>
      <dgm:t>
        <a:bodyPr/>
        <a:lstStyle/>
        <a:p>
          <a:r>
            <a:rPr lang="en-GB" dirty="0">
              <a:latin typeface="Helvetica Neue"/>
            </a:rPr>
            <a:t>Rest</a:t>
          </a:r>
        </a:p>
      </dgm:t>
    </dgm:pt>
    <dgm:pt modelId="{A64D5DF1-A9D7-478F-AFAA-F05A5DF33307}" type="parTrans" cxnId="{756C8860-7304-49EB-92A4-2F574ED14D66}">
      <dgm:prSet/>
      <dgm:spPr/>
    </dgm:pt>
    <dgm:pt modelId="{7021CBB3-2A73-4BB4-B2BE-2FB1240341A2}" type="sibTrans" cxnId="{756C8860-7304-49EB-92A4-2F574ED14D66}">
      <dgm:prSet/>
      <dgm:spPr/>
    </dgm:pt>
    <dgm:pt modelId="{942147A7-2F28-492B-B2C7-30C3CB9EA0C4}">
      <dgm:prSet phldr="0"/>
      <dgm:spPr/>
      <dgm:t>
        <a:bodyPr/>
        <a:lstStyle/>
        <a:p>
          <a:r>
            <a:rPr lang="en-GB" dirty="0">
              <a:latin typeface="Helvetica Neue"/>
            </a:rPr>
            <a:t>Minim</a:t>
          </a:r>
        </a:p>
      </dgm:t>
    </dgm:pt>
    <dgm:pt modelId="{42E1690F-A394-4815-ABC1-970ACF08381C}" type="parTrans" cxnId="{A3D6823E-9B93-4DF4-87E8-822A0F3FA65C}">
      <dgm:prSet/>
      <dgm:spPr/>
    </dgm:pt>
    <dgm:pt modelId="{7C376206-823C-4B77-987A-A8A1F68571CA}" type="sibTrans" cxnId="{A3D6823E-9B93-4DF4-87E8-822A0F3FA65C}">
      <dgm:prSet/>
      <dgm:spPr/>
    </dgm:pt>
    <dgm:pt modelId="{186412BA-F1B1-4984-AB98-7EA5283C568F}">
      <dgm:prSet phldr="0"/>
      <dgm:spPr/>
      <dgm:t>
        <a:bodyPr/>
        <a:lstStyle/>
        <a:p>
          <a:r>
            <a:rPr lang="en-GB" dirty="0">
              <a:latin typeface="Helvetica Neue"/>
            </a:rPr>
            <a:t>Semibreve</a:t>
          </a:r>
        </a:p>
      </dgm:t>
    </dgm:pt>
    <dgm:pt modelId="{893D904D-9366-4A33-B820-B0F1E104A23D}" type="parTrans" cxnId="{CA23B93F-06E6-41D3-8A10-CB301DB49DB3}">
      <dgm:prSet/>
      <dgm:spPr/>
    </dgm:pt>
    <dgm:pt modelId="{8D9E755E-961E-4E71-B70A-CE21AE44811F}" type="sibTrans" cxnId="{CA23B93F-06E6-41D3-8A10-CB301DB49DB3}">
      <dgm:prSet/>
      <dgm:spPr/>
    </dgm:pt>
    <dgm:pt modelId="{234B920D-8EDC-488A-B393-92660A9720DE}">
      <dgm:prSet phldr="0"/>
      <dgm:spPr/>
      <dgm:t>
        <a:bodyPr/>
        <a:lstStyle/>
        <a:p>
          <a:pPr rtl="0"/>
          <a:r>
            <a:rPr lang="en-GB" dirty="0">
              <a:latin typeface="Helvetica Neue"/>
            </a:rPr>
            <a:t>Projection</a:t>
          </a:r>
        </a:p>
      </dgm:t>
    </dgm:pt>
    <dgm:pt modelId="{CB3C4065-6994-4D73-A9B0-7AD8542A1D9A}" type="parTrans" cxnId="{A4BDD724-1F1B-4F3A-846A-B8B93451EEAB}">
      <dgm:prSet/>
      <dgm:spPr/>
    </dgm:pt>
    <dgm:pt modelId="{FC74E11C-1569-427D-8701-97E6486E78F6}" type="sibTrans" cxnId="{A4BDD724-1F1B-4F3A-846A-B8B93451EEAB}">
      <dgm:prSet/>
      <dgm:spPr/>
    </dgm:pt>
    <dgm:pt modelId="{09A77B67-0596-49FB-8038-7766FB05D687}">
      <dgm:prSet phldr="0"/>
      <dgm:spPr/>
      <dgm:t>
        <a:bodyPr/>
        <a:lstStyle/>
        <a:p>
          <a:r>
            <a:rPr lang="en-GB" dirty="0">
              <a:latin typeface="Helvetica Neue"/>
            </a:rPr>
            <a:t>Listening</a:t>
          </a:r>
        </a:p>
      </dgm:t>
    </dgm:pt>
    <dgm:pt modelId="{C4BBBCB3-E758-4C42-93CA-DF563B6669F9}" type="parTrans" cxnId="{E7D7B1E1-5480-4C16-8523-28491BC4C5E2}">
      <dgm:prSet/>
      <dgm:spPr/>
    </dgm:pt>
    <dgm:pt modelId="{ACA9E9AE-BC11-4B29-BB2F-41646D2DFB4D}" type="sibTrans" cxnId="{E7D7B1E1-5480-4C16-8523-28491BC4C5E2}">
      <dgm:prSet/>
      <dgm:spPr/>
    </dgm:pt>
    <dgm:pt modelId="{822CE6CA-61E3-46C5-A5A7-C2F89CA58092}">
      <dgm:prSet phldr="0"/>
      <dgm:spPr/>
      <dgm:t>
        <a:bodyPr/>
        <a:lstStyle/>
        <a:p>
          <a:pPr rtl="0"/>
          <a:r>
            <a:rPr lang="en-GB" dirty="0">
              <a:latin typeface="Helvetica Neue"/>
            </a:rPr>
            <a:t>Call and response</a:t>
          </a:r>
        </a:p>
      </dgm:t>
    </dgm:pt>
    <dgm:pt modelId="{147F18A7-8B23-49A5-93A3-1A1B69C9680F}" type="parTrans" cxnId="{3F6E7184-149F-48E8-A45A-643CC2447869}">
      <dgm:prSet/>
      <dgm:spPr/>
    </dgm:pt>
    <dgm:pt modelId="{6F7EE84E-15C2-42DE-A03E-D7500CE5F9E1}" type="sibTrans" cxnId="{3F6E7184-149F-48E8-A45A-643CC2447869}">
      <dgm:prSet/>
      <dgm:spPr/>
    </dgm:pt>
    <dgm:pt modelId="{304AD753-F8B8-4DAA-BA25-EA99441BDAA2}" type="pres">
      <dgm:prSet presAssocID="{216E2FE9-F28A-47F0-BAEA-40444170140A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CC71334A-345B-4EAC-8166-DDE814C69886}" type="pres">
      <dgm:prSet presAssocID="{03D8FC8E-3F03-4125-8B3B-CD84710A3F05}" presName="hierRoot1" presStyleCnt="0">
        <dgm:presLayoutVars>
          <dgm:hierBranch val="init"/>
        </dgm:presLayoutVars>
      </dgm:prSet>
      <dgm:spPr/>
    </dgm:pt>
    <dgm:pt modelId="{25D154DB-AC48-4877-B175-267EE19284A7}" type="pres">
      <dgm:prSet presAssocID="{03D8FC8E-3F03-4125-8B3B-CD84710A3F05}" presName="rootComposite1" presStyleCnt="0"/>
      <dgm:spPr/>
    </dgm:pt>
    <dgm:pt modelId="{F20A9695-827C-49B9-BED9-11FC64151554}" type="pres">
      <dgm:prSet presAssocID="{03D8FC8E-3F03-4125-8B3B-CD84710A3F05}" presName="rootText1" presStyleLbl="node0" presStyleIdx="0" presStyleCnt="1">
        <dgm:presLayoutVars>
          <dgm:chPref val="3"/>
        </dgm:presLayoutVars>
      </dgm:prSet>
      <dgm:spPr/>
    </dgm:pt>
    <dgm:pt modelId="{799AA665-6994-4DDE-8B70-9901EE119932}" type="pres">
      <dgm:prSet presAssocID="{03D8FC8E-3F03-4125-8B3B-CD84710A3F05}" presName="rootConnector1" presStyleLbl="node1" presStyleIdx="0" presStyleCnt="0"/>
      <dgm:spPr/>
    </dgm:pt>
    <dgm:pt modelId="{B11A619E-B855-44A5-9157-BFD3DD0B2812}" type="pres">
      <dgm:prSet presAssocID="{03D8FC8E-3F03-4125-8B3B-CD84710A3F05}" presName="hierChild2" presStyleCnt="0"/>
      <dgm:spPr/>
    </dgm:pt>
    <dgm:pt modelId="{FBC03AC5-415F-4A77-9E91-A84DEE60904A}" type="pres">
      <dgm:prSet presAssocID="{E2091A64-96CE-4150-85BE-CD195FCE74BC}" presName="Name37" presStyleLbl="parChTrans1D2" presStyleIdx="0" presStyleCnt="5"/>
      <dgm:spPr/>
    </dgm:pt>
    <dgm:pt modelId="{BF5D4E24-8B78-4229-BF50-F7BE0E120B3D}" type="pres">
      <dgm:prSet presAssocID="{2F1887D5-96AF-456F-B9A4-434085FCC202}" presName="hierRoot2" presStyleCnt="0">
        <dgm:presLayoutVars>
          <dgm:hierBranch val="init"/>
        </dgm:presLayoutVars>
      </dgm:prSet>
      <dgm:spPr/>
    </dgm:pt>
    <dgm:pt modelId="{4FE1CA8B-A2F7-4C53-BB34-5FA1DA529291}" type="pres">
      <dgm:prSet presAssocID="{2F1887D5-96AF-456F-B9A4-434085FCC202}" presName="rootComposite" presStyleCnt="0"/>
      <dgm:spPr/>
    </dgm:pt>
    <dgm:pt modelId="{4283868D-24C9-44AD-A064-4DBE79B3404B}" type="pres">
      <dgm:prSet presAssocID="{2F1887D5-96AF-456F-B9A4-434085FCC202}" presName="rootText" presStyleLbl="node2" presStyleIdx="0" presStyleCnt="4">
        <dgm:presLayoutVars>
          <dgm:chPref val="3"/>
        </dgm:presLayoutVars>
      </dgm:prSet>
      <dgm:spPr/>
    </dgm:pt>
    <dgm:pt modelId="{F0BB8E97-F59D-45F8-8580-2BBFAA11F9CE}" type="pres">
      <dgm:prSet presAssocID="{2F1887D5-96AF-456F-B9A4-434085FCC202}" presName="rootConnector" presStyleLbl="node2" presStyleIdx="0" presStyleCnt="4"/>
      <dgm:spPr/>
    </dgm:pt>
    <dgm:pt modelId="{242982BD-F52C-41F9-916B-892F3A6DC161}" type="pres">
      <dgm:prSet presAssocID="{2F1887D5-96AF-456F-B9A4-434085FCC202}" presName="hierChild4" presStyleCnt="0"/>
      <dgm:spPr/>
    </dgm:pt>
    <dgm:pt modelId="{A2CFD774-CAAD-49A0-98A9-CC90B31AE867}" type="pres">
      <dgm:prSet presAssocID="{63D2FFA8-3830-4FE8-A977-92971C8809F0}" presName="Name37" presStyleLbl="parChTrans1D3" presStyleIdx="0" presStyleCnt="11"/>
      <dgm:spPr/>
    </dgm:pt>
    <dgm:pt modelId="{7878F122-3AEA-475D-8925-E57EE3A6F6BB}" type="pres">
      <dgm:prSet presAssocID="{28003A64-8EC7-409C-8196-FFBB0A6D6030}" presName="hierRoot2" presStyleCnt="0">
        <dgm:presLayoutVars>
          <dgm:hierBranch val="init"/>
        </dgm:presLayoutVars>
      </dgm:prSet>
      <dgm:spPr/>
    </dgm:pt>
    <dgm:pt modelId="{DD53AF6A-1C24-4536-BD54-DCBED359F544}" type="pres">
      <dgm:prSet presAssocID="{28003A64-8EC7-409C-8196-FFBB0A6D6030}" presName="rootComposite" presStyleCnt="0"/>
      <dgm:spPr/>
    </dgm:pt>
    <dgm:pt modelId="{70D90830-F53A-4481-BBBF-F0E484491161}" type="pres">
      <dgm:prSet presAssocID="{28003A64-8EC7-409C-8196-FFBB0A6D6030}" presName="rootText" presStyleLbl="node3" presStyleIdx="0" presStyleCnt="11">
        <dgm:presLayoutVars>
          <dgm:chPref val="3"/>
        </dgm:presLayoutVars>
      </dgm:prSet>
      <dgm:spPr/>
    </dgm:pt>
    <dgm:pt modelId="{76C28A68-89EE-481C-AB14-7D0A6DEA4C21}" type="pres">
      <dgm:prSet presAssocID="{28003A64-8EC7-409C-8196-FFBB0A6D6030}" presName="rootConnector" presStyleLbl="node3" presStyleIdx="0" presStyleCnt="11"/>
      <dgm:spPr/>
    </dgm:pt>
    <dgm:pt modelId="{8CD786F9-B4AC-4563-9499-97372B4ECAE2}" type="pres">
      <dgm:prSet presAssocID="{28003A64-8EC7-409C-8196-FFBB0A6D6030}" presName="hierChild4" presStyleCnt="0"/>
      <dgm:spPr/>
    </dgm:pt>
    <dgm:pt modelId="{332759E6-F45B-419D-B891-B132A434DFCF}" type="pres">
      <dgm:prSet presAssocID="{28003A64-8EC7-409C-8196-FFBB0A6D6030}" presName="hierChild5" presStyleCnt="0"/>
      <dgm:spPr/>
    </dgm:pt>
    <dgm:pt modelId="{992601FA-1892-4A64-AE98-F9449D698E76}" type="pres">
      <dgm:prSet presAssocID="{F6942918-54F9-4F09-9817-CF30DB757D9C}" presName="Name37" presStyleLbl="parChTrans1D3" presStyleIdx="1" presStyleCnt="11"/>
      <dgm:spPr/>
    </dgm:pt>
    <dgm:pt modelId="{88569851-B953-400B-9C4C-3C19F0A07A40}" type="pres">
      <dgm:prSet presAssocID="{AEE5C178-027D-4E31-9E90-35B3FE112DF3}" presName="hierRoot2" presStyleCnt="0">
        <dgm:presLayoutVars>
          <dgm:hierBranch val="init"/>
        </dgm:presLayoutVars>
      </dgm:prSet>
      <dgm:spPr/>
    </dgm:pt>
    <dgm:pt modelId="{36487C7A-4192-42B7-BBAF-06A0D3986555}" type="pres">
      <dgm:prSet presAssocID="{AEE5C178-027D-4E31-9E90-35B3FE112DF3}" presName="rootComposite" presStyleCnt="0"/>
      <dgm:spPr/>
    </dgm:pt>
    <dgm:pt modelId="{41599F02-436A-40DD-A4E9-421FA07F82A5}" type="pres">
      <dgm:prSet presAssocID="{AEE5C178-027D-4E31-9E90-35B3FE112DF3}" presName="rootText" presStyleLbl="node3" presStyleIdx="1" presStyleCnt="11">
        <dgm:presLayoutVars>
          <dgm:chPref val="3"/>
        </dgm:presLayoutVars>
      </dgm:prSet>
      <dgm:spPr/>
    </dgm:pt>
    <dgm:pt modelId="{21F8B17E-24FB-4FF2-8898-437D93E4E7A6}" type="pres">
      <dgm:prSet presAssocID="{AEE5C178-027D-4E31-9E90-35B3FE112DF3}" presName="rootConnector" presStyleLbl="node3" presStyleIdx="1" presStyleCnt="11"/>
      <dgm:spPr/>
    </dgm:pt>
    <dgm:pt modelId="{AEDC1AA6-EF16-4775-8138-0930FBD63EB1}" type="pres">
      <dgm:prSet presAssocID="{AEE5C178-027D-4E31-9E90-35B3FE112DF3}" presName="hierChild4" presStyleCnt="0"/>
      <dgm:spPr/>
    </dgm:pt>
    <dgm:pt modelId="{1030742B-2439-45B8-9BBC-E37C2378D8B8}" type="pres">
      <dgm:prSet presAssocID="{AEE5C178-027D-4E31-9E90-35B3FE112DF3}" presName="hierChild5" presStyleCnt="0"/>
      <dgm:spPr/>
    </dgm:pt>
    <dgm:pt modelId="{FDDE05FA-932F-45FB-B1E7-42CF2129EBCC}" type="pres">
      <dgm:prSet presAssocID="{FD8E6E33-3C1D-49F7-8B0F-9CB690CF54AE}" presName="Name37" presStyleLbl="parChTrans1D3" presStyleIdx="2" presStyleCnt="11"/>
      <dgm:spPr/>
    </dgm:pt>
    <dgm:pt modelId="{F4B3936B-BF36-4B62-AE08-BD232550AC7C}" type="pres">
      <dgm:prSet presAssocID="{5BE4561A-4D26-4733-A5BD-EF6FCE4D8A0F}" presName="hierRoot2" presStyleCnt="0">
        <dgm:presLayoutVars>
          <dgm:hierBranch val="init"/>
        </dgm:presLayoutVars>
      </dgm:prSet>
      <dgm:spPr/>
    </dgm:pt>
    <dgm:pt modelId="{BD0D057A-D21E-4C5C-BCF7-4B77EEA91889}" type="pres">
      <dgm:prSet presAssocID="{5BE4561A-4D26-4733-A5BD-EF6FCE4D8A0F}" presName="rootComposite" presStyleCnt="0"/>
      <dgm:spPr/>
    </dgm:pt>
    <dgm:pt modelId="{9AD4C62D-28F9-4AEC-B46F-9B138B54488A}" type="pres">
      <dgm:prSet presAssocID="{5BE4561A-4D26-4733-A5BD-EF6FCE4D8A0F}" presName="rootText" presStyleLbl="node3" presStyleIdx="2" presStyleCnt="11">
        <dgm:presLayoutVars>
          <dgm:chPref val="3"/>
        </dgm:presLayoutVars>
      </dgm:prSet>
      <dgm:spPr/>
    </dgm:pt>
    <dgm:pt modelId="{89BD8A0C-DA1B-4870-A3DC-AC726900C625}" type="pres">
      <dgm:prSet presAssocID="{5BE4561A-4D26-4733-A5BD-EF6FCE4D8A0F}" presName="rootConnector" presStyleLbl="node3" presStyleIdx="2" presStyleCnt="11"/>
      <dgm:spPr/>
    </dgm:pt>
    <dgm:pt modelId="{49981CB3-F29B-45F0-AC69-7530D4BAB8DE}" type="pres">
      <dgm:prSet presAssocID="{5BE4561A-4D26-4733-A5BD-EF6FCE4D8A0F}" presName="hierChild4" presStyleCnt="0"/>
      <dgm:spPr/>
    </dgm:pt>
    <dgm:pt modelId="{C5232C31-71D2-4674-9048-5BC82A8F8731}" type="pres">
      <dgm:prSet presAssocID="{5BE4561A-4D26-4733-A5BD-EF6FCE4D8A0F}" presName="hierChild5" presStyleCnt="0"/>
      <dgm:spPr/>
    </dgm:pt>
    <dgm:pt modelId="{6FC6060D-3814-4B41-8995-FDC4FD7A4079}" type="pres">
      <dgm:prSet presAssocID="{2F1887D5-96AF-456F-B9A4-434085FCC202}" presName="hierChild5" presStyleCnt="0"/>
      <dgm:spPr/>
    </dgm:pt>
    <dgm:pt modelId="{66705D15-6363-4C90-8613-D60264949241}" type="pres">
      <dgm:prSet presAssocID="{6CF6D0E4-C07C-4247-B4A3-E725A5B28066}" presName="Name37" presStyleLbl="parChTrans1D2" presStyleIdx="1" presStyleCnt="5"/>
      <dgm:spPr/>
    </dgm:pt>
    <dgm:pt modelId="{18533881-838D-4DB3-B262-26F40B3D06C3}" type="pres">
      <dgm:prSet presAssocID="{B779941D-7075-4995-A0CB-4ED35CF52F48}" presName="hierRoot2" presStyleCnt="0">
        <dgm:presLayoutVars>
          <dgm:hierBranch val="init"/>
        </dgm:presLayoutVars>
      </dgm:prSet>
      <dgm:spPr/>
    </dgm:pt>
    <dgm:pt modelId="{F0735B82-01B8-4C15-B34C-2F602C907ACF}" type="pres">
      <dgm:prSet presAssocID="{B779941D-7075-4995-A0CB-4ED35CF52F48}" presName="rootComposite" presStyleCnt="0"/>
      <dgm:spPr/>
    </dgm:pt>
    <dgm:pt modelId="{BDC65888-9BBE-44EF-825A-5BD618AB4608}" type="pres">
      <dgm:prSet presAssocID="{B779941D-7075-4995-A0CB-4ED35CF52F48}" presName="rootText" presStyleLbl="node2" presStyleIdx="1" presStyleCnt="4">
        <dgm:presLayoutVars>
          <dgm:chPref val="3"/>
        </dgm:presLayoutVars>
      </dgm:prSet>
      <dgm:spPr/>
    </dgm:pt>
    <dgm:pt modelId="{84C7BEF0-4670-4CEC-8A7B-0F26E55D2ABD}" type="pres">
      <dgm:prSet presAssocID="{B779941D-7075-4995-A0CB-4ED35CF52F48}" presName="rootConnector" presStyleLbl="node2" presStyleIdx="1" presStyleCnt="4"/>
      <dgm:spPr/>
    </dgm:pt>
    <dgm:pt modelId="{84423532-94F4-4D2B-8DC7-ACC5E58CC2FA}" type="pres">
      <dgm:prSet presAssocID="{B779941D-7075-4995-A0CB-4ED35CF52F48}" presName="hierChild4" presStyleCnt="0"/>
      <dgm:spPr/>
    </dgm:pt>
    <dgm:pt modelId="{63EC5862-3B4A-48CA-93D8-B7FD6A836B60}" type="pres">
      <dgm:prSet presAssocID="{8C3DA795-ACD6-47B2-AD30-F6C533DC2812}" presName="Name37" presStyleLbl="parChTrans1D3" presStyleIdx="3" presStyleCnt="11"/>
      <dgm:spPr/>
    </dgm:pt>
    <dgm:pt modelId="{0371C722-D761-4FA5-AE4D-1F9643244089}" type="pres">
      <dgm:prSet presAssocID="{FC1D8C6C-8AD4-44C6-9589-A5F758EBF6BE}" presName="hierRoot2" presStyleCnt="0">
        <dgm:presLayoutVars>
          <dgm:hierBranch val="init"/>
        </dgm:presLayoutVars>
      </dgm:prSet>
      <dgm:spPr/>
    </dgm:pt>
    <dgm:pt modelId="{43193807-A4D0-4A9B-ABD2-20B96FF61654}" type="pres">
      <dgm:prSet presAssocID="{FC1D8C6C-8AD4-44C6-9589-A5F758EBF6BE}" presName="rootComposite" presStyleCnt="0"/>
      <dgm:spPr/>
    </dgm:pt>
    <dgm:pt modelId="{ADF03C35-2FE0-4CC7-AA11-6F47754D1819}" type="pres">
      <dgm:prSet presAssocID="{FC1D8C6C-8AD4-44C6-9589-A5F758EBF6BE}" presName="rootText" presStyleLbl="node3" presStyleIdx="3" presStyleCnt="11">
        <dgm:presLayoutVars>
          <dgm:chPref val="3"/>
        </dgm:presLayoutVars>
      </dgm:prSet>
      <dgm:spPr/>
    </dgm:pt>
    <dgm:pt modelId="{C3D532C6-2484-4605-B510-134F5296FFE2}" type="pres">
      <dgm:prSet presAssocID="{FC1D8C6C-8AD4-44C6-9589-A5F758EBF6BE}" presName="rootConnector" presStyleLbl="node3" presStyleIdx="3" presStyleCnt="11"/>
      <dgm:spPr/>
    </dgm:pt>
    <dgm:pt modelId="{9F969AF4-CA22-45B4-BF6F-E62A56537339}" type="pres">
      <dgm:prSet presAssocID="{FC1D8C6C-8AD4-44C6-9589-A5F758EBF6BE}" presName="hierChild4" presStyleCnt="0"/>
      <dgm:spPr/>
    </dgm:pt>
    <dgm:pt modelId="{87467B51-C347-4F33-A6E6-065DD7F59BD0}" type="pres">
      <dgm:prSet presAssocID="{3FF9D246-64A7-4C53-94FE-E1BA2ED01244}" presName="Name37" presStyleLbl="parChTrans1D4" presStyleIdx="0" presStyleCnt="10"/>
      <dgm:spPr/>
    </dgm:pt>
    <dgm:pt modelId="{042CC190-5428-44AF-98BE-1176258FA00A}" type="pres">
      <dgm:prSet presAssocID="{340D9738-EFFF-4D63-86AF-B0C769D464C8}" presName="hierRoot2" presStyleCnt="0">
        <dgm:presLayoutVars>
          <dgm:hierBranch val="init"/>
        </dgm:presLayoutVars>
      </dgm:prSet>
      <dgm:spPr/>
    </dgm:pt>
    <dgm:pt modelId="{B5A494F3-7311-42AD-8F28-0C1FF8A1F761}" type="pres">
      <dgm:prSet presAssocID="{340D9738-EFFF-4D63-86AF-B0C769D464C8}" presName="rootComposite" presStyleCnt="0"/>
      <dgm:spPr/>
    </dgm:pt>
    <dgm:pt modelId="{D21D3F9C-D4B6-42C6-A2A7-CFAEFF10A227}" type="pres">
      <dgm:prSet presAssocID="{340D9738-EFFF-4D63-86AF-B0C769D464C8}" presName="rootText" presStyleLbl="node4" presStyleIdx="0" presStyleCnt="10">
        <dgm:presLayoutVars>
          <dgm:chPref val="3"/>
        </dgm:presLayoutVars>
      </dgm:prSet>
      <dgm:spPr/>
    </dgm:pt>
    <dgm:pt modelId="{FD3602A8-C1AC-46F2-ACCE-907E0F7C73E1}" type="pres">
      <dgm:prSet presAssocID="{340D9738-EFFF-4D63-86AF-B0C769D464C8}" presName="rootConnector" presStyleLbl="node4" presStyleIdx="0" presStyleCnt="10"/>
      <dgm:spPr/>
    </dgm:pt>
    <dgm:pt modelId="{56C0C200-D035-4B3B-8BE3-C207AA5DE112}" type="pres">
      <dgm:prSet presAssocID="{340D9738-EFFF-4D63-86AF-B0C769D464C8}" presName="hierChild4" presStyleCnt="0"/>
      <dgm:spPr/>
    </dgm:pt>
    <dgm:pt modelId="{6A08ABB6-31D9-4E31-80D7-56CE8514A4A4}" type="pres">
      <dgm:prSet presAssocID="{340D9738-EFFF-4D63-86AF-B0C769D464C8}" presName="hierChild5" presStyleCnt="0"/>
      <dgm:spPr/>
    </dgm:pt>
    <dgm:pt modelId="{5BFFE4E8-075E-4369-AF83-D73E24E01097}" type="pres">
      <dgm:prSet presAssocID="{98370E4D-28D1-42A1-9BFA-83F2315BFA08}" presName="Name37" presStyleLbl="parChTrans1D4" presStyleIdx="1" presStyleCnt="10"/>
      <dgm:spPr/>
    </dgm:pt>
    <dgm:pt modelId="{3D9C681F-9470-486A-A54F-432DFC13AE8C}" type="pres">
      <dgm:prSet presAssocID="{D3799270-FF7F-4078-A7DE-7CA9CC3960EA}" presName="hierRoot2" presStyleCnt="0">
        <dgm:presLayoutVars>
          <dgm:hierBranch val="init"/>
        </dgm:presLayoutVars>
      </dgm:prSet>
      <dgm:spPr/>
    </dgm:pt>
    <dgm:pt modelId="{397E4AB6-0721-44D1-8B89-3BD1454BD710}" type="pres">
      <dgm:prSet presAssocID="{D3799270-FF7F-4078-A7DE-7CA9CC3960EA}" presName="rootComposite" presStyleCnt="0"/>
      <dgm:spPr/>
    </dgm:pt>
    <dgm:pt modelId="{0325502C-DE33-4BC1-BC10-E8F50D57AF47}" type="pres">
      <dgm:prSet presAssocID="{D3799270-FF7F-4078-A7DE-7CA9CC3960EA}" presName="rootText" presStyleLbl="node4" presStyleIdx="1" presStyleCnt="10">
        <dgm:presLayoutVars>
          <dgm:chPref val="3"/>
        </dgm:presLayoutVars>
      </dgm:prSet>
      <dgm:spPr/>
    </dgm:pt>
    <dgm:pt modelId="{8433CEAE-AE99-447E-8874-C5C281C87AA8}" type="pres">
      <dgm:prSet presAssocID="{D3799270-FF7F-4078-A7DE-7CA9CC3960EA}" presName="rootConnector" presStyleLbl="node4" presStyleIdx="1" presStyleCnt="10"/>
      <dgm:spPr/>
    </dgm:pt>
    <dgm:pt modelId="{50BFFEA7-E4FA-4B5D-B88B-A3E40328B41F}" type="pres">
      <dgm:prSet presAssocID="{D3799270-FF7F-4078-A7DE-7CA9CC3960EA}" presName="hierChild4" presStyleCnt="0"/>
      <dgm:spPr/>
    </dgm:pt>
    <dgm:pt modelId="{BA162C9D-1A66-4AFB-BBF9-A49296109542}" type="pres">
      <dgm:prSet presAssocID="{D3799270-FF7F-4078-A7DE-7CA9CC3960EA}" presName="hierChild5" presStyleCnt="0"/>
      <dgm:spPr/>
    </dgm:pt>
    <dgm:pt modelId="{C5DD378A-7A91-4061-8CCD-676674747899}" type="pres">
      <dgm:prSet presAssocID="{F3108455-E4E1-485F-A4B7-4690550E9C90}" presName="Name37" presStyleLbl="parChTrans1D4" presStyleIdx="2" presStyleCnt="10"/>
      <dgm:spPr/>
    </dgm:pt>
    <dgm:pt modelId="{B30514B0-82D2-4F6E-9D79-0BEC82A69B4B}" type="pres">
      <dgm:prSet presAssocID="{F9F6A569-8CAD-49AE-803D-3F697BB34DAD}" presName="hierRoot2" presStyleCnt="0">
        <dgm:presLayoutVars>
          <dgm:hierBranch val="init"/>
        </dgm:presLayoutVars>
      </dgm:prSet>
      <dgm:spPr/>
    </dgm:pt>
    <dgm:pt modelId="{42E43E81-2630-42C9-A751-6A215F463DE0}" type="pres">
      <dgm:prSet presAssocID="{F9F6A569-8CAD-49AE-803D-3F697BB34DAD}" presName="rootComposite" presStyleCnt="0"/>
      <dgm:spPr/>
    </dgm:pt>
    <dgm:pt modelId="{27AB09AB-52B4-45D9-8A95-493BFDA31C12}" type="pres">
      <dgm:prSet presAssocID="{F9F6A569-8CAD-49AE-803D-3F697BB34DAD}" presName="rootText" presStyleLbl="node4" presStyleIdx="2" presStyleCnt="10">
        <dgm:presLayoutVars>
          <dgm:chPref val="3"/>
        </dgm:presLayoutVars>
      </dgm:prSet>
      <dgm:spPr/>
    </dgm:pt>
    <dgm:pt modelId="{DC555543-F2C1-4F72-BAC2-2436CC39E756}" type="pres">
      <dgm:prSet presAssocID="{F9F6A569-8CAD-49AE-803D-3F697BB34DAD}" presName="rootConnector" presStyleLbl="node4" presStyleIdx="2" presStyleCnt="10"/>
      <dgm:spPr/>
    </dgm:pt>
    <dgm:pt modelId="{338B1091-BCE1-4A94-B49A-7371E40CEFE4}" type="pres">
      <dgm:prSet presAssocID="{F9F6A569-8CAD-49AE-803D-3F697BB34DAD}" presName="hierChild4" presStyleCnt="0"/>
      <dgm:spPr/>
    </dgm:pt>
    <dgm:pt modelId="{58FC833D-E043-485E-9979-C9600BE28808}" type="pres">
      <dgm:prSet presAssocID="{F9F6A569-8CAD-49AE-803D-3F697BB34DAD}" presName="hierChild5" presStyleCnt="0"/>
      <dgm:spPr/>
    </dgm:pt>
    <dgm:pt modelId="{424538B6-9E4B-433D-B835-5301339FF881}" type="pres">
      <dgm:prSet presAssocID="{42E1690F-A394-4815-ABC1-970ACF08381C}" presName="Name37" presStyleLbl="parChTrans1D4" presStyleIdx="3" presStyleCnt="10"/>
      <dgm:spPr/>
    </dgm:pt>
    <dgm:pt modelId="{6C8BA7AD-F1BD-4DBA-8EFE-6CFF00C45678}" type="pres">
      <dgm:prSet presAssocID="{942147A7-2F28-492B-B2C7-30C3CB9EA0C4}" presName="hierRoot2" presStyleCnt="0">
        <dgm:presLayoutVars>
          <dgm:hierBranch val="init"/>
        </dgm:presLayoutVars>
      </dgm:prSet>
      <dgm:spPr/>
    </dgm:pt>
    <dgm:pt modelId="{1EEFE1F1-B670-405B-AFF9-17F6593C8C3B}" type="pres">
      <dgm:prSet presAssocID="{942147A7-2F28-492B-B2C7-30C3CB9EA0C4}" presName="rootComposite" presStyleCnt="0"/>
      <dgm:spPr/>
    </dgm:pt>
    <dgm:pt modelId="{815EC53A-66DA-4FB7-830F-87D1D5E253F8}" type="pres">
      <dgm:prSet presAssocID="{942147A7-2F28-492B-B2C7-30C3CB9EA0C4}" presName="rootText" presStyleLbl="node4" presStyleIdx="3" presStyleCnt="10">
        <dgm:presLayoutVars>
          <dgm:chPref val="3"/>
        </dgm:presLayoutVars>
      </dgm:prSet>
      <dgm:spPr/>
    </dgm:pt>
    <dgm:pt modelId="{D7E8033E-95E7-42A9-98E0-08FD39D88F88}" type="pres">
      <dgm:prSet presAssocID="{942147A7-2F28-492B-B2C7-30C3CB9EA0C4}" presName="rootConnector" presStyleLbl="node4" presStyleIdx="3" presStyleCnt="10"/>
      <dgm:spPr/>
    </dgm:pt>
    <dgm:pt modelId="{F254B6E8-0E63-4EB4-A606-128D72A6F806}" type="pres">
      <dgm:prSet presAssocID="{942147A7-2F28-492B-B2C7-30C3CB9EA0C4}" presName="hierChild4" presStyleCnt="0"/>
      <dgm:spPr/>
    </dgm:pt>
    <dgm:pt modelId="{93D1CB03-C3B8-4C00-9AC8-9F7994C3B5EB}" type="pres">
      <dgm:prSet presAssocID="{942147A7-2F28-492B-B2C7-30C3CB9EA0C4}" presName="hierChild5" presStyleCnt="0"/>
      <dgm:spPr/>
    </dgm:pt>
    <dgm:pt modelId="{80878048-7183-4C07-AF4C-BC000694C071}" type="pres">
      <dgm:prSet presAssocID="{893D904D-9366-4A33-B820-B0F1E104A23D}" presName="Name37" presStyleLbl="parChTrans1D4" presStyleIdx="4" presStyleCnt="10"/>
      <dgm:spPr/>
    </dgm:pt>
    <dgm:pt modelId="{C16936EB-19EC-4F96-BAC7-45A27F5117EC}" type="pres">
      <dgm:prSet presAssocID="{186412BA-F1B1-4984-AB98-7EA5283C568F}" presName="hierRoot2" presStyleCnt="0">
        <dgm:presLayoutVars>
          <dgm:hierBranch val="init"/>
        </dgm:presLayoutVars>
      </dgm:prSet>
      <dgm:spPr/>
    </dgm:pt>
    <dgm:pt modelId="{44EA9ECD-F7F8-4CC5-8DCE-5920EC5E69E8}" type="pres">
      <dgm:prSet presAssocID="{186412BA-F1B1-4984-AB98-7EA5283C568F}" presName="rootComposite" presStyleCnt="0"/>
      <dgm:spPr/>
    </dgm:pt>
    <dgm:pt modelId="{A76E6256-0236-4680-9E3F-966ADB62DCED}" type="pres">
      <dgm:prSet presAssocID="{186412BA-F1B1-4984-AB98-7EA5283C568F}" presName="rootText" presStyleLbl="node4" presStyleIdx="4" presStyleCnt="10">
        <dgm:presLayoutVars>
          <dgm:chPref val="3"/>
        </dgm:presLayoutVars>
      </dgm:prSet>
      <dgm:spPr/>
    </dgm:pt>
    <dgm:pt modelId="{2A787A5F-B6D1-4D89-A3D6-AD264F2D33DF}" type="pres">
      <dgm:prSet presAssocID="{186412BA-F1B1-4984-AB98-7EA5283C568F}" presName="rootConnector" presStyleLbl="node4" presStyleIdx="4" presStyleCnt="10"/>
      <dgm:spPr/>
    </dgm:pt>
    <dgm:pt modelId="{834865E3-C9CB-4071-A551-71A2197CCB9B}" type="pres">
      <dgm:prSet presAssocID="{186412BA-F1B1-4984-AB98-7EA5283C568F}" presName="hierChild4" presStyleCnt="0"/>
      <dgm:spPr/>
    </dgm:pt>
    <dgm:pt modelId="{F246FC4E-9BD4-485D-85C1-68C4593BACAD}" type="pres">
      <dgm:prSet presAssocID="{186412BA-F1B1-4984-AB98-7EA5283C568F}" presName="hierChild5" presStyleCnt="0"/>
      <dgm:spPr/>
    </dgm:pt>
    <dgm:pt modelId="{69E0F05D-F710-49B5-AA29-965D8017D110}" type="pres">
      <dgm:prSet presAssocID="{A64D5DF1-A9D7-478F-AFAA-F05A5DF33307}" presName="Name37" presStyleLbl="parChTrans1D4" presStyleIdx="5" presStyleCnt="10"/>
      <dgm:spPr/>
    </dgm:pt>
    <dgm:pt modelId="{B69E272D-6F37-4614-BA28-BF0D351951F6}" type="pres">
      <dgm:prSet presAssocID="{02DC0124-D422-432A-91EF-358608E712F9}" presName="hierRoot2" presStyleCnt="0">
        <dgm:presLayoutVars>
          <dgm:hierBranch val="init"/>
        </dgm:presLayoutVars>
      </dgm:prSet>
      <dgm:spPr/>
    </dgm:pt>
    <dgm:pt modelId="{28CA40D8-7B38-47D4-9592-CE3592078E36}" type="pres">
      <dgm:prSet presAssocID="{02DC0124-D422-432A-91EF-358608E712F9}" presName="rootComposite" presStyleCnt="0"/>
      <dgm:spPr/>
    </dgm:pt>
    <dgm:pt modelId="{904D334D-AC12-4EFC-9B51-2B211C6A9423}" type="pres">
      <dgm:prSet presAssocID="{02DC0124-D422-432A-91EF-358608E712F9}" presName="rootText" presStyleLbl="node4" presStyleIdx="5" presStyleCnt="10">
        <dgm:presLayoutVars>
          <dgm:chPref val="3"/>
        </dgm:presLayoutVars>
      </dgm:prSet>
      <dgm:spPr/>
    </dgm:pt>
    <dgm:pt modelId="{11C4D843-3722-442A-AC71-5D8E6FB9FBF9}" type="pres">
      <dgm:prSet presAssocID="{02DC0124-D422-432A-91EF-358608E712F9}" presName="rootConnector" presStyleLbl="node4" presStyleIdx="5" presStyleCnt="10"/>
      <dgm:spPr/>
    </dgm:pt>
    <dgm:pt modelId="{1FFB4AC7-5C78-4576-B874-90DB610080B9}" type="pres">
      <dgm:prSet presAssocID="{02DC0124-D422-432A-91EF-358608E712F9}" presName="hierChild4" presStyleCnt="0"/>
      <dgm:spPr/>
    </dgm:pt>
    <dgm:pt modelId="{8CD23282-4C32-43C6-86AB-626831F1E0F7}" type="pres">
      <dgm:prSet presAssocID="{02DC0124-D422-432A-91EF-358608E712F9}" presName="hierChild5" presStyleCnt="0"/>
      <dgm:spPr/>
    </dgm:pt>
    <dgm:pt modelId="{7DFABE9A-4102-48BE-B183-C8E211E48728}" type="pres">
      <dgm:prSet presAssocID="{FC1D8C6C-8AD4-44C6-9589-A5F758EBF6BE}" presName="hierChild5" presStyleCnt="0"/>
      <dgm:spPr/>
    </dgm:pt>
    <dgm:pt modelId="{0EBE2F26-CE57-448E-9085-14CD2D0E4AEA}" type="pres">
      <dgm:prSet presAssocID="{C3E7BBB4-6763-4828-B230-EAF3A76739BE}" presName="Name37" presStyleLbl="parChTrans1D3" presStyleIdx="4" presStyleCnt="11"/>
      <dgm:spPr/>
    </dgm:pt>
    <dgm:pt modelId="{1338E52F-665B-4868-A9B7-4FF44972F514}" type="pres">
      <dgm:prSet presAssocID="{FDDBE962-1A8A-4521-9032-198735A83732}" presName="hierRoot2" presStyleCnt="0">
        <dgm:presLayoutVars>
          <dgm:hierBranch val="init"/>
        </dgm:presLayoutVars>
      </dgm:prSet>
      <dgm:spPr/>
    </dgm:pt>
    <dgm:pt modelId="{7658B4D0-40A7-4D92-A9D2-9D95502B530C}" type="pres">
      <dgm:prSet presAssocID="{FDDBE962-1A8A-4521-9032-198735A83732}" presName="rootComposite" presStyleCnt="0"/>
      <dgm:spPr/>
    </dgm:pt>
    <dgm:pt modelId="{3109B956-277A-4736-91BC-DD1CCBE287AB}" type="pres">
      <dgm:prSet presAssocID="{FDDBE962-1A8A-4521-9032-198735A83732}" presName="rootText" presStyleLbl="node3" presStyleIdx="4" presStyleCnt="11">
        <dgm:presLayoutVars>
          <dgm:chPref val="3"/>
        </dgm:presLayoutVars>
      </dgm:prSet>
      <dgm:spPr/>
    </dgm:pt>
    <dgm:pt modelId="{770ED0DB-836A-4F7D-B884-42FC168E817F}" type="pres">
      <dgm:prSet presAssocID="{FDDBE962-1A8A-4521-9032-198735A83732}" presName="rootConnector" presStyleLbl="node3" presStyleIdx="4" presStyleCnt="11"/>
      <dgm:spPr/>
    </dgm:pt>
    <dgm:pt modelId="{A6A237C0-B634-4F05-8BEF-DB710D7C262B}" type="pres">
      <dgm:prSet presAssocID="{FDDBE962-1A8A-4521-9032-198735A83732}" presName="hierChild4" presStyleCnt="0"/>
      <dgm:spPr/>
    </dgm:pt>
    <dgm:pt modelId="{A07A7AF9-0500-4EE0-9282-17991237BAFE}" type="pres">
      <dgm:prSet presAssocID="{554E37BB-5C43-4342-9A31-F037A552D2DA}" presName="Name37" presStyleLbl="parChTrans1D4" presStyleIdx="6" presStyleCnt="10"/>
      <dgm:spPr/>
    </dgm:pt>
    <dgm:pt modelId="{54C66453-D287-4281-BED5-DF2A016CFF2F}" type="pres">
      <dgm:prSet presAssocID="{1989011F-D894-4A6B-B157-089921DC18C0}" presName="hierRoot2" presStyleCnt="0">
        <dgm:presLayoutVars>
          <dgm:hierBranch val="init"/>
        </dgm:presLayoutVars>
      </dgm:prSet>
      <dgm:spPr/>
    </dgm:pt>
    <dgm:pt modelId="{CB1C6653-23CE-41FD-B129-644F3DDB72D2}" type="pres">
      <dgm:prSet presAssocID="{1989011F-D894-4A6B-B157-089921DC18C0}" presName="rootComposite" presStyleCnt="0"/>
      <dgm:spPr/>
    </dgm:pt>
    <dgm:pt modelId="{C08B8E49-2376-401A-B325-AA97DF105913}" type="pres">
      <dgm:prSet presAssocID="{1989011F-D894-4A6B-B157-089921DC18C0}" presName="rootText" presStyleLbl="node4" presStyleIdx="6" presStyleCnt="10">
        <dgm:presLayoutVars>
          <dgm:chPref val="3"/>
        </dgm:presLayoutVars>
      </dgm:prSet>
      <dgm:spPr/>
    </dgm:pt>
    <dgm:pt modelId="{6DC48F73-8CBB-4C37-8082-6DEF29B8FBDB}" type="pres">
      <dgm:prSet presAssocID="{1989011F-D894-4A6B-B157-089921DC18C0}" presName="rootConnector" presStyleLbl="node4" presStyleIdx="6" presStyleCnt="10"/>
      <dgm:spPr/>
    </dgm:pt>
    <dgm:pt modelId="{5FBBF372-A939-4F05-A455-CFD5C16813F4}" type="pres">
      <dgm:prSet presAssocID="{1989011F-D894-4A6B-B157-089921DC18C0}" presName="hierChild4" presStyleCnt="0"/>
      <dgm:spPr/>
    </dgm:pt>
    <dgm:pt modelId="{D1A17A3C-DFBF-42E5-80D7-50F716A9CAF7}" type="pres">
      <dgm:prSet presAssocID="{1989011F-D894-4A6B-B157-089921DC18C0}" presName="hierChild5" presStyleCnt="0"/>
      <dgm:spPr/>
    </dgm:pt>
    <dgm:pt modelId="{247A4614-7939-4B72-8420-0DE5ECCE6280}" type="pres">
      <dgm:prSet presAssocID="{456D1703-FEEA-4B46-8E57-A645B34AB0E7}" presName="Name37" presStyleLbl="parChTrans1D4" presStyleIdx="7" presStyleCnt="10"/>
      <dgm:spPr/>
    </dgm:pt>
    <dgm:pt modelId="{B3056512-BC53-49BE-A9B5-AC5735424016}" type="pres">
      <dgm:prSet presAssocID="{137136B7-0D68-45C7-B601-EEDF2939977B}" presName="hierRoot2" presStyleCnt="0">
        <dgm:presLayoutVars>
          <dgm:hierBranch val="init"/>
        </dgm:presLayoutVars>
      </dgm:prSet>
      <dgm:spPr/>
    </dgm:pt>
    <dgm:pt modelId="{9BF32458-9B7D-41B5-937D-514D94B2DE38}" type="pres">
      <dgm:prSet presAssocID="{137136B7-0D68-45C7-B601-EEDF2939977B}" presName="rootComposite" presStyleCnt="0"/>
      <dgm:spPr/>
    </dgm:pt>
    <dgm:pt modelId="{36D0FC15-89DB-4991-8BB8-BDE44397C60C}" type="pres">
      <dgm:prSet presAssocID="{137136B7-0D68-45C7-B601-EEDF2939977B}" presName="rootText" presStyleLbl="node4" presStyleIdx="7" presStyleCnt="10">
        <dgm:presLayoutVars>
          <dgm:chPref val="3"/>
        </dgm:presLayoutVars>
      </dgm:prSet>
      <dgm:spPr/>
    </dgm:pt>
    <dgm:pt modelId="{8652B490-4BDB-4C06-BEA1-A7E4BB923F13}" type="pres">
      <dgm:prSet presAssocID="{137136B7-0D68-45C7-B601-EEDF2939977B}" presName="rootConnector" presStyleLbl="node4" presStyleIdx="7" presStyleCnt="10"/>
      <dgm:spPr/>
    </dgm:pt>
    <dgm:pt modelId="{9D1E32B2-2180-418B-B049-E8B122F8D81F}" type="pres">
      <dgm:prSet presAssocID="{137136B7-0D68-45C7-B601-EEDF2939977B}" presName="hierChild4" presStyleCnt="0"/>
      <dgm:spPr/>
    </dgm:pt>
    <dgm:pt modelId="{56D60065-5A2C-42FE-8E4F-61EC69D1C64E}" type="pres">
      <dgm:prSet presAssocID="{137136B7-0D68-45C7-B601-EEDF2939977B}" presName="hierChild5" presStyleCnt="0"/>
      <dgm:spPr/>
    </dgm:pt>
    <dgm:pt modelId="{5270C217-2407-4F8B-BB3B-88B2DC5CAB62}" type="pres">
      <dgm:prSet presAssocID="{76917746-EC02-4739-83C5-CE1486B23EDA}" presName="Name37" presStyleLbl="parChTrans1D4" presStyleIdx="8" presStyleCnt="10"/>
      <dgm:spPr/>
    </dgm:pt>
    <dgm:pt modelId="{400518E9-18B4-4ED4-94E3-D74F7497A629}" type="pres">
      <dgm:prSet presAssocID="{2C885A88-2223-40D2-85D3-B98925283B3D}" presName="hierRoot2" presStyleCnt="0">
        <dgm:presLayoutVars>
          <dgm:hierBranch val="init"/>
        </dgm:presLayoutVars>
      </dgm:prSet>
      <dgm:spPr/>
    </dgm:pt>
    <dgm:pt modelId="{2ABC15C8-AADE-4905-B561-65E09210477B}" type="pres">
      <dgm:prSet presAssocID="{2C885A88-2223-40D2-85D3-B98925283B3D}" presName="rootComposite" presStyleCnt="0"/>
      <dgm:spPr/>
    </dgm:pt>
    <dgm:pt modelId="{72B267DF-4A32-478F-B08A-9518E787D4A8}" type="pres">
      <dgm:prSet presAssocID="{2C885A88-2223-40D2-85D3-B98925283B3D}" presName="rootText" presStyleLbl="node4" presStyleIdx="8" presStyleCnt="10">
        <dgm:presLayoutVars>
          <dgm:chPref val="3"/>
        </dgm:presLayoutVars>
      </dgm:prSet>
      <dgm:spPr/>
    </dgm:pt>
    <dgm:pt modelId="{25C9B83C-FF77-461E-9EC1-86A0CC6B5F5C}" type="pres">
      <dgm:prSet presAssocID="{2C885A88-2223-40D2-85D3-B98925283B3D}" presName="rootConnector" presStyleLbl="node4" presStyleIdx="8" presStyleCnt="10"/>
      <dgm:spPr/>
    </dgm:pt>
    <dgm:pt modelId="{2585DAA7-1F35-4AE4-B7E6-7D8396B49A5F}" type="pres">
      <dgm:prSet presAssocID="{2C885A88-2223-40D2-85D3-B98925283B3D}" presName="hierChild4" presStyleCnt="0"/>
      <dgm:spPr/>
    </dgm:pt>
    <dgm:pt modelId="{06C2BB40-E61A-4A00-92BB-BE45D9ADB667}" type="pres">
      <dgm:prSet presAssocID="{2C885A88-2223-40D2-85D3-B98925283B3D}" presName="hierChild5" presStyleCnt="0"/>
      <dgm:spPr/>
    </dgm:pt>
    <dgm:pt modelId="{377B8A31-954E-48C8-AC8C-5E5DC2A799A9}" type="pres">
      <dgm:prSet presAssocID="{A905925F-ED92-40D9-8F23-D18F6AFFA086}" presName="Name37" presStyleLbl="parChTrans1D4" presStyleIdx="9" presStyleCnt="10"/>
      <dgm:spPr/>
    </dgm:pt>
    <dgm:pt modelId="{3BDD0E00-10D2-45F7-9D2E-D384B3BF5F9F}" type="pres">
      <dgm:prSet presAssocID="{9E58E650-1020-472A-BFE6-02C1B6335C9A}" presName="hierRoot2" presStyleCnt="0">
        <dgm:presLayoutVars>
          <dgm:hierBranch val="init"/>
        </dgm:presLayoutVars>
      </dgm:prSet>
      <dgm:spPr/>
    </dgm:pt>
    <dgm:pt modelId="{40B6C2FC-236B-4563-BFD9-93B3EC8E7365}" type="pres">
      <dgm:prSet presAssocID="{9E58E650-1020-472A-BFE6-02C1B6335C9A}" presName="rootComposite" presStyleCnt="0"/>
      <dgm:spPr/>
    </dgm:pt>
    <dgm:pt modelId="{7D01EE0D-9428-47F3-A7F0-C9766F5BA5B8}" type="pres">
      <dgm:prSet presAssocID="{9E58E650-1020-472A-BFE6-02C1B6335C9A}" presName="rootText" presStyleLbl="node4" presStyleIdx="9" presStyleCnt="10">
        <dgm:presLayoutVars>
          <dgm:chPref val="3"/>
        </dgm:presLayoutVars>
      </dgm:prSet>
      <dgm:spPr/>
    </dgm:pt>
    <dgm:pt modelId="{FD075E64-9320-4076-A8BC-286E96931680}" type="pres">
      <dgm:prSet presAssocID="{9E58E650-1020-472A-BFE6-02C1B6335C9A}" presName="rootConnector" presStyleLbl="node4" presStyleIdx="9" presStyleCnt="10"/>
      <dgm:spPr/>
    </dgm:pt>
    <dgm:pt modelId="{70FF929B-D506-44ED-8AD3-3C4C08E21C7A}" type="pres">
      <dgm:prSet presAssocID="{9E58E650-1020-472A-BFE6-02C1B6335C9A}" presName="hierChild4" presStyleCnt="0"/>
      <dgm:spPr/>
    </dgm:pt>
    <dgm:pt modelId="{559F88BE-DE9B-4241-9C6A-A6E31054F369}" type="pres">
      <dgm:prSet presAssocID="{9E58E650-1020-472A-BFE6-02C1B6335C9A}" presName="hierChild5" presStyleCnt="0"/>
      <dgm:spPr/>
    </dgm:pt>
    <dgm:pt modelId="{F1BAC37E-3EB1-4CE9-8923-9F62F844D548}" type="pres">
      <dgm:prSet presAssocID="{FDDBE962-1A8A-4521-9032-198735A83732}" presName="hierChild5" presStyleCnt="0"/>
      <dgm:spPr/>
    </dgm:pt>
    <dgm:pt modelId="{0DE4E25B-66B9-4E18-96D5-835C931C2F91}" type="pres">
      <dgm:prSet presAssocID="{B779941D-7075-4995-A0CB-4ED35CF52F48}" presName="hierChild5" presStyleCnt="0"/>
      <dgm:spPr/>
    </dgm:pt>
    <dgm:pt modelId="{0E3EB26A-E9E3-4FEF-8627-AD493171FB2C}" type="pres">
      <dgm:prSet presAssocID="{ED899F97-A01B-4528-8E68-DFFAF660E7E3}" presName="Name37" presStyleLbl="parChTrans1D2" presStyleIdx="2" presStyleCnt="5"/>
      <dgm:spPr/>
    </dgm:pt>
    <dgm:pt modelId="{11968F44-CD9D-42BB-911F-16DA07134F3C}" type="pres">
      <dgm:prSet presAssocID="{5FAF16D4-6AFF-4D2F-A2DF-B59915F7240F}" presName="hierRoot2" presStyleCnt="0">
        <dgm:presLayoutVars>
          <dgm:hierBranch val="init"/>
        </dgm:presLayoutVars>
      </dgm:prSet>
      <dgm:spPr/>
    </dgm:pt>
    <dgm:pt modelId="{FA1B6F56-2E41-4375-AF39-4825CAD4A881}" type="pres">
      <dgm:prSet presAssocID="{5FAF16D4-6AFF-4D2F-A2DF-B59915F7240F}" presName="rootComposite" presStyleCnt="0"/>
      <dgm:spPr/>
    </dgm:pt>
    <dgm:pt modelId="{7C2B28D4-3FF0-47F1-A5A6-8239DA2E6EBF}" type="pres">
      <dgm:prSet presAssocID="{5FAF16D4-6AFF-4D2F-A2DF-B59915F7240F}" presName="rootText" presStyleLbl="node2" presStyleIdx="2" presStyleCnt="4">
        <dgm:presLayoutVars>
          <dgm:chPref val="3"/>
        </dgm:presLayoutVars>
      </dgm:prSet>
      <dgm:spPr/>
    </dgm:pt>
    <dgm:pt modelId="{F58485E3-EDA0-469D-BEDB-C118505B92E3}" type="pres">
      <dgm:prSet presAssocID="{5FAF16D4-6AFF-4D2F-A2DF-B59915F7240F}" presName="rootConnector" presStyleLbl="node2" presStyleIdx="2" presStyleCnt="4"/>
      <dgm:spPr/>
    </dgm:pt>
    <dgm:pt modelId="{81C11F1C-BD0D-4EC9-A596-F4FE7F53421E}" type="pres">
      <dgm:prSet presAssocID="{5FAF16D4-6AFF-4D2F-A2DF-B59915F7240F}" presName="hierChild4" presStyleCnt="0"/>
      <dgm:spPr/>
    </dgm:pt>
    <dgm:pt modelId="{88599E57-943D-41BD-9DF3-ACAAB134737D}" type="pres">
      <dgm:prSet presAssocID="{CB3C4065-6994-4D73-A9B0-7AD8542A1D9A}" presName="Name37" presStyleLbl="parChTrans1D3" presStyleIdx="5" presStyleCnt="11"/>
      <dgm:spPr/>
    </dgm:pt>
    <dgm:pt modelId="{21C7CEBA-F5DC-4C5D-A6E0-F8832670F7A7}" type="pres">
      <dgm:prSet presAssocID="{234B920D-8EDC-488A-B393-92660A9720DE}" presName="hierRoot2" presStyleCnt="0">
        <dgm:presLayoutVars>
          <dgm:hierBranch val="init"/>
        </dgm:presLayoutVars>
      </dgm:prSet>
      <dgm:spPr/>
    </dgm:pt>
    <dgm:pt modelId="{84220FEE-2F62-4DCF-87C7-7C5F4756139F}" type="pres">
      <dgm:prSet presAssocID="{234B920D-8EDC-488A-B393-92660A9720DE}" presName="rootComposite" presStyleCnt="0"/>
      <dgm:spPr/>
    </dgm:pt>
    <dgm:pt modelId="{88BB97B7-62F2-4793-93DE-06D0D8A522EE}" type="pres">
      <dgm:prSet presAssocID="{234B920D-8EDC-488A-B393-92660A9720DE}" presName="rootText" presStyleLbl="node3" presStyleIdx="5" presStyleCnt="11">
        <dgm:presLayoutVars>
          <dgm:chPref val="3"/>
        </dgm:presLayoutVars>
      </dgm:prSet>
      <dgm:spPr/>
    </dgm:pt>
    <dgm:pt modelId="{8D47E110-CF2C-455E-AF16-D1C804F75BAE}" type="pres">
      <dgm:prSet presAssocID="{234B920D-8EDC-488A-B393-92660A9720DE}" presName="rootConnector" presStyleLbl="node3" presStyleIdx="5" presStyleCnt="11"/>
      <dgm:spPr/>
    </dgm:pt>
    <dgm:pt modelId="{010AB3D2-A9A0-4752-BA66-C05F3C6007B4}" type="pres">
      <dgm:prSet presAssocID="{234B920D-8EDC-488A-B393-92660A9720DE}" presName="hierChild4" presStyleCnt="0"/>
      <dgm:spPr/>
    </dgm:pt>
    <dgm:pt modelId="{D3D68C49-36E3-4359-9223-B116C527D9E2}" type="pres">
      <dgm:prSet presAssocID="{234B920D-8EDC-488A-B393-92660A9720DE}" presName="hierChild5" presStyleCnt="0"/>
      <dgm:spPr/>
    </dgm:pt>
    <dgm:pt modelId="{18E5D526-09F3-4405-97F7-199E9EA5A9E7}" type="pres">
      <dgm:prSet presAssocID="{C4BBBCB3-E758-4C42-93CA-DF563B6669F9}" presName="Name37" presStyleLbl="parChTrans1D3" presStyleIdx="6" presStyleCnt="11"/>
      <dgm:spPr/>
    </dgm:pt>
    <dgm:pt modelId="{F6260C5F-E101-4635-B473-30BFC3C2709D}" type="pres">
      <dgm:prSet presAssocID="{09A77B67-0596-49FB-8038-7766FB05D687}" presName="hierRoot2" presStyleCnt="0">
        <dgm:presLayoutVars>
          <dgm:hierBranch val="init"/>
        </dgm:presLayoutVars>
      </dgm:prSet>
      <dgm:spPr/>
    </dgm:pt>
    <dgm:pt modelId="{97B353B7-9E28-4EE0-992C-F7D9A5AF0E01}" type="pres">
      <dgm:prSet presAssocID="{09A77B67-0596-49FB-8038-7766FB05D687}" presName="rootComposite" presStyleCnt="0"/>
      <dgm:spPr/>
    </dgm:pt>
    <dgm:pt modelId="{35A7147A-D0E4-4A8A-B6C6-B57AED30BA5F}" type="pres">
      <dgm:prSet presAssocID="{09A77B67-0596-49FB-8038-7766FB05D687}" presName="rootText" presStyleLbl="node3" presStyleIdx="6" presStyleCnt="11">
        <dgm:presLayoutVars>
          <dgm:chPref val="3"/>
        </dgm:presLayoutVars>
      </dgm:prSet>
      <dgm:spPr/>
    </dgm:pt>
    <dgm:pt modelId="{DCA6259E-10F3-4EC9-B581-6E25B251D0EF}" type="pres">
      <dgm:prSet presAssocID="{09A77B67-0596-49FB-8038-7766FB05D687}" presName="rootConnector" presStyleLbl="node3" presStyleIdx="6" presStyleCnt="11"/>
      <dgm:spPr/>
    </dgm:pt>
    <dgm:pt modelId="{59842212-08D7-4EE9-B935-219D49E3B0DF}" type="pres">
      <dgm:prSet presAssocID="{09A77B67-0596-49FB-8038-7766FB05D687}" presName="hierChild4" presStyleCnt="0"/>
      <dgm:spPr/>
    </dgm:pt>
    <dgm:pt modelId="{3D8B6E25-8097-4BA7-A257-86827C1FF8D2}" type="pres">
      <dgm:prSet presAssocID="{09A77B67-0596-49FB-8038-7766FB05D687}" presName="hierChild5" presStyleCnt="0"/>
      <dgm:spPr/>
    </dgm:pt>
    <dgm:pt modelId="{551FA654-B0DC-4966-8B30-AFA86880308E}" type="pres">
      <dgm:prSet presAssocID="{147F18A7-8B23-49A5-93A3-1A1B69C9680F}" presName="Name37" presStyleLbl="parChTrans1D3" presStyleIdx="7" presStyleCnt="11"/>
      <dgm:spPr/>
    </dgm:pt>
    <dgm:pt modelId="{B221FF67-38FF-4753-9CEC-85EDCACCE93C}" type="pres">
      <dgm:prSet presAssocID="{822CE6CA-61E3-46C5-A5A7-C2F89CA58092}" presName="hierRoot2" presStyleCnt="0">
        <dgm:presLayoutVars>
          <dgm:hierBranch val="init"/>
        </dgm:presLayoutVars>
      </dgm:prSet>
      <dgm:spPr/>
    </dgm:pt>
    <dgm:pt modelId="{FAAF09A6-5B3C-4764-B8C2-F201A15BCCB2}" type="pres">
      <dgm:prSet presAssocID="{822CE6CA-61E3-46C5-A5A7-C2F89CA58092}" presName="rootComposite" presStyleCnt="0"/>
      <dgm:spPr/>
    </dgm:pt>
    <dgm:pt modelId="{5CA78891-D087-4E6E-B49A-E999A11E353F}" type="pres">
      <dgm:prSet presAssocID="{822CE6CA-61E3-46C5-A5A7-C2F89CA58092}" presName="rootText" presStyleLbl="node3" presStyleIdx="7" presStyleCnt="11">
        <dgm:presLayoutVars>
          <dgm:chPref val="3"/>
        </dgm:presLayoutVars>
      </dgm:prSet>
      <dgm:spPr/>
    </dgm:pt>
    <dgm:pt modelId="{289C6A74-4C29-4351-83CD-045C3CF2B519}" type="pres">
      <dgm:prSet presAssocID="{822CE6CA-61E3-46C5-A5A7-C2F89CA58092}" presName="rootConnector" presStyleLbl="node3" presStyleIdx="7" presStyleCnt="11"/>
      <dgm:spPr/>
    </dgm:pt>
    <dgm:pt modelId="{761824DF-3E6F-4EA0-94A6-1AC1723B07D6}" type="pres">
      <dgm:prSet presAssocID="{822CE6CA-61E3-46C5-A5A7-C2F89CA58092}" presName="hierChild4" presStyleCnt="0"/>
      <dgm:spPr/>
    </dgm:pt>
    <dgm:pt modelId="{FA138724-E6A0-453B-BED8-D559DC9FC0B6}" type="pres">
      <dgm:prSet presAssocID="{822CE6CA-61E3-46C5-A5A7-C2F89CA58092}" presName="hierChild5" presStyleCnt="0"/>
      <dgm:spPr/>
    </dgm:pt>
    <dgm:pt modelId="{5649EF92-8D6A-4D07-9787-1EA004934D28}" type="pres">
      <dgm:prSet presAssocID="{5FAF16D4-6AFF-4D2F-A2DF-B59915F7240F}" presName="hierChild5" presStyleCnt="0"/>
      <dgm:spPr/>
    </dgm:pt>
    <dgm:pt modelId="{E2FC5F92-EAD4-4B39-B029-4E98CF8F3C5E}" type="pres">
      <dgm:prSet presAssocID="{52C7623F-340C-4332-BDBA-949A48642332}" presName="Name37" presStyleLbl="parChTrans1D2" presStyleIdx="3" presStyleCnt="5"/>
      <dgm:spPr/>
    </dgm:pt>
    <dgm:pt modelId="{5D6F1631-5256-4732-95C9-8100C57B93DB}" type="pres">
      <dgm:prSet presAssocID="{E04108CC-D788-493D-9AF2-4B8A8DC41826}" presName="hierRoot2" presStyleCnt="0">
        <dgm:presLayoutVars>
          <dgm:hierBranch val="init"/>
        </dgm:presLayoutVars>
      </dgm:prSet>
      <dgm:spPr/>
    </dgm:pt>
    <dgm:pt modelId="{10952BA4-DA4A-4997-B8C0-9B9EB7EB3DC1}" type="pres">
      <dgm:prSet presAssocID="{E04108CC-D788-493D-9AF2-4B8A8DC41826}" presName="rootComposite" presStyleCnt="0"/>
      <dgm:spPr/>
    </dgm:pt>
    <dgm:pt modelId="{04B8CE73-2E5A-4DE8-AA34-F53E52221542}" type="pres">
      <dgm:prSet presAssocID="{E04108CC-D788-493D-9AF2-4B8A8DC41826}" presName="rootText" presStyleLbl="node2" presStyleIdx="3" presStyleCnt="4">
        <dgm:presLayoutVars>
          <dgm:chPref val="3"/>
        </dgm:presLayoutVars>
      </dgm:prSet>
      <dgm:spPr/>
    </dgm:pt>
    <dgm:pt modelId="{028E6A46-45A7-41D3-8789-9C95F66466F9}" type="pres">
      <dgm:prSet presAssocID="{E04108CC-D788-493D-9AF2-4B8A8DC41826}" presName="rootConnector" presStyleLbl="node2" presStyleIdx="3" presStyleCnt="4"/>
      <dgm:spPr/>
    </dgm:pt>
    <dgm:pt modelId="{730623F7-F309-4418-9C52-7B8862D8AB70}" type="pres">
      <dgm:prSet presAssocID="{E04108CC-D788-493D-9AF2-4B8A8DC41826}" presName="hierChild4" presStyleCnt="0"/>
      <dgm:spPr/>
    </dgm:pt>
    <dgm:pt modelId="{0850A5C5-9934-49C7-AB0E-88D1784C8CDD}" type="pres">
      <dgm:prSet presAssocID="{23370B66-E7B4-4C46-8E24-EE7D6EBC5BF9}" presName="Name37" presStyleLbl="parChTrans1D3" presStyleIdx="8" presStyleCnt="11"/>
      <dgm:spPr/>
    </dgm:pt>
    <dgm:pt modelId="{E356CA76-5FB4-4152-8372-C46CD4830BAF}" type="pres">
      <dgm:prSet presAssocID="{9804E625-2400-4F84-B2D3-4C147A418E98}" presName="hierRoot2" presStyleCnt="0">
        <dgm:presLayoutVars>
          <dgm:hierBranch val="init"/>
        </dgm:presLayoutVars>
      </dgm:prSet>
      <dgm:spPr/>
    </dgm:pt>
    <dgm:pt modelId="{F3B6388A-BDB2-4C8B-8612-446E6A22EB1F}" type="pres">
      <dgm:prSet presAssocID="{9804E625-2400-4F84-B2D3-4C147A418E98}" presName="rootComposite" presStyleCnt="0"/>
      <dgm:spPr/>
    </dgm:pt>
    <dgm:pt modelId="{6FBADF2E-5815-4606-9CA4-3D6B6657749C}" type="pres">
      <dgm:prSet presAssocID="{9804E625-2400-4F84-B2D3-4C147A418E98}" presName="rootText" presStyleLbl="node3" presStyleIdx="8" presStyleCnt="11">
        <dgm:presLayoutVars>
          <dgm:chPref val="3"/>
        </dgm:presLayoutVars>
      </dgm:prSet>
      <dgm:spPr/>
    </dgm:pt>
    <dgm:pt modelId="{1531ED65-9FE8-44AB-9713-D0E77D050AB4}" type="pres">
      <dgm:prSet presAssocID="{9804E625-2400-4F84-B2D3-4C147A418E98}" presName="rootConnector" presStyleLbl="node3" presStyleIdx="8" presStyleCnt="11"/>
      <dgm:spPr/>
    </dgm:pt>
    <dgm:pt modelId="{DB5B46B4-455C-4E09-A877-C6970A7007B5}" type="pres">
      <dgm:prSet presAssocID="{9804E625-2400-4F84-B2D3-4C147A418E98}" presName="hierChild4" presStyleCnt="0"/>
      <dgm:spPr/>
    </dgm:pt>
    <dgm:pt modelId="{02F9A66C-80F4-4E4B-B98C-440A2FC1CAD1}" type="pres">
      <dgm:prSet presAssocID="{9804E625-2400-4F84-B2D3-4C147A418E98}" presName="hierChild5" presStyleCnt="0"/>
      <dgm:spPr/>
    </dgm:pt>
    <dgm:pt modelId="{357A97FB-C265-4A20-94C7-E8224B3D18C3}" type="pres">
      <dgm:prSet presAssocID="{BC354CC1-1125-4CF0-8BB0-F0669DDAF0BC}" presName="Name37" presStyleLbl="parChTrans1D3" presStyleIdx="9" presStyleCnt="11"/>
      <dgm:spPr/>
    </dgm:pt>
    <dgm:pt modelId="{E4E3C671-87F9-4DCE-88E0-E7D62A41CE32}" type="pres">
      <dgm:prSet presAssocID="{14E716B4-200A-4625-B4C3-784902876B40}" presName="hierRoot2" presStyleCnt="0">
        <dgm:presLayoutVars>
          <dgm:hierBranch val="init"/>
        </dgm:presLayoutVars>
      </dgm:prSet>
      <dgm:spPr/>
    </dgm:pt>
    <dgm:pt modelId="{1014917A-1335-4FBF-B6D6-5FE4E8B56F45}" type="pres">
      <dgm:prSet presAssocID="{14E716B4-200A-4625-B4C3-784902876B40}" presName="rootComposite" presStyleCnt="0"/>
      <dgm:spPr/>
    </dgm:pt>
    <dgm:pt modelId="{94B30940-E6AB-4B39-AE94-647CB351C65B}" type="pres">
      <dgm:prSet presAssocID="{14E716B4-200A-4625-B4C3-784902876B40}" presName="rootText" presStyleLbl="node3" presStyleIdx="9" presStyleCnt="11">
        <dgm:presLayoutVars>
          <dgm:chPref val="3"/>
        </dgm:presLayoutVars>
      </dgm:prSet>
      <dgm:spPr/>
    </dgm:pt>
    <dgm:pt modelId="{11FD8506-1D51-41A5-9AA7-DF331C0F9CC7}" type="pres">
      <dgm:prSet presAssocID="{14E716B4-200A-4625-B4C3-784902876B40}" presName="rootConnector" presStyleLbl="node3" presStyleIdx="9" presStyleCnt="11"/>
      <dgm:spPr/>
    </dgm:pt>
    <dgm:pt modelId="{167F1C5A-EEC3-4B1E-9B7E-D21651275D95}" type="pres">
      <dgm:prSet presAssocID="{14E716B4-200A-4625-B4C3-784902876B40}" presName="hierChild4" presStyleCnt="0"/>
      <dgm:spPr/>
    </dgm:pt>
    <dgm:pt modelId="{925E8F19-3E19-4DCB-9821-8DBBD225BE55}" type="pres">
      <dgm:prSet presAssocID="{14E716B4-200A-4625-B4C3-784902876B40}" presName="hierChild5" presStyleCnt="0"/>
      <dgm:spPr/>
    </dgm:pt>
    <dgm:pt modelId="{1F4F5F1D-A23B-4944-ABCE-B9968BE6F4A0}" type="pres">
      <dgm:prSet presAssocID="{113C4F7D-F9A2-4EE2-AC3F-611AF2120B8B}" presName="Name37" presStyleLbl="parChTrans1D3" presStyleIdx="10" presStyleCnt="11"/>
      <dgm:spPr/>
    </dgm:pt>
    <dgm:pt modelId="{3827423B-4C94-4C87-8486-DF6D1904C59B}" type="pres">
      <dgm:prSet presAssocID="{84FFF768-C8C2-44CB-9CB1-708C54FCDA62}" presName="hierRoot2" presStyleCnt="0">
        <dgm:presLayoutVars>
          <dgm:hierBranch val="init"/>
        </dgm:presLayoutVars>
      </dgm:prSet>
      <dgm:spPr/>
    </dgm:pt>
    <dgm:pt modelId="{40466B13-380C-4544-B2A0-59CC706045D8}" type="pres">
      <dgm:prSet presAssocID="{84FFF768-C8C2-44CB-9CB1-708C54FCDA62}" presName="rootComposite" presStyleCnt="0"/>
      <dgm:spPr/>
    </dgm:pt>
    <dgm:pt modelId="{A18F43F6-E1BF-4467-8157-4E69CC69E197}" type="pres">
      <dgm:prSet presAssocID="{84FFF768-C8C2-44CB-9CB1-708C54FCDA62}" presName="rootText" presStyleLbl="node3" presStyleIdx="10" presStyleCnt="11">
        <dgm:presLayoutVars>
          <dgm:chPref val="3"/>
        </dgm:presLayoutVars>
      </dgm:prSet>
      <dgm:spPr/>
    </dgm:pt>
    <dgm:pt modelId="{1229111A-CED9-4486-82EB-7D86A220C39E}" type="pres">
      <dgm:prSet presAssocID="{84FFF768-C8C2-44CB-9CB1-708C54FCDA62}" presName="rootConnector" presStyleLbl="node3" presStyleIdx="10" presStyleCnt="11"/>
      <dgm:spPr/>
    </dgm:pt>
    <dgm:pt modelId="{A26C2666-A7B5-49DF-B999-843962D6E1A4}" type="pres">
      <dgm:prSet presAssocID="{84FFF768-C8C2-44CB-9CB1-708C54FCDA62}" presName="hierChild4" presStyleCnt="0"/>
      <dgm:spPr/>
    </dgm:pt>
    <dgm:pt modelId="{5A2755F0-E38A-4448-96CA-100B285962B2}" type="pres">
      <dgm:prSet presAssocID="{84FFF768-C8C2-44CB-9CB1-708C54FCDA62}" presName="hierChild5" presStyleCnt="0"/>
      <dgm:spPr/>
    </dgm:pt>
    <dgm:pt modelId="{5B0DCF99-B9F8-483E-8CA1-3E82A16CA97D}" type="pres">
      <dgm:prSet presAssocID="{E04108CC-D788-493D-9AF2-4B8A8DC41826}" presName="hierChild5" presStyleCnt="0"/>
      <dgm:spPr/>
    </dgm:pt>
    <dgm:pt modelId="{58E71B0D-99B2-49C1-A95F-EC8B4110FACC}" type="pres">
      <dgm:prSet presAssocID="{03D8FC8E-3F03-4125-8B3B-CD84710A3F05}" presName="hierChild3" presStyleCnt="0"/>
      <dgm:spPr/>
    </dgm:pt>
    <dgm:pt modelId="{F7ABADF1-2493-454A-A9AE-1E2DA8143D4B}" type="pres">
      <dgm:prSet presAssocID="{DAFAB1A0-1F64-41C9-90BE-569B207832E5}" presName="Name111" presStyleLbl="parChTrans1D2" presStyleIdx="4" presStyleCnt="5"/>
      <dgm:spPr/>
    </dgm:pt>
    <dgm:pt modelId="{E9A75F93-4ABB-4670-9A3A-2A4AF28A7688}" type="pres">
      <dgm:prSet presAssocID="{29CC732A-4939-422F-B7D0-2B51D7C895AB}" presName="hierRoot3" presStyleCnt="0">
        <dgm:presLayoutVars>
          <dgm:hierBranch val="init"/>
        </dgm:presLayoutVars>
      </dgm:prSet>
      <dgm:spPr/>
    </dgm:pt>
    <dgm:pt modelId="{D141B6B8-2695-470B-9755-8D07FA1195D0}" type="pres">
      <dgm:prSet presAssocID="{29CC732A-4939-422F-B7D0-2B51D7C895AB}" presName="rootComposite3" presStyleCnt="0"/>
      <dgm:spPr/>
    </dgm:pt>
    <dgm:pt modelId="{3AEF2D66-BCA0-46CC-BC2E-6B2FE505A523}" type="pres">
      <dgm:prSet presAssocID="{29CC732A-4939-422F-B7D0-2B51D7C895AB}" presName="rootText3" presStyleLbl="asst1" presStyleIdx="0" presStyleCnt="1">
        <dgm:presLayoutVars>
          <dgm:chPref val="3"/>
        </dgm:presLayoutVars>
      </dgm:prSet>
      <dgm:spPr/>
    </dgm:pt>
    <dgm:pt modelId="{5BF3CF4F-2BCC-4BA7-94DD-8D9106F70BEF}" type="pres">
      <dgm:prSet presAssocID="{29CC732A-4939-422F-B7D0-2B51D7C895AB}" presName="rootConnector3" presStyleLbl="asst1" presStyleIdx="0" presStyleCnt="1"/>
      <dgm:spPr/>
    </dgm:pt>
    <dgm:pt modelId="{9946CAC4-BBBD-4E02-80DF-32DE666A7BE5}" type="pres">
      <dgm:prSet presAssocID="{29CC732A-4939-422F-B7D0-2B51D7C895AB}" presName="hierChild6" presStyleCnt="0"/>
      <dgm:spPr/>
    </dgm:pt>
    <dgm:pt modelId="{A5B4B26C-3394-4AA5-AE8E-E63C897B63F6}" type="pres">
      <dgm:prSet presAssocID="{29CC732A-4939-422F-B7D0-2B51D7C895AB}" presName="hierChild7" presStyleCnt="0"/>
      <dgm:spPr/>
    </dgm:pt>
  </dgm:ptLst>
  <dgm:cxnLst>
    <dgm:cxn modelId="{63A7C800-FA53-45CF-9234-616CE4B3F21C}" srcId="{03D8FC8E-3F03-4125-8B3B-CD84710A3F05}" destId="{5FAF16D4-6AFF-4D2F-A2DF-B59915F7240F}" srcOrd="3" destOrd="0" parTransId="{ED899F97-A01B-4528-8E68-DFFAF660E7E3}" sibTransId="{E6D7F7FF-9B83-4C58-B78D-3793E48A8AEC}"/>
    <dgm:cxn modelId="{3229BB02-4F10-4DE2-8CAF-A0D255696125}" type="presOf" srcId="{A905925F-ED92-40D9-8F23-D18F6AFFA086}" destId="{377B8A31-954E-48C8-AC8C-5E5DC2A799A9}" srcOrd="0" destOrd="0" presId="urn:microsoft.com/office/officeart/2005/8/layout/orgChart1"/>
    <dgm:cxn modelId="{49CB6E04-EEE6-4285-A1E2-52F358504585}" srcId="{FDDBE962-1A8A-4521-9032-198735A83732}" destId="{9E58E650-1020-472A-BFE6-02C1B6335C9A}" srcOrd="3" destOrd="0" parTransId="{A905925F-ED92-40D9-8F23-D18F6AFFA086}" sibTransId="{DBCDDFAC-8837-446B-A531-334B5F586B64}"/>
    <dgm:cxn modelId="{6CA4E105-5C6F-46CA-B872-6DC3B4291211}" type="presOf" srcId="{216E2FE9-F28A-47F0-BAEA-40444170140A}" destId="{304AD753-F8B8-4DAA-BA25-EA99441BDAA2}" srcOrd="0" destOrd="0" presId="urn:microsoft.com/office/officeart/2005/8/layout/orgChart1"/>
    <dgm:cxn modelId="{D34B9C07-2331-4E8B-9F87-ABBBBCC34C27}" type="presOf" srcId="{5BE4561A-4D26-4733-A5BD-EF6FCE4D8A0F}" destId="{9AD4C62D-28F9-4AEC-B46F-9B138B54488A}" srcOrd="0" destOrd="0" presId="urn:microsoft.com/office/officeart/2005/8/layout/orgChart1"/>
    <dgm:cxn modelId="{D9ADD008-A358-4B38-8D65-99EFC10D7C41}" type="presOf" srcId="{6CF6D0E4-C07C-4247-B4A3-E725A5B28066}" destId="{66705D15-6363-4C90-8613-D60264949241}" srcOrd="0" destOrd="0" presId="urn:microsoft.com/office/officeart/2005/8/layout/orgChart1"/>
    <dgm:cxn modelId="{2D94900C-6BA3-482E-8F08-B1AD1FB21EAD}" type="presOf" srcId="{AEE5C178-027D-4E31-9E90-35B3FE112DF3}" destId="{21F8B17E-24FB-4FF2-8898-437D93E4E7A6}" srcOrd="1" destOrd="0" presId="urn:microsoft.com/office/officeart/2005/8/layout/orgChart1"/>
    <dgm:cxn modelId="{ED7A8E0F-35D8-46C3-9EF0-61220509ABD7}" srcId="{FC1D8C6C-8AD4-44C6-9589-A5F758EBF6BE}" destId="{F9F6A569-8CAD-49AE-803D-3F697BB34DAD}" srcOrd="2" destOrd="0" parTransId="{F3108455-E4E1-485F-A4B7-4690550E9C90}" sibTransId="{C955DB79-7F77-4E62-A167-AABD302A7E92}"/>
    <dgm:cxn modelId="{6F171112-9B22-499C-A495-95E88C00D64F}" type="presOf" srcId="{234B920D-8EDC-488A-B393-92660A9720DE}" destId="{8D47E110-CF2C-455E-AF16-D1C804F75BAE}" srcOrd="1" destOrd="0" presId="urn:microsoft.com/office/officeart/2005/8/layout/orgChart1"/>
    <dgm:cxn modelId="{94B2BE15-8472-4963-9141-4C79892FFB23}" type="presOf" srcId="{FDDBE962-1A8A-4521-9032-198735A83732}" destId="{770ED0DB-836A-4F7D-B884-42FC168E817F}" srcOrd="1" destOrd="0" presId="urn:microsoft.com/office/officeart/2005/8/layout/orgChart1"/>
    <dgm:cxn modelId="{CDC3541B-984A-457F-AAA4-50CDF2C297BE}" type="presOf" srcId="{E04108CC-D788-493D-9AF2-4B8A8DC41826}" destId="{04B8CE73-2E5A-4DE8-AA34-F53E52221542}" srcOrd="0" destOrd="0" presId="urn:microsoft.com/office/officeart/2005/8/layout/orgChart1"/>
    <dgm:cxn modelId="{893F421E-7550-417B-8821-2A04CC25B9AA}" srcId="{216E2FE9-F28A-47F0-BAEA-40444170140A}" destId="{03D8FC8E-3F03-4125-8B3B-CD84710A3F05}" srcOrd="0" destOrd="0" parTransId="{89C10289-EB01-48C8-8DCA-CD8E86AC32E4}" sibTransId="{F0F723F4-002F-404D-BEBC-CADB22BB208D}"/>
    <dgm:cxn modelId="{0D7EB921-C509-44D1-BC6A-A40079C0DC03}" type="presOf" srcId="{554E37BB-5C43-4342-9A31-F037A552D2DA}" destId="{A07A7AF9-0500-4EE0-9282-17991237BAFE}" srcOrd="0" destOrd="0" presId="urn:microsoft.com/office/officeart/2005/8/layout/orgChart1"/>
    <dgm:cxn modelId="{9969C921-B9C0-45DF-8CEC-C14C1F62E5F5}" type="presOf" srcId="{822CE6CA-61E3-46C5-A5A7-C2F89CA58092}" destId="{289C6A74-4C29-4351-83CD-045C3CF2B519}" srcOrd="1" destOrd="0" presId="urn:microsoft.com/office/officeart/2005/8/layout/orgChart1"/>
    <dgm:cxn modelId="{57316922-9234-4E32-968B-E79C2459210D}" type="presOf" srcId="{F3108455-E4E1-485F-A4B7-4690550E9C90}" destId="{C5DD378A-7A91-4061-8CCD-676674747899}" srcOrd="0" destOrd="0" presId="urn:microsoft.com/office/officeart/2005/8/layout/orgChart1"/>
    <dgm:cxn modelId="{A8615B23-4211-41AB-9F22-A632692D85C8}" srcId="{2F1887D5-96AF-456F-B9A4-434085FCC202}" destId="{5BE4561A-4D26-4733-A5BD-EF6FCE4D8A0F}" srcOrd="2" destOrd="0" parTransId="{FD8E6E33-3C1D-49F7-8B0F-9CB690CF54AE}" sibTransId="{D26313DE-548B-4F43-B133-667994FB3EE1}"/>
    <dgm:cxn modelId="{A4BDD724-1F1B-4F3A-846A-B8B93451EEAB}" srcId="{5FAF16D4-6AFF-4D2F-A2DF-B59915F7240F}" destId="{234B920D-8EDC-488A-B393-92660A9720DE}" srcOrd="0" destOrd="0" parTransId="{CB3C4065-6994-4D73-A9B0-7AD8542A1D9A}" sibTransId="{FC74E11C-1569-427D-8701-97E6486E78F6}"/>
    <dgm:cxn modelId="{52529625-9F67-498D-922B-02D3F67A7CAB}" type="presOf" srcId="{C3E7BBB4-6763-4828-B230-EAF3A76739BE}" destId="{0EBE2F26-CE57-448E-9085-14CD2D0E4AEA}" srcOrd="0" destOrd="0" presId="urn:microsoft.com/office/officeart/2005/8/layout/orgChart1"/>
    <dgm:cxn modelId="{DCCED426-F406-4E28-B33A-9DDB15326975}" type="presOf" srcId="{2F1887D5-96AF-456F-B9A4-434085FCC202}" destId="{4283868D-24C9-44AD-A064-4DBE79B3404B}" srcOrd="0" destOrd="0" presId="urn:microsoft.com/office/officeart/2005/8/layout/orgChart1"/>
    <dgm:cxn modelId="{428DBA27-5257-4E2D-B6B6-EE3D2AA4D55E}" type="presOf" srcId="{09A77B67-0596-49FB-8038-7766FB05D687}" destId="{DCA6259E-10F3-4EC9-B581-6E25B251D0EF}" srcOrd="1" destOrd="0" presId="urn:microsoft.com/office/officeart/2005/8/layout/orgChart1"/>
    <dgm:cxn modelId="{E71EC12B-F61B-4D9B-A6F9-15A03F784737}" type="presOf" srcId="{137136B7-0D68-45C7-B601-EEDF2939977B}" destId="{36D0FC15-89DB-4991-8BB8-BDE44397C60C}" srcOrd="0" destOrd="0" presId="urn:microsoft.com/office/officeart/2005/8/layout/orgChart1"/>
    <dgm:cxn modelId="{2F0C252D-AA3F-4E03-9506-AE70B254D582}" type="presOf" srcId="{1989011F-D894-4A6B-B157-089921DC18C0}" destId="{6DC48F73-8CBB-4C37-8082-6DEF29B8FBDB}" srcOrd="1" destOrd="0" presId="urn:microsoft.com/office/officeart/2005/8/layout/orgChart1"/>
    <dgm:cxn modelId="{52429732-30CF-4AD6-9C73-6BD1911B65A7}" srcId="{03D8FC8E-3F03-4125-8B3B-CD84710A3F05}" destId="{B779941D-7075-4995-A0CB-4ED35CF52F48}" srcOrd="1" destOrd="0" parTransId="{6CF6D0E4-C07C-4247-B4A3-E725A5B28066}" sibTransId="{046CB28C-8662-4900-89AB-43912435D4D2}"/>
    <dgm:cxn modelId="{2F542F33-E16A-40F4-B332-05031E6DA873}" type="presOf" srcId="{FC1D8C6C-8AD4-44C6-9589-A5F758EBF6BE}" destId="{ADF03C35-2FE0-4CC7-AA11-6F47754D1819}" srcOrd="0" destOrd="0" presId="urn:microsoft.com/office/officeart/2005/8/layout/orgChart1"/>
    <dgm:cxn modelId="{A54D6035-5C2A-4C92-9674-653E4838A0AD}" type="presOf" srcId="{CB3C4065-6994-4D73-A9B0-7AD8542A1D9A}" destId="{88599E57-943D-41BD-9DF3-ACAAB134737D}" srcOrd="0" destOrd="0" presId="urn:microsoft.com/office/officeart/2005/8/layout/orgChart1"/>
    <dgm:cxn modelId="{1CFBA135-E85C-459F-A2BD-AEEF52A021BF}" type="presOf" srcId="{AEE5C178-027D-4E31-9E90-35B3FE112DF3}" destId="{41599F02-436A-40DD-A4E9-421FA07F82A5}" srcOrd="0" destOrd="0" presId="urn:microsoft.com/office/officeart/2005/8/layout/orgChart1"/>
    <dgm:cxn modelId="{AFD59038-0B44-4EED-9076-BD37DA765BFE}" type="presOf" srcId="{B779941D-7075-4995-A0CB-4ED35CF52F48}" destId="{BDC65888-9BBE-44EF-825A-5BD618AB4608}" srcOrd="0" destOrd="0" presId="urn:microsoft.com/office/officeart/2005/8/layout/orgChart1"/>
    <dgm:cxn modelId="{87BE5F3C-8305-4781-BA6D-94EC81AC9674}" type="presOf" srcId="{29CC732A-4939-422F-B7D0-2B51D7C895AB}" destId="{5BF3CF4F-2BCC-4BA7-94DD-8D9106F70BEF}" srcOrd="1" destOrd="0" presId="urn:microsoft.com/office/officeart/2005/8/layout/orgChart1"/>
    <dgm:cxn modelId="{A3D6823E-9B93-4DF4-87E8-822A0F3FA65C}" srcId="{FC1D8C6C-8AD4-44C6-9589-A5F758EBF6BE}" destId="{942147A7-2F28-492B-B2C7-30C3CB9EA0C4}" srcOrd="3" destOrd="0" parTransId="{42E1690F-A394-4815-ABC1-970ACF08381C}" sibTransId="{7C376206-823C-4B77-987A-A8A1F68571CA}"/>
    <dgm:cxn modelId="{CA23B93F-06E6-41D3-8A10-CB301DB49DB3}" srcId="{FC1D8C6C-8AD4-44C6-9589-A5F758EBF6BE}" destId="{186412BA-F1B1-4984-AB98-7EA5283C568F}" srcOrd="4" destOrd="0" parTransId="{893D904D-9366-4A33-B820-B0F1E104A23D}" sibTransId="{8D9E755E-961E-4E71-B70A-CE21AE44811F}"/>
    <dgm:cxn modelId="{C7B11540-6AA7-43DE-9280-9906AF03B4F4}" srcId="{E04108CC-D788-493D-9AF2-4B8A8DC41826}" destId="{9804E625-2400-4F84-B2D3-4C147A418E98}" srcOrd="0" destOrd="0" parTransId="{23370B66-E7B4-4C46-8E24-EE7D6EBC5BF9}" sibTransId="{643E4D2E-00E4-40A4-B6F9-6B48CF515BB8}"/>
    <dgm:cxn modelId="{B870245C-159D-404F-AA6E-09ED1789AC0F}" type="presOf" srcId="{FC1D8C6C-8AD4-44C6-9589-A5F758EBF6BE}" destId="{C3D532C6-2484-4605-B510-134F5296FFE2}" srcOrd="1" destOrd="0" presId="urn:microsoft.com/office/officeart/2005/8/layout/orgChart1"/>
    <dgm:cxn modelId="{3F6B9C5F-E4F1-40FB-8155-F989A029714A}" type="presOf" srcId="{E04108CC-D788-493D-9AF2-4B8A8DC41826}" destId="{028E6A46-45A7-41D3-8789-9C95F66466F9}" srcOrd="1" destOrd="0" presId="urn:microsoft.com/office/officeart/2005/8/layout/orgChart1"/>
    <dgm:cxn modelId="{756C8860-7304-49EB-92A4-2F574ED14D66}" srcId="{FC1D8C6C-8AD4-44C6-9589-A5F758EBF6BE}" destId="{02DC0124-D422-432A-91EF-358608E712F9}" srcOrd="5" destOrd="0" parTransId="{A64D5DF1-A9D7-478F-AFAA-F05A5DF33307}" sibTransId="{7021CBB3-2A73-4BB4-B2BE-2FB1240341A2}"/>
    <dgm:cxn modelId="{C4008941-7071-474F-9270-92313DB1B06E}" type="presOf" srcId="{98370E4D-28D1-42A1-9BFA-83F2315BFA08}" destId="{5BFFE4E8-075E-4369-AF83-D73E24E01097}" srcOrd="0" destOrd="0" presId="urn:microsoft.com/office/officeart/2005/8/layout/orgChart1"/>
    <dgm:cxn modelId="{59E13442-58B2-4794-81B2-1F9036254610}" type="presOf" srcId="{822CE6CA-61E3-46C5-A5A7-C2F89CA58092}" destId="{5CA78891-D087-4E6E-B49A-E999A11E353F}" srcOrd="0" destOrd="0" presId="urn:microsoft.com/office/officeart/2005/8/layout/orgChart1"/>
    <dgm:cxn modelId="{9C924864-B071-4370-8695-92060C3FB4A0}" srcId="{FDDBE962-1A8A-4521-9032-198735A83732}" destId="{2C885A88-2223-40D2-85D3-B98925283B3D}" srcOrd="2" destOrd="0" parTransId="{76917746-EC02-4739-83C5-CE1486B23EDA}" sibTransId="{06A2F0C8-07C6-427A-9528-BAAD9F953335}"/>
    <dgm:cxn modelId="{7DB24C64-ACEE-4DE9-BF91-01B0DBBF1092}" type="presOf" srcId="{28003A64-8EC7-409C-8196-FFBB0A6D6030}" destId="{76C28A68-89EE-481C-AB14-7D0A6DEA4C21}" srcOrd="1" destOrd="0" presId="urn:microsoft.com/office/officeart/2005/8/layout/orgChart1"/>
    <dgm:cxn modelId="{48836345-7D56-4814-B55F-BD13E6A036DB}" type="presOf" srcId="{02DC0124-D422-432A-91EF-358608E712F9}" destId="{904D334D-AC12-4EFC-9B51-2B211C6A9423}" srcOrd="0" destOrd="0" presId="urn:microsoft.com/office/officeart/2005/8/layout/orgChart1"/>
    <dgm:cxn modelId="{C9D87F45-AEE9-4928-B145-CEB737D35E5C}" type="presOf" srcId="{28003A64-8EC7-409C-8196-FFBB0A6D6030}" destId="{70D90830-F53A-4481-BBBF-F0E484491161}" srcOrd="0" destOrd="0" presId="urn:microsoft.com/office/officeart/2005/8/layout/orgChart1"/>
    <dgm:cxn modelId="{FDC2B145-1DB6-4BE5-94E0-CED46CA6B472}" srcId="{2F1887D5-96AF-456F-B9A4-434085FCC202}" destId="{28003A64-8EC7-409C-8196-FFBB0A6D6030}" srcOrd="0" destOrd="0" parTransId="{63D2FFA8-3830-4FE8-A977-92971C8809F0}" sibTransId="{843756D4-7378-4D94-9E34-C3C54D41E3CC}"/>
    <dgm:cxn modelId="{7B571C66-DCAA-4CD3-8256-8FE02D2CD71E}" type="presOf" srcId="{2C885A88-2223-40D2-85D3-B98925283B3D}" destId="{25C9B83C-FF77-461E-9EC1-86A0CC6B5F5C}" srcOrd="1" destOrd="0" presId="urn:microsoft.com/office/officeart/2005/8/layout/orgChart1"/>
    <dgm:cxn modelId="{2436BD66-2023-4138-9F39-90D92C606420}" srcId="{03D8FC8E-3F03-4125-8B3B-CD84710A3F05}" destId="{2F1887D5-96AF-456F-B9A4-434085FCC202}" srcOrd="0" destOrd="0" parTransId="{E2091A64-96CE-4150-85BE-CD195FCE74BC}" sibTransId="{3CE774AA-4EF3-4706-8318-5C0714B9BD0A}"/>
    <dgm:cxn modelId="{D6E9C066-0E42-4F1D-B998-227D2EA0E0CB}" type="presOf" srcId="{5FAF16D4-6AFF-4D2F-A2DF-B59915F7240F}" destId="{7C2B28D4-3FF0-47F1-A5A6-8239DA2E6EBF}" srcOrd="0" destOrd="0" presId="urn:microsoft.com/office/officeart/2005/8/layout/orgChart1"/>
    <dgm:cxn modelId="{E959F366-0EA2-43CD-88C1-C140BCB15525}" srcId="{B779941D-7075-4995-A0CB-4ED35CF52F48}" destId="{FDDBE962-1A8A-4521-9032-198735A83732}" srcOrd="1" destOrd="0" parTransId="{C3E7BBB4-6763-4828-B230-EAF3A76739BE}" sibTransId="{05886D2A-0792-4FEF-B9D3-6656758AB99A}"/>
    <dgm:cxn modelId="{E0616967-6EE6-4E47-BB4A-E8E3955E474D}" type="presOf" srcId="{63D2FFA8-3830-4FE8-A977-92971C8809F0}" destId="{A2CFD774-CAAD-49A0-98A9-CC90B31AE867}" srcOrd="0" destOrd="0" presId="urn:microsoft.com/office/officeart/2005/8/layout/orgChart1"/>
    <dgm:cxn modelId="{15EAC84A-1166-42A0-90B6-34DF7AFA6C65}" srcId="{FC1D8C6C-8AD4-44C6-9589-A5F758EBF6BE}" destId="{340D9738-EFFF-4D63-86AF-B0C769D464C8}" srcOrd="0" destOrd="0" parTransId="{3FF9D246-64A7-4C53-94FE-E1BA2ED01244}" sibTransId="{108FC3EC-7783-4F7C-8140-496CE50249F8}"/>
    <dgm:cxn modelId="{740BB26B-8B7B-44BC-9585-98051AF8411F}" type="presOf" srcId="{2C885A88-2223-40D2-85D3-B98925283B3D}" destId="{72B267DF-4A32-478F-B08A-9518E787D4A8}" srcOrd="0" destOrd="0" presId="urn:microsoft.com/office/officeart/2005/8/layout/orgChart1"/>
    <dgm:cxn modelId="{AFCEF46B-17C7-4DC5-AE26-028D0C000CA6}" type="presOf" srcId="{456D1703-FEEA-4B46-8E57-A645B34AB0E7}" destId="{247A4614-7939-4B72-8420-0DE5ECCE6280}" srcOrd="0" destOrd="0" presId="urn:microsoft.com/office/officeart/2005/8/layout/orgChart1"/>
    <dgm:cxn modelId="{A5AA0D4C-FC0B-4C99-B1D9-614915AF7BDA}" type="presOf" srcId="{03D8FC8E-3F03-4125-8B3B-CD84710A3F05}" destId="{799AA665-6994-4DDE-8B70-9901EE119932}" srcOrd="1" destOrd="0" presId="urn:microsoft.com/office/officeart/2005/8/layout/orgChart1"/>
    <dgm:cxn modelId="{CD0DC86C-3661-4C2D-8E3D-2606953CD6D3}" type="presOf" srcId="{5FAF16D4-6AFF-4D2F-A2DF-B59915F7240F}" destId="{F58485E3-EDA0-469D-BEDB-C118505B92E3}" srcOrd="1" destOrd="0" presId="urn:microsoft.com/office/officeart/2005/8/layout/orgChart1"/>
    <dgm:cxn modelId="{9F31334D-A839-41D0-B390-23E531159F74}" type="presOf" srcId="{02DC0124-D422-432A-91EF-358608E712F9}" destId="{11C4D843-3722-442A-AC71-5D8E6FB9FBF9}" srcOrd="1" destOrd="0" presId="urn:microsoft.com/office/officeart/2005/8/layout/orgChart1"/>
    <dgm:cxn modelId="{24EE9B6D-89CF-4D1E-80BE-D282D0EE93E4}" type="presOf" srcId="{E2091A64-96CE-4150-85BE-CD195FCE74BC}" destId="{FBC03AC5-415F-4A77-9E91-A84DEE60904A}" srcOrd="0" destOrd="0" presId="urn:microsoft.com/office/officeart/2005/8/layout/orgChart1"/>
    <dgm:cxn modelId="{82CF5871-97D9-46A2-BE05-9A7FBCFB6559}" type="presOf" srcId="{ED899F97-A01B-4528-8E68-DFFAF660E7E3}" destId="{0E3EB26A-E9E3-4FEF-8627-AD493171FB2C}" srcOrd="0" destOrd="0" presId="urn:microsoft.com/office/officeart/2005/8/layout/orgChart1"/>
    <dgm:cxn modelId="{35EB8471-154E-4CAD-BAEE-9B0B5072BF6B}" type="presOf" srcId="{F9F6A569-8CAD-49AE-803D-3F697BB34DAD}" destId="{DC555543-F2C1-4F72-BAC2-2436CC39E756}" srcOrd="1" destOrd="0" presId="urn:microsoft.com/office/officeart/2005/8/layout/orgChart1"/>
    <dgm:cxn modelId="{5D1B9D52-49C7-4D34-AE1B-D2B9C351A799}" type="presOf" srcId="{A64D5DF1-A9D7-478F-AFAA-F05A5DF33307}" destId="{69E0F05D-F710-49B5-AA29-965D8017D110}" srcOrd="0" destOrd="0" presId="urn:microsoft.com/office/officeart/2005/8/layout/orgChart1"/>
    <dgm:cxn modelId="{7735BA53-CFDD-4126-9B2D-C05A7E7B3E26}" type="presOf" srcId="{D3799270-FF7F-4078-A7DE-7CA9CC3960EA}" destId="{0325502C-DE33-4BC1-BC10-E8F50D57AF47}" srcOrd="0" destOrd="0" presId="urn:microsoft.com/office/officeart/2005/8/layout/orgChart1"/>
    <dgm:cxn modelId="{53064B75-07CA-495B-8510-05AE36637DF8}" srcId="{FDDBE962-1A8A-4521-9032-198735A83732}" destId="{137136B7-0D68-45C7-B601-EEDF2939977B}" srcOrd="1" destOrd="0" parTransId="{456D1703-FEEA-4B46-8E57-A645B34AB0E7}" sibTransId="{63832DAE-4198-4C25-B83F-3D296FBCB0D2}"/>
    <dgm:cxn modelId="{DB627877-D190-4E7D-80D4-5D1F72CC87C8}" type="presOf" srcId="{14E716B4-200A-4625-B4C3-784902876B40}" destId="{11FD8506-1D51-41A5-9AA7-DF331C0F9CC7}" srcOrd="1" destOrd="0" presId="urn:microsoft.com/office/officeart/2005/8/layout/orgChart1"/>
    <dgm:cxn modelId="{C0AE3158-7FEF-4DCC-9908-A7D8CDE47319}" type="presOf" srcId="{23370B66-E7B4-4C46-8E24-EE7D6EBC5BF9}" destId="{0850A5C5-9934-49C7-AB0E-88D1784C8CDD}" srcOrd="0" destOrd="0" presId="urn:microsoft.com/office/officeart/2005/8/layout/orgChart1"/>
    <dgm:cxn modelId="{198E4259-78C5-4DE6-B85E-FA13AECFA885}" srcId="{B779941D-7075-4995-A0CB-4ED35CF52F48}" destId="{FC1D8C6C-8AD4-44C6-9589-A5F758EBF6BE}" srcOrd="0" destOrd="0" parTransId="{8C3DA795-ACD6-47B2-AD30-F6C533DC2812}" sibTransId="{31FC7FED-61EA-431F-98B6-B981C21AD62F}"/>
    <dgm:cxn modelId="{DDA7097E-8971-4B5D-9FAF-3B635F491874}" type="presOf" srcId="{9E58E650-1020-472A-BFE6-02C1B6335C9A}" destId="{7D01EE0D-9428-47F3-A7F0-C9766F5BA5B8}" srcOrd="0" destOrd="0" presId="urn:microsoft.com/office/officeart/2005/8/layout/orgChart1"/>
    <dgm:cxn modelId="{A8F3177E-1181-4718-A1C7-1920CAAEE3A7}" srcId="{03D8FC8E-3F03-4125-8B3B-CD84710A3F05}" destId="{29CC732A-4939-422F-B7D0-2B51D7C895AB}" srcOrd="2" destOrd="0" parTransId="{DAFAB1A0-1F64-41C9-90BE-569B207832E5}" sibTransId="{D9D97652-9718-4A7F-A7A3-066BAF405C24}"/>
    <dgm:cxn modelId="{FCA83D80-F0CC-464A-837F-D462F8ADD487}" type="presOf" srcId="{340D9738-EFFF-4D63-86AF-B0C769D464C8}" destId="{D21D3F9C-D4B6-42C6-A2A7-CFAEFF10A227}" srcOrd="0" destOrd="0" presId="urn:microsoft.com/office/officeart/2005/8/layout/orgChart1"/>
    <dgm:cxn modelId="{AAB0FA80-F035-45C9-805D-CA75DE9AC0B1}" type="presOf" srcId="{09A77B67-0596-49FB-8038-7766FB05D687}" destId="{35A7147A-D0E4-4A8A-B6C6-B57AED30BA5F}" srcOrd="0" destOrd="0" presId="urn:microsoft.com/office/officeart/2005/8/layout/orgChart1"/>
    <dgm:cxn modelId="{795D1E83-2BE5-4163-83A5-38B56C0F7236}" srcId="{03D8FC8E-3F03-4125-8B3B-CD84710A3F05}" destId="{E04108CC-D788-493D-9AF2-4B8A8DC41826}" srcOrd="4" destOrd="0" parTransId="{52C7623F-340C-4332-BDBA-949A48642332}" sibTransId="{2B6C3ED0-E5A3-48FF-96D7-0E65F08992D8}"/>
    <dgm:cxn modelId="{3F6E7184-149F-48E8-A45A-643CC2447869}" srcId="{5FAF16D4-6AFF-4D2F-A2DF-B59915F7240F}" destId="{822CE6CA-61E3-46C5-A5A7-C2F89CA58092}" srcOrd="2" destOrd="0" parTransId="{147F18A7-8B23-49A5-93A3-1A1B69C9680F}" sibTransId="{6F7EE84E-15C2-42DE-A03E-D7500CE5F9E1}"/>
    <dgm:cxn modelId="{74CA5886-2234-4AD0-B5DF-9B6E301CFBAD}" type="presOf" srcId="{9804E625-2400-4F84-B2D3-4C147A418E98}" destId="{1531ED65-9FE8-44AB-9713-D0E77D050AB4}" srcOrd="1" destOrd="0" presId="urn:microsoft.com/office/officeart/2005/8/layout/orgChart1"/>
    <dgm:cxn modelId="{69C48388-ACB9-4F57-BB69-6D5ABCBE7722}" type="presOf" srcId="{186412BA-F1B1-4984-AB98-7EA5283C568F}" destId="{A76E6256-0236-4680-9E3F-966ADB62DCED}" srcOrd="0" destOrd="0" presId="urn:microsoft.com/office/officeart/2005/8/layout/orgChart1"/>
    <dgm:cxn modelId="{D8D8918E-85D9-498B-B08C-35C40074E7F9}" srcId="{2F1887D5-96AF-456F-B9A4-434085FCC202}" destId="{AEE5C178-027D-4E31-9E90-35B3FE112DF3}" srcOrd="1" destOrd="0" parTransId="{F6942918-54F9-4F09-9817-CF30DB757D9C}" sibTransId="{D6943DA8-F092-4D47-BA7D-6C054B1E4AA6}"/>
    <dgm:cxn modelId="{59940B90-7A5D-44C6-AE32-8D66E9981640}" type="presOf" srcId="{03D8FC8E-3F03-4125-8B3B-CD84710A3F05}" destId="{F20A9695-827C-49B9-BED9-11FC64151554}" srcOrd="0" destOrd="0" presId="urn:microsoft.com/office/officeart/2005/8/layout/orgChart1"/>
    <dgm:cxn modelId="{D18BB490-B840-489E-B487-506DDF66225D}" type="presOf" srcId="{52C7623F-340C-4332-BDBA-949A48642332}" destId="{E2FC5F92-EAD4-4B39-B029-4E98CF8F3C5E}" srcOrd="0" destOrd="0" presId="urn:microsoft.com/office/officeart/2005/8/layout/orgChart1"/>
    <dgm:cxn modelId="{E16E8891-A52D-4734-BA45-770617816C41}" type="presOf" srcId="{1989011F-D894-4A6B-B157-089921DC18C0}" destId="{C08B8E49-2376-401A-B325-AA97DF105913}" srcOrd="0" destOrd="0" presId="urn:microsoft.com/office/officeart/2005/8/layout/orgChart1"/>
    <dgm:cxn modelId="{3D8A7092-9C6B-4FDB-96E4-18C1CDDB210B}" type="presOf" srcId="{FD8E6E33-3C1D-49F7-8B0F-9CB690CF54AE}" destId="{FDDE05FA-932F-45FB-B1E7-42CF2129EBCC}" srcOrd="0" destOrd="0" presId="urn:microsoft.com/office/officeart/2005/8/layout/orgChart1"/>
    <dgm:cxn modelId="{5C3C5E94-27FC-4467-B775-E8FEA33E86DD}" type="presOf" srcId="{BC354CC1-1125-4CF0-8BB0-F0669DDAF0BC}" destId="{357A97FB-C265-4A20-94C7-E8224B3D18C3}" srcOrd="0" destOrd="0" presId="urn:microsoft.com/office/officeart/2005/8/layout/orgChart1"/>
    <dgm:cxn modelId="{818D0C95-6788-4306-8654-26DE6FDEBF9E}" type="presOf" srcId="{F6942918-54F9-4F09-9817-CF30DB757D9C}" destId="{992601FA-1892-4A64-AE98-F9449D698E76}" srcOrd="0" destOrd="0" presId="urn:microsoft.com/office/officeart/2005/8/layout/orgChart1"/>
    <dgm:cxn modelId="{CCA16E98-5CE6-4C24-BADE-73167F00C453}" type="presOf" srcId="{186412BA-F1B1-4984-AB98-7EA5283C568F}" destId="{2A787A5F-B6D1-4D89-A3D6-AD264F2D33DF}" srcOrd="1" destOrd="0" presId="urn:microsoft.com/office/officeart/2005/8/layout/orgChart1"/>
    <dgm:cxn modelId="{322E8F9C-D9AF-4C3D-B554-DB4498479D40}" type="presOf" srcId="{D3799270-FF7F-4078-A7DE-7CA9CC3960EA}" destId="{8433CEAE-AE99-447E-8874-C5C281C87AA8}" srcOrd="1" destOrd="0" presId="urn:microsoft.com/office/officeart/2005/8/layout/orgChart1"/>
    <dgm:cxn modelId="{5441D79C-3B6C-4E3D-88AB-AA580F89275B}" type="presOf" srcId="{84FFF768-C8C2-44CB-9CB1-708C54FCDA62}" destId="{A18F43F6-E1BF-4467-8157-4E69CC69E197}" srcOrd="0" destOrd="0" presId="urn:microsoft.com/office/officeart/2005/8/layout/orgChart1"/>
    <dgm:cxn modelId="{BD5BE19D-8C87-4B07-B6D0-4BED9C25C4B1}" type="presOf" srcId="{F9F6A569-8CAD-49AE-803D-3F697BB34DAD}" destId="{27AB09AB-52B4-45D9-8A95-493BFDA31C12}" srcOrd="0" destOrd="0" presId="urn:microsoft.com/office/officeart/2005/8/layout/orgChart1"/>
    <dgm:cxn modelId="{7809A9A3-0B3C-41CB-853A-84905283BDA1}" type="presOf" srcId="{3FF9D246-64A7-4C53-94FE-E1BA2ED01244}" destId="{87467B51-C347-4F33-A6E6-065DD7F59BD0}" srcOrd="0" destOrd="0" presId="urn:microsoft.com/office/officeart/2005/8/layout/orgChart1"/>
    <dgm:cxn modelId="{57556DA7-B8E6-4870-8CB1-A1D2EB87BB73}" type="presOf" srcId="{113C4F7D-F9A2-4EE2-AC3F-611AF2120B8B}" destId="{1F4F5F1D-A23B-4944-ABCE-B9968BE6F4A0}" srcOrd="0" destOrd="0" presId="urn:microsoft.com/office/officeart/2005/8/layout/orgChart1"/>
    <dgm:cxn modelId="{16A830AB-E0E5-4621-9F53-7E868069B6D1}" type="presOf" srcId="{C4BBBCB3-E758-4C42-93CA-DF563B6669F9}" destId="{18E5D526-09F3-4405-97F7-199E9EA5A9E7}" srcOrd="0" destOrd="0" presId="urn:microsoft.com/office/officeart/2005/8/layout/orgChart1"/>
    <dgm:cxn modelId="{6B1D9DAB-AC5D-4455-B41C-58AAE72B725E}" type="presOf" srcId="{942147A7-2F28-492B-B2C7-30C3CB9EA0C4}" destId="{815EC53A-66DA-4FB7-830F-87D1D5E253F8}" srcOrd="0" destOrd="0" presId="urn:microsoft.com/office/officeart/2005/8/layout/orgChart1"/>
    <dgm:cxn modelId="{D7C522B4-E5DB-4893-B93E-B762A74F8F4D}" type="presOf" srcId="{137136B7-0D68-45C7-B601-EEDF2939977B}" destId="{8652B490-4BDB-4C06-BEA1-A7E4BB923F13}" srcOrd="1" destOrd="0" presId="urn:microsoft.com/office/officeart/2005/8/layout/orgChart1"/>
    <dgm:cxn modelId="{D0DE34B9-8040-466F-9766-82632858D04C}" type="presOf" srcId="{76917746-EC02-4739-83C5-CE1486B23EDA}" destId="{5270C217-2407-4F8B-BB3B-88B2DC5CAB62}" srcOrd="0" destOrd="0" presId="urn:microsoft.com/office/officeart/2005/8/layout/orgChart1"/>
    <dgm:cxn modelId="{8926A4B9-2C9E-44EC-B84A-3AA4B275B2F6}" srcId="{FDDBE962-1A8A-4521-9032-198735A83732}" destId="{1989011F-D894-4A6B-B157-089921DC18C0}" srcOrd="0" destOrd="0" parTransId="{554E37BB-5C43-4342-9A31-F037A552D2DA}" sibTransId="{EEDCE46C-794E-4308-B449-8C6BE21DDB95}"/>
    <dgm:cxn modelId="{56F44DBD-1425-418A-9545-99E723A9A535}" type="presOf" srcId="{9E58E650-1020-472A-BFE6-02C1B6335C9A}" destId="{FD075E64-9320-4076-A8BC-286E96931680}" srcOrd="1" destOrd="0" presId="urn:microsoft.com/office/officeart/2005/8/layout/orgChart1"/>
    <dgm:cxn modelId="{60433DC1-792F-4369-ACE9-C11B60084808}" type="presOf" srcId="{DAFAB1A0-1F64-41C9-90BE-569B207832E5}" destId="{F7ABADF1-2493-454A-A9AE-1E2DA8143D4B}" srcOrd="0" destOrd="0" presId="urn:microsoft.com/office/officeart/2005/8/layout/orgChart1"/>
    <dgm:cxn modelId="{E311FFC1-9CFE-4122-B603-87716603D307}" type="presOf" srcId="{29CC732A-4939-422F-B7D0-2B51D7C895AB}" destId="{3AEF2D66-BCA0-46CC-BC2E-6B2FE505A523}" srcOrd="0" destOrd="0" presId="urn:microsoft.com/office/officeart/2005/8/layout/orgChart1"/>
    <dgm:cxn modelId="{90F0DBC5-E162-45DC-955A-52512875E089}" type="presOf" srcId="{147F18A7-8B23-49A5-93A3-1A1B69C9680F}" destId="{551FA654-B0DC-4966-8B30-AFA86880308E}" srcOrd="0" destOrd="0" presId="urn:microsoft.com/office/officeart/2005/8/layout/orgChart1"/>
    <dgm:cxn modelId="{AE4048C7-5ED4-4CC1-9C1E-632E13DE60A9}" type="presOf" srcId="{5BE4561A-4D26-4733-A5BD-EF6FCE4D8A0F}" destId="{89BD8A0C-DA1B-4870-A3DC-AC726900C625}" srcOrd="1" destOrd="0" presId="urn:microsoft.com/office/officeart/2005/8/layout/orgChart1"/>
    <dgm:cxn modelId="{675FD9C9-8EEB-404B-B7AF-041241523F33}" type="presOf" srcId="{893D904D-9366-4A33-B820-B0F1E104A23D}" destId="{80878048-7183-4C07-AF4C-BC000694C071}" srcOrd="0" destOrd="0" presId="urn:microsoft.com/office/officeart/2005/8/layout/orgChart1"/>
    <dgm:cxn modelId="{A0DAFECD-09E8-48E9-B677-62CA7A6ADB1A}" type="presOf" srcId="{FDDBE962-1A8A-4521-9032-198735A83732}" destId="{3109B956-277A-4736-91BC-DD1CCBE287AB}" srcOrd="0" destOrd="0" presId="urn:microsoft.com/office/officeart/2005/8/layout/orgChart1"/>
    <dgm:cxn modelId="{799C73D2-55E1-423D-A22B-657522961675}" type="presOf" srcId="{9804E625-2400-4F84-B2D3-4C147A418E98}" destId="{6FBADF2E-5815-4606-9CA4-3D6B6657749C}" srcOrd="0" destOrd="0" presId="urn:microsoft.com/office/officeart/2005/8/layout/orgChart1"/>
    <dgm:cxn modelId="{DA3E9CD4-97BA-4C3E-8846-23BAF70664DB}" srcId="{E04108CC-D788-493D-9AF2-4B8A8DC41826}" destId="{14E716B4-200A-4625-B4C3-784902876B40}" srcOrd="1" destOrd="0" parTransId="{BC354CC1-1125-4CF0-8BB0-F0669DDAF0BC}" sibTransId="{29E3C6D6-3E87-4BA6-A8F9-AD099170D59F}"/>
    <dgm:cxn modelId="{65E0CDD5-998C-44AF-B2CF-D3EADAAD8206}" srcId="{E04108CC-D788-493D-9AF2-4B8A8DC41826}" destId="{84FFF768-C8C2-44CB-9CB1-708C54FCDA62}" srcOrd="2" destOrd="0" parTransId="{113C4F7D-F9A2-4EE2-AC3F-611AF2120B8B}" sibTransId="{DE98B06B-DE01-4C1C-9390-FF4247CF8EC4}"/>
    <dgm:cxn modelId="{BD6658D6-2E92-4737-920F-710E8D78D9C4}" type="presOf" srcId="{2F1887D5-96AF-456F-B9A4-434085FCC202}" destId="{F0BB8E97-F59D-45F8-8580-2BBFAA11F9CE}" srcOrd="1" destOrd="0" presId="urn:microsoft.com/office/officeart/2005/8/layout/orgChart1"/>
    <dgm:cxn modelId="{3DEC8AD6-98CA-4E1C-A234-1D03D7ED76D2}" type="presOf" srcId="{234B920D-8EDC-488A-B393-92660A9720DE}" destId="{88BB97B7-62F2-4793-93DE-06D0D8A522EE}" srcOrd="0" destOrd="0" presId="urn:microsoft.com/office/officeart/2005/8/layout/orgChart1"/>
    <dgm:cxn modelId="{74D72FD9-10D1-44F1-A2D8-4DCA32FFA8ED}" srcId="{FC1D8C6C-8AD4-44C6-9589-A5F758EBF6BE}" destId="{D3799270-FF7F-4078-A7DE-7CA9CC3960EA}" srcOrd="1" destOrd="0" parTransId="{98370E4D-28D1-42A1-9BFA-83F2315BFA08}" sibTransId="{E4C6FF82-8180-4860-BB51-F9DB18DE623A}"/>
    <dgm:cxn modelId="{9EF56BDA-880B-49A8-9647-78413F669E71}" type="presOf" srcId="{B779941D-7075-4995-A0CB-4ED35CF52F48}" destId="{84C7BEF0-4670-4CEC-8A7B-0F26E55D2ABD}" srcOrd="1" destOrd="0" presId="urn:microsoft.com/office/officeart/2005/8/layout/orgChart1"/>
    <dgm:cxn modelId="{E7D7B1E1-5480-4C16-8523-28491BC4C5E2}" srcId="{5FAF16D4-6AFF-4D2F-A2DF-B59915F7240F}" destId="{09A77B67-0596-49FB-8038-7766FB05D687}" srcOrd="1" destOrd="0" parTransId="{C4BBBCB3-E758-4C42-93CA-DF563B6669F9}" sibTransId="{ACA9E9AE-BC11-4B29-BB2F-41646D2DFB4D}"/>
    <dgm:cxn modelId="{55D3FDE2-4F1A-4F85-A472-FAC22839BF40}" type="presOf" srcId="{84FFF768-C8C2-44CB-9CB1-708C54FCDA62}" destId="{1229111A-CED9-4486-82EB-7D86A220C39E}" srcOrd="1" destOrd="0" presId="urn:microsoft.com/office/officeart/2005/8/layout/orgChart1"/>
    <dgm:cxn modelId="{C6E1A2EC-EB89-4810-980F-C4E6ABC3EEF3}" type="presOf" srcId="{8C3DA795-ACD6-47B2-AD30-F6C533DC2812}" destId="{63EC5862-3B4A-48CA-93D8-B7FD6A836B60}" srcOrd="0" destOrd="0" presId="urn:microsoft.com/office/officeart/2005/8/layout/orgChart1"/>
    <dgm:cxn modelId="{B3DAC7F1-1AC1-454E-AA8E-3C8A155E901E}" type="presOf" srcId="{942147A7-2F28-492B-B2C7-30C3CB9EA0C4}" destId="{D7E8033E-95E7-42A9-98E0-08FD39D88F88}" srcOrd="1" destOrd="0" presId="urn:microsoft.com/office/officeart/2005/8/layout/orgChart1"/>
    <dgm:cxn modelId="{2A8FEDF4-31CD-455F-85FF-F1986C314115}" type="presOf" srcId="{42E1690F-A394-4815-ABC1-970ACF08381C}" destId="{424538B6-9E4B-433D-B835-5301339FF881}" srcOrd="0" destOrd="0" presId="urn:microsoft.com/office/officeart/2005/8/layout/orgChart1"/>
    <dgm:cxn modelId="{3E56E0FD-A06E-44C4-88AF-824EC0A1668F}" type="presOf" srcId="{340D9738-EFFF-4D63-86AF-B0C769D464C8}" destId="{FD3602A8-C1AC-46F2-ACCE-907E0F7C73E1}" srcOrd="1" destOrd="0" presId="urn:microsoft.com/office/officeart/2005/8/layout/orgChart1"/>
    <dgm:cxn modelId="{79F65AFF-72D7-4E18-8F1C-954729BD6E7B}" type="presOf" srcId="{14E716B4-200A-4625-B4C3-784902876B40}" destId="{94B30940-E6AB-4B39-AE94-647CB351C65B}" srcOrd="0" destOrd="0" presId="urn:microsoft.com/office/officeart/2005/8/layout/orgChart1"/>
    <dgm:cxn modelId="{BF0141E0-05E7-4F80-8924-9A278418A369}" type="presParOf" srcId="{304AD753-F8B8-4DAA-BA25-EA99441BDAA2}" destId="{CC71334A-345B-4EAC-8166-DDE814C69886}" srcOrd="0" destOrd="0" presId="urn:microsoft.com/office/officeart/2005/8/layout/orgChart1"/>
    <dgm:cxn modelId="{CEC22C61-FD54-46D4-A8BB-E9FBEAC20411}" type="presParOf" srcId="{CC71334A-345B-4EAC-8166-DDE814C69886}" destId="{25D154DB-AC48-4877-B175-267EE19284A7}" srcOrd="0" destOrd="0" presId="urn:microsoft.com/office/officeart/2005/8/layout/orgChart1"/>
    <dgm:cxn modelId="{5239D229-6FD2-4248-B912-D4EDE5209AF0}" type="presParOf" srcId="{25D154DB-AC48-4877-B175-267EE19284A7}" destId="{F20A9695-827C-49B9-BED9-11FC64151554}" srcOrd="0" destOrd="0" presId="urn:microsoft.com/office/officeart/2005/8/layout/orgChart1"/>
    <dgm:cxn modelId="{16F88498-4D51-4420-9C2A-BD748FFC1C50}" type="presParOf" srcId="{25D154DB-AC48-4877-B175-267EE19284A7}" destId="{799AA665-6994-4DDE-8B70-9901EE119932}" srcOrd="1" destOrd="0" presId="urn:microsoft.com/office/officeart/2005/8/layout/orgChart1"/>
    <dgm:cxn modelId="{7EC7234F-A252-48FE-AA9D-16BBDC3A4A0B}" type="presParOf" srcId="{CC71334A-345B-4EAC-8166-DDE814C69886}" destId="{B11A619E-B855-44A5-9157-BFD3DD0B2812}" srcOrd="1" destOrd="0" presId="urn:microsoft.com/office/officeart/2005/8/layout/orgChart1"/>
    <dgm:cxn modelId="{049C47ED-6795-48E8-BAD0-6B47FA00C3BA}" type="presParOf" srcId="{B11A619E-B855-44A5-9157-BFD3DD0B2812}" destId="{FBC03AC5-415F-4A77-9E91-A84DEE60904A}" srcOrd="0" destOrd="0" presId="urn:microsoft.com/office/officeart/2005/8/layout/orgChart1"/>
    <dgm:cxn modelId="{2DD41876-68EF-4DDC-B31A-94AB42AF5FB5}" type="presParOf" srcId="{B11A619E-B855-44A5-9157-BFD3DD0B2812}" destId="{BF5D4E24-8B78-4229-BF50-F7BE0E120B3D}" srcOrd="1" destOrd="0" presId="urn:microsoft.com/office/officeart/2005/8/layout/orgChart1"/>
    <dgm:cxn modelId="{36038020-4932-427B-9904-6F544955DA1D}" type="presParOf" srcId="{BF5D4E24-8B78-4229-BF50-F7BE0E120B3D}" destId="{4FE1CA8B-A2F7-4C53-BB34-5FA1DA529291}" srcOrd="0" destOrd="0" presId="urn:microsoft.com/office/officeart/2005/8/layout/orgChart1"/>
    <dgm:cxn modelId="{D8179D45-0FA7-49BE-ABA7-FBF6818A0412}" type="presParOf" srcId="{4FE1CA8B-A2F7-4C53-BB34-5FA1DA529291}" destId="{4283868D-24C9-44AD-A064-4DBE79B3404B}" srcOrd="0" destOrd="0" presId="urn:microsoft.com/office/officeart/2005/8/layout/orgChart1"/>
    <dgm:cxn modelId="{C6FAAA1D-D60D-46AA-AD93-D30C0C64A855}" type="presParOf" srcId="{4FE1CA8B-A2F7-4C53-BB34-5FA1DA529291}" destId="{F0BB8E97-F59D-45F8-8580-2BBFAA11F9CE}" srcOrd="1" destOrd="0" presId="urn:microsoft.com/office/officeart/2005/8/layout/orgChart1"/>
    <dgm:cxn modelId="{467BEC0D-6866-4A45-8373-C7BC58D33F17}" type="presParOf" srcId="{BF5D4E24-8B78-4229-BF50-F7BE0E120B3D}" destId="{242982BD-F52C-41F9-916B-892F3A6DC161}" srcOrd="1" destOrd="0" presId="urn:microsoft.com/office/officeart/2005/8/layout/orgChart1"/>
    <dgm:cxn modelId="{02621D17-6766-4D9F-BC82-22275931DAAF}" type="presParOf" srcId="{242982BD-F52C-41F9-916B-892F3A6DC161}" destId="{A2CFD774-CAAD-49A0-98A9-CC90B31AE867}" srcOrd="0" destOrd="0" presId="urn:microsoft.com/office/officeart/2005/8/layout/orgChart1"/>
    <dgm:cxn modelId="{A1F6BFCC-030D-4B1C-8BC7-EE615E1DB321}" type="presParOf" srcId="{242982BD-F52C-41F9-916B-892F3A6DC161}" destId="{7878F122-3AEA-475D-8925-E57EE3A6F6BB}" srcOrd="1" destOrd="0" presId="urn:microsoft.com/office/officeart/2005/8/layout/orgChart1"/>
    <dgm:cxn modelId="{1DAB4FAB-44EC-4F26-B10E-E858110658BD}" type="presParOf" srcId="{7878F122-3AEA-475D-8925-E57EE3A6F6BB}" destId="{DD53AF6A-1C24-4536-BD54-DCBED359F544}" srcOrd="0" destOrd="0" presId="urn:microsoft.com/office/officeart/2005/8/layout/orgChart1"/>
    <dgm:cxn modelId="{9C0D4175-C77D-4B82-AD70-823406281B4B}" type="presParOf" srcId="{DD53AF6A-1C24-4536-BD54-DCBED359F544}" destId="{70D90830-F53A-4481-BBBF-F0E484491161}" srcOrd="0" destOrd="0" presId="urn:microsoft.com/office/officeart/2005/8/layout/orgChart1"/>
    <dgm:cxn modelId="{D3C80EA3-63D6-4913-82C7-720AFFD68AA2}" type="presParOf" srcId="{DD53AF6A-1C24-4536-BD54-DCBED359F544}" destId="{76C28A68-89EE-481C-AB14-7D0A6DEA4C21}" srcOrd="1" destOrd="0" presId="urn:microsoft.com/office/officeart/2005/8/layout/orgChart1"/>
    <dgm:cxn modelId="{0BCAFAAB-1053-4617-B668-B02A1A4B5A22}" type="presParOf" srcId="{7878F122-3AEA-475D-8925-E57EE3A6F6BB}" destId="{8CD786F9-B4AC-4563-9499-97372B4ECAE2}" srcOrd="1" destOrd="0" presId="urn:microsoft.com/office/officeart/2005/8/layout/orgChart1"/>
    <dgm:cxn modelId="{2297DED4-2B53-4E32-8950-0EAC42D482C5}" type="presParOf" srcId="{7878F122-3AEA-475D-8925-E57EE3A6F6BB}" destId="{332759E6-F45B-419D-B891-B132A434DFCF}" srcOrd="2" destOrd="0" presId="urn:microsoft.com/office/officeart/2005/8/layout/orgChart1"/>
    <dgm:cxn modelId="{D5CADF5B-99C7-4926-A420-DDD0FE6A2ED5}" type="presParOf" srcId="{242982BD-F52C-41F9-916B-892F3A6DC161}" destId="{992601FA-1892-4A64-AE98-F9449D698E76}" srcOrd="2" destOrd="0" presId="urn:microsoft.com/office/officeart/2005/8/layout/orgChart1"/>
    <dgm:cxn modelId="{6B679571-C2E0-4B15-B5D6-487E22426268}" type="presParOf" srcId="{242982BD-F52C-41F9-916B-892F3A6DC161}" destId="{88569851-B953-400B-9C4C-3C19F0A07A40}" srcOrd="3" destOrd="0" presId="urn:microsoft.com/office/officeart/2005/8/layout/orgChart1"/>
    <dgm:cxn modelId="{2C53301C-FD0A-4EE8-99C8-7CC81BDB3E1F}" type="presParOf" srcId="{88569851-B953-400B-9C4C-3C19F0A07A40}" destId="{36487C7A-4192-42B7-BBAF-06A0D3986555}" srcOrd="0" destOrd="0" presId="urn:microsoft.com/office/officeart/2005/8/layout/orgChart1"/>
    <dgm:cxn modelId="{9C407456-C121-4F90-9F6F-DFF9DB4FC2E5}" type="presParOf" srcId="{36487C7A-4192-42B7-BBAF-06A0D3986555}" destId="{41599F02-436A-40DD-A4E9-421FA07F82A5}" srcOrd="0" destOrd="0" presId="urn:microsoft.com/office/officeart/2005/8/layout/orgChart1"/>
    <dgm:cxn modelId="{BC92318E-EE62-4FA5-9BC7-2ADC7429621F}" type="presParOf" srcId="{36487C7A-4192-42B7-BBAF-06A0D3986555}" destId="{21F8B17E-24FB-4FF2-8898-437D93E4E7A6}" srcOrd="1" destOrd="0" presId="urn:microsoft.com/office/officeart/2005/8/layout/orgChart1"/>
    <dgm:cxn modelId="{28A6A1A7-7BAF-45CA-8DB0-114B50AC747B}" type="presParOf" srcId="{88569851-B953-400B-9C4C-3C19F0A07A40}" destId="{AEDC1AA6-EF16-4775-8138-0930FBD63EB1}" srcOrd="1" destOrd="0" presId="urn:microsoft.com/office/officeart/2005/8/layout/orgChart1"/>
    <dgm:cxn modelId="{FD6D6F99-66A3-4E1D-B824-6A22346FBC6B}" type="presParOf" srcId="{88569851-B953-400B-9C4C-3C19F0A07A40}" destId="{1030742B-2439-45B8-9BBC-E37C2378D8B8}" srcOrd="2" destOrd="0" presId="urn:microsoft.com/office/officeart/2005/8/layout/orgChart1"/>
    <dgm:cxn modelId="{3722F2E3-B6EB-4F42-B44B-16244D2694F7}" type="presParOf" srcId="{242982BD-F52C-41F9-916B-892F3A6DC161}" destId="{FDDE05FA-932F-45FB-B1E7-42CF2129EBCC}" srcOrd="4" destOrd="0" presId="urn:microsoft.com/office/officeart/2005/8/layout/orgChart1"/>
    <dgm:cxn modelId="{72EE98D7-5231-4B61-A1D7-900232F2739F}" type="presParOf" srcId="{242982BD-F52C-41F9-916B-892F3A6DC161}" destId="{F4B3936B-BF36-4B62-AE08-BD232550AC7C}" srcOrd="5" destOrd="0" presId="urn:microsoft.com/office/officeart/2005/8/layout/orgChart1"/>
    <dgm:cxn modelId="{3E592E97-8C52-46C1-9A46-C2728EC782D0}" type="presParOf" srcId="{F4B3936B-BF36-4B62-AE08-BD232550AC7C}" destId="{BD0D057A-D21E-4C5C-BCF7-4B77EEA91889}" srcOrd="0" destOrd="0" presId="urn:microsoft.com/office/officeart/2005/8/layout/orgChart1"/>
    <dgm:cxn modelId="{5430526B-12CB-4D79-A343-E9B1104273D2}" type="presParOf" srcId="{BD0D057A-D21E-4C5C-BCF7-4B77EEA91889}" destId="{9AD4C62D-28F9-4AEC-B46F-9B138B54488A}" srcOrd="0" destOrd="0" presId="urn:microsoft.com/office/officeart/2005/8/layout/orgChart1"/>
    <dgm:cxn modelId="{F36C7B23-AB0B-42C0-8253-042889D7A663}" type="presParOf" srcId="{BD0D057A-D21E-4C5C-BCF7-4B77EEA91889}" destId="{89BD8A0C-DA1B-4870-A3DC-AC726900C625}" srcOrd="1" destOrd="0" presId="urn:microsoft.com/office/officeart/2005/8/layout/orgChart1"/>
    <dgm:cxn modelId="{2807A490-9919-4421-828D-AD2FB3877276}" type="presParOf" srcId="{F4B3936B-BF36-4B62-AE08-BD232550AC7C}" destId="{49981CB3-F29B-45F0-AC69-7530D4BAB8DE}" srcOrd="1" destOrd="0" presId="urn:microsoft.com/office/officeart/2005/8/layout/orgChart1"/>
    <dgm:cxn modelId="{4CB14F6F-B6FE-4124-BCD1-384B9031A2DF}" type="presParOf" srcId="{F4B3936B-BF36-4B62-AE08-BD232550AC7C}" destId="{C5232C31-71D2-4674-9048-5BC82A8F8731}" srcOrd="2" destOrd="0" presId="urn:microsoft.com/office/officeart/2005/8/layout/orgChart1"/>
    <dgm:cxn modelId="{E31D7557-8E74-41F4-92CE-219B69925B19}" type="presParOf" srcId="{BF5D4E24-8B78-4229-BF50-F7BE0E120B3D}" destId="{6FC6060D-3814-4B41-8995-FDC4FD7A4079}" srcOrd="2" destOrd="0" presId="urn:microsoft.com/office/officeart/2005/8/layout/orgChart1"/>
    <dgm:cxn modelId="{D4C0D5B0-408A-40D2-9091-E82F71745016}" type="presParOf" srcId="{B11A619E-B855-44A5-9157-BFD3DD0B2812}" destId="{66705D15-6363-4C90-8613-D60264949241}" srcOrd="2" destOrd="0" presId="urn:microsoft.com/office/officeart/2005/8/layout/orgChart1"/>
    <dgm:cxn modelId="{B8D1D447-F3CE-4567-99EE-8E724B077F73}" type="presParOf" srcId="{B11A619E-B855-44A5-9157-BFD3DD0B2812}" destId="{18533881-838D-4DB3-B262-26F40B3D06C3}" srcOrd="3" destOrd="0" presId="urn:microsoft.com/office/officeart/2005/8/layout/orgChart1"/>
    <dgm:cxn modelId="{D0A44E95-EFD3-4FBA-B79B-E75211907D94}" type="presParOf" srcId="{18533881-838D-4DB3-B262-26F40B3D06C3}" destId="{F0735B82-01B8-4C15-B34C-2F602C907ACF}" srcOrd="0" destOrd="0" presId="urn:microsoft.com/office/officeart/2005/8/layout/orgChart1"/>
    <dgm:cxn modelId="{98DEABB1-5315-4A03-BBF3-FF6C469743B4}" type="presParOf" srcId="{F0735B82-01B8-4C15-B34C-2F602C907ACF}" destId="{BDC65888-9BBE-44EF-825A-5BD618AB4608}" srcOrd="0" destOrd="0" presId="urn:microsoft.com/office/officeart/2005/8/layout/orgChart1"/>
    <dgm:cxn modelId="{D95B8AAA-A211-4FA1-8478-685730CC0005}" type="presParOf" srcId="{F0735B82-01B8-4C15-B34C-2F602C907ACF}" destId="{84C7BEF0-4670-4CEC-8A7B-0F26E55D2ABD}" srcOrd="1" destOrd="0" presId="urn:microsoft.com/office/officeart/2005/8/layout/orgChart1"/>
    <dgm:cxn modelId="{4F85B890-B386-4BFD-AC06-037F2AEF91C4}" type="presParOf" srcId="{18533881-838D-4DB3-B262-26F40B3D06C3}" destId="{84423532-94F4-4D2B-8DC7-ACC5E58CC2FA}" srcOrd="1" destOrd="0" presId="urn:microsoft.com/office/officeart/2005/8/layout/orgChart1"/>
    <dgm:cxn modelId="{1CDCCD8C-AAF3-4864-AAE6-24D353E74C9A}" type="presParOf" srcId="{84423532-94F4-4D2B-8DC7-ACC5E58CC2FA}" destId="{63EC5862-3B4A-48CA-93D8-B7FD6A836B60}" srcOrd="0" destOrd="0" presId="urn:microsoft.com/office/officeart/2005/8/layout/orgChart1"/>
    <dgm:cxn modelId="{7B4F8398-8E0D-430D-88D6-B5ADD303DD71}" type="presParOf" srcId="{84423532-94F4-4D2B-8DC7-ACC5E58CC2FA}" destId="{0371C722-D761-4FA5-AE4D-1F9643244089}" srcOrd="1" destOrd="0" presId="urn:microsoft.com/office/officeart/2005/8/layout/orgChart1"/>
    <dgm:cxn modelId="{938685B5-3133-4EBF-81FA-C0C879B7BA10}" type="presParOf" srcId="{0371C722-D761-4FA5-AE4D-1F9643244089}" destId="{43193807-A4D0-4A9B-ABD2-20B96FF61654}" srcOrd="0" destOrd="0" presId="urn:microsoft.com/office/officeart/2005/8/layout/orgChart1"/>
    <dgm:cxn modelId="{A69D47EF-9AE1-4138-BE35-7847C5B20D21}" type="presParOf" srcId="{43193807-A4D0-4A9B-ABD2-20B96FF61654}" destId="{ADF03C35-2FE0-4CC7-AA11-6F47754D1819}" srcOrd="0" destOrd="0" presId="urn:microsoft.com/office/officeart/2005/8/layout/orgChart1"/>
    <dgm:cxn modelId="{31F2E844-6F78-46A4-8726-777D78DF7DA0}" type="presParOf" srcId="{43193807-A4D0-4A9B-ABD2-20B96FF61654}" destId="{C3D532C6-2484-4605-B510-134F5296FFE2}" srcOrd="1" destOrd="0" presId="urn:microsoft.com/office/officeart/2005/8/layout/orgChart1"/>
    <dgm:cxn modelId="{EC1E9415-3852-4225-816A-6136A131A598}" type="presParOf" srcId="{0371C722-D761-4FA5-AE4D-1F9643244089}" destId="{9F969AF4-CA22-45B4-BF6F-E62A56537339}" srcOrd="1" destOrd="0" presId="urn:microsoft.com/office/officeart/2005/8/layout/orgChart1"/>
    <dgm:cxn modelId="{9C185E05-A1D5-47DF-8102-C29F3CC7FE52}" type="presParOf" srcId="{9F969AF4-CA22-45B4-BF6F-E62A56537339}" destId="{87467B51-C347-4F33-A6E6-065DD7F59BD0}" srcOrd="0" destOrd="0" presId="urn:microsoft.com/office/officeart/2005/8/layout/orgChart1"/>
    <dgm:cxn modelId="{A52E939E-B842-4A15-BB43-CD76DE2209BC}" type="presParOf" srcId="{9F969AF4-CA22-45B4-BF6F-E62A56537339}" destId="{042CC190-5428-44AF-98BE-1176258FA00A}" srcOrd="1" destOrd="0" presId="urn:microsoft.com/office/officeart/2005/8/layout/orgChart1"/>
    <dgm:cxn modelId="{F499E34D-9716-4B25-A9F4-AA96B60CE984}" type="presParOf" srcId="{042CC190-5428-44AF-98BE-1176258FA00A}" destId="{B5A494F3-7311-42AD-8F28-0C1FF8A1F761}" srcOrd="0" destOrd="0" presId="urn:microsoft.com/office/officeart/2005/8/layout/orgChart1"/>
    <dgm:cxn modelId="{3A85DB40-B3C0-4EFB-BA6A-C2C7797C3EAD}" type="presParOf" srcId="{B5A494F3-7311-42AD-8F28-0C1FF8A1F761}" destId="{D21D3F9C-D4B6-42C6-A2A7-CFAEFF10A227}" srcOrd="0" destOrd="0" presId="urn:microsoft.com/office/officeart/2005/8/layout/orgChart1"/>
    <dgm:cxn modelId="{D5C7E368-7F91-4879-BFDB-EFC733953B19}" type="presParOf" srcId="{B5A494F3-7311-42AD-8F28-0C1FF8A1F761}" destId="{FD3602A8-C1AC-46F2-ACCE-907E0F7C73E1}" srcOrd="1" destOrd="0" presId="urn:microsoft.com/office/officeart/2005/8/layout/orgChart1"/>
    <dgm:cxn modelId="{ED251688-41B9-4754-BCEF-F427C479CEB3}" type="presParOf" srcId="{042CC190-5428-44AF-98BE-1176258FA00A}" destId="{56C0C200-D035-4B3B-8BE3-C207AA5DE112}" srcOrd="1" destOrd="0" presId="urn:microsoft.com/office/officeart/2005/8/layout/orgChart1"/>
    <dgm:cxn modelId="{F91C2AD2-588B-4D40-9E0D-B9F2FC28BF47}" type="presParOf" srcId="{042CC190-5428-44AF-98BE-1176258FA00A}" destId="{6A08ABB6-31D9-4E31-80D7-56CE8514A4A4}" srcOrd="2" destOrd="0" presId="urn:microsoft.com/office/officeart/2005/8/layout/orgChart1"/>
    <dgm:cxn modelId="{F05F4EB9-533D-48F2-944F-595752533595}" type="presParOf" srcId="{9F969AF4-CA22-45B4-BF6F-E62A56537339}" destId="{5BFFE4E8-075E-4369-AF83-D73E24E01097}" srcOrd="2" destOrd="0" presId="urn:microsoft.com/office/officeart/2005/8/layout/orgChart1"/>
    <dgm:cxn modelId="{F3046BC8-F875-4424-BDC8-6FDFAAA13C19}" type="presParOf" srcId="{9F969AF4-CA22-45B4-BF6F-E62A56537339}" destId="{3D9C681F-9470-486A-A54F-432DFC13AE8C}" srcOrd="3" destOrd="0" presId="urn:microsoft.com/office/officeart/2005/8/layout/orgChart1"/>
    <dgm:cxn modelId="{E84A7D87-6547-49C5-A56F-EEC13B8E2546}" type="presParOf" srcId="{3D9C681F-9470-486A-A54F-432DFC13AE8C}" destId="{397E4AB6-0721-44D1-8B89-3BD1454BD710}" srcOrd="0" destOrd="0" presId="urn:microsoft.com/office/officeart/2005/8/layout/orgChart1"/>
    <dgm:cxn modelId="{65792086-D14D-452D-BB93-2B47F3203BB5}" type="presParOf" srcId="{397E4AB6-0721-44D1-8B89-3BD1454BD710}" destId="{0325502C-DE33-4BC1-BC10-E8F50D57AF47}" srcOrd="0" destOrd="0" presId="urn:microsoft.com/office/officeart/2005/8/layout/orgChart1"/>
    <dgm:cxn modelId="{F1EE5C8A-A882-43A6-A996-75DDA0834D3B}" type="presParOf" srcId="{397E4AB6-0721-44D1-8B89-3BD1454BD710}" destId="{8433CEAE-AE99-447E-8874-C5C281C87AA8}" srcOrd="1" destOrd="0" presId="urn:microsoft.com/office/officeart/2005/8/layout/orgChart1"/>
    <dgm:cxn modelId="{6AA72363-3C77-47B1-A962-548B0ACC7957}" type="presParOf" srcId="{3D9C681F-9470-486A-A54F-432DFC13AE8C}" destId="{50BFFEA7-E4FA-4B5D-B88B-A3E40328B41F}" srcOrd="1" destOrd="0" presId="urn:microsoft.com/office/officeart/2005/8/layout/orgChart1"/>
    <dgm:cxn modelId="{72CEE24C-12F5-4C28-9ABA-EB301F3A9D8A}" type="presParOf" srcId="{3D9C681F-9470-486A-A54F-432DFC13AE8C}" destId="{BA162C9D-1A66-4AFB-BBF9-A49296109542}" srcOrd="2" destOrd="0" presId="urn:microsoft.com/office/officeart/2005/8/layout/orgChart1"/>
    <dgm:cxn modelId="{4F78EECD-E180-4CDE-B4E1-F7DB6D07403F}" type="presParOf" srcId="{9F969AF4-CA22-45B4-BF6F-E62A56537339}" destId="{C5DD378A-7A91-4061-8CCD-676674747899}" srcOrd="4" destOrd="0" presId="urn:microsoft.com/office/officeart/2005/8/layout/orgChart1"/>
    <dgm:cxn modelId="{D44B7BEB-1D35-4E19-940B-B453CE226218}" type="presParOf" srcId="{9F969AF4-CA22-45B4-BF6F-E62A56537339}" destId="{B30514B0-82D2-4F6E-9D79-0BEC82A69B4B}" srcOrd="5" destOrd="0" presId="urn:microsoft.com/office/officeart/2005/8/layout/orgChart1"/>
    <dgm:cxn modelId="{365AE059-82E4-46B4-B89B-23054AC6FD01}" type="presParOf" srcId="{B30514B0-82D2-4F6E-9D79-0BEC82A69B4B}" destId="{42E43E81-2630-42C9-A751-6A215F463DE0}" srcOrd="0" destOrd="0" presId="urn:microsoft.com/office/officeart/2005/8/layout/orgChart1"/>
    <dgm:cxn modelId="{BCA75CC9-490D-498D-BAAF-9959A09AF587}" type="presParOf" srcId="{42E43E81-2630-42C9-A751-6A215F463DE0}" destId="{27AB09AB-52B4-45D9-8A95-493BFDA31C12}" srcOrd="0" destOrd="0" presId="urn:microsoft.com/office/officeart/2005/8/layout/orgChart1"/>
    <dgm:cxn modelId="{24316BF1-6600-42A5-A8AA-233DF1D39A8B}" type="presParOf" srcId="{42E43E81-2630-42C9-A751-6A215F463DE0}" destId="{DC555543-F2C1-4F72-BAC2-2436CC39E756}" srcOrd="1" destOrd="0" presId="urn:microsoft.com/office/officeart/2005/8/layout/orgChart1"/>
    <dgm:cxn modelId="{BF043330-35AE-4FDD-ABA5-2E64B3EA1DBD}" type="presParOf" srcId="{B30514B0-82D2-4F6E-9D79-0BEC82A69B4B}" destId="{338B1091-BCE1-4A94-B49A-7371E40CEFE4}" srcOrd="1" destOrd="0" presId="urn:microsoft.com/office/officeart/2005/8/layout/orgChart1"/>
    <dgm:cxn modelId="{285C406C-39FE-4C8B-85CF-177AF5C23346}" type="presParOf" srcId="{B30514B0-82D2-4F6E-9D79-0BEC82A69B4B}" destId="{58FC833D-E043-485E-9979-C9600BE28808}" srcOrd="2" destOrd="0" presId="urn:microsoft.com/office/officeart/2005/8/layout/orgChart1"/>
    <dgm:cxn modelId="{B9215764-DE61-4E5B-B863-147A3718C562}" type="presParOf" srcId="{9F969AF4-CA22-45B4-BF6F-E62A56537339}" destId="{424538B6-9E4B-433D-B835-5301339FF881}" srcOrd="6" destOrd="0" presId="urn:microsoft.com/office/officeart/2005/8/layout/orgChart1"/>
    <dgm:cxn modelId="{DA697DF3-F6EE-4888-B24A-B14AD4FCB619}" type="presParOf" srcId="{9F969AF4-CA22-45B4-BF6F-E62A56537339}" destId="{6C8BA7AD-F1BD-4DBA-8EFE-6CFF00C45678}" srcOrd="7" destOrd="0" presId="urn:microsoft.com/office/officeart/2005/8/layout/orgChart1"/>
    <dgm:cxn modelId="{E2C276EB-5D6C-4E05-91D2-ABDD8C1A5F0B}" type="presParOf" srcId="{6C8BA7AD-F1BD-4DBA-8EFE-6CFF00C45678}" destId="{1EEFE1F1-B670-405B-AFF9-17F6593C8C3B}" srcOrd="0" destOrd="0" presId="urn:microsoft.com/office/officeart/2005/8/layout/orgChart1"/>
    <dgm:cxn modelId="{8E99A017-8F57-46B4-9C72-D05D0EB65CE1}" type="presParOf" srcId="{1EEFE1F1-B670-405B-AFF9-17F6593C8C3B}" destId="{815EC53A-66DA-4FB7-830F-87D1D5E253F8}" srcOrd="0" destOrd="0" presId="urn:microsoft.com/office/officeart/2005/8/layout/orgChart1"/>
    <dgm:cxn modelId="{6C0E6BED-9ACE-4A67-8170-D179F4811C83}" type="presParOf" srcId="{1EEFE1F1-B670-405B-AFF9-17F6593C8C3B}" destId="{D7E8033E-95E7-42A9-98E0-08FD39D88F88}" srcOrd="1" destOrd="0" presId="urn:microsoft.com/office/officeart/2005/8/layout/orgChart1"/>
    <dgm:cxn modelId="{54BD3C30-0502-4DB6-8709-9265AB79E54A}" type="presParOf" srcId="{6C8BA7AD-F1BD-4DBA-8EFE-6CFF00C45678}" destId="{F254B6E8-0E63-4EB4-A606-128D72A6F806}" srcOrd="1" destOrd="0" presId="urn:microsoft.com/office/officeart/2005/8/layout/orgChart1"/>
    <dgm:cxn modelId="{421E3231-2EDE-4782-B90B-40E8765ACA7D}" type="presParOf" srcId="{6C8BA7AD-F1BD-4DBA-8EFE-6CFF00C45678}" destId="{93D1CB03-C3B8-4C00-9AC8-9F7994C3B5EB}" srcOrd="2" destOrd="0" presId="urn:microsoft.com/office/officeart/2005/8/layout/orgChart1"/>
    <dgm:cxn modelId="{9B4526DA-AA4A-4F35-A458-FE2126DCC443}" type="presParOf" srcId="{9F969AF4-CA22-45B4-BF6F-E62A56537339}" destId="{80878048-7183-4C07-AF4C-BC000694C071}" srcOrd="8" destOrd="0" presId="urn:microsoft.com/office/officeart/2005/8/layout/orgChart1"/>
    <dgm:cxn modelId="{E75F5F8F-15B7-4B82-933E-4A80B8964DEF}" type="presParOf" srcId="{9F969AF4-CA22-45B4-BF6F-E62A56537339}" destId="{C16936EB-19EC-4F96-BAC7-45A27F5117EC}" srcOrd="9" destOrd="0" presId="urn:microsoft.com/office/officeart/2005/8/layout/orgChart1"/>
    <dgm:cxn modelId="{5B8F13A7-6143-4B53-AA05-A65024DDE856}" type="presParOf" srcId="{C16936EB-19EC-4F96-BAC7-45A27F5117EC}" destId="{44EA9ECD-F7F8-4CC5-8DCE-5920EC5E69E8}" srcOrd="0" destOrd="0" presId="urn:microsoft.com/office/officeart/2005/8/layout/orgChart1"/>
    <dgm:cxn modelId="{EF59AAF2-8C65-4C4F-96FA-1C3839690FC2}" type="presParOf" srcId="{44EA9ECD-F7F8-4CC5-8DCE-5920EC5E69E8}" destId="{A76E6256-0236-4680-9E3F-966ADB62DCED}" srcOrd="0" destOrd="0" presId="urn:microsoft.com/office/officeart/2005/8/layout/orgChart1"/>
    <dgm:cxn modelId="{2AD6D406-01A5-41C5-B6C5-3C37EC0ECD3C}" type="presParOf" srcId="{44EA9ECD-F7F8-4CC5-8DCE-5920EC5E69E8}" destId="{2A787A5F-B6D1-4D89-A3D6-AD264F2D33DF}" srcOrd="1" destOrd="0" presId="urn:microsoft.com/office/officeart/2005/8/layout/orgChart1"/>
    <dgm:cxn modelId="{63D4119D-9776-4CBD-ABE0-0476899A8951}" type="presParOf" srcId="{C16936EB-19EC-4F96-BAC7-45A27F5117EC}" destId="{834865E3-C9CB-4071-A551-71A2197CCB9B}" srcOrd="1" destOrd="0" presId="urn:microsoft.com/office/officeart/2005/8/layout/orgChart1"/>
    <dgm:cxn modelId="{6081F029-9026-45B9-BD1E-EEFE88660DBF}" type="presParOf" srcId="{C16936EB-19EC-4F96-BAC7-45A27F5117EC}" destId="{F246FC4E-9BD4-485D-85C1-68C4593BACAD}" srcOrd="2" destOrd="0" presId="urn:microsoft.com/office/officeart/2005/8/layout/orgChart1"/>
    <dgm:cxn modelId="{8561FE68-E1E2-4219-B62C-ABF62B078D5B}" type="presParOf" srcId="{9F969AF4-CA22-45B4-BF6F-E62A56537339}" destId="{69E0F05D-F710-49B5-AA29-965D8017D110}" srcOrd="10" destOrd="0" presId="urn:microsoft.com/office/officeart/2005/8/layout/orgChart1"/>
    <dgm:cxn modelId="{15319642-EBC6-43D2-84AA-78F8B0B378EE}" type="presParOf" srcId="{9F969AF4-CA22-45B4-BF6F-E62A56537339}" destId="{B69E272D-6F37-4614-BA28-BF0D351951F6}" srcOrd="11" destOrd="0" presId="urn:microsoft.com/office/officeart/2005/8/layout/orgChart1"/>
    <dgm:cxn modelId="{98CB6CE1-4513-402E-B447-30220C672791}" type="presParOf" srcId="{B69E272D-6F37-4614-BA28-BF0D351951F6}" destId="{28CA40D8-7B38-47D4-9592-CE3592078E36}" srcOrd="0" destOrd="0" presId="urn:microsoft.com/office/officeart/2005/8/layout/orgChart1"/>
    <dgm:cxn modelId="{3CCD5C3B-7BE2-44F4-BF77-47AA03EF805B}" type="presParOf" srcId="{28CA40D8-7B38-47D4-9592-CE3592078E36}" destId="{904D334D-AC12-4EFC-9B51-2B211C6A9423}" srcOrd="0" destOrd="0" presId="urn:microsoft.com/office/officeart/2005/8/layout/orgChart1"/>
    <dgm:cxn modelId="{6B70973A-D753-4BA9-AD37-DBFD127A49B5}" type="presParOf" srcId="{28CA40D8-7B38-47D4-9592-CE3592078E36}" destId="{11C4D843-3722-442A-AC71-5D8E6FB9FBF9}" srcOrd="1" destOrd="0" presId="urn:microsoft.com/office/officeart/2005/8/layout/orgChart1"/>
    <dgm:cxn modelId="{35254128-4DA7-4681-B2AE-4B83154495F2}" type="presParOf" srcId="{B69E272D-6F37-4614-BA28-BF0D351951F6}" destId="{1FFB4AC7-5C78-4576-B874-90DB610080B9}" srcOrd="1" destOrd="0" presId="urn:microsoft.com/office/officeart/2005/8/layout/orgChart1"/>
    <dgm:cxn modelId="{70921D28-AB82-4CCC-A607-B552C1D83FD9}" type="presParOf" srcId="{B69E272D-6F37-4614-BA28-BF0D351951F6}" destId="{8CD23282-4C32-43C6-86AB-626831F1E0F7}" srcOrd="2" destOrd="0" presId="urn:microsoft.com/office/officeart/2005/8/layout/orgChart1"/>
    <dgm:cxn modelId="{4F172924-F992-415F-8250-7DFA5C3B2112}" type="presParOf" srcId="{0371C722-D761-4FA5-AE4D-1F9643244089}" destId="{7DFABE9A-4102-48BE-B183-C8E211E48728}" srcOrd="2" destOrd="0" presId="urn:microsoft.com/office/officeart/2005/8/layout/orgChart1"/>
    <dgm:cxn modelId="{15EE9F3E-E52B-4A25-B60D-744D9B28CC1C}" type="presParOf" srcId="{84423532-94F4-4D2B-8DC7-ACC5E58CC2FA}" destId="{0EBE2F26-CE57-448E-9085-14CD2D0E4AEA}" srcOrd="2" destOrd="0" presId="urn:microsoft.com/office/officeart/2005/8/layout/orgChart1"/>
    <dgm:cxn modelId="{9DD146B4-CB72-472B-8079-0E6E5D8DA306}" type="presParOf" srcId="{84423532-94F4-4D2B-8DC7-ACC5E58CC2FA}" destId="{1338E52F-665B-4868-A9B7-4FF44972F514}" srcOrd="3" destOrd="0" presId="urn:microsoft.com/office/officeart/2005/8/layout/orgChart1"/>
    <dgm:cxn modelId="{382386F3-0174-476C-B6EE-47C9A58BC5BC}" type="presParOf" srcId="{1338E52F-665B-4868-A9B7-4FF44972F514}" destId="{7658B4D0-40A7-4D92-A9D2-9D95502B530C}" srcOrd="0" destOrd="0" presId="urn:microsoft.com/office/officeart/2005/8/layout/orgChart1"/>
    <dgm:cxn modelId="{8EC37B7B-2872-483E-9353-28E2757550A6}" type="presParOf" srcId="{7658B4D0-40A7-4D92-A9D2-9D95502B530C}" destId="{3109B956-277A-4736-91BC-DD1CCBE287AB}" srcOrd="0" destOrd="0" presId="urn:microsoft.com/office/officeart/2005/8/layout/orgChart1"/>
    <dgm:cxn modelId="{49CB4F29-F1A7-42A5-825A-EDAC814D4B88}" type="presParOf" srcId="{7658B4D0-40A7-4D92-A9D2-9D95502B530C}" destId="{770ED0DB-836A-4F7D-B884-42FC168E817F}" srcOrd="1" destOrd="0" presId="urn:microsoft.com/office/officeart/2005/8/layout/orgChart1"/>
    <dgm:cxn modelId="{EBDB819B-B445-4655-82B4-7EA073660150}" type="presParOf" srcId="{1338E52F-665B-4868-A9B7-4FF44972F514}" destId="{A6A237C0-B634-4F05-8BEF-DB710D7C262B}" srcOrd="1" destOrd="0" presId="urn:microsoft.com/office/officeart/2005/8/layout/orgChart1"/>
    <dgm:cxn modelId="{F72943B9-27C2-4FA0-8E4E-B9920228C84C}" type="presParOf" srcId="{A6A237C0-B634-4F05-8BEF-DB710D7C262B}" destId="{A07A7AF9-0500-4EE0-9282-17991237BAFE}" srcOrd="0" destOrd="0" presId="urn:microsoft.com/office/officeart/2005/8/layout/orgChart1"/>
    <dgm:cxn modelId="{C3FF96C0-0EF4-4FAA-8126-3B116BBEDC9C}" type="presParOf" srcId="{A6A237C0-B634-4F05-8BEF-DB710D7C262B}" destId="{54C66453-D287-4281-BED5-DF2A016CFF2F}" srcOrd="1" destOrd="0" presId="urn:microsoft.com/office/officeart/2005/8/layout/orgChart1"/>
    <dgm:cxn modelId="{671AC504-58C2-4F00-85D2-90901FE9574D}" type="presParOf" srcId="{54C66453-D287-4281-BED5-DF2A016CFF2F}" destId="{CB1C6653-23CE-41FD-B129-644F3DDB72D2}" srcOrd="0" destOrd="0" presId="urn:microsoft.com/office/officeart/2005/8/layout/orgChart1"/>
    <dgm:cxn modelId="{DFBD4EE3-AC9C-497E-B81D-947925EDB0E8}" type="presParOf" srcId="{CB1C6653-23CE-41FD-B129-644F3DDB72D2}" destId="{C08B8E49-2376-401A-B325-AA97DF105913}" srcOrd="0" destOrd="0" presId="urn:microsoft.com/office/officeart/2005/8/layout/orgChart1"/>
    <dgm:cxn modelId="{68162EC2-5C41-48C3-8205-C1AF86BD3A3B}" type="presParOf" srcId="{CB1C6653-23CE-41FD-B129-644F3DDB72D2}" destId="{6DC48F73-8CBB-4C37-8082-6DEF29B8FBDB}" srcOrd="1" destOrd="0" presId="urn:microsoft.com/office/officeart/2005/8/layout/orgChart1"/>
    <dgm:cxn modelId="{B7DEA8E2-1F92-4A50-847A-8A4B001DED87}" type="presParOf" srcId="{54C66453-D287-4281-BED5-DF2A016CFF2F}" destId="{5FBBF372-A939-4F05-A455-CFD5C16813F4}" srcOrd="1" destOrd="0" presId="urn:microsoft.com/office/officeart/2005/8/layout/orgChart1"/>
    <dgm:cxn modelId="{5774A332-9BAC-4DE9-96EC-C8AD4B7087C7}" type="presParOf" srcId="{54C66453-D287-4281-BED5-DF2A016CFF2F}" destId="{D1A17A3C-DFBF-42E5-80D7-50F716A9CAF7}" srcOrd="2" destOrd="0" presId="urn:microsoft.com/office/officeart/2005/8/layout/orgChart1"/>
    <dgm:cxn modelId="{EB941A6C-AA9C-48EE-94DD-AFBA339596E2}" type="presParOf" srcId="{A6A237C0-B634-4F05-8BEF-DB710D7C262B}" destId="{247A4614-7939-4B72-8420-0DE5ECCE6280}" srcOrd="2" destOrd="0" presId="urn:microsoft.com/office/officeart/2005/8/layout/orgChart1"/>
    <dgm:cxn modelId="{B81F0C59-5CF0-4D6C-9B07-93B6D4895B1C}" type="presParOf" srcId="{A6A237C0-B634-4F05-8BEF-DB710D7C262B}" destId="{B3056512-BC53-49BE-A9B5-AC5735424016}" srcOrd="3" destOrd="0" presId="urn:microsoft.com/office/officeart/2005/8/layout/orgChart1"/>
    <dgm:cxn modelId="{97EA2A93-EF59-4B55-859E-19619B8EEEC0}" type="presParOf" srcId="{B3056512-BC53-49BE-A9B5-AC5735424016}" destId="{9BF32458-9B7D-41B5-937D-514D94B2DE38}" srcOrd="0" destOrd="0" presId="urn:microsoft.com/office/officeart/2005/8/layout/orgChart1"/>
    <dgm:cxn modelId="{33A0B917-5719-43F3-A8A5-45425A93E603}" type="presParOf" srcId="{9BF32458-9B7D-41B5-937D-514D94B2DE38}" destId="{36D0FC15-89DB-4991-8BB8-BDE44397C60C}" srcOrd="0" destOrd="0" presId="urn:microsoft.com/office/officeart/2005/8/layout/orgChart1"/>
    <dgm:cxn modelId="{67D93135-6987-4B14-B28E-EE03347D2BDC}" type="presParOf" srcId="{9BF32458-9B7D-41B5-937D-514D94B2DE38}" destId="{8652B490-4BDB-4C06-BEA1-A7E4BB923F13}" srcOrd="1" destOrd="0" presId="urn:microsoft.com/office/officeart/2005/8/layout/orgChart1"/>
    <dgm:cxn modelId="{8D9C3A44-0228-4AE6-BB33-7324EAD609F7}" type="presParOf" srcId="{B3056512-BC53-49BE-A9B5-AC5735424016}" destId="{9D1E32B2-2180-418B-B049-E8B122F8D81F}" srcOrd="1" destOrd="0" presId="urn:microsoft.com/office/officeart/2005/8/layout/orgChart1"/>
    <dgm:cxn modelId="{B3C2028E-D8B9-43BD-AA8F-B73D1DB9D7A1}" type="presParOf" srcId="{B3056512-BC53-49BE-A9B5-AC5735424016}" destId="{56D60065-5A2C-42FE-8E4F-61EC69D1C64E}" srcOrd="2" destOrd="0" presId="urn:microsoft.com/office/officeart/2005/8/layout/orgChart1"/>
    <dgm:cxn modelId="{A1FBC75C-2F60-4FF5-A9DA-8204801E67BA}" type="presParOf" srcId="{A6A237C0-B634-4F05-8BEF-DB710D7C262B}" destId="{5270C217-2407-4F8B-BB3B-88B2DC5CAB62}" srcOrd="4" destOrd="0" presId="urn:microsoft.com/office/officeart/2005/8/layout/orgChart1"/>
    <dgm:cxn modelId="{2ED58F22-1601-441F-AC5F-0C9BE906593A}" type="presParOf" srcId="{A6A237C0-B634-4F05-8BEF-DB710D7C262B}" destId="{400518E9-18B4-4ED4-94E3-D74F7497A629}" srcOrd="5" destOrd="0" presId="urn:microsoft.com/office/officeart/2005/8/layout/orgChart1"/>
    <dgm:cxn modelId="{603CFE29-9B95-4877-A537-CC7EBE224322}" type="presParOf" srcId="{400518E9-18B4-4ED4-94E3-D74F7497A629}" destId="{2ABC15C8-AADE-4905-B561-65E09210477B}" srcOrd="0" destOrd="0" presId="urn:microsoft.com/office/officeart/2005/8/layout/orgChart1"/>
    <dgm:cxn modelId="{11C4A9E0-0581-4AEA-9D58-734999447E71}" type="presParOf" srcId="{2ABC15C8-AADE-4905-B561-65E09210477B}" destId="{72B267DF-4A32-478F-B08A-9518E787D4A8}" srcOrd="0" destOrd="0" presId="urn:microsoft.com/office/officeart/2005/8/layout/orgChart1"/>
    <dgm:cxn modelId="{FBDE9CEA-0CD0-483B-A4FE-35B5D3C01958}" type="presParOf" srcId="{2ABC15C8-AADE-4905-B561-65E09210477B}" destId="{25C9B83C-FF77-461E-9EC1-86A0CC6B5F5C}" srcOrd="1" destOrd="0" presId="urn:microsoft.com/office/officeart/2005/8/layout/orgChart1"/>
    <dgm:cxn modelId="{6C3B8B28-649B-4074-B1C0-A94C303C5AFD}" type="presParOf" srcId="{400518E9-18B4-4ED4-94E3-D74F7497A629}" destId="{2585DAA7-1F35-4AE4-B7E6-7D8396B49A5F}" srcOrd="1" destOrd="0" presId="urn:microsoft.com/office/officeart/2005/8/layout/orgChart1"/>
    <dgm:cxn modelId="{7E32336F-450E-49EC-BAC6-9221524DA1E7}" type="presParOf" srcId="{400518E9-18B4-4ED4-94E3-D74F7497A629}" destId="{06C2BB40-E61A-4A00-92BB-BE45D9ADB667}" srcOrd="2" destOrd="0" presId="urn:microsoft.com/office/officeart/2005/8/layout/orgChart1"/>
    <dgm:cxn modelId="{12832B88-01C9-4141-AC9E-72AFAADA914B}" type="presParOf" srcId="{A6A237C0-B634-4F05-8BEF-DB710D7C262B}" destId="{377B8A31-954E-48C8-AC8C-5E5DC2A799A9}" srcOrd="6" destOrd="0" presId="urn:microsoft.com/office/officeart/2005/8/layout/orgChart1"/>
    <dgm:cxn modelId="{85936867-CFB4-4524-B056-AAB1C4B5F056}" type="presParOf" srcId="{A6A237C0-B634-4F05-8BEF-DB710D7C262B}" destId="{3BDD0E00-10D2-45F7-9D2E-D384B3BF5F9F}" srcOrd="7" destOrd="0" presId="urn:microsoft.com/office/officeart/2005/8/layout/orgChart1"/>
    <dgm:cxn modelId="{95FBDA1E-78AE-4A36-B2A1-1E359330C26D}" type="presParOf" srcId="{3BDD0E00-10D2-45F7-9D2E-D384B3BF5F9F}" destId="{40B6C2FC-236B-4563-BFD9-93B3EC8E7365}" srcOrd="0" destOrd="0" presId="urn:microsoft.com/office/officeart/2005/8/layout/orgChart1"/>
    <dgm:cxn modelId="{8A868F53-C114-4953-AAE6-8AC8B30C967D}" type="presParOf" srcId="{40B6C2FC-236B-4563-BFD9-93B3EC8E7365}" destId="{7D01EE0D-9428-47F3-A7F0-C9766F5BA5B8}" srcOrd="0" destOrd="0" presId="urn:microsoft.com/office/officeart/2005/8/layout/orgChart1"/>
    <dgm:cxn modelId="{CEE3D981-5DDF-4891-92BA-59295A025E83}" type="presParOf" srcId="{40B6C2FC-236B-4563-BFD9-93B3EC8E7365}" destId="{FD075E64-9320-4076-A8BC-286E96931680}" srcOrd="1" destOrd="0" presId="urn:microsoft.com/office/officeart/2005/8/layout/orgChart1"/>
    <dgm:cxn modelId="{51B329A0-03D4-47BE-901D-C9ADC4162330}" type="presParOf" srcId="{3BDD0E00-10D2-45F7-9D2E-D384B3BF5F9F}" destId="{70FF929B-D506-44ED-8AD3-3C4C08E21C7A}" srcOrd="1" destOrd="0" presId="urn:microsoft.com/office/officeart/2005/8/layout/orgChart1"/>
    <dgm:cxn modelId="{2D89E245-17AE-4431-8448-8C99EEA25D5B}" type="presParOf" srcId="{3BDD0E00-10D2-45F7-9D2E-D384B3BF5F9F}" destId="{559F88BE-DE9B-4241-9C6A-A6E31054F369}" srcOrd="2" destOrd="0" presId="urn:microsoft.com/office/officeart/2005/8/layout/orgChart1"/>
    <dgm:cxn modelId="{3D06FBF9-AB07-4E18-90DB-E9C13CEDB6FD}" type="presParOf" srcId="{1338E52F-665B-4868-A9B7-4FF44972F514}" destId="{F1BAC37E-3EB1-4CE9-8923-9F62F844D548}" srcOrd="2" destOrd="0" presId="urn:microsoft.com/office/officeart/2005/8/layout/orgChart1"/>
    <dgm:cxn modelId="{919FE080-95A0-4CCB-9180-1F04DB2F3DBD}" type="presParOf" srcId="{18533881-838D-4DB3-B262-26F40B3D06C3}" destId="{0DE4E25B-66B9-4E18-96D5-835C931C2F91}" srcOrd="2" destOrd="0" presId="urn:microsoft.com/office/officeart/2005/8/layout/orgChart1"/>
    <dgm:cxn modelId="{FEA0B85A-D6B6-45C5-814F-5C5865A6BDFB}" type="presParOf" srcId="{B11A619E-B855-44A5-9157-BFD3DD0B2812}" destId="{0E3EB26A-E9E3-4FEF-8627-AD493171FB2C}" srcOrd="4" destOrd="0" presId="urn:microsoft.com/office/officeart/2005/8/layout/orgChart1"/>
    <dgm:cxn modelId="{8DDEEE1D-8B15-4A83-9507-8B80EB5BC1AF}" type="presParOf" srcId="{B11A619E-B855-44A5-9157-BFD3DD0B2812}" destId="{11968F44-CD9D-42BB-911F-16DA07134F3C}" srcOrd="5" destOrd="0" presId="urn:microsoft.com/office/officeart/2005/8/layout/orgChart1"/>
    <dgm:cxn modelId="{6CF4E452-5333-46C3-B6E4-E64EF862C089}" type="presParOf" srcId="{11968F44-CD9D-42BB-911F-16DA07134F3C}" destId="{FA1B6F56-2E41-4375-AF39-4825CAD4A881}" srcOrd="0" destOrd="0" presId="urn:microsoft.com/office/officeart/2005/8/layout/orgChart1"/>
    <dgm:cxn modelId="{47AD4C6F-6A27-4723-82AB-2F74740F094C}" type="presParOf" srcId="{FA1B6F56-2E41-4375-AF39-4825CAD4A881}" destId="{7C2B28D4-3FF0-47F1-A5A6-8239DA2E6EBF}" srcOrd="0" destOrd="0" presId="urn:microsoft.com/office/officeart/2005/8/layout/orgChart1"/>
    <dgm:cxn modelId="{451F0402-1D06-4EBD-AE95-CB4E490BDBEC}" type="presParOf" srcId="{FA1B6F56-2E41-4375-AF39-4825CAD4A881}" destId="{F58485E3-EDA0-469D-BEDB-C118505B92E3}" srcOrd="1" destOrd="0" presId="urn:microsoft.com/office/officeart/2005/8/layout/orgChart1"/>
    <dgm:cxn modelId="{ADC09B5F-19DA-4F2B-8CFC-18C2F869DB4A}" type="presParOf" srcId="{11968F44-CD9D-42BB-911F-16DA07134F3C}" destId="{81C11F1C-BD0D-4EC9-A596-F4FE7F53421E}" srcOrd="1" destOrd="0" presId="urn:microsoft.com/office/officeart/2005/8/layout/orgChart1"/>
    <dgm:cxn modelId="{F2B62AFF-A79D-486C-9188-6ABF88E36DF2}" type="presParOf" srcId="{81C11F1C-BD0D-4EC9-A596-F4FE7F53421E}" destId="{88599E57-943D-41BD-9DF3-ACAAB134737D}" srcOrd="0" destOrd="0" presId="urn:microsoft.com/office/officeart/2005/8/layout/orgChart1"/>
    <dgm:cxn modelId="{3210DA8B-E267-46E4-9B8F-5BB5A226346D}" type="presParOf" srcId="{81C11F1C-BD0D-4EC9-A596-F4FE7F53421E}" destId="{21C7CEBA-F5DC-4C5D-A6E0-F8832670F7A7}" srcOrd="1" destOrd="0" presId="urn:microsoft.com/office/officeart/2005/8/layout/orgChart1"/>
    <dgm:cxn modelId="{462F0842-71FA-4BB8-9FA2-F07D287D87D9}" type="presParOf" srcId="{21C7CEBA-F5DC-4C5D-A6E0-F8832670F7A7}" destId="{84220FEE-2F62-4DCF-87C7-7C5F4756139F}" srcOrd="0" destOrd="0" presId="urn:microsoft.com/office/officeart/2005/8/layout/orgChart1"/>
    <dgm:cxn modelId="{B702531D-2D97-44C1-A99B-3E03BE850E07}" type="presParOf" srcId="{84220FEE-2F62-4DCF-87C7-7C5F4756139F}" destId="{88BB97B7-62F2-4793-93DE-06D0D8A522EE}" srcOrd="0" destOrd="0" presId="urn:microsoft.com/office/officeart/2005/8/layout/orgChart1"/>
    <dgm:cxn modelId="{86917BC3-4453-4307-B9A9-7B2E42B09A7E}" type="presParOf" srcId="{84220FEE-2F62-4DCF-87C7-7C5F4756139F}" destId="{8D47E110-CF2C-455E-AF16-D1C804F75BAE}" srcOrd="1" destOrd="0" presId="urn:microsoft.com/office/officeart/2005/8/layout/orgChart1"/>
    <dgm:cxn modelId="{A3F7BAF3-B4FA-439F-93B6-7E83A3122506}" type="presParOf" srcId="{21C7CEBA-F5DC-4C5D-A6E0-F8832670F7A7}" destId="{010AB3D2-A9A0-4752-BA66-C05F3C6007B4}" srcOrd="1" destOrd="0" presId="urn:microsoft.com/office/officeart/2005/8/layout/orgChart1"/>
    <dgm:cxn modelId="{AC8323FC-878C-4E6E-B97E-07C3BD1FEED3}" type="presParOf" srcId="{21C7CEBA-F5DC-4C5D-A6E0-F8832670F7A7}" destId="{D3D68C49-36E3-4359-9223-B116C527D9E2}" srcOrd="2" destOrd="0" presId="urn:microsoft.com/office/officeart/2005/8/layout/orgChart1"/>
    <dgm:cxn modelId="{97420DF5-C2F4-4DB1-8965-3ACDDC0AA992}" type="presParOf" srcId="{81C11F1C-BD0D-4EC9-A596-F4FE7F53421E}" destId="{18E5D526-09F3-4405-97F7-199E9EA5A9E7}" srcOrd="2" destOrd="0" presId="urn:microsoft.com/office/officeart/2005/8/layout/orgChart1"/>
    <dgm:cxn modelId="{21D10DCE-68E2-4009-AC67-2EDE69D34254}" type="presParOf" srcId="{81C11F1C-BD0D-4EC9-A596-F4FE7F53421E}" destId="{F6260C5F-E101-4635-B473-30BFC3C2709D}" srcOrd="3" destOrd="0" presId="urn:microsoft.com/office/officeart/2005/8/layout/orgChart1"/>
    <dgm:cxn modelId="{1A9A0A91-B844-4BB8-8ACB-3307565087D8}" type="presParOf" srcId="{F6260C5F-E101-4635-B473-30BFC3C2709D}" destId="{97B353B7-9E28-4EE0-992C-F7D9A5AF0E01}" srcOrd="0" destOrd="0" presId="urn:microsoft.com/office/officeart/2005/8/layout/orgChart1"/>
    <dgm:cxn modelId="{8E22327F-CB37-40F2-AFA6-20F411E2E0C6}" type="presParOf" srcId="{97B353B7-9E28-4EE0-992C-F7D9A5AF0E01}" destId="{35A7147A-D0E4-4A8A-B6C6-B57AED30BA5F}" srcOrd="0" destOrd="0" presId="urn:microsoft.com/office/officeart/2005/8/layout/orgChart1"/>
    <dgm:cxn modelId="{077EE391-A2EA-4185-9C92-F748CF2D110E}" type="presParOf" srcId="{97B353B7-9E28-4EE0-992C-F7D9A5AF0E01}" destId="{DCA6259E-10F3-4EC9-B581-6E25B251D0EF}" srcOrd="1" destOrd="0" presId="urn:microsoft.com/office/officeart/2005/8/layout/orgChart1"/>
    <dgm:cxn modelId="{FC9C7EE4-0C9B-4594-89FE-04A60A0BEDD6}" type="presParOf" srcId="{F6260C5F-E101-4635-B473-30BFC3C2709D}" destId="{59842212-08D7-4EE9-B935-219D49E3B0DF}" srcOrd="1" destOrd="0" presId="urn:microsoft.com/office/officeart/2005/8/layout/orgChart1"/>
    <dgm:cxn modelId="{BFB17C79-31BE-4DBA-A7FD-C140AAB2F036}" type="presParOf" srcId="{F6260C5F-E101-4635-B473-30BFC3C2709D}" destId="{3D8B6E25-8097-4BA7-A257-86827C1FF8D2}" srcOrd="2" destOrd="0" presId="urn:microsoft.com/office/officeart/2005/8/layout/orgChart1"/>
    <dgm:cxn modelId="{D110AF41-24E8-430A-A6E1-E733ABD47453}" type="presParOf" srcId="{81C11F1C-BD0D-4EC9-A596-F4FE7F53421E}" destId="{551FA654-B0DC-4966-8B30-AFA86880308E}" srcOrd="4" destOrd="0" presId="urn:microsoft.com/office/officeart/2005/8/layout/orgChart1"/>
    <dgm:cxn modelId="{5E36421A-83C2-43C5-A978-EA2564DB9008}" type="presParOf" srcId="{81C11F1C-BD0D-4EC9-A596-F4FE7F53421E}" destId="{B221FF67-38FF-4753-9CEC-85EDCACCE93C}" srcOrd="5" destOrd="0" presId="urn:microsoft.com/office/officeart/2005/8/layout/orgChart1"/>
    <dgm:cxn modelId="{4F887E7B-EAD4-462F-AC30-B17B460C55E7}" type="presParOf" srcId="{B221FF67-38FF-4753-9CEC-85EDCACCE93C}" destId="{FAAF09A6-5B3C-4764-B8C2-F201A15BCCB2}" srcOrd="0" destOrd="0" presId="urn:microsoft.com/office/officeart/2005/8/layout/orgChart1"/>
    <dgm:cxn modelId="{634CB7DC-7575-4A78-A2D8-0F455CB213C9}" type="presParOf" srcId="{FAAF09A6-5B3C-4764-B8C2-F201A15BCCB2}" destId="{5CA78891-D087-4E6E-B49A-E999A11E353F}" srcOrd="0" destOrd="0" presId="urn:microsoft.com/office/officeart/2005/8/layout/orgChart1"/>
    <dgm:cxn modelId="{21797AEE-53F4-46B5-A17D-5A68101D238E}" type="presParOf" srcId="{FAAF09A6-5B3C-4764-B8C2-F201A15BCCB2}" destId="{289C6A74-4C29-4351-83CD-045C3CF2B519}" srcOrd="1" destOrd="0" presId="urn:microsoft.com/office/officeart/2005/8/layout/orgChart1"/>
    <dgm:cxn modelId="{0F3F576C-F438-4D4D-9729-F0B0DFDCB66F}" type="presParOf" srcId="{B221FF67-38FF-4753-9CEC-85EDCACCE93C}" destId="{761824DF-3E6F-4EA0-94A6-1AC1723B07D6}" srcOrd="1" destOrd="0" presId="urn:microsoft.com/office/officeart/2005/8/layout/orgChart1"/>
    <dgm:cxn modelId="{2F675B17-99C5-4305-8268-F19686D4D77E}" type="presParOf" srcId="{B221FF67-38FF-4753-9CEC-85EDCACCE93C}" destId="{FA138724-E6A0-453B-BED8-D559DC9FC0B6}" srcOrd="2" destOrd="0" presId="urn:microsoft.com/office/officeart/2005/8/layout/orgChart1"/>
    <dgm:cxn modelId="{8CD7F4A0-7EC9-4B34-AA07-7338B9A235E3}" type="presParOf" srcId="{11968F44-CD9D-42BB-911F-16DA07134F3C}" destId="{5649EF92-8D6A-4D07-9787-1EA004934D28}" srcOrd="2" destOrd="0" presId="urn:microsoft.com/office/officeart/2005/8/layout/orgChart1"/>
    <dgm:cxn modelId="{06A83111-DAF1-46E5-B1BF-AFA08891565F}" type="presParOf" srcId="{B11A619E-B855-44A5-9157-BFD3DD0B2812}" destId="{E2FC5F92-EAD4-4B39-B029-4E98CF8F3C5E}" srcOrd="6" destOrd="0" presId="urn:microsoft.com/office/officeart/2005/8/layout/orgChart1"/>
    <dgm:cxn modelId="{BC1B6F13-4E14-4408-A579-4B62E0ACA440}" type="presParOf" srcId="{B11A619E-B855-44A5-9157-BFD3DD0B2812}" destId="{5D6F1631-5256-4732-95C9-8100C57B93DB}" srcOrd="7" destOrd="0" presId="urn:microsoft.com/office/officeart/2005/8/layout/orgChart1"/>
    <dgm:cxn modelId="{0ACC5164-6486-43CC-B610-423CD521A68F}" type="presParOf" srcId="{5D6F1631-5256-4732-95C9-8100C57B93DB}" destId="{10952BA4-DA4A-4997-B8C0-9B9EB7EB3DC1}" srcOrd="0" destOrd="0" presId="urn:microsoft.com/office/officeart/2005/8/layout/orgChart1"/>
    <dgm:cxn modelId="{5F5B3A1F-F266-4D49-B2B8-ACED93CCF4F6}" type="presParOf" srcId="{10952BA4-DA4A-4997-B8C0-9B9EB7EB3DC1}" destId="{04B8CE73-2E5A-4DE8-AA34-F53E52221542}" srcOrd="0" destOrd="0" presId="urn:microsoft.com/office/officeart/2005/8/layout/orgChart1"/>
    <dgm:cxn modelId="{9FAD6A2C-E315-42B3-B0F4-222A53FC4714}" type="presParOf" srcId="{10952BA4-DA4A-4997-B8C0-9B9EB7EB3DC1}" destId="{028E6A46-45A7-41D3-8789-9C95F66466F9}" srcOrd="1" destOrd="0" presId="urn:microsoft.com/office/officeart/2005/8/layout/orgChart1"/>
    <dgm:cxn modelId="{F93D79BF-F814-47AC-890E-FE2F5DD16209}" type="presParOf" srcId="{5D6F1631-5256-4732-95C9-8100C57B93DB}" destId="{730623F7-F309-4418-9C52-7B8862D8AB70}" srcOrd="1" destOrd="0" presId="urn:microsoft.com/office/officeart/2005/8/layout/orgChart1"/>
    <dgm:cxn modelId="{902B0203-6F75-4DDA-B0E1-7F53D2789EEA}" type="presParOf" srcId="{730623F7-F309-4418-9C52-7B8862D8AB70}" destId="{0850A5C5-9934-49C7-AB0E-88D1784C8CDD}" srcOrd="0" destOrd="0" presId="urn:microsoft.com/office/officeart/2005/8/layout/orgChart1"/>
    <dgm:cxn modelId="{00404A16-EE22-477B-993B-A4FF60EE151B}" type="presParOf" srcId="{730623F7-F309-4418-9C52-7B8862D8AB70}" destId="{E356CA76-5FB4-4152-8372-C46CD4830BAF}" srcOrd="1" destOrd="0" presId="urn:microsoft.com/office/officeart/2005/8/layout/orgChart1"/>
    <dgm:cxn modelId="{EFB1D340-4A4D-4E89-B77B-48C7C0FA7677}" type="presParOf" srcId="{E356CA76-5FB4-4152-8372-C46CD4830BAF}" destId="{F3B6388A-BDB2-4C8B-8612-446E6A22EB1F}" srcOrd="0" destOrd="0" presId="urn:microsoft.com/office/officeart/2005/8/layout/orgChart1"/>
    <dgm:cxn modelId="{E47431BB-893A-4324-8DAA-0654AC1B50DF}" type="presParOf" srcId="{F3B6388A-BDB2-4C8B-8612-446E6A22EB1F}" destId="{6FBADF2E-5815-4606-9CA4-3D6B6657749C}" srcOrd="0" destOrd="0" presId="urn:microsoft.com/office/officeart/2005/8/layout/orgChart1"/>
    <dgm:cxn modelId="{0B8BCB2D-4387-437D-BF1C-05523246D1BE}" type="presParOf" srcId="{F3B6388A-BDB2-4C8B-8612-446E6A22EB1F}" destId="{1531ED65-9FE8-44AB-9713-D0E77D050AB4}" srcOrd="1" destOrd="0" presId="urn:microsoft.com/office/officeart/2005/8/layout/orgChart1"/>
    <dgm:cxn modelId="{9A76BAA8-CB74-4189-9FB1-E8E19D714C6C}" type="presParOf" srcId="{E356CA76-5FB4-4152-8372-C46CD4830BAF}" destId="{DB5B46B4-455C-4E09-A877-C6970A7007B5}" srcOrd="1" destOrd="0" presId="urn:microsoft.com/office/officeart/2005/8/layout/orgChart1"/>
    <dgm:cxn modelId="{D3A5CDCF-DDD1-47B8-9058-B574466FA227}" type="presParOf" srcId="{E356CA76-5FB4-4152-8372-C46CD4830BAF}" destId="{02F9A66C-80F4-4E4B-B98C-440A2FC1CAD1}" srcOrd="2" destOrd="0" presId="urn:microsoft.com/office/officeart/2005/8/layout/orgChart1"/>
    <dgm:cxn modelId="{3DED1692-AFCB-4B31-A765-E1A323B1B1D3}" type="presParOf" srcId="{730623F7-F309-4418-9C52-7B8862D8AB70}" destId="{357A97FB-C265-4A20-94C7-E8224B3D18C3}" srcOrd="2" destOrd="0" presId="urn:microsoft.com/office/officeart/2005/8/layout/orgChart1"/>
    <dgm:cxn modelId="{13A9C77A-A1F6-497B-A3B9-3C8A813D46A7}" type="presParOf" srcId="{730623F7-F309-4418-9C52-7B8862D8AB70}" destId="{E4E3C671-87F9-4DCE-88E0-E7D62A41CE32}" srcOrd="3" destOrd="0" presId="urn:microsoft.com/office/officeart/2005/8/layout/orgChart1"/>
    <dgm:cxn modelId="{0FFD4BDE-EB61-44D4-A32A-EECF5052BD7B}" type="presParOf" srcId="{E4E3C671-87F9-4DCE-88E0-E7D62A41CE32}" destId="{1014917A-1335-4FBF-B6D6-5FE4E8B56F45}" srcOrd="0" destOrd="0" presId="urn:microsoft.com/office/officeart/2005/8/layout/orgChart1"/>
    <dgm:cxn modelId="{16E5AAA2-03CA-45C1-B1AD-0DE5B5778DCF}" type="presParOf" srcId="{1014917A-1335-4FBF-B6D6-5FE4E8B56F45}" destId="{94B30940-E6AB-4B39-AE94-647CB351C65B}" srcOrd="0" destOrd="0" presId="urn:microsoft.com/office/officeart/2005/8/layout/orgChart1"/>
    <dgm:cxn modelId="{722A064F-2EE9-4BE2-9309-385CB66EF856}" type="presParOf" srcId="{1014917A-1335-4FBF-B6D6-5FE4E8B56F45}" destId="{11FD8506-1D51-41A5-9AA7-DF331C0F9CC7}" srcOrd="1" destOrd="0" presId="urn:microsoft.com/office/officeart/2005/8/layout/orgChart1"/>
    <dgm:cxn modelId="{96756CCD-D8C6-474B-93B0-24BFA9C2CF6E}" type="presParOf" srcId="{E4E3C671-87F9-4DCE-88E0-E7D62A41CE32}" destId="{167F1C5A-EEC3-4B1E-9B7E-D21651275D95}" srcOrd="1" destOrd="0" presId="urn:microsoft.com/office/officeart/2005/8/layout/orgChart1"/>
    <dgm:cxn modelId="{D9AB7EB9-6F50-4D8A-87D6-16CD4E11FE4A}" type="presParOf" srcId="{E4E3C671-87F9-4DCE-88E0-E7D62A41CE32}" destId="{925E8F19-3E19-4DCB-9821-8DBBD225BE55}" srcOrd="2" destOrd="0" presId="urn:microsoft.com/office/officeart/2005/8/layout/orgChart1"/>
    <dgm:cxn modelId="{89328687-4B2D-48EC-A7AA-B6D364C27F75}" type="presParOf" srcId="{730623F7-F309-4418-9C52-7B8862D8AB70}" destId="{1F4F5F1D-A23B-4944-ABCE-B9968BE6F4A0}" srcOrd="4" destOrd="0" presId="urn:microsoft.com/office/officeart/2005/8/layout/orgChart1"/>
    <dgm:cxn modelId="{3FA9FF38-EF02-4926-AD73-0D19A1D5A4FF}" type="presParOf" srcId="{730623F7-F309-4418-9C52-7B8862D8AB70}" destId="{3827423B-4C94-4C87-8486-DF6D1904C59B}" srcOrd="5" destOrd="0" presId="urn:microsoft.com/office/officeart/2005/8/layout/orgChart1"/>
    <dgm:cxn modelId="{76D4A738-40C0-4511-84C6-7A28B64552B1}" type="presParOf" srcId="{3827423B-4C94-4C87-8486-DF6D1904C59B}" destId="{40466B13-380C-4544-B2A0-59CC706045D8}" srcOrd="0" destOrd="0" presId="urn:microsoft.com/office/officeart/2005/8/layout/orgChart1"/>
    <dgm:cxn modelId="{85816FBA-B0D7-465F-98F8-AD757090BC96}" type="presParOf" srcId="{40466B13-380C-4544-B2A0-59CC706045D8}" destId="{A18F43F6-E1BF-4467-8157-4E69CC69E197}" srcOrd="0" destOrd="0" presId="urn:microsoft.com/office/officeart/2005/8/layout/orgChart1"/>
    <dgm:cxn modelId="{3851BC64-8FEA-456D-8697-E9CA6ADFDF54}" type="presParOf" srcId="{40466B13-380C-4544-B2A0-59CC706045D8}" destId="{1229111A-CED9-4486-82EB-7D86A220C39E}" srcOrd="1" destOrd="0" presId="urn:microsoft.com/office/officeart/2005/8/layout/orgChart1"/>
    <dgm:cxn modelId="{716B52D2-356E-4D70-8629-A056171ACF2F}" type="presParOf" srcId="{3827423B-4C94-4C87-8486-DF6D1904C59B}" destId="{A26C2666-A7B5-49DF-B999-843962D6E1A4}" srcOrd="1" destOrd="0" presId="urn:microsoft.com/office/officeart/2005/8/layout/orgChart1"/>
    <dgm:cxn modelId="{1AF95AD6-12E8-4D67-89A2-8C489AF46545}" type="presParOf" srcId="{3827423B-4C94-4C87-8486-DF6D1904C59B}" destId="{5A2755F0-E38A-4448-96CA-100B285962B2}" srcOrd="2" destOrd="0" presId="urn:microsoft.com/office/officeart/2005/8/layout/orgChart1"/>
    <dgm:cxn modelId="{3B028CCD-3CC1-4CD2-A3F8-4F14F8287053}" type="presParOf" srcId="{5D6F1631-5256-4732-95C9-8100C57B93DB}" destId="{5B0DCF99-B9F8-483E-8CA1-3E82A16CA97D}" srcOrd="2" destOrd="0" presId="urn:microsoft.com/office/officeart/2005/8/layout/orgChart1"/>
    <dgm:cxn modelId="{BA675C95-4907-4CF8-B55A-EC7405BD64EF}" type="presParOf" srcId="{CC71334A-345B-4EAC-8166-DDE814C69886}" destId="{58E71B0D-99B2-49C1-A95F-EC8B4110FACC}" srcOrd="2" destOrd="0" presId="urn:microsoft.com/office/officeart/2005/8/layout/orgChart1"/>
    <dgm:cxn modelId="{1EBEAB5D-3289-4BB6-A1FD-003BB7D4F3EE}" type="presParOf" srcId="{58E71B0D-99B2-49C1-A95F-EC8B4110FACC}" destId="{F7ABADF1-2493-454A-A9AE-1E2DA8143D4B}" srcOrd="0" destOrd="0" presId="urn:microsoft.com/office/officeart/2005/8/layout/orgChart1"/>
    <dgm:cxn modelId="{CD10BB6E-283D-42C7-9D61-E10B79F39ACE}" type="presParOf" srcId="{58E71B0D-99B2-49C1-A95F-EC8B4110FACC}" destId="{E9A75F93-4ABB-4670-9A3A-2A4AF28A7688}" srcOrd="1" destOrd="0" presId="urn:microsoft.com/office/officeart/2005/8/layout/orgChart1"/>
    <dgm:cxn modelId="{DA352E9B-89E3-48FC-B1AD-59B06B98DF8F}" type="presParOf" srcId="{E9A75F93-4ABB-4670-9A3A-2A4AF28A7688}" destId="{D141B6B8-2695-470B-9755-8D07FA1195D0}" srcOrd="0" destOrd="0" presId="urn:microsoft.com/office/officeart/2005/8/layout/orgChart1"/>
    <dgm:cxn modelId="{2E8190BB-969F-4F12-AEA6-1901318D66EA}" type="presParOf" srcId="{D141B6B8-2695-470B-9755-8D07FA1195D0}" destId="{3AEF2D66-BCA0-46CC-BC2E-6B2FE505A523}" srcOrd="0" destOrd="0" presId="urn:microsoft.com/office/officeart/2005/8/layout/orgChart1"/>
    <dgm:cxn modelId="{E767C4C5-2C3A-46A9-A607-368C48F35286}" type="presParOf" srcId="{D141B6B8-2695-470B-9755-8D07FA1195D0}" destId="{5BF3CF4F-2BCC-4BA7-94DD-8D9106F70BEF}" srcOrd="1" destOrd="0" presId="urn:microsoft.com/office/officeart/2005/8/layout/orgChart1"/>
    <dgm:cxn modelId="{FC4EF950-23D3-4F49-90B4-F2E466AE70F1}" type="presParOf" srcId="{E9A75F93-4ABB-4670-9A3A-2A4AF28A7688}" destId="{9946CAC4-BBBD-4E02-80DF-32DE666A7BE5}" srcOrd="1" destOrd="0" presId="urn:microsoft.com/office/officeart/2005/8/layout/orgChart1"/>
    <dgm:cxn modelId="{55D8D5BD-D0F4-4555-815C-743FFB0024D7}" type="presParOf" srcId="{E9A75F93-4ABB-4670-9A3A-2A4AF28A7688}" destId="{A5B4B26C-3394-4AA5-AE8E-E63C897B63F6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7ABADF1-2493-454A-A9AE-1E2DA8143D4B}">
      <dsp:nvSpPr>
        <dsp:cNvPr id="0" name=""/>
        <dsp:cNvSpPr/>
      </dsp:nvSpPr>
      <dsp:spPr>
        <a:xfrm>
          <a:off x="11332683" y="883885"/>
          <a:ext cx="185054" cy="810715"/>
        </a:xfrm>
        <a:custGeom>
          <a:avLst/>
          <a:gdLst/>
          <a:ahLst/>
          <a:cxnLst/>
          <a:rect l="0" t="0" r="0" b="0"/>
          <a:pathLst>
            <a:path>
              <a:moveTo>
                <a:pt x="185054" y="0"/>
              </a:moveTo>
              <a:lnTo>
                <a:pt x="185054" y="810715"/>
              </a:lnTo>
              <a:lnTo>
                <a:pt x="0" y="810715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F4F5F1D-A23B-4944-ABCE-B9968BE6F4A0}">
      <dsp:nvSpPr>
        <dsp:cNvPr id="0" name=""/>
        <dsp:cNvSpPr/>
      </dsp:nvSpPr>
      <dsp:spPr>
        <a:xfrm>
          <a:off x="15298140" y="3386529"/>
          <a:ext cx="264363" cy="331336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313360"/>
              </a:lnTo>
              <a:lnTo>
                <a:pt x="264363" y="3313360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57A97FB-C265-4A20-94C7-E8224B3D18C3}">
      <dsp:nvSpPr>
        <dsp:cNvPr id="0" name=""/>
        <dsp:cNvSpPr/>
      </dsp:nvSpPr>
      <dsp:spPr>
        <a:xfrm>
          <a:off x="15298140" y="3386529"/>
          <a:ext cx="264363" cy="206203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062037"/>
              </a:lnTo>
              <a:lnTo>
                <a:pt x="264363" y="2062037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850A5C5-9934-49C7-AB0E-88D1784C8CDD}">
      <dsp:nvSpPr>
        <dsp:cNvPr id="0" name=""/>
        <dsp:cNvSpPr/>
      </dsp:nvSpPr>
      <dsp:spPr>
        <a:xfrm>
          <a:off x="15298140" y="3386529"/>
          <a:ext cx="264363" cy="81071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10715"/>
              </a:lnTo>
              <a:lnTo>
                <a:pt x="264363" y="810715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2FC5F92-EAD4-4B39-B029-4E98CF8F3C5E}">
      <dsp:nvSpPr>
        <dsp:cNvPr id="0" name=""/>
        <dsp:cNvSpPr/>
      </dsp:nvSpPr>
      <dsp:spPr>
        <a:xfrm>
          <a:off x="11517737" y="883885"/>
          <a:ext cx="4485373" cy="162143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36376"/>
              </a:lnTo>
              <a:lnTo>
                <a:pt x="4485373" y="1436376"/>
              </a:lnTo>
              <a:lnTo>
                <a:pt x="4485373" y="1621431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51FA654-B0DC-4966-8B30-AFA86880308E}">
      <dsp:nvSpPr>
        <dsp:cNvPr id="0" name=""/>
        <dsp:cNvSpPr/>
      </dsp:nvSpPr>
      <dsp:spPr>
        <a:xfrm>
          <a:off x="13165605" y="3386529"/>
          <a:ext cx="264363" cy="331336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313360"/>
              </a:lnTo>
              <a:lnTo>
                <a:pt x="264363" y="3313360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8E5D526-09F3-4405-97F7-199E9EA5A9E7}">
      <dsp:nvSpPr>
        <dsp:cNvPr id="0" name=""/>
        <dsp:cNvSpPr/>
      </dsp:nvSpPr>
      <dsp:spPr>
        <a:xfrm>
          <a:off x="13165605" y="3386529"/>
          <a:ext cx="264363" cy="206203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062037"/>
              </a:lnTo>
              <a:lnTo>
                <a:pt x="264363" y="2062037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8599E57-943D-41BD-9DF3-ACAAB134737D}">
      <dsp:nvSpPr>
        <dsp:cNvPr id="0" name=""/>
        <dsp:cNvSpPr/>
      </dsp:nvSpPr>
      <dsp:spPr>
        <a:xfrm>
          <a:off x="13165605" y="3386529"/>
          <a:ext cx="264363" cy="81071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10715"/>
              </a:lnTo>
              <a:lnTo>
                <a:pt x="264363" y="810715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E3EB26A-E9E3-4FEF-8627-AD493171FB2C}">
      <dsp:nvSpPr>
        <dsp:cNvPr id="0" name=""/>
        <dsp:cNvSpPr/>
      </dsp:nvSpPr>
      <dsp:spPr>
        <a:xfrm>
          <a:off x="11517737" y="883885"/>
          <a:ext cx="2352838" cy="162143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36376"/>
              </a:lnTo>
              <a:lnTo>
                <a:pt x="2352838" y="1436376"/>
              </a:lnTo>
              <a:lnTo>
                <a:pt x="2352838" y="1621431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77B8A31-954E-48C8-AC8C-5E5DC2A799A9}">
      <dsp:nvSpPr>
        <dsp:cNvPr id="0" name=""/>
        <dsp:cNvSpPr/>
      </dsp:nvSpPr>
      <dsp:spPr>
        <a:xfrm>
          <a:off x="11033070" y="4637851"/>
          <a:ext cx="264363" cy="456468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564682"/>
              </a:lnTo>
              <a:lnTo>
                <a:pt x="264363" y="4564682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270C217-2407-4F8B-BB3B-88B2DC5CAB62}">
      <dsp:nvSpPr>
        <dsp:cNvPr id="0" name=""/>
        <dsp:cNvSpPr/>
      </dsp:nvSpPr>
      <dsp:spPr>
        <a:xfrm>
          <a:off x="11033070" y="4637851"/>
          <a:ext cx="264363" cy="331336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313360"/>
              </a:lnTo>
              <a:lnTo>
                <a:pt x="264363" y="331336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47A4614-7939-4B72-8420-0DE5ECCE6280}">
      <dsp:nvSpPr>
        <dsp:cNvPr id="0" name=""/>
        <dsp:cNvSpPr/>
      </dsp:nvSpPr>
      <dsp:spPr>
        <a:xfrm>
          <a:off x="11033070" y="4637851"/>
          <a:ext cx="264363" cy="206203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062037"/>
              </a:lnTo>
              <a:lnTo>
                <a:pt x="264363" y="2062037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07A7AF9-0500-4EE0-9282-17991237BAFE}">
      <dsp:nvSpPr>
        <dsp:cNvPr id="0" name=""/>
        <dsp:cNvSpPr/>
      </dsp:nvSpPr>
      <dsp:spPr>
        <a:xfrm>
          <a:off x="11033070" y="4637851"/>
          <a:ext cx="264363" cy="81071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10715"/>
              </a:lnTo>
              <a:lnTo>
                <a:pt x="264363" y="810715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EBE2F26-CE57-448E-9085-14CD2D0E4AEA}">
      <dsp:nvSpPr>
        <dsp:cNvPr id="0" name=""/>
        <dsp:cNvSpPr/>
      </dsp:nvSpPr>
      <dsp:spPr>
        <a:xfrm>
          <a:off x="10671773" y="3386529"/>
          <a:ext cx="1066267" cy="37010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85054"/>
              </a:lnTo>
              <a:lnTo>
                <a:pt x="1066267" y="185054"/>
              </a:lnTo>
              <a:lnTo>
                <a:pt x="1066267" y="370109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9E0F05D-F710-49B5-AA29-965D8017D110}">
      <dsp:nvSpPr>
        <dsp:cNvPr id="0" name=""/>
        <dsp:cNvSpPr/>
      </dsp:nvSpPr>
      <dsp:spPr>
        <a:xfrm>
          <a:off x="8900535" y="4637851"/>
          <a:ext cx="264363" cy="706732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067326"/>
              </a:lnTo>
              <a:lnTo>
                <a:pt x="264363" y="7067326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0878048-7183-4C07-AF4C-BC000694C071}">
      <dsp:nvSpPr>
        <dsp:cNvPr id="0" name=""/>
        <dsp:cNvSpPr/>
      </dsp:nvSpPr>
      <dsp:spPr>
        <a:xfrm>
          <a:off x="8900535" y="4637851"/>
          <a:ext cx="264363" cy="581600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816004"/>
              </a:lnTo>
              <a:lnTo>
                <a:pt x="264363" y="5816004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24538B6-9E4B-433D-B835-5301339FF881}">
      <dsp:nvSpPr>
        <dsp:cNvPr id="0" name=""/>
        <dsp:cNvSpPr/>
      </dsp:nvSpPr>
      <dsp:spPr>
        <a:xfrm>
          <a:off x="8900535" y="4637851"/>
          <a:ext cx="264363" cy="456468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564682"/>
              </a:lnTo>
              <a:lnTo>
                <a:pt x="264363" y="4564682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5DD378A-7A91-4061-8CCD-676674747899}">
      <dsp:nvSpPr>
        <dsp:cNvPr id="0" name=""/>
        <dsp:cNvSpPr/>
      </dsp:nvSpPr>
      <dsp:spPr>
        <a:xfrm>
          <a:off x="8900535" y="4637851"/>
          <a:ext cx="264363" cy="331336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313360"/>
              </a:lnTo>
              <a:lnTo>
                <a:pt x="264363" y="331336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BFFE4E8-075E-4369-AF83-D73E24E01097}">
      <dsp:nvSpPr>
        <dsp:cNvPr id="0" name=""/>
        <dsp:cNvSpPr/>
      </dsp:nvSpPr>
      <dsp:spPr>
        <a:xfrm>
          <a:off x="8900535" y="4637851"/>
          <a:ext cx="264363" cy="206203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062037"/>
              </a:lnTo>
              <a:lnTo>
                <a:pt x="264363" y="2062037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7467B51-C347-4F33-A6E6-065DD7F59BD0}">
      <dsp:nvSpPr>
        <dsp:cNvPr id="0" name=""/>
        <dsp:cNvSpPr/>
      </dsp:nvSpPr>
      <dsp:spPr>
        <a:xfrm>
          <a:off x="8900535" y="4637851"/>
          <a:ext cx="264363" cy="81071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10715"/>
              </a:lnTo>
              <a:lnTo>
                <a:pt x="264363" y="810715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3EC5862-3B4A-48CA-93D8-B7FD6A836B60}">
      <dsp:nvSpPr>
        <dsp:cNvPr id="0" name=""/>
        <dsp:cNvSpPr/>
      </dsp:nvSpPr>
      <dsp:spPr>
        <a:xfrm>
          <a:off x="9605506" y="3386529"/>
          <a:ext cx="1066267" cy="370109"/>
        </a:xfrm>
        <a:custGeom>
          <a:avLst/>
          <a:gdLst/>
          <a:ahLst/>
          <a:cxnLst/>
          <a:rect l="0" t="0" r="0" b="0"/>
          <a:pathLst>
            <a:path>
              <a:moveTo>
                <a:pt x="1066267" y="0"/>
              </a:moveTo>
              <a:lnTo>
                <a:pt x="1066267" y="185054"/>
              </a:lnTo>
              <a:lnTo>
                <a:pt x="0" y="185054"/>
              </a:lnTo>
              <a:lnTo>
                <a:pt x="0" y="370109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6705D15-6363-4C90-8613-D60264949241}">
      <dsp:nvSpPr>
        <dsp:cNvPr id="0" name=""/>
        <dsp:cNvSpPr/>
      </dsp:nvSpPr>
      <dsp:spPr>
        <a:xfrm>
          <a:off x="10671773" y="883885"/>
          <a:ext cx="845964" cy="1621431"/>
        </a:xfrm>
        <a:custGeom>
          <a:avLst/>
          <a:gdLst/>
          <a:ahLst/>
          <a:cxnLst/>
          <a:rect l="0" t="0" r="0" b="0"/>
          <a:pathLst>
            <a:path>
              <a:moveTo>
                <a:pt x="845964" y="0"/>
              </a:moveTo>
              <a:lnTo>
                <a:pt x="845964" y="1436376"/>
              </a:lnTo>
              <a:lnTo>
                <a:pt x="0" y="1436376"/>
              </a:lnTo>
              <a:lnTo>
                <a:pt x="0" y="1621431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DDE05FA-932F-45FB-B1E7-42CF2129EBCC}">
      <dsp:nvSpPr>
        <dsp:cNvPr id="0" name=""/>
        <dsp:cNvSpPr/>
      </dsp:nvSpPr>
      <dsp:spPr>
        <a:xfrm>
          <a:off x="6327394" y="3386529"/>
          <a:ext cx="264363" cy="331336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313360"/>
              </a:lnTo>
              <a:lnTo>
                <a:pt x="264363" y="3313360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92601FA-1892-4A64-AE98-F9449D698E76}">
      <dsp:nvSpPr>
        <dsp:cNvPr id="0" name=""/>
        <dsp:cNvSpPr/>
      </dsp:nvSpPr>
      <dsp:spPr>
        <a:xfrm>
          <a:off x="6327394" y="3386529"/>
          <a:ext cx="264363" cy="206203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062037"/>
              </a:lnTo>
              <a:lnTo>
                <a:pt x="264363" y="2062037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2CFD774-CAAD-49A0-98A9-CC90B31AE867}">
      <dsp:nvSpPr>
        <dsp:cNvPr id="0" name=""/>
        <dsp:cNvSpPr/>
      </dsp:nvSpPr>
      <dsp:spPr>
        <a:xfrm>
          <a:off x="6327394" y="3386529"/>
          <a:ext cx="264363" cy="81071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10715"/>
              </a:lnTo>
              <a:lnTo>
                <a:pt x="264363" y="810715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BC03AC5-415F-4A77-9E91-A84DEE60904A}">
      <dsp:nvSpPr>
        <dsp:cNvPr id="0" name=""/>
        <dsp:cNvSpPr/>
      </dsp:nvSpPr>
      <dsp:spPr>
        <a:xfrm>
          <a:off x="7032364" y="883885"/>
          <a:ext cx="4485373" cy="1621431"/>
        </a:xfrm>
        <a:custGeom>
          <a:avLst/>
          <a:gdLst/>
          <a:ahLst/>
          <a:cxnLst/>
          <a:rect l="0" t="0" r="0" b="0"/>
          <a:pathLst>
            <a:path>
              <a:moveTo>
                <a:pt x="4485373" y="0"/>
              </a:moveTo>
              <a:lnTo>
                <a:pt x="4485373" y="1436376"/>
              </a:lnTo>
              <a:lnTo>
                <a:pt x="0" y="1436376"/>
              </a:lnTo>
              <a:lnTo>
                <a:pt x="0" y="1621431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20A9695-827C-49B9-BED9-11FC64151554}">
      <dsp:nvSpPr>
        <dsp:cNvPr id="0" name=""/>
        <dsp:cNvSpPr/>
      </dsp:nvSpPr>
      <dsp:spPr>
        <a:xfrm>
          <a:off x="10636525" y="2672"/>
          <a:ext cx="1762425" cy="881212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>
              <a:latin typeface="Helvetica Neue"/>
            </a:rPr>
            <a:t>Performance</a:t>
          </a:r>
        </a:p>
      </dsp:txBody>
      <dsp:txXfrm>
        <a:off x="10636525" y="2672"/>
        <a:ext cx="1762425" cy="881212"/>
      </dsp:txXfrm>
    </dsp:sp>
    <dsp:sp modelId="{4283868D-24C9-44AD-A064-4DBE79B3404B}">
      <dsp:nvSpPr>
        <dsp:cNvPr id="0" name=""/>
        <dsp:cNvSpPr/>
      </dsp:nvSpPr>
      <dsp:spPr>
        <a:xfrm>
          <a:off x="6151151" y="2505316"/>
          <a:ext cx="1762425" cy="881212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>
              <a:latin typeface="Helvetica Neue"/>
            </a:rPr>
            <a:t>Keyboard</a:t>
          </a:r>
        </a:p>
      </dsp:txBody>
      <dsp:txXfrm>
        <a:off x="6151151" y="2505316"/>
        <a:ext cx="1762425" cy="881212"/>
      </dsp:txXfrm>
    </dsp:sp>
    <dsp:sp modelId="{70D90830-F53A-4481-BBBF-F0E484491161}">
      <dsp:nvSpPr>
        <dsp:cNvPr id="0" name=""/>
        <dsp:cNvSpPr/>
      </dsp:nvSpPr>
      <dsp:spPr>
        <a:xfrm>
          <a:off x="6591758" y="3756638"/>
          <a:ext cx="1762425" cy="881212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>
              <a:latin typeface="Helvetica Neue"/>
            </a:rPr>
            <a:t>Technique</a:t>
          </a:r>
        </a:p>
      </dsp:txBody>
      <dsp:txXfrm>
        <a:off x="6591758" y="3756638"/>
        <a:ext cx="1762425" cy="881212"/>
      </dsp:txXfrm>
    </dsp:sp>
    <dsp:sp modelId="{41599F02-436A-40DD-A4E9-421FA07F82A5}">
      <dsp:nvSpPr>
        <dsp:cNvPr id="0" name=""/>
        <dsp:cNvSpPr/>
      </dsp:nvSpPr>
      <dsp:spPr>
        <a:xfrm>
          <a:off x="6591758" y="5007961"/>
          <a:ext cx="1762425" cy="881212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>
              <a:latin typeface="Helvetica Neue"/>
            </a:rPr>
            <a:t>Numbering your fingers for keyboard</a:t>
          </a:r>
        </a:p>
      </dsp:txBody>
      <dsp:txXfrm>
        <a:off x="6591758" y="5007961"/>
        <a:ext cx="1762425" cy="881212"/>
      </dsp:txXfrm>
    </dsp:sp>
    <dsp:sp modelId="{9AD4C62D-28F9-4AEC-B46F-9B138B54488A}">
      <dsp:nvSpPr>
        <dsp:cNvPr id="0" name=""/>
        <dsp:cNvSpPr/>
      </dsp:nvSpPr>
      <dsp:spPr>
        <a:xfrm>
          <a:off x="6591758" y="6259283"/>
          <a:ext cx="1762425" cy="881212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>
              <a:latin typeface="Helvetica Neue"/>
            </a:rPr>
            <a:t>Playing 2 notes at the same time</a:t>
          </a:r>
        </a:p>
      </dsp:txBody>
      <dsp:txXfrm>
        <a:off x="6591758" y="6259283"/>
        <a:ext cx="1762425" cy="881212"/>
      </dsp:txXfrm>
    </dsp:sp>
    <dsp:sp modelId="{BDC65888-9BBE-44EF-825A-5BD618AB4608}">
      <dsp:nvSpPr>
        <dsp:cNvPr id="0" name=""/>
        <dsp:cNvSpPr/>
      </dsp:nvSpPr>
      <dsp:spPr>
        <a:xfrm>
          <a:off x="9790560" y="2505316"/>
          <a:ext cx="1762425" cy="881212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>
              <a:latin typeface="Helvetica Neue"/>
            </a:rPr>
            <a:t>Notation</a:t>
          </a:r>
        </a:p>
      </dsp:txBody>
      <dsp:txXfrm>
        <a:off x="9790560" y="2505316"/>
        <a:ext cx="1762425" cy="881212"/>
      </dsp:txXfrm>
    </dsp:sp>
    <dsp:sp modelId="{ADF03C35-2FE0-4CC7-AA11-6F47754D1819}">
      <dsp:nvSpPr>
        <dsp:cNvPr id="0" name=""/>
        <dsp:cNvSpPr/>
      </dsp:nvSpPr>
      <dsp:spPr>
        <a:xfrm>
          <a:off x="8724293" y="3756638"/>
          <a:ext cx="1762425" cy="881212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>
              <a:latin typeface="Helvetica Neue"/>
            </a:rPr>
            <a:t>Rhythm</a:t>
          </a:r>
        </a:p>
      </dsp:txBody>
      <dsp:txXfrm>
        <a:off x="8724293" y="3756638"/>
        <a:ext cx="1762425" cy="881212"/>
      </dsp:txXfrm>
    </dsp:sp>
    <dsp:sp modelId="{D21D3F9C-D4B6-42C6-A2A7-CFAEFF10A227}">
      <dsp:nvSpPr>
        <dsp:cNvPr id="0" name=""/>
        <dsp:cNvSpPr/>
      </dsp:nvSpPr>
      <dsp:spPr>
        <a:xfrm>
          <a:off x="9164899" y="5007961"/>
          <a:ext cx="1762425" cy="881212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6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>
              <a:latin typeface="Helvetica Neue"/>
            </a:rPr>
            <a:t>Crotchet</a:t>
          </a:r>
          <a:endParaRPr lang="en-GB" sz="2000" kern="1200" dirty="0"/>
        </a:p>
      </dsp:txBody>
      <dsp:txXfrm>
        <a:off x="9164899" y="5007961"/>
        <a:ext cx="1762425" cy="881212"/>
      </dsp:txXfrm>
    </dsp:sp>
    <dsp:sp modelId="{0325502C-DE33-4BC1-BC10-E8F50D57AF47}">
      <dsp:nvSpPr>
        <dsp:cNvPr id="0" name=""/>
        <dsp:cNvSpPr/>
      </dsp:nvSpPr>
      <dsp:spPr>
        <a:xfrm>
          <a:off x="9164899" y="6259283"/>
          <a:ext cx="1762425" cy="881212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6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>
              <a:latin typeface="Helvetica Neue"/>
            </a:rPr>
            <a:t>Quaver</a:t>
          </a:r>
        </a:p>
      </dsp:txBody>
      <dsp:txXfrm>
        <a:off x="9164899" y="6259283"/>
        <a:ext cx="1762425" cy="881212"/>
      </dsp:txXfrm>
    </dsp:sp>
    <dsp:sp modelId="{27AB09AB-52B4-45D9-8A95-493BFDA31C12}">
      <dsp:nvSpPr>
        <dsp:cNvPr id="0" name=""/>
        <dsp:cNvSpPr/>
      </dsp:nvSpPr>
      <dsp:spPr>
        <a:xfrm>
          <a:off x="9164899" y="7510605"/>
          <a:ext cx="1762425" cy="881212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6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>
              <a:latin typeface="Helvetica Neue"/>
            </a:rPr>
            <a:t>Semiquaver</a:t>
          </a:r>
          <a:endParaRPr lang="en-GB" sz="2000" kern="1200" dirty="0"/>
        </a:p>
      </dsp:txBody>
      <dsp:txXfrm>
        <a:off x="9164899" y="7510605"/>
        <a:ext cx="1762425" cy="881212"/>
      </dsp:txXfrm>
    </dsp:sp>
    <dsp:sp modelId="{815EC53A-66DA-4FB7-830F-87D1D5E253F8}">
      <dsp:nvSpPr>
        <dsp:cNvPr id="0" name=""/>
        <dsp:cNvSpPr/>
      </dsp:nvSpPr>
      <dsp:spPr>
        <a:xfrm>
          <a:off x="9164899" y="8761927"/>
          <a:ext cx="1762425" cy="881212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6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>
              <a:latin typeface="Helvetica Neue"/>
            </a:rPr>
            <a:t>Minim</a:t>
          </a:r>
        </a:p>
      </dsp:txBody>
      <dsp:txXfrm>
        <a:off x="9164899" y="8761927"/>
        <a:ext cx="1762425" cy="881212"/>
      </dsp:txXfrm>
    </dsp:sp>
    <dsp:sp modelId="{A76E6256-0236-4680-9E3F-966ADB62DCED}">
      <dsp:nvSpPr>
        <dsp:cNvPr id="0" name=""/>
        <dsp:cNvSpPr/>
      </dsp:nvSpPr>
      <dsp:spPr>
        <a:xfrm>
          <a:off x="9164899" y="10013249"/>
          <a:ext cx="1762425" cy="881212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6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>
              <a:latin typeface="Helvetica Neue"/>
            </a:rPr>
            <a:t>Semibreve</a:t>
          </a:r>
        </a:p>
      </dsp:txBody>
      <dsp:txXfrm>
        <a:off x="9164899" y="10013249"/>
        <a:ext cx="1762425" cy="881212"/>
      </dsp:txXfrm>
    </dsp:sp>
    <dsp:sp modelId="{904D334D-AC12-4EFC-9B51-2B211C6A9423}">
      <dsp:nvSpPr>
        <dsp:cNvPr id="0" name=""/>
        <dsp:cNvSpPr/>
      </dsp:nvSpPr>
      <dsp:spPr>
        <a:xfrm>
          <a:off x="9164899" y="11264571"/>
          <a:ext cx="1762425" cy="881212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6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>
              <a:latin typeface="Helvetica Neue"/>
            </a:rPr>
            <a:t>Rest</a:t>
          </a:r>
        </a:p>
      </dsp:txBody>
      <dsp:txXfrm>
        <a:off x="9164899" y="11264571"/>
        <a:ext cx="1762425" cy="881212"/>
      </dsp:txXfrm>
    </dsp:sp>
    <dsp:sp modelId="{3109B956-277A-4736-91BC-DD1CCBE287AB}">
      <dsp:nvSpPr>
        <dsp:cNvPr id="0" name=""/>
        <dsp:cNvSpPr/>
      </dsp:nvSpPr>
      <dsp:spPr>
        <a:xfrm>
          <a:off x="10856828" y="3756638"/>
          <a:ext cx="1762425" cy="881212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>
              <a:latin typeface="Helvetica Neue"/>
            </a:rPr>
            <a:t>Pitch</a:t>
          </a:r>
        </a:p>
      </dsp:txBody>
      <dsp:txXfrm>
        <a:off x="10856828" y="3756638"/>
        <a:ext cx="1762425" cy="881212"/>
      </dsp:txXfrm>
    </dsp:sp>
    <dsp:sp modelId="{C08B8E49-2376-401A-B325-AA97DF105913}">
      <dsp:nvSpPr>
        <dsp:cNvPr id="0" name=""/>
        <dsp:cNvSpPr/>
      </dsp:nvSpPr>
      <dsp:spPr>
        <a:xfrm>
          <a:off x="11297434" y="5007961"/>
          <a:ext cx="1762425" cy="881212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6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>
              <a:latin typeface="Helvetica Neue"/>
            </a:rPr>
            <a:t>C is to the left of the 2 black keys</a:t>
          </a:r>
        </a:p>
      </dsp:txBody>
      <dsp:txXfrm>
        <a:off x="11297434" y="5007961"/>
        <a:ext cx="1762425" cy="881212"/>
      </dsp:txXfrm>
    </dsp:sp>
    <dsp:sp modelId="{36D0FC15-89DB-4991-8BB8-BDE44397C60C}">
      <dsp:nvSpPr>
        <dsp:cNvPr id="0" name=""/>
        <dsp:cNvSpPr/>
      </dsp:nvSpPr>
      <dsp:spPr>
        <a:xfrm>
          <a:off x="11297434" y="6259283"/>
          <a:ext cx="1762425" cy="881212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6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>
              <a:latin typeface="Helvetica Neue"/>
            </a:rPr>
            <a:t>Sharps</a:t>
          </a:r>
        </a:p>
      </dsp:txBody>
      <dsp:txXfrm>
        <a:off x="11297434" y="6259283"/>
        <a:ext cx="1762425" cy="881212"/>
      </dsp:txXfrm>
    </dsp:sp>
    <dsp:sp modelId="{72B267DF-4A32-478F-B08A-9518E787D4A8}">
      <dsp:nvSpPr>
        <dsp:cNvPr id="0" name=""/>
        <dsp:cNvSpPr/>
      </dsp:nvSpPr>
      <dsp:spPr>
        <a:xfrm>
          <a:off x="11297434" y="7510605"/>
          <a:ext cx="1762425" cy="881212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6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>
              <a:latin typeface="Helvetica Neue"/>
            </a:rPr>
            <a:t>Flats </a:t>
          </a:r>
        </a:p>
      </dsp:txBody>
      <dsp:txXfrm>
        <a:off x="11297434" y="7510605"/>
        <a:ext cx="1762425" cy="881212"/>
      </dsp:txXfrm>
    </dsp:sp>
    <dsp:sp modelId="{7D01EE0D-9428-47F3-A7F0-C9766F5BA5B8}">
      <dsp:nvSpPr>
        <dsp:cNvPr id="0" name=""/>
        <dsp:cNvSpPr/>
      </dsp:nvSpPr>
      <dsp:spPr>
        <a:xfrm>
          <a:off x="11297434" y="8761927"/>
          <a:ext cx="1762425" cy="881212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6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>
              <a:latin typeface="Helvetica Neue"/>
            </a:rPr>
            <a:t>Natural</a:t>
          </a:r>
        </a:p>
      </dsp:txBody>
      <dsp:txXfrm>
        <a:off x="11297434" y="8761927"/>
        <a:ext cx="1762425" cy="881212"/>
      </dsp:txXfrm>
    </dsp:sp>
    <dsp:sp modelId="{7C2B28D4-3FF0-47F1-A5A6-8239DA2E6EBF}">
      <dsp:nvSpPr>
        <dsp:cNvPr id="0" name=""/>
        <dsp:cNvSpPr/>
      </dsp:nvSpPr>
      <dsp:spPr>
        <a:xfrm>
          <a:off x="12989363" y="2505316"/>
          <a:ext cx="1762425" cy="881212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>
              <a:latin typeface="Helvetica Neue"/>
            </a:rPr>
            <a:t>Singing</a:t>
          </a:r>
        </a:p>
      </dsp:txBody>
      <dsp:txXfrm>
        <a:off x="12989363" y="2505316"/>
        <a:ext cx="1762425" cy="881212"/>
      </dsp:txXfrm>
    </dsp:sp>
    <dsp:sp modelId="{88BB97B7-62F2-4793-93DE-06D0D8A522EE}">
      <dsp:nvSpPr>
        <dsp:cNvPr id="0" name=""/>
        <dsp:cNvSpPr/>
      </dsp:nvSpPr>
      <dsp:spPr>
        <a:xfrm>
          <a:off x="13429969" y="3756638"/>
          <a:ext cx="1762425" cy="881212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>
              <a:latin typeface="Helvetica Neue"/>
            </a:rPr>
            <a:t>Projection</a:t>
          </a:r>
        </a:p>
      </dsp:txBody>
      <dsp:txXfrm>
        <a:off x="13429969" y="3756638"/>
        <a:ext cx="1762425" cy="881212"/>
      </dsp:txXfrm>
    </dsp:sp>
    <dsp:sp modelId="{35A7147A-D0E4-4A8A-B6C6-B57AED30BA5F}">
      <dsp:nvSpPr>
        <dsp:cNvPr id="0" name=""/>
        <dsp:cNvSpPr/>
      </dsp:nvSpPr>
      <dsp:spPr>
        <a:xfrm>
          <a:off x="13429969" y="5007961"/>
          <a:ext cx="1762425" cy="881212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>
              <a:latin typeface="Helvetica Neue"/>
            </a:rPr>
            <a:t>Listening</a:t>
          </a:r>
        </a:p>
      </dsp:txBody>
      <dsp:txXfrm>
        <a:off x="13429969" y="5007961"/>
        <a:ext cx="1762425" cy="881212"/>
      </dsp:txXfrm>
    </dsp:sp>
    <dsp:sp modelId="{5CA78891-D087-4E6E-B49A-E999A11E353F}">
      <dsp:nvSpPr>
        <dsp:cNvPr id="0" name=""/>
        <dsp:cNvSpPr/>
      </dsp:nvSpPr>
      <dsp:spPr>
        <a:xfrm>
          <a:off x="13429969" y="6259283"/>
          <a:ext cx="1762425" cy="881212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>
              <a:latin typeface="Helvetica Neue"/>
            </a:rPr>
            <a:t>Call and response</a:t>
          </a:r>
        </a:p>
      </dsp:txBody>
      <dsp:txXfrm>
        <a:off x="13429969" y="6259283"/>
        <a:ext cx="1762425" cy="881212"/>
      </dsp:txXfrm>
    </dsp:sp>
    <dsp:sp modelId="{04B8CE73-2E5A-4DE8-AA34-F53E52221542}">
      <dsp:nvSpPr>
        <dsp:cNvPr id="0" name=""/>
        <dsp:cNvSpPr/>
      </dsp:nvSpPr>
      <dsp:spPr>
        <a:xfrm>
          <a:off x="15121898" y="2505316"/>
          <a:ext cx="1762425" cy="881212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Self-assessment</a:t>
          </a:r>
        </a:p>
      </dsp:txBody>
      <dsp:txXfrm>
        <a:off x="15121898" y="2505316"/>
        <a:ext cx="1762425" cy="881212"/>
      </dsp:txXfrm>
    </dsp:sp>
    <dsp:sp modelId="{6FBADF2E-5815-4606-9CA4-3D6B6657749C}">
      <dsp:nvSpPr>
        <dsp:cNvPr id="0" name=""/>
        <dsp:cNvSpPr/>
      </dsp:nvSpPr>
      <dsp:spPr>
        <a:xfrm>
          <a:off x="15562504" y="3756638"/>
          <a:ext cx="1762425" cy="881212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Assessing technique</a:t>
          </a:r>
        </a:p>
      </dsp:txBody>
      <dsp:txXfrm>
        <a:off x="15562504" y="3756638"/>
        <a:ext cx="1762425" cy="881212"/>
      </dsp:txXfrm>
    </dsp:sp>
    <dsp:sp modelId="{94B30940-E6AB-4B39-AE94-647CB351C65B}">
      <dsp:nvSpPr>
        <dsp:cNvPr id="0" name=""/>
        <dsp:cNvSpPr/>
      </dsp:nvSpPr>
      <dsp:spPr>
        <a:xfrm>
          <a:off x="15562504" y="5007961"/>
          <a:ext cx="1762425" cy="881212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Assessing rhythmic accuracy</a:t>
          </a:r>
        </a:p>
      </dsp:txBody>
      <dsp:txXfrm>
        <a:off x="15562504" y="5007961"/>
        <a:ext cx="1762425" cy="881212"/>
      </dsp:txXfrm>
    </dsp:sp>
    <dsp:sp modelId="{A18F43F6-E1BF-4467-8157-4E69CC69E197}">
      <dsp:nvSpPr>
        <dsp:cNvPr id="0" name=""/>
        <dsp:cNvSpPr/>
      </dsp:nvSpPr>
      <dsp:spPr>
        <a:xfrm>
          <a:off x="15562504" y="6259283"/>
          <a:ext cx="1762425" cy="881212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Assessing pitch accuracy</a:t>
          </a:r>
        </a:p>
      </dsp:txBody>
      <dsp:txXfrm>
        <a:off x="15562504" y="6259283"/>
        <a:ext cx="1762425" cy="881212"/>
      </dsp:txXfrm>
    </dsp:sp>
    <dsp:sp modelId="{3AEF2D66-BCA0-46CC-BC2E-6B2FE505A523}">
      <dsp:nvSpPr>
        <dsp:cNvPr id="0" name=""/>
        <dsp:cNvSpPr/>
      </dsp:nvSpPr>
      <dsp:spPr>
        <a:xfrm>
          <a:off x="9570257" y="1253994"/>
          <a:ext cx="1762425" cy="881212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>
              <a:latin typeface="Helvetica Neue"/>
            </a:rPr>
            <a:t>Playing/singing to an audience</a:t>
          </a:r>
          <a:endParaRPr lang="en-GB" sz="2000" kern="1200" dirty="0"/>
        </a:p>
      </dsp:txBody>
      <dsp:txXfrm>
        <a:off x="9570257" y="1253994"/>
        <a:ext cx="1762425" cy="88121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0397D1-3BBD-4A37-9E77-C0FDC64390FD}" type="datetimeFigureOut">
              <a:rPr lang="en-GB" smtClean="0"/>
              <a:t>15/06/2024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6656C5-8079-47D2-AD77-33497D8991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1800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Talk through everything that they are going to learn/recall from last lesson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36656C5-8079-47D2-AD77-33497D8991E9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86149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resentation Title"/>
          <p:cNvSpPr txBox="1">
            <a:spLocks noGrp="1"/>
          </p:cNvSpPr>
          <p:nvPr>
            <p:ph type="title" hasCustomPrompt="1"/>
          </p:nvPr>
        </p:nvSpPr>
        <p:spPr>
          <a:xfrm>
            <a:off x="1206497" y="2574993"/>
            <a:ext cx="21971004" cy="4648201"/>
          </a:xfrm>
          <a:prstGeom prst="rect">
            <a:avLst/>
          </a:prstGeom>
        </p:spPr>
        <p:txBody>
          <a:bodyPr anchor="b"/>
          <a:lstStyle>
            <a:lvl1pPr>
              <a:defRPr sz="8700" spc="-174"/>
            </a:lvl1pPr>
          </a:lstStyle>
          <a:p>
            <a:r>
              <a:rPr dirty="0"/>
              <a:t>Presentation Title</a:t>
            </a:r>
          </a:p>
        </p:txBody>
      </p:sp>
      <p:sp>
        <p:nvSpPr>
          <p:cNvPr id="15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201344" y="7223192"/>
            <a:ext cx="21971001" cy="3657601"/>
          </a:xfrm>
          <a:prstGeom prst="rect">
            <a:avLst/>
          </a:prstGeom>
        </p:spPr>
        <p:txBody>
          <a:bodyPr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275" b="1"/>
            </a:lvl1pPr>
            <a:lvl2pPr marL="0" indent="3429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275" b="1"/>
            </a:lvl2pPr>
            <a:lvl3pPr marL="0" indent="6858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275" b="1"/>
            </a:lvl3pPr>
            <a:lvl4pPr marL="0" indent="10287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275" b="1"/>
            </a:lvl4pPr>
            <a:lvl5pPr marL="0" indent="13716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275" b="1"/>
            </a:lvl5pPr>
          </a:lstStyle>
          <a:p>
            <a:r>
              <a:t>Presentation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pic>
        <p:nvPicPr>
          <p:cNvPr id="17" name="Screenshot 2023-07-17 at 20.33.21.png" descr="Screenshot 2023-07-17 at 20.33.21.png"/>
          <p:cNvPicPr>
            <a:picLocks noChangeAspect="1"/>
          </p:cNvPicPr>
          <p:nvPr/>
        </p:nvPicPr>
        <p:blipFill>
          <a:blip r:embed="rId2"/>
          <a:srcRect r="4" b="4604"/>
          <a:stretch>
            <a:fillRect/>
          </a:stretch>
        </p:blipFill>
        <p:spPr>
          <a:xfrm>
            <a:off x="22914863" y="232506"/>
            <a:ext cx="1201213" cy="14790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1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4" name="Image" descr="Image">
            <a:extLst>
              <a:ext uri="{FF2B5EF4-FFF2-40B4-BE49-F238E27FC236}">
                <a16:creationId xmlns:a16="http://schemas.microsoft.com/office/drawing/2014/main" id="{CF7511AA-3635-5A8F-049B-AC4B95430410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5" name="Author and Date">
            <a:extLst>
              <a:ext uri="{FF2B5EF4-FFF2-40B4-BE49-F238E27FC236}">
                <a16:creationId xmlns:a16="http://schemas.microsoft.com/office/drawing/2014/main" id="{11F7A667-A0C5-7B45-20A7-098A8A850097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&amp; Photo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View from inside a stone structure, looking out towards stairs and a clear, blue sky"/>
          <p:cNvSpPr>
            <a:spLocks noGrp="1"/>
          </p:cNvSpPr>
          <p:nvPr>
            <p:ph type="pic" idx="21"/>
          </p:nvPr>
        </p:nvSpPr>
        <p:spPr>
          <a:xfrm>
            <a:off x="0" y="-1270000"/>
            <a:ext cx="24384000" cy="16272934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26" name="Presentation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7124700"/>
            <a:ext cx="21971000" cy="4648200"/>
          </a:xfrm>
          <a:prstGeom prst="rect">
            <a:avLst/>
          </a:prstGeom>
        </p:spPr>
        <p:txBody>
          <a:bodyPr anchor="b"/>
          <a:lstStyle>
            <a:lvl1pPr>
              <a:defRPr sz="8700" spc="-174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1pPr>
          </a:lstStyle>
          <a:p>
            <a:r>
              <a:t>Presentation Title</a:t>
            </a:r>
          </a:p>
        </p:txBody>
      </p:sp>
      <p:sp>
        <p:nvSpPr>
          <p:cNvPr id="27" name="Author and Date"/>
          <p:cNvSpPr txBox="1">
            <a:spLocks noGrp="1"/>
          </p:cNvSpPr>
          <p:nvPr>
            <p:ph type="body" sz="quarter" idx="22" hasCustomPrompt="1"/>
          </p:nvPr>
        </p:nvSpPr>
        <p:spPr>
          <a:xfrm>
            <a:off x="1207691" y="1106139"/>
            <a:ext cx="21968621" cy="636979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2700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1pPr>
          </a:lstStyle>
          <a:p>
            <a:r>
              <a:t>Author and Date</a:t>
            </a:r>
          </a:p>
        </p:txBody>
      </p:sp>
      <p:sp>
        <p:nvSpPr>
          <p:cNvPr id="28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206500" y="11609910"/>
            <a:ext cx="21971000" cy="1116952"/>
          </a:xfrm>
          <a:prstGeom prst="rect">
            <a:avLst/>
          </a:prstGeom>
        </p:spPr>
        <p:txBody>
          <a:bodyPr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1pPr>
            <a:lvl2pPr marL="0" indent="3429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2pPr>
            <a:lvl3pPr marL="0" indent="6858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3pPr>
            <a:lvl4pPr marL="0" indent="10287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4pPr>
            <a:lvl5pPr marL="0" indent="13716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5pPr>
          </a:lstStyle>
          <a:p>
            <a:r>
              <a:t>Presentation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29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itle &amp; Photo 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A modern white building with glass panels against a clear, blue sky"/>
          <p:cNvSpPr>
            <a:spLocks noGrp="1"/>
          </p:cNvSpPr>
          <p:nvPr>
            <p:ph type="pic" idx="21"/>
          </p:nvPr>
        </p:nvSpPr>
        <p:spPr>
          <a:xfrm>
            <a:off x="9271000" y="1270000"/>
            <a:ext cx="16764000" cy="111760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37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270002"/>
            <a:ext cx="9779000" cy="5882273"/>
          </a:xfrm>
          <a:prstGeom prst="rect">
            <a:avLst/>
          </a:prstGeom>
        </p:spPr>
        <p:txBody>
          <a:bodyPr anchor="b"/>
          <a:lstStyle/>
          <a:p>
            <a:r>
              <a:t>Slide Title</a:t>
            </a:r>
          </a:p>
        </p:txBody>
      </p:sp>
      <p:sp>
        <p:nvSpPr>
          <p:cNvPr id="38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206500" y="7060576"/>
            <a:ext cx="9779000" cy="5385424"/>
          </a:xfrm>
          <a:prstGeom prst="rect">
            <a:avLst/>
          </a:prstGeom>
        </p:spPr>
        <p:txBody>
          <a:bodyPr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1pPr>
            <a:lvl2pPr marL="0" indent="3429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2pPr>
            <a:lvl3pPr marL="0" indent="6858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3pPr>
            <a:lvl4pPr marL="0" indent="10287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4pPr>
            <a:lvl5pPr marL="0" indent="13716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5pPr>
          </a:lstStyle>
          <a:p>
            <a:r>
              <a:t>Slide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40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28658" y="13149493"/>
            <a:ext cx="314189" cy="31034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EC405FDF-5A9B-2E45-E585-934306BC831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3C8961EE-60ED-4001-7078-E40E5C5C2B76}"/>
              </a:ext>
            </a:extLst>
          </p:cNvPr>
          <p:cNvSpPr txBox="1">
            <a:spLocks noGrp="1"/>
          </p:cNvSpPr>
          <p:nvPr>
            <p:ph type="body" sz="quarter" idx="22" hasCustomPrompt="1"/>
          </p:nvPr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algn="r" defTabSz="619125">
              <a:lnSpc>
                <a:spcPct val="100000"/>
              </a:lnSpc>
              <a:spcBef>
                <a:spcPts val="0"/>
              </a:spcBef>
              <a:buSzTx/>
              <a:buNone/>
              <a:defRPr sz="2700" b="1">
                <a:solidFill>
                  <a:srgbClr val="004D80"/>
                </a:solidFill>
                <a:latin typeface="Avenir Next Regular"/>
                <a:ea typeface="+mn-ea"/>
                <a:cs typeface="+mn-cs"/>
                <a:sym typeface="Helvetica Neue"/>
              </a:defRPr>
            </a:lvl1pPr>
          </a:lstStyle>
          <a:p>
            <a:r>
              <a:rPr lang="en-GB" dirty="0"/>
              <a:t>‘We help each other to work hard and be kind’ </a:t>
            </a:r>
            <a:endParaRPr dirty="0"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Body Level One…"/>
          <p:cNvSpPr txBox="1">
            <a:spLocks noGrp="1"/>
          </p:cNvSpPr>
          <p:nvPr>
            <p:ph type="body" idx="1" hasCustomPrompt="1"/>
          </p:nvPr>
        </p:nvSpPr>
        <p:spPr>
          <a:xfrm>
            <a:off x="1200253" y="3674762"/>
            <a:ext cx="21971000" cy="8256012"/>
          </a:xfrm>
          <a:prstGeom prst="rect">
            <a:avLst/>
          </a:prstGeom>
        </p:spPr>
        <p:txBody>
          <a:bodyPr numCol="2" spcCol="1098550"/>
          <a:lstStyle>
            <a:lvl1pPr>
              <a:defRPr>
                <a:solidFill>
                  <a:srgbClr val="002060"/>
                </a:solidFill>
              </a:defRPr>
            </a:lvl1pPr>
            <a:lvl2pPr>
              <a:defRPr>
                <a:solidFill>
                  <a:srgbClr val="002060"/>
                </a:solidFill>
              </a:defRPr>
            </a:lvl2pPr>
            <a:lvl3pPr>
              <a:defRPr>
                <a:solidFill>
                  <a:srgbClr val="002060"/>
                </a:solidFill>
              </a:defRPr>
            </a:lvl3pPr>
            <a:lvl4pPr>
              <a:defRPr>
                <a:solidFill>
                  <a:srgbClr val="002060"/>
                </a:solidFill>
              </a:defRPr>
            </a:lvl4pPr>
            <a:lvl5pPr>
              <a:defRPr>
                <a:solidFill>
                  <a:srgbClr val="002060"/>
                </a:solidFill>
              </a:defRPr>
            </a:lvl5pPr>
          </a:lstStyle>
          <a:p>
            <a:r>
              <a:rPr dirty="0"/>
              <a:t>Slide bullet text</a:t>
            </a:r>
          </a:p>
          <a:p>
            <a:pPr lvl="1"/>
            <a:endParaRPr dirty="0"/>
          </a:p>
          <a:p>
            <a:pPr lvl="2"/>
            <a:endParaRPr dirty="0"/>
          </a:p>
          <a:p>
            <a:pPr lvl="3"/>
            <a:endParaRPr dirty="0"/>
          </a:p>
          <a:p>
            <a:pPr lvl="4"/>
            <a:endParaRPr dirty="0"/>
          </a:p>
        </p:txBody>
      </p:sp>
      <p:pic>
        <p:nvPicPr>
          <p:cNvPr id="58" name="Screenshot 2023-07-17 at 20.33.21.png" descr="Screenshot 2023-07-17 at 20.33.21.png"/>
          <p:cNvPicPr>
            <a:picLocks noChangeAspect="1"/>
          </p:cNvPicPr>
          <p:nvPr/>
        </p:nvPicPr>
        <p:blipFill>
          <a:blip r:embed="rId2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60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D07D0B45-18DF-8EA6-DC0A-333A63C1C61E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EE63311-B157-848F-AF42-6B5AA0C9504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31334" y="681039"/>
            <a:ext cx="21636567" cy="2689225"/>
          </a:xfrm>
        </p:spPr>
        <p:txBody>
          <a:bodyPr>
            <a:normAutofit/>
          </a:bodyPr>
          <a:lstStyle>
            <a:lvl2pPr marL="457200" indent="0">
              <a:buNone/>
              <a:defRPr sz="8800"/>
            </a:lvl2pPr>
            <a:lvl4pPr marL="1371600" indent="0">
              <a:buNone/>
              <a:defRPr/>
            </a:lvl4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Author and Date">
            <a:extLst>
              <a:ext uri="{FF2B5EF4-FFF2-40B4-BE49-F238E27FC236}">
                <a16:creationId xmlns:a16="http://schemas.microsoft.com/office/drawing/2014/main" id="{2F166A5D-C022-2AD6-687A-AC6913B05801}"/>
              </a:ext>
            </a:extLst>
          </p:cNvPr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algn="r" defTabSz="619125">
              <a:lnSpc>
                <a:spcPct val="100000"/>
              </a:lnSpc>
              <a:spcBef>
                <a:spcPts val="0"/>
              </a:spcBef>
              <a:buSzTx/>
              <a:buNone/>
              <a:defRPr sz="2700" b="1">
                <a:solidFill>
                  <a:srgbClr val="004D80"/>
                </a:solidFill>
                <a:latin typeface="Avenir Next Regular"/>
                <a:ea typeface="+mn-ea"/>
                <a:cs typeface="+mn-cs"/>
                <a:sym typeface="Helvetica Neue"/>
              </a:defRPr>
            </a:lvl1pPr>
          </a:lstStyle>
          <a:p>
            <a:r>
              <a:rPr lang="en-GB" dirty="0"/>
              <a:t>‘We help each other to work hard and be kind’ </a:t>
            </a:r>
            <a:endParaRPr dirty="0"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Slide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372962"/>
            <a:ext cx="9779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551021">
              <a:lnSpc>
                <a:spcPct val="100000"/>
              </a:lnSpc>
              <a:spcBef>
                <a:spcPts val="0"/>
              </a:spcBef>
              <a:buSzTx/>
              <a:buNone/>
              <a:defRPr sz="3671" b="1"/>
            </a:lvl1pPr>
          </a:lstStyle>
          <a:p>
            <a:r>
              <a:t>Slide Subtitle</a:t>
            </a:r>
          </a:p>
        </p:txBody>
      </p:sp>
      <p:sp>
        <p:nvSpPr>
          <p:cNvPr id="69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206500" y="4248504"/>
            <a:ext cx="9779000" cy="8256630"/>
          </a:xfrm>
          <a:prstGeom prst="rect">
            <a:avLst/>
          </a:prstGeom>
        </p:spPr>
        <p:txBody>
          <a:bodyPr/>
          <a:lstStyle/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70" name="Small section of a modern shell bridge in Qingdao, Shandong, China with a partly cloudy sky above"/>
          <p:cNvSpPr>
            <a:spLocks noGrp="1"/>
          </p:cNvSpPr>
          <p:nvPr>
            <p:ph type="pic" idx="22"/>
          </p:nvPr>
        </p:nvSpPr>
        <p:spPr>
          <a:xfrm>
            <a:off x="9271001" y="1263850"/>
            <a:ext cx="16773843" cy="11188205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71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0"/>
            <a:ext cx="9779000" cy="1435100"/>
          </a:xfrm>
          <a:prstGeom prst="rect">
            <a:avLst/>
          </a:prstGeom>
        </p:spPr>
        <p:txBody>
          <a:bodyPr/>
          <a:lstStyle/>
          <a:p>
            <a:r>
              <a:t>Slide Title</a:t>
            </a:r>
          </a:p>
        </p:txBody>
      </p:sp>
      <p:sp>
        <p:nvSpPr>
          <p:cNvPr id="7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7671B937-CBF2-5917-74CD-EF3735275968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D080D21A-9045-93E8-016C-56C5DEA03086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4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D4B4300A-93EC-FB54-98D1-F1884127B01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20000"/>
          </a:blip>
          <a:srcRect r="4" b="4604"/>
          <a:stretch>
            <a:fillRect/>
          </a:stretch>
        </p:blipFill>
        <p:spPr>
          <a:xfrm>
            <a:off x="20830033" y="232506"/>
            <a:ext cx="3286046" cy="41525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Section Title"/>
          <p:cNvSpPr txBox="1">
            <a:spLocks noGrp="1"/>
          </p:cNvSpPr>
          <p:nvPr>
            <p:ph type="title" hasCustomPrompt="1"/>
          </p:nvPr>
        </p:nvSpPr>
        <p:spPr>
          <a:xfrm>
            <a:off x="1206497" y="4533900"/>
            <a:ext cx="21971004" cy="4648200"/>
          </a:xfrm>
          <a:prstGeom prst="rect">
            <a:avLst/>
          </a:prstGeom>
        </p:spPr>
        <p:txBody>
          <a:bodyPr anchor="ctr"/>
          <a:lstStyle>
            <a:lvl1pPr>
              <a:defRPr sz="8700" spc="-174"/>
            </a:lvl1pPr>
          </a:lstStyle>
          <a:p>
            <a:r>
              <a:t>Section Title</a:t>
            </a:r>
          </a:p>
        </p:txBody>
      </p:sp>
      <p:sp>
        <p:nvSpPr>
          <p:cNvPr id="83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28658" y="13149493"/>
            <a:ext cx="314189" cy="31034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A0DEFD1A-79D2-84FB-E76D-7F1273FE20C5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BA6E8F0B-57FA-FF3F-AA39-1736AFA24128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E674518D-4995-3F87-FAAC-EECE771B4A7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1"/>
            <a:ext cx="21971000" cy="1434949"/>
          </a:xfrm>
          <a:prstGeom prst="rect">
            <a:avLst/>
          </a:prstGeom>
        </p:spPr>
        <p:txBody>
          <a:bodyPr/>
          <a:lstStyle/>
          <a:p>
            <a:r>
              <a:t>Slide Title</a:t>
            </a:r>
          </a:p>
        </p:txBody>
      </p:sp>
      <p:sp>
        <p:nvSpPr>
          <p:cNvPr id="91" name="Slide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372962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551021">
              <a:lnSpc>
                <a:spcPct val="100000"/>
              </a:lnSpc>
              <a:spcBef>
                <a:spcPts val="0"/>
              </a:spcBef>
              <a:buSzTx/>
              <a:buNone/>
              <a:defRPr sz="3671" b="1"/>
            </a:lvl1pPr>
          </a:lstStyle>
          <a:p>
            <a:r>
              <a:t>Slide Subtitle</a:t>
            </a:r>
          </a:p>
        </p:txBody>
      </p:sp>
      <p:sp>
        <p:nvSpPr>
          <p:cNvPr id="94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89E846B8-F1E6-19DE-7CFE-39B192D6A287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3E4A4B0E-8ADE-B572-3136-9FF73E1A1EC5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4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8CE3C357-5480-54DD-F046-5CAE27D8BC4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Agenda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0"/>
            <a:ext cx="21971000" cy="1435100"/>
          </a:xfrm>
          <a:prstGeom prst="rect">
            <a:avLst/>
          </a:prstGeom>
        </p:spPr>
        <p:txBody>
          <a:bodyPr/>
          <a:lstStyle/>
          <a:p>
            <a:r>
              <a:t>Agenda Title</a:t>
            </a:r>
          </a:p>
        </p:txBody>
      </p:sp>
      <p:sp>
        <p:nvSpPr>
          <p:cNvPr id="102" name="Agenda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372962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551021">
              <a:lnSpc>
                <a:spcPct val="100000"/>
              </a:lnSpc>
              <a:spcBef>
                <a:spcPts val="0"/>
              </a:spcBef>
              <a:buSzTx/>
              <a:buNone/>
              <a:defRPr sz="3671" b="1"/>
            </a:lvl1pPr>
          </a:lstStyle>
          <a:p>
            <a:r>
              <a:t>Agenda Subtitle</a:t>
            </a:r>
          </a:p>
        </p:txBody>
      </p:sp>
      <p:sp>
        <p:nvSpPr>
          <p:cNvPr id="103" name="Body Level One…"/>
          <p:cNvSpPr txBox="1">
            <a:spLocks noGrp="1"/>
          </p:cNvSpPr>
          <p:nvPr>
            <p:ph type="body" idx="1" hasCustomPrompt="1"/>
          </p:nvPr>
        </p:nvSpPr>
        <p:spPr>
          <a:prstGeom prst="rect">
            <a:avLst/>
          </a:prstGeom>
        </p:spPr>
        <p:txBody>
          <a:bodyPr/>
          <a:lstStyle>
            <a:lvl1pPr marL="0" indent="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1pPr>
            <a:lvl2pPr marL="0" indent="34290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2pPr>
            <a:lvl3pPr marL="0" indent="68580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3pPr>
            <a:lvl4pPr marL="0" indent="102870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4pPr>
            <a:lvl5pPr marL="0" indent="137160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5pPr>
          </a:lstStyle>
          <a:p>
            <a:r>
              <a:t>Agenda Topics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0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98EA6495-6302-1DA4-6C69-81E6D038E26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DA507710-3242-2755-ECBB-9782BB79B67D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2B52232B-C892-9CCF-F47C-F1F160640BD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Stat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206500" y="4920843"/>
            <a:ext cx="21971000" cy="3874314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1pPr>
            <a:lvl2pPr marL="0" indent="34290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2pPr>
            <a:lvl3pPr marL="0" indent="68580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3pPr>
            <a:lvl4pPr marL="0" indent="102870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4pPr>
            <a:lvl5pPr marL="0" indent="137160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5pPr>
          </a:lstStyle>
          <a:p>
            <a:r>
              <a:t>Statement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1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4FA4C869-2D32-57FF-7773-50428C51BB49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952F0397-3989-E642-2400-20AEC1361065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299A2B81-9B96-7BA5-4C20-21CB004EB1D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Big Fa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Body Level One…"/>
          <p:cNvSpPr txBox="1">
            <a:spLocks noGrp="1"/>
          </p:cNvSpPr>
          <p:nvPr>
            <p:ph type="body" idx="1" hasCustomPrompt="1"/>
          </p:nvPr>
        </p:nvSpPr>
        <p:spPr>
          <a:xfrm>
            <a:off x="1206500" y="1075927"/>
            <a:ext cx="21971000" cy="7241584"/>
          </a:xfrm>
          <a:prstGeom prst="rect">
            <a:avLst/>
          </a:prstGeom>
        </p:spPr>
        <p:txBody>
          <a:bodyPr anchor="b"/>
          <a:lstStyle>
            <a:lvl1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1pPr>
            <a:lvl2pPr marL="0" indent="34290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2pPr>
            <a:lvl3pPr marL="0" indent="68580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3pPr>
            <a:lvl4pPr marL="0" indent="102870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4pPr>
            <a:lvl5pPr marL="0" indent="137160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5pPr>
          </a:lstStyle>
          <a:p>
            <a:r>
              <a:t>100%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24" name="Fact information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8262180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algn="ctr" defTabSz="551021">
              <a:lnSpc>
                <a:spcPct val="100000"/>
              </a:lnSpc>
              <a:spcBef>
                <a:spcPts val="0"/>
              </a:spcBef>
              <a:buSzTx/>
              <a:buNone/>
              <a:defRPr sz="3671" b="1"/>
            </a:lvl1pPr>
          </a:lstStyle>
          <a:p>
            <a:r>
              <a:t>Fact information</a:t>
            </a:r>
          </a:p>
        </p:txBody>
      </p:sp>
      <p:sp>
        <p:nvSpPr>
          <p:cNvPr id="127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294ACDAD-9AEA-3EF5-42F7-7B874F93359E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ECE3FC44-6E13-403F-9A00-C792CBF21747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56407231-3770-1EBC-8106-8AFFDA29240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" name="Screenshot 2023-07-17 at 20.33.21.png" descr="Screenshot 2023-07-17 at 20.33.21.png"/>
          <p:cNvPicPr>
            <a:picLocks noChangeAspect="1"/>
          </p:cNvPicPr>
          <p:nvPr/>
        </p:nvPicPr>
        <p:blipFill>
          <a:blip r:embed="rId2">
            <a:alphaModFix amt="7314"/>
          </a:blip>
          <a:srcRect r="2" b="4607"/>
          <a:stretch>
            <a:fillRect/>
          </a:stretch>
        </p:blipFill>
        <p:spPr>
          <a:xfrm>
            <a:off x="16660368" y="3355239"/>
            <a:ext cx="4778016" cy="620802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11" extrusionOk="0">
                <a:moveTo>
                  <a:pt x="0" y="0"/>
                </a:moveTo>
                <a:lnTo>
                  <a:pt x="0" y="6551"/>
                </a:lnTo>
                <a:cubicBezTo>
                  <a:pt x="0" y="13037"/>
                  <a:pt x="10" y="13121"/>
                  <a:pt x="1048" y="14843"/>
                </a:cubicBezTo>
                <a:cubicBezTo>
                  <a:pt x="2585" y="17393"/>
                  <a:pt x="4720" y="19252"/>
                  <a:pt x="7402" y="20377"/>
                </a:cubicBezTo>
                <a:cubicBezTo>
                  <a:pt x="10248" y="21571"/>
                  <a:pt x="11158" y="21600"/>
                  <a:pt x="13769" y="20580"/>
                </a:cubicBezTo>
                <a:cubicBezTo>
                  <a:pt x="16533" y="19499"/>
                  <a:pt x="18991" y="17498"/>
                  <a:pt x="20407" y="15176"/>
                </a:cubicBezTo>
                <a:lnTo>
                  <a:pt x="21600" y="13218"/>
                </a:lnTo>
                <a:lnTo>
                  <a:pt x="21600" y="6609"/>
                </a:lnTo>
                <a:lnTo>
                  <a:pt x="21600" y="0"/>
                </a:lnTo>
                <a:lnTo>
                  <a:pt x="10801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135" name="Attribution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2430026" y="10675455"/>
            <a:ext cx="20200052" cy="636979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2700" b="1">
                <a:latin typeface="+mn-lt"/>
                <a:ea typeface="+mn-ea"/>
                <a:cs typeface="+mn-cs"/>
                <a:sym typeface="Helvetica Neue"/>
              </a:defRPr>
            </a:lvl1pPr>
          </a:lstStyle>
          <a:p>
            <a:r>
              <a:t>Attribution</a:t>
            </a:r>
          </a:p>
        </p:txBody>
      </p:sp>
      <p:sp>
        <p:nvSpPr>
          <p:cNvPr id="136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995625" y="4371137"/>
            <a:ext cx="20876155" cy="3836280"/>
          </a:xfrm>
          <a:prstGeom prst="rect">
            <a:avLst/>
          </a:prstGeom>
        </p:spPr>
        <p:txBody>
          <a:bodyPr/>
          <a:lstStyle>
            <a:lvl1pPr marL="479192" indent="-352425">
              <a:spcBef>
                <a:spcPts val="0"/>
              </a:spcBef>
              <a:buSzTx/>
              <a:buNone/>
              <a:defRPr sz="6375" spc="-127"/>
            </a:lvl1pPr>
            <a:lvl2pPr marL="479192" indent="-9525">
              <a:spcBef>
                <a:spcPts val="0"/>
              </a:spcBef>
              <a:buSzTx/>
              <a:buNone/>
              <a:defRPr sz="6375" spc="-127"/>
            </a:lvl2pPr>
            <a:lvl3pPr marL="479192" indent="333375">
              <a:spcBef>
                <a:spcPts val="0"/>
              </a:spcBef>
              <a:buSzTx/>
              <a:buNone/>
              <a:defRPr sz="6375" spc="-127"/>
            </a:lvl3pPr>
            <a:lvl4pPr marL="479192" indent="676275">
              <a:spcBef>
                <a:spcPts val="0"/>
              </a:spcBef>
              <a:buSzTx/>
              <a:buNone/>
              <a:defRPr sz="6375" spc="-127"/>
            </a:lvl4pPr>
            <a:lvl5pPr marL="479192" indent="1019175">
              <a:spcBef>
                <a:spcPts val="0"/>
              </a:spcBef>
              <a:buSzTx/>
              <a:buNone/>
              <a:defRPr sz="6375" spc="-127"/>
            </a:lvl5pPr>
          </a:lstStyle>
          <a:p>
            <a:r>
              <a:t>“Notable Quote”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3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6F99E0E7-7594-0B5D-9958-C68F8C4BBC3A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53E97B58-46FC-D3C6-B51C-F1805E657FC9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Low-angle exterior view of a modern building facade covered with aluminium discs under a clear, blue sky"/>
          <p:cNvSpPr>
            <a:spLocks noGrp="1"/>
          </p:cNvSpPr>
          <p:nvPr>
            <p:ph type="pic" sz="quarter" idx="21"/>
          </p:nvPr>
        </p:nvSpPr>
        <p:spPr>
          <a:xfrm>
            <a:off x="15417801" y="1270000"/>
            <a:ext cx="8144935" cy="54102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146" name="Low-angle view of a modern, curved building under a cloudy sky"/>
          <p:cNvSpPr>
            <a:spLocks noGrp="1"/>
          </p:cNvSpPr>
          <p:nvPr>
            <p:ph type="pic" sz="quarter" idx="22"/>
          </p:nvPr>
        </p:nvSpPr>
        <p:spPr>
          <a:xfrm>
            <a:off x="15443201" y="7086600"/>
            <a:ext cx="8138580" cy="54229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147" name="View from inside a modern white building with glass panels, looking up to a bright, partly cloudy sky"/>
          <p:cNvSpPr>
            <a:spLocks noGrp="1"/>
          </p:cNvSpPr>
          <p:nvPr>
            <p:ph type="pic" idx="23"/>
          </p:nvPr>
        </p:nvSpPr>
        <p:spPr>
          <a:xfrm>
            <a:off x="-124634" y="1270000"/>
            <a:ext cx="16840169" cy="11243712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14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5DA3EC9D-AE4A-8E20-A5EE-CE3E03E2D7A7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pic>
        <p:nvPicPr>
          <p:cNvPr id="4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5DDB97B0-492A-9001-9EBA-D740BC8B04C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Low-angle view of the Azadi Tower in Tehran, Iran against a clear, bright sky"/>
          <p:cNvSpPr>
            <a:spLocks noGrp="1"/>
          </p:cNvSpPr>
          <p:nvPr>
            <p:ph type="pic" idx="21"/>
          </p:nvPr>
        </p:nvSpPr>
        <p:spPr>
          <a:xfrm>
            <a:off x="0" y="-1282700"/>
            <a:ext cx="24384000" cy="162814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15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E30493C7-4879-3023-D1EC-3007CB8C2F25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2A62C1E1-DC33-532F-B30B-07037EFBE16E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5BB7BBB7-113C-4699-E092-D766B2AD574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 bottom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Low-angle view of the Azadi Tower in Tehran, Iran against a clear, bright sky"/>
          <p:cNvSpPr>
            <a:spLocks noGrp="1"/>
          </p:cNvSpPr>
          <p:nvPr>
            <p:ph type="pic" idx="21"/>
          </p:nvPr>
        </p:nvSpPr>
        <p:spPr>
          <a:xfrm>
            <a:off x="0" y="-1282700"/>
            <a:ext cx="24384000" cy="162814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164" name="Rectangle"/>
          <p:cNvSpPr/>
          <p:nvPr/>
        </p:nvSpPr>
        <p:spPr>
          <a:xfrm>
            <a:off x="-25400" y="11306375"/>
            <a:ext cx="24618157" cy="2445545"/>
          </a:xfrm>
          <a:prstGeom prst="rect">
            <a:avLst/>
          </a:prstGeom>
          <a:solidFill>
            <a:schemeClr val="accent1">
              <a:hueOff val="114395"/>
              <a:lumOff val="-24975"/>
              <a:alpha val="29734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defTabSz="619125"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sz="2400"/>
          </a:p>
        </p:txBody>
      </p:sp>
      <p:sp>
        <p:nvSpPr>
          <p:cNvPr id="165" name="Text"/>
          <p:cNvSpPr txBox="1"/>
          <p:nvPr/>
        </p:nvSpPr>
        <p:spPr>
          <a:xfrm>
            <a:off x="12153495" y="11832803"/>
            <a:ext cx="77009" cy="1392689"/>
          </a:xfrm>
          <a:prstGeom prst="rect">
            <a:avLst/>
          </a:prstGeom>
          <a:ln w="12700">
            <a:miter lim="400000"/>
          </a:ln>
        </p:spPr>
        <p:txBody>
          <a:bodyPr wrap="none" lIns="38100" tIns="38100" rIns="38100" bIns="38100" anchor="ctr">
            <a:spAutoFit/>
          </a:bodyPr>
          <a:lstStyle/>
          <a:p>
            <a:pPr>
              <a:defRPr sz="11400">
                <a:solidFill>
                  <a:srgbClr val="FFFFFF"/>
                </a:solidFill>
              </a:defRPr>
            </a:pPr>
            <a:endParaRPr sz="8550"/>
          </a:p>
        </p:txBody>
      </p:sp>
      <p:sp>
        <p:nvSpPr>
          <p:cNvPr id="16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 Top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Low-angle view of the Azadi Tower in Tehran, Iran against a clear, bright sky"/>
          <p:cNvSpPr>
            <a:spLocks noGrp="1"/>
          </p:cNvSpPr>
          <p:nvPr>
            <p:ph type="pic" idx="21"/>
          </p:nvPr>
        </p:nvSpPr>
        <p:spPr>
          <a:xfrm>
            <a:off x="0" y="-1282700"/>
            <a:ext cx="24384000" cy="162814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174" name="Rectangle"/>
          <p:cNvSpPr/>
          <p:nvPr/>
        </p:nvSpPr>
        <p:spPr>
          <a:xfrm>
            <a:off x="-381000" y="-123627"/>
            <a:ext cx="24618157" cy="2445545"/>
          </a:xfrm>
          <a:prstGeom prst="rect">
            <a:avLst/>
          </a:prstGeom>
          <a:solidFill>
            <a:schemeClr val="accent1">
              <a:hueOff val="114395"/>
              <a:lumOff val="-24975"/>
              <a:alpha val="29734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defTabSz="619125"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sz="2400"/>
          </a:p>
        </p:txBody>
      </p:sp>
      <p:sp>
        <p:nvSpPr>
          <p:cNvPr id="175" name="Text"/>
          <p:cNvSpPr txBox="1"/>
          <p:nvPr/>
        </p:nvSpPr>
        <p:spPr>
          <a:xfrm>
            <a:off x="11797895" y="402803"/>
            <a:ext cx="77009" cy="1392689"/>
          </a:xfrm>
          <a:prstGeom prst="rect">
            <a:avLst/>
          </a:prstGeom>
          <a:ln w="12700">
            <a:miter lim="400000"/>
          </a:ln>
        </p:spPr>
        <p:txBody>
          <a:bodyPr wrap="none" lIns="38100" tIns="38100" rIns="38100" bIns="38100" anchor="ctr">
            <a:spAutoFit/>
          </a:bodyPr>
          <a:lstStyle/>
          <a:p>
            <a:pPr>
              <a:defRPr sz="11400">
                <a:solidFill>
                  <a:srgbClr val="FFFFFF"/>
                </a:solidFill>
              </a:defRPr>
            </a:pPr>
            <a:endParaRPr sz="8550"/>
          </a:p>
        </p:txBody>
      </p:sp>
      <p:sp>
        <p:nvSpPr>
          <p:cNvPr id="17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sp>
        <p:nvSpPr>
          <p:cNvPr id="2" name="Author and Date">
            <a:extLst>
              <a:ext uri="{FF2B5EF4-FFF2-40B4-BE49-F238E27FC236}">
                <a16:creationId xmlns:a16="http://schemas.microsoft.com/office/drawing/2014/main" id="{71A0D96A-84D6-BA22-9E5C-54F83452C4F7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</p:spTree>
  </p:cSld>
  <p:clrMapOvr>
    <a:masterClrMapping/>
  </p:clrMapOvr>
  <p:transition spd="med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ti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2"/>
            <a:ext cx="21971000" cy="14331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>
            <a:normAutofit/>
          </a:bodyPr>
          <a:lstStyle/>
          <a:p>
            <a:r>
              <a:t>Slide Title</a:t>
            </a:r>
          </a:p>
        </p:txBody>
      </p:sp>
      <p:sp>
        <p:nvSpPr>
          <p:cNvPr id="3" name="Body Level One…"/>
          <p:cNvSpPr txBox="1">
            <a:spLocks noGrp="1"/>
          </p:cNvSpPr>
          <p:nvPr>
            <p:ph type="body" idx="1" hasCustomPrompt="1"/>
          </p:nvPr>
        </p:nvSpPr>
        <p:spPr>
          <a:xfrm>
            <a:off x="1200253" y="3305104"/>
            <a:ext cx="21971000" cy="825601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>
            <a:normAutofit/>
          </a:bodyPr>
          <a:lstStyle/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pic>
        <p:nvPicPr>
          <p:cNvPr id="4" name="Screenshot 2023-07-17 at 20.33.21.png" descr="Screenshot 2023-07-17 at 20.33.21.png"/>
          <p:cNvPicPr>
            <a:picLocks noChangeAspect="1"/>
          </p:cNvPicPr>
          <p:nvPr/>
        </p:nvPicPr>
        <p:blipFill>
          <a:blip r:embed="rId19"/>
          <a:srcRect r="4" b="4604"/>
          <a:stretch>
            <a:fillRect/>
          </a:stretch>
        </p:blipFill>
        <p:spPr>
          <a:xfrm>
            <a:off x="22877827" y="232506"/>
            <a:ext cx="1238251" cy="14790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6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28658" y="13145259"/>
            <a:ext cx="314189" cy="310341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 anchor="b">
            <a:spAutoFit/>
          </a:bodyPr>
          <a:lstStyle>
            <a:lvl1pPr defTabSz="438150">
              <a:defRPr sz="1350">
                <a:solidFill>
                  <a:srgbClr val="000000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7" name="Image" descr="Image">
            <a:extLst>
              <a:ext uri="{FF2B5EF4-FFF2-40B4-BE49-F238E27FC236}">
                <a16:creationId xmlns:a16="http://schemas.microsoft.com/office/drawing/2014/main" id="{A4089D3F-0716-692B-E4B3-6E9C513BBC2B}"/>
              </a:ext>
            </a:extLst>
          </p:cNvPr>
          <p:cNvPicPr>
            <a:picLocks noChangeAspect="1"/>
          </p:cNvPicPr>
          <p:nvPr/>
        </p:nvPicPr>
        <p:blipFill>
          <a:blip r:embed="rId20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5" name="Author and Date">
            <a:extLst>
              <a:ext uri="{FF2B5EF4-FFF2-40B4-BE49-F238E27FC236}">
                <a16:creationId xmlns:a16="http://schemas.microsoft.com/office/drawing/2014/main" id="{765ECE66-3906-1BEF-4EAD-80E5AFE8CDCC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/>
              <a:t>‘We help each other to work hard and be kind’ </a:t>
            </a:r>
            <a:endParaRPr lang="en-US" sz="27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  <p:sldLayoutId id="2147483662" r:id="rId13"/>
    <p:sldLayoutId id="2147483663" r:id="rId14"/>
    <p:sldLayoutId id="2147483664" r:id="rId15"/>
    <p:sldLayoutId id="2147483665" r:id="rId16"/>
  </p:sldLayoutIdLst>
  <p:transition spd="med"/>
  <p:txStyles>
    <p:titleStyle>
      <a:lvl1pPr marL="0" marR="0" indent="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1pPr>
      <a:lvl2pPr marL="0" marR="0" indent="3429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2pPr>
      <a:lvl3pPr marL="0" marR="0" indent="6858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3pPr>
      <a:lvl4pPr marL="0" marR="0" indent="10287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4pPr>
      <a:lvl5pPr marL="0" marR="0" indent="13716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5pPr>
      <a:lvl6pPr marL="0" marR="0" indent="17145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6pPr>
      <a:lvl7pPr marL="0" marR="0" indent="20574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7pPr>
      <a:lvl8pPr marL="0" marR="0" indent="24003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8pPr>
      <a:lvl9pPr marL="0" marR="0" indent="27432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9pPr>
    </p:titleStyle>
    <p:bodyStyle>
      <a:lvl1pPr marL="4572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1pPr>
      <a:lvl2pPr marL="9144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2pPr>
      <a:lvl3pPr marL="13716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3pPr>
      <a:lvl4pPr marL="18288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4pPr>
      <a:lvl5pPr marL="22860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5pPr>
      <a:lvl6pPr marL="27432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6pPr>
      <a:lvl7pPr marL="32004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7pPr>
      <a:lvl8pPr marL="36576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8pPr>
      <a:lvl9pPr marL="41148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9pPr>
    </p:bodyStyle>
    <p:otherStyle>
      <a:lvl1pPr marL="0" marR="0" indent="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1pPr>
      <a:lvl2pPr marL="0" marR="0" indent="3429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2pPr>
      <a:lvl3pPr marL="0" marR="0" indent="6858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3pPr>
      <a:lvl4pPr marL="0" marR="0" indent="10287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4pPr>
      <a:lvl5pPr marL="0" marR="0" indent="13716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5pPr>
      <a:lvl6pPr marL="0" marR="0" indent="17145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6pPr>
      <a:lvl7pPr marL="0" marR="0" indent="20574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7pPr>
      <a:lvl8pPr marL="0" marR="0" indent="24003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8pPr>
      <a:lvl9pPr marL="0" marR="0" indent="27432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4C9AF18A-ECA8-57CB-5559-D72A0AEEFA65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12943186" y="13182539"/>
            <a:ext cx="7593097" cy="640305"/>
          </a:xfrm>
        </p:spPr>
        <p:txBody>
          <a:bodyPr/>
          <a:lstStyle/>
          <a:p>
            <a:endParaRPr lang="en-GB" dirty="0"/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CA7C6511-0C32-CDAA-5E0B-3E47DDC2886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75689947"/>
              </p:ext>
            </p:extLst>
          </p:nvPr>
        </p:nvGraphicFramePr>
        <p:xfrm>
          <a:off x="149290" y="167951"/>
          <a:ext cx="23476082" cy="121484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5" name="Title 2">
            <a:extLst>
              <a:ext uri="{FF2B5EF4-FFF2-40B4-BE49-F238E27FC236}">
                <a16:creationId xmlns:a16="http://schemas.microsoft.com/office/drawing/2014/main" id="{5C83241B-1E98-10C2-C689-8271E8491009}"/>
              </a:ext>
            </a:extLst>
          </p:cNvPr>
          <p:cNvSpPr txBox="1">
            <a:spLocks/>
          </p:cNvSpPr>
          <p:nvPr/>
        </p:nvSpPr>
        <p:spPr>
          <a:xfrm>
            <a:off x="22184823" y="1847462"/>
            <a:ext cx="2392270" cy="167976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b">
            <a:normAutofit fontScale="62500" lnSpcReduction="20000"/>
          </a:bodyPr>
          <a:lstStyle>
            <a:lvl1pPr marL="0" marR="0" indent="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700" b="1" i="0" u="none" strike="noStrike" cap="none" spc="-174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1pPr>
            <a:lvl2pPr marL="0" marR="0" indent="3429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0" marR="0" indent="6858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0" marR="0" indent="10287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0" marR="0" indent="13716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0" marR="0" indent="17145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0" marR="0" indent="20574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0" marR="0" indent="24003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0" marR="0" indent="27432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pPr algn="ctr"/>
            <a:r>
              <a:rPr lang="en-GB" dirty="0"/>
              <a:t>Need </a:t>
            </a:r>
          </a:p>
          <a:p>
            <a:pPr algn="ctr"/>
            <a:r>
              <a:rPr lang="en-GB" dirty="0"/>
              <a:t>To </a:t>
            </a:r>
          </a:p>
          <a:p>
            <a:pPr algn="ctr"/>
            <a:r>
              <a:rPr lang="en-GB" dirty="0"/>
              <a:t>Know</a:t>
            </a:r>
          </a:p>
        </p:txBody>
      </p:sp>
    </p:spTree>
    <p:extLst>
      <p:ext uri="{BB962C8B-B14F-4D97-AF65-F5344CB8AC3E}">
        <p14:creationId xmlns:p14="http://schemas.microsoft.com/office/powerpoint/2010/main" val="2112121789"/>
      </p:ext>
    </p:extLst>
  </p:cSld>
  <p:clrMapOvr>
    <a:masterClrMapping/>
  </p:clrMapOvr>
  <p:transition spd="med"/>
</p:sld>
</file>

<file path=ppt/theme/theme1.xml><?xml version="1.0" encoding="utf-8"?>
<a:theme xmlns:a="http://schemas.openxmlformats.org/drawingml/2006/main" name="PershoreHighSchool">
  <a:themeElements>
    <a:clrScheme name="33_DynamicLight">
      <a:dk1>
        <a:srgbClr val="5E5E5E"/>
      </a:dk1>
      <a:lt1>
        <a:srgbClr val="005E00"/>
      </a:lt1>
      <a:dk2>
        <a:srgbClr val="5E5E5E"/>
      </a:dk2>
      <a:lt2>
        <a:srgbClr val="D5D5D5"/>
      </a:lt2>
      <a:accent1>
        <a:srgbClr val="00A2FF"/>
      </a:accent1>
      <a:accent2>
        <a:srgbClr val="16E7CF"/>
      </a:accent2>
      <a:accent3>
        <a:srgbClr val="61D836"/>
      </a:accent3>
      <a:accent4>
        <a:srgbClr val="FFD932"/>
      </a:accent4>
      <a:accent5>
        <a:srgbClr val="FF644E"/>
      </a:accent5>
      <a:accent6>
        <a:srgbClr val="FF42A1"/>
      </a:accent6>
      <a:hlink>
        <a:srgbClr val="0000FF"/>
      </a:hlink>
      <a:folHlink>
        <a:srgbClr val="FF00FF"/>
      </a:folHlink>
    </a:clrScheme>
    <a:fontScheme name="33_DynamicLight">
      <a:majorFont>
        <a:latin typeface="Helvetica Neue"/>
        <a:ea typeface="Helvetica Neue"/>
        <a:cs typeface="Helvetica Neue"/>
      </a:majorFont>
      <a:minorFont>
        <a:latin typeface="Helvetica Neue"/>
        <a:ea typeface="Helvetica Neue"/>
        <a:cs typeface="Helvetica Neue"/>
      </a:minorFont>
    </a:fontScheme>
    <a:fmtScheme name="33_DynamicLigh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0000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Helvetica Neue Medium"/>
            <a:ea typeface="Helvetica Neue Medium"/>
            <a:cs typeface="Helvetica Neue Medium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2438338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5E5E5E"/>
            </a:solidFill>
            <a:effectLst/>
            <a:uFillTx/>
            <a:latin typeface="+mn-lt"/>
            <a:ea typeface="+mn-ea"/>
            <a:cs typeface="+mn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  <a:extLst>
    <a:ext uri="{05A4C25C-085E-4340-85A3-A5531E510DB2}">
      <thm15:themeFamily xmlns:thm15="http://schemas.microsoft.com/office/thememl/2012/main" name="Need to Know_Hierarchies" id="{29F6BE2C-E499-4BA5-B78A-5F9D4032B2CA}" vid="{A8F5D87B-15F5-43EE-81FB-445AEDBD1CE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dlc_DocId xmlns="b7b3abf8-0e0d-46e5-9358-a0c10ea1ba38">MSDCMCW2QP4U-1626693367-3</_dlc_DocId>
    <_dlc_DocIdUrl xmlns="b7b3abf8-0e0d-46e5-9358-a0c10ea1ba38">
      <Url>https://avonreachacademytrust.sharepoint.com/sites/Templates/_layouts/15/DocIdRedir.aspx?ID=MSDCMCW2QP4U-1626693367-3</Url>
      <Description>MSDCMCW2QP4U-1626693367-3</Description>
    </_dlc_DocIdUrl>
  </documentManagement>
</p:properties>
</file>

<file path=customXml/item4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34F213B93E3B0459CA90B5691DB3BBD" ma:contentTypeVersion="4" ma:contentTypeDescription="Create a new document." ma:contentTypeScope="" ma:versionID="cf5b9bc7adf307bfedccf831273b9f76">
  <xsd:schema xmlns:xsd="http://www.w3.org/2001/XMLSchema" xmlns:xs="http://www.w3.org/2001/XMLSchema" xmlns:p="http://schemas.microsoft.com/office/2006/metadata/properties" xmlns:ns2="b7b3abf8-0e0d-46e5-9358-a0c10ea1ba38" xmlns:ns3="b813dc55-1927-4953-9804-14055a37960c" targetNamespace="http://schemas.microsoft.com/office/2006/metadata/properties" ma:root="true" ma:fieldsID="16162159af602c736678d5521ac2da41" ns2:_="" ns3:_="">
    <xsd:import namespace="b7b3abf8-0e0d-46e5-9358-a0c10ea1ba38"/>
    <xsd:import namespace="b813dc55-1927-4953-9804-14055a37960c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b3abf8-0e0d-46e5-9358-a0c10ea1ba38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813dc55-1927-4953-9804-14055a37960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8CBE313-6C91-4A8B-B4E6-1BB5CF9B59FF}">
  <ds:schemaRefs>
    <ds:schemaRef ds:uri="http://schemas.microsoft.com/sharepoint/events"/>
  </ds:schemaRefs>
</ds:datastoreItem>
</file>

<file path=customXml/itemProps2.xml><?xml version="1.0" encoding="utf-8"?>
<ds:datastoreItem xmlns:ds="http://schemas.openxmlformats.org/officeDocument/2006/customXml" ds:itemID="{153CC0DD-BFD7-431C-9232-6D6D05C28DB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FEB88CA-A96D-4040-9A11-8DFEF1E30FE1}">
  <ds:schemaRefs>
    <ds:schemaRef ds:uri="http://schemas.microsoft.com/office/2006/metadata/properties"/>
    <ds:schemaRef ds:uri="http://schemas.microsoft.com/office/infopath/2007/PartnerControls"/>
    <ds:schemaRef ds:uri="b7b3abf8-0e0d-46e5-9358-a0c10ea1ba38"/>
  </ds:schemaRefs>
</ds:datastoreItem>
</file>

<file path=customXml/itemProps4.xml><?xml version="1.0" encoding="utf-8"?>
<ds:datastoreItem xmlns:ds="http://schemas.openxmlformats.org/officeDocument/2006/customXml" ds:itemID="{791243E3-75CF-47F5-B2D9-940D8DB74D4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b3abf8-0e0d-46e5-9358-a0c10ea1ba38"/>
    <ds:schemaRef ds:uri="b813dc55-1927-4953-9804-14055a37960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Need to Know_Hierarchies</Template>
  <TotalTime>606</TotalTime>
  <Words>512</Words>
  <Application>Microsoft Office PowerPoint</Application>
  <PresentationFormat>Custom</PresentationFormat>
  <Paragraphs>83</Paragraphs>
  <Slides>1</Slides>
  <Notes>1</Notes>
  <HiddenSlides>0</HiddenSlides>
  <MMClips>1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PershoreHighSchool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Megan Bilsland</dc:creator>
  <cp:lastModifiedBy>Megan Bilsland</cp:lastModifiedBy>
  <cp:revision>116</cp:revision>
  <dcterms:created xsi:type="dcterms:W3CDTF">2024-04-24T15:51:02Z</dcterms:created>
  <dcterms:modified xsi:type="dcterms:W3CDTF">2024-06-15T21:21:05Z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0x010100234F213B93E3B0459CA90B5691DB3BBD</vt:lpwstr>
  </property>
  <property fmtid="{D5CDD505-2E9C-101B-9397-08002B2CF9AE}" pid="3" name="_dlc_DocIdItemGuid">
    <vt:lpwstr>41793838-e3f8-484e-a9a2-bdc8625ca252</vt:lpwstr>
  </property>
</Properties>
</file>