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WW1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To explore stimulus and create performance work based on WW1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>
        <a:solidFill>
          <a:srgbClr val="FFFF00"/>
        </a:solidFill>
      </dgm:spPr>
      <dgm:t>
        <a:bodyPr/>
        <a:lstStyle/>
        <a:p>
          <a:r>
            <a:rPr lang="en-GB" dirty="0">
              <a:latin typeface="Twinkl" pitchFamily="2" charset="0"/>
            </a:rPr>
            <a:t>Exploration of Stimuli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>
        <a:solidFill>
          <a:srgbClr val="FFFF00"/>
        </a:solidFill>
      </dgm:spPr>
      <dgm:t>
        <a:bodyPr/>
        <a:lstStyle/>
        <a:p>
          <a:r>
            <a:rPr lang="en-GB" dirty="0">
              <a:latin typeface="Twinkl" pitchFamily="2" charset="0"/>
            </a:rPr>
            <a:t>Still Images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Role - play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Use of voice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>
        <a:solidFill>
          <a:srgbClr val="FFFF00"/>
        </a:solidFill>
      </dgm:spPr>
      <dgm:t>
        <a:bodyPr/>
        <a:lstStyle/>
        <a:p>
          <a:r>
            <a:rPr lang="en-GB" dirty="0">
              <a:latin typeface="Twinkl" pitchFamily="2" charset="0"/>
            </a:rPr>
            <a:t>Facial Expressions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Communication of relationships on stage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>
        <a:solidFill>
          <a:srgbClr val="FFFF00"/>
        </a:solidFill>
      </dgm:spPr>
      <dgm:t>
        <a:bodyPr/>
        <a:lstStyle/>
        <a:p>
          <a:r>
            <a:rPr lang="en-GB" dirty="0">
              <a:latin typeface="Twinkl" pitchFamily="2" charset="0"/>
            </a:rPr>
            <a:t>Levels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Proxemics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>
        <a:solidFill>
          <a:srgbClr val="FFFF00"/>
        </a:solidFill>
      </dgm:spPr>
      <dgm:t>
        <a:bodyPr/>
        <a:lstStyle/>
        <a:p>
          <a:r>
            <a:rPr lang="en-GB" dirty="0">
              <a:latin typeface="Twinkl" pitchFamily="2" charset="0"/>
            </a:rPr>
            <a:t>Body language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Poem</a:t>
          </a:r>
        </a:p>
        <a:p>
          <a:r>
            <a:rPr lang="en-GB" dirty="0">
              <a:latin typeface="Twinkl" pitchFamily="2" charset="0"/>
            </a:rPr>
            <a:t>WASTE</a:t>
          </a:r>
        </a:p>
        <a:p>
          <a:r>
            <a:rPr lang="en-GB" dirty="0">
              <a:latin typeface="Twinkl" pitchFamily="2" charset="0"/>
            </a:rPr>
            <a:t>Dulce et Decorum </a:t>
          </a:r>
          <a:r>
            <a:rPr lang="en-GB" dirty="0" err="1">
              <a:latin typeface="Twinkl" pitchFamily="2" charset="0"/>
            </a:rPr>
            <a:t>est</a:t>
          </a:r>
          <a:endParaRPr lang="en-GB" dirty="0">
            <a:latin typeface="Twinkl" pitchFamily="2" charset="0"/>
          </a:endParaRP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Images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Song</a:t>
          </a:r>
        </a:p>
        <a:p>
          <a:r>
            <a:rPr lang="en-GB" dirty="0">
              <a:latin typeface="Twinkl" pitchFamily="2" charset="0"/>
            </a:rPr>
            <a:t>God’s </a:t>
          </a:r>
          <a:r>
            <a:rPr lang="en-GB" dirty="0" err="1">
              <a:latin typeface="Twinkl" pitchFamily="2" charset="0"/>
            </a:rPr>
            <a:t>gonna</a:t>
          </a:r>
          <a:r>
            <a:rPr lang="en-GB" dirty="0">
              <a:latin typeface="Twinkl" pitchFamily="2" charset="0"/>
            </a:rPr>
            <a:t> cut you down</a:t>
          </a:r>
        </a:p>
        <a:p>
          <a:r>
            <a:rPr lang="en-GB" dirty="0">
              <a:latin typeface="Twinkl" pitchFamily="2" charset="0"/>
            </a:rPr>
            <a:t>WW1 Marching songs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84854E5-6155-4A61-9717-FEFF37AE94F5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Split Scene</a:t>
          </a:r>
        </a:p>
      </dgm:t>
    </dgm:pt>
    <dgm:pt modelId="{AE4C6C8F-69CC-4BEA-87F3-5657150ABF56}" type="parTrans" cxnId="{C11A549B-EF54-4A7D-8805-7597CAC2ADE9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BB8ECCFD-2096-40FB-99A6-4D3283696899}" type="sibTrans" cxnId="{C11A549B-EF54-4A7D-8805-7597CAC2ADE9}">
      <dgm:prSet/>
      <dgm:spPr/>
      <dgm:t>
        <a:bodyPr/>
        <a:lstStyle/>
        <a:p>
          <a:endParaRPr lang="en-GB"/>
        </a:p>
      </dgm:t>
    </dgm:pt>
    <dgm:pt modelId="{4B17E33D-CBF1-4179-BABD-F476584CB641}">
      <dgm:prSet/>
      <dgm:spPr/>
      <dgm:t>
        <a:bodyPr/>
        <a:lstStyle/>
        <a:p>
          <a:r>
            <a:rPr lang="en-GB" dirty="0">
              <a:latin typeface="Twinkl" pitchFamily="2" charset="0"/>
            </a:rPr>
            <a:t>Flash Back</a:t>
          </a:r>
        </a:p>
      </dgm:t>
    </dgm:pt>
    <dgm:pt modelId="{50E05AEC-4539-45AC-B9A1-ACECCFAC83AD}" type="parTrans" cxnId="{E8784987-2313-4E21-836A-8448C14EE5C9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9275DEF1-3876-4CD7-B83F-2CDF95E040F5}" type="sibTrans" cxnId="{E8784987-2313-4E21-836A-8448C14EE5C9}">
      <dgm:prSet/>
      <dgm:spPr/>
      <dgm:t>
        <a:bodyPr/>
        <a:lstStyle/>
        <a:p>
          <a:endParaRPr lang="en-GB"/>
        </a:p>
      </dgm:t>
    </dgm:pt>
    <dgm:pt modelId="{4C43B20A-2B25-4CCB-8EEB-C32D481A07CB}">
      <dgm:prSet/>
      <dgm:spPr/>
      <dgm:t>
        <a:bodyPr/>
        <a:lstStyle/>
        <a:p>
          <a:r>
            <a:rPr lang="en-GB" dirty="0">
              <a:latin typeface="Twinkl" pitchFamily="2" charset="0"/>
            </a:rPr>
            <a:t>Imaginative staging</a:t>
          </a:r>
        </a:p>
      </dgm:t>
    </dgm:pt>
    <dgm:pt modelId="{2821A58B-45D5-4040-A765-13EE9860FB2B}" type="parTrans" cxnId="{46E3CF3F-36B0-48C0-885B-2F40356C22EE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1F194BBD-B6A1-4FBD-97D3-B1D30B1176CF}" type="sibTrans" cxnId="{46E3CF3F-36B0-48C0-885B-2F40356C22EE}">
      <dgm:prSet/>
      <dgm:spPr/>
      <dgm:t>
        <a:bodyPr/>
        <a:lstStyle/>
        <a:p>
          <a:endParaRPr lang="en-GB"/>
        </a:p>
      </dgm:t>
    </dgm:pt>
    <dgm:pt modelId="{96B43978-5C3D-479B-A277-E7D8B9533013}">
      <dgm:prSet/>
      <dgm:spPr/>
      <dgm:t>
        <a:bodyPr/>
        <a:lstStyle/>
        <a:p>
          <a:r>
            <a:rPr lang="en-GB" dirty="0">
              <a:latin typeface="Twinkl" pitchFamily="2" charset="0"/>
            </a:rPr>
            <a:t>Characterisation</a:t>
          </a:r>
        </a:p>
      </dgm:t>
    </dgm:pt>
    <dgm:pt modelId="{D7EFBD93-7E6D-4250-B80E-EABA64FE9782}" type="parTrans" cxnId="{C73EDB06-2A87-48D0-BE75-CDBF717D2CE3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21DC3E24-4F7E-42B4-BDCC-CCDA5E8A08B8}" type="sibTrans" cxnId="{C73EDB06-2A87-48D0-BE75-CDBF717D2CE3}">
      <dgm:prSet/>
      <dgm:spPr/>
      <dgm:t>
        <a:bodyPr/>
        <a:lstStyle/>
        <a:p>
          <a:endParaRPr lang="en-GB"/>
        </a:p>
      </dgm:t>
    </dgm:pt>
    <dgm:pt modelId="{C35BCC5E-4D41-4D04-B868-402A39F4C146}">
      <dgm:prSet/>
      <dgm:spPr/>
      <dgm:t>
        <a:bodyPr/>
        <a:lstStyle/>
        <a:p>
          <a:r>
            <a:rPr lang="en-GB" dirty="0">
              <a:latin typeface="Twinkl" pitchFamily="2" charset="0"/>
            </a:rPr>
            <a:t>Dialogue</a:t>
          </a:r>
        </a:p>
      </dgm:t>
    </dgm:pt>
    <dgm:pt modelId="{2929D8C8-9980-4B6C-8B49-14A4C8D7F72A}" type="parTrans" cxnId="{771157BD-CDF8-4929-A798-6687AD571C5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9E786161-FCC0-43C5-A83C-6072BE714D57}" type="sibTrans" cxnId="{771157BD-CDF8-4929-A798-6687AD571C5F}">
      <dgm:prSet/>
      <dgm:spPr/>
      <dgm:t>
        <a:bodyPr/>
        <a:lstStyle/>
        <a:p>
          <a:endParaRPr lang="en-GB"/>
        </a:p>
      </dgm:t>
    </dgm:pt>
    <dgm:pt modelId="{E197375A-D61A-4D0C-B033-C2FB6319D418}">
      <dgm:prSet/>
      <dgm:spPr/>
      <dgm:t>
        <a:bodyPr/>
        <a:lstStyle/>
        <a:p>
          <a:r>
            <a:rPr lang="en-GB" dirty="0">
              <a:latin typeface="Twinkl" pitchFamily="2" charset="0"/>
            </a:rPr>
            <a:t>Plot</a:t>
          </a:r>
        </a:p>
      </dgm:t>
    </dgm:pt>
    <dgm:pt modelId="{08945B40-6739-456C-B42D-CB6A150A5ABC}" type="parTrans" cxnId="{9070CB2B-9A5A-49A2-BAFC-D796A4976C9A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B7B1EDE-E8FD-4978-8D2B-691E547B86F3}" type="sibTrans" cxnId="{9070CB2B-9A5A-49A2-BAFC-D796A4976C9A}">
      <dgm:prSet/>
      <dgm:spPr/>
      <dgm:t>
        <a:bodyPr/>
        <a:lstStyle/>
        <a:p>
          <a:endParaRPr lang="en-GB"/>
        </a:p>
      </dgm:t>
    </dgm:pt>
    <dgm:pt modelId="{82FDC4B8-68AD-440E-9312-2163D7B82828}">
      <dgm:prSet/>
      <dgm:spPr/>
      <dgm:t>
        <a:bodyPr/>
        <a:lstStyle/>
        <a:p>
          <a:r>
            <a:rPr lang="en-GB" dirty="0">
              <a:latin typeface="Twinkl" pitchFamily="2" charset="0"/>
            </a:rPr>
            <a:t>Frozen image </a:t>
          </a:r>
        </a:p>
      </dgm:t>
    </dgm:pt>
    <dgm:pt modelId="{52C168DC-B425-407D-ACE6-8DA5BD020897}" type="parTrans" cxnId="{062FA4C7-1375-40FA-BA11-A0293C5B397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FEFFE220-1B3A-4BAE-9D28-B9AAE9A044A6}" type="sibTrans" cxnId="{062FA4C7-1375-40FA-BA11-A0293C5B3974}">
      <dgm:prSet/>
      <dgm:spPr/>
      <dgm:t>
        <a:bodyPr/>
        <a:lstStyle/>
        <a:p>
          <a:endParaRPr lang="en-GB"/>
        </a:p>
      </dgm:t>
    </dgm:pt>
    <dgm:pt modelId="{68E38D54-ABD2-477D-925C-DEFFC008000A}">
      <dgm:prSet/>
      <dgm:spPr/>
      <dgm:t>
        <a:bodyPr/>
        <a:lstStyle/>
        <a:p>
          <a:r>
            <a:rPr lang="en-GB">
              <a:latin typeface="Twinkl" pitchFamily="2" charset="0"/>
            </a:rPr>
            <a:t>Scene transitions</a:t>
          </a:r>
        </a:p>
      </dgm:t>
    </dgm:pt>
    <dgm:pt modelId="{4F05FAFC-6C4E-4CD4-B70B-06866217DD59}" type="parTrans" cxnId="{94F7CA19-25AD-4F4F-825B-418470B2EC7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F655A36-9D61-45D4-9761-D2481A9E87D8}" type="sibTrans" cxnId="{94F7CA19-25AD-4F4F-825B-418470B2EC71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6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5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5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15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15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15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15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15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15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15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15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15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5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5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15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15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15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15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15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15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15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15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15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2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2" presStyleCnt="5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2" presStyleCnt="5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6" presStyleCnt="15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6" presStyleCnt="15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6" presStyleCnt="15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7" presStyleCnt="15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7" presStyleCnt="15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7" presStyleCnt="15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8" presStyleCnt="15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8" presStyleCnt="15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8" presStyleCnt="15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B275F243-6927-4DAC-AAB2-4ADFCF81ACB0}" type="pres">
      <dgm:prSet presAssocID="{AE4C6C8F-69CC-4BEA-87F3-5657150ABF56}" presName="Name37" presStyleLbl="parChTrans1D2" presStyleIdx="3" presStyleCnt="6"/>
      <dgm:spPr/>
    </dgm:pt>
    <dgm:pt modelId="{9952FA7B-53F4-479D-95F9-D2553C6CE837}" type="pres">
      <dgm:prSet presAssocID="{B84854E5-6155-4A61-9717-FEFF37AE94F5}" presName="hierRoot2" presStyleCnt="0">
        <dgm:presLayoutVars>
          <dgm:hierBranch val="init"/>
        </dgm:presLayoutVars>
      </dgm:prSet>
      <dgm:spPr/>
    </dgm:pt>
    <dgm:pt modelId="{B020499F-4C38-4907-A60A-0DCB1E0EF40D}" type="pres">
      <dgm:prSet presAssocID="{B84854E5-6155-4A61-9717-FEFF37AE94F5}" presName="rootComposite" presStyleCnt="0"/>
      <dgm:spPr/>
    </dgm:pt>
    <dgm:pt modelId="{C3CB34E3-1554-4029-A68A-CEDF08B49C71}" type="pres">
      <dgm:prSet presAssocID="{B84854E5-6155-4A61-9717-FEFF37AE94F5}" presName="rootText" presStyleLbl="node2" presStyleIdx="3" presStyleCnt="5">
        <dgm:presLayoutVars>
          <dgm:chPref val="3"/>
        </dgm:presLayoutVars>
      </dgm:prSet>
      <dgm:spPr/>
    </dgm:pt>
    <dgm:pt modelId="{05B408C5-9A74-4220-8DF6-29C67BE0C997}" type="pres">
      <dgm:prSet presAssocID="{B84854E5-6155-4A61-9717-FEFF37AE94F5}" presName="rootConnector" presStyleLbl="node2" presStyleIdx="3" presStyleCnt="5"/>
      <dgm:spPr/>
    </dgm:pt>
    <dgm:pt modelId="{2B0DCEBB-F5A3-45FC-9690-3209F4F5E76B}" type="pres">
      <dgm:prSet presAssocID="{B84854E5-6155-4A61-9717-FEFF37AE94F5}" presName="hierChild4" presStyleCnt="0"/>
      <dgm:spPr/>
    </dgm:pt>
    <dgm:pt modelId="{02474EA6-366D-41E9-BB9C-A8B27AE1EEA5}" type="pres">
      <dgm:prSet presAssocID="{2821A58B-45D5-4040-A765-13EE9860FB2B}" presName="Name37" presStyleLbl="parChTrans1D3" presStyleIdx="9" presStyleCnt="15"/>
      <dgm:spPr/>
    </dgm:pt>
    <dgm:pt modelId="{C1E2BB8B-9CA2-491E-A7DD-900B7999D8F1}" type="pres">
      <dgm:prSet presAssocID="{4C43B20A-2B25-4CCB-8EEB-C32D481A07CB}" presName="hierRoot2" presStyleCnt="0">
        <dgm:presLayoutVars>
          <dgm:hierBranch val="init"/>
        </dgm:presLayoutVars>
      </dgm:prSet>
      <dgm:spPr/>
    </dgm:pt>
    <dgm:pt modelId="{C3D5CBCE-EF2E-484C-94CF-F4EE35D2FD3D}" type="pres">
      <dgm:prSet presAssocID="{4C43B20A-2B25-4CCB-8EEB-C32D481A07CB}" presName="rootComposite" presStyleCnt="0"/>
      <dgm:spPr/>
    </dgm:pt>
    <dgm:pt modelId="{E3A0D35B-C0E9-4B9B-91BF-BE8685D747D6}" type="pres">
      <dgm:prSet presAssocID="{4C43B20A-2B25-4CCB-8EEB-C32D481A07CB}" presName="rootText" presStyleLbl="node3" presStyleIdx="9" presStyleCnt="15">
        <dgm:presLayoutVars>
          <dgm:chPref val="3"/>
        </dgm:presLayoutVars>
      </dgm:prSet>
      <dgm:spPr/>
    </dgm:pt>
    <dgm:pt modelId="{7FF65FAE-1222-4833-BFE0-183ECB3D714D}" type="pres">
      <dgm:prSet presAssocID="{4C43B20A-2B25-4CCB-8EEB-C32D481A07CB}" presName="rootConnector" presStyleLbl="node3" presStyleIdx="9" presStyleCnt="15"/>
      <dgm:spPr/>
    </dgm:pt>
    <dgm:pt modelId="{020437B2-81D7-48F6-8A98-74A4AD0AD029}" type="pres">
      <dgm:prSet presAssocID="{4C43B20A-2B25-4CCB-8EEB-C32D481A07CB}" presName="hierChild4" presStyleCnt="0"/>
      <dgm:spPr/>
    </dgm:pt>
    <dgm:pt modelId="{F4C23DBD-824E-4CD9-B960-5B183FD0A550}" type="pres">
      <dgm:prSet presAssocID="{4C43B20A-2B25-4CCB-8EEB-C32D481A07CB}" presName="hierChild5" presStyleCnt="0"/>
      <dgm:spPr/>
    </dgm:pt>
    <dgm:pt modelId="{0BF79572-6474-4D01-B088-BBD3C180C4EC}" type="pres">
      <dgm:prSet presAssocID="{D7EFBD93-7E6D-4250-B80E-EABA64FE9782}" presName="Name37" presStyleLbl="parChTrans1D3" presStyleIdx="10" presStyleCnt="15"/>
      <dgm:spPr/>
    </dgm:pt>
    <dgm:pt modelId="{36FEFAA9-1DA9-44E3-9FDE-554C5F40F427}" type="pres">
      <dgm:prSet presAssocID="{96B43978-5C3D-479B-A277-E7D8B9533013}" presName="hierRoot2" presStyleCnt="0">
        <dgm:presLayoutVars>
          <dgm:hierBranch val="init"/>
        </dgm:presLayoutVars>
      </dgm:prSet>
      <dgm:spPr/>
    </dgm:pt>
    <dgm:pt modelId="{156C9EA2-9E45-44D9-96BF-34928C16C1B4}" type="pres">
      <dgm:prSet presAssocID="{96B43978-5C3D-479B-A277-E7D8B9533013}" presName="rootComposite" presStyleCnt="0"/>
      <dgm:spPr/>
    </dgm:pt>
    <dgm:pt modelId="{55ED8121-E918-44C8-9C46-8EFD8DF1692B}" type="pres">
      <dgm:prSet presAssocID="{96B43978-5C3D-479B-A277-E7D8B9533013}" presName="rootText" presStyleLbl="node3" presStyleIdx="10" presStyleCnt="15">
        <dgm:presLayoutVars>
          <dgm:chPref val="3"/>
        </dgm:presLayoutVars>
      </dgm:prSet>
      <dgm:spPr/>
    </dgm:pt>
    <dgm:pt modelId="{AF1CC8BA-EDA5-4BF5-8D0A-3A4C58502E3F}" type="pres">
      <dgm:prSet presAssocID="{96B43978-5C3D-479B-A277-E7D8B9533013}" presName="rootConnector" presStyleLbl="node3" presStyleIdx="10" presStyleCnt="15"/>
      <dgm:spPr/>
    </dgm:pt>
    <dgm:pt modelId="{2262C5D2-7F9B-4100-BB9E-2C5FC071FDA6}" type="pres">
      <dgm:prSet presAssocID="{96B43978-5C3D-479B-A277-E7D8B9533013}" presName="hierChild4" presStyleCnt="0"/>
      <dgm:spPr/>
    </dgm:pt>
    <dgm:pt modelId="{E4C672B2-829F-4D8D-A32D-10B81A884CE5}" type="pres">
      <dgm:prSet presAssocID="{96B43978-5C3D-479B-A277-E7D8B9533013}" presName="hierChild5" presStyleCnt="0"/>
      <dgm:spPr/>
    </dgm:pt>
    <dgm:pt modelId="{AD972677-223B-4C9C-8CEE-455B58CD6F1E}" type="pres">
      <dgm:prSet presAssocID="{2929D8C8-9980-4B6C-8B49-14A4C8D7F72A}" presName="Name37" presStyleLbl="parChTrans1D3" presStyleIdx="11" presStyleCnt="15"/>
      <dgm:spPr/>
    </dgm:pt>
    <dgm:pt modelId="{35B7CAEB-BB51-439E-A90E-EBBCC709A038}" type="pres">
      <dgm:prSet presAssocID="{C35BCC5E-4D41-4D04-B868-402A39F4C146}" presName="hierRoot2" presStyleCnt="0">
        <dgm:presLayoutVars>
          <dgm:hierBranch val="init"/>
        </dgm:presLayoutVars>
      </dgm:prSet>
      <dgm:spPr/>
    </dgm:pt>
    <dgm:pt modelId="{3934368F-86A7-44E6-8D8D-F4A06FD35583}" type="pres">
      <dgm:prSet presAssocID="{C35BCC5E-4D41-4D04-B868-402A39F4C146}" presName="rootComposite" presStyleCnt="0"/>
      <dgm:spPr/>
    </dgm:pt>
    <dgm:pt modelId="{4A372499-BFED-451C-BB70-4CBD592EF1F8}" type="pres">
      <dgm:prSet presAssocID="{C35BCC5E-4D41-4D04-B868-402A39F4C146}" presName="rootText" presStyleLbl="node3" presStyleIdx="11" presStyleCnt="15">
        <dgm:presLayoutVars>
          <dgm:chPref val="3"/>
        </dgm:presLayoutVars>
      </dgm:prSet>
      <dgm:spPr/>
    </dgm:pt>
    <dgm:pt modelId="{4AE50C8D-3B2B-45A6-A037-9A49D51C3769}" type="pres">
      <dgm:prSet presAssocID="{C35BCC5E-4D41-4D04-B868-402A39F4C146}" presName="rootConnector" presStyleLbl="node3" presStyleIdx="11" presStyleCnt="15"/>
      <dgm:spPr/>
    </dgm:pt>
    <dgm:pt modelId="{3D25304C-45DF-4922-A6DB-008A3058A465}" type="pres">
      <dgm:prSet presAssocID="{C35BCC5E-4D41-4D04-B868-402A39F4C146}" presName="hierChild4" presStyleCnt="0"/>
      <dgm:spPr/>
    </dgm:pt>
    <dgm:pt modelId="{0DF84852-9351-4CAB-8566-0DD419BE5C68}" type="pres">
      <dgm:prSet presAssocID="{C35BCC5E-4D41-4D04-B868-402A39F4C146}" presName="hierChild5" presStyleCnt="0"/>
      <dgm:spPr/>
    </dgm:pt>
    <dgm:pt modelId="{9B12E628-4C40-4C1E-9587-FFE4147E0207}" type="pres">
      <dgm:prSet presAssocID="{B84854E5-6155-4A61-9717-FEFF37AE94F5}" presName="hierChild5" presStyleCnt="0"/>
      <dgm:spPr/>
    </dgm:pt>
    <dgm:pt modelId="{13869FD4-3A59-452E-AE1D-D42AE3993839}" type="pres">
      <dgm:prSet presAssocID="{50E05AEC-4539-45AC-B9A1-ACECCFAC83AD}" presName="Name37" presStyleLbl="parChTrans1D2" presStyleIdx="4" presStyleCnt="6"/>
      <dgm:spPr/>
    </dgm:pt>
    <dgm:pt modelId="{A32C39C4-0C5C-4D53-B052-4C35B6BE7ED2}" type="pres">
      <dgm:prSet presAssocID="{4B17E33D-CBF1-4179-BABD-F476584CB641}" presName="hierRoot2" presStyleCnt="0">
        <dgm:presLayoutVars>
          <dgm:hierBranch val="init"/>
        </dgm:presLayoutVars>
      </dgm:prSet>
      <dgm:spPr/>
    </dgm:pt>
    <dgm:pt modelId="{E65E19F9-D3F9-40C2-8296-0F26EAC2952B}" type="pres">
      <dgm:prSet presAssocID="{4B17E33D-CBF1-4179-BABD-F476584CB641}" presName="rootComposite" presStyleCnt="0"/>
      <dgm:spPr/>
    </dgm:pt>
    <dgm:pt modelId="{E842D30B-8117-4717-82F9-EFA444271826}" type="pres">
      <dgm:prSet presAssocID="{4B17E33D-CBF1-4179-BABD-F476584CB641}" presName="rootText" presStyleLbl="node2" presStyleIdx="4" presStyleCnt="5">
        <dgm:presLayoutVars>
          <dgm:chPref val="3"/>
        </dgm:presLayoutVars>
      </dgm:prSet>
      <dgm:spPr/>
    </dgm:pt>
    <dgm:pt modelId="{21D09BD3-129B-42ED-A7DE-8BDDD8223070}" type="pres">
      <dgm:prSet presAssocID="{4B17E33D-CBF1-4179-BABD-F476584CB641}" presName="rootConnector" presStyleLbl="node2" presStyleIdx="4" presStyleCnt="5"/>
      <dgm:spPr/>
    </dgm:pt>
    <dgm:pt modelId="{60B2A68C-7329-487E-BA02-0B64F8E2517C}" type="pres">
      <dgm:prSet presAssocID="{4B17E33D-CBF1-4179-BABD-F476584CB641}" presName="hierChild4" presStyleCnt="0"/>
      <dgm:spPr/>
    </dgm:pt>
    <dgm:pt modelId="{C5AFB4E6-4A9C-4445-B3E4-06200FC18E6E}" type="pres">
      <dgm:prSet presAssocID="{08945B40-6739-456C-B42D-CB6A150A5ABC}" presName="Name37" presStyleLbl="parChTrans1D3" presStyleIdx="12" presStyleCnt="15"/>
      <dgm:spPr/>
    </dgm:pt>
    <dgm:pt modelId="{D94DAB89-FAD5-4FD4-9DB5-2C90FCEABD83}" type="pres">
      <dgm:prSet presAssocID="{E197375A-D61A-4D0C-B033-C2FB6319D418}" presName="hierRoot2" presStyleCnt="0">
        <dgm:presLayoutVars>
          <dgm:hierBranch val="init"/>
        </dgm:presLayoutVars>
      </dgm:prSet>
      <dgm:spPr/>
    </dgm:pt>
    <dgm:pt modelId="{9E3771F6-E75F-4714-8563-5D40465AD740}" type="pres">
      <dgm:prSet presAssocID="{E197375A-D61A-4D0C-B033-C2FB6319D418}" presName="rootComposite" presStyleCnt="0"/>
      <dgm:spPr/>
    </dgm:pt>
    <dgm:pt modelId="{A39FA34B-1799-4BC9-8B63-B257DF8CEF8B}" type="pres">
      <dgm:prSet presAssocID="{E197375A-D61A-4D0C-B033-C2FB6319D418}" presName="rootText" presStyleLbl="node3" presStyleIdx="12" presStyleCnt="15">
        <dgm:presLayoutVars>
          <dgm:chPref val="3"/>
        </dgm:presLayoutVars>
      </dgm:prSet>
      <dgm:spPr/>
    </dgm:pt>
    <dgm:pt modelId="{C20FEA89-9E18-42C4-B2ED-143A601B5A54}" type="pres">
      <dgm:prSet presAssocID="{E197375A-D61A-4D0C-B033-C2FB6319D418}" presName="rootConnector" presStyleLbl="node3" presStyleIdx="12" presStyleCnt="15"/>
      <dgm:spPr/>
    </dgm:pt>
    <dgm:pt modelId="{3991AB58-A7E6-4C65-BD47-51F86E46C5A3}" type="pres">
      <dgm:prSet presAssocID="{E197375A-D61A-4D0C-B033-C2FB6319D418}" presName="hierChild4" presStyleCnt="0"/>
      <dgm:spPr/>
    </dgm:pt>
    <dgm:pt modelId="{0E3FA809-A87B-42BF-9DA1-D9789C84C8A5}" type="pres">
      <dgm:prSet presAssocID="{E197375A-D61A-4D0C-B033-C2FB6319D418}" presName="hierChild5" presStyleCnt="0"/>
      <dgm:spPr/>
    </dgm:pt>
    <dgm:pt modelId="{6620B8E7-5405-43F3-A090-0E71A5FE16D0}" type="pres">
      <dgm:prSet presAssocID="{52C168DC-B425-407D-ACE6-8DA5BD020897}" presName="Name37" presStyleLbl="parChTrans1D3" presStyleIdx="13" presStyleCnt="15"/>
      <dgm:spPr/>
    </dgm:pt>
    <dgm:pt modelId="{D6B2AE5C-2D21-42C9-AF71-4D45C8C66529}" type="pres">
      <dgm:prSet presAssocID="{82FDC4B8-68AD-440E-9312-2163D7B82828}" presName="hierRoot2" presStyleCnt="0">
        <dgm:presLayoutVars>
          <dgm:hierBranch val="init"/>
        </dgm:presLayoutVars>
      </dgm:prSet>
      <dgm:spPr/>
    </dgm:pt>
    <dgm:pt modelId="{E0B07A21-D835-4959-A41D-CB6E91F88580}" type="pres">
      <dgm:prSet presAssocID="{82FDC4B8-68AD-440E-9312-2163D7B82828}" presName="rootComposite" presStyleCnt="0"/>
      <dgm:spPr/>
    </dgm:pt>
    <dgm:pt modelId="{7C9FAA7F-3A09-443D-B9E1-992915FEF23D}" type="pres">
      <dgm:prSet presAssocID="{82FDC4B8-68AD-440E-9312-2163D7B82828}" presName="rootText" presStyleLbl="node3" presStyleIdx="13" presStyleCnt="15">
        <dgm:presLayoutVars>
          <dgm:chPref val="3"/>
        </dgm:presLayoutVars>
      </dgm:prSet>
      <dgm:spPr/>
    </dgm:pt>
    <dgm:pt modelId="{7401FE7E-2C7D-4F1D-B734-22983313DA36}" type="pres">
      <dgm:prSet presAssocID="{82FDC4B8-68AD-440E-9312-2163D7B82828}" presName="rootConnector" presStyleLbl="node3" presStyleIdx="13" presStyleCnt="15"/>
      <dgm:spPr/>
    </dgm:pt>
    <dgm:pt modelId="{DDF3BD4E-8EC1-4A88-8140-2A2F46F790E2}" type="pres">
      <dgm:prSet presAssocID="{82FDC4B8-68AD-440E-9312-2163D7B82828}" presName="hierChild4" presStyleCnt="0"/>
      <dgm:spPr/>
    </dgm:pt>
    <dgm:pt modelId="{60E6F4AE-7DBE-4B0F-BAF1-22953EEF12A5}" type="pres">
      <dgm:prSet presAssocID="{82FDC4B8-68AD-440E-9312-2163D7B82828}" presName="hierChild5" presStyleCnt="0"/>
      <dgm:spPr/>
    </dgm:pt>
    <dgm:pt modelId="{CCE5E87B-13D0-44F2-979F-9E3254D2559E}" type="pres">
      <dgm:prSet presAssocID="{4F05FAFC-6C4E-4CD4-B70B-06866217DD59}" presName="Name37" presStyleLbl="parChTrans1D3" presStyleIdx="14" presStyleCnt="15"/>
      <dgm:spPr/>
    </dgm:pt>
    <dgm:pt modelId="{79FD4370-7785-425C-9A8E-A3917D2B89BE}" type="pres">
      <dgm:prSet presAssocID="{68E38D54-ABD2-477D-925C-DEFFC008000A}" presName="hierRoot2" presStyleCnt="0">
        <dgm:presLayoutVars>
          <dgm:hierBranch val="init"/>
        </dgm:presLayoutVars>
      </dgm:prSet>
      <dgm:spPr/>
    </dgm:pt>
    <dgm:pt modelId="{4DFF3018-502A-4904-9DEA-D3F18954878B}" type="pres">
      <dgm:prSet presAssocID="{68E38D54-ABD2-477D-925C-DEFFC008000A}" presName="rootComposite" presStyleCnt="0"/>
      <dgm:spPr/>
    </dgm:pt>
    <dgm:pt modelId="{0AAF0B73-1117-42D4-BE2B-A7C57C308065}" type="pres">
      <dgm:prSet presAssocID="{68E38D54-ABD2-477D-925C-DEFFC008000A}" presName="rootText" presStyleLbl="node3" presStyleIdx="14" presStyleCnt="15">
        <dgm:presLayoutVars>
          <dgm:chPref val="3"/>
        </dgm:presLayoutVars>
      </dgm:prSet>
      <dgm:spPr/>
    </dgm:pt>
    <dgm:pt modelId="{8A5FDADB-0E2A-446F-8A2B-AA03CF9E82E4}" type="pres">
      <dgm:prSet presAssocID="{68E38D54-ABD2-477D-925C-DEFFC008000A}" presName="rootConnector" presStyleLbl="node3" presStyleIdx="14" presStyleCnt="15"/>
      <dgm:spPr/>
    </dgm:pt>
    <dgm:pt modelId="{D19EB27C-D08A-47DE-93F9-9A7F9CE38FBC}" type="pres">
      <dgm:prSet presAssocID="{68E38D54-ABD2-477D-925C-DEFFC008000A}" presName="hierChild4" presStyleCnt="0"/>
      <dgm:spPr/>
    </dgm:pt>
    <dgm:pt modelId="{AF33F065-3AF5-4BD9-826C-9BFFE96FA69E}" type="pres">
      <dgm:prSet presAssocID="{68E38D54-ABD2-477D-925C-DEFFC008000A}" presName="hierChild5" presStyleCnt="0"/>
      <dgm:spPr/>
    </dgm:pt>
    <dgm:pt modelId="{AEB4D328-DC67-4F97-9139-73FEBEB82364}" type="pres">
      <dgm:prSet presAssocID="{4B17E33D-CBF1-4179-BABD-F476584CB641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082A2000-FFA1-4D45-8507-88333FA782A8}" type="presOf" srcId="{4C43B20A-2B25-4CCB-8EEB-C32D481A07CB}" destId="{7FF65FAE-1222-4833-BFE0-183ECB3D714D}" srcOrd="1" destOrd="0" presId="urn:microsoft.com/office/officeart/2005/8/layout/orgChart1"/>
    <dgm:cxn modelId="{FF0B8705-71C2-4F21-98E3-9B2F983DCCBF}" type="presOf" srcId="{D7EFBD93-7E6D-4250-B80E-EABA64FE9782}" destId="{0BF79572-6474-4D01-B088-BBD3C180C4EC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C73EDB06-2A87-48D0-BE75-CDBF717D2CE3}" srcId="{B84854E5-6155-4A61-9717-FEFF37AE94F5}" destId="{96B43978-5C3D-479B-A277-E7D8B9533013}" srcOrd="1" destOrd="0" parTransId="{D7EFBD93-7E6D-4250-B80E-EABA64FE9782}" sibTransId="{21DC3E24-4F7E-42B4-BDCC-CCDA5E8A08B8}"/>
    <dgm:cxn modelId="{5636DC0A-EC0D-4191-A38C-13658138DCF6}" type="presOf" srcId="{4B17E33D-CBF1-4179-BABD-F476584CB641}" destId="{E842D30B-8117-4717-82F9-EFA444271826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FE4C1414-F035-44EA-A1A9-09D81DBA307E}" type="presOf" srcId="{C35BCC5E-4D41-4D04-B868-402A39F4C146}" destId="{4AE50C8D-3B2B-45A6-A037-9A49D51C3769}" srcOrd="1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94F7CA19-25AD-4F4F-825B-418470B2EC71}" srcId="{4B17E33D-CBF1-4179-BABD-F476584CB641}" destId="{68E38D54-ABD2-477D-925C-DEFFC008000A}" srcOrd="2" destOrd="0" parTransId="{4F05FAFC-6C4E-4CD4-B70B-06866217DD59}" sibTransId="{7F655A36-9D61-45D4-9761-D2481A9E87D8}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94B22C26-90CB-43D5-B2C8-FD440A3DA44B}" type="presOf" srcId="{B84854E5-6155-4A61-9717-FEFF37AE94F5}" destId="{05B408C5-9A74-4220-8DF6-29C67BE0C997}" srcOrd="1" destOrd="0" presId="urn:microsoft.com/office/officeart/2005/8/layout/orgChart1"/>
    <dgm:cxn modelId="{7B3BD126-7D98-40DE-9416-F23B60B0338A}" type="presOf" srcId="{E197375A-D61A-4D0C-B033-C2FB6319D418}" destId="{C20FEA89-9E18-42C4-B2ED-143A601B5A54}" srcOrd="1" destOrd="0" presId="urn:microsoft.com/office/officeart/2005/8/layout/orgChart1"/>
    <dgm:cxn modelId="{6753EC26-1AE6-450B-AB44-77B5D6BA5825}" type="presOf" srcId="{E197375A-D61A-4D0C-B033-C2FB6319D418}" destId="{A39FA34B-1799-4BC9-8B63-B257DF8CEF8B}" srcOrd="0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9070CB2B-9A5A-49A2-BAFC-D796A4976C9A}" srcId="{4B17E33D-CBF1-4179-BABD-F476584CB641}" destId="{E197375A-D61A-4D0C-B033-C2FB6319D418}" srcOrd="0" destOrd="0" parTransId="{08945B40-6739-456C-B42D-CB6A150A5ABC}" sibTransId="{8B7B1EDE-E8FD-4978-8D2B-691E547B86F3}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93FC0D31-A655-4C4B-B207-4E148637EB5B}" type="presOf" srcId="{96B43978-5C3D-479B-A277-E7D8B9533013}" destId="{55ED8121-E918-44C8-9C46-8EFD8DF1692B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46E3CF3F-36B0-48C0-885B-2F40356C22EE}" srcId="{B84854E5-6155-4A61-9717-FEFF37AE94F5}" destId="{4C43B20A-2B25-4CCB-8EEB-C32D481A07CB}" srcOrd="0" destOrd="0" parTransId="{2821A58B-45D5-4040-A765-13EE9860FB2B}" sibTransId="{1F194BBD-B6A1-4FBD-97D3-B1D30B1176CF}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23709C43-68D2-4F03-BD21-0A33CC436B1F}" type="presOf" srcId="{82FDC4B8-68AD-440E-9312-2163D7B82828}" destId="{7401FE7E-2C7D-4F1D-B734-22983313DA36}" srcOrd="1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0F678769-5515-4F26-BFF7-EB6D1DA8E849}" type="presOf" srcId="{4F05FAFC-6C4E-4CD4-B70B-06866217DD59}" destId="{CCE5E87B-13D0-44F2-979F-9E3254D2559E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0A5B5F7C-2E2F-4E23-9809-6D584D3BC713}" type="presOf" srcId="{68E38D54-ABD2-477D-925C-DEFFC008000A}" destId="{8A5FDADB-0E2A-446F-8A2B-AA03CF9E82E4}" srcOrd="1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1DB0717E-76D6-4D01-A583-078CB8ECA709}" type="presOf" srcId="{2821A58B-45D5-4040-A765-13EE9860FB2B}" destId="{02474EA6-366D-41E9-BB9C-A8B27AE1EEA5}" srcOrd="0" destOrd="0" presId="urn:microsoft.com/office/officeart/2005/8/layout/orgChart1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E8784987-2313-4E21-836A-8448C14EE5C9}" srcId="{B69A64DB-1714-436F-90C8-41D514202708}" destId="{4B17E33D-CBF1-4179-BABD-F476584CB641}" srcOrd="5" destOrd="0" parTransId="{50E05AEC-4539-45AC-B9A1-ACECCFAC83AD}" sibTransId="{9275DEF1-3876-4CD7-B83F-2CDF95E040F5}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1B3A3D97-91F5-430E-BB8C-7775EA90195C}" type="presOf" srcId="{C35BCC5E-4D41-4D04-B868-402A39F4C146}" destId="{4A372499-BFED-451C-BB70-4CBD592EF1F8}" srcOrd="0" destOrd="0" presId="urn:microsoft.com/office/officeart/2005/8/layout/orgChart1"/>
    <dgm:cxn modelId="{BB878F99-17DC-4A1E-B7DD-1AD76974966C}" type="presOf" srcId="{4B17E33D-CBF1-4179-BABD-F476584CB641}" destId="{21D09BD3-129B-42ED-A7DE-8BDDD8223070}" srcOrd="1" destOrd="0" presId="urn:microsoft.com/office/officeart/2005/8/layout/orgChart1"/>
    <dgm:cxn modelId="{C11A549B-EF54-4A7D-8805-7597CAC2ADE9}" srcId="{B69A64DB-1714-436F-90C8-41D514202708}" destId="{B84854E5-6155-4A61-9717-FEFF37AE94F5}" srcOrd="4" destOrd="0" parTransId="{AE4C6C8F-69CC-4BEA-87F3-5657150ABF56}" sibTransId="{BB8ECCFD-2096-40FB-99A6-4D3283696899}"/>
    <dgm:cxn modelId="{0315D39B-FB2A-48C5-AE64-1D88EABEC921}" type="presOf" srcId="{4C43B20A-2B25-4CCB-8EEB-C32D481A07CB}" destId="{E3A0D35B-C0E9-4B9B-91BF-BE8685D747D6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C8023FB3-28E3-46A8-B3EF-291388696A05}" type="presOf" srcId="{96B43978-5C3D-479B-A277-E7D8B9533013}" destId="{AF1CC8BA-EDA5-4BF5-8D0A-3A4C58502E3F}" srcOrd="1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3C80ADB4-6686-4D84-9226-7F232399CD2B}" type="presOf" srcId="{B84854E5-6155-4A61-9717-FEFF37AE94F5}" destId="{C3CB34E3-1554-4029-A68A-CEDF08B49C71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771157BD-CDF8-4929-A798-6687AD571C5F}" srcId="{B84854E5-6155-4A61-9717-FEFF37AE94F5}" destId="{C35BCC5E-4D41-4D04-B868-402A39F4C146}" srcOrd="2" destOrd="0" parTransId="{2929D8C8-9980-4B6C-8B49-14A4C8D7F72A}" sibTransId="{9E786161-FCC0-43C5-A83C-6072BE714D57}"/>
    <dgm:cxn modelId="{DAFE1DC1-FC24-4D84-8129-36413A8E853D}" type="presOf" srcId="{82FDC4B8-68AD-440E-9312-2163D7B82828}" destId="{7C9FAA7F-3A09-443D-B9E1-992915FEF23D}" srcOrd="0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062FA4C7-1375-40FA-BA11-A0293C5B3974}" srcId="{4B17E33D-CBF1-4179-BABD-F476584CB641}" destId="{82FDC4B8-68AD-440E-9312-2163D7B82828}" srcOrd="1" destOrd="0" parTransId="{52C168DC-B425-407D-ACE6-8DA5BD020897}" sibTransId="{FEFFE220-1B3A-4BAE-9D28-B9AAE9A044A6}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C0C289C9-61B7-4B8A-B5B1-FDF24CBD45CA}" type="presOf" srcId="{AE4C6C8F-69CC-4BEA-87F3-5657150ABF56}" destId="{B275F243-6927-4DAC-AAB2-4ADFCF81ACB0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89D35BCD-1367-4BA5-9BC9-66972466B27D}" type="presOf" srcId="{52C168DC-B425-407D-ACE6-8DA5BD020897}" destId="{6620B8E7-5405-43F3-A090-0E71A5FE16D0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86D13DD4-5E9F-419C-8B56-51FDAFA0CA63}" type="presOf" srcId="{50E05AEC-4539-45AC-B9A1-ACECCFAC83AD}" destId="{13869FD4-3A59-452E-AE1D-D42AE3993839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1DC922E7-0F6C-40C4-9CC5-0DFF311F60BD}" type="presOf" srcId="{68E38D54-ABD2-477D-925C-DEFFC008000A}" destId="{0AAF0B73-1117-42D4-BE2B-A7C57C308065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9536DDEF-9767-4687-97B0-4404F5F15E20}" type="presOf" srcId="{2929D8C8-9980-4B6C-8B49-14A4C8D7F72A}" destId="{AD972677-223B-4C9C-8CEE-455B58CD6F1E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78DCA8FA-93EF-48AB-B33C-D0B1991F67B7}" type="presOf" srcId="{08945B40-6739-456C-B42D-CB6A150A5ABC}" destId="{C5AFB4E6-4A9C-4445-B3E4-06200FC18E6E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4" destOrd="0" presId="urn:microsoft.com/office/officeart/2005/8/layout/orgChart1"/>
    <dgm:cxn modelId="{E1277B4A-B7CE-49AC-84D9-3CF95A553E7F}" type="presParOf" srcId="{FC9DDD01-970F-4DF8-B156-C120E3BB3467}" destId="{1EB79E1F-7CC0-464B-AEEB-9A02CD4E39D0}" srcOrd="5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2BC5F110-33CB-45E9-BEBA-A673BD28A929}" type="presParOf" srcId="{FC9DDD01-970F-4DF8-B156-C120E3BB3467}" destId="{B275F243-6927-4DAC-AAB2-4ADFCF81ACB0}" srcOrd="6" destOrd="0" presId="urn:microsoft.com/office/officeart/2005/8/layout/orgChart1"/>
    <dgm:cxn modelId="{A0DFEF42-50ED-4245-9FFC-D2ED266588D8}" type="presParOf" srcId="{FC9DDD01-970F-4DF8-B156-C120E3BB3467}" destId="{9952FA7B-53F4-479D-95F9-D2553C6CE837}" srcOrd="7" destOrd="0" presId="urn:microsoft.com/office/officeart/2005/8/layout/orgChart1"/>
    <dgm:cxn modelId="{8E0F4932-A310-4E57-AB7A-B876223B156D}" type="presParOf" srcId="{9952FA7B-53F4-479D-95F9-D2553C6CE837}" destId="{B020499F-4C38-4907-A60A-0DCB1E0EF40D}" srcOrd="0" destOrd="0" presId="urn:microsoft.com/office/officeart/2005/8/layout/orgChart1"/>
    <dgm:cxn modelId="{DC51CEB0-3410-44C5-9E12-CB1FF7565DFB}" type="presParOf" srcId="{B020499F-4C38-4907-A60A-0DCB1E0EF40D}" destId="{C3CB34E3-1554-4029-A68A-CEDF08B49C71}" srcOrd="0" destOrd="0" presId="urn:microsoft.com/office/officeart/2005/8/layout/orgChart1"/>
    <dgm:cxn modelId="{D02B4E40-9E55-4903-8275-02FBAC879890}" type="presParOf" srcId="{B020499F-4C38-4907-A60A-0DCB1E0EF40D}" destId="{05B408C5-9A74-4220-8DF6-29C67BE0C997}" srcOrd="1" destOrd="0" presId="urn:microsoft.com/office/officeart/2005/8/layout/orgChart1"/>
    <dgm:cxn modelId="{530CB422-F876-4705-9E62-DE3C71BE0998}" type="presParOf" srcId="{9952FA7B-53F4-479D-95F9-D2553C6CE837}" destId="{2B0DCEBB-F5A3-45FC-9690-3209F4F5E76B}" srcOrd="1" destOrd="0" presId="urn:microsoft.com/office/officeart/2005/8/layout/orgChart1"/>
    <dgm:cxn modelId="{37B6ED28-6534-4244-AFE1-F56C21DAF7C6}" type="presParOf" srcId="{2B0DCEBB-F5A3-45FC-9690-3209F4F5E76B}" destId="{02474EA6-366D-41E9-BB9C-A8B27AE1EEA5}" srcOrd="0" destOrd="0" presId="urn:microsoft.com/office/officeart/2005/8/layout/orgChart1"/>
    <dgm:cxn modelId="{44797523-53B9-41A3-82D2-EB56ACB204A5}" type="presParOf" srcId="{2B0DCEBB-F5A3-45FC-9690-3209F4F5E76B}" destId="{C1E2BB8B-9CA2-491E-A7DD-900B7999D8F1}" srcOrd="1" destOrd="0" presId="urn:microsoft.com/office/officeart/2005/8/layout/orgChart1"/>
    <dgm:cxn modelId="{40064571-B940-455F-9036-416C0E67D366}" type="presParOf" srcId="{C1E2BB8B-9CA2-491E-A7DD-900B7999D8F1}" destId="{C3D5CBCE-EF2E-484C-94CF-F4EE35D2FD3D}" srcOrd="0" destOrd="0" presId="urn:microsoft.com/office/officeart/2005/8/layout/orgChart1"/>
    <dgm:cxn modelId="{0F69FFF0-7CAA-4947-B4D8-3ADE164849AF}" type="presParOf" srcId="{C3D5CBCE-EF2E-484C-94CF-F4EE35D2FD3D}" destId="{E3A0D35B-C0E9-4B9B-91BF-BE8685D747D6}" srcOrd="0" destOrd="0" presId="urn:microsoft.com/office/officeart/2005/8/layout/orgChart1"/>
    <dgm:cxn modelId="{B69A15A8-AA1E-4D93-8958-B827D97F3DA7}" type="presParOf" srcId="{C3D5CBCE-EF2E-484C-94CF-F4EE35D2FD3D}" destId="{7FF65FAE-1222-4833-BFE0-183ECB3D714D}" srcOrd="1" destOrd="0" presId="urn:microsoft.com/office/officeart/2005/8/layout/orgChart1"/>
    <dgm:cxn modelId="{D7BB0DE7-FEE3-444C-951B-169D73525E43}" type="presParOf" srcId="{C1E2BB8B-9CA2-491E-A7DD-900B7999D8F1}" destId="{020437B2-81D7-48F6-8A98-74A4AD0AD029}" srcOrd="1" destOrd="0" presId="urn:microsoft.com/office/officeart/2005/8/layout/orgChart1"/>
    <dgm:cxn modelId="{7069A99E-B5B0-4BFF-94BE-7A0D12A277B6}" type="presParOf" srcId="{C1E2BB8B-9CA2-491E-A7DD-900B7999D8F1}" destId="{F4C23DBD-824E-4CD9-B960-5B183FD0A550}" srcOrd="2" destOrd="0" presId="urn:microsoft.com/office/officeart/2005/8/layout/orgChart1"/>
    <dgm:cxn modelId="{3006E400-EA95-46EB-BCB1-344BF93914E7}" type="presParOf" srcId="{2B0DCEBB-F5A3-45FC-9690-3209F4F5E76B}" destId="{0BF79572-6474-4D01-B088-BBD3C180C4EC}" srcOrd="2" destOrd="0" presId="urn:microsoft.com/office/officeart/2005/8/layout/orgChart1"/>
    <dgm:cxn modelId="{8332B76A-4DEA-4FD6-9578-60A8DE5C80C8}" type="presParOf" srcId="{2B0DCEBB-F5A3-45FC-9690-3209F4F5E76B}" destId="{36FEFAA9-1DA9-44E3-9FDE-554C5F40F427}" srcOrd="3" destOrd="0" presId="urn:microsoft.com/office/officeart/2005/8/layout/orgChart1"/>
    <dgm:cxn modelId="{C74B9F3B-74EB-4393-BE66-C03DE17ECE0B}" type="presParOf" srcId="{36FEFAA9-1DA9-44E3-9FDE-554C5F40F427}" destId="{156C9EA2-9E45-44D9-96BF-34928C16C1B4}" srcOrd="0" destOrd="0" presId="urn:microsoft.com/office/officeart/2005/8/layout/orgChart1"/>
    <dgm:cxn modelId="{84FBEBBB-8507-424C-8CFC-7F770C64F093}" type="presParOf" srcId="{156C9EA2-9E45-44D9-96BF-34928C16C1B4}" destId="{55ED8121-E918-44C8-9C46-8EFD8DF1692B}" srcOrd="0" destOrd="0" presId="urn:microsoft.com/office/officeart/2005/8/layout/orgChart1"/>
    <dgm:cxn modelId="{EAAD0291-5032-4EA6-B96D-680F046730BD}" type="presParOf" srcId="{156C9EA2-9E45-44D9-96BF-34928C16C1B4}" destId="{AF1CC8BA-EDA5-4BF5-8D0A-3A4C58502E3F}" srcOrd="1" destOrd="0" presId="urn:microsoft.com/office/officeart/2005/8/layout/orgChart1"/>
    <dgm:cxn modelId="{FBCCA605-0BAD-41CA-8998-9DE10EB7156D}" type="presParOf" srcId="{36FEFAA9-1DA9-44E3-9FDE-554C5F40F427}" destId="{2262C5D2-7F9B-4100-BB9E-2C5FC071FDA6}" srcOrd="1" destOrd="0" presId="urn:microsoft.com/office/officeart/2005/8/layout/orgChart1"/>
    <dgm:cxn modelId="{2F29A2B3-FABD-4BA1-BC01-310D8D2A63C0}" type="presParOf" srcId="{36FEFAA9-1DA9-44E3-9FDE-554C5F40F427}" destId="{E4C672B2-829F-4D8D-A32D-10B81A884CE5}" srcOrd="2" destOrd="0" presId="urn:microsoft.com/office/officeart/2005/8/layout/orgChart1"/>
    <dgm:cxn modelId="{38DD0701-5A5B-44B8-9563-8A33652B9B70}" type="presParOf" srcId="{2B0DCEBB-F5A3-45FC-9690-3209F4F5E76B}" destId="{AD972677-223B-4C9C-8CEE-455B58CD6F1E}" srcOrd="4" destOrd="0" presId="urn:microsoft.com/office/officeart/2005/8/layout/orgChart1"/>
    <dgm:cxn modelId="{966D610E-44D1-4008-914E-319EC0131C49}" type="presParOf" srcId="{2B0DCEBB-F5A3-45FC-9690-3209F4F5E76B}" destId="{35B7CAEB-BB51-439E-A90E-EBBCC709A038}" srcOrd="5" destOrd="0" presId="urn:microsoft.com/office/officeart/2005/8/layout/orgChart1"/>
    <dgm:cxn modelId="{5B45ADAF-C2DE-4281-B242-8D6A48964BFC}" type="presParOf" srcId="{35B7CAEB-BB51-439E-A90E-EBBCC709A038}" destId="{3934368F-86A7-44E6-8D8D-F4A06FD35583}" srcOrd="0" destOrd="0" presId="urn:microsoft.com/office/officeart/2005/8/layout/orgChart1"/>
    <dgm:cxn modelId="{E35D6920-2399-41D1-87C3-C8E8E42FA488}" type="presParOf" srcId="{3934368F-86A7-44E6-8D8D-F4A06FD35583}" destId="{4A372499-BFED-451C-BB70-4CBD592EF1F8}" srcOrd="0" destOrd="0" presId="urn:microsoft.com/office/officeart/2005/8/layout/orgChart1"/>
    <dgm:cxn modelId="{547B74FE-ADA8-4F76-AAD0-A4E9989C3E55}" type="presParOf" srcId="{3934368F-86A7-44E6-8D8D-F4A06FD35583}" destId="{4AE50C8D-3B2B-45A6-A037-9A49D51C3769}" srcOrd="1" destOrd="0" presId="urn:microsoft.com/office/officeart/2005/8/layout/orgChart1"/>
    <dgm:cxn modelId="{D5294936-100B-4A31-BCDE-DC7360D6B157}" type="presParOf" srcId="{35B7CAEB-BB51-439E-A90E-EBBCC709A038}" destId="{3D25304C-45DF-4922-A6DB-008A3058A465}" srcOrd="1" destOrd="0" presId="urn:microsoft.com/office/officeart/2005/8/layout/orgChart1"/>
    <dgm:cxn modelId="{B79CBD5E-2867-440B-B9BB-FF0EDB57E8CF}" type="presParOf" srcId="{35B7CAEB-BB51-439E-A90E-EBBCC709A038}" destId="{0DF84852-9351-4CAB-8566-0DD419BE5C68}" srcOrd="2" destOrd="0" presId="urn:microsoft.com/office/officeart/2005/8/layout/orgChart1"/>
    <dgm:cxn modelId="{31481676-3E05-4336-97A7-703CFECF03F8}" type="presParOf" srcId="{9952FA7B-53F4-479D-95F9-D2553C6CE837}" destId="{9B12E628-4C40-4C1E-9587-FFE4147E0207}" srcOrd="2" destOrd="0" presId="urn:microsoft.com/office/officeart/2005/8/layout/orgChart1"/>
    <dgm:cxn modelId="{3903F99D-6062-4AF7-B13B-B814A64EFFFD}" type="presParOf" srcId="{FC9DDD01-970F-4DF8-B156-C120E3BB3467}" destId="{13869FD4-3A59-452E-AE1D-D42AE3993839}" srcOrd="8" destOrd="0" presId="urn:microsoft.com/office/officeart/2005/8/layout/orgChart1"/>
    <dgm:cxn modelId="{B197D074-0288-4079-9057-B48E216CA2C8}" type="presParOf" srcId="{FC9DDD01-970F-4DF8-B156-C120E3BB3467}" destId="{A32C39C4-0C5C-4D53-B052-4C35B6BE7ED2}" srcOrd="9" destOrd="0" presId="urn:microsoft.com/office/officeart/2005/8/layout/orgChart1"/>
    <dgm:cxn modelId="{53A154D1-B421-4E34-B64F-4A1BBFC2C958}" type="presParOf" srcId="{A32C39C4-0C5C-4D53-B052-4C35B6BE7ED2}" destId="{E65E19F9-D3F9-40C2-8296-0F26EAC2952B}" srcOrd="0" destOrd="0" presId="urn:microsoft.com/office/officeart/2005/8/layout/orgChart1"/>
    <dgm:cxn modelId="{313189E0-AB65-4BAC-ABDA-0999062D35A4}" type="presParOf" srcId="{E65E19F9-D3F9-40C2-8296-0F26EAC2952B}" destId="{E842D30B-8117-4717-82F9-EFA444271826}" srcOrd="0" destOrd="0" presId="urn:microsoft.com/office/officeart/2005/8/layout/orgChart1"/>
    <dgm:cxn modelId="{3EDD8648-C7F9-4E21-8E0F-DDC70A3AC914}" type="presParOf" srcId="{E65E19F9-D3F9-40C2-8296-0F26EAC2952B}" destId="{21D09BD3-129B-42ED-A7DE-8BDDD8223070}" srcOrd="1" destOrd="0" presId="urn:microsoft.com/office/officeart/2005/8/layout/orgChart1"/>
    <dgm:cxn modelId="{7CEA8051-8710-43C0-843E-BAE567058389}" type="presParOf" srcId="{A32C39C4-0C5C-4D53-B052-4C35B6BE7ED2}" destId="{60B2A68C-7329-487E-BA02-0B64F8E2517C}" srcOrd="1" destOrd="0" presId="urn:microsoft.com/office/officeart/2005/8/layout/orgChart1"/>
    <dgm:cxn modelId="{18031986-EDF0-499C-A769-729EEDC8B94A}" type="presParOf" srcId="{60B2A68C-7329-487E-BA02-0B64F8E2517C}" destId="{C5AFB4E6-4A9C-4445-B3E4-06200FC18E6E}" srcOrd="0" destOrd="0" presId="urn:microsoft.com/office/officeart/2005/8/layout/orgChart1"/>
    <dgm:cxn modelId="{25175245-9CE3-4469-B60C-E306B2B746A0}" type="presParOf" srcId="{60B2A68C-7329-487E-BA02-0B64F8E2517C}" destId="{D94DAB89-FAD5-4FD4-9DB5-2C90FCEABD83}" srcOrd="1" destOrd="0" presId="urn:microsoft.com/office/officeart/2005/8/layout/orgChart1"/>
    <dgm:cxn modelId="{9ACA8DB0-3A6E-44CF-894C-593C26CD54AF}" type="presParOf" srcId="{D94DAB89-FAD5-4FD4-9DB5-2C90FCEABD83}" destId="{9E3771F6-E75F-4714-8563-5D40465AD740}" srcOrd="0" destOrd="0" presId="urn:microsoft.com/office/officeart/2005/8/layout/orgChart1"/>
    <dgm:cxn modelId="{CFCD0B2B-6F58-44C5-A09B-1F6711E62454}" type="presParOf" srcId="{9E3771F6-E75F-4714-8563-5D40465AD740}" destId="{A39FA34B-1799-4BC9-8B63-B257DF8CEF8B}" srcOrd="0" destOrd="0" presId="urn:microsoft.com/office/officeart/2005/8/layout/orgChart1"/>
    <dgm:cxn modelId="{5EC884C1-C4A4-4667-BF2C-E1AA23BB668C}" type="presParOf" srcId="{9E3771F6-E75F-4714-8563-5D40465AD740}" destId="{C20FEA89-9E18-42C4-B2ED-143A601B5A54}" srcOrd="1" destOrd="0" presId="urn:microsoft.com/office/officeart/2005/8/layout/orgChart1"/>
    <dgm:cxn modelId="{D3FB8595-A264-46AD-B68C-6CC5D77E3A53}" type="presParOf" srcId="{D94DAB89-FAD5-4FD4-9DB5-2C90FCEABD83}" destId="{3991AB58-A7E6-4C65-BD47-51F86E46C5A3}" srcOrd="1" destOrd="0" presId="urn:microsoft.com/office/officeart/2005/8/layout/orgChart1"/>
    <dgm:cxn modelId="{C64B77C1-710E-4ADF-873F-B4FAF5D52E32}" type="presParOf" srcId="{D94DAB89-FAD5-4FD4-9DB5-2C90FCEABD83}" destId="{0E3FA809-A87B-42BF-9DA1-D9789C84C8A5}" srcOrd="2" destOrd="0" presId="urn:microsoft.com/office/officeart/2005/8/layout/orgChart1"/>
    <dgm:cxn modelId="{F320D7DB-2431-406A-A5BB-58090CCFD6D2}" type="presParOf" srcId="{60B2A68C-7329-487E-BA02-0B64F8E2517C}" destId="{6620B8E7-5405-43F3-A090-0E71A5FE16D0}" srcOrd="2" destOrd="0" presId="urn:microsoft.com/office/officeart/2005/8/layout/orgChart1"/>
    <dgm:cxn modelId="{A9457CF7-F4C4-430C-A5EE-E4CFD41270E4}" type="presParOf" srcId="{60B2A68C-7329-487E-BA02-0B64F8E2517C}" destId="{D6B2AE5C-2D21-42C9-AF71-4D45C8C66529}" srcOrd="3" destOrd="0" presId="urn:microsoft.com/office/officeart/2005/8/layout/orgChart1"/>
    <dgm:cxn modelId="{1D316190-BF18-4B11-AFD0-9A75410D2783}" type="presParOf" srcId="{D6B2AE5C-2D21-42C9-AF71-4D45C8C66529}" destId="{E0B07A21-D835-4959-A41D-CB6E91F88580}" srcOrd="0" destOrd="0" presId="urn:microsoft.com/office/officeart/2005/8/layout/orgChart1"/>
    <dgm:cxn modelId="{44464F04-FE47-49A4-BC3B-707129D5B1D0}" type="presParOf" srcId="{E0B07A21-D835-4959-A41D-CB6E91F88580}" destId="{7C9FAA7F-3A09-443D-B9E1-992915FEF23D}" srcOrd="0" destOrd="0" presId="urn:microsoft.com/office/officeart/2005/8/layout/orgChart1"/>
    <dgm:cxn modelId="{405FD6FC-89CF-4CD4-A20B-AD3C7DFDF989}" type="presParOf" srcId="{E0B07A21-D835-4959-A41D-CB6E91F88580}" destId="{7401FE7E-2C7D-4F1D-B734-22983313DA36}" srcOrd="1" destOrd="0" presId="urn:microsoft.com/office/officeart/2005/8/layout/orgChart1"/>
    <dgm:cxn modelId="{905E4BD1-494E-4149-A668-F03E90BDAA6A}" type="presParOf" srcId="{D6B2AE5C-2D21-42C9-AF71-4D45C8C66529}" destId="{DDF3BD4E-8EC1-4A88-8140-2A2F46F790E2}" srcOrd="1" destOrd="0" presId="urn:microsoft.com/office/officeart/2005/8/layout/orgChart1"/>
    <dgm:cxn modelId="{50E99D5B-3E59-419C-AAC1-47175FEDEC7B}" type="presParOf" srcId="{D6B2AE5C-2D21-42C9-AF71-4D45C8C66529}" destId="{60E6F4AE-7DBE-4B0F-BAF1-22953EEF12A5}" srcOrd="2" destOrd="0" presId="urn:microsoft.com/office/officeart/2005/8/layout/orgChart1"/>
    <dgm:cxn modelId="{287AE96B-44AF-4076-9754-206385A1EA8E}" type="presParOf" srcId="{60B2A68C-7329-487E-BA02-0B64F8E2517C}" destId="{CCE5E87B-13D0-44F2-979F-9E3254D2559E}" srcOrd="4" destOrd="0" presId="urn:microsoft.com/office/officeart/2005/8/layout/orgChart1"/>
    <dgm:cxn modelId="{5EBA90A3-1631-484C-B740-C467E34D7C17}" type="presParOf" srcId="{60B2A68C-7329-487E-BA02-0B64F8E2517C}" destId="{79FD4370-7785-425C-9A8E-A3917D2B89BE}" srcOrd="5" destOrd="0" presId="urn:microsoft.com/office/officeart/2005/8/layout/orgChart1"/>
    <dgm:cxn modelId="{1658327D-9D0B-4429-B322-85C36BFFD944}" type="presParOf" srcId="{79FD4370-7785-425C-9A8E-A3917D2B89BE}" destId="{4DFF3018-502A-4904-9DEA-D3F18954878B}" srcOrd="0" destOrd="0" presId="urn:microsoft.com/office/officeart/2005/8/layout/orgChart1"/>
    <dgm:cxn modelId="{113DFE79-4EF7-4D6D-A880-C6BE0B1C9CD4}" type="presParOf" srcId="{4DFF3018-502A-4904-9DEA-D3F18954878B}" destId="{0AAF0B73-1117-42D4-BE2B-A7C57C308065}" srcOrd="0" destOrd="0" presId="urn:microsoft.com/office/officeart/2005/8/layout/orgChart1"/>
    <dgm:cxn modelId="{A36FAE23-4C89-49A8-B3C1-0E8A08BB634F}" type="presParOf" srcId="{4DFF3018-502A-4904-9DEA-D3F18954878B}" destId="{8A5FDADB-0E2A-446F-8A2B-AA03CF9E82E4}" srcOrd="1" destOrd="0" presId="urn:microsoft.com/office/officeart/2005/8/layout/orgChart1"/>
    <dgm:cxn modelId="{60D5E254-2DCA-4248-94D8-2CAFB8A5488B}" type="presParOf" srcId="{79FD4370-7785-425C-9A8E-A3917D2B89BE}" destId="{D19EB27C-D08A-47DE-93F9-9A7F9CE38FBC}" srcOrd="1" destOrd="0" presId="urn:microsoft.com/office/officeart/2005/8/layout/orgChart1"/>
    <dgm:cxn modelId="{C18D0F6D-6220-4BA7-AD2B-A5B0FA06CA76}" type="presParOf" srcId="{79FD4370-7785-425C-9A8E-A3917D2B89BE}" destId="{AF33F065-3AF5-4BD9-826C-9BFFE96FA69E}" srcOrd="2" destOrd="0" presId="urn:microsoft.com/office/officeart/2005/8/layout/orgChart1"/>
    <dgm:cxn modelId="{8C4974DA-730E-4DE1-BDAE-8FDA823F60AF}" type="presParOf" srcId="{A32C39C4-0C5C-4D53-B052-4C35B6BE7ED2}" destId="{AEB4D328-DC67-4F97-9139-73FEBEB82364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5524219" y="750931"/>
          <a:ext cx="157409" cy="689602"/>
        </a:xfrm>
        <a:custGeom>
          <a:avLst/>
          <a:gdLst/>
          <a:ahLst/>
          <a:cxnLst/>
          <a:rect l="0" t="0" r="0" b="0"/>
          <a:pathLst>
            <a:path>
              <a:moveTo>
                <a:pt x="157409" y="0"/>
              </a:moveTo>
              <a:lnTo>
                <a:pt x="157409" y="689602"/>
              </a:lnTo>
              <a:lnTo>
                <a:pt x="0" y="689602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E5E87B-13D0-44F2-979F-9E3254D2559E}">
      <dsp:nvSpPr>
        <dsp:cNvPr id="0" name=""/>
        <dsp:cNvSpPr/>
      </dsp:nvSpPr>
      <dsp:spPr>
        <a:xfrm>
          <a:off x="8709883" y="2879705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20B8E7-5405-43F3-A090-0E71A5FE16D0}">
      <dsp:nvSpPr>
        <dsp:cNvPr id="0" name=""/>
        <dsp:cNvSpPr/>
      </dsp:nvSpPr>
      <dsp:spPr>
        <a:xfrm>
          <a:off x="8709883" y="2879705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AFB4E6-4A9C-4445-B3E4-06200FC18E6E}">
      <dsp:nvSpPr>
        <dsp:cNvPr id="0" name=""/>
        <dsp:cNvSpPr/>
      </dsp:nvSpPr>
      <dsp:spPr>
        <a:xfrm>
          <a:off x="8709883" y="2879705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869FD4-3A59-452E-AE1D-D42AE3993839}">
      <dsp:nvSpPr>
        <dsp:cNvPr id="0" name=""/>
        <dsp:cNvSpPr/>
      </dsp:nvSpPr>
      <dsp:spPr>
        <a:xfrm>
          <a:off x="5681628" y="750931"/>
          <a:ext cx="3627910" cy="13792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1796"/>
              </a:lnTo>
              <a:lnTo>
                <a:pt x="3627910" y="1221796"/>
              </a:lnTo>
              <a:lnTo>
                <a:pt x="3627910" y="1379205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972677-223B-4C9C-8CEE-455B58CD6F1E}">
      <dsp:nvSpPr>
        <dsp:cNvPr id="0" name=""/>
        <dsp:cNvSpPr/>
      </dsp:nvSpPr>
      <dsp:spPr>
        <a:xfrm>
          <a:off x="6895928" y="2879705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F79572-6474-4D01-B088-BBD3C180C4EC}">
      <dsp:nvSpPr>
        <dsp:cNvPr id="0" name=""/>
        <dsp:cNvSpPr/>
      </dsp:nvSpPr>
      <dsp:spPr>
        <a:xfrm>
          <a:off x="6895928" y="2879705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474EA6-366D-41E9-BB9C-A8B27AE1EEA5}">
      <dsp:nvSpPr>
        <dsp:cNvPr id="0" name=""/>
        <dsp:cNvSpPr/>
      </dsp:nvSpPr>
      <dsp:spPr>
        <a:xfrm>
          <a:off x="6895928" y="2879705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75F243-6927-4DAC-AAB2-4ADFCF81ACB0}">
      <dsp:nvSpPr>
        <dsp:cNvPr id="0" name=""/>
        <dsp:cNvSpPr/>
      </dsp:nvSpPr>
      <dsp:spPr>
        <a:xfrm>
          <a:off x="5681628" y="750931"/>
          <a:ext cx="1813955" cy="13792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1796"/>
              </a:lnTo>
              <a:lnTo>
                <a:pt x="1813955" y="1221796"/>
              </a:lnTo>
              <a:lnTo>
                <a:pt x="1813955" y="1379205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5081973" y="2879705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5081973" y="2879705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5081973" y="2879705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635908" y="750931"/>
          <a:ext cx="91440" cy="137920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79205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3268018" y="2879705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3268018" y="2879705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3268018" y="2879705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3867673" y="750931"/>
          <a:ext cx="1813955" cy="1379205"/>
        </a:xfrm>
        <a:custGeom>
          <a:avLst/>
          <a:gdLst/>
          <a:ahLst/>
          <a:cxnLst/>
          <a:rect l="0" t="0" r="0" b="0"/>
          <a:pathLst>
            <a:path>
              <a:moveTo>
                <a:pt x="1813955" y="0"/>
              </a:moveTo>
              <a:lnTo>
                <a:pt x="1813955" y="1221796"/>
              </a:lnTo>
              <a:lnTo>
                <a:pt x="0" y="1221796"/>
              </a:lnTo>
              <a:lnTo>
                <a:pt x="0" y="1379205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454063" y="2879705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454063" y="2879705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454063" y="2879705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2053718" y="750931"/>
          <a:ext cx="3627910" cy="1379205"/>
        </a:xfrm>
        <a:custGeom>
          <a:avLst/>
          <a:gdLst/>
          <a:ahLst/>
          <a:cxnLst/>
          <a:rect l="0" t="0" r="0" b="0"/>
          <a:pathLst>
            <a:path>
              <a:moveTo>
                <a:pt x="3627910" y="0"/>
              </a:moveTo>
              <a:lnTo>
                <a:pt x="3627910" y="1221796"/>
              </a:lnTo>
              <a:lnTo>
                <a:pt x="0" y="1221796"/>
              </a:lnTo>
              <a:lnTo>
                <a:pt x="0" y="1379205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4932060" y="1363"/>
          <a:ext cx="1499136" cy="74956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WW1</a:t>
          </a:r>
        </a:p>
      </dsp:txBody>
      <dsp:txXfrm>
        <a:off x="4932060" y="1363"/>
        <a:ext cx="1499136" cy="749568"/>
      </dsp:txXfrm>
    </dsp:sp>
    <dsp:sp modelId="{4AACEB42-308F-459C-955A-24E5BF3A9E62}">
      <dsp:nvSpPr>
        <dsp:cNvPr id="0" name=""/>
        <dsp:cNvSpPr/>
      </dsp:nvSpPr>
      <dsp:spPr>
        <a:xfrm>
          <a:off x="1304150" y="2130136"/>
          <a:ext cx="1499136" cy="749568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Exploration of Stimuli </a:t>
          </a:r>
        </a:p>
      </dsp:txBody>
      <dsp:txXfrm>
        <a:off x="1304150" y="2130136"/>
        <a:ext cx="1499136" cy="749568"/>
      </dsp:txXfrm>
    </dsp:sp>
    <dsp:sp modelId="{D8CF3383-0945-4C8D-8A53-372F0B50E698}">
      <dsp:nvSpPr>
        <dsp:cNvPr id="0" name=""/>
        <dsp:cNvSpPr/>
      </dsp:nvSpPr>
      <dsp:spPr>
        <a:xfrm>
          <a:off x="1678934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Poem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WASTE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Dulce et Decorum </a:t>
          </a:r>
          <a:r>
            <a:rPr lang="en-GB" sz="1100" kern="1200" dirty="0" err="1">
              <a:latin typeface="Twinkl" pitchFamily="2" charset="0"/>
            </a:rPr>
            <a:t>est</a:t>
          </a:r>
          <a:endParaRPr lang="en-GB" sz="1100" kern="1200" dirty="0">
            <a:latin typeface="Twinkl" pitchFamily="2" charset="0"/>
          </a:endParaRPr>
        </a:p>
      </dsp:txBody>
      <dsp:txXfrm>
        <a:off x="1678934" y="3194523"/>
        <a:ext cx="1499136" cy="749568"/>
      </dsp:txXfrm>
    </dsp:sp>
    <dsp:sp modelId="{337053C6-D7B2-45F9-B451-538BEDF3D36B}">
      <dsp:nvSpPr>
        <dsp:cNvPr id="0" name=""/>
        <dsp:cNvSpPr/>
      </dsp:nvSpPr>
      <dsp:spPr>
        <a:xfrm>
          <a:off x="1678934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Images</a:t>
          </a:r>
        </a:p>
      </dsp:txBody>
      <dsp:txXfrm>
        <a:off x="1678934" y="4258910"/>
        <a:ext cx="1499136" cy="749568"/>
      </dsp:txXfrm>
    </dsp:sp>
    <dsp:sp modelId="{907791FD-DDF0-4C88-A9AB-B04483412C06}">
      <dsp:nvSpPr>
        <dsp:cNvPr id="0" name=""/>
        <dsp:cNvSpPr/>
      </dsp:nvSpPr>
      <dsp:spPr>
        <a:xfrm>
          <a:off x="1678934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Song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God’s </a:t>
          </a:r>
          <a:r>
            <a:rPr lang="en-GB" sz="1100" kern="1200" dirty="0" err="1">
              <a:latin typeface="Twinkl" pitchFamily="2" charset="0"/>
            </a:rPr>
            <a:t>gonna</a:t>
          </a:r>
          <a:r>
            <a:rPr lang="en-GB" sz="1100" kern="1200" dirty="0">
              <a:latin typeface="Twinkl" pitchFamily="2" charset="0"/>
            </a:rPr>
            <a:t> cut you down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WW1 Marching songs</a:t>
          </a:r>
        </a:p>
      </dsp:txBody>
      <dsp:txXfrm>
        <a:off x="1678934" y="5323297"/>
        <a:ext cx="1499136" cy="749568"/>
      </dsp:txXfrm>
    </dsp:sp>
    <dsp:sp modelId="{6CA530BF-8391-46E5-8CAC-230C7C30EB5A}">
      <dsp:nvSpPr>
        <dsp:cNvPr id="0" name=""/>
        <dsp:cNvSpPr/>
      </dsp:nvSpPr>
      <dsp:spPr>
        <a:xfrm>
          <a:off x="3118105" y="2130136"/>
          <a:ext cx="1499136" cy="749568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Still Images</a:t>
          </a:r>
        </a:p>
      </dsp:txBody>
      <dsp:txXfrm>
        <a:off x="3118105" y="2130136"/>
        <a:ext cx="1499136" cy="749568"/>
      </dsp:txXfrm>
    </dsp:sp>
    <dsp:sp modelId="{78C07248-AB9B-48DB-8803-4B1E7817EAEA}">
      <dsp:nvSpPr>
        <dsp:cNvPr id="0" name=""/>
        <dsp:cNvSpPr/>
      </dsp:nvSpPr>
      <dsp:spPr>
        <a:xfrm>
          <a:off x="3492889" y="3194523"/>
          <a:ext cx="1499136" cy="749568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Levels</a:t>
          </a:r>
        </a:p>
      </dsp:txBody>
      <dsp:txXfrm>
        <a:off x="3492889" y="3194523"/>
        <a:ext cx="1499136" cy="749568"/>
      </dsp:txXfrm>
    </dsp:sp>
    <dsp:sp modelId="{192A2419-7AA0-40D9-9BA7-C3430A875C56}">
      <dsp:nvSpPr>
        <dsp:cNvPr id="0" name=""/>
        <dsp:cNvSpPr/>
      </dsp:nvSpPr>
      <dsp:spPr>
        <a:xfrm>
          <a:off x="3492889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Proxemics</a:t>
          </a:r>
        </a:p>
      </dsp:txBody>
      <dsp:txXfrm>
        <a:off x="3492889" y="4258910"/>
        <a:ext cx="1499136" cy="749568"/>
      </dsp:txXfrm>
    </dsp:sp>
    <dsp:sp modelId="{5A4415E7-AA3A-4700-98B4-3226E52C9239}">
      <dsp:nvSpPr>
        <dsp:cNvPr id="0" name=""/>
        <dsp:cNvSpPr/>
      </dsp:nvSpPr>
      <dsp:spPr>
        <a:xfrm>
          <a:off x="3492889" y="5323297"/>
          <a:ext cx="1499136" cy="749568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Body language</a:t>
          </a:r>
        </a:p>
      </dsp:txBody>
      <dsp:txXfrm>
        <a:off x="3492889" y="5323297"/>
        <a:ext cx="1499136" cy="749568"/>
      </dsp:txXfrm>
    </dsp:sp>
    <dsp:sp modelId="{5157D9FE-AB47-4C7F-B45E-54A97DF16FD2}">
      <dsp:nvSpPr>
        <dsp:cNvPr id="0" name=""/>
        <dsp:cNvSpPr/>
      </dsp:nvSpPr>
      <dsp:spPr>
        <a:xfrm>
          <a:off x="4932060" y="2130136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Role - play</a:t>
          </a:r>
        </a:p>
      </dsp:txBody>
      <dsp:txXfrm>
        <a:off x="4932060" y="2130136"/>
        <a:ext cx="1499136" cy="749568"/>
      </dsp:txXfrm>
    </dsp:sp>
    <dsp:sp modelId="{0B3720BE-5DC6-44D9-9CE6-755AFDE6ED20}">
      <dsp:nvSpPr>
        <dsp:cNvPr id="0" name=""/>
        <dsp:cNvSpPr/>
      </dsp:nvSpPr>
      <dsp:spPr>
        <a:xfrm>
          <a:off x="5306844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Use of voice</a:t>
          </a:r>
        </a:p>
      </dsp:txBody>
      <dsp:txXfrm>
        <a:off x="5306844" y="3194523"/>
        <a:ext cx="1499136" cy="749568"/>
      </dsp:txXfrm>
    </dsp:sp>
    <dsp:sp modelId="{03F23493-885A-4227-8053-3F9491645E6B}">
      <dsp:nvSpPr>
        <dsp:cNvPr id="0" name=""/>
        <dsp:cNvSpPr/>
      </dsp:nvSpPr>
      <dsp:spPr>
        <a:xfrm>
          <a:off x="5306844" y="4258910"/>
          <a:ext cx="1499136" cy="749568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Facial Expressions</a:t>
          </a:r>
        </a:p>
      </dsp:txBody>
      <dsp:txXfrm>
        <a:off x="5306844" y="4258910"/>
        <a:ext cx="1499136" cy="749568"/>
      </dsp:txXfrm>
    </dsp:sp>
    <dsp:sp modelId="{418B93E7-947A-4B66-848B-B2855C78A5DD}">
      <dsp:nvSpPr>
        <dsp:cNvPr id="0" name=""/>
        <dsp:cNvSpPr/>
      </dsp:nvSpPr>
      <dsp:spPr>
        <a:xfrm>
          <a:off x="5306844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Communication of relationships on stage</a:t>
          </a:r>
        </a:p>
      </dsp:txBody>
      <dsp:txXfrm>
        <a:off x="5306844" y="5323297"/>
        <a:ext cx="1499136" cy="749568"/>
      </dsp:txXfrm>
    </dsp:sp>
    <dsp:sp modelId="{C3CB34E3-1554-4029-A68A-CEDF08B49C71}">
      <dsp:nvSpPr>
        <dsp:cNvPr id="0" name=""/>
        <dsp:cNvSpPr/>
      </dsp:nvSpPr>
      <dsp:spPr>
        <a:xfrm>
          <a:off x="6746015" y="2130136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Split Scene</a:t>
          </a:r>
        </a:p>
      </dsp:txBody>
      <dsp:txXfrm>
        <a:off x="6746015" y="2130136"/>
        <a:ext cx="1499136" cy="749568"/>
      </dsp:txXfrm>
    </dsp:sp>
    <dsp:sp modelId="{E3A0D35B-C0E9-4B9B-91BF-BE8685D747D6}">
      <dsp:nvSpPr>
        <dsp:cNvPr id="0" name=""/>
        <dsp:cNvSpPr/>
      </dsp:nvSpPr>
      <dsp:spPr>
        <a:xfrm>
          <a:off x="7120799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Imaginative staging</a:t>
          </a:r>
        </a:p>
      </dsp:txBody>
      <dsp:txXfrm>
        <a:off x="7120799" y="3194523"/>
        <a:ext cx="1499136" cy="749568"/>
      </dsp:txXfrm>
    </dsp:sp>
    <dsp:sp modelId="{55ED8121-E918-44C8-9C46-8EFD8DF1692B}">
      <dsp:nvSpPr>
        <dsp:cNvPr id="0" name=""/>
        <dsp:cNvSpPr/>
      </dsp:nvSpPr>
      <dsp:spPr>
        <a:xfrm>
          <a:off x="7120799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Characterisation</a:t>
          </a:r>
        </a:p>
      </dsp:txBody>
      <dsp:txXfrm>
        <a:off x="7120799" y="4258910"/>
        <a:ext cx="1499136" cy="749568"/>
      </dsp:txXfrm>
    </dsp:sp>
    <dsp:sp modelId="{4A372499-BFED-451C-BB70-4CBD592EF1F8}">
      <dsp:nvSpPr>
        <dsp:cNvPr id="0" name=""/>
        <dsp:cNvSpPr/>
      </dsp:nvSpPr>
      <dsp:spPr>
        <a:xfrm>
          <a:off x="7120799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Dialogue</a:t>
          </a:r>
        </a:p>
      </dsp:txBody>
      <dsp:txXfrm>
        <a:off x="7120799" y="5323297"/>
        <a:ext cx="1499136" cy="749568"/>
      </dsp:txXfrm>
    </dsp:sp>
    <dsp:sp modelId="{E842D30B-8117-4717-82F9-EFA444271826}">
      <dsp:nvSpPr>
        <dsp:cNvPr id="0" name=""/>
        <dsp:cNvSpPr/>
      </dsp:nvSpPr>
      <dsp:spPr>
        <a:xfrm>
          <a:off x="8559970" y="2130136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Flash Back</a:t>
          </a:r>
        </a:p>
      </dsp:txBody>
      <dsp:txXfrm>
        <a:off x="8559970" y="2130136"/>
        <a:ext cx="1499136" cy="749568"/>
      </dsp:txXfrm>
    </dsp:sp>
    <dsp:sp modelId="{A39FA34B-1799-4BC9-8B63-B257DF8CEF8B}">
      <dsp:nvSpPr>
        <dsp:cNvPr id="0" name=""/>
        <dsp:cNvSpPr/>
      </dsp:nvSpPr>
      <dsp:spPr>
        <a:xfrm>
          <a:off x="8934754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Plot</a:t>
          </a:r>
        </a:p>
      </dsp:txBody>
      <dsp:txXfrm>
        <a:off x="8934754" y="3194523"/>
        <a:ext cx="1499136" cy="749568"/>
      </dsp:txXfrm>
    </dsp:sp>
    <dsp:sp modelId="{7C9FAA7F-3A09-443D-B9E1-992915FEF23D}">
      <dsp:nvSpPr>
        <dsp:cNvPr id="0" name=""/>
        <dsp:cNvSpPr/>
      </dsp:nvSpPr>
      <dsp:spPr>
        <a:xfrm>
          <a:off x="8934754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Frozen image </a:t>
          </a:r>
        </a:p>
      </dsp:txBody>
      <dsp:txXfrm>
        <a:off x="8934754" y="4258910"/>
        <a:ext cx="1499136" cy="749568"/>
      </dsp:txXfrm>
    </dsp:sp>
    <dsp:sp modelId="{0AAF0B73-1117-42D4-BE2B-A7C57C308065}">
      <dsp:nvSpPr>
        <dsp:cNvPr id="0" name=""/>
        <dsp:cNvSpPr/>
      </dsp:nvSpPr>
      <dsp:spPr>
        <a:xfrm>
          <a:off x="8934754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Twinkl" pitchFamily="2" charset="0"/>
            </a:rPr>
            <a:t>Scene transitions</a:t>
          </a:r>
        </a:p>
      </dsp:txBody>
      <dsp:txXfrm>
        <a:off x="8934754" y="5323297"/>
        <a:ext cx="1499136" cy="749568"/>
      </dsp:txXfrm>
    </dsp:sp>
    <dsp:sp modelId="{3AEF2D66-BCA0-46CC-BC2E-6B2FE505A523}">
      <dsp:nvSpPr>
        <dsp:cNvPr id="0" name=""/>
        <dsp:cNvSpPr/>
      </dsp:nvSpPr>
      <dsp:spPr>
        <a:xfrm>
          <a:off x="402508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" pitchFamily="2" charset="0"/>
            </a:rPr>
            <a:t>To explore stimulus and create performance work based on WW1</a:t>
          </a:r>
        </a:p>
      </dsp:txBody>
      <dsp:txXfrm>
        <a:off x="4025082" y="1065750"/>
        <a:ext cx="1499136" cy="74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367A-CC82-CEC2-C495-632B3DDA68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0D9615-EFE8-A8AE-1B4D-7A3A1EB9D3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11D30-D2BD-53DF-7C63-B17284C33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77D4B9-6840-EC6C-59F6-B90F352A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1E2065-8B39-76B6-D865-CA7C27314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56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68732-4265-AE9E-73A8-CFFB10EA9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213D08-1627-5DD7-E3DD-3F0D662763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C9D7F7-3F08-B53D-0741-FF22AA4E1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006F4-CCBE-ABC6-B54E-F13B43FB8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A89C4A-FA5E-B01D-8275-30DD81FDD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20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4AF88-A6CB-8E15-3035-851558CA6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B9BA06-AF69-EED3-8DC2-C2EBC3BF01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C46127-1C22-5C08-3210-717B3A902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ED782-25AE-A082-570C-A58BA5534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E2BDA-2C25-60EA-9E10-46295D07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545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8EC24-14A9-B74E-9CD6-401F50D15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B3079D-75B8-4A94-CC88-A6233DEFC5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636C48-E61F-55FE-8A60-E08073E939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5D1700-78D0-1D8D-EB3A-77EE0A742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24BB00-FDE8-1FCD-4966-2C0D3F169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D11C7B-0131-9697-9835-1CF90F76A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770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20821-A8D1-F096-B642-D87CC07DD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7FC608-53D7-0853-B839-E584AEB04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336775-E6C1-69D5-EB5A-C2C54AA9E9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57D2DD-7B76-84E0-2B1D-97FC304F6A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9AD104-D5EA-28FA-35F2-B4F5503CC7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ED5AAC-57F1-AEB3-2D4E-0023C468D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DD5197-FD73-B522-0FFC-94653E714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88DD84-BEF1-8B80-89B5-C89F9CF49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807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E991C-A34A-8D2B-25C2-49C027D25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B13F9D-84D5-1115-C2B0-AC41193AD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EFD99D-E943-5A7E-525C-CC9B8BBE6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A6CECC-9B90-F1D9-EA46-A3CD51F5B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544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E2853B-82AD-09DB-1631-9BF682C48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D7F8DA-EDBF-C723-BB3A-DF15850E8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F9CB02-4C63-C8B8-B54A-213202D2D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780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4C5EF-D900-15FB-7D0F-B3BBCDB8B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B0FBF-CFC9-AF82-0C61-9ECDE01E9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0E62F2-B248-215A-6B4B-BBD4C70205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85B8C8-6C2E-D536-6DB9-4000D4436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13A27A-CD5D-E6D5-859A-F3F283E75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2E8F14-D060-27AE-D9B6-334269E6C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451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CA7DE-8E86-145E-2CF7-44A48BCA0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DBB807-8A19-9472-276C-1DD128E91C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929D63-85DB-4A99-42FD-D3AEC30164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872AEB-9CB0-8475-4B0B-760DA603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4CA844-BA3F-FB06-1331-545FEF9DC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D094D8-F9B5-9352-754F-071891DDE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050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2CD3F-4110-3B1B-2B11-9BE6E1F21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62D9AC-3C87-C53D-733E-1B0633F93F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BB84D4-CAFD-6CB8-740C-0B8A20CB3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F0E7D4-3E2F-147B-BCF8-73918F29D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92D18C-3441-A68C-FBEB-E32E502D1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136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1B8A54-A626-F3F3-0F68-914440B68A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AD4883-5155-DD0B-BAF9-04FE5C48A8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FB076-A870-1CAA-3CA9-B3521B3D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1B91ED-B44E-0A33-B197-624F77679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D4087C-B580-72B4-C08A-F9CCA1745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630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366644169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81899B-DFD6-AEDD-18A0-F2D779478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C75F01-94E1-BBD9-572E-F6C39C5AB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EE4EB-59BE-3C91-0386-24B009C2CE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CE860D-8323-4626-9FAE-DA2ECB67F2B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234AC2-BD03-8E26-2DFD-38E8CD6998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47267A-DE75-0617-9962-2ACC274FF0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A44CA9-DB8C-46E9-BF1F-7E8654EBE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821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/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1092412" y="923731"/>
            <a:ext cx="119613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sz="4350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sz="4350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65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Twinkl</vt:lpstr>
      <vt:lpstr>Twinkl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Anna Cookson</cp:lastModifiedBy>
  <cp:revision>1</cp:revision>
  <dcterms:created xsi:type="dcterms:W3CDTF">2025-09-25T14:43:10Z</dcterms:created>
  <dcterms:modified xsi:type="dcterms:W3CDTF">2025-09-25T14:44:40Z</dcterms:modified>
</cp:coreProperties>
</file>