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" ContentType="image/ti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sldIdLst>
    <p:sldId id="256" r:id="rId5"/>
    <p:sldId id="257" r:id="rId6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1pPr>
    <a:lvl2pPr marL="0" marR="0" indent="457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2pPr>
    <a:lvl3pPr marL="0" marR="0" indent="914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3pPr>
    <a:lvl4pPr marL="0" marR="0" indent="1371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4pPr>
    <a:lvl5pPr marL="0" marR="0" indent="18288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5pPr>
    <a:lvl6pPr marL="0" marR="0" indent="22860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6pPr>
    <a:lvl7pPr marL="0" marR="0" indent="2743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7pPr>
    <a:lvl8pPr marL="0" marR="0" indent="3200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8pPr>
    <a:lvl9pPr marL="0" marR="0" indent="3657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D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E1FC635-BD49-B1D2-BFDD-DD7CC3D85BFE}" v="1" dt="2025-09-28T12:04:51.95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35" d="100"/>
          <a:sy n="35" d="100"/>
        </p:scale>
        <p:origin x="76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6E2FE9-F28A-47F0-BAEA-40444170140A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B69A64DB-1714-436F-90C8-41D514202708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Witch Craft</a:t>
          </a:r>
        </a:p>
      </dgm:t>
    </dgm:pt>
    <dgm:pt modelId="{2AD2AE4D-454E-4088-A509-A991B19DF4A4}" type="parTrans" cxnId="{FC0709F5-91A6-472A-9C50-F8C446C3D87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37C5BB85-1770-44CE-B86D-BD70B871CEA9}" type="sibTrans" cxnId="{FC0709F5-91A6-472A-9C50-F8C446C3D87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29CC732A-4939-422F-B7D0-2B51D7C895AB}" type="asst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Exploration of witchcraft in the 15</a:t>
          </a:r>
          <a:r>
            <a:rPr lang="en-GB" baseline="30000" dirty="0">
              <a:latin typeface="Twinkl Light" pitchFamily="2" charset="0"/>
            </a:rPr>
            <a:t>th</a:t>
          </a:r>
          <a:r>
            <a:rPr lang="en-GB" dirty="0">
              <a:latin typeface="Twinkl Light" pitchFamily="2" charset="0"/>
            </a:rPr>
            <a:t> Century through performance</a:t>
          </a:r>
        </a:p>
      </dgm:t>
    </dgm:pt>
    <dgm:pt modelId="{DAFAB1A0-1F64-41C9-90BE-569B207832E5}" type="parTrans" cxnId="{A8F3177E-1181-4718-A1C7-1920CAAEE3A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D9D97652-9718-4A7F-A7A3-066BAF405C24}" type="sibTrans" cxnId="{A8F3177E-1181-4718-A1C7-1920CAAEE3A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4001DED7-CAA9-4514-BA03-748C39458DE5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Working with Stimulus </a:t>
          </a:r>
        </a:p>
      </dgm:t>
    </dgm:pt>
    <dgm:pt modelId="{A9C34F63-06BA-40A0-B2FD-B70C18DC754B}" type="parTrans" cxnId="{4B739E0E-93EB-400C-A17B-C70A419CC826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3800F0A8-5884-4E7C-A123-CEB55463C4BB}" type="sibTrans" cxnId="{4B739E0E-93EB-400C-A17B-C70A419CC826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914D0B9F-FA52-4B72-868A-FBC103526FEB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Theatre of Cruelty</a:t>
          </a:r>
        </a:p>
      </dgm:t>
    </dgm:pt>
    <dgm:pt modelId="{7AB20C17-7B10-41C3-9F9D-173470D4EEE2}" type="parTrans" cxnId="{A3D23075-40CF-46EC-9CDB-9CB15EC1738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D9547081-0D0D-409D-B60E-B5E76F4A55F4}" type="sibTrans" cxnId="{A3D23075-40CF-46EC-9CDB-9CB15EC1738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69ACC0EF-7A00-4141-9919-3D6766D263B4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Role Play</a:t>
          </a:r>
        </a:p>
      </dgm:t>
    </dgm:pt>
    <dgm:pt modelId="{A4827805-4A57-4FDE-9BDE-F57C128F6F1F}" type="parTrans" cxnId="{2781F282-4BC1-4A71-8246-300009FE76C8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61024B97-0DEB-405A-A072-D0EB4C6C1BE5}" type="sibTrans" cxnId="{2781F282-4BC1-4A71-8246-300009FE76C8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304AD753-F8B8-4DAA-BA25-EA99441BDAA2}" type="pres">
      <dgm:prSet presAssocID="{216E2FE9-F28A-47F0-BAEA-4044417014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DDF8CC2-8890-48BB-B87A-1157E1337732}" type="pres">
      <dgm:prSet presAssocID="{B69A64DB-1714-436F-90C8-41D514202708}" presName="hierRoot1" presStyleCnt="0">
        <dgm:presLayoutVars>
          <dgm:hierBranch val="init"/>
        </dgm:presLayoutVars>
      </dgm:prSet>
      <dgm:spPr/>
    </dgm:pt>
    <dgm:pt modelId="{DCDDBABC-2000-4CE9-8CE0-9BB494DF5508}" type="pres">
      <dgm:prSet presAssocID="{B69A64DB-1714-436F-90C8-41D514202708}" presName="rootComposite1" presStyleCnt="0"/>
      <dgm:spPr/>
    </dgm:pt>
    <dgm:pt modelId="{079746B6-0621-4E1E-977F-0D663A210BFB}" type="pres">
      <dgm:prSet presAssocID="{B69A64DB-1714-436F-90C8-41D514202708}" presName="rootText1" presStyleLbl="node0" presStyleIdx="0" presStyleCnt="1">
        <dgm:presLayoutVars>
          <dgm:chPref val="3"/>
        </dgm:presLayoutVars>
      </dgm:prSet>
      <dgm:spPr/>
    </dgm:pt>
    <dgm:pt modelId="{64A343DD-98C0-47F4-A259-0ACB643C41AF}" type="pres">
      <dgm:prSet presAssocID="{B69A64DB-1714-436F-90C8-41D514202708}" presName="rootConnector1" presStyleLbl="node1" presStyleIdx="0" presStyleCnt="0"/>
      <dgm:spPr/>
    </dgm:pt>
    <dgm:pt modelId="{FC9DDD01-970F-4DF8-B156-C120E3BB3467}" type="pres">
      <dgm:prSet presAssocID="{B69A64DB-1714-436F-90C8-41D514202708}" presName="hierChild2" presStyleCnt="0"/>
      <dgm:spPr/>
    </dgm:pt>
    <dgm:pt modelId="{9B51D3AE-3F59-4ECA-8175-9AED895F1D43}" type="pres">
      <dgm:prSet presAssocID="{A9C34F63-06BA-40A0-B2FD-B70C18DC754B}" presName="Name37" presStyleLbl="parChTrans1D2" presStyleIdx="0" presStyleCnt="4"/>
      <dgm:spPr/>
    </dgm:pt>
    <dgm:pt modelId="{C4C2C230-9261-4DCF-83A6-CEA632DBF4CC}" type="pres">
      <dgm:prSet presAssocID="{4001DED7-CAA9-4514-BA03-748C39458DE5}" presName="hierRoot2" presStyleCnt="0">
        <dgm:presLayoutVars>
          <dgm:hierBranch val="init"/>
        </dgm:presLayoutVars>
      </dgm:prSet>
      <dgm:spPr/>
    </dgm:pt>
    <dgm:pt modelId="{AD50DDD6-1750-46E1-BAF0-9C4D34C7306D}" type="pres">
      <dgm:prSet presAssocID="{4001DED7-CAA9-4514-BA03-748C39458DE5}" presName="rootComposite" presStyleCnt="0"/>
      <dgm:spPr/>
    </dgm:pt>
    <dgm:pt modelId="{4AACEB42-308F-459C-955A-24E5BF3A9E62}" type="pres">
      <dgm:prSet presAssocID="{4001DED7-CAA9-4514-BA03-748C39458DE5}" presName="rootText" presStyleLbl="node2" presStyleIdx="0" presStyleCnt="3">
        <dgm:presLayoutVars>
          <dgm:chPref val="3"/>
        </dgm:presLayoutVars>
      </dgm:prSet>
      <dgm:spPr/>
    </dgm:pt>
    <dgm:pt modelId="{D75A58BE-2C78-497A-AC8A-1BC58E34D08D}" type="pres">
      <dgm:prSet presAssocID="{4001DED7-CAA9-4514-BA03-748C39458DE5}" presName="rootConnector" presStyleLbl="node2" presStyleIdx="0" presStyleCnt="3"/>
      <dgm:spPr/>
    </dgm:pt>
    <dgm:pt modelId="{75D87A8A-FA5F-49A6-BA5A-30AD5B886E4E}" type="pres">
      <dgm:prSet presAssocID="{4001DED7-CAA9-4514-BA03-748C39458DE5}" presName="hierChild4" presStyleCnt="0"/>
      <dgm:spPr/>
    </dgm:pt>
    <dgm:pt modelId="{883422BB-0A94-40CE-9E10-B3060B0B7888}" type="pres">
      <dgm:prSet presAssocID="{4001DED7-CAA9-4514-BA03-748C39458DE5}" presName="hierChild5" presStyleCnt="0"/>
      <dgm:spPr/>
    </dgm:pt>
    <dgm:pt modelId="{3EA47A45-2456-425B-989C-BB39A48B6D28}" type="pres">
      <dgm:prSet presAssocID="{7AB20C17-7B10-41C3-9F9D-173470D4EEE2}" presName="Name37" presStyleLbl="parChTrans1D2" presStyleIdx="1" presStyleCnt="4"/>
      <dgm:spPr/>
    </dgm:pt>
    <dgm:pt modelId="{255FC025-EF85-4811-8348-A95FB44601AE}" type="pres">
      <dgm:prSet presAssocID="{914D0B9F-FA52-4B72-868A-FBC103526FEB}" presName="hierRoot2" presStyleCnt="0">
        <dgm:presLayoutVars>
          <dgm:hierBranch val="init"/>
        </dgm:presLayoutVars>
      </dgm:prSet>
      <dgm:spPr/>
    </dgm:pt>
    <dgm:pt modelId="{8844B879-150C-44D4-B031-ACCF403B3B9D}" type="pres">
      <dgm:prSet presAssocID="{914D0B9F-FA52-4B72-868A-FBC103526FEB}" presName="rootComposite" presStyleCnt="0"/>
      <dgm:spPr/>
    </dgm:pt>
    <dgm:pt modelId="{6CA530BF-8391-46E5-8CAC-230C7C30EB5A}" type="pres">
      <dgm:prSet presAssocID="{914D0B9F-FA52-4B72-868A-FBC103526FEB}" presName="rootText" presStyleLbl="node2" presStyleIdx="1" presStyleCnt="3">
        <dgm:presLayoutVars>
          <dgm:chPref val="3"/>
        </dgm:presLayoutVars>
      </dgm:prSet>
      <dgm:spPr/>
    </dgm:pt>
    <dgm:pt modelId="{A8EA6D1E-391F-4434-9888-5A00B5F81FE6}" type="pres">
      <dgm:prSet presAssocID="{914D0B9F-FA52-4B72-868A-FBC103526FEB}" presName="rootConnector" presStyleLbl="node2" presStyleIdx="1" presStyleCnt="3"/>
      <dgm:spPr/>
    </dgm:pt>
    <dgm:pt modelId="{63CC0DFB-9B9A-4C8C-8E1D-19FD6B088668}" type="pres">
      <dgm:prSet presAssocID="{914D0B9F-FA52-4B72-868A-FBC103526FEB}" presName="hierChild4" presStyleCnt="0"/>
      <dgm:spPr/>
    </dgm:pt>
    <dgm:pt modelId="{2022E0B4-F198-451F-A780-0BFB15F87D82}" type="pres">
      <dgm:prSet presAssocID="{914D0B9F-FA52-4B72-868A-FBC103526FEB}" presName="hierChild5" presStyleCnt="0"/>
      <dgm:spPr/>
    </dgm:pt>
    <dgm:pt modelId="{FF7F1484-C8B0-456A-A8CB-A757D34C4799}" type="pres">
      <dgm:prSet presAssocID="{A4827805-4A57-4FDE-9BDE-F57C128F6F1F}" presName="Name37" presStyleLbl="parChTrans1D2" presStyleIdx="2" presStyleCnt="4"/>
      <dgm:spPr/>
    </dgm:pt>
    <dgm:pt modelId="{1EB79E1F-7CC0-464B-AEEB-9A02CD4E39D0}" type="pres">
      <dgm:prSet presAssocID="{69ACC0EF-7A00-4141-9919-3D6766D263B4}" presName="hierRoot2" presStyleCnt="0">
        <dgm:presLayoutVars>
          <dgm:hierBranch val="init"/>
        </dgm:presLayoutVars>
      </dgm:prSet>
      <dgm:spPr/>
    </dgm:pt>
    <dgm:pt modelId="{D8E039BB-6C5D-4F3D-AABB-7D41F57D8951}" type="pres">
      <dgm:prSet presAssocID="{69ACC0EF-7A00-4141-9919-3D6766D263B4}" presName="rootComposite" presStyleCnt="0"/>
      <dgm:spPr/>
    </dgm:pt>
    <dgm:pt modelId="{5157D9FE-AB47-4C7F-B45E-54A97DF16FD2}" type="pres">
      <dgm:prSet presAssocID="{69ACC0EF-7A00-4141-9919-3D6766D263B4}" presName="rootText" presStyleLbl="node2" presStyleIdx="2" presStyleCnt="3">
        <dgm:presLayoutVars>
          <dgm:chPref val="3"/>
        </dgm:presLayoutVars>
      </dgm:prSet>
      <dgm:spPr/>
    </dgm:pt>
    <dgm:pt modelId="{786F4893-611B-4A33-BEF7-234446F997CC}" type="pres">
      <dgm:prSet presAssocID="{69ACC0EF-7A00-4141-9919-3D6766D263B4}" presName="rootConnector" presStyleLbl="node2" presStyleIdx="2" presStyleCnt="3"/>
      <dgm:spPr/>
    </dgm:pt>
    <dgm:pt modelId="{5F6038EF-4B50-48DC-B63B-1C15071117E0}" type="pres">
      <dgm:prSet presAssocID="{69ACC0EF-7A00-4141-9919-3D6766D263B4}" presName="hierChild4" presStyleCnt="0"/>
      <dgm:spPr/>
    </dgm:pt>
    <dgm:pt modelId="{EF01AA01-2187-414E-B97C-CC73DD7684C6}" type="pres">
      <dgm:prSet presAssocID="{69ACC0EF-7A00-4141-9919-3D6766D263B4}" presName="hierChild5" presStyleCnt="0"/>
      <dgm:spPr/>
    </dgm:pt>
    <dgm:pt modelId="{36DCB647-B017-48A9-8071-7FDD5212617D}" type="pres">
      <dgm:prSet presAssocID="{B69A64DB-1714-436F-90C8-41D514202708}" presName="hierChild3" presStyleCnt="0"/>
      <dgm:spPr/>
    </dgm:pt>
    <dgm:pt modelId="{F7ABADF1-2493-454A-A9AE-1E2DA8143D4B}" type="pres">
      <dgm:prSet presAssocID="{DAFAB1A0-1F64-41C9-90BE-569B207832E5}" presName="Name111" presStyleLbl="parChTrans1D2" presStyleIdx="3" presStyleCnt="4"/>
      <dgm:spPr/>
    </dgm:pt>
    <dgm:pt modelId="{E9A75F93-4ABB-4670-9A3A-2A4AF28A7688}" type="pres">
      <dgm:prSet presAssocID="{29CC732A-4939-422F-B7D0-2B51D7C895AB}" presName="hierRoot3" presStyleCnt="0">
        <dgm:presLayoutVars>
          <dgm:hierBranch val="init"/>
        </dgm:presLayoutVars>
      </dgm:prSet>
      <dgm:spPr/>
    </dgm:pt>
    <dgm:pt modelId="{D141B6B8-2695-470B-9755-8D07FA1195D0}" type="pres">
      <dgm:prSet presAssocID="{29CC732A-4939-422F-B7D0-2B51D7C895AB}" presName="rootComposite3" presStyleCnt="0"/>
      <dgm:spPr/>
    </dgm:pt>
    <dgm:pt modelId="{3AEF2D66-BCA0-46CC-BC2E-6B2FE505A523}" type="pres">
      <dgm:prSet presAssocID="{29CC732A-4939-422F-B7D0-2B51D7C895AB}" presName="rootText3" presStyleLbl="asst1" presStyleIdx="0" presStyleCnt="1">
        <dgm:presLayoutVars>
          <dgm:chPref val="3"/>
        </dgm:presLayoutVars>
      </dgm:prSet>
      <dgm:spPr/>
    </dgm:pt>
    <dgm:pt modelId="{5BF3CF4F-2BCC-4BA7-94DD-8D9106F70BEF}" type="pres">
      <dgm:prSet presAssocID="{29CC732A-4939-422F-B7D0-2B51D7C895AB}" presName="rootConnector3" presStyleLbl="asst1" presStyleIdx="0" presStyleCnt="1"/>
      <dgm:spPr/>
    </dgm:pt>
    <dgm:pt modelId="{9946CAC4-BBBD-4E02-80DF-32DE666A7BE5}" type="pres">
      <dgm:prSet presAssocID="{29CC732A-4939-422F-B7D0-2B51D7C895AB}" presName="hierChild6" presStyleCnt="0"/>
      <dgm:spPr/>
    </dgm:pt>
    <dgm:pt modelId="{A5B4B26C-3394-4AA5-AE8E-E63C897B63F6}" type="pres">
      <dgm:prSet presAssocID="{29CC732A-4939-422F-B7D0-2B51D7C895AB}" presName="hierChild7" presStyleCnt="0"/>
      <dgm:spPr/>
    </dgm:pt>
  </dgm:ptLst>
  <dgm:cxnLst>
    <dgm:cxn modelId="{6CA4E105-5C6F-46CA-B872-6DC3B4291211}" type="presOf" srcId="{216E2FE9-F28A-47F0-BAEA-40444170140A}" destId="{304AD753-F8B8-4DAA-BA25-EA99441BDAA2}" srcOrd="0" destOrd="0" presId="urn:microsoft.com/office/officeart/2005/8/layout/orgChart1"/>
    <dgm:cxn modelId="{4B739E0E-93EB-400C-A17B-C70A419CC826}" srcId="{B69A64DB-1714-436F-90C8-41D514202708}" destId="{4001DED7-CAA9-4514-BA03-748C39458DE5}" srcOrd="1" destOrd="0" parTransId="{A9C34F63-06BA-40A0-B2FD-B70C18DC754B}" sibTransId="{3800F0A8-5884-4E7C-A123-CEB55463C4BB}"/>
    <dgm:cxn modelId="{98687A2A-598F-4065-9AFF-11B992749406}" type="presOf" srcId="{914D0B9F-FA52-4B72-868A-FBC103526FEB}" destId="{A8EA6D1E-391F-4434-9888-5A00B5F81FE6}" srcOrd="1" destOrd="0" presId="urn:microsoft.com/office/officeart/2005/8/layout/orgChart1"/>
    <dgm:cxn modelId="{A58DB245-3845-4EF1-9422-DDD888985FE8}" type="presOf" srcId="{29CC732A-4939-422F-B7D0-2B51D7C895AB}" destId="{5BF3CF4F-2BCC-4BA7-94DD-8D9106F70BEF}" srcOrd="1" destOrd="0" presId="urn:microsoft.com/office/officeart/2005/8/layout/orgChart1"/>
    <dgm:cxn modelId="{B44C8667-7861-4BF7-BE49-FF9B6C1C31E5}" type="presOf" srcId="{B69A64DB-1714-436F-90C8-41D514202708}" destId="{64A343DD-98C0-47F4-A259-0ACB643C41AF}" srcOrd="1" destOrd="0" presId="urn:microsoft.com/office/officeart/2005/8/layout/orgChart1"/>
    <dgm:cxn modelId="{199DCB73-4AEF-423F-9E81-946732FF1230}" type="presOf" srcId="{4001DED7-CAA9-4514-BA03-748C39458DE5}" destId="{D75A58BE-2C78-497A-AC8A-1BC58E34D08D}" srcOrd="1" destOrd="0" presId="urn:microsoft.com/office/officeart/2005/8/layout/orgChart1"/>
    <dgm:cxn modelId="{A3D23075-40CF-46EC-9CDB-9CB15EC17382}" srcId="{B69A64DB-1714-436F-90C8-41D514202708}" destId="{914D0B9F-FA52-4B72-868A-FBC103526FEB}" srcOrd="2" destOrd="0" parTransId="{7AB20C17-7B10-41C3-9F9D-173470D4EEE2}" sibTransId="{D9547081-0D0D-409D-B60E-B5E76F4A55F4}"/>
    <dgm:cxn modelId="{8FBE2578-CC13-42B1-BCEB-50B0D1B7DE8C}" type="presOf" srcId="{69ACC0EF-7A00-4141-9919-3D6766D263B4}" destId="{786F4893-611B-4A33-BEF7-234446F997CC}" srcOrd="1" destOrd="0" presId="urn:microsoft.com/office/officeart/2005/8/layout/orgChart1"/>
    <dgm:cxn modelId="{D072875A-CE35-45E6-B056-F970C924BECA}" type="presOf" srcId="{B69A64DB-1714-436F-90C8-41D514202708}" destId="{079746B6-0621-4E1E-977F-0D663A210BFB}" srcOrd="0" destOrd="0" presId="urn:microsoft.com/office/officeart/2005/8/layout/orgChart1"/>
    <dgm:cxn modelId="{A8F3177E-1181-4718-A1C7-1920CAAEE3A7}" srcId="{B69A64DB-1714-436F-90C8-41D514202708}" destId="{29CC732A-4939-422F-B7D0-2B51D7C895AB}" srcOrd="0" destOrd="0" parTransId="{DAFAB1A0-1F64-41C9-90BE-569B207832E5}" sibTransId="{D9D97652-9718-4A7F-A7A3-066BAF405C24}"/>
    <dgm:cxn modelId="{2781F282-4BC1-4A71-8246-300009FE76C8}" srcId="{B69A64DB-1714-436F-90C8-41D514202708}" destId="{69ACC0EF-7A00-4141-9919-3D6766D263B4}" srcOrd="3" destOrd="0" parTransId="{A4827805-4A57-4FDE-9BDE-F57C128F6F1F}" sibTransId="{61024B97-0DEB-405A-A072-D0EB4C6C1BE5}"/>
    <dgm:cxn modelId="{D6303897-8EE8-4EB5-A658-7F25646B7C99}" type="presOf" srcId="{7AB20C17-7B10-41C3-9F9D-173470D4EEE2}" destId="{3EA47A45-2456-425B-989C-BB39A48B6D28}" srcOrd="0" destOrd="0" presId="urn:microsoft.com/office/officeart/2005/8/layout/orgChart1"/>
    <dgm:cxn modelId="{CDC816AB-6CBF-4D90-9238-44C944AD7CEB}" type="presOf" srcId="{914D0B9F-FA52-4B72-868A-FBC103526FEB}" destId="{6CA530BF-8391-46E5-8CAC-230C7C30EB5A}" srcOrd="0" destOrd="0" presId="urn:microsoft.com/office/officeart/2005/8/layout/orgChart1"/>
    <dgm:cxn modelId="{577256AE-01C2-4442-AA3F-46CAF914E6BC}" type="presOf" srcId="{DAFAB1A0-1F64-41C9-90BE-569B207832E5}" destId="{F7ABADF1-2493-454A-A9AE-1E2DA8143D4B}" srcOrd="0" destOrd="0" presId="urn:microsoft.com/office/officeart/2005/8/layout/orgChart1"/>
    <dgm:cxn modelId="{1FB4E1B8-0323-481A-87C6-32A2A17BFEED}" type="presOf" srcId="{A9C34F63-06BA-40A0-B2FD-B70C18DC754B}" destId="{9B51D3AE-3F59-4ECA-8175-9AED895F1D43}" srcOrd="0" destOrd="0" presId="urn:microsoft.com/office/officeart/2005/8/layout/orgChart1"/>
    <dgm:cxn modelId="{D54EFAC9-62C0-45AC-BC09-78A865D6AC87}" type="presOf" srcId="{4001DED7-CAA9-4514-BA03-748C39458DE5}" destId="{4AACEB42-308F-459C-955A-24E5BF3A9E62}" srcOrd="0" destOrd="0" presId="urn:microsoft.com/office/officeart/2005/8/layout/orgChart1"/>
    <dgm:cxn modelId="{9F2211D5-9569-4DDA-BBC9-F5D81806E8E1}" type="presOf" srcId="{29CC732A-4939-422F-B7D0-2B51D7C895AB}" destId="{3AEF2D66-BCA0-46CC-BC2E-6B2FE505A523}" srcOrd="0" destOrd="0" presId="urn:microsoft.com/office/officeart/2005/8/layout/orgChart1"/>
    <dgm:cxn modelId="{AAD080F4-E993-45B8-8A3C-9E35AB78ADCC}" type="presOf" srcId="{69ACC0EF-7A00-4141-9919-3D6766D263B4}" destId="{5157D9FE-AB47-4C7F-B45E-54A97DF16FD2}" srcOrd="0" destOrd="0" presId="urn:microsoft.com/office/officeart/2005/8/layout/orgChart1"/>
    <dgm:cxn modelId="{FC0709F5-91A6-472A-9C50-F8C446C3D874}" srcId="{216E2FE9-F28A-47F0-BAEA-40444170140A}" destId="{B69A64DB-1714-436F-90C8-41D514202708}" srcOrd="0" destOrd="0" parTransId="{2AD2AE4D-454E-4088-A509-A991B19DF4A4}" sibTransId="{37C5BB85-1770-44CE-B86D-BD70B871CEA9}"/>
    <dgm:cxn modelId="{B3EF27F6-8639-4597-B855-88D75FC6B56B}" type="presOf" srcId="{A4827805-4A57-4FDE-9BDE-F57C128F6F1F}" destId="{FF7F1484-C8B0-456A-A8CB-A757D34C4799}" srcOrd="0" destOrd="0" presId="urn:microsoft.com/office/officeart/2005/8/layout/orgChart1"/>
    <dgm:cxn modelId="{9A382438-8763-423B-BDCC-8BA72431F4FC}" type="presParOf" srcId="{304AD753-F8B8-4DAA-BA25-EA99441BDAA2}" destId="{2DDF8CC2-8890-48BB-B87A-1157E1337732}" srcOrd="0" destOrd="0" presId="urn:microsoft.com/office/officeart/2005/8/layout/orgChart1"/>
    <dgm:cxn modelId="{B8FE696F-7C03-4E33-BED3-D5C37D34DFBF}" type="presParOf" srcId="{2DDF8CC2-8890-48BB-B87A-1157E1337732}" destId="{DCDDBABC-2000-4CE9-8CE0-9BB494DF5508}" srcOrd="0" destOrd="0" presId="urn:microsoft.com/office/officeart/2005/8/layout/orgChart1"/>
    <dgm:cxn modelId="{22C4E1EC-DC1D-4704-A689-70FCDD54BA5A}" type="presParOf" srcId="{DCDDBABC-2000-4CE9-8CE0-9BB494DF5508}" destId="{079746B6-0621-4E1E-977F-0D663A210BFB}" srcOrd="0" destOrd="0" presId="urn:microsoft.com/office/officeart/2005/8/layout/orgChart1"/>
    <dgm:cxn modelId="{BC1D5F28-B888-46A7-B562-B245384E1C6D}" type="presParOf" srcId="{DCDDBABC-2000-4CE9-8CE0-9BB494DF5508}" destId="{64A343DD-98C0-47F4-A259-0ACB643C41AF}" srcOrd="1" destOrd="0" presId="urn:microsoft.com/office/officeart/2005/8/layout/orgChart1"/>
    <dgm:cxn modelId="{A83BE907-2191-4665-B38F-44D6BD7E9572}" type="presParOf" srcId="{2DDF8CC2-8890-48BB-B87A-1157E1337732}" destId="{FC9DDD01-970F-4DF8-B156-C120E3BB3467}" srcOrd="1" destOrd="0" presId="urn:microsoft.com/office/officeart/2005/8/layout/orgChart1"/>
    <dgm:cxn modelId="{616C57A1-4049-4DF4-9C40-DC44BA6B5AE4}" type="presParOf" srcId="{FC9DDD01-970F-4DF8-B156-C120E3BB3467}" destId="{9B51D3AE-3F59-4ECA-8175-9AED895F1D43}" srcOrd="0" destOrd="0" presId="urn:microsoft.com/office/officeart/2005/8/layout/orgChart1"/>
    <dgm:cxn modelId="{BAF64765-2CF2-4A5B-AE29-4FBE811E485B}" type="presParOf" srcId="{FC9DDD01-970F-4DF8-B156-C120E3BB3467}" destId="{C4C2C230-9261-4DCF-83A6-CEA632DBF4CC}" srcOrd="1" destOrd="0" presId="urn:microsoft.com/office/officeart/2005/8/layout/orgChart1"/>
    <dgm:cxn modelId="{1BE14EC6-4906-4C13-904E-48F7653A7F0B}" type="presParOf" srcId="{C4C2C230-9261-4DCF-83A6-CEA632DBF4CC}" destId="{AD50DDD6-1750-46E1-BAF0-9C4D34C7306D}" srcOrd="0" destOrd="0" presId="urn:microsoft.com/office/officeart/2005/8/layout/orgChart1"/>
    <dgm:cxn modelId="{DC05C784-C152-4EEA-9543-8E9DCDF277CC}" type="presParOf" srcId="{AD50DDD6-1750-46E1-BAF0-9C4D34C7306D}" destId="{4AACEB42-308F-459C-955A-24E5BF3A9E62}" srcOrd="0" destOrd="0" presId="urn:microsoft.com/office/officeart/2005/8/layout/orgChart1"/>
    <dgm:cxn modelId="{57B28F76-86D4-4656-AE7C-DB199FB7381B}" type="presParOf" srcId="{AD50DDD6-1750-46E1-BAF0-9C4D34C7306D}" destId="{D75A58BE-2C78-497A-AC8A-1BC58E34D08D}" srcOrd="1" destOrd="0" presId="urn:microsoft.com/office/officeart/2005/8/layout/orgChart1"/>
    <dgm:cxn modelId="{B44E6162-606F-47A3-939A-EB468F9FB5F1}" type="presParOf" srcId="{C4C2C230-9261-4DCF-83A6-CEA632DBF4CC}" destId="{75D87A8A-FA5F-49A6-BA5A-30AD5B886E4E}" srcOrd="1" destOrd="0" presId="urn:microsoft.com/office/officeart/2005/8/layout/orgChart1"/>
    <dgm:cxn modelId="{85FE9DD6-8E9E-4499-9073-175330CA62F8}" type="presParOf" srcId="{C4C2C230-9261-4DCF-83A6-CEA632DBF4CC}" destId="{883422BB-0A94-40CE-9E10-B3060B0B7888}" srcOrd="2" destOrd="0" presId="urn:microsoft.com/office/officeart/2005/8/layout/orgChart1"/>
    <dgm:cxn modelId="{0B66DCE3-C278-4E08-BE4A-5DAB3DE559B8}" type="presParOf" srcId="{FC9DDD01-970F-4DF8-B156-C120E3BB3467}" destId="{3EA47A45-2456-425B-989C-BB39A48B6D28}" srcOrd="2" destOrd="0" presId="urn:microsoft.com/office/officeart/2005/8/layout/orgChart1"/>
    <dgm:cxn modelId="{5ED19B79-69AC-4F2C-BDA6-956619F980C4}" type="presParOf" srcId="{FC9DDD01-970F-4DF8-B156-C120E3BB3467}" destId="{255FC025-EF85-4811-8348-A95FB44601AE}" srcOrd="3" destOrd="0" presId="urn:microsoft.com/office/officeart/2005/8/layout/orgChart1"/>
    <dgm:cxn modelId="{48FDC98A-00B6-4354-A7D9-7DC16A9D2117}" type="presParOf" srcId="{255FC025-EF85-4811-8348-A95FB44601AE}" destId="{8844B879-150C-44D4-B031-ACCF403B3B9D}" srcOrd="0" destOrd="0" presId="urn:microsoft.com/office/officeart/2005/8/layout/orgChart1"/>
    <dgm:cxn modelId="{8116F896-22DA-4361-A1EA-C5364533F5C2}" type="presParOf" srcId="{8844B879-150C-44D4-B031-ACCF403B3B9D}" destId="{6CA530BF-8391-46E5-8CAC-230C7C30EB5A}" srcOrd="0" destOrd="0" presId="urn:microsoft.com/office/officeart/2005/8/layout/orgChart1"/>
    <dgm:cxn modelId="{E20819EC-0C76-4414-AF22-1C9D3B3DA203}" type="presParOf" srcId="{8844B879-150C-44D4-B031-ACCF403B3B9D}" destId="{A8EA6D1E-391F-4434-9888-5A00B5F81FE6}" srcOrd="1" destOrd="0" presId="urn:microsoft.com/office/officeart/2005/8/layout/orgChart1"/>
    <dgm:cxn modelId="{D0EA0A26-7CE3-447F-941C-03A27FA256A3}" type="presParOf" srcId="{255FC025-EF85-4811-8348-A95FB44601AE}" destId="{63CC0DFB-9B9A-4C8C-8E1D-19FD6B088668}" srcOrd="1" destOrd="0" presId="urn:microsoft.com/office/officeart/2005/8/layout/orgChart1"/>
    <dgm:cxn modelId="{27ECC120-A37E-41DA-B621-F7DB1A90DF63}" type="presParOf" srcId="{255FC025-EF85-4811-8348-A95FB44601AE}" destId="{2022E0B4-F198-451F-A780-0BFB15F87D82}" srcOrd="2" destOrd="0" presId="urn:microsoft.com/office/officeart/2005/8/layout/orgChart1"/>
    <dgm:cxn modelId="{BC6C18DF-18FB-4549-9484-95DC033F6F6E}" type="presParOf" srcId="{FC9DDD01-970F-4DF8-B156-C120E3BB3467}" destId="{FF7F1484-C8B0-456A-A8CB-A757D34C4799}" srcOrd="4" destOrd="0" presId="urn:microsoft.com/office/officeart/2005/8/layout/orgChart1"/>
    <dgm:cxn modelId="{E1277B4A-B7CE-49AC-84D9-3CF95A553E7F}" type="presParOf" srcId="{FC9DDD01-970F-4DF8-B156-C120E3BB3467}" destId="{1EB79E1F-7CC0-464B-AEEB-9A02CD4E39D0}" srcOrd="5" destOrd="0" presId="urn:microsoft.com/office/officeart/2005/8/layout/orgChart1"/>
    <dgm:cxn modelId="{0EA53651-02CE-4E92-A5D3-8D593422CB89}" type="presParOf" srcId="{1EB79E1F-7CC0-464B-AEEB-9A02CD4E39D0}" destId="{D8E039BB-6C5D-4F3D-AABB-7D41F57D8951}" srcOrd="0" destOrd="0" presId="urn:microsoft.com/office/officeart/2005/8/layout/orgChart1"/>
    <dgm:cxn modelId="{8D4B3AA5-5624-47FB-A49E-51FA583B8731}" type="presParOf" srcId="{D8E039BB-6C5D-4F3D-AABB-7D41F57D8951}" destId="{5157D9FE-AB47-4C7F-B45E-54A97DF16FD2}" srcOrd="0" destOrd="0" presId="urn:microsoft.com/office/officeart/2005/8/layout/orgChart1"/>
    <dgm:cxn modelId="{D854AB47-01CF-4695-A272-A566D56BE66D}" type="presParOf" srcId="{D8E039BB-6C5D-4F3D-AABB-7D41F57D8951}" destId="{786F4893-611B-4A33-BEF7-234446F997CC}" srcOrd="1" destOrd="0" presId="urn:microsoft.com/office/officeart/2005/8/layout/orgChart1"/>
    <dgm:cxn modelId="{3F50B79A-893F-4492-BCAD-ACEEE512E91B}" type="presParOf" srcId="{1EB79E1F-7CC0-464B-AEEB-9A02CD4E39D0}" destId="{5F6038EF-4B50-48DC-B63B-1C15071117E0}" srcOrd="1" destOrd="0" presId="urn:microsoft.com/office/officeart/2005/8/layout/orgChart1"/>
    <dgm:cxn modelId="{FCA719B4-B1E0-4DAA-B832-85EE8BD52D62}" type="presParOf" srcId="{1EB79E1F-7CC0-464B-AEEB-9A02CD4E39D0}" destId="{EF01AA01-2187-414E-B97C-CC73DD7684C6}" srcOrd="2" destOrd="0" presId="urn:microsoft.com/office/officeart/2005/8/layout/orgChart1"/>
    <dgm:cxn modelId="{837928B8-E155-45B9-8FCF-DFA1013AE86B}" type="presParOf" srcId="{2DDF8CC2-8890-48BB-B87A-1157E1337732}" destId="{36DCB647-B017-48A9-8071-7FDD5212617D}" srcOrd="2" destOrd="0" presId="urn:microsoft.com/office/officeart/2005/8/layout/orgChart1"/>
    <dgm:cxn modelId="{9397D7E5-09DC-46C3-9F02-3BAA23DA3C35}" type="presParOf" srcId="{36DCB647-B017-48A9-8071-7FDD5212617D}" destId="{F7ABADF1-2493-454A-A9AE-1E2DA8143D4B}" srcOrd="0" destOrd="0" presId="urn:microsoft.com/office/officeart/2005/8/layout/orgChart1"/>
    <dgm:cxn modelId="{FF72F1D4-1D37-4BCB-9C83-DE99D839F5DC}" type="presParOf" srcId="{36DCB647-B017-48A9-8071-7FDD5212617D}" destId="{E9A75F93-4ABB-4670-9A3A-2A4AF28A7688}" srcOrd="1" destOrd="0" presId="urn:microsoft.com/office/officeart/2005/8/layout/orgChart1"/>
    <dgm:cxn modelId="{C3BD57A1-EB89-4836-BA76-6FFE0EB9495B}" type="presParOf" srcId="{E9A75F93-4ABB-4670-9A3A-2A4AF28A7688}" destId="{D141B6B8-2695-470B-9755-8D07FA1195D0}" srcOrd="0" destOrd="0" presId="urn:microsoft.com/office/officeart/2005/8/layout/orgChart1"/>
    <dgm:cxn modelId="{4547B63D-A507-4BD6-B989-CBCD4C208D83}" type="presParOf" srcId="{D141B6B8-2695-470B-9755-8D07FA1195D0}" destId="{3AEF2D66-BCA0-46CC-BC2E-6B2FE505A523}" srcOrd="0" destOrd="0" presId="urn:microsoft.com/office/officeart/2005/8/layout/orgChart1"/>
    <dgm:cxn modelId="{7754A90C-ECC0-4157-A53C-639DD42DF761}" type="presParOf" srcId="{D141B6B8-2695-470B-9755-8D07FA1195D0}" destId="{5BF3CF4F-2BCC-4BA7-94DD-8D9106F70BEF}" srcOrd="1" destOrd="0" presId="urn:microsoft.com/office/officeart/2005/8/layout/orgChart1"/>
    <dgm:cxn modelId="{ABD4E34A-3E2A-4C01-BF0A-31CE23E69372}" type="presParOf" srcId="{E9A75F93-4ABB-4670-9A3A-2A4AF28A7688}" destId="{9946CAC4-BBBD-4E02-80DF-32DE666A7BE5}" srcOrd="1" destOrd="0" presId="urn:microsoft.com/office/officeart/2005/8/layout/orgChart1"/>
    <dgm:cxn modelId="{1B42B74C-9D04-478A-8258-217B50976C75}" type="presParOf" srcId="{E9A75F93-4ABB-4670-9A3A-2A4AF28A7688}" destId="{A5B4B26C-3394-4AA5-AE8E-E63C897B63F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16E2FE9-F28A-47F0-BAEA-40444170140A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4001DED7-CAA9-4514-BA03-748C39458DE5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Universal Language </a:t>
          </a:r>
        </a:p>
      </dgm:t>
    </dgm:pt>
    <dgm:pt modelId="{A9C34F63-06BA-40A0-B2FD-B70C18DC754B}" type="parTrans" cxnId="{4B739E0E-93EB-400C-A17B-C70A419CC826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3800F0A8-5884-4E7C-A123-CEB55463C4BB}" type="sibTrans" cxnId="{4B739E0E-93EB-400C-A17B-C70A419CC826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914D0B9F-FA52-4B72-868A-FBC103526FEB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Impact on the senses</a:t>
          </a:r>
        </a:p>
      </dgm:t>
    </dgm:pt>
    <dgm:pt modelId="{7AB20C17-7B10-41C3-9F9D-173470D4EEE2}" type="parTrans" cxnId="{A3D23075-40CF-46EC-9CDB-9CB15EC1738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D9547081-0D0D-409D-B60E-B5E76F4A55F4}" type="sibTrans" cxnId="{A3D23075-40CF-46EC-9CDB-9CB15EC1738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69ACC0EF-7A00-4141-9919-3D6766D263B4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Techniques used in creation of performance</a:t>
          </a:r>
        </a:p>
      </dgm:t>
    </dgm:pt>
    <dgm:pt modelId="{A4827805-4A57-4FDE-9BDE-F57C128F6F1F}" type="parTrans" cxnId="{2781F282-4BC1-4A71-8246-300009FE76C8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61024B97-0DEB-405A-A072-D0EB4C6C1BE5}" type="sibTrans" cxnId="{2781F282-4BC1-4A71-8246-300009FE76C8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D924222-92DC-401D-B128-E49772CD5C01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Audience layout and proximity</a:t>
          </a:r>
        </a:p>
      </dgm:t>
    </dgm:pt>
    <dgm:pt modelId="{920EC4D0-8F8E-4C55-9EC6-E71EA41AF13E}" type="parTrans" cxnId="{78CD69CE-4EB3-435D-BFFC-82B0E9A682C5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795696DF-3CBE-4446-93A4-126F73A527A3}" type="sibTrans" cxnId="{78CD69CE-4EB3-435D-BFFC-82B0E9A682C5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FABA4A36-4677-4E48-AFEE-9C5BA105FA23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Physical theatre</a:t>
          </a:r>
        </a:p>
      </dgm:t>
    </dgm:pt>
    <dgm:pt modelId="{27C11121-FCCA-4B10-A793-21F6883A2B3E}" type="parTrans" cxnId="{FE9726EF-6A97-4AD3-A56A-B71251DB179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8C16C27B-100D-435C-A068-40103649064F}" type="sibTrans" cxnId="{FE9726EF-6A97-4AD3-A56A-B71251DB179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4BE77738-F0C4-4728-BC02-C374BF908180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Audience imagination</a:t>
          </a:r>
        </a:p>
      </dgm:t>
    </dgm:pt>
    <dgm:pt modelId="{E2748FE1-99E4-46E4-809B-BCD50BB0B3AA}" type="parTrans" cxnId="{D80C116F-F541-4D71-816F-7A56E7AF0C9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D4E2BF7-B563-49B0-904E-B8EE07D97D92}" type="sibTrans" cxnId="{D80C116F-F541-4D71-816F-7A56E7AF0C9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2099657F-5E95-4A9A-8397-C719E7118C6D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What we Hear and silence</a:t>
          </a:r>
        </a:p>
      </dgm:t>
    </dgm:pt>
    <dgm:pt modelId="{26D77EF0-471E-49ED-9272-83A30D8CDB1F}" type="parTrans" cxnId="{0FCCDE68-D4E5-4463-9590-B4C8B835BB41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50EA005A-EBFF-4928-B918-A63F41C90005}" type="sibTrans" cxnId="{0FCCDE68-D4E5-4463-9590-B4C8B835BB41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AF6BE1F-9CB6-4F85-8A35-33D4C5115213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Visual pictures on stage</a:t>
          </a:r>
        </a:p>
      </dgm:t>
    </dgm:pt>
    <dgm:pt modelId="{6D2ECB51-2F3D-4A9A-B17C-D041211B851C}" type="parTrans" cxnId="{7C6D4977-5942-4A58-A57F-1AA8FDA8C700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C05E52EB-5669-42D3-97B5-ACBBC894550D}" type="sibTrans" cxnId="{7C6D4977-5942-4A58-A57F-1AA8FDA8C700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E8B88821-919E-4E19-B852-E9A2D494256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Visceral (touch) qualities</a:t>
          </a:r>
        </a:p>
      </dgm:t>
    </dgm:pt>
    <dgm:pt modelId="{A9A4E0F6-A4E0-44C2-A003-96761793C542}" type="parTrans" cxnId="{1C2AD68A-0136-4885-A4B3-483DE7F53D5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59FB101B-6346-4B4B-8358-D129ACFE62C3}" type="sibTrans" cxnId="{1C2AD68A-0136-4885-A4B3-483DE7F53D5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E8E49012-3BFB-4E1A-B6FD-80C1B53A118C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Screams</a:t>
          </a:r>
        </a:p>
      </dgm:t>
    </dgm:pt>
    <dgm:pt modelId="{9B6A02D0-C180-4DFD-BC06-4BE4C3F070FC}" type="parTrans" cxnId="{647FF18C-92A8-4B69-84D6-61CABCA964F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A92F90F8-C352-48DB-9DEA-0FA1472FCD18}" type="sibTrans" cxnId="{647FF18C-92A8-4B69-84D6-61CABCA964F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CF12D951-5004-4BD2-8FDF-A88F922F0F9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Whispers</a:t>
          </a:r>
        </a:p>
      </dgm:t>
    </dgm:pt>
    <dgm:pt modelId="{8988F6F6-F2D4-41D4-8365-E8D67DC61266}" type="parTrans" cxnId="{8969ED1A-A532-47E0-A809-C18AE53DBE5B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D022C765-7212-497A-9187-B1377150753B}" type="sibTrans" cxnId="{8969ED1A-A532-47E0-A809-C18AE53DBE5B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BA79D967-B31D-4DA4-AB25-53F01210C5E6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Chanting</a:t>
          </a:r>
        </a:p>
      </dgm:t>
    </dgm:pt>
    <dgm:pt modelId="{C12A2C49-BFE6-47FC-A140-F492AC97C143}" type="parTrans" cxnId="{0C1C8775-26A6-4FC6-BFD2-01007848340D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E1EE4173-CDE5-4E26-85BE-FC3F4A609F72}" type="sibTrans" cxnId="{0C1C8775-26A6-4FC6-BFD2-01007848340D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29CC732A-4939-422F-B7D0-2B51D7C895AB}" type="asst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Key Features of </a:t>
          </a:r>
          <a:r>
            <a:rPr lang="en-GB" dirty="0" err="1">
              <a:latin typeface="Twinkl Light" pitchFamily="2" charset="0"/>
            </a:rPr>
            <a:t>Artaudian</a:t>
          </a:r>
          <a:r>
            <a:rPr lang="en-GB" dirty="0">
              <a:latin typeface="Twinkl Light" pitchFamily="2" charset="0"/>
            </a:rPr>
            <a:t> Theatre</a:t>
          </a:r>
        </a:p>
      </dgm:t>
    </dgm:pt>
    <dgm:pt modelId="{D9D97652-9718-4A7F-A7A3-066BAF405C24}" type="sibTrans" cxnId="{A8F3177E-1181-4718-A1C7-1920CAAEE3A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DAFAB1A0-1F64-41C9-90BE-569B207832E5}" type="parTrans" cxnId="{A8F3177E-1181-4718-A1C7-1920CAAEE3A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304AD753-F8B8-4DAA-BA25-EA99441BDAA2}" type="pres">
      <dgm:prSet presAssocID="{216E2FE9-F28A-47F0-BAEA-4044417014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9E27BE0-1A23-4F24-9335-0791D06C752A}" type="pres">
      <dgm:prSet presAssocID="{29CC732A-4939-422F-B7D0-2B51D7C895AB}" presName="hierRoot1" presStyleCnt="0">
        <dgm:presLayoutVars>
          <dgm:hierBranch val="init"/>
        </dgm:presLayoutVars>
      </dgm:prSet>
      <dgm:spPr/>
    </dgm:pt>
    <dgm:pt modelId="{C8B01854-B67E-449C-88AF-06D8CD9DF2C5}" type="pres">
      <dgm:prSet presAssocID="{29CC732A-4939-422F-B7D0-2B51D7C895AB}" presName="rootComposite1" presStyleCnt="0"/>
      <dgm:spPr/>
    </dgm:pt>
    <dgm:pt modelId="{BB1516BC-9525-4FFF-B1FD-8A8CF338C91A}" type="pres">
      <dgm:prSet presAssocID="{29CC732A-4939-422F-B7D0-2B51D7C895AB}" presName="rootText1" presStyleLbl="node0" presStyleIdx="0" presStyleCnt="1">
        <dgm:presLayoutVars>
          <dgm:chPref val="3"/>
        </dgm:presLayoutVars>
      </dgm:prSet>
      <dgm:spPr/>
    </dgm:pt>
    <dgm:pt modelId="{F6B0D91D-8F79-49E4-B6C5-5A9C095F9360}" type="pres">
      <dgm:prSet presAssocID="{29CC732A-4939-422F-B7D0-2B51D7C895AB}" presName="rootConnector1" presStyleLbl="asst0" presStyleIdx="0" presStyleCnt="0"/>
      <dgm:spPr/>
    </dgm:pt>
    <dgm:pt modelId="{90759A3A-12EA-4E6C-A8A0-575CD7970900}" type="pres">
      <dgm:prSet presAssocID="{29CC732A-4939-422F-B7D0-2B51D7C895AB}" presName="hierChild2" presStyleCnt="0"/>
      <dgm:spPr/>
    </dgm:pt>
    <dgm:pt modelId="{9B51D3AE-3F59-4ECA-8175-9AED895F1D43}" type="pres">
      <dgm:prSet presAssocID="{A9C34F63-06BA-40A0-B2FD-B70C18DC754B}" presName="Name37" presStyleLbl="parChTrans1D2" presStyleIdx="0" presStyleCnt="3"/>
      <dgm:spPr/>
    </dgm:pt>
    <dgm:pt modelId="{C4C2C230-9261-4DCF-83A6-CEA632DBF4CC}" type="pres">
      <dgm:prSet presAssocID="{4001DED7-CAA9-4514-BA03-748C39458DE5}" presName="hierRoot2" presStyleCnt="0">
        <dgm:presLayoutVars>
          <dgm:hierBranch val="init"/>
        </dgm:presLayoutVars>
      </dgm:prSet>
      <dgm:spPr/>
    </dgm:pt>
    <dgm:pt modelId="{AD50DDD6-1750-46E1-BAF0-9C4D34C7306D}" type="pres">
      <dgm:prSet presAssocID="{4001DED7-CAA9-4514-BA03-748C39458DE5}" presName="rootComposite" presStyleCnt="0"/>
      <dgm:spPr/>
    </dgm:pt>
    <dgm:pt modelId="{4AACEB42-308F-459C-955A-24E5BF3A9E62}" type="pres">
      <dgm:prSet presAssocID="{4001DED7-CAA9-4514-BA03-748C39458DE5}" presName="rootText" presStyleLbl="node2" presStyleIdx="0" presStyleCnt="3">
        <dgm:presLayoutVars>
          <dgm:chPref val="3"/>
        </dgm:presLayoutVars>
      </dgm:prSet>
      <dgm:spPr/>
    </dgm:pt>
    <dgm:pt modelId="{D75A58BE-2C78-497A-AC8A-1BC58E34D08D}" type="pres">
      <dgm:prSet presAssocID="{4001DED7-CAA9-4514-BA03-748C39458DE5}" presName="rootConnector" presStyleLbl="node2" presStyleIdx="0" presStyleCnt="3"/>
      <dgm:spPr/>
    </dgm:pt>
    <dgm:pt modelId="{75D87A8A-FA5F-49A6-BA5A-30AD5B886E4E}" type="pres">
      <dgm:prSet presAssocID="{4001DED7-CAA9-4514-BA03-748C39458DE5}" presName="hierChild4" presStyleCnt="0"/>
      <dgm:spPr/>
    </dgm:pt>
    <dgm:pt modelId="{34999F59-46E4-4D02-93A7-653263849643}" type="pres">
      <dgm:prSet presAssocID="{9B6A02D0-C180-4DFD-BC06-4BE4C3F070FC}" presName="Name37" presStyleLbl="parChTrans1D3" presStyleIdx="0" presStyleCnt="9"/>
      <dgm:spPr/>
    </dgm:pt>
    <dgm:pt modelId="{1EC81C2F-2F0A-43C0-B558-E57882F0F374}" type="pres">
      <dgm:prSet presAssocID="{E8E49012-3BFB-4E1A-B6FD-80C1B53A118C}" presName="hierRoot2" presStyleCnt="0">
        <dgm:presLayoutVars>
          <dgm:hierBranch val="init"/>
        </dgm:presLayoutVars>
      </dgm:prSet>
      <dgm:spPr/>
    </dgm:pt>
    <dgm:pt modelId="{10069F9A-3044-4557-BCA5-C03196CBB4DD}" type="pres">
      <dgm:prSet presAssocID="{E8E49012-3BFB-4E1A-B6FD-80C1B53A118C}" presName="rootComposite" presStyleCnt="0"/>
      <dgm:spPr/>
    </dgm:pt>
    <dgm:pt modelId="{D8CF3383-0945-4C8D-8A53-372F0B50E698}" type="pres">
      <dgm:prSet presAssocID="{E8E49012-3BFB-4E1A-B6FD-80C1B53A118C}" presName="rootText" presStyleLbl="node3" presStyleIdx="0" presStyleCnt="9">
        <dgm:presLayoutVars>
          <dgm:chPref val="3"/>
        </dgm:presLayoutVars>
      </dgm:prSet>
      <dgm:spPr/>
    </dgm:pt>
    <dgm:pt modelId="{808637AA-354C-4B43-A849-749AB348FB04}" type="pres">
      <dgm:prSet presAssocID="{E8E49012-3BFB-4E1A-B6FD-80C1B53A118C}" presName="rootConnector" presStyleLbl="node3" presStyleIdx="0" presStyleCnt="9"/>
      <dgm:spPr/>
    </dgm:pt>
    <dgm:pt modelId="{0FF12D72-BA90-4FFD-B73E-175D7EF15DE6}" type="pres">
      <dgm:prSet presAssocID="{E8E49012-3BFB-4E1A-B6FD-80C1B53A118C}" presName="hierChild4" presStyleCnt="0"/>
      <dgm:spPr/>
    </dgm:pt>
    <dgm:pt modelId="{271014B1-5FD8-4B57-A937-EA6AC2F4BC06}" type="pres">
      <dgm:prSet presAssocID="{E8E49012-3BFB-4E1A-B6FD-80C1B53A118C}" presName="hierChild5" presStyleCnt="0"/>
      <dgm:spPr/>
    </dgm:pt>
    <dgm:pt modelId="{A71D40DB-5B54-4F62-8ADD-EAB66632ADEE}" type="pres">
      <dgm:prSet presAssocID="{8988F6F6-F2D4-41D4-8365-E8D67DC61266}" presName="Name37" presStyleLbl="parChTrans1D3" presStyleIdx="1" presStyleCnt="9"/>
      <dgm:spPr/>
    </dgm:pt>
    <dgm:pt modelId="{A044EB56-EC84-4E07-8657-9C2697EBFB0B}" type="pres">
      <dgm:prSet presAssocID="{CF12D951-5004-4BD2-8FDF-A88F922F0F9A}" presName="hierRoot2" presStyleCnt="0">
        <dgm:presLayoutVars>
          <dgm:hierBranch val="init"/>
        </dgm:presLayoutVars>
      </dgm:prSet>
      <dgm:spPr/>
    </dgm:pt>
    <dgm:pt modelId="{A3A15930-56D2-42C2-9116-9F7268FAFA27}" type="pres">
      <dgm:prSet presAssocID="{CF12D951-5004-4BD2-8FDF-A88F922F0F9A}" presName="rootComposite" presStyleCnt="0"/>
      <dgm:spPr/>
    </dgm:pt>
    <dgm:pt modelId="{337053C6-D7B2-45F9-B451-538BEDF3D36B}" type="pres">
      <dgm:prSet presAssocID="{CF12D951-5004-4BD2-8FDF-A88F922F0F9A}" presName="rootText" presStyleLbl="node3" presStyleIdx="1" presStyleCnt="9">
        <dgm:presLayoutVars>
          <dgm:chPref val="3"/>
        </dgm:presLayoutVars>
      </dgm:prSet>
      <dgm:spPr/>
    </dgm:pt>
    <dgm:pt modelId="{F73B5359-3C6A-4427-A9D8-2F56BD63D69A}" type="pres">
      <dgm:prSet presAssocID="{CF12D951-5004-4BD2-8FDF-A88F922F0F9A}" presName="rootConnector" presStyleLbl="node3" presStyleIdx="1" presStyleCnt="9"/>
      <dgm:spPr/>
    </dgm:pt>
    <dgm:pt modelId="{C25EEF71-8E52-4760-99FB-98D2E765D94D}" type="pres">
      <dgm:prSet presAssocID="{CF12D951-5004-4BD2-8FDF-A88F922F0F9A}" presName="hierChild4" presStyleCnt="0"/>
      <dgm:spPr/>
    </dgm:pt>
    <dgm:pt modelId="{AFE4B9B4-BBEC-430E-9210-1649E0D0D3CB}" type="pres">
      <dgm:prSet presAssocID="{CF12D951-5004-4BD2-8FDF-A88F922F0F9A}" presName="hierChild5" presStyleCnt="0"/>
      <dgm:spPr/>
    </dgm:pt>
    <dgm:pt modelId="{CDCD0323-A13F-44A2-8770-703B1843D3A7}" type="pres">
      <dgm:prSet presAssocID="{C12A2C49-BFE6-47FC-A140-F492AC97C143}" presName="Name37" presStyleLbl="parChTrans1D3" presStyleIdx="2" presStyleCnt="9"/>
      <dgm:spPr/>
    </dgm:pt>
    <dgm:pt modelId="{FE3020D1-789E-4090-A356-7072FEA2B3CE}" type="pres">
      <dgm:prSet presAssocID="{BA79D967-B31D-4DA4-AB25-53F01210C5E6}" presName="hierRoot2" presStyleCnt="0">
        <dgm:presLayoutVars>
          <dgm:hierBranch val="init"/>
        </dgm:presLayoutVars>
      </dgm:prSet>
      <dgm:spPr/>
    </dgm:pt>
    <dgm:pt modelId="{C5F6740C-9263-41AB-8055-9A1680F0D9BE}" type="pres">
      <dgm:prSet presAssocID="{BA79D967-B31D-4DA4-AB25-53F01210C5E6}" presName="rootComposite" presStyleCnt="0"/>
      <dgm:spPr/>
    </dgm:pt>
    <dgm:pt modelId="{907791FD-DDF0-4C88-A9AB-B04483412C06}" type="pres">
      <dgm:prSet presAssocID="{BA79D967-B31D-4DA4-AB25-53F01210C5E6}" presName="rootText" presStyleLbl="node3" presStyleIdx="2" presStyleCnt="9">
        <dgm:presLayoutVars>
          <dgm:chPref val="3"/>
        </dgm:presLayoutVars>
      </dgm:prSet>
      <dgm:spPr/>
    </dgm:pt>
    <dgm:pt modelId="{0BC92007-C788-4AE9-B6ED-681853F3E6FA}" type="pres">
      <dgm:prSet presAssocID="{BA79D967-B31D-4DA4-AB25-53F01210C5E6}" presName="rootConnector" presStyleLbl="node3" presStyleIdx="2" presStyleCnt="9"/>
      <dgm:spPr/>
    </dgm:pt>
    <dgm:pt modelId="{E353E3C1-2D6F-4EE5-84FD-D73AC76C1F4F}" type="pres">
      <dgm:prSet presAssocID="{BA79D967-B31D-4DA4-AB25-53F01210C5E6}" presName="hierChild4" presStyleCnt="0"/>
      <dgm:spPr/>
    </dgm:pt>
    <dgm:pt modelId="{6CB2CFB7-3304-45B3-B77C-414FA58F24B4}" type="pres">
      <dgm:prSet presAssocID="{BA79D967-B31D-4DA4-AB25-53F01210C5E6}" presName="hierChild5" presStyleCnt="0"/>
      <dgm:spPr/>
    </dgm:pt>
    <dgm:pt modelId="{883422BB-0A94-40CE-9E10-B3060B0B7888}" type="pres">
      <dgm:prSet presAssocID="{4001DED7-CAA9-4514-BA03-748C39458DE5}" presName="hierChild5" presStyleCnt="0"/>
      <dgm:spPr/>
    </dgm:pt>
    <dgm:pt modelId="{3EA47A45-2456-425B-989C-BB39A48B6D28}" type="pres">
      <dgm:prSet presAssocID="{7AB20C17-7B10-41C3-9F9D-173470D4EEE2}" presName="Name37" presStyleLbl="parChTrans1D2" presStyleIdx="1" presStyleCnt="3"/>
      <dgm:spPr/>
    </dgm:pt>
    <dgm:pt modelId="{255FC025-EF85-4811-8348-A95FB44601AE}" type="pres">
      <dgm:prSet presAssocID="{914D0B9F-FA52-4B72-868A-FBC103526FEB}" presName="hierRoot2" presStyleCnt="0">
        <dgm:presLayoutVars>
          <dgm:hierBranch val="init"/>
        </dgm:presLayoutVars>
      </dgm:prSet>
      <dgm:spPr/>
    </dgm:pt>
    <dgm:pt modelId="{8844B879-150C-44D4-B031-ACCF403B3B9D}" type="pres">
      <dgm:prSet presAssocID="{914D0B9F-FA52-4B72-868A-FBC103526FEB}" presName="rootComposite" presStyleCnt="0"/>
      <dgm:spPr/>
    </dgm:pt>
    <dgm:pt modelId="{6CA530BF-8391-46E5-8CAC-230C7C30EB5A}" type="pres">
      <dgm:prSet presAssocID="{914D0B9F-FA52-4B72-868A-FBC103526FEB}" presName="rootText" presStyleLbl="node2" presStyleIdx="1" presStyleCnt="3">
        <dgm:presLayoutVars>
          <dgm:chPref val="3"/>
        </dgm:presLayoutVars>
      </dgm:prSet>
      <dgm:spPr/>
    </dgm:pt>
    <dgm:pt modelId="{A8EA6D1E-391F-4434-9888-5A00B5F81FE6}" type="pres">
      <dgm:prSet presAssocID="{914D0B9F-FA52-4B72-868A-FBC103526FEB}" presName="rootConnector" presStyleLbl="node2" presStyleIdx="1" presStyleCnt="3"/>
      <dgm:spPr/>
    </dgm:pt>
    <dgm:pt modelId="{63CC0DFB-9B9A-4C8C-8E1D-19FD6B088668}" type="pres">
      <dgm:prSet presAssocID="{914D0B9F-FA52-4B72-868A-FBC103526FEB}" presName="hierChild4" presStyleCnt="0"/>
      <dgm:spPr/>
    </dgm:pt>
    <dgm:pt modelId="{A9989B00-CF2A-45AE-9EA2-00B1ABBE69D4}" type="pres">
      <dgm:prSet presAssocID="{26D77EF0-471E-49ED-9272-83A30D8CDB1F}" presName="Name37" presStyleLbl="parChTrans1D3" presStyleIdx="3" presStyleCnt="9"/>
      <dgm:spPr/>
    </dgm:pt>
    <dgm:pt modelId="{2482205E-0303-4917-B260-7588D8DF0412}" type="pres">
      <dgm:prSet presAssocID="{2099657F-5E95-4A9A-8397-C719E7118C6D}" presName="hierRoot2" presStyleCnt="0">
        <dgm:presLayoutVars>
          <dgm:hierBranch val="init"/>
        </dgm:presLayoutVars>
      </dgm:prSet>
      <dgm:spPr/>
    </dgm:pt>
    <dgm:pt modelId="{101F418E-1599-4B3E-8201-2B9E542D8A3D}" type="pres">
      <dgm:prSet presAssocID="{2099657F-5E95-4A9A-8397-C719E7118C6D}" presName="rootComposite" presStyleCnt="0"/>
      <dgm:spPr/>
    </dgm:pt>
    <dgm:pt modelId="{78C07248-AB9B-48DB-8803-4B1E7817EAEA}" type="pres">
      <dgm:prSet presAssocID="{2099657F-5E95-4A9A-8397-C719E7118C6D}" presName="rootText" presStyleLbl="node3" presStyleIdx="3" presStyleCnt="9">
        <dgm:presLayoutVars>
          <dgm:chPref val="3"/>
        </dgm:presLayoutVars>
      </dgm:prSet>
      <dgm:spPr/>
    </dgm:pt>
    <dgm:pt modelId="{F7E08926-5F6C-4BC6-A271-A5B5F58E48CC}" type="pres">
      <dgm:prSet presAssocID="{2099657F-5E95-4A9A-8397-C719E7118C6D}" presName="rootConnector" presStyleLbl="node3" presStyleIdx="3" presStyleCnt="9"/>
      <dgm:spPr/>
    </dgm:pt>
    <dgm:pt modelId="{A0977B9F-AFEB-451B-B703-8656391B2245}" type="pres">
      <dgm:prSet presAssocID="{2099657F-5E95-4A9A-8397-C719E7118C6D}" presName="hierChild4" presStyleCnt="0"/>
      <dgm:spPr/>
    </dgm:pt>
    <dgm:pt modelId="{8AC3310C-518B-44ED-AD6C-640ADDEB4258}" type="pres">
      <dgm:prSet presAssocID="{2099657F-5E95-4A9A-8397-C719E7118C6D}" presName="hierChild5" presStyleCnt="0"/>
      <dgm:spPr/>
    </dgm:pt>
    <dgm:pt modelId="{22F2C123-915A-40D9-89F4-37C126D8B05B}" type="pres">
      <dgm:prSet presAssocID="{6D2ECB51-2F3D-4A9A-B17C-D041211B851C}" presName="Name37" presStyleLbl="parChTrans1D3" presStyleIdx="4" presStyleCnt="9"/>
      <dgm:spPr/>
    </dgm:pt>
    <dgm:pt modelId="{86CD18D0-A04D-415C-92BE-5EB20093CFAB}" type="pres">
      <dgm:prSet presAssocID="{0AF6BE1F-9CB6-4F85-8A35-33D4C5115213}" presName="hierRoot2" presStyleCnt="0">
        <dgm:presLayoutVars>
          <dgm:hierBranch val="init"/>
        </dgm:presLayoutVars>
      </dgm:prSet>
      <dgm:spPr/>
    </dgm:pt>
    <dgm:pt modelId="{3BA67951-741E-46DA-8C40-53325F1209D5}" type="pres">
      <dgm:prSet presAssocID="{0AF6BE1F-9CB6-4F85-8A35-33D4C5115213}" presName="rootComposite" presStyleCnt="0"/>
      <dgm:spPr/>
    </dgm:pt>
    <dgm:pt modelId="{192A2419-7AA0-40D9-9BA7-C3430A875C56}" type="pres">
      <dgm:prSet presAssocID="{0AF6BE1F-9CB6-4F85-8A35-33D4C5115213}" presName="rootText" presStyleLbl="node3" presStyleIdx="4" presStyleCnt="9">
        <dgm:presLayoutVars>
          <dgm:chPref val="3"/>
        </dgm:presLayoutVars>
      </dgm:prSet>
      <dgm:spPr/>
    </dgm:pt>
    <dgm:pt modelId="{E4A1D037-FF36-40C4-92C1-FFAA85EF0E61}" type="pres">
      <dgm:prSet presAssocID="{0AF6BE1F-9CB6-4F85-8A35-33D4C5115213}" presName="rootConnector" presStyleLbl="node3" presStyleIdx="4" presStyleCnt="9"/>
      <dgm:spPr/>
    </dgm:pt>
    <dgm:pt modelId="{E88A781E-0F1F-41FA-A091-19720157CB00}" type="pres">
      <dgm:prSet presAssocID="{0AF6BE1F-9CB6-4F85-8A35-33D4C5115213}" presName="hierChild4" presStyleCnt="0"/>
      <dgm:spPr/>
    </dgm:pt>
    <dgm:pt modelId="{684B803B-8F4E-4550-993C-9B2C74E4E1B0}" type="pres">
      <dgm:prSet presAssocID="{0AF6BE1F-9CB6-4F85-8A35-33D4C5115213}" presName="hierChild5" presStyleCnt="0"/>
      <dgm:spPr/>
    </dgm:pt>
    <dgm:pt modelId="{C51765FE-39DB-47DD-A78E-BFDF2EF637BA}" type="pres">
      <dgm:prSet presAssocID="{A9A4E0F6-A4E0-44C2-A003-96761793C542}" presName="Name37" presStyleLbl="parChTrans1D3" presStyleIdx="5" presStyleCnt="9"/>
      <dgm:spPr/>
    </dgm:pt>
    <dgm:pt modelId="{D0BE1568-C08E-4E30-A47E-A90E414D1882}" type="pres">
      <dgm:prSet presAssocID="{E8B88821-919E-4E19-B852-E9A2D494256A}" presName="hierRoot2" presStyleCnt="0">
        <dgm:presLayoutVars>
          <dgm:hierBranch val="init"/>
        </dgm:presLayoutVars>
      </dgm:prSet>
      <dgm:spPr/>
    </dgm:pt>
    <dgm:pt modelId="{B715F66F-734F-4A4E-B74A-603BDFB5639A}" type="pres">
      <dgm:prSet presAssocID="{E8B88821-919E-4E19-B852-E9A2D494256A}" presName="rootComposite" presStyleCnt="0"/>
      <dgm:spPr/>
    </dgm:pt>
    <dgm:pt modelId="{5A4415E7-AA3A-4700-98B4-3226E52C9239}" type="pres">
      <dgm:prSet presAssocID="{E8B88821-919E-4E19-B852-E9A2D494256A}" presName="rootText" presStyleLbl="node3" presStyleIdx="5" presStyleCnt="9">
        <dgm:presLayoutVars>
          <dgm:chPref val="3"/>
        </dgm:presLayoutVars>
      </dgm:prSet>
      <dgm:spPr/>
    </dgm:pt>
    <dgm:pt modelId="{0B0728BC-0808-4DD0-A469-320641D6CB14}" type="pres">
      <dgm:prSet presAssocID="{E8B88821-919E-4E19-B852-E9A2D494256A}" presName="rootConnector" presStyleLbl="node3" presStyleIdx="5" presStyleCnt="9"/>
      <dgm:spPr/>
    </dgm:pt>
    <dgm:pt modelId="{1880C6E0-218B-4A93-9FB5-024AC183EEAF}" type="pres">
      <dgm:prSet presAssocID="{E8B88821-919E-4E19-B852-E9A2D494256A}" presName="hierChild4" presStyleCnt="0"/>
      <dgm:spPr/>
    </dgm:pt>
    <dgm:pt modelId="{6CE88737-0127-41F8-BEBF-91BFBAEBE0F7}" type="pres">
      <dgm:prSet presAssocID="{E8B88821-919E-4E19-B852-E9A2D494256A}" presName="hierChild5" presStyleCnt="0"/>
      <dgm:spPr/>
    </dgm:pt>
    <dgm:pt modelId="{2022E0B4-F198-451F-A780-0BFB15F87D82}" type="pres">
      <dgm:prSet presAssocID="{914D0B9F-FA52-4B72-868A-FBC103526FEB}" presName="hierChild5" presStyleCnt="0"/>
      <dgm:spPr/>
    </dgm:pt>
    <dgm:pt modelId="{FF7F1484-C8B0-456A-A8CB-A757D34C4799}" type="pres">
      <dgm:prSet presAssocID="{A4827805-4A57-4FDE-9BDE-F57C128F6F1F}" presName="Name37" presStyleLbl="parChTrans1D2" presStyleIdx="2" presStyleCnt="3"/>
      <dgm:spPr/>
    </dgm:pt>
    <dgm:pt modelId="{1EB79E1F-7CC0-464B-AEEB-9A02CD4E39D0}" type="pres">
      <dgm:prSet presAssocID="{69ACC0EF-7A00-4141-9919-3D6766D263B4}" presName="hierRoot2" presStyleCnt="0">
        <dgm:presLayoutVars>
          <dgm:hierBranch val="init"/>
        </dgm:presLayoutVars>
      </dgm:prSet>
      <dgm:spPr/>
    </dgm:pt>
    <dgm:pt modelId="{D8E039BB-6C5D-4F3D-AABB-7D41F57D8951}" type="pres">
      <dgm:prSet presAssocID="{69ACC0EF-7A00-4141-9919-3D6766D263B4}" presName="rootComposite" presStyleCnt="0"/>
      <dgm:spPr/>
    </dgm:pt>
    <dgm:pt modelId="{5157D9FE-AB47-4C7F-B45E-54A97DF16FD2}" type="pres">
      <dgm:prSet presAssocID="{69ACC0EF-7A00-4141-9919-3D6766D263B4}" presName="rootText" presStyleLbl="node2" presStyleIdx="2" presStyleCnt="3">
        <dgm:presLayoutVars>
          <dgm:chPref val="3"/>
        </dgm:presLayoutVars>
      </dgm:prSet>
      <dgm:spPr/>
    </dgm:pt>
    <dgm:pt modelId="{786F4893-611B-4A33-BEF7-234446F997CC}" type="pres">
      <dgm:prSet presAssocID="{69ACC0EF-7A00-4141-9919-3D6766D263B4}" presName="rootConnector" presStyleLbl="node2" presStyleIdx="2" presStyleCnt="3"/>
      <dgm:spPr/>
    </dgm:pt>
    <dgm:pt modelId="{5F6038EF-4B50-48DC-B63B-1C15071117E0}" type="pres">
      <dgm:prSet presAssocID="{69ACC0EF-7A00-4141-9919-3D6766D263B4}" presName="hierChild4" presStyleCnt="0"/>
      <dgm:spPr/>
    </dgm:pt>
    <dgm:pt modelId="{07863B94-0448-4A95-AA59-386993FAA2CA}" type="pres">
      <dgm:prSet presAssocID="{920EC4D0-8F8E-4C55-9EC6-E71EA41AF13E}" presName="Name37" presStyleLbl="parChTrans1D3" presStyleIdx="6" presStyleCnt="9"/>
      <dgm:spPr/>
    </dgm:pt>
    <dgm:pt modelId="{9B259D5B-D284-4605-8046-500EAF3C653E}" type="pres">
      <dgm:prSet presAssocID="{0D924222-92DC-401D-B128-E49772CD5C01}" presName="hierRoot2" presStyleCnt="0">
        <dgm:presLayoutVars>
          <dgm:hierBranch val="init"/>
        </dgm:presLayoutVars>
      </dgm:prSet>
      <dgm:spPr/>
    </dgm:pt>
    <dgm:pt modelId="{55FD9E39-9000-487B-9577-B6CEAD079891}" type="pres">
      <dgm:prSet presAssocID="{0D924222-92DC-401D-B128-E49772CD5C01}" presName="rootComposite" presStyleCnt="0"/>
      <dgm:spPr/>
    </dgm:pt>
    <dgm:pt modelId="{0B3720BE-5DC6-44D9-9CE6-755AFDE6ED20}" type="pres">
      <dgm:prSet presAssocID="{0D924222-92DC-401D-B128-E49772CD5C01}" presName="rootText" presStyleLbl="node3" presStyleIdx="6" presStyleCnt="9">
        <dgm:presLayoutVars>
          <dgm:chPref val="3"/>
        </dgm:presLayoutVars>
      </dgm:prSet>
      <dgm:spPr/>
    </dgm:pt>
    <dgm:pt modelId="{1FF84DE4-059D-4AE4-9BC2-91E4FE77B111}" type="pres">
      <dgm:prSet presAssocID="{0D924222-92DC-401D-B128-E49772CD5C01}" presName="rootConnector" presStyleLbl="node3" presStyleIdx="6" presStyleCnt="9"/>
      <dgm:spPr/>
    </dgm:pt>
    <dgm:pt modelId="{F5917377-0AEB-4E81-BDFB-C0B4C1DE9378}" type="pres">
      <dgm:prSet presAssocID="{0D924222-92DC-401D-B128-E49772CD5C01}" presName="hierChild4" presStyleCnt="0"/>
      <dgm:spPr/>
    </dgm:pt>
    <dgm:pt modelId="{F1D297C5-EA7E-4EA1-9BAB-3BC2D650BD1D}" type="pres">
      <dgm:prSet presAssocID="{0D924222-92DC-401D-B128-E49772CD5C01}" presName="hierChild5" presStyleCnt="0"/>
      <dgm:spPr/>
    </dgm:pt>
    <dgm:pt modelId="{1102DDBF-E2DB-472F-96A1-CB3462977B0D}" type="pres">
      <dgm:prSet presAssocID="{27C11121-FCCA-4B10-A793-21F6883A2B3E}" presName="Name37" presStyleLbl="parChTrans1D3" presStyleIdx="7" presStyleCnt="9"/>
      <dgm:spPr/>
    </dgm:pt>
    <dgm:pt modelId="{36A5569B-3EA8-4F68-824F-6B3158F9A4F3}" type="pres">
      <dgm:prSet presAssocID="{FABA4A36-4677-4E48-AFEE-9C5BA105FA23}" presName="hierRoot2" presStyleCnt="0">
        <dgm:presLayoutVars>
          <dgm:hierBranch val="init"/>
        </dgm:presLayoutVars>
      </dgm:prSet>
      <dgm:spPr/>
    </dgm:pt>
    <dgm:pt modelId="{23457ABA-1287-4FB7-84C9-4017CD179B0C}" type="pres">
      <dgm:prSet presAssocID="{FABA4A36-4677-4E48-AFEE-9C5BA105FA23}" presName="rootComposite" presStyleCnt="0"/>
      <dgm:spPr/>
    </dgm:pt>
    <dgm:pt modelId="{03F23493-885A-4227-8053-3F9491645E6B}" type="pres">
      <dgm:prSet presAssocID="{FABA4A36-4677-4E48-AFEE-9C5BA105FA23}" presName="rootText" presStyleLbl="node3" presStyleIdx="7" presStyleCnt="9">
        <dgm:presLayoutVars>
          <dgm:chPref val="3"/>
        </dgm:presLayoutVars>
      </dgm:prSet>
      <dgm:spPr/>
    </dgm:pt>
    <dgm:pt modelId="{2110068C-4F27-447A-8E62-A5A18518D8AC}" type="pres">
      <dgm:prSet presAssocID="{FABA4A36-4677-4E48-AFEE-9C5BA105FA23}" presName="rootConnector" presStyleLbl="node3" presStyleIdx="7" presStyleCnt="9"/>
      <dgm:spPr/>
    </dgm:pt>
    <dgm:pt modelId="{F76CC958-15A9-44F1-A1D1-4556E2236775}" type="pres">
      <dgm:prSet presAssocID="{FABA4A36-4677-4E48-AFEE-9C5BA105FA23}" presName="hierChild4" presStyleCnt="0"/>
      <dgm:spPr/>
    </dgm:pt>
    <dgm:pt modelId="{4CC8F878-D97D-468B-99A9-064898822885}" type="pres">
      <dgm:prSet presAssocID="{FABA4A36-4677-4E48-AFEE-9C5BA105FA23}" presName="hierChild5" presStyleCnt="0"/>
      <dgm:spPr/>
    </dgm:pt>
    <dgm:pt modelId="{4853C6CE-EBC5-4CC9-9A74-80111B239CDE}" type="pres">
      <dgm:prSet presAssocID="{E2748FE1-99E4-46E4-809B-BCD50BB0B3AA}" presName="Name37" presStyleLbl="parChTrans1D3" presStyleIdx="8" presStyleCnt="9"/>
      <dgm:spPr/>
    </dgm:pt>
    <dgm:pt modelId="{240EDA3D-6619-493F-98C3-71D4C48450A0}" type="pres">
      <dgm:prSet presAssocID="{4BE77738-F0C4-4728-BC02-C374BF908180}" presName="hierRoot2" presStyleCnt="0">
        <dgm:presLayoutVars>
          <dgm:hierBranch val="init"/>
        </dgm:presLayoutVars>
      </dgm:prSet>
      <dgm:spPr/>
    </dgm:pt>
    <dgm:pt modelId="{C38537C1-A860-4C14-98B8-9ED6D45CCC84}" type="pres">
      <dgm:prSet presAssocID="{4BE77738-F0C4-4728-BC02-C374BF908180}" presName="rootComposite" presStyleCnt="0"/>
      <dgm:spPr/>
    </dgm:pt>
    <dgm:pt modelId="{418B93E7-947A-4B66-848B-B2855C78A5DD}" type="pres">
      <dgm:prSet presAssocID="{4BE77738-F0C4-4728-BC02-C374BF908180}" presName="rootText" presStyleLbl="node3" presStyleIdx="8" presStyleCnt="9">
        <dgm:presLayoutVars>
          <dgm:chPref val="3"/>
        </dgm:presLayoutVars>
      </dgm:prSet>
      <dgm:spPr/>
    </dgm:pt>
    <dgm:pt modelId="{1C0338F6-C870-4061-A70F-1DC7C0A52FF1}" type="pres">
      <dgm:prSet presAssocID="{4BE77738-F0C4-4728-BC02-C374BF908180}" presName="rootConnector" presStyleLbl="node3" presStyleIdx="8" presStyleCnt="9"/>
      <dgm:spPr/>
    </dgm:pt>
    <dgm:pt modelId="{DC8629CA-5F2C-4773-A391-E4CD1E693732}" type="pres">
      <dgm:prSet presAssocID="{4BE77738-F0C4-4728-BC02-C374BF908180}" presName="hierChild4" presStyleCnt="0"/>
      <dgm:spPr/>
    </dgm:pt>
    <dgm:pt modelId="{A0E0FA7A-3FB4-459A-A74B-EF2F14EAE4B7}" type="pres">
      <dgm:prSet presAssocID="{4BE77738-F0C4-4728-BC02-C374BF908180}" presName="hierChild5" presStyleCnt="0"/>
      <dgm:spPr/>
    </dgm:pt>
    <dgm:pt modelId="{EF01AA01-2187-414E-B97C-CC73DD7684C6}" type="pres">
      <dgm:prSet presAssocID="{69ACC0EF-7A00-4141-9919-3D6766D263B4}" presName="hierChild5" presStyleCnt="0"/>
      <dgm:spPr/>
    </dgm:pt>
    <dgm:pt modelId="{4DD20220-4141-4FE2-9E98-43912E46BDDE}" type="pres">
      <dgm:prSet presAssocID="{29CC732A-4939-422F-B7D0-2B51D7C895AB}" presName="hierChild3" presStyleCnt="0"/>
      <dgm:spPr/>
    </dgm:pt>
  </dgm:ptLst>
  <dgm:cxnLst>
    <dgm:cxn modelId="{78930903-38DA-4283-B49F-5541C54C1979}" type="presOf" srcId="{0D924222-92DC-401D-B128-E49772CD5C01}" destId="{0B3720BE-5DC6-44D9-9CE6-755AFDE6ED20}" srcOrd="0" destOrd="0" presId="urn:microsoft.com/office/officeart/2005/8/layout/orgChart1"/>
    <dgm:cxn modelId="{6CA4E105-5C6F-46CA-B872-6DC3B4291211}" type="presOf" srcId="{216E2FE9-F28A-47F0-BAEA-40444170140A}" destId="{304AD753-F8B8-4DAA-BA25-EA99441BDAA2}" srcOrd="0" destOrd="0" presId="urn:microsoft.com/office/officeart/2005/8/layout/orgChart1"/>
    <dgm:cxn modelId="{4B739E0E-93EB-400C-A17B-C70A419CC826}" srcId="{29CC732A-4939-422F-B7D0-2B51D7C895AB}" destId="{4001DED7-CAA9-4514-BA03-748C39458DE5}" srcOrd="0" destOrd="0" parTransId="{A9C34F63-06BA-40A0-B2FD-B70C18DC754B}" sibTransId="{3800F0A8-5884-4E7C-A123-CEB55463C4BB}"/>
    <dgm:cxn modelId="{E3BC1416-2581-4590-BB74-F22E5289A1E0}" type="presOf" srcId="{4BE77738-F0C4-4728-BC02-C374BF908180}" destId="{1C0338F6-C870-4061-A70F-1DC7C0A52FF1}" srcOrd="1" destOrd="0" presId="urn:microsoft.com/office/officeart/2005/8/layout/orgChart1"/>
    <dgm:cxn modelId="{8969ED1A-A532-47E0-A809-C18AE53DBE5B}" srcId="{4001DED7-CAA9-4514-BA03-748C39458DE5}" destId="{CF12D951-5004-4BD2-8FDF-A88F922F0F9A}" srcOrd="1" destOrd="0" parTransId="{8988F6F6-F2D4-41D4-8365-E8D67DC61266}" sibTransId="{D022C765-7212-497A-9187-B1377150753B}"/>
    <dgm:cxn modelId="{07356625-8A41-4CA2-BB45-02AC818AEBA0}" type="presOf" srcId="{29CC732A-4939-422F-B7D0-2B51D7C895AB}" destId="{F6B0D91D-8F79-49E4-B6C5-5A9C095F9360}" srcOrd="1" destOrd="0" presId="urn:microsoft.com/office/officeart/2005/8/layout/orgChart1"/>
    <dgm:cxn modelId="{949A642C-12A0-4789-8FCB-590C3666C0E7}" type="presOf" srcId="{CF12D951-5004-4BD2-8FDF-A88F922F0F9A}" destId="{F73B5359-3C6A-4427-A9D8-2F56BD63D69A}" srcOrd="1" destOrd="0" presId="urn:microsoft.com/office/officeart/2005/8/layout/orgChart1"/>
    <dgm:cxn modelId="{17F5342D-D3BC-44F6-A00C-95BAF7A4D9CD}" type="presOf" srcId="{A9C34F63-06BA-40A0-B2FD-B70C18DC754B}" destId="{9B51D3AE-3F59-4ECA-8175-9AED895F1D43}" srcOrd="0" destOrd="0" presId="urn:microsoft.com/office/officeart/2005/8/layout/orgChart1"/>
    <dgm:cxn modelId="{09B2B12E-88DD-4E05-82FF-29FE413CDE85}" type="presOf" srcId="{920EC4D0-8F8E-4C55-9EC6-E71EA41AF13E}" destId="{07863B94-0448-4A95-AA59-386993FAA2CA}" srcOrd="0" destOrd="0" presId="urn:microsoft.com/office/officeart/2005/8/layout/orgChart1"/>
    <dgm:cxn modelId="{458C002F-55F6-4533-B6F2-338702DD157B}" type="presOf" srcId="{27C11121-FCCA-4B10-A793-21F6883A2B3E}" destId="{1102DDBF-E2DB-472F-96A1-CB3462977B0D}" srcOrd="0" destOrd="0" presId="urn:microsoft.com/office/officeart/2005/8/layout/orgChart1"/>
    <dgm:cxn modelId="{63448E30-5CAE-4E72-A330-1D876E88106B}" type="presOf" srcId="{6D2ECB51-2F3D-4A9A-B17C-D041211B851C}" destId="{22F2C123-915A-40D9-89F4-37C126D8B05B}" srcOrd="0" destOrd="0" presId="urn:microsoft.com/office/officeart/2005/8/layout/orgChart1"/>
    <dgm:cxn modelId="{3B2A2534-663B-4EF3-A153-5DE5C3415152}" type="presOf" srcId="{2099657F-5E95-4A9A-8397-C719E7118C6D}" destId="{78C07248-AB9B-48DB-8803-4B1E7817EAEA}" srcOrd="0" destOrd="0" presId="urn:microsoft.com/office/officeart/2005/8/layout/orgChart1"/>
    <dgm:cxn modelId="{5AEEB03D-FA86-4618-8AF2-C56CC1CA6C9B}" type="presOf" srcId="{E8E49012-3BFB-4E1A-B6FD-80C1B53A118C}" destId="{D8CF3383-0945-4C8D-8A53-372F0B50E698}" srcOrd="0" destOrd="0" presId="urn:microsoft.com/office/officeart/2005/8/layout/orgChart1"/>
    <dgm:cxn modelId="{7855EB45-3504-4629-BED7-43D9814747DC}" type="presOf" srcId="{BA79D967-B31D-4DA4-AB25-53F01210C5E6}" destId="{907791FD-DDF0-4C88-A9AB-B04483412C06}" srcOrd="0" destOrd="0" presId="urn:microsoft.com/office/officeart/2005/8/layout/orgChart1"/>
    <dgm:cxn modelId="{0FCCDE68-D4E5-4463-9590-B4C8B835BB41}" srcId="{914D0B9F-FA52-4B72-868A-FBC103526FEB}" destId="{2099657F-5E95-4A9A-8397-C719E7118C6D}" srcOrd="0" destOrd="0" parTransId="{26D77EF0-471E-49ED-9272-83A30D8CDB1F}" sibTransId="{50EA005A-EBFF-4928-B918-A63F41C90005}"/>
    <dgm:cxn modelId="{366E1D4A-2CF3-40FE-84BE-ECFCC1BDBDFF}" type="presOf" srcId="{914D0B9F-FA52-4B72-868A-FBC103526FEB}" destId="{A8EA6D1E-391F-4434-9888-5A00B5F81FE6}" srcOrd="1" destOrd="0" presId="urn:microsoft.com/office/officeart/2005/8/layout/orgChart1"/>
    <dgm:cxn modelId="{8049996B-38A2-401E-90BE-C8DC049BD606}" type="presOf" srcId="{8988F6F6-F2D4-41D4-8365-E8D67DC61266}" destId="{A71D40DB-5B54-4F62-8ADD-EAB66632ADEE}" srcOrd="0" destOrd="0" presId="urn:microsoft.com/office/officeart/2005/8/layout/orgChart1"/>
    <dgm:cxn modelId="{778FFC6D-C1A7-46CC-8681-DDFF74FC744D}" type="presOf" srcId="{E8B88821-919E-4E19-B852-E9A2D494256A}" destId="{5A4415E7-AA3A-4700-98B4-3226E52C9239}" srcOrd="0" destOrd="0" presId="urn:microsoft.com/office/officeart/2005/8/layout/orgChart1"/>
    <dgm:cxn modelId="{D80C116F-F541-4D71-816F-7A56E7AF0C92}" srcId="{69ACC0EF-7A00-4141-9919-3D6766D263B4}" destId="{4BE77738-F0C4-4728-BC02-C374BF908180}" srcOrd="2" destOrd="0" parTransId="{E2748FE1-99E4-46E4-809B-BCD50BB0B3AA}" sibTransId="{0D4E2BF7-B563-49B0-904E-B8EE07D97D92}"/>
    <dgm:cxn modelId="{A5AF8A52-D1B1-4835-9B58-1E287E27F815}" type="presOf" srcId="{7AB20C17-7B10-41C3-9F9D-173470D4EEE2}" destId="{3EA47A45-2456-425B-989C-BB39A48B6D28}" srcOrd="0" destOrd="0" presId="urn:microsoft.com/office/officeart/2005/8/layout/orgChart1"/>
    <dgm:cxn modelId="{4DA22355-71D2-45EB-B8C5-9127BB0750F7}" type="presOf" srcId="{E8B88821-919E-4E19-B852-E9A2D494256A}" destId="{0B0728BC-0808-4DD0-A469-320641D6CB14}" srcOrd="1" destOrd="0" presId="urn:microsoft.com/office/officeart/2005/8/layout/orgChart1"/>
    <dgm:cxn modelId="{A3D23075-40CF-46EC-9CDB-9CB15EC17382}" srcId="{29CC732A-4939-422F-B7D0-2B51D7C895AB}" destId="{914D0B9F-FA52-4B72-868A-FBC103526FEB}" srcOrd="1" destOrd="0" parTransId="{7AB20C17-7B10-41C3-9F9D-173470D4EEE2}" sibTransId="{D9547081-0D0D-409D-B60E-B5E76F4A55F4}"/>
    <dgm:cxn modelId="{0C1C8775-26A6-4FC6-BFD2-01007848340D}" srcId="{4001DED7-CAA9-4514-BA03-748C39458DE5}" destId="{BA79D967-B31D-4DA4-AB25-53F01210C5E6}" srcOrd="2" destOrd="0" parTransId="{C12A2C49-BFE6-47FC-A140-F492AC97C143}" sibTransId="{E1EE4173-CDE5-4E26-85BE-FC3F4A609F72}"/>
    <dgm:cxn modelId="{7C6D4977-5942-4A58-A57F-1AA8FDA8C700}" srcId="{914D0B9F-FA52-4B72-868A-FBC103526FEB}" destId="{0AF6BE1F-9CB6-4F85-8A35-33D4C5115213}" srcOrd="1" destOrd="0" parTransId="{6D2ECB51-2F3D-4A9A-B17C-D041211B851C}" sibTransId="{C05E52EB-5669-42D3-97B5-ACBBC894550D}"/>
    <dgm:cxn modelId="{251E8479-4181-492D-B309-45755A25B8E1}" type="presOf" srcId="{69ACC0EF-7A00-4141-9919-3D6766D263B4}" destId="{5157D9FE-AB47-4C7F-B45E-54A97DF16FD2}" srcOrd="0" destOrd="0" presId="urn:microsoft.com/office/officeart/2005/8/layout/orgChart1"/>
    <dgm:cxn modelId="{AE244D5A-40BD-4CA8-9583-36B45F780C06}" type="presOf" srcId="{0D924222-92DC-401D-B128-E49772CD5C01}" destId="{1FF84DE4-059D-4AE4-9BC2-91E4FE77B111}" srcOrd="1" destOrd="0" presId="urn:microsoft.com/office/officeart/2005/8/layout/orgChart1"/>
    <dgm:cxn modelId="{CE29D57A-F39D-42E7-B854-B1B10EC69D13}" type="presOf" srcId="{CF12D951-5004-4BD2-8FDF-A88F922F0F9A}" destId="{337053C6-D7B2-45F9-B451-538BEDF3D36B}" srcOrd="0" destOrd="0" presId="urn:microsoft.com/office/officeart/2005/8/layout/orgChart1"/>
    <dgm:cxn modelId="{A8F3177E-1181-4718-A1C7-1920CAAEE3A7}" srcId="{216E2FE9-F28A-47F0-BAEA-40444170140A}" destId="{29CC732A-4939-422F-B7D0-2B51D7C895AB}" srcOrd="0" destOrd="0" parTransId="{DAFAB1A0-1F64-41C9-90BE-569B207832E5}" sibTransId="{D9D97652-9718-4A7F-A7A3-066BAF405C24}"/>
    <dgm:cxn modelId="{2781F282-4BC1-4A71-8246-300009FE76C8}" srcId="{29CC732A-4939-422F-B7D0-2B51D7C895AB}" destId="{69ACC0EF-7A00-4141-9919-3D6766D263B4}" srcOrd="2" destOrd="0" parTransId="{A4827805-4A57-4FDE-9BDE-F57C128F6F1F}" sibTransId="{61024B97-0DEB-405A-A072-D0EB4C6C1BE5}"/>
    <dgm:cxn modelId="{B4AD0186-6F2E-4F09-8F54-B10322494060}" type="presOf" srcId="{2099657F-5E95-4A9A-8397-C719E7118C6D}" destId="{F7E08926-5F6C-4BC6-A271-A5B5F58E48CC}" srcOrd="1" destOrd="0" presId="urn:microsoft.com/office/officeart/2005/8/layout/orgChart1"/>
    <dgm:cxn modelId="{F8D42286-FD27-4637-A707-0DAAFFC8A531}" type="presOf" srcId="{26D77EF0-471E-49ED-9272-83A30D8CDB1F}" destId="{A9989B00-CF2A-45AE-9EA2-00B1ABBE69D4}" srcOrd="0" destOrd="0" presId="urn:microsoft.com/office/officeart/2005/8/layout/orgChart1"/>
    <dgm:cxn modelId="{48E06788-E84F-49F1-9B80-6A73F2AF6939}" type="presOf" srcId="{E8E49012-3BFB-4E1A-B6FD-80C1B53A118C}" destId="{808637AA-354C-4B43-A849-749AB348FB04}" srcOrd="1" destOrd="0" presId="urn:microsoft.com/office/officeart/2005/8/layout/orgChart1"/>
    <dgm:cxn modelId="{A353A189-A67E-4227-A1C6-3F2876BB1AE4}" type="presOf" srcId="{0AF6BE1F-9CB6-4F85-8A35-33D4C5115213}" destId="{E4A1D037-FF36-40C4-92C1-FFAA85EF0E61}" srcOrd="1" destOrd="0" presId="urn:microsoft.com/office/officeart/2005/8/layout/orgChart1"/>
    <dgm:cxn modelId="{7164728A-3657-42B0-BBFD-84150D561016}" type="presOf" srcId="{E2748FE1-99E4-46E4-809B-BCD50BB0B3AA}" destId="{4853C6CE-EBC5-4CC9-9A74-80111B239CDE}" srcOrd="0" destOrd="0" presId="urn:microsoft.com/office/officeart/2005/8/layout/orgChart1"/>
    <dgm:cxn modelId="{1C2AD68A-0136-4885-A4B3-483DE7F53D54}" srcId="{914D0B9F-FA52-4B72-868A-FBC103526FEB}" destId="{E8B88821-919E-4E19-B852-E9A2D494256A}" srcOrd="2" destOrd="0" parTransId="{A9A4E0F6-A4E0-44C2-A003-96761793C542}" sibTransId="{59FB101B-6346-4B4B-8358-D129ACFE62C3}"/>
    <dgm:cxn modelId="{647FF18C-92A8-4B69-84D6-61CABCA964F7}" srcId="{4001DED7-CAA9-4514-BA03-748C39458DE5}" destId="{E8E49012-3BFB-4E1A-B6FD-80C1B53A118C}" srcOrd="0" destOrd="0" parTransId="{9B6A02D0-C180-4DFD-BC06-4BE4C3F070FC}" sibTransId="{A92F90F8-C352-48DB-9DEA-0FA1472FCD18}"/>
    <dgm:cxn modelId="{D8CC3497-8605-41A1-AAA3-F9093E2E62A0}" type="presOf" srcId="{69ACC0EF-7A00-4141-9919-3D6766D263B4}" destId="{786F4893-611B-4A33-BEF7-234446F997CC}" srcOrd="1" destOrd="0" presId="urn:microsoft.com/office/officeart/2005/8/layout/orgChart1"/>
    <dgm:cxn modelId="{36D927A0-42A4-4927-9179-4A76F53E30E4}" type="presOf" srcId="{29CC732A-4939-422F-B7D0-2B51D7C895AB}" destId="{BB1516BC-9525-4FFF-B1FD-8A8CF338C91A}" srcOrd="0" destOrd="0" presId="urn:microsoft.com/office/officeart/2005/8/layout/orgChart1"/>
    <dgm:cxn modelId="{6A54EAA5-5790-4943-A23F-053945C7CF94}" type="presOf" srcId="{FABA4A36-4677-4E48-AFEE-9C5BA105FA23}" destId="{03F23493-885A-4227-8053-3F9491645E6B}" srcOrd="0" destOrd="0" presId="urn:microsoft.com/office/officeart/2005/8/layout/orgChart1"/>
    <dgm:cxn modelId="{1CB51EA7-7BBE-4174-93DD-AFA754AB4B4D}" type="presOf" srcId="{4BE77738-F0C4-4728-BC02-C374BF908180}" destId="{418B93E7-947A-4B66-848B-B2855C78A5DD}" srcOrd="0" destOrd="0" presId="urn:microsoft.com/office/officeart/2005/8/layout/orgChart1"/>
    <dgm:cxn modelId="{9B6DD0AC-0EF9-4D35-8103-F033FB8A2557}" type="presOf" srcId="{BA79D967-B31D-4DA4-AB25-53F01210C5E6}" destId="{0BC92007-C788-4AE9-B6ED-681853F3E6FA}" srcOrd="1" destOrd="0" presId="urn:microsoft.com/office/officeart/2005/8/layout/orgChart1"/>
    <dgm:cxn modelId="{71A214B7-305D-4D8F-A4B5-1544F47EA2EF}" type="presOf" srcId="{FABA4A36-4677-4E48-AFEE-9C5BA105FA23}" destId="{2110068C-4F27-447A-8E62-A5A18518D8AC}" srcOrd="1" destOrd="0" presId="urn:microsoft.com/office/officeart/2005/8/layout/orgChart1"/>
    <dgm:cxn modelId="{D3D3A6B9-D1A1-4608-A8F9-CFAAF1B1CFB3}" type="presOf" srcId="{A4827805-4A57-4FDE-9BDE-F57C128F6F1F}" destId="{FF7F1484-C8B0-456A-A8CB-A757D34C4799}" srcOrd="0" destOrd="0" presId="urn:microsoft.com/office/officeart/2005/8/layout/orgChart1"/>
    <dgm:cxn modelId="{58B352BD-0DCA-4A83-B271-A4836262D32D}" type="presOf" srcId="{914D0B9F-FA52-4B72-868A-FBC103526FEB}" destId="{6CA530BF-8391-46E5-8CAC-230C7C30EB5A}" srcOrd="0" destOrd="0" presId="urn:microsoft.com/office/officeart/2005/8/layout/orgChart1"/>
    <dgm:cxn modelId="{DF0A10C1-7368-4575-B5BF-4BEB76B7EF19}" type="presOf" srcId="{9B6A02D0-C180-4DFD-BC06-4BE4C3F070FC}" destId="{34999F59-46E4-4D02-93A7-653263849643}" srcOrd="0" destOrd="0" presId="urn:microsoft.com/office/officeart/2005/8/layout/orgChart1"/>
    <dgm:cxn modelId="{78CD69CE-4EB3-435D-BFFC-82B0E9A682C5}" srcId="{69ACC0EF-7A00-4141-9919-3D6766D263B4}" destId="{0D924222-92DC-401D-B128-E49772CD5C01}" srcOrd="0" destOrd="0" parTransId="{920EC4D0-8F8E-4C55-9EC6-E71EA41AF13E}" sibTransId="{795696DF-3CBE-4446-93A4-126F73A527A3}"/>
    <dgm:cxn modelId="{60FA0CD4-FCF2-47BD-9C81-90583374AA58}" type="presOf" srcId="{0AF6BE1F-9CB6-4F85-8A35-33D4C5115213}" destId="{192A2419-7AA0-40D9-9BA7-C3430A875C56}" srcOrd="0" destOrd="0" presId="urn:microsoft.com/office/officeart/2005/8/layout/orgChart1"/>
    <dgm:cxn modelId="{210238D8-47AD-4A5A-8741-8C97F41D225D}" type="presOf" srcId="{A9A4E0F6-A4E0-44C2-A003-96761793C542}" destId="{C51765FE-39DB-47DD-A78E-BFDF2EF637BA}" srcOrd="0" destOrd="0" presId="urn:microsoft.com/office/officeart/2005/8/layout/orgChart1"/>
    <dgm:cxn modelId="{B415D7D8-2FBE-4CA5-9857-82A3987FD936}" type="presOf" srcId="{C12A2C49-BFE6-47FC-A140-F492AC97C143}" destId="{CDCD0323-A13F-44A2-8770-703B1843D3A7}" srcOrd="0" destOrd="0" presId="urn:microsoft.com/office/officeart/2005/8/layout/orgChart1"/>
    <dgm:cxn modelId="{B1E989EB-C24D-4704-A4B5-C30151ED9711}" type="presOf" srcId="{4001DED7-CAA9-4514-BA03-748C39458DE5}" destId="{D75A58BE-2C78-497A-AC8A-1BC58E34D08D}" srcOrd="1" destOrd="0" presId="urn:microsoft.com/office/officeart/2005/8/layout/orgChart1"/>
    <dgm:cxn modelId="{FE9726EF-6A97-4AD3-A56A-B71251DB1797}" srcId="{69ACC0EF-7A00-4141-9919-3D6766D263B4}" destId="{FABA4A36-4677-4E48-AFEE-9C5BA105FA23}" srcOrd="1" destOrd="0" parTransId="{27C11121-FCCA-4B10-A793-21F6883A2B3E}" sibTransId="{8C16C27B-100D-435C-A068-40103649064F}"/>
    <dgm:cxn modelId="{D887AFF9-8FCB-4CD6-9C41-C5582B6B056B}" type="presOf" srcId="{4001DED7-CAA9-4514-BA03-748C39458DE5}" destId="{4AACEB42-308F-459C-955A-24E5BF3A9E62}" srcOrd="0" destOrd="0" presId="urn:microsoft.com/office/officeart/2005/8/layout/orgChart1"/>
    <dgm:cxn modelId="{048BDB66-CA42-4717-91DC-D591A82EBCE4}" type="presParOf" srcId="{304AD753-F8B8-4DAA-BA25-EA99441BDAA2}" destId="{29E27BE0-1A23-4F24-9335-0791D06C752A}" srcOrd="0" destOrd="0" presId="urn:microsoft.com/office/officeart/2005/8/layout/orgChart1"/>
    <dgm:cxn modelId="{6FFFF6E9-2D25-4F07-9F8A-AFB594A3DBDB}" type="presParOf" srcId="{29E27BE0-1A23-4F24-9335-0791D06C752A}" destId="{C8B01854-B67E-449C-88AF-06D8CD9DF2C5}" srcOrd="0" destOrd="0" presId="urn:microsoft.com/office/officeart/2005/8/layout/orgChart1"/>
    <dgm:cxn modelId="{E325420D-C8AA-4485-86FB-50B52B19DAF8}" type="presParOf" srcId="{C8B01854-B67E-449C-88AF-06D8CD9DF2C5}" destId="{BB1516BC-9525-4FFF-B1FD-8A8CF338C91A}" srcOrd="0" destOrd="0" presId="urn:microsoft.com/office/officeart/2005/8/layout/orgChart1"/>
    <dgm:cxn modelId="{58671516-735D-4AA2-9E8C-CABE6C333652}" type="presParOf" srcId="{C8B01854-B67E-449C-88AF-06D8CD9DF2C5}" destId="{F6B0D91D-8F79-49E4-B6C5-5A9C095F9360}" srcOrd="1" destOrd="0" presId="urn:microsoft.com/office/officeart/2005/8/layout/orgChart1"/>
    <dgm:cxn modelId="{B397EEE4-5FA5-43CF-B770-E5FBAF99CF7F}" type="presParOf" srcId="{29E27BE0-1A23-4F24-9335-0791D06C752A}" destId="{90759A3A-12EA-4E6C-A8A0-575CD7970900}" srcOrd="1" destOrd="0" presId="urn:microsoft.com/office/officeart/2005/8/layout/orgChart1"/>
    <dgm:cxn modelId="{DB82D9BE-65AC-4695-B686-AC8FA7DA15B8}" type="presParOf" srcId="{90759A3A-12EA-4E6C-A8A0-575CD7970900}" destId="{9B51D3AE-3F59-4ECA-8175-9AED895F1D43}" srcOrd="0" destOrd="0" presId="urn:microsoft.com/office/officeart/2005/8/layout/orgChart1"/>
    <dgm:cxn modelId="{30E66C97-910B-42B1-BBBE-7B3E2F83AF45}" type="presParOf" srcId="{90759A3A-12EA-4E6C-A8A0-575CD7970900}" destId="{C4C2C230-9261-4DCF-83A6-CEA632DBF4CC}" srcOrd="1" destOrd="0" presId="urn:microsoft.com/office/officeart/2005/8/layout/orgChart1"/>
    <dgm:cxn modelId="{5249FEE6-0C7B-4F0D-BBBB-44BECC1045D5}" type="presParOf" srcId="{C4C2C230-9261-4DCF-83A6-CEA632DBF4CC}" destId="{AD50DDD6-1750-46E1-BAF0-9C4D34C7306D}" srcOrd="0" destOrd="0" presId="urn:microsoft.com/office/officeart/2005/8/layout/orgChart1"/>
    <dgm:cxn modelId="{F504693B-99CC-41CA-98D5-4444E9B6FB7E}" type="presParOf" srcId="{AD50DDD6-1750-46E1-BAF0-9C4D34C7306D}" destId="{4AACEB42-308F-459C-955A-24E5BF3A9E62}" srcOrd="0" destOrd="0" presId="urn:microsoft.com/office/officeart/2005/8/layout/orgChart1"/>
    <dgm:cxn modelId="{E897F7F1-72BE-4034-A6D7-277D3EC0FC09}" type="presParOf" srcId="{AD50DDD6-1750-46E1-BAF0-9C4D34C7306D}" destId="{D75A58BE-2C78-497A-AC8A-1BC58E34D08D}" srcOrd="1" destOrd="0" presId="urn:microsoft.com/office/officeart/2005/8/layout/orgChart1"/>
    <dgm:cxn modelId="{381ABD10-AF0C-4CA4-97BD-2FA3047C295B}" type="presParOf" srcId="{C4C2C230-9261-4DCF-83A6-CEA632DBF4CC}" destId="{75D87A8A-FA5F-49A6-BA5A-30AD5B886E4E}" srcOrd="1" destOrd="0" presId="urn:microsoft.com/office/officeart/2005/8/layout/orgChart1"/>
    <dgm:cxn modelId="{71B03E08-173C-4CD0-A4B0-DAAF3F060417}" type="presParOf" srcId="{75D87A8A-FA5F-49A6-BA5A-30AD5B886E4E}" destId="{34999F59-46E4-4D02-93A7-653263849643}" srcOrd="0" destOrd="0" presId="urn:microsoft.com/office/officeart/2005/8/layout/orgChart1"/>
    <dgm:cxn modelId="{A6716C78-2DC6-4500-9863-9AFA1521CA44}" type="presParOf" srcId="{75D87A8A-FA5F-49A6-BA5A-30AD5B886E4E}" destId="{1EC81C2F-2F0A-43C0-B558-E57882F0F374}" srcOrd="1" destOrd="0" presId="urn:microsoft.com/office/officeart/2005/8/layout/orgChart1"/>
    <dgm:cxn modelId="{699B8722-144D-49EA-B13B-9F59B0FFE0CF}" type="presParOf" srcId="{1EC81C2F-2F0A-43C0-B558-E57882F0F374}" destId="{10069F9A-3044-4557-BCA5-C03196CBB4DD}" srcOrd="0" destOrd="0" presId="urn:microsoft.com/office/officeart/2005/8/layout/orgChart1"/>
    <dgm:cxn modelId="{6F71054F-A606-4376-B25B-EF59076E843D}" type="presParOf" srcId="{10069F9A-3044-4557-BCA5-C03196CBB4DD}" destId="{D8CF3383-0945-4C8D-8A53-372F0B50E698}" srcOrd="0" destOrd="0" presId="urn:microsoft.com/office/officeart/2005/8/layout/orgChart1"/>
    <dgm:cxn modelId="{39C35E3F-6701-4AED-A5E6-F9E49F9281ED}" type="presParOf" srcId="{10069F9A-3044-4557-BCA5-C03196CBB4DD}" destId="{808637AA-354C-4B43-A849-749AB348FB04}" srcOrd="1" destOrd="0" presId="urn:microsoft.com/office/officeart/2005/8/layout/orgChart1"/>
    <dgm:cxn modelId="{A266B1E6-8EBD-449A-90B2-202DF5A8FD26}" type="presParOf" srcId="{1EC81C2F-2F0A-43C0-B558-E57882F0F374}" destId="{0FF12D72-BA90-4FFD-B73E-175D7EF15DE6}" srcOrd="1" destOrd="0" presId="urn:microsoft.com/office/officeart/2005/8/layout/orgChart1"/>
    <dgm:cxn modelId="{E269AF2B-20E9-4C57-8EFA-F16B96774516}" type="presParOf" srcId="{1EC81C2F-2F0A-43C0-B558-E57882F0F374}" destId="{271014B1-5FD8-4B57-A937-EA6AC2F4BC06}" srcOrd="2" destOrd="0" presId="urn:microsoft.com/office/officeart/2005/8/layout/orgChart1"/>
    <dgm:cxn modelId="{ACF4255A-0752-4CB7-BA2F-49E098B9B62D}" type="presParOf" srcId="{75D87A8A-FA5F-49A6-BA5A-30AD5B886E4E}" destId="{A71D40DB-5B54-4F62-8ADD-EAB66632ADEE}" srcOrd="2" destOrd="0" presId="urn:microsoft.com/office/officeart/2005/8/layout/orgChart1"/>
    <dgm:cxn modelId="{861827C4-94AC-4FCC-A56B-A5232C775132}" type="presParOf" srcId="{75D87A8A-FA5F-49A6-BA5A-30AD5B886E4E}" destId="{A044EB56-EC84-4E07-8657-9C2697EBFB0B}" srcOrd="3" destOrd="0" presId="urn:microsoft.com/office/officeart/2005/8/layout/orgChart1"/>
    <dgm:cxn modelId="{F9484499-6C6F-4682-A461-1A2F26BD604B}" type="presParOf" srcId="{A044EB56-EC84-4E07-8657-9C2697EBFB0B}" destId="{A3A15930-56D2-42C2-9116-9F7268FAFA27}" srcOrd="0" destOrd="0" presId="urn:microsoft.com/office/officeart/2005/8/layout/orgChart1"/>
    <dgm:cxn modelId="{EDF900E8-4E98-4AFF-928A-4A3A6F0E5283}" type="presParOf" srcId="{A3A15930-56D2-42C2-9116-9F7268FAFA27}" destId="{337053C6-D7B2-45F9-B451-538BEDF3D36B}" srcOrd="0" destOrd="0" presId="urn:microsoft.com/office/officeart/2005/8/layout/orgChart1"/>
    <dgm:cxn modelId="{3B77D0F2-49F7-489B-A146-39439C312735}" type="presParOf" srcId="{A3A15930-56D2-42C2-9116-9F7268FAFA27}" destId="{F73B5359-3C6A-4427-A9D8-2F56BD63D69A}" srcOrd="1" destOrd="0" presId="urn:microsoft.com/office/officeart/2005/8/layout/orgChart1"/>
    <dgm:cxn modelId="{33F3D0E5-EE97-4C57-B297-89628525F85D}" type="presParOf" srcId="{A044EB56-EC84-4E07-8657-9C2697EBFB0B}" destId="{C25EEF71-8E52-4760-99FB-98D2E765D94D}" srcOrd="1" destOrd="0" presId="urn:microsoft.com/office/officeart/2005/8/layout/orgChart1"/>
    <dgm:cxn modelId="{BBF22806-9B6C-4D79-8DF2-89B61440135C}" type="presParOf" srcId="{A044EB56-EC84-4E07-8657-9C2697EBFB0B}" destId="{AFE4B9B4-BBEC-430E-9210-1649E0D0D3CB}" srcOrd="2" destOrd="0" presId="urn:microsoft.com/office/officeart/2005/8/layout/orgChart1"/>
    <dgm:cxn modelId="{33FFE8B3-7857-473A-8CB6-5218E2791BA3}" type="presParOf" srcId="{75D87A8A-FA5F-49A6-BA5A-30AD5B886E4E}" destId="{CDCD0323-A13F-44A2-8770-703B1843D3A7}" srcOrd="4" destOrd="0" presId="urn:microsoft.com/office/officeart/2005/8/layout/orgChart1"/>
    <dgm:cxn modelId="{49E5ED6B-88B0-421B-99BD-1D61A859CC11}" type="presParOf" srcId="{75D87A8A-FA5F-49A6-BA5A-30AD5B886E4E}" destId="{FE3020D1-789E-4090-A356-7072FEA2B3CE}" srcOrd="5" destOrd="0" presId="urn:microsoft.com/office/officeart/2005/8/layout/orgChart1"/>
    <dgm:cxn modelId="{F920C366-CACF-4E17-98C3-CD0DEA768CD3}" type="presParOf" srcId="{FE3020D1-789E-4090-A356-7072FEA2B3CE}" destId="{C5F6740C-9263-41AB-8055-9A1680F0D9BE}" srcOrd="0" destOrd="0" presId="urn:microsoft.com/office/officeart/2005/8/layout/orgChart1"/>
    <dgm:cxn modelId="{9559E8C7-8280-4FBE-BDA5-B95813CA7E8A}" type="presParOf" srcId="{C5F6740C-9263-41AB-8055-9A1680F0D9BE}" destId="{907791FD-DDF0-4C88-A9AB-B04483412C06}" srcOrd="0" destOrd="0" presId="urn:microsoft.com/office/officeart/2005/8/layout/orgChart1"/>
    <dgm:cxn modelId="{F3968448-50B2-4F5E-A9C6-1815CEF91344}" type="presParOf" srcId="{C5F6740C-9263-41AB-8055-9A1680F0D9BE}" destId="{0BC92007-C788-4AE9-B6ED-681853F3E6FA}" srcOrd="1" destOrd="0" presId="urn:microsoft.com/office/officeart/2005/8/layout/orgChart1"/>
    <dgm:cxn modelId="{90D292E3-0281-48A1-8849-FA3B10911E9D}" type="presParOf" srcId="{FE3020D1-789E-4090-A356-7072FEA2B3CE}" destId="{E353E3C1-2D6F-4EE5-84FD-D73AC76C1F4F}" srcOrd="1" destOrd="0" presId="urn:microsoft.com/office/officeart/2005/8/layout/orgChart1"/>
    <dgm:cxn modelId="{BED5111D-5BCA-4E21-91B4-38578CE17619}" type="presParOf" srcId="{FE3020D1-789E-4090-A356-7072FEA2B3CE}" destId="{6CB2CFB7-3304-45B3-B77C-414FA58F24B4}" srcOrd="2" destOrd="0" presId="urn:microsoft.com/office/officeart/2005/8/layout/orgChart1"/>
    <dgm:cxn modelId="{18931B30-9A5B-45AE-A815-582887047A6F}" type="presParOf" srcId="{C4C2C230-9261-4DCF-83A6-CEA632DBF4CC}" destId="{883422BB-0A94-40CE-9E10-B3060B0B7888}" srcOrd="2" destOrd="0" presId="urn:microsoft.com/office/officeart/2005/8/layout/orgChart1"/>
    <dgm:cxn modelId="{C347158B-FE51-489F-BE9D-634D4C6367A9}" type="presParOf" srcId="{90759A3A-12EA-4E6C-A8A0-575CD7970900}" destId="{3EA47A45-2456-425B-989C-BB39A48B6D28}" srcOrd="2" destOrd="0" presId="urn:microsoft.com/office/officeart/2005/8/layout/orgChart1"/>
    <dgm:cxn modelId="{19F79BC1-F799-4BCE-89C2-FF3C9CD9A100}" type="presParOf" srcId="{90759A3A-12EA-4E6C-A8A0-575CD7970900}" destId="{255FC025-EF85-4811-8348-A95FB44601AE}" srcOrd="3" destOrd="0" presId="urn:microsoft.com/office/officeart/2005/8/layout/orgChart1"/>
    <dgm:cxn modelId="{53AFA6F2-A31F-4A28-8726-EA52F7657638}" type="presParOf" srcId="{255FC025-EF85-4811-8348-A95FB44601AE}" destId="{8844B879-150C-44D4-B031-ACCF403B3B9D}" srcOrd="0" destOrd="0" presId="urn:microsoft.com/office/officeart/2005/8/layout/orgChart1"/>
    <dgm:cxn modelId="{F8A90B74-81EC-4BFC-A211-14B1FA084D18}" type="presParOf" srcId="{8844B879-150C-44D4-B031-ACCF403B3B9D}" destId="{6CA530BF-8391-46E5-8CAC-230C7C30EB5A}" srcOrd="0" destOrd="0" presId="urn:microsoft.com/office/officeart/2005/8/layout/orgChart1"/>
    <dgm:cxn modelId="{E189AA1C-DE37-43AB-B105-5F3964767090}" type="presParOf" srcId="{8844B879-150C-44D4-B031-ACCF403B3B9D}" destId="{A8EA6D1E-391F-4434-9888-5A00B5F81FE6}" srcOrd="1" destOrd="0" presId="urn:microsoft.com/office/officeart/2005/8/layout/orgChart1"/>
    <dgm:cxn modelId="{A953F08E-3245-4CA9-A5E9-3FDD3C2CDAC8}" type="presParOf" srcId="{255FC025-EF85-4811-8348-A95FB44601AE}" destId="{63CC0DFB-9B9A-4C8C-8E1D-19FD6B088668}" srcOrd="1" destOrd="0" presId="urn:microsoft.com/office/officeart/2005/8/layout/orgChart1"/>
    <dgm:cxn modelId="{587751F1-C161-4915-BCF2-9AC433C7219A}" type="presParOf" srcId="{63CC0DFB-9B9A-4C8C-8E1D-19FD6B088668}" destId="{A9989B00-CF2A-45AE-9EA2-00B1ABBE69D4}" srcOrd="0" destOrd="0" presId="urn:microsoft.com/office/officeart/2005/8/layout/orgChart1"/>
    <dgm:cxn modelId="{552E8239-4125-40B5-ABF5-B632B42A333F}" type="presParOf" srcId="{63CC0DFB-9B9A-4C8C-8E1D-19FD6B088668}" destId="{2482205E-0303-4917-B260-7588D8DF0412}" srcOrd="1" destOrd="0" presId="urn:microsoft.com/office/officeart/2005/8/layout/orgChart1"/>
    <dgm:cxn modelId="{E7B45B23-BE70-4834-A9E4-D4B749D2D6BE}" type="presParOf" srcId="{2482205E-0303-4917-B260-7588D8DF0412}" destId="{101F418E-1599-4B3E-8201-2B9E542D8A3D}" srcOrd="0" destOrd="0" presId="urn:microsoft.com/office/officeart/2005/8/layout/orgChart1"/>
    <dgm:cxn modelId="{7602F93A-FC1C-4E13-BF89-EE7A1A62C5F2}" type="presParOf" srcId="{101F418E-1599-4B3E-8201-2B9E542D8A3D}" destId="{78C07248-AB9B-48DB-8803-4B1E7817EAEA}" srcOrd="0" destOrd="0" presId="urn:microsoft.com/office/officeart/2005/8/layout/orgChart1"/>
    <dgm:cxn modelId="{BC047C37-9446-4655-A0EF-1CDEE8030E75}" type="presParOf" srcId="{101F418E-1599-4B3E-8201-2B9E542D8A3D}" destId="{F7E08926-5F6C-4BC6-A271-A5B5F58E48CC}" srcOrd="1" destOrd="0" presId="urn:microsoft.com/office/officeart/2005/8/layout/orgChart1"/>
    <dgm:cxn modelId="{6E14AA5B-B7B5-4D14-AB85-A8E890EC8578}" type="presParOf" srcId="{2482205E-0303-4917-B260-7588D8DF0412}" destId="{A0977B9F-AFEB-451B-B703-8656391B2245}" srcOrd="1" destOrd="0" presId="urn:microsoft.com/office/officeart/2005/8/layout/orgChart1"/>
    <dgm:cxn modelId="{79726A40-8B0A-41FA-9506-2240C5D1C8A2}" type="presParOf" srcId="{2482205E-0303-4917-B260-7588D8DF0412}" destId="{8AC3310C-518B-44ED-AD6C-640ADDEB4258}" srcOrd="2" destOrd="0" presId="urn:microsoft.com/office/officeart/2005/8/layout/orgChart1"/>
    <dgm:cxn modelId="{6A069612-0837-4125-992C-8FC35E5DBEC9}" type="presParOf" srcId="{63CC0DFB-9B9A-4C8C-8E1D-19FD6B088668}" destId="{22F2C123-915A-40D9-89F4-37C126D8B05B}" srcOrd="2" destOrd="0" presId="urn:microsoft.com/office/officeart/2005/8/layout/orgChart1"/>
    <dgm:cxn modelId="{781D6095-C547-4225-AA90-FD1EC067B4CA}" type="presParOf" srcId="{63CC0DFB-9B9A-4C8C-8E1D-19FD6B088668}" destId="{86CD18D0-A04D-415C-92BE-5EB20093CFAB}" srcOrd="3" destOrd="0" presId="urn:microsoft.com/office/officeart/2005/8/layout/orgChart1"/>
    <dgm:cxn modelId="{A4D11EDC-DF7A-4FA8-B101-4E194D56AA35}" type="presParOf" srcId="{86CD18D0-A04D-415C-92BE-5EB20093CFAB}" destId="{3BA67951-741E-46DA-8C40-53325F1209D5}" srcOrd="0" destOrd="0" presId="urn:microsoft.com/office/officeart/2005/8/layout/orgChart1"/>
    <dgm:cxn modelId="{7A929406-1426-44D8-8DCA-0751D4A8EB6B}" type="presParOf" srcId="{3BA67951-741E-46DA-8C40-53325F1209D5}" destId="{192A2419-7AA0-40D9-9BA7-C3430A875C56}" srcOrd="0" destOrd="0" presId="urn:microsoft.com/office/officeart/2005/8/layout/orgChart1"/>
    <dgm:cxn modelId="{B48E77B9-315F-4EAC-A423-5DB9F022F9DE}" type="presParOf" srcId="{3BA67951-741E-46DA-8C40-53325F1209D5}" destId="{E4A1D037-FF36-40C4-92C1-FFAA85EF0E61}" srcOrd="1" destOrd="0" presId="urn:microsoft.com/office/officeart/2005/8/layout/orgChart1"/>
    <dgm:cxn modelId="{27D5CCD3-057D-4376-8873-1C2D9284894C}" type="presParOf" srcId="{86CD18D0-A04D-415C-92BE-5EB20093CFAB}" destId="{E88A781E-0F1F-41FA-A091-19720157CB00}" srcOrd="1" destOrd="0" presId="urn:microsoft.com/office/officeart/2005/8/layout/orgChart1"/>
    <dgm:cxn modelId="{D1CE6780-9D2D-40B1-8959-D9153A2F6996}" type="presParOf" srcId="{86CD18D0-A04D-415C-92BE-5EB20093CFAB}" destId="{684B803B-8F4E-4550-993C-9B2C74E4E1B0}" srcOrd="2" destOrd="0" presId="urn:microsoft.com/office/officeart/2005/8/layout/orgChart1"/>
    <dgm:cxn modelId="{D859C1DD-F3A2-4956-B333-8B71F7ADEDCE}" type="presParOf" srcId="{63CC0DFB-9B9A-4C8C-8E1D-19FD6B088668}" destId="{C51765FE-39DB-47DD-A78E-BFDF2EF637BA}" srcOrd="4" destOrd="0" presId="urn:microsoft.com/office/officeart/2005/8/layout/orgChart1"/>
    <dgm:cxn modelId="{CC5F0940-6F26-4286-83DA-FA5333D5AED3}" type="presParOf" srcId="{63CC0DFB-9B9A-4C8C-8E1D-19FD6B088668}" destId="{D0BE1568-C08E-4E30-A47E-A90E414D1882}" srcOrd="5" destOrd="0" presId="urn:microsoft.com/office/officeart/2005/8/layout/orgChart1"/>
    <dgm:cxn modelId="{F63A14AC-3E71-4CC1-ACA2-62FD5026DFF8}" type="presParOf" srcId="{D0BE1568-C08E-4E30-A47E-A90E414D1882}" destId="{B715F66F-734F-4A4E-B74A-603BDFB5639A}" srcOrd="0" destOrd="0" presId="urn:microsoft.com/office/officeart/2005/8/layout/orgChart1"/>
    <dgm:cxn modelId="{972A0F66-535E-4C75-83A8-8DD3558E0588}" type="presParOf" srcId="{B715F66F-734F-4A4E-B74A-603BDFB5639A}" destId="{5A4415E7-AA3A-4700-98B4-3226E52C9239}" srcOrd="0" destOrd="0" presId="urn:microsoft.com/office/officeart/2005/8/layout/orgChart1"/>
    <dgm:cxn modelId="{67881CEA-D448-473E-8B49-38F0B7D2F177}" type="presParOf" srcId="{B715F66F-734F-4A4E-B74A-603BDFB5639A}" destId="{0B0728BC-0808-4DD0-A469-320641D6CB14}" srcOrd="1" destOrd="0" presId="urn:microsoft.com/office/officeart/2005/8/layout/orgChart1"/>
    <dgm:cxn modelId="{6D560263-A4DE-4FF3-8522-E97600311971}" type="presParOf" srcId="{D0BE1568-C08E-4E30-A47E-A90E414D1882}" destId="{1880C6E0-218B-4A93-9FB5-024AC183EEAF}" srcOrd="1" destOrd="0" presId="urn:microsoft.com/office/officeart/2005/8/layout/orgChart1"/>
    <dgm:cxn modelId="{DC39154D-D105-4BBB-A78F-FBBB269F4652}" type="presParOf" srcId="{D0BE1568-C08E-4E30-A47E-A90E414D1882}" destId="{6CE88737-0127-41F8-BEBF-91BFBAEBE0F7}" srcOrd="2" destOrd="0" presId="urn:microsoft.com/office/officeart/2005/8/layout/orgChart1"/>
    <dgm:cxn modelId="{2658F97C-1860-4DA7-A413-5578D14541A9}" type="presParOf" srcId="{255FC025-EF85-4811-8348-A95FB44601AE}" destId="{2022E0B4-F198-451F-A780-0BFB15F87D82}" srcOrd="2" destOrd="0" presId="urn:microsoft.com/office/officeart/2005/8/layout/orgChart1"/>
    <dgm:cxn modelId="{B33BD3B6-C06B-4CA4-B6F8-5E762B95AC64}" type="presParOf" srcId="{90759A3A-12EA-4E6C-A8A0-575CD7970900}" destId="{FF7F1484-C8B0-456A-A8CB-A757D34C4799}" srcOrd="4" destOrd="0" presId="urn:microsoft.com/office/officeart/2005/8/layout/orgChart1"/>
    <dgm:cxn modelId="{38145493-78A4-4F74-9636-BE412729ABF6}" type="presParOf" srcId="{90759A3A-12EA-4E6C-A8A0-575CD7970900}" destId="{1EB79E1F-7CC0-464B-AEEB-9A02CD4E39D0}" srcOrd="5" destOrd="0" presId="urn:microsoft.com/office/officeart/2005/8/layout/orgChart1"/>
    <dgm:cxn modelId="{2F2114C6-FFF7-4458-960E-279D7306CE3E}" type="presParOf" srcId="{1EB79E1F-7CC0-464B-AEEB-9A02CD4E39D0}" destId="{D8E039BB-6C5D-4F3D-AABB-7D41F57D8951}" srcOrd="0" destOrd="0" presId="urn:microsoft.com/office/officeart/2005/8/layout/orgChart1"/>
    <dgm:cxn modelId="{0D6DC30D-3AAC-4A2F-99C9-F9FEECE38923}" type="presParOf" srcId="{D8E039BB-6C5D-4F3D-AABB-7D41F57D8951}" destId="{5157D9FE-AB47-4C7F-B45E-54A97DF16FD2}" srcOrd="0" destOrd="0" presId="urn:microsoft.com/office/officeart/2005/8/layout/orgChart1"/>
    <dgm:cxn modelId="{2A4AD978-4F9D-4549-BE3C-2BEC7F37901B}" type="presParOf" srcId="{D8E039BB-6C5D-4F3D-AABB-7D41F57D8951}" destId="{786F4893-611B-4A33-BEF7-234446F997CC}" srcOrd="1" destOrd="0" presId="urn:microsoft.com/office/officeart/2005/8/layout/orgChart1"/>
    <dgm:cxn modelId="{63BAB59B-2DE3-461B-9970-3CB4E66BEB52}" type="presParOf" srcId="{1EB79E1F-7CC0-464B-AEEB-9A02CD4E39D0}" destId="{5F6038EF-4B50-48DC-B63B-1C15071117E0}" srcOrd="1" destOrd="0" presId="urn:microsoft.com/office/officeart/2005/8/layout/orgChart1"/>
    <dgm:cxn modelId="{062C0450-89A9-445B-91D6-7B3D4D048A87}" type="presParOf" srcId="{5F6038EF-4B50-48DC-B63B-1C15071117E0}" destId="{07863B94-0448-4A95-AA59-386993FAA2CA}" srcOrd="0" destOrd="0" presId="urn:microsoft.com/office/officeart/2005/8/layout/orgChart1"/>
    <dgm:cxn modelId="{42A72B2B-5653-483F-996D-80595B18083A}" type="presParOf" srcId="{5F6038EF-4B50-48DC-B63B-1C15071117E0}" destId="{9B259D5B-D284-4605-8046-500EAF3C653E}" srcOrd="1" destOrd="0" presId="urn:microsoft.com/office/officeart/2005/8/layout/orgChart1"/>
    <dgm:cxn modelId="{875EAF34-17B4-4C25-8E79-5ED74C1385D8}" type="presParOf" srcId="{9B259D5B-D284-4605-8046-500EAF3C653E}" destId="{55FD9E39-9000-487B-9577-B6CEAD079891}" srcOrd="0" destOrd="0" presId="urn:microsoft.com/office/officeart/2005/8/layout/orgChart1"/>
    <dgm:cxn modelId="{5F46279D-45F3-437D-B9AE-31BC969CB1CE}" type="presParOf" srcId="{55FD9E39-9000-487B-9577-B6CEAD079891}" destId="{0B3720BE-5DC6-44D9-9CE6-755AFDE6ED20}" srcOrd="0" destOrd="0" presId="urn:microsoft.com/office/officeart/2005/8/layout/orgChart1"/>
    <dgm:cxn modelId="{173B1EEB-B114-43A2-A81D-6CFF3B0F0FF3}" type="presParOf" srcId="{55FD9E39-9000-487B-9577-B6CEAD079891}" destId="{1FF84DE4-059D-4AE4-9BC2-91E4FE77B111}" srcOrd="1" destOrd="0" presId="urn:microsoft.com/office/officeart/2005/8/layout/orgChart1"/>
    <dgm:cxn modelId="{259EC94D-FC29-46CF-8949-995931AF553E}" type="presParOf" srcId="{9B259D5B-D284-4605-8046-500EAF3C653E}" destId="{F5917377-0AEB-4E81-BDFB-C0B4C1DE9378}" srcOrd="1" destOrd="0" presId="urn:microsoft.com/office/officeart/2005/8/layout/orgChart1"/>
    <dgm:cxn modelId="{43389F5F-A2C6-47A7-BE95-4AB5A69BA1BC}" type="presParOf" srcId="{9B259D5B-D284-4605-8046-500EAF3C653E}" destId="{F1D297C5-EA7E-4EA1-9BAB-3BC2D650BD1D}" srcOrd="2" destOrd="0" presId="urn:microsoft.com/office/officeart/2005/8/layout/orgChart1"/>
    <dgm:cxn modelId="{4D77AA52-C5F4-477C-9D72-EF37E1B10FA8}" type="presParOf" srcId="{5F6038EF-4B50-48DC-B63B-1C15071117E0}" destId="{1102DDBF-E2DB-472F-96A1-CB3462977B0D}" srcOrd="2" destOrd="0" presId="urn:microsoft.com/office/officeart/2005/8/layout/orgChart1"/>
    <dgm:cxn modelId="{C4BADBFC-33F5-4A0F-B6E4-1BC5AB2A349A}" type="presParOf" srcId="{5F6038EF-4B50-48DC-B63B-1C15071117E0}" destId="{36A5569B-3EA8-4F68-824F-6B3158F9A4F3}" srcOrd="3" destOrd="0" presId="urn:microsoft.com/office/officeart/2005/8/layout/orgChart1"/>
    <dgm:cxn modelId="{E6DF4B93-96C4-4981-9963-3ED59DC55230}" type="presParOf" srcId="{36A5569B-3EA8-4F68-824F-6B3158F9A4F3}" destId="{23457ABA-1287-4FB7-84C9-4017CD179B0C}" srcOrd="0" destOrd="0" presId="urn:microsoft.com/office/officeart/2005/8/layout/orgChart1"/>
    <dgm:cxn modelId="{27C91C5C-0B44-4C29-8AE3-1903987030C3}" type="presParOf" srcId="{23457ABA-1287-4FB7-84C9-4017CD179B0C}" destId="{03F23493-885A-4227-8053-3F9491645E6B}" srcOrd="0" destOrd="0" presId="urn:microsoft.com/office/officeart/2005/8/layout/orgChart1"/>
    <dgm:cxn modelId="{D9F9F3BD-D816-481B-B870-67F47CFF5088}" type="presParOf" srcId="{23457ABA-1287-4FB7-84C9-4017CD179B0C}" destId="{2110068C-4F27-447A-8E62-A5A18518D8AC}" srcOrd="1" destOrd="0" presId="urn:microsoft.com/office/officeart/2005/8/layout/orgChart1"/>
    <dgm:cxn modelId="{C66DE32B-FF19-4CFC-98D2-CD71AFB937E4}" type="presParOf" srcId="{36A5569B-3EA8-4F68-824F-6B3158F9A4F3}" destId="{F76CC958-15A9-44F1-A1D1-4556E2236775}" srcOrd="1" destOrd="0" presId="urn:microsoft.com/office/officeart/2005/8/layout/orgChart1"/>
    <dgm:cxn modelId="{88FD2627-16C2-4C5B-A122-59E28012BB39}" type="presParOf" srcId="{36A5569B-3EA8-4F68-824F-6B3158F9A4F3}" destId="{4CC8F878-D97D-468B-99A9-064898822885}" srcOrd="2" destOrd="0" presId="urn:microsoft.com/office/officeart/2005/8/layout/orgChart1"/>
    <dgm:cxn modelId="{FF8D8674-4937-4CB3-B7D9-85C5AE2D5F3F}" type="presParOf" srcId="{5F6038EF-4B50-48DC-B63B-1C15071117E0}" destId="{4853C6CE-EBC5-4CC9-9A74-80111B239CDE}" srcOrd="4" destOrd="0" presId="urn:microsoft.com/office/officeart/2005/8/layout/orgChart1"/>
    <dgm:cxn modelId="{6FDED828-9D33-4964-A5D1-3F043156989D}" type="presParOf" srcId="{5F6038EF-4B50-48DC-B63B-1C15071117E0}" destId="{240EDA3D-6619-493F-98C3-71D4C48450A0}" srcOrd="5" destOrd="0" presId="urn:microsoft.com/office/officeart/2005/8/layout/orgChart1"/>
    <dgm:cxn modelId="{967E0506-FC11-43CF-B326-4D9058AAA5D9}" type="presParOf" srcId="{240EDA3D-6619-493F-98C3-71D4C48450A0}" destId="{C38537C1-A860-4C14-98B8-9ED6D45CCC84}" srcOrd="0" destOrd="0" presId="urn:microsoft.com/office/officeart/2005/8/layout/orgChart1"/>
    <dgm:cxn modelId="{A3A5A5FA-D05F-43B1-8157-9BDAAAA51F9D}" type="presParOf" srcId="{C38537C1-A860-4C14-98B8-9ED6D45CCC84}" destId="{418B93E7-947A-4B66-848B-B2855C78A5DD}" srcOrd="0" destOrd="0" presId="urn:microsoft.com/office/officeart/2005/8/layout/orgChart1"/>
    <dgm:cxn modelId="{484F5428-CFC2-4D20-A025-A5C18F40DC30}" type="presParOf" srcId="{C38537C1-A860-4C14-98B8-9ED6D45CCC84}" destId="{1C0338F6-C870-4061-A70F-1DC7C0A52FF1}" srcOrd="1" destOrd="0" presId="urn:microsoft.com/office/officeart/2005/8/layout/orgChart1"/>
    <dgm:cxn modelId="{0D2E205D-65BE-49CE-AF17-B308B6EA36F2}" type="presParOf" srcId="{240EDA3D-6619-493F-98C3-71D4C48450A0}" destId="{DC8629CA-5F2C-4773-A391-E4CD1E693732}" srcOrd="1" destOrd="0" presId="urn:microsoft.com/office/officeart/2005/8/layout/orgChart1"/>
    <dgm:cxn modelId="{8AC744CE-F387-4800-B8E3-ED25836418FF}" type="presParOf" srcId="{240EDA3D-6619-493F-98C3-71D4C48450A0}" destId="{A0E0FA7A-3FB4-459A-A74B-EF2F14EAE4B7}" srcOrd="2" destOrd="0" presId="urn:microsoft.com/office/officeart/2005/8/layout/orgChart1"/>
    <dgm:cxn modelId="{B6EFF3E2-CEB7-4A66-8C3F-9BD63003BB85}" type="presParOf" srcId="{1EB79E1F-7CC0-464B-AEEB-9A02CD4E39D0}" destId="{EF01AA01-2187-414E-B97C-CC73DD7684C6}" srcOrd="2" destOrd="0" presId="urn:microsoft.com/office/officeart/2005/8/layout/orgChart1"/>
    <dgm:cxn modelId="{8BE83F82-0116-45CC-BEDD-B7FD649BA3DD}" type="presParOf" srcId="{29E27BE0-1A23-4F24-9335-0791D06C752A}" destId="{4DD20220-4141-4FE2-9E98-43912E46BDDE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16E2FE9-F28A-47F0-BAEA-40444170140A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29CC732A-4939-422F-B7D0-2B51D7C895AB}" type="asst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Key Features of Role Play Performance</a:t>
          </a:r>
        </a:p>
      </dgm:t>
    </dgm:pt>
    <dgm:pt modelId="{DAFAB1A0-1F64-41C9-90BE-569B207832E5}" type="parTrans" cxnId="{A8F3177E-1181-4718-A1C7-1920CAAEE3A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D9D97652-9718-4A7F-A7A3-066BAF405C24}" type="sibTrans" cxnId="{A8F3177E-1181-4718-A1C7-1920CAAEE3A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4001DED7-CAA9-4514-BA03-748C39458DE5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Characterisation</a:t>
          </a:r>
        </a:p>
      </dgm:t>
    </dgm:pt>
    <dgm:pt modelId="{A9C34F63-06BA-40A0-B2FD-B70C18DC754B}" type="parTrans" cxnId="{4B739E0E-93EB-400C-A17B-C70A419CC826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3800F0A8-5884-4E7C-A123-CEB55463C4BB}" type="sibTrans" cxnId="{4B739E0E-93EB-400C-A17B-C70A419CC826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914D0B9F-FA52-4B72-868A-FBC103526FEB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Relationships</a:t>
          </a:r>
        </a:p>
      </dgm:t>
    </dgm:pt>
    <dgm:pt modelId="{7AB20C17-7B10-41C3-9F9D-173470D4EEE2}" type="parTrans" cxnId="{A3D23075-40CF-46EC-9CDB-9CB15EC1738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D9547081-0D0D-409D-B60E-B5E76F4A55F4}" type="sibTrans" cxnId="{A3D23075-40CF-46EC-9CDB-9CB15EC1738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69ACC0EF-7A00-4141-9919-3D6766D263B4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Plot</a:t>
          </a:r>
        </a:p>
      </dgm:t>
    </dgm:pt>
    <dgm:pt modelId="{A4827805-4A57-4FDE-9BDE-F57C128F6F1F}" type="parTrans" cxnId="{2781F282-4BC1-4A71-8246-300009FE76C8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61024B97-0DEB-405A-A072-D0EB4C6C1BE5}" type="sibTrans" cxnId="{2781F282-4BC1-4A71-8246-300009FE76C8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D924222-92DC-401D-B128-E49772CD5C01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Clarity</a:t>
          </a:r>
        </a:p>
      </dgm:t>
    </dgm:pt>
    <dgm:pt modelId="{920EC4D0-8F8E-4C55-9EC6-E71EA41AF13E}" type="parTrans" cxnId="{78CD69CE-4EB3-435D-BFFC-82B0E9A682C5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795696DF-3CBE-4446-93A4-126F73A527A3}" type="sibTrans" cxnId="{78CD69CE-4EB3-435D-BFFC-82B0E9A682C5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FABA4A36-4677-4E48-AFEE-9C5BA105FA23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Physical Theatre</a:t>
          </a:r>
        </a:p>
      </dgm:t>
    </dgm:pt>
    <dgm:pt modelId="{27C11121-FCCA-4B10-A793-21F6883A2B3E}" type="parTrans" cxnId="{FE9726EF-6A97-4AD3-A56A-B71251DB179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8C16C27B-100D-435C-A068-40103649064F}" type="sibTrans" cxnId="{FE9726EF-6A97-4AD3-A56A-B71251DB179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4BE77738-F0C4-4728-BC02-C374BF908180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Flash back</a:t>
          </a:r>
        </a:p>
      </dgm:t>
    </dgm:pt>
    <dgm:pt modelId="{E2748FE1-99E4-46E4-809B-BCD50BB0B3AA}" type="parTrans" cxnId="{D80C116F-F541-4D71-816F-7A56E7AF0C9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D4E2BF7-B563-49B0-904E-B8EE07D97D92}" type="sibTrans" cxnId="{D80C116F-F541-4D71-816F-7A56E7AF0C9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2099657F-5E95-4A9A-8397-C719E7118C6D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Proxemics</a:t>
          </a:r>
        </a:p>
      </dgm:t>
    </dgm:pt>
    <dgm:pt modelId="{26D77EF0-471E-49ED-9272-83A30D8CDB1F}" type="parTrans" cxnId="{0FCCDE68-D4E5-4463-9590-B4C8B835BB41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50EA005A-EBFF-4928-B918-A63F41C90005}" type="sibTrans" cxnId="{0FCCDE68-D4E5-4463-9590-B4C8B835BB41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AF6BE1F-9CB6-4F85-8A35-33D4C5115213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Space</a:t>
          </a:r>
        </a:p>
      </dgm:t>
    </dgm:pt>
    <dgm:pt modelId="{6D2ECB51-2F3D-4A9A-B17C-D041211B851C}" type="parTrans" cxnId="{7C6D4977-5942-4A58-A57F-1AA8FDA8C700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C05E52EB-5669-42D3-97B5-ACBBC894550D}" type="sibTrans" cxnId="{7C6D4977-5942-4A58-A57F-1AA8FDA8C700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E8B88821-919E-4E19-B852-E9A2D494256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Levels</a:t>
          </a:r>
        </a:p>
      </dgm:t>
    </dgm:pt>
    <dgm:pt modelId="{A9A4E0F6-A4E0-44C2-A003-96761793C542}" type="parTrans" cxnId="{1C2AD68A-0136-4885-A4B3-483DE7F53D5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59FB101B-6346-4B4B-8358-D129ACFE62C3}" type="sibTrans" cxnId="{1C2AD68A-0136-4885-A4B3-483DE7F53D5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BA79D967-B31D-4DA4-AB25-53F01210C5E6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Voice</a:t>
          </a:r>
        </a:p>
      </dgm:t>
    </dgm:pt>
    <dgm:pt modelId="{E1EE4173-CDE5-4E26-85BE-FC3F4A609F72}" type="sibTrans" cxnId="{0C1C8775-26A6-4FC6-BFD2-01007848340D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C12A2C49-BFE6-47FC-A140-F492AC97C143}" type="parTrans" cxnId="{0C1C8775-26A6-4FC6-BFD2-01007848340D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CF12D951-5004-4BD2-8FDF-A88F922F0F9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Body language</a:t>
          </a:r>
        </a:p>
      </dgm:t>
    </dgm:pt>
    <dgm:pt modelId="{D022C765-7212-497A-9187-B1377150753B}" type="sibTrans" cxnId="{8969ED1A-A532-47E0-A809-C18AE53DBE5B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8988F6F6-F2D4-41D4-8365-E8D67DC61266}" type="parTrans" cxnId="{8969ED1A-A532-47E0-A809-C18AE53DBE5B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E8E49012-3BFB-4E1A-B6FD-80C1B53A118C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Facial expressions</a:t>
          </a:r>
        </a:p>
      </dgm:t>
    </dgm:pt>
    <dgm:pt modelId="{A92F90F8-C352-48DB-9DEA-0FA1472FCD18}" type="sibTrans" cxnId="{647FF18C-92A8-4B69-84D6-61CABCA964F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9B6A02D0-C180-4DFD-BC06-4BE4C3F070FC}" type="parTrans" cxnId="{647FF18C-92A8-4B69-84D6-61CABCA964F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304AD753-F8B8-4DAA-BA25-EA99441BDAA2}" type="pres">
      <dgm:prSet presAssocID="{216E2FE9-F28A-47F0-BAEA-4044417014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1E502FD4-04F5-44F0-9CCD-B6EC3942219F}" type="pres">
      <dgm:prSet presAssocID="{29CC732A-4939-422F-B7D0-2B51D7C895AB}" presName="hierRoot1" presStyleCnt="0">
        <dgm:presLayoutVars>
          <dgm:hierBranch val="init"/>
        </dgm:presLayoutVars>
      </dgm:prSet>
      <dgm:spPr/>
    </dgm:pt>
    <dgm:pt modelId="{AAAC69E4-665A-4917-BCFC-8EFD053D73FD}" type="pres">
      <dgm:prSet presAssocID="{29CC732A-4939-422F-B7D0-2B51D7C895AB}" presName="rootComposite1" presStyleCnt="0"/>
      <dgm:spPr/>
    </dgm:pt>
    <dgm:pt modelId="{077F1A5E-A8BF-4E8C-AD00-3655A50141DB}" type="pres">
      <dgm:prSet presAssocID="{29CC732A-4939-422F-B7D0-2B51D7C895AB}" presName="rootText1" presStyleLbl="node0" presStyleIdx="0" presStyleCnt="1" custLinFactNeighborX="-13662" custLinFactNeighborY="-904">
        <dgm:presLayoutVars>
          <dgm:chPref val="3"/>
        </dgm:presLayoutVars>
      </dgm:prSet>
      <dgm:spPr/>
    </dgm:pt>
    <dgm:pt modelId="{F1FDAB28-0D90-4AF4-A98A-9107EBF71BB5}" type="pres">
      <dgm:prSet presAssocID="{29CC732A-4939-422F-B7D0-2B51D7C895AB}" presName="rootConnector1" presStyleLbl="asst0" presStyleIdx="0" presStyleCnt="0"/>
      <dgm:spPr/>
    </dgm:pt>
    <dgm:pt modelId="{1AF5A6EE-E72F-4DF6-BE0C-42E05B598C48}" type="pres">
      <dgm:prSet presAssocID="{29CC732A-4939-422F-B7D0-2B51D7C895AB}" presName="hierChild2" presStyleCnt="0"/>
      <dgm:spPr/>
    </dgm:pt>
    <dgm:pt modelId="{9B51D3AE-3F59-4ECA-8175-9AED895F1D43}" type="pres">
      <dgm:prSet presAssocID="{A9C34F63-06BA-40A0-B2FD-B70C18DC754B}" presName="Name37" presStyleLbl="parChTrans1D2" presStyleIdx="0" presStyleCnt="3"/>
      <dgm:spPr/>
    </dgm:pt>
    <dgm:pt modelId="{C4C2C230-9261-4DCF-83A6-CEA632DBF4CC}" type="pres">
      <dgm:prSet presAssocID="{4001DED7-CAA9-4514-BA03-748C39458DE5}" presName="hierRoot2" presStyleCnt="0">
        <dgm:presLayoutVars>
          <dgm:hierBranch val="init"/>
        </dgm:presLayoutVars>
      </dgm:prSet>
      <dgm:spPr/>
    </dgm:pt>
    <dgm:pt modelId="{AD50DDD6-1750-46E1-BAF0-9C4D34C7306D}" type="pres">
      <dgm:prSet presAssocID="{4001DED7-CAA9-4514-BA03-748C39458DE5}" presName="rootComposite" presStyleCnt="0"/>
      <dgm:spPr/>
    </dgm:pt>
    <dgm:pt modelId="{4AACEB42-308F-459C-955A-24E5BF3A9E62}" type="pres">
      <dgm:prSet presAssocID="{4001DED7-CAA9-4514-BA03-748C39458DE5}" presName="rootText" presStyleLbl="node2" presStyleIdx="0" presStyleCnt="3" custScaleX="109921">
        <dgm:presLayoutVars>
          <dgm:chPref val="3"/>
        </dgm:presLayoutVars>
      </dgm:prSet>
      <dgm:spPr/>
    </dgm:pt>
    <dgm:pt modelId="{D75A58BE-2C78-497A-AC8A-1BC58E34D08D}" type="pres">
      <dgm:prSet presAssocID="{4001DED7-CAA9-4514-BA03-748C39458DE5}" presName="rootConnector" presStyleLbl="node2" presStyleIdx="0" presStyleCnt="3"/>
      <dgm:spPr/>
    </dgm:pt>
    <dgm:pt modelId="{75D87A8A-FA5F-49A6-BA5A-30AD5B886E4E}" type="pres">
      <dgm:prSet presAssocID="{4001DED7-CAA9-4514-BA03-748C39458DE5}" presName="hierChild4" presStyleCnt="0"/>
      <dgm:spPr/>
    </dgm:pt>
    <dgm:pt modelId="{34999F59-46E4-4D02-93A7-653263849643}" type="pres">
      <dgm:prSet presAssocID="{9B6A02D0-C180-4DFD-BC06-4BE4C3F070FC}" presName="Name37" presStyleLbl="parChTrans1D3" presStyleIdx="0" presStyleCnt="9"/>
      <dgm:spPr/>
    </dgm:pt>
    <dgm:pt modelId="{1EC81C2F-2F0A-43C0-B558-E57882F0F374}" type="pres">
      <dgm:prSet presAssocID="{E8E49012-3BFB-4E1A-B6FD-80C1B53A118C}" presName="hierRoot2" presStyleCnt="0">
        <dgm:presLayoutVars>
          <dgm:hierBranch val="init"/>
        </dgm:presLayoutVars>
      </dgm:prSet>
      <dgm:spPr/>
    </dgm:pt>
    <dgm:pt modelId="{10069F9A-3044-4557-BCA5-C03196CBB4DD}" type="pres">
      <dgm:prSet presAssocID="{E8E49012-3BFB-4E1A-B6FD-80C1B53A118C}" presName="rootComposite" presStyleCnt="0"/>
      <dgm:spPr/>
    </dgm:pt>
    <dgm:pt modelId="{D8CF3383-0945-4C8D-8A53-372F0B50E698}" type="pres">
      <dgm:prSet presAssocID="{E8E49012-3BFB-4E1A-B6FD-80C1B53A118C}" presName="rootText" presStyleLbl="node3" presStyleIdx="0" presStyleCnt="9">
        <dgm:presLayoutVars>
          <dgm:chPref val="3"/>
        </dgm:presLayoutVars>
      </dgm:prSet>
      <dgm:spPr/>
    </dgm:pt>
    <dgm:pt modelId="{808637AA-354C-4B43-A849-749AB348FB04}" type="pres">
      <dgm:prSet presAssocID="{E8E49012-3BFB-4E1A-B6FD-80C1B53A118C}" presName="rootConnector" presStyleLbl="node3" presStyleIdx="0" presStyleCnt="9"/>
      <dgm:spPr/>
    </dgm:pt>
    <dgm:pt modelId="{0FF12D72-BA90-4FFD-B73E-175D7EF15DE6}" type="pres">
      <dgm:prSet presAssocID="{E8E49012-3BFB-4E1A-B6FD-80C1B53A118C}" presName="hierChild4" presStyleCnt="0"/>
      <dgm:spPr/>
    </dgm:pt>
    <dgm:pt modelId="{271014B1-5FD8-4B57-A937-EA6AC2F4BC06}" type="pres">
      <dgm:prSet presAssocID="{E8E49012-3BFB-4E1A-B6FD-80C1B53A118C}" presName="hierChild5" presStyleCnt="0"/>
      <dgm:spPr/>
    </dgm:pt>
    <dgm:pt modelId="{A71D40DB-5B54-4F62-8ADD-EAB66632ADEE}" type="pres">
      <dgm:prSet presAssocID="{8988F6F6-F2D4-41D4-8365-E8D67DC61266}" presName="Name37" presStyleLbl="parChTrans1D3" presStyleIdx="1" presStyleCnt="9"/>
      <dgm:spPr/>
    </dgm:pt>
    <dgm:pt modelId="{A044EB56-EC84-4E07-8657-9C2697EBFB0B}" type="pres">
      <dgm:prSet presAssocID="{CF12D951-5004-4BD2-8FDF-A88F922F0F9A}" presName="hierRoot2" presStyleCnt="0">
        <dgm:presLayoutVars>
          <dgm:hierBranch val="init"/>
        </dgm:presLayoutVars>
      </dgm:prSet>
      <dgm:spPr/>
    </dgm:pt>
    <dgm:pt modelId="{A3A15930-56D2-42C2-9116-9F7268FAFA27}" type="pres">
      <dgm:prSet presAssocID="{CF12D951-5004-4BD2-8FDF-A88F922F0F9A}" presName="rootComposite" presStyleCnt="0"/>
      <dgm:spPr/>
    </dgm:pt>
    <dgm:pt modelId="{337053C6-D7B2-45F9-B451-538BEDF3D36B}" type="pres">
      <dgm:prSet presAssocID="{CF12D951-5004-4BD2-8FDF-A88F922F0F9A}" presName="rootText" presStyleLbl="node3" presStyleIdx="1" presStyleCnt="9">
        <dgm:presLayoutVars>
          <dgm:chPref val="3"/>
        </dgm:presLayoutVars>
      </dgm:prSet>
      <dgm:spPr/>
    </dgm:pt>
    <dgm:pt modelId="{F73B5359-3C6A-4427-A9D8-2F56BD63D69A}" type="pres">
      <dgm:prSet presAssocID="{CF12D951-5004-4BD2-8FDF-A88F922F0F9A}" presName="rootConnector" presStyleLbl="node3" presStyleIdx="1" presStyleCnt="9"/>
      <dgm:spPr/>
    </dgm:pt>
    <dgm:pt modelId="{C25EEF71-8E52-4760-99FB-98D2E765D94D}" type="pres">
      <dgm:prSet presAssocID="{CF12D951-5004-4BD2-8FDF-A88F922F0F9A}" presName="hierChild4" presStyleCnt="0"/>
      <dgm:spPr/>
    </dgm:pt>
    <dgm:pt modelId="{AFE4B9B4-BBEC-430E-9210-1649E0D0D3CB}" type="pres">
      <dgm:prSet presAssocID="{CF12D951-5004-4BD2-8FDF-A88F922F0F9A}" presName="hierChild5" presStyleCnt="0"/>
      <dgm:spPr/>
    </dgm:pt>
    <dgm:pt modelId="{CDCD0323-A13F-44A2-8770-703B1843D3A7}" type="pres">
      <dgm:prSet presAssocID="{C12A2C49-BFE6-47FC-A140-F492AC97C143}" presName="Name37" presStyleLbl="parChTrans1D3" presStyleIdx="2" presStyleCnt="9"/>
      <dgm:spPr/>
    </dgm:pt>
    <dgm:pt modelId="{FE3020D1-789E-4090-A356-7072FEA2B3CE}" type="pres">
      <dgm:prSet presAssocID="{BA79D967-B31D-4DA4-AB25-53F01210C5E6}" presName="hierRoot2" presStyleCnt="0">
        <dgm:presLayoutVars>
          <dgm:hierBranch val="init"/>
        </dgm:presLayoutVars>
      </dgm:prSet>
      <dgm:spPr/>
    </dgm:pt>
    <dgm:pt modelId="{C5F6740C-9263-41AB-8055-9A1680F0D9BE}" type="pres">
      <dgm:prSet presAssocID="{BA79D967-B31D-4DA4-AB25-53F01210C5E6}" presName="rootComposite" presStyleCnt="0"/>
      <dgm:spPr/>
    </dgm:pt>
    <dgm:pt modelId="{907791FD-DDF0-4C88-A9AB-B04483412C06}" type="pres">
      <dgm:prSet presAssocID="{BA79D967-B31D-4DA4-AB25-53F01210C5E6}" presName="rootText" presStyleLbl="node3" presStyleIdx="2" presStyleCnt="9">
        <dgm:presLayoutVars>
          <dgm:chPref val="3"/>
        </dgm:presLayoutVars>
      </dgm:prSet>
      <dgm:spPr/>
    </dgm:pt>
    <dgm:pt modelId="{0BC92007-C788-4AE9-B6ED-681853F3E6FA}" type="pres">
      <dgm:prSet presAssocID="{BA79D967-B31D-4DA4-AB25-53F01210C5E6}" presName="rootConnector" presStyleLbl="node3" presStyleIdx="2" presStyleCnt="9"/>
      <dgm:spPr/>
    </dgm:pt>
    <dgm:pt modelId="{E353E3C1-2D6F-4EE5-84FD-D73AC76C1F4F}" type="pres">
      <dgm:prSet presAssocID="{BA79D967-B31D-4DA4-AB25-53F01210C5E6}" presName="hierChild4" presStyleCnt="0"/>
      <dgm:spPr/>
    </dgm:pt>
    <dgm:pt modelId="{6CB2CFB7-3304-45B3-B77C-414FA58F24B4}" type="pres">
      <dgm:prSet presAssocID="{BA79D967-B31D-4DA4-AB25-53F01210C5E6}" presName="hierChild5" presStyleCnt="0"/>
      <dgm:spPr/>
    </dgm:pt>
    <dgm:pt modelId="{883422BB-0A94-40CE-9E10-B3060B0B7888}" type="pres">
      <dgm:prSet presAssocID="{4001DED7-CAA9-4514-BA03-748C39458DE5}" presName="hierChild5" presStyleCnt="0"/>
      <dgm:spPr/>
    </dgm:pt>
    <dgm:pt modelId="{3EA47A45-2456-425B-989C-BB39A48B6D28}" type="pres">
      <dgm:prSet presAssocID="{7AB20C17-7B10-41C3-9F9D-173470D4EEE2}" presName="Name37" presStyleLbl="parChTrans1D2" presStyleIdx="1" presStyleCnt="3"/>
      <dgm:spPr/>
    </dgm:pt>
    <dgm:pt modelId="{255FC025-EF85-4811-8348-A95FB44601AE}" type="pres">
      <dgm:prSet presAssocID="{914D0B9F-FA52-4B72-868A-FBC103526FEB}" presName="hierRoot2" presStyleCnt="0">
        <dgm:presLayoutVars>
          <dgm:hierBranch val="init"/>
        </dgm:presLayoutVars>
      </dgm:prSet>
      <dgm:spPr/>
    </dgm:pt>
    <dgm:pt modelId="{8844B879-150C-44D4-B031-ACCF403B3B9D}" type="pres">
      <dgm:prSet presAssocID="{914D0B9F-FA52-4B72-868A-FBC103526FEB}" presName="rootComposite" presStyleCnt="0"/>
      <dgm:spPr/>
    </dgm:pt>
    <dgm:pt modelId="{6CA530BF-8391-46E5-8CAC-230C7C30EB5A}" type="pres">
      <dgm:prSet presAssocID="{914D0B9F-FA52-4B72-868A-FBC103526FEB}" presName="rootText" presStyleLbl="node2" presStyleIdx="1" presStyleCnt="3">
        <dgm:presLayoutVars>
          <dgm:chPref val="3"/>
        </dgm:presLayoutVars>
      </dgm:prSet>
      <dgm:spPr/>
    </dgm:pt>
    <dgm:pt modelId="{A8EA6D1E-391F-4434-9888-5A00B5F81FE6}" type="pres">
      <dgm:prSet presAssocID="{914D0B9F-FA52-4B72-868A-FBC103526FEB}" presName="rootConnector" presStyleLbl="node2" presStyleIdx="1" presStyleCnt="3"/>
      <dgm:spPr/>
    </dgm:pt>
    <dgm:pt modelId="{63CC0DFB-9B9A-4C8C-8E1D-19FD6B088668}" type="pres">
      <dgm:prSet presAssocID="{914D0B9F-FA52-4B72-868A-FBC103526FEB}" presName="hierChild4" presStyleCnt="0"/>
      <dgm:spPr/>
    </dgm:pt>
    <dgm:pt modelId="{A9989B00-CF2A-45AE-9EA2-00B1ABBE69D4}" type="pres">
      <dgm:prSet presAssocID="{26D77EF0-471E-49ED-9272-83A30D8CDB1F}" presName="Name37" presStyleLbl="parChTrans1D3" presStyleIdx="3" presStyleCnt="9"/>
      <dgm:spPr/>
    </dgm:pt>
    <dgm:pt modelId="{2482205E-0303-4917-B260-7588D8DF0412}" type="pres">
      <dgm:prSet presAssocID="{2099657F-5E95-4A9A-8397-C719E7118C6D}" presName="hierRoot2" presStyleCnt="0">
        <dgm:presLayoutVars>
          <dgm:hierBranch val="init"/>
        </dgm:presLayoutVars>
      </dgm:prSet>
      <dgm:spPr/>
    </dgm:pt>
    <dgm:pt modelId="{101F418E-1599-4B3E-8201-2B9E542D8A3D}" type="pres">
      <dgm:prSet presAssocID="{2099657F-5E95-4A9A-8397-C719E7118C6D}" presName="rootComposite" presStyleCnt="0"/>
      <dgm:spPr/>
    </dgm:pt>
    <dgm:pt modelId="{78C07248-AB9B-48DB-8803-4B1E7817EAEA}" type="pres">
      <dgm:prSet presAssocID="{2099657F-5E95-4A9A-8397-C719E7118C6D}" presName="rootText" presStyleLbl="node3" presStyleIdx="3" presStyleCnt="9">
        <dgm:presLayoutVars>
          <dgm:chPref val="3"/>
        </dgm:presLayoutVars>
      </dgm:prSet>
      <dgm:spPr/>
    </dgm:pt>
    <dgm:pt modelId="{F7E08926-5F6C-4BC6-A271-A5B5F58E48CC}" type="pres">
      <dgm:prSet presAssocID="{2099657F-5E95-4A9A-8397-C719E7118C6D}" presName="rootConnector" presStyleLbl="node3" presStyleIdx="3" presStyleCnt="9"/>
      <dgm:spPr/>
    </dgm:pt>
    <dgm:pt modelId="{A0977B9F-AFEB-451B-B703-8656391B2245}" type="pres">
      <dgm:prSet presAssocID="{2099657F-5E95-4A9A-8397-C719E7118C6D}" presName="hierChild4" presStyleCnt="0"/>
      <dgm:spPr/>
    </dgm:pt>
    <dgm:pt modelId="{8AC3310C-518B-44ED-AD6C-640ADDEB4258}" type="pres">
      <dgm:prSet presAssocID="{2099657F-5E95-4A9A-8397-C719E7118C6D}" presName="hierChild5" presStyleCnt="0"/>
      <dgm:spPr/>
    </dgm:pt>
    <dgm:pt modelId="{22F2C123-915A-40D9-89F4-37C126D8B05B}" type="pres">
      <dgm:prSet presAssocID="{6D2ECB51-2F3D-4A9A-B17C-D041211B851C}" presName="Name37" presStyleLbl="parChTrans1D3" presStyleIdx="4" presStyleCnt="9"/>
      <dgm:spPr/>
    </dgm:pt>
    <dgm:pt modelId="{86CD18D0-A04D-415C-92BE-5EB20093CFAB}" type="pres">
      <dgm:prSet presAssocID="{0AF6BE1F-9CB6-4F85-8A35-33D4C5115213}" presName="hierRoot2" presStyleCnt="0">
        <dgm:presLayoutVars>
          <dgm:hierBranch val="init"/>
        </dgm:presLayoutVars>
      </dgm:prSet>
      <dgm:spPr/>
    </dgm:pt>
    <dgm:pt modelId="{3BA67951-741E-46DA-8C40-53325F1209D5}" type="pres">
      <dgm:prSet presAssocID="{0AF6BE1F-9CB6-4F85-8A35-33D4C5115213}" presName="rootComposite" presStyleCnt="0"/>
      <dgm:spPr/>
    </dgm:pt>
    <dgm:pt modelId="{192A2419-7AA0-40D9-9BA7-C3430A875C56}" type="pres">
      <dgm:prSet presAssocID="{0AF6BE1F-9CB6-4F85-8A35-33D4C5115213}" presName="rootText" presStyleLbl="node3" presStyleIdx="4" presStyleCnt="9">
        <dgm:presLayoutVars>
          <dgm:chPref val="3"/>
        </dgm:presLayoutVars>
      </dgm:prSet>
      <dgm:spPr/>
    </dgm:pt>
    <dgm:pt modelId="{E4A1D037-FF36-40C4-92C1-FFAA85EF0E61}" type="pres">
      <dgm:prSet presAssocID="{0AF6BE1F-9CB6-4F85-8A35-33D4C5115213}" presName="rootConnector" presStyleLbl="node3" presStyleIdx="4" presStyleCnt="9"/>
      <dgm:spPr/>
    </dgm:pt>
    <dgm:pt modelId="{E88A781E-0F1F-41FA-A091-19720157CB00}" type="pres">
      <dgm:prSet presAssocID="{0AF6BE1F-9CB6-4F85-8A35-33D4C5115213}" presName="hierChild4" presStyleCnt="0"/>
      <dgm:spPr/>
    </dgm:pt>
    <dgm:pt modelId="{684B803B-8F4E-4550-993C-9B2C74E4E1B0}" type="pres">
      <dgm:prSet presAssocID="{0AF6BE1F-9CB6-4F85-8A35-33D4C5115213}" presName="hierChild5" presStyleCnt="0"/>
      <dgm:spPr/>
    </dgm:pt>
    <dgm:pt modelId="{C51765FE-39DB-47DD-A78E-BFDF2EF637BA}" type="pres">
      <dgm:prSet presAssocID="{A9A4E0F6-A4E0-44C2-A003-96761793C542}" presName="Name37" presStyleLbl="parChTrans1D3" presStyleIdx="5" presStyleCnt="9"/>
      <dgm:spPr/>
    </dgm:pt>
    <dgm:pt modelId="{D0BE1568-C08E-4E30-A47E-A90E414D1882}" type="pres">
      <dgm:prSet presAssocID="{E8B88821-919E-4E19-B852-E9A2D494256A}" presName="hierRoot2" presStyleCnt="0">
        <dgm:presLayoutVars>
          <dgm:hierBranch val="init"/>
        </dgm:presLayoutVars>
      </dgm:prSet>
      <dgm:spPr/>
    </dgm:pt>
    <dgm:pt modelId="{B715F66F-734F-4A4E-B74A-603BDFB5639A}" type="pres">
      <dgm:prSet presAssocID="{E8B88821-919E-4E19-B852-E9A2D494256A}" presName="rootComposite" presStyleCnt="0"/>
      <dgm:spPr/>
    </dgm:pt>
    <dgm:pt modelId="{5A4415E7-AA3A-4700-98B4-3226E52C9239}" type="pres">
      <dgm:prSet presAssocID="{E8B88821-919E-4E19-B852-E9A2D494256A}" presName="rootText" presStyleLbl="node3" presStyleIdx="5" presStyleCnt="9">
        <dgm:presLayoutVars>
          <dgm:chPref val="3"/>
        </dgm:presLayoutVars>
      </dgm:prSet>
      <dgm:spPr/>
    </dgm:pt>
    <dgm:pt modelId="{0B0728BC-0808-4DD0-A469-320641D6CB14}" type="pres">
      <dgm:prSet presAssocID="{E8B88821-919E-4E19-B852-E9A2D494256A}" presName="rootConnector" presStyleLbl="node3" presStyleIdx="5" presStyleCnt="9"/>
      <dgm:spPr/>
    </dgm:pt>
    <dgm:pt modelId="{1880C6E0-218B-4A93-9FB5-024AC183EEAF}" type="pres">
      <dgm:prSet presAssocID="{E8B88821-919E-4E19-B852-E9A2D494256A}" presName="hierChild4" presStyleCnt="0"/>
      <dgm:spPr/>
    </dgm:pt>
    <dgm:pt modelId="{6CE88737-0127-41F8-BEBF-91BFBAEBE0F7}" type="pres">
      <dgm:prSet presAssocID="{E8B88821-919E-4E19-B852-E9A2D494256A}" presName="hierChild5" presStyleCnt="0"/>
      <dgm:spPr/>
    </dgm:pt>
    <dgm:pt modelId="{2022E0B4-F198-451F-A780-0BFB15F87D82}" type="pres">
      <dgm:prSet presAssocID="{914D0B9F-FA52-4B72-868A-FBC103526FEB}" presName="hierChild5" presStyleCnt="0"/>
      <dgm:spPr/>
    </dgm:pt>
    <dgm:pt modelId="{FF7F1484-C8B0-456A-A8CB-A757D34C4799}" type="pres">
      <dgm:prSet presAssocID="{A4827805-4A57-4FDE-9BDE-F57C128F6F1F}" presName="Name37" presStyleLbl="parChTrans1D2" presStyleIdx="2" presStyleCnt="3"/>
      <dgm:spPr/>
    </dgm:pt>
    <dgm:pt modelId="{1EB79E1F-7CC0-464B-AEEB-9A02CD4E39D0}" type="pres">
      <dgm:prSet presAssocID="{69ACC0EF-7A00-4141-9919-3D6766D263B4}" presName="hierRoot2" presStyleCnt="0">
        <dgm:presLayoutVars>
          <dgm:hierBranch val="init"/>
        </dgm:presLayoutVars>
      </dgm:prSet>
      <dgm:spPr/>
    </dgm:pt>
    <dgm:pt modelId="{D8E039BB-6C5D-4F3D-AABB-7D41F57D8951}" type="pres">
      <dgm:prSet presAssocID="{69ACC0EF-7A00-4141-9919-3D6766D263B4}" presName="rootComposite" presStyleCnt="0"/>
      <dgm:spPr/>
    </dgm:pt>
    <dgm:pt modelId="{5157D9FE-AB47-4C7F-B45E-54A97DF16FD2}" type="pres">
      <dgm:prSet presAssocID="{69ACC0EF-7A00-4141-9919-3D6766D263B4}" presName="rootText" presStyleLbl="node2" presStyleIdx="2" presStyleCnt="3">
        <dgm:presLayoutVars>
          <dgm:chPref val="3"/>
        </dgm:presLayoutVars>
      </dgm:prSet>
      <dgm:spPr/>
    </dgm:pt>
    <dgm:pt modelId="{786F4893-611B-4A33-BEF7-234446F997CC}" type="pres">
      <dgm:prSet presAssocID="{69ACC0EF-7A00-4141-9919-3D6766D263B4}" presName="rootConnector" presStyleLbl="node2" presStyleIdx="2" presStyleCnt="3"/>
      <dgm:spPr/>
    </dgm:pt>
    <dgm:pt modelId="{5F6038EF-4B50-48DC-B63B-1C15071117E0}" type="pres">
      <dgm:prSet presAssocID="{69ACC0EF-7A00-4141-9919-3D6766D263B4}" presName="hierChild4" presStyleCnt="0"/>
      <dgm:spPr/>
    </dgm:pt>
    <dgm:pt modelId="{07863B94-0448-4A95-AA59-386993FAA2CA}" type="pres">
      <dgm:prSet presAssocID="{920EC4D0-8F8E-4C55-9EC6-E71EA41AF13E}" presName="Name37" presStyleLbl="parChTrans1D3" presStyleIdx="6" presStyleCnt="9"/>
      <dgm:spPr/>
    </dgm:pt>
    <dgm:pt modelId="{9B259D5B-D284-4605-8046-500EAF3C653E}" type="pres">
      <dgm:prSet presAssocID="{0D924222-92DC-401D-B128-E49772CD5C01}" presName="hierRoot2" presStyleCnt="0">
        <dgm:presLayoutVars>
          <dgm:hierBranch val="init"/>
        </dgm:presLayoutVars>
      </dgm:prSet>
      <dgm:spPr/>
    </dgm:pt>
    <dgm:pt modelId="{55FD9E39-9000-487B-9577-B6CEAD079891}" type="pres">
      <dgm:prSet presAssocID="{0D924222-92DC-401D-B128-E49772CD5C01}" presName="rootComposite" presStyleCnt="0"/>
      <dgm:spPr/>
    </dgm:pt>
    <dgm:pt modelId="{0B3720BE-5DC6-44D9-9CE6-755AFDE6ED20}" type="pres">
      <dgm:prSet presAssocID="{0D924222-92DC-401D-B128-E49772CD5C01}" presName="rootText" presStyleLbl="node3" presStyleIdx="6" presStyleCnt="9">
        <dgm:presLayoutVars>
          <dgm:chPref val="3"/>
        </dgm:presLayoutVars>
      </dgm:prSet>
      <dgm:spPr/>
    </dgm:pt>
    <dgm:pt modelId="{1FF84DE4-059D-4AE4-9BC2-91E4FE77B111}" type="pres">
      <dgm:prSet presAssocID="{0D924222-92DC-401D-B128-E49772CD5C01}" presName="rootConnector" presStyleLbl="node3" presStyleIdx="6" presStyleCnt="9"/>
      <dgm:spPr/>
    </dgm:pt>
    <dgm:pt modelId="{F5917377-0AEB-4E81-BDFB-C0B4C1DE9378}" type="pres">
      <dgm:prSet presAssocID="{0D924222-92DC-401D-B128-E49772CD5C01}" presName="hierChild4" presStyleCnt="0"/>
      <dgm:spPr/>
    </dgm:pt>
    <dgm:pt modelId="{F1D297C5-EA7E-4EA1-9BAB-3BC2D650BD1D}" type="pres">
      <dgm:prSet presAssocID="{0D924222-92DC-401D-B128-E49772CD5C01}" presName="hierChild5" presStyleCnt="0"/>
      <dgm:spPr/>
    </dgm:pt>
    <dgm:pt modelId="{1102DDBF-E2DB-472F-96A1-CB3462977B0D}" type="pres">
      <dgm:prSet presAssocID="{27C11121-FCCA-4B10-A793-21F6883A2B3E}" presName="Name37" presStyleLbl="parChTrans1D3" presStyleIdx="7" presStyleCnt="9"/>
      <dgm:spPr/>
    </dgm:pt>
    <dgm:pt modelId="{36A5569B-3EA8-4F68-824F-6B3158F9A4F3}" type="pres">
      <dgm:prSet presAssocID="{FABA4A36-4677-4E48-AFEE-9C5BA105FA23}" presName="hierRoot2" presStyleCnt="0">
        <dgm:presLayoutVars>
          <dgm:hierBranch val="init"/>
        </dgm:presLayoutVars>
      </dgm:prSet>
      <dgm:spPr/>
    </dgm:pt>
    <dgm:pt modelId="{23457ABA-1287-4FB7-84C9-4017CD179B0C}" type="pres">
      <dgm:prSet presAssocID="{FABA4A36-4677-4E48-AFEE-9C5BA105FA23}" presName="rootComposite" presStyleCnt="0"/>
      <dgm:spPr/>
    </dgm:pt>
    <dgm:pt modelId="{03F23493-885A-4227-8053-3F9491645E6B}" type="pres">
      <dgm:prSet presAssocID="{FABA4A36-4677-4E48-AFEE-9C5BA105FA23}" presName="rootText" presStyleLbl="node3" presStyleIdx="7" presStyleCnt="9">
        <dgm:presLayoutVars>
          <dgm:chPref val="3"/>
        </dgm:presLayoutVars>
      </dgm:prSet>
      <dgm:spPr/>
    </dgm:pt>
    <dgm:pt modelId="{2110068C-4F27-447A-8E62-A5A18518D8AC}" type="pres">
      <dgm:prSet presAssocID="{FABA4A36-4677-4E48-AFEE-9C5BA105FA23}" presName="rootConnector" presStyleLbl="node3" presStyleIdx="7" presStyleCnt="9"/>
      <dgm:spPr/>
    </dgm:pt>
    <dgm:pt modelId="{F76CC958-15A9-44F1-A1D1-4556E2236775}" type="pres">
      <dgm:prSet presAssocID="{FABA4A36-4677-4E48-AFEE-9C5BA105FA23}" presName="hierChild4" presStyleCnt="0"/>
      <dgm:spPr/>
    </dgm:pt>
    <dgm:pt modelId="{4CC8F878-D97D-468B-99A9-064898822885}" type="pres">
      <dgm:prSet presAssocID="{FABA4A36-4677-4E48-AFEE-9C5BA105FA23}" presName="hierChild5" presStyleCnt="0"/>
      <dgm:spPr/>
    </dgm:pt>
    <dgm:pt modelId="{4853C6CE-EBC5-4CC9-9A74-80111B239CDE}" type="pres">
      <dgm:prSet presAssocID="{E2748FE1-99E4-46E4-809B-BCD50BB0B3AA}" presName="Name37" presStyleLbl="parChTrans1D3" presStyleIdx="8" presStyleCnt="9"/>
      <dgm:spPr/>
    </dgm:pt>
    <dgm:pt modelId="{240EDA3D-6619-493F-98C3-71D4C48450A0}" type="pres">
      <dgm:prSet presAssocID="{4BE77738-F0C4-4728-BC02-C374BF908180}" presName="hierRoot2" presStyleCnt="0">
        <dgm:presLayoutVars>
          <dgm:hierBranch val="init"/>
        </dgm:presLayoutVars>
      </dgm:prSet>
      <dgm:spPr/>
    </dgm:pt>
    <dgm:pt modelId="{C38537C1-A860-4C14-98B8-9ED6D45CCC84}" type="pres">
      <dgm:prSet presAssocID="{4BE77738-F0C4-4728-BC02-C374BF908180}" presName="rootComposite" presStyleCnt="0"/>
      <dgm:spPr/>
    </dgm:pt>
    <dgm:pt modelId="{418B93E7-947A-4B66-848B-B2855C78A5DD}" type="pres">
      <dgm:prSet presAssocID="{4BE77738-F0C4-4728-BC02-C374BF908180}" presName="rootText" presStyleLbl="node3" presStyleIdx="8" presStyleCnt="9">
        <dgm:presLayoutVars>
          <dgm:chPref val="3"/>
        </dgm:presLayoutVars>
      </dgm:prSet>
      <dgm:spPr/>
    </dgm:pt>
    <dgm:pt modelId="{1C0338F6-C870-4061-A70F-1DC7C0A52FF1}" type="pres">
      <dgm:prSet presAssocID="{4BE77738-F0C4-4728-BC02-C374BF908180}" presName="rootConnector" presStyleLbl="node3" presStyleIdx="8" presStyleCnt="9"/>
      <dgm:spPr/>
    </dgm:pt>
    <dgm:pt modelId="{DC8629CA-5F2C-4773-A391-E4CD1E693732}" type="pres">
      <dgm:prSet presAssocID="{4BE77738-F0C4-4728-BC02-C374BF908180}" presName="hierChild4" presStyleCnt="0"/>
      <dgm:spPr/>
    </dgm:pt>
    <dgm:pt modelId="{A0E0FA7A-3FB4-459A-A74B-EF2F14EAE4B7}" type="pres">
      <dgm:prSet presAssocID="{4BE77738-F0C4-4728-BC02-C374BF908180}" presName="hierChild5" presStyleCnt="0"/>
      <dgm:spPr/>
    </dgm:pt>
    <dgm:pt modelId="{EF01AA01-2187-414E-B97C-CC73DD7684C6}" type="pres">
      <dgm:prSet presAssocID="{69ACC0EF-7A00-4141-9919-3D6766D263B4}" presName="hierChild5" presStyleCnt="0"/>
      <dgm:spPr/>
    </dgm:pt>
    <dgm:pt modelId="{543A8C23-860D-4331-8277-4997CB59A488}" type="pres">
      <dgm:prSet presAssocID="{29CC732A-4939-422F-B7D0-2B51D7C895AB}" presName="hierChild3" presStyleCnt="0"/>
      <dgm:spPr/>
    </dgm:pt>
  </dgm:ptLst>
  <dgm:cxnLst>
    <dgm:cxn modelId="{7782DC00-9E2A-4804-AAEE-D622EDA060C0}" type="presOf" srcId="{0D924222-92DC-401D-B128-E49772CD5C01}" destId="{1FF84DE4-059D-4AE4-9BC2-91E4FE77B111}" srcOrd="1" destOrd="0" presId="urn:microsoft.com/office/officeart/2005/8/layout/orgChart1"/>
    <dgm:cxn modelId="{CD004804-663C-4FA7-AA36-6056D5DFB12E}" type="presOf" srcId="{29CC732A-4939-422F-B7D0-2B51D7C895AB}" destId="{F1FDAB28-0D90-4AF4-A98A-9107EBF71BB5}" srcOrd="1" destOrd="0" presId="urn:microsoft.com/office/officeart/2005/8/layout/orgChart1"/>
    <dgm:cxn modelId="{77A2FA04-8D82-4B4E-9061-BCAD27D8D3CA}" type="presOf" srcId="{E2748FE1-99E4-46E4-809B-BCD50BB0B3AA}" destId="{4853C6CE-EBC5-4CC9-9A74-80111B239CDE}" srcOrd="0" destOrd="0" presId="urn:microsoft.com/office/officeart/2005/8/layout/orgChart1"/>
    <dgm:cxn modelId="{6CA4E105-5C6F-46CA-B872-6DC3B4291211}" type="presOf" srcId="{216E2FE9-F28A-47F0-BAEA-40444170140A}" destId="{304AD753-F8B8-4DAA-BA25-EA99441BDAA2}" srcOrd="0" destOrd="0" presId="urn:microsoft.com/office/officeart/2005/8/layout/orgChart1"/>
    <dgm:cxn modelId="{4B739E0E-93EB-400C-A17B-C70A419CC826}" srcId="{29CC732A-4939-422F-B7D0-2B51D7C895AB}" destId="{4001DED7-CAA9-4514-BA03-748C39458DE5}" srcOrd="0" destOrd="0" parTransId="{A9C34F63-06BA-40A0-B2FD-B70C18DC754B}" sibTransId="{3800F0A8-5884-4E7C-A123-CEB55463C4BB}"/>
    <dgm:cxn modelId="{C62F3B15-B140-46D3-A3FD-182EEF0D9038}" type="presOf" srcId="{E8E49012-3BFB-4E1A-B6FD-80C1B53A118C}" destId="{808637AA-354C-4B43-A849-749AB348FB04}" srcOrd="1" destOrd="0" presId="urn:microsoft.com/office/officeart/2005/8/layout/orgChart1"/>
    <dgm:cxn modelId="{8969ED1A-A532-47E0-A809-C18AE53DBE5B}" srcId="{4001DED7-CAA9-4514-BA03-748C39458DE5}" destId="{CF12D951-5004-4BD2-8FDF-A88F922F0F9A}" srcOrd="1" destOrd="0" parTransId="{8988F6F6-F2D4-41D4-8365-E8D67DC61266}" sibTransId="{D022C765-7212-497A-9187-B1377150753B}"/>
    <dgm:cxn modelId="{0A1B6B21-E0A3-47FE-AF99-56F71E676CC4}" type="presOf" srcId="{FABA4A36-4677-4E48-AFEE-9C5BA105FA23}" destId="{2110068C-4F27-447A-8E62-A5A18518D8AC}" srcOrd="1" destOrd="0" presId="urn:microsoft.com/office/officeart/2005/8/layout/orgChart1"/>
    <dgm:cxn modelId="{4BDC6C2F-2D4C-4300-A94D-457740CCF669}" type="presOf" srcId="{2099657F-5E95-4A9A-8397-C719E7118C6D}" destId="{78C07248-AB9B-48DB-8803-4B1E7817EAEA}" srcOrd="0" destOrd="0" presId="urn:microsoft.com/office/officeart/2005/8/layout/orgChart1"/>
    <dgm:cxn modelId="{D70A9230-5A98-4F11-81B2-0FF50D65E77A}" type="presOf" srcId="{BA79D967-B31D-4DA4-AB25-53F01210C5E6}" destId="{907791FD-DDF0-4C88-A9AB-B04483412C06}" srcOrd="0" destOrd="0" presId="urn:microsoft.com/office/officeart/2005/8/layout/orgChart1"/>
    <dgm:cxn modelId="{14935B34-D92B-4C95-BF18-674CACA4542A}" type="presOf" srcId="{69ACC0EF-7A00-4141-9919-3D6766D263B4}" destId="{5157D9FE-AB47-4C7F-B45E-54A97DF16FD2}" srcOrd="0" destOrd="0" presId="urn:microsoft.com/office/officeart/2005/8/layout/orgChart1"/>
    <dgm:cxn modelId="{926B113B-19E7-4E7C-9C74-05E2F456DC7B}" type="presOf" srcId="{A9C34F63-06BA-40A0-B2FD-B70C18DC754B}" destId="{9B51D3AE-3F59-4ECA-8175-9AED895F1D43}" srcOrd="0" destOrd="0" presId="urn:microsoft.com/office/officeart/2005/8/layout/orgChart1"/>
    <dgm:cxn modelId="{492FDD3C-E7BC-4D5B-942D-3A571EF08B75}" type="presOf" srcId="{A9A4E0F6-A4E0-44C2-A003-96761793C542}" destId="{C51765FE-39DB-47DD-A78E-BFDF2EF637BA}" srcOrd="0" destOrd="0" presId="urn:microsoft.com/office/officeart/2005/8/layout/orgChart1"/>
    <dgm:cxn modelId="{88F6DB3D-8799-4D8A-A0A2-AA078C16901E}" type="presOf" srcId="{7AB20C17-7B10-41C3-9F9D-173470D4EEE2}" destId="{3EA47A45-2456-425B-989C-BB39A48B6D28}" srcOrd="0" destOrd="0" presId="urn:microsoft.com/office/officeart/2005/8/layout/orgChart1"/>
    <dgm:cxn modelId="{3376F25D-9814-46E5-B146-3B606EC84E2B}" type="presOf" srcId="{E8B88821-919E-4E19-B852-E9A2D494256A}" destId="{5A4415E7-AA3A-4700-98B4-3226E52C9239}" srcOrd="0" destOrd="0" presId="urn:microsoft.com/office/officeart/2005/8/layout/orgChart1"/>
    <dgm:cxn modelId="{B09BD45E-D1AF-4477-AC37-2035DFF52D4F}" type="presOf" srcId="{914D0B9F-FA52-4B72-868A-FBC103526FEB}" destId="{6CA530BF-8391-46E5-8CAC-230C7C30EB5A}" srcOrd="0" destOrd="0" presId="urn:microsoft.com/office/officeart/2005/8/layout/orgChart1"/>
    <dgm:cxn modelId="{E3921F67-E2EF-4FCB-BB8C-B25E59A7A10A}" type="presOf" srcId="{4001DED7-CAA9-4514-BA03-748C39458DE5}" destId="{4AACEB42-308F-459C-955A-24E5BF3A9E62}" srcOrd="0" destOrd="0" presId="urn:microsoft.com/office/officeart/2005/8/layout/orgChart1"/>
    <dgm:cxn modelId="{B91C1848-76E0-4EA1-B96B-AA3312F18380}" type="presOf" srcId="{C12A2C49-BFE6-47FC-A140-F492AC97C143}" destId="{CDCD0323-A13F-44A2-8770-703B1843D3A7}" srcOrd="0" destOrd="0" presId="urn:microsoft.com/office/officeart/2005/8/layout/orgChart1"/>
    <dgm:cxn modelId="{0FCCDE68-D4E5-4463-9590-B4C8B835BB41}" srcId="{914D0B9F-FA52-4B72-868A-FBC103526FEB}" destId="{2099657F-5E95-4A9A-8397-C719E7118C6D}" srcOrd="0" destOrd="0" parTransId="{26D77EF0-471E-49ED-9272-83A30D8CDB1F}" sibTransId="{50EA005A-EBFF-4928-B918-A63F41C90005}"/>
    <dgm:cxn modelId="{D80C116F-F541-4D71-816F-7A56E7AF0C92}" srcId="{69ACC0EF-7A00-4141-9919-3D6766D263B4}" destId="{4BE77738-F0C4-4728-BC02-C374BF908180}" srcOrd="2" destOrd="0" parTransId="{E2748FE1-99E4-46E4-809B-BCD50BB0B3AA}" sibTransId="{0D4E2BF7-B563-49B0-904E-B8EE07D97D92}"/>
    <dgm:cxn modelId="{EE55FE4F-9557-45FB-82E7-9640B58B10A5}" type="presOf" srcId="{2099657F-5E95-4A9A-8397-C719E7118C6D}" destId="{F7E08926-5F6C-4BC6-A271-A5B5F58E48CC}" srcOrd="1" destOrd="0" presId="urn:microsoft.com/office/officeart/2005/8/layout/orgChart1"/>
    <dgm:cxn modelId="{A3D23075-40CF-46EC-9CDB-9CB15EC17382}" srcId="{29CC732A-4939-422F-B7D0-2B51D7C895AB}" destId="{914D0B9F-FA52-4B72-868A-FBC103526FEB}" srcOrd="1" destOrd="0" parTransId="{7AB20C17-7B10-41C3-9F9D-173470D4EEE2}" sibTransId="{D9547081-0D0D-409D-B60E-B5E76F4A55F4}"/>
    <dgm:cxn modelId="{3D486A75-BF5B-4F2A-81C1-292C26C97E6C}" type="presOf" srcId="{0D924222-92DC-401D-B128-E49772CD5C01}" destId="{0B3720BE-5DC6-44D9-9CE6-755AFDE6ED20}" srcOrd="0" destOrd="0" presId="urn:microsoft.com/office/officeart/2005/8/layout/orgChart1"/>
    <dgm:cxn modelId="{0C1C8775-26A6-4FC6-BFD2-01007848340D}" srcId="{4001DED7-CAA9-4514-BA03-748C39458DE5}" destId="{BA79D967-B31D-4DA4-AB25-53F01210C5E6}" srcOrd="2" destOrd="0" parTransId="{C12A2C49-BFE6-47FC-A140-F492AC97C143}" sibTransId="{E1EE4173-CDE5-4E26-85BE-FC3F4A609F72}"/>
    <dgm:cxn modelId="{7C6D4977-5942-4A58-A57F-1AA8FDA8C700}" srcId="{914D0B9F-FA52-4B72-868A-FBC103526FEB}" destId="{0AF6BE1F-9CB6-4F85-8A35-33D4C5115213}" srcOrd="1" destOrd="0" parTransId="{6D2ECB51-2F3D-4A9A-B17C-D041211B851C}" sibTransId="{C05E52EB-5669-42D3-97B5-ACBBC894550D}"/>
    <dgm:cxn modelId="{5A4E0979-8AC7-46A7-82CC-572908E469DC}" type="presOf" srcId="{4BE77738-F0C4-4728-BC02-C374BF908180}" destId="{1C0338F6-C870-4061-A70F-1DC7C0A52FF1}" srcOrd="1" destOrd="0" presId="urn:microsoft.com/office/officeart/2005/8/layout/orgChart1"/>
    <dgm:cxn modelId="{7DDE1659-1C46-483D-93B5-A2184A34ABBE}" type="presOf" srcId="{0AF6BE1F-9CB6-4F85-8A35-33D4C5115213}" destId="{E4A1D037-FF36-40C4-92C1-FFAA85EF0E61}" srcOrd="1" destOrd="0" presId="urn:microsoft.com/office/officeart/2005/8/layout/orgChart1"/>
    <dgm:cxn modelId="{6D641A5A-FB65-4044-A603-B88021C753E5}" type="presOf" srcId="{27C11121-FCCA-4B10-A793-21F6883A2B3E}" destId="{1102DDBF-E2DB-472F-96A1-CB3462977B0D}" srcOrd="0" destOrd="0" presId="urn:microsoft.com/office/officeart/2005/8/layout/orgChart1"/>
    <dgm:cxn modelId="{FFF9CB7D-249B-4021-A06D-A27736397732}" type="presOf" srcId="{9B6A02D0-C180-4DFD-BC06-4BE4C3F070FC}" destId="{34999F59-46E4-4D02-93A7-653263849643}" srcOrd="0" destOrd="0" presId="urn:microsoft.com/office/officeart/2005/8/layout/orgChart1"/>
    <dgm:cxn modelId="{A8F3177E-1181-4718-A1C7-1920CAAEE3A7}" srcId="{216E2FE9-F28A-47F0-BAEA-40444170140A}" destId="{29CC732A-4939-422F-B7D0-2B51D7C895AB}" srcOrd="0" destOrd="0" parTransId="{DAFAB1A0-1F64-41C9-90BE-569B207832E5}" sibTransId="{D9D97652-9718-4A7F-A7A3-066BAF405C24}"/>
    <dgm:cxn modelId="{10B9527E-B3BD-4C13-B035-F5B0FDE1B8A6}" type="presOf" srcId="{4001DED7-CAA9-4514-BA03-748C39458DE5}" destId="{D75A58BE-2C78-497A-AC8A-1BC58E34D08D}" srcOrd="1" destOrd="0" presId="urn:microsoft.com/office/officeart/2005/8/layout/orgChart1"/>
    <dgm:cxn modelId="{42F99B81-2997-4FE6-8A82-1FC8AB1573B9}" type="presOf" srcId="{8988F6F6-F2D4-41D4-8365-E8D67DC61266}" destId="{A71D40DB-5B54-4F62-8ADD-EAB66632ADEE}" srcOrd="0" destOrd="0" presId="urn:microsoft.com/office/officeart/2005/8/layout/orgChart1"/>
    <dgm:cxn modelId="{2781F282-4BC1-4A71-8246-300009FE76C8}" srcId="{29CC732A-4939-422F-B7D0-2B51D7C895AB}" destId="{69ACC0EF-7A00-4141-9919-3D6766D263B4}" srcOrd="2" destOrd="0" parTransId="{A4827805-4A57-4FDE-9BDE-F57C128F6F1F}" sibTransId="{61024B97-0DEB-405A-A072-D0EB4C6C1BE5}"/>
    <dgm:cxn modelId="{1C2AD68A-0136-4885-A4B3-483DE7F53D54}" srcId="{914D0B9F-FA52-4B72-868A-FBC103526FEB}" destId="{E8B88821-919E-4E19-B852-E9A2D494256A}" srcOrd="2" destOrd="0" parTransId="{A9A4E0F6-A4E0-44C2-A003-96761793C542}" sibTransId="{59FB101B-6346-4B4B-8358-D129ACFE62C3}"/>
    <dgm:cxn modelId="{596EF28A-EFEE-488D-8498-F794B19D38FE}" type="presOf" srcId="{920EC4D0-8F8E-4C55-9EC6-E71EA41AF13E}" destId="{07863B94-0448-4A95-AA59-386993FAA2CA}" srcOrd="0" destOrd="0" presId="urn:microsoft.com/office/officeart/2005/8/layout/orgChart1"/>
    <dgm:cxn modelId="{647FF18C-92A8-4B69-84D6-61CABCA964F7}" srcId="{4001DED7-CAA9-4514-BA03-748C39458DE5}" destId="{E8E49012-3BFB-4E1A-B6FD-80C1B53A118C}" srcOrd="0" destOrd="0" parTransId="{9B6A02D0-C180-4DFD-BC06-4BE4C3F070FC}" sibTransId="{A92F90F8-C352-48DB-9DEA-0FA1472FCD18}"/>
    <dgm:cxn modelId="{B644C596-62AA-4F04-9871-8435AD018A1C}" type="presOf" srcId="{E8B88821-919E-4E19-B852-E9A2D494256A}" destId="{0B0728BC-0808-4DD0-A469-320641D6CB14}" srcOrd="1" destOrd="0" presId="urn:microsoft.com/office/officeart/2005/8/layout/orgChart1"/>
    <dgm:cxn modelId="{E645BEAC-A9BB-4E1E-B64E-801A3B914FA4}" type="presOf" srcId="{914D0B9F-FA52-4B72-868A-FBC103526FEB}" destId="{A8EA6D1E-391F-4434-9888-5A00B5F81FE6}" srcOrd="1" destOrd="0" presId="urn:microsoft.com/office/officeart/2005/8/layout/orgChart1"/>
    <dgm:cxn modelId="{0420EDAD-AEA5-4004-A453-8240B8166F08}" type="presOf" srcId="{6D2ECB51-2F3D-4A9A-B17C-D041211B851C}" destId="{22F2C123-915A-40D9-89F4-37C126D8B05B}" srcOrd="0" destOrd="0" presId="urn:microsoft.com/office/officeart/2005/8/layout/orgChart1"/>
    <dgm:cxn modelId="{AE8229B1-3391-4FE0-9416-5D381651F575}" type="presOf" srcId="{CF12D951-5004-4BD2-8FDF-A88F922F0F9A}" destId="{F73B5359-3C6A-4427-A9D8-2F56BD63D69A}" srcOrd="1" destOrd="0" presId="urn:microsoft.com/office/officeart/2005/8/layout/orgChart1"/>
    <dgm:cxn modelId="{94CFBBB5-11A6-44AA-BFC0-28398376511C}" type="presOf" srcId="{0AF6BE1F-9CB6-4F85-8A35-33D4C5115213}" destId="{192A2419-7AA0-40D9-9BA7-C3430A875C56}" srcOrd="0" destOrd="0" presId="urn:microsoft.com/office/officeart/2005/8/layout/orgChart1"/>
    <dgm:cxn modelId="{8E2FE9C1-FB4F-4343-9EEB-C7B947D0657A}" type="presOf" srcId="{FABA4A36-4677-4E48-AFEE-9C5BA105FA23}" destId="{03F23493-885A-4227-8053-3F9491645E6B}" srcOrd="0" destOrd="0" presId="urn:microsoft.com/office/officeart/2005/8/layout/orgChart1"/>
    <dgm:cxn modelId="{A612D8CB-3D28-4763-8C8A-5C7EF749FE5D}" type="presOf" srcId="{4BE77738-F0C4-4728-BC02-C374BF908180}" destId="{418B93E7-947A-4B66-848B-B2855C78A5DD}" srcOrd="0" destOrd="0" presId="urn:microsoft.com/office/officeart/2005/8/layout/orgChart1"/>
    <dgm:cxn modelId="{2A5046CC-BDF4-4106-A277-EC65B821BA1A}" type="presOf" srcId="{E8E49012-3BFB-4E1A-B6FD-80C1B53A118C}" destId="{D8CF3383-0945-4C8D-8A53-372F0B50E698}" srcOrd="0" destOrd="0" presId="urn:microsoft.com/office/officeart/2005/8/layout/orgChart1"/>
    <dgm:cxn modelId="{78CD69CE-4EB3-435D-BFFC-82B0E9A682C5}" srcId="{69ACC0EF-7A00-4141-9919-3D6766D263B4}" destId="{0D924222-92DC-401D-B128-E49772CD5C01}" srcOrd="0" destOrd="0" parTransId="{920EC4D0-8F8E-4C55-9EC6-E71EA41AF13E}" sibTransId="{795696DF-3CBE-4446-93A4-126F73A527A3}"/>
    <dgm:cxn modelId="{54FE4FD2-A24B-4B5F-9EDC-97D725D5501D}" type="presOf" srcId="{26D77EF0-471E-49ED-9272-83A30D8CDB1F}" destId="{A9989B00-CF2A-45AE-9EA2-00B1ABBE69D4}" srcOrd="0" destOrd="0" presId="urn:microsoft.com/office/officeart/2005/8/layout/orgChart1"/>
    <dgm:cxn modelId="{114EACD7-2C3C-45E8-914D-793084EBB8C3}" type="presOf" srcId="{29CC732A-4939-422F-B7D0-2B51D7C895AB}" destId="{077F1A5E-A8BF-4E8C-AD00-3655A50141DB}" srcOrd="0" destOrd="0" presId="urn:microsoft.com/office/officeart/2005/8/layout/orgChart1"/>
    <dgm:cxn modelId="{F36EB3D7-A09C-421B-9287-B9D97F8B73DD}" type="presOf" srcId="{69ACC0EF-7A00-4141-9919-3D6766D263B4}" destId="{786F4893-611B-4A33-BEF7-234446F997CC}" srcOrd="1" destOrd="0" presId="urn:microsoft.com/office/officeart/2005/8/layout/orgChart1"/>
    <dgm:cxn modelId="{2FB07DDC-F5F7-4623-88D5-0AD8A2906364}" type="presOf" srcId="{BA79D967-B31D-4DA4-AB25-53F01210C5E6}" destId="{0BC92007-C788-4AE9-B6ED-681853F3E6FA}" srcOrd="1" destOrd="0" presId="urn:microsoft.com/office/officeart/2005/8/layout/orgChart1"/>
    <dgm:cxn modelId="{29D3A0E7-F7B9-454E-BEF5-4099F52E8227}" type="presOf" srcId="{A4827805-4A57-4FDE-9BDE-F57C128F6F1F}" destId="{FF7F1484-C8B0-456A-A8CB-A757D34C4799}" srcOrd="0" destOrd="0" presId="urn:microsoft.com/office/officeart/2005/8/layout/orgChart1"/>
    <dgm:cxn modelId="{23A3BEEA-0C22-40B1-9209-548C6BDDF694}" type="presOf" srcId="{CF12D951-5004-4BD2-8FDF-A88F922F0F9A}" destId="{337053C6-D7B2-45F9-B451-538BEDF3D36B}" srcOrd="0" destOrd="0" presId="urn:microsoft.com/office/officeart/2005/8/layout/orgChart1"/>
    <dgm:cxn modelId="{FE9726EF-6A97-4AD3-A56A-B71251DB1797}" srcId="{69ACC0EF-7A00-4141-9919-3D6766D263B4}" destId="{FABA4A36-4677-4E48-AFEE-9C5BA105FA23}" srcOrd="1" destOrd="0" parTransId="{27C11121-FCCA-4B10-A793-21F6883A2B3E}" sibTransId="{8C16C27B-100D-435C-A068-40103649064F}"/>
    <dgm:cxn modelId="{C33625C4-67E7-488A-9F9E-9B40D6CA7384}" type="presParOf" srcId="{304AD753-F8B8-4DAA-BA25-EA99441BDAA2}" destId="{1E502FD4-04F5-44F0-9CCD-B6EC3942219F}" srcOrd="0" destOrd="0" presId="urn:microsoft.com/office/officeart/2005/8/layout/orgChart1"/>
    <dgm:cxn modelId="{16CBDDB9-D0B5-4BE2-BDF6-D95948E13644}" type="presParOf" srcId="{1E502FD4-04F5-44F0-9CCD-B6EC3942219F}" destId="{AAAC69E4-665A-4917-BCFC-8EFD053D73FD}" srcOrd="0" destOrd="0" presId="urn:microsoft.com/office/officeart/2005/8/layout/orgChart1"/>
    <dgm:cxn modelId="{B153391E-09CD-4064-8E61-24CB5D9A8F84}" type="presParOf" srcId="{AAAC69E4-665A-4917-BCFC-8EFD053D73FD}" destId="{077F1A5E-A8BF-4E8C-AD00-3655A50141DB}" srcOrd="0" destOrd="0" presId="urn:microsoft.com/office/officeart/2005/8/layout/orgChart1"/>
    <dgm:cxn modelId="{0887528D-A48D-4A1F-89F8-379C4915ED47}" type="presParOf" srcId="{AAAC69E4-665A-4917-BCFC-8EFD053D73FD}" destId="{F1FDAB28-0D90-4AF4-A98A-9107EBF71BB5}" srcOrd="1" destOrd="0" presId="urn:microsoft.com/office/officeart/2005/8/layout/orgChart1"/>
    <dgm:cxn modelId="{0B3F329A-9CA7-4233-983A-933CD534F7DA}" type="presParOf" srcId="{1E502FD4-04F5-44F0-9CCD-B6EC3942219F}" destId="{1AF5A6EE-E72F-4DF6-BE0C-42E05B598C48}" srcOrd="1" destOrd="0" presId="urn:microsoft.com/office/officeart/2005/8/layout/orgChart1"/>
    <dgm:cxn modelId="{A7A68255-BE00-47D0-ACAD-6AFCC359F2A1}" type="presParOf" srcId="{1AF5A6EE-E72F-4DF6-BE0C-42E05B598C48}" destId="{9B51D3AE-3F59-4ECA-8175-9AED895F1D43}" srcOrd="0" destOrd="0" presId="urn:microsoft.com/office/officeart/2005/8/layout/orgChart1"/>
    <dgm:cxn modelId="{BB1714C6-DE72-46CA-961D-CC6AAE37F409}" type="presParOf" srcId="{1AF5A6EE-E72F-4DF6-BE0C-42E05B598C48}" destId="{C4C2C230-9261-4DCF-83A6-CEA632DBF4CC}" srcOrd="1" destOrd="0" presId="urn:microsoft.com/office/officeart/2005/8/layout/orgChart1"/>
    <dgm:cxn modelId="{B1C7B769-2C8A-4B97-A563-ECCF8AD76E24}" type="presParOf" srcId="{C4C2C230-9261-4DCF-83A6-CEA632DBF4CC}" destId="{AD50DDD6-1750-46E1-BAF0-9C4D34C7306D}" srcOrd="0" destOrd="0" presId="urn:microsoft.com/office/officeart/2005/8/layout/orgChart1"/>
    <dgm:cxn modelId="{97E8A3CB-9C78-4908-B136-92F127B956EF}" type="presParOf" srcId="{AD50DDD6-1750-46E1-BAF0-9C4D34C7306D}" destId="{4AACEB42-308F-459C-955A-24E5BF3A9E62}" srcOrd="0" destOrd="0" presId="urn:microsoft.com/office/officeart/2005/8/layout/orgChart1"/>
    <dgm:cxn modelId="{38B62EE8-AA31-4FFF-9770-3A0465A394A1}" type="presParOf" srcId="{AD50DDD6-1750-46E1-BAF0-9C4D34C7306D}" destId="{D75A58BE-2C78-497A-AC8A-1BC58E34D08D}" srcOrd="1" destOrd="0" presId="urn:microsoft.com/office/officeart/2005/8/layout/orgChart1"/>
    <dgm:cxn modelId="{8CCAF0DF-DB92-49A8-BF87-13EC779A2E06}" type="presParOf" srcId="{C4C2C230-9261-4DCF-83A6-CEA632DBF4CC}" destId="{75D87A8A-FA5F-49A6-BA5A-30AD5B886E4E}" srcOrd="1" destOrd="0" presId="urn:microsoft.com/office/officeart/2005/8/layout/orgChart1"/>
    <dgm:cxn modelId="{FA513323-4681-4C06-99E1-53B42BEE294E}" type="presParOf" srcId="{75D87A8A-FA5F-49A6-BA5A-30AD5B886E4E}" destId="{34999F59-46E4-4D02-93A7-653263849643}" srcOrd="0" destOrd="0" presId="urn:microsoft.com/office/officeart/2005/8/layout/orgChart1"/>
    <dgm:cxn modelId="{225994C8-282E-458B-B753-93DE632C2208}" type="presParOf" srcId="{75D87A8A-FA5F-49A6-BA5A-30AD5B886E4E}" destId="{1EC81C2F-2F0A-43C0-B558-E57882F0F374}" srcOrd="1" destOrd="0" presId="urn:microsoft.com/office/officeart/2005/8/layout/orgChart1"/>
    <dgm:cxn modelId="{02A83190-E07B-4769-993D-3864EAB53328}" type="presParOf" srcId="{1EC81C2F-2F0A-43C0-B558-E57882F0F374}" destId="{10069F9A-3044-4557-BCA5-C03196CBB4DD}" srcOrd="0" destOrd="0" presId="urn:microsoft.com/office/officeart/2005/8/layout/orgChart1"/>
    <dgm:cxn modelId="{3CC4FD3D-3472-4B03-B8C2-E083803326F7}" type="presParOf" srcId="{10069F9A-3044-4557-BCA5-C03196CBB4DD}" destId="{D8CF3383-0945-4C8D-8A53-372F0B50E698}" srcOrd="0" destOrd="0" presId="urn:microsoft.com/office/officeart/2005/8/layout/orgChart1"/>
    <dgm:cxn modelId="{4D15A836-F307-4A69-9315-54E9D74F99A1}" type="presParOf" srcId="{10069F9A-3044-4557-BCA5-C03196CBB4DD}" destId="{808637AA-354C-4B43-A849-749AB348FB04}" srcOrd="1" destOrd="0" presId="urn:microsoft.com/office/officeart/2005/8/layout/orgChart1"/>
    <dgm:cxn modelId="{1E5C960A-33B1-4C01-A035-42AD15B08A49}" type="presParOf" srcId="{1EC81C2F-2F0A-43C0-B558-E57882F0F374}" destId="{0FF12D72-BA90-4FFD-B73E-175D7EF15DE6}" srcOrd="1" destOrd="0" presId="urn:microsoft.com/office/officeart/2005/8/layout/orgChart1"/>
    <dgm:cxn modelId="{A09D1A04-3008-4A6A-8F44-EFD1F9F5E711}" type="presParOf" srcId="{1EC81C2F-2F0A-43C0-B558-E57882F0F374}" destId="{271014B1-5FD8-4B57-A937-EA6AC2F4BC06}" srcOrd="2" destOrd="0" presId="urn:microsoft.com/office/officeart/2005/8/layout/orgChart1"/>
    <dgm:cxn modelId="{23C834F1-6698-454E-ABC2-28A8D4FE800F}" type="presParOf" srcId="{75D87A8A-FA5F-49A6-BA5A-30AD5B886E4E}" destId="{A71D40DB-5B54-4F62-8ADD-EAB66632ADEE}" srcOrd="2" destOrd="0" presId="urn:microsoft.com/office/officeart/2005/8/layout/orgChart1"/>
    <dgm:cxn modelId="{07BCA43A-0035-45F2-BE61-66E4B52A1D69}" type="presParOf" srcId="{75D87A8A-FA5F-49A6-BA5A-30AD5B886E4E}" destId="{A044EB56-EC84-4E07-8657-9C2697EBFB0B}" srcOrd="3" destOrd="0" presId="urn:microsoft.com/office/officeart/2005/8/layout/orgChart1"/>
    <dgm:cxn modelId="{503D0273-6453-4121-B20D-3F9196A27093}" type="presParOf" srcId="{A044EB56-EC84-4E07-8657-9C2697EBFB0B}" destId="{A3A15930-56D2-42C2-9116-9F7268FAFA27}" srcOrd="0" destOrd="0" presId="urn:microsoft.com/office/officeart/2005/8/layout/orgChart1"/>
    <dgm:cxn modelId="{D7AE983E-DDEF-4F3D-9437-82E26BFC38B0}" type="presParOf" srcId="{A3A15930-56D2-42C2-9116-9F7268FAFA27}" destId="{337053C6-D7B2-45F9-B451-538BEDF3D36B}" srcOrd="0" destOrd="0" presId="urn:microsoft.com/office/officeart/2005/8/layout/orgChart1"/>
    <dgm:cxn modelId="{DA5085A3-29D1-442B-9F12-727C8D9ED0F5}" type="presParOf" srcId="{A3A15930-56D2-42C2-9116-9F7268FAFA27}" destId="{F73B5359-3C6A-4427-A9D8-2F56BD63D69A}" srcOrd="1" destOrd="0" presId="urn:microsoft.com/office/officeart/2005/8/layout/orgChart1"/>
    <dgm:cxn modelId="{9521BE19-1277-42BA-AE3D-496F440CE8D4}" type="presParOf" srcId="{A044EB56-EC84-4E07-8657-9C2697EBFB0B}" destId="{C25EEF71-8E52-4760-99FB-98D2E765D94D}" srcOrd="1" destOrd="0" presId="urn:microsoft.com/office/officeart/2005/8/layout/orgChart1"/>
    <dgm:cxn modelId="{F2F0C3FA-BE3F-43EB-8A27-33FDA9618573}" type="presParOf" srcId="{A044EB56-EC84-4E07-8657-9C2697EBFB0B}" destId="{AFE4B9B4-BBEC-430E-9210-1649E0D0D3CB}" srcOrd="2" destOrd="0" presId="urn:microsoft.com/office/officeart/2005/8/layout/orgChart1"/>
    <dgm:cxn modelId="{93F45E3D-A5D2-4074-A361-0BCAD4229B17}" type="presParOf" srcId="{75D87A8A-FA5F-49A6-BA5A-30AD5B886E4E}" destId="{CDCD0323-A13F-44A2-8770-703B1843D3A7}" srcOrd="4" destOrd="0" presId="urn:microsoft.com/office/officeart/2005/8/layout/orgChart1"/>
    <dgm:cxn modelId="{52995C02-5103-4AD3-B55D-8BB66AA6F1D7}" type="presParOf" srcId="{75D87A8A-FA5F-49A6-BA5A-30AD5B886E4E}" destId="{FE3020D1-789E-4090-A356-7072FEA2B3CE}" srcOrd="5" destOrd="0" presId="urn:microsoft.com/office/officeart/2005/8/layout/orgChart1"/>
    <dgm:cxn modelId="{2C339E2A-35C5-4728-ABBC-726929589F67}" type="presParOf" srcId="{FE3020D1-789E-4090-A356-7072FEA2B3CE}" destId="{C5F6740C-9263-41AB-8055-9A1680F0D9BE}" srcOrd="0" destOrd="0" presId="urn:microsoft.com/office/officeart/2005/8/layout/orgChart1"/>
    <dgm:cxn modelId="{A267CCE3-1B11-4B53-8373-BD1FE97695B8}" type="presParOf" srcId="{C5F6740C-9263-41AB-8055-9A1680F0D9BE}" destId="{907791FD-DDF0-4C88-A9AB-B04483412C06}" srcOrd="0" destOrd="0" presId="urn:microsoft.com/office/officeart/2005/8/layout/orgChart1"/>
    <dgm:cxn modelId="{93F6C2AD-AB75-4F93-9E27-89D644C2419B}" type="presParOf" srcId="{C5F6740C-9263-41AB-8055-9A1680F0D9BE}" destId="{0BC92007-C788-4AE9-B6ED-681853F3E6FA}" srcOrd="1" destOrd="0" presId="urn:microsoft.com/office/officeart/2005/8/layout/orgChart1"/>
    <dgm:cxn modelId="{AE1C7DF1-1E86-455B-BA73-7D38A0478FF2}" type="presParOf" srcId="{FE3020D1-789E-4090-A356-7072FEA2B3CE}" destId="{E353E3C1-2D6F-4EE5-84FD-D73AC76C1F4F}" srcOrd="1" destOrd="0" presId="urn:microsoft.com/office/officeart/2005/8/layout/orgChart1"/>
    <dgm:cxn modelId="{1936CE18-1C67-4036-A1BE-96F440296962}" type="presParOf" srcId="{FE3020D1-789E-4090-A356-7072FEA2B3CE}" destId="{6CB2CFB7-3304-45B3-B77C-414FA58F24B4}" srcOrd="2" destOrd="0" presId="urn:microsoft.com/office/officeart/2005/8/layout/orgChart1"/>
    <dgm:cxn modelId="{C80C91F6-3166-4D35-A70D-B746DEB0CA4D}" type="presParOf" srcId="{C4C2C230-9261-4DCF-83A6-CEA632DBF4CC}" destId="{883422BB-0A94-40CE-9E10-B3060B0B7888}" srcOrd="2" destOrd="0" presId="urn:microsoft.com/office/officeart/2005/8/layout/orgChart1"/>
    <dgm:cxn modelId="{32D26E0B-F65F-4D0E-9254-E25351B2CD71}" type="presParOf" srcId="{1AF5A6EE-E72F-4DF6-BE0C-42E05B598C48}" destId="{3EA47A45-2456-425B-989C-BB39A48B6D28}" srcOrd="2" destOrd="0" presId="urn:microsoft.com/office/officeart/2005/8/layout/orgChart1"/>
    <dgm:cxn modelId="{C5E3272F-9CE9-4ADE-94D8-524E0EE4E9C9}" type="presParOf" srcId="{1AF5A6EE-E72F-4DF6-BE0C-42E05B598C48}" destId="{255FC025-EF85-4811-8348-A95FB44601AE}" srcOrd="3" destOrd="0" presId="urn:microsoft.com/office/officeart/2005/8/layout/orgChart1"/>
    <dgm:cxn modelId="{F1288BB6-0498-4CD6-9E66-A6505493A175}" type="presParOf" srcId="{255FC025-EF85-4811-8348-A95FB44601AE}" destId="{8844B879-150C-44D4-B031-ACCF403B3B9D}" srcOrd="0" destOrd="0" presId="urn:microsoft.com/office/officeart/2005/8/layout/orgChart1"/>
    <dgm:cxn modelId="{17272A75-3F09-4F47-884B-8CB0FB4FFA17}" type="presParOf" srcId="{8844B879-150C-44D4-B031-ACCF403B3B9D}" destId="{6CA530BF-8391-46E5-8CAC-230C7C30EB5A}" srcOrd="0" destOrd="0" presId="urn:microsoft.com/office/officeart/2005/8/layout/orgChart1"/>
    <dgm:cxn modelId="{7B2DD0A0-36D6-40D3-A156-3EB40D6776F8}" type="presParOf" srcId="{8844B879-150C-44D4-B031-ACCF403B3B9D}" destId="{A8EA6D1E-391F-4434-9888-5A00B5F81FE6}" srcOrd="1" destOrd="0" presId="urn:microsoft.com/office/officeart/2005/8/layout/orgChart1"/>
    <dgm:cxn modelId="{34515428-716A-421D-AA53-6DC4D9D8F9AA}" type="presParOf" srcId="{255FC025-EF85-4811-8348-A95FB44601AE}" destId="{63CC0DFB-9B9A-4C8C-8E1D-19FD6B088668}" srcOrd="1" destOrd="0" presId="urn:microsoft.com/office/officeart/2005/8/layout/orgChart1"/>
    <dgm:cxn modelId="{78D58B8A-B39F-4A3F-BAA0-B16DA27787FD}" type="presParOf" srcId="{63CC0DFB-9B9A-4C8C-8E1D-19FD6B088668}" destId="{A9989B00-CF2A-45AE-9EA2-00B1ABBE69D4}" srcOrd="0" destOrd="0" presId="urn:microsoft.com/office/officeart/2005/8/layout/orgChart1"/>
    <dgm:cxn modelId="{77E2788E-B6BC-4FF7-B8EC-A818385D845A}" type="presParOf" srcId="{63CC0DFB-9B9A-4C8C-8E1D-19FD6B088668}" destId="{2482205E-0303-4917-B260-7588D8DF0412}" srcOrd="1" destOrd="0" presId="urn:microsoft.com/office/officeart/2005/8/layout/orgChart1"/>
    <dgm:cxn modelId="{F15CE75D-19FB-4F17-92F1-4F93C25578BC}" type="presParOf" srcId="{2482205E-0303-4917-B260-7588D8DF0412}" destId="{101F418E-1599-4B3E-8201-2B9E542D8A3D}" srcOrd="0" destOrd="0" presId="urn:microsoft.com/office/officeart/2005/8/layout/orgChart1"/>
    <dgm:cxn modelId="{16E452AC-3BD1-48C9-ADDC-DE902FCE2CED}" type="presParOf" srcId="{101F418E-1599-4B3E-8201-2B9E542D8A3D}" destId="{78C07248-AB9B-48DB-8803-4B1E7817EAEA}" srcOrd="0" destOrd="0" presId="urn:microsoft.com/office/officeart/2005/8/layout/orgChart1"/>
    <dgm:cxn modelId="{06649EF3-DD95-4EF2-9359-7B12AEE32A3B}" type="presParOf" srcId="{101F418E-1599-4B3E-8201-2B9E542D8A3D}" destId="{F7E08926-5F6C-4BC6-A271-A5B5F58E48CC}" srcOrd="1" destOrd="0" presId="urn:microsoft.com/office/officeart/2005/8/layout/orgChart1"/>
    <dgm:cxn modelId="{E78D174D-4477-4C70-B114-5ED0C4BC0603}" type="presParOf" srcId="{2482205E-0303-4917-B260-7588D8DF0412}" destId="{A0977B9F-AFEB-451B-B703-8656391B2245}" srcOrd="1" destOrd="0" presId="urn:microsoft.com/office/officeart/2005/8/layout/orgChart1"/>
    <dgm:cxn modelId="{94BD9D6D-B05B-4065-BFA9-2C367541D345}" type="presParOf" srcId="{2482205E-0303-4917-B260-7588D8DF0412}" destId="{8AC3310C-518B-44ED-AD6C-640ADDEB4258}" srcOrd="2" destOrd="0" presId="urn:microsoft.com/office/officeart/2005/8/layout/orgChart1"/>
    <dgm:cxn modelId="{2AFBAA98-9CA2-461A-BFC1-DBC93FBDE896}" type="presParOf" srcId="{63CC0DFB-9B9A-4C8C-8E1D-19FD6B088668}" destId="{22F2C123-915A-40D9-89F4-37C126D8B05B}" srcOrd="2" destOrd="0" presId="urn:microsoft.com/office/officeart/2005/8/layout/orgChart1"/>
    <dgm:cxn modelId="{E4878940-E292-4AF3-9646-DA36FB274325}" type="presParOf" srcId="{63CC0DFB-9B9A-4C8C-8E1D-19FD6B088668}" destId="{86CD18D0-A04D-415C-92BE-5EB20093CFAB}" srcOrd="3" destOrd="0" presId="urn:microsoft.com/office/officeart/2005/8/layout/orgChart1"/>
    <dgm:cxn modelId="{A5D8C306-21E8-4314-9B9A-AD33227EBC01}" type="presParOf" srcId="{86CD18D0-A04D-415C-92BE-5EB20093CFAB}" destId="{3BA67951-741E-46DA-8C40-53325F1209D5}" srcOrd="0" destOrd="0" presId="urn:microsoft.com/office/officeart/2005/8/layout/orgChart1"/>
    <dgm:cxn modelId="{E962A7CA-89F0-4344-8B75-7F77AAAAE1D9}" type="presParOf" srcId="{3BA67951-741E-46DA-8C40-53325F1209D5}" destId="{192A2419-7AA0-40D9-9BA7-C3430A875C56}" srcOrd="0" destOrd="0" presId="urn:microsoft.com/office/officeart/2005/8/layout/orgChart1"/>
    <dgm:cxn modelId="{EFA541E6-8FAD-4C78-9E9E-D47A77F62242}" type="presParOf" srcId="{3BA67951-741E-46DA-8C40-53325F1209D5}" destId="{E4A1D037-FF36-40C4-92C1-FFAA85EF0E61}" srcOrd="1" destOrd="0" presId="urn:microsoft.com/office/officeart/2005/8/layout/orgChart1"/>
    <dgm:cxn modelId="{EF4DF805-FF4B-47A7-845B-97BD4B241220}" type="presParOf" srcId="{86CD18D0-A04D-415C-92BE-5EB20093CFAB}" destId="{E88A781E-0F1F-41FA-A091-19720157CB00}" srcOrd="1" destOrd="0" presId="urn:microsoft.com/office/officeart/2005/8/layout/orgChart1"/>
    <dgm:cxn modelId="{CB0014DC-22D6-4851-B93E-C522839F7EC2}" type="presParOf" srcId="{86CD18D0-A04D-415C-92BE-5EB20093CFAB}" destId="{684B803B-8F4E-4550-993C-9B2C74E4E1B0}" srcOrd="2" destOrd="0" presId="urn:microsoft.com/office/officeart/2005/8/layout/orgChart1"/>
    <dgm:cxn modelId="{77D6377E-4960-4743-90A9-C9C0FD38CFF8}" type="presParOf" srcId="{63CC0DFB-9B9A-4C8C-8E1D-19FD6B088668}" destId="{C51765FE-39DB-47DD-A78E-BFDF2EF637BA}" srcOrd="4" destOrd="0" presId="urn:microsoft.com/office/officeart/2005/8/layout/orgChart1"/>
    <dgm:cxn modelId="{322A9413-63BE-42BF-8E32-A78717CABB6B}" type="presParOf" srcId="{63CC0DFB-9B9A-4C8C-8E1D-19FD6B088668}" destId="{D0BE1568-C08E-4E30-A47E-A90E414D1882}" srcOrd="5" destOrd="0" presId="urn:microsoft.com/office/officeart/2005/8/layout/orgChart1"/>
    <dgm:cxn modelId="{6BB4EC05-91E9-451A-A5C0-8BFFE36B6C7A}" type="presParOf" srcId="{D0BE1568-C08E-4E30-A47E-A90E414D1882}" destId="{B715F66F-734F-4A4E-B74A-603BDFB5639A}" srcOrd="0" destOrd="0" presId="urn:microsoft.com/office/officeart/2005/8/layout/orgChart1"/>
    <dgm:cxn modelId="{449AAB17-0185-438C-9B20-BA66D005F3F7}" type="presParOf" srcId="{B715F66F-734F-4A4E-B74A-603BDFB5639A}" destId="{5A4415E7-AA3A-4700-98B4-3226E52C9239}" srcOrd="0" destOrd="0" presId="urn:microsoft.com/office/officeart/2005/8/layout/orgChart1"/>
    <dgm:cxn modelId="{6651D216-E63C-444B-B3DF-B512C3B6BFC2}" type="presParOf" srcId="{B715F66F-734F-4A4E-B74A-603BDFB5639A}" destId="{0B0728BC-0808-4DD0-A469-320641D6CB14}" srcOrd="1" destOrd="0" presId="urn:microsoft.com/office/officeart/2005/8/layout/orgChart1"/>
    <dgm:cxn modelId="{C4A55224-3F75-4C0C-96CD-74828ED79812}" type="presParOf" srcId="{D0BE1568-C08E-4E30-A47E-A90E414D1882}" destId="{1880C6E0-218B-4A93-9FB5-024AC183EEAF}" srcOrd="1" destOrd="0" presId="urn:microsoft.com/office/officeart/2005/8/layout/orgChart1"/>
    <dgm:cxn modelId="{2F154F35-00D9-4A82-8543-BB36FD4120AD}" type="presParOf" srcId="{D0BE1568-C08E-4E30-A47E-A90E414D1882}" destId="{6CE88737-0127-41F8-BEBF-91BFBAEBE0F7}" srcOrd="2" destOrd="0" presId="urn:microsoft.com/office/officeart/2005/8/layout/orgChart1"/>
    <dgm:cxn modelId="{7E428977-1E4D-461E-BF57-37FF66B1E64C}" type="presParOf" srcId="{255FC025-EF85-4811-8348-A95FB44601AE}" destId="{2022E0B4-F198-451F-A780-0BFB15F87D82}" srcOrd="2" destOrd="0" presId="urn:microsoft.com/office/officeart/2005/8/layout/orgChart1"/>
    <dgm:cxn modelId="{78C5CF8A-6936-484E-ADF8-FACE7EBD8DEE}" type="presParOf" srcId="{1AF5A6EE-E72F-4DF6-BE0C-42E05B598C48}" destId="{FF7F1484-C8B0-456A-A8CB-A757D34C4799}" srcOrd="4" destOrd="0" presId="urn:microsoft.com/office/officeart/2005/8/layout/orgChart1"/>
    <dgm:cxn modelId="{A4B00945-74BD-4225-AABC-3C2BF19C1A47}" type="presParOf" srcId="{1AF5A6EE-E72F-4DF6-BE0C-42E05B598C48}" destId="{1EB79E1F-7CC0-464B-AEEB-9A02CD4E39D0}" srcOrd="5" destOrd="0" presId="urn:microsoft.com/office/officeart/2005/8/layout/orgChart1"/>
    <dgm:cxn modelId="{FACAB56E-4C38-462A-9AA1-CA1064CD7A55}" type="presParOf" srcId="{1EB79E1F-7CC0-464B-AEEB-9A02CD4E39D0}" destId="{D8E039BB-6C5D-4F3D-AABB-7D41F57D8951}" srcOrd="0" destOrd="0" presId="urn:microsoft.com/office/officeart/2005/8/layout/orgChart1"/>
    <dgm:cxn modelId="{5A32B622-DAE6-4765-8DD6-71FC9316A7E3}" type="presParOf" srcId="{D8E039BB-6C5D-4F3D-AABB-7D41F57D8951}" destId="{5157D9FE-AB47-4C7F-B45E-54A97DF16FD2}" srcOrd="0" destOrd="0" presId="urn:microsoft.com/office/officeart/2005/8/layout/orgChart1"/>
    <dgm:cxn modelId="{3E419908-36E0-4B59-AC3F-274D4AE91BFA}" type="presParOf" srcId="{D8E039BB-6C5D-4F3D-AABB-7D41F57D8951}" destId="{786F4893-611B-4A33-BEF7-234446F997CC}" srcOrd="1" destOrd="0" presId="urn:microsoft.com/office/officeart/2005/8/layout/orgChart1"/>
    <dgm:cxn modelId="{46E1587B-133C-4A40-9C68-998C21D1BD35}" type="presParOf" srcId="{1EB79E1F-7CC0-464B-AEEB-9A02CD4E39D0}" destId="{5F6038EF-4B50-48DC-B63B-1C15071117E0}" srcOrd="1" destOrd="0" presId="urn:microsoft.com/office/officeart/2005/8/layout/orgChart1"/>
    <dgm:cxn modelId="{7AC28D1F-CD18-49CA-BD66-12E4BA459E74}" type="presParOf" srcId="{5F6038EF-4B50-48DC-B63B-1C15071117E0}" destId="{07863B94-0448-4A95-AA59-386993FAA2CA}" srcOrd="0" destOrd="0" presId="urn:microsoft.com/office/officeart/2005/8/layout/orgChart1"/>
    <dgm:cxn modelId="{6B0EDF3F-B168-4A8E-86C5-8A9F1C43CE75}" type="presParOf" srcId="{5F6038EF-4B50-48DC-B63B-1C15071117E0}" destId="{9B259D5B-D284-4605-8046-500EAF3C653E}" srcOrd="1" destOrd="0" presId="urn:microsoft.com/office/officeart/2005/8/layout/orgChart1"/>
    <dgm:cxn modelId="{718A8CA2-276B-4F2A-AFAC-5183D83667E7}" type="presParOf" srcId="{9B259D5B-D284-4605-8046-500EAF3C653E}" destId="{55FD9E39-9000-487B-9577-B6CEAD079891}" srcOrd="0" destOrd="0" presId="urn:microsoft.com/office/officeart/2005/8/layout/orgChart1"/>
    <dgm:cxn modelId="{44BB3C8E-37F4-4569-9EE2-DAB6317C288A}" type="presParOf" srcId="{55FD9E39-9000-487B-9577-B6CEAD079891}" destId="{0B3720BE-5DC6-44D9-9CE6-755AFDE6ED20}" srcOrd="0" destOrd="0" presId="urn:microsoft.com/office/officeart/2005/8/layout/orgChart1"/>
    <dgm:cxn modelId="{1705959B-8CBD-4FAA-AD3A-D8402BC9A1D9}" type="presParOf" srcId="{55FD9E39-9000-487B-9577-B6CEAD079891}" destId="{1FF84DE4-059D-4AE4-9BC2-91E4FE77B111}" srcOrd="1" destOrd="0" presId="urn:microsoft.com/office/officeart/2005/8/layout/orgChart1"/>
    <dgm:cxn modelId="{AE9DCAAC-5734-4AEA-975C-0B71F50FCE15}" type="presParOf" srcId="{9B259D5B-D284-4605-8046-500EAF3C653E}" destId="{F5917377-0AEB-4E81-BDFB-C0B4C1DE9378}" srcOrd="1" destOrd="0" presId="urn:microsoft.com/office/officeart/2005/8/layout/orgChart1"/>
    <dgm:cxn modelId="{0B705C5F-0181-498A-889A-14C156E287EE}" type="presParOf" srcId="{9B259D5B-D284-4605-8046-500EAF3C653E}" destId="{F1D297C5-EA7E-4EA1-9BAB-3BC2D650BD1D}" srcOrd="2" destOrd="0" presId="urn:microsoft.com/office/officeart/2005/8/layout/orgChart1"/>
    <dgm:cxn modelId="{CF85B511-AE76-4040-8A0A-7112B9165009}" type="presParOf" srcId="{5F6038EF-4B50-48DC-B63B-1C15071117E0}" destId="{1102DDBF-E2DB-472F-96A1-CB3462977B0D}" srcOrd="2" destOrd="0" presId="urn:microsoft.com/office/officeart/2005/8/layout/orgChart1"/>
    <dgm:cxn modelId="{49806E3C-9019-4A57-B3DD-401811E89862}" type="presParOf" srcId="{5F6038EF-4B50-48DC-B63B-1C15071117E0}" destId="{36A5569B-3EA8-4F68-824F-6B3158F9A4F3}" srcOrd="3" destOrd="0" presId="urn:microsoft.com/office/officeart/2005/8/layout/orgChart1"/>
    <dgm:cxn modelId="{4ED9C394-704E-4120-82D2-B40107CE714F}" type="presParOf" srcId="{36A5569B-3EA8-4F68-824F-6B3158F9A4F3}" destId="{23457ABA-1287-4FB7-84C9-4017CD179B0C}" srcOrd="0" destOrd="0" presId="urn:microsoft.com/office/officeart/2005/8/layout/orgChart1"/>
    <dgm:cxn modelId="{3053D7BD-2700-407C-B806-1126552B810B}" type="presParOf" srcId="{23457ABA-1287-4FB7-84C9-4017CD179B0C}" destId="{03F23493-885A-4227-8053-3F9491645E6B}" srcOrd="0" destOrd="0" presId="urn:microsoft.com/office/officeart/2005/8/layout/orgChart1"/>
    <dgm:cxn modelId="{398DB0FF-612D-4B00-BE68-852D396FB786}" type="presParOf" srcId="{23457ABA-1287-4FB7-84C9-4017CD179B0C}" destId="{2110068C-4F27-447A-8E62-A5A18518D8AC}" srcOrd="1" destOrd="0" presId="urn:microsoft.com/office/officeart/2005/8/layout/orgChart1"/>
    <dgm:cxn modelId="{AFCFE600-38D2-4262-B93B-1C997ED401EF}" type="presParOf" srcId="{36A5569B-3EA8-4F68-824F-6B3158F9A4F3}" destId="{F76CC958-15A9-44F1-A1D1-4556E2236775}" srcOrd="1" destOrd="0" presId="urn:microsoft.com/office/officeart/2005/8/layout/orgChart1"/>
    <dgm:cxn modelId="{AC24F8CE-2C13-4477-81A8-FFC9E6383C2B}" type="presParOf" srcId="{36A5569B-3EA8-4F68-824F-6B3158F9A4F3}" destId="{4CC8F878-D97D-468B-99A9-064898822885}" srcOrd="2" destOrd="0" presId="urn:microsoft.com/office/officeart/2005/8/layout/orgChart1"/>
    <dgm:cxn modelId="{22B0D736-C8FF-4965-918C-2B3DC2A8CAAC}" type="presParOf" srcId="{5F6038EF-4B50-48DC-B63B-1C15071117E0}" destId="{4853C6CE-EBC5-4CC9-9A74-80111B239CDE}" srcOrd="4" destOrd="0" presId="urn:microsoft.com/office/officeart/2005/8/layout/orgChart1"/>
    <dgm:cxn modelId="{1BDFA6A0-86A9-4606-85D1-593EEC452110}" type="presParOf" srcId="{5F6038EF-4B50-48DC-B63B-1C15071117E0}" destId="{240EDA3D-6619-493F-98C3-71D4C48450A0}" srcOrd="5" destOrd="0" presId="urn:microsoft.com/office/officeart/2005/8/layout/orgChart1"/>
    <dgm:cxn modelId="{AC3F2A63-DCCD-4370-8512-39D472526292}" type="presParOf" srcId="{240EDA3D-6619-493F-98C3-71D4C48450A0}" destId="{C38537C1-A860-4C14-98B8-9ED6D45CCC84}" srcOrd="0" destOrd="0" presId="urn:microsoft.com/office/officeart/2005/8/layout/orgChart1"/>
    <dgm:cxn modelId="{1BA8E41F-CBA9-4CE5-8435-E4D264E4921E}" type="presParOf" srcId="{C38537C1-A860-4C14-98B8-9ED6D45CCC84}" destId="{418B93E7-947A-4B66-848B-B2855C78A5DD}" srcOrd="0" destOrd="0" presId="urn:microsoft.com/office/officeart/2005/8/layout/orgChart1"/>
    <dgm:cxn modelId="{0C2EC3AE-AE96-48A3-B17F-993E0FDD9D73}" type="presParOf" srcId="{C38537C1-A860-4C14-98B8-9ED6D45CCC84}" destId="{1C0338F6-C870-4061-A70F-1DC7C0A52FF1}" srcOrd="1" destOrd="0" presId="urn:microsoft.com/office/officeart/2005/8/layout/orgChart1"/>
    <dgm:cxn modelId="{41F73F7D-FA4C-44D8-94ED-7BD43AFBDBBA}" type="presParOf" srcId="{240EDA3D-6619-493F-98C3-71D4C48450A0}" destId="{DC8629CA-5F2C-4773-A391-E4CD1E693732}" srcOrd="1" destOrd="0" presId="urn:microsoft.com/office/officeart/2005/8/layout/orgChart1"/>
    <dgm:cxn modelId="{52DDA4D6-D7CC-4AA1-A0DA-38F9B3A2A9AF}" type="presParOf" srcId="{240EDA3D-6619-493F-98C3-71D4C48450A0}" destId="{A0E0FA7A-3FB4-459A-A74B-EF2F14EAE4B7}" srcOrd="2" destOrd="0" presId="urn:microsoft.com/office/officeart/2005/8/layout/orgChart1"/>
    <dgm:cxn modelId="{9FDCD4CA-99EB-44D4-8EA6-F9475B852785}" type="presParOf" srcId="{1EB79E1F-7CC0-464B-AEEB-9A02CD4E39D0}" destId="{EF01AA01-2187-414E-B97C-CC73DD7684C6}" srcOrd="2" destOrd="0" presId="urn:microsoft.com/office/officeart/2005/8/layout/orgChart1"/>
    <dgm:cxn modelId="{511C7B9A-EEBA-4268-98E0-48F79147487F}" type="presParOf" srcId="{1E502FD4-04F5-44F0-9CCD-B6EC3942219F}" destId="{543A8C23-860D-4331-8277-4997CB59A488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16E2FE9-F28A-47F0-BAEA-40444170140A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B69A64DB-1714-436F-90C8-41D514202708}">
      <dgm:prSet phldrT="[Text]"/>
      <dgm:spPr>
        <a:blipFill rotWithShape="0">
          <a:blip xmlns:r="http://schemas.openxmlformats.org/officeDocument/2006/relationships" r:embed="rId1"/>
          <a:srcRect/>
          <a:stretch>
            <a:fillRect l="-27000" r="-27000"/>
          </a:stretch>
        </a:blipFill>
      </dgm:spPr>
      <dgm:t>
        <a:bodyPr/>
        <a:lstStyle/>
        <a:p>
          <a:r>
            <a:rPr lang="en-GB" dirty="0">
              <a:latin typeface="Twinkl Light" pitchFamily="2" charset="0"/>
            </a:rPr>
            <a:t>Responding to a STIMULUS</a:t>
          </a:r>
        </a:p>
      </dgm:t>
    </dgm:pt>
    <dgm:pt modelId="{2AD2AE4D-454E-4088-A509-A991B19DF4A4}" type="parTrans" cxnId="{FC0709F5-91A6-472A-9C50-F8C446C3D87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37C5BB85-1770-44CE-B86D-BD70B871CEA9}" type="sibTrans" cxnId="{FC0709F5-91A6-472A-9C50-F8C446C3D87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4001DED7-CAA9-4514-BA03-748C39458DE5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Voice</a:t>
          </a:r>
        </a:p>
      </dgm:t>
    </dgm:pt>
    <dgm:pt modelId="{A9C34F63-06BA-40A0-B2FD-B70C18DC754B}" type="parTrans" cxnId="{4B739E0E-93EB-400C-A17B-C70A419CC826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3800F0A8-5884-4E7C-A123-CEB55463C4BB}" type="sibTrans" cxnId="{4B739E0E-93EB-400C-A17B-C70A419CC826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914D0B9F-FA52-4B72-868A-FBC103526FEB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Movement</a:t>
          </a:r>
        </a:p>
      </dgm:t>
    </dgm:pt>
    <dgm:pt modelId="{7AB20C17-7B10-41C3-9F9D-173470D4EEE2}" type="parTrans" cxnId="{A3D23075-40CF-46EC-9CDB-9CB15EC1738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D9547081-0D0D-409D-B60E-B5E76F4A55F4}" type="sibTrans" cxnId="{A3D23075-40CF-46EC-9CDB-9CB15EC1738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69ACC0EF-7A00-4141-9919-3D6766D263B4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Characterisation</a:t>
          </a:r>
        </a:p>
      </dgm:t>
    </dgm:pt>
    <dgm:pt modelId="{A4827805-4A57-4FDE-9BDE-F57C128F6F1F}" type="parTrans" cxnId="{2781F282-4BC1-4A71-8246-300009FE76C8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61024B97-0DEB-405A-A072-D0EB4C6C1BE5}" type="sibTrans" cxnId="{2781F282-4BC1-4A71-8246-300009FE76C8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D924222-92DC-401D-B128-E49772CD5C01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Facial</a:t>
          </a:r>
          <a:r>
            <a:rPr lang="en-GB" baseline="0" dirty="0">
              <a:latin typeface="Twinkl Light" pitchFamily="2" charset="0"/>
            </a:rPr>
            <a:t> Expression</a:t>
          </a:r>
          <a:endParaRPr lang="en-GB" dirty="0">
            <a:latin typeface="Twinkl Light" pitchFamily="2" charset="0"/>
          </a:endParaRPr>
        </a:p>
      </dgm:t>
    </dgm:pt>
    <dgm:pt modelId="{920EC4D0-8F8E-4C55-9EC6-E71EA41AF13E}" type="parTrans" cxnId="{78CD69CE-4EB3-435D-BFFC-82B0E9A682C5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795696DF-3CBE-4446-93A4-126F73A527A3}" type="sibTrans" cxnId="{78CD69CE-4EB3-435D-BFFC-82B0E9A682C5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FABA4A36-4677-4E48-AFEE-9C5BA105FA23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Body Language</a:t>
          </a:r>
        </a:p>
      </dgm:t>
    </dgm:pt>
    <dgm:pt modelId="{27C11121-FCCA-4B10-A793-21F6883A2B3E}" type="parTrans" cxnId="{FE9726EF-6A97-4AD3-A56A-B71251DB179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8C16C27B-100D-435C-A068-40103649064F}" type="sibTrans" cxnId="{FE9726EF-6A97-4AD3-A56A-B71251DB179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4BE77738-F0C4-4728-BC02-C374BF908180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Levels</a:t>
          </a:r>
        </a:p>
      </dgm:t>
    </dgm:pt>
    <dgm:pt modelId="{E2748FE1-99E4-46E4-809B-BCD50BB0B3AA}" type="parTrans" cxnId="{D80C116F-F541-4D71-816F-7A56E7AF0C9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D4E2BF7-B563-49B0-904E-B8EE07D97D92}" type="sibTrans" cxnId="{D80C116F-F541-4D71-816F-7A56E7AF0C9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2099657F-5E95-4A9A-8397-C719E7118C6D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Gestures</a:t>
          </a:r>
        </a:p>
      </dgm:t>
    </dgm:pt>
    <dgm:pt modelId="{26D77EF0-471E-49ED-9272-83A30D8CDB1F}" type="parTrans" cxnId="{0FCCDE68-D4E5-4463-9590-B4C8B835BB41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50EA005A-EBFF-4928-B918-A63F41C90005}" type="sibTrans" cxnId="{0FCCDE68-D4E5-4463-9590-B4C8B835BB41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AF6BE1F-9CB6-4F85-8A35-33D4C5115213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Pace</a:t>
          </a:r>
        </a:p>
      </dgm:t>
    </dgm:pt>
    <dgm:pt modelId="{6D2ECB51-2F3D-4A9A-B17C-D041211B851C}" type="parTrans" cxnId="{7C6D4977-5942-4A58-A57F-1AA8FDA8C700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C05E52EB-5669-42D3-97B5-ACBBC894550D}" type="sibTrans" cxnId="{7C6D4977-5942-4A58-A57F-1AA8FDA8C700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E8B88821-919E-4E19-B852-E9A2D494256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Use of space</a:t>
          </a:r>
        </a:p>
      </dgm:t>
    </dgm:pt>
    <dgm:pt modelId="{A9A4E0F6-A4E0-44C2-A003-96761793C542}" type="parTrans" cxnId="{1C2AD68A-0136-4885-A4B3-483DE7F53D5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59FB101B-6346-4B4B-8358-D129ACFE62C3}" type="sibTrans" cxnId="{1C2AD68A-0136-4885-A4B3-483DE7F53D5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E8E49012-3BFB-4E1A-B6FD-80C1B53A118C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Projection</a:t>
          </a:r>
        </a:p>
      </dgm:t>
    </dgm:pt>
    <dgm:pt modelId="{9B6A02D0-C180-4DFD-BC06-4BE4C3F070FC}" type="parTrans" cxnId="{647FF18C-92A8-4B69-84D6-61CABCA964F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A92F90F8-C352-48DB-9DEA-0FA1472FCD18}" type="sibTrans" cxnId="{647FF18C-92A8-4B69-84D6-61CABCA964F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CF12D951-5004-4BD2-8FDF-A88F922F0F9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Pace</a:t>
          </a:r>
        </a:p>
      </dgm:t>
    </dgm:pt>
    <dgm:pt modelId="{8988F6F6-F2D4-41D4-8365-E8D67DC61266}" type="parTrans" cxnId="{8969ED1A-A532-47E0-A809-C18AE53DBE5B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D022C765-7212-497A-9187-B1377150753B}" type="sibTrans" cxnId="{8969ED1A-A532-47E0-A809-C18AE53DBE5B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BA79D967-B31D-4DA4-AB25-53F01210C5E6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Tone</a:t>
          </a:r>
        </a:p>
      </dgm:t>
    </dgm:pt>
    <dgm:pt modelId="{C12A2C49-BFE6-47FC-A140-F492AC97C143}" type="parTrans" cxnId="{0C1C8775-26A6-4FC6-BFD2-01007848340D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E1EE4173-CDE5-4E26-85BE-FC3F4A609F72}" type="sibTrans" cxnId="{0C1C8775-26A6-4FC6-BFD2-01007848340D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304AD753-F8B8-4DAA-BA25-EA99441BDAA2}" type="pres">
      <dgm:prSet presAssocID="{216E2FE9-F28A-47F0-BAEA-4044417014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DDF8CC2-8890-48BB-B87A-1157E1337732}" type="pres">
      <dgm:prSet presAssocID="{B69A64DB-1714-436F-90C8-41D514202708}" presName="hierRoot1" presStyleCnt="0">
        <dgm:presLayoutVars>
          <dgm:hierBranch val="init"/>
        </dgm:presLayoutVars>
      </dgm:prSet>
      <dgm:spPr/>
    </dgm:pt>
    <dgm:pt modelId="{DCDDBABC-2000-4CE9-8CE0-9BB494DF5508}" type="pres">
      <dgm:prSet presAssocID="{B69A64DB-1714-436F-90C8-41D514202708}" presName="rootComposite1" presStyleCnt="0"/>
      <dgm:spPr/>
    </dgm:pt>
    <dgm:pt modelId="{079746B6-0621-4E1E-977F-0D663A210BFB}" type="pres">
      <dgm:prSet presAssocID="{B69A64DB-1714-436F-90C8-41D514202708}" presName="rootText1" presStyleLbl="node0" presStyleIdx="0" presStyleCnt="1">
        <dgm:presLayoutVars>
          <dgm:chPref val="3"/>
        </dgm:presLayoutVars>
      </dgm:prSet>
      <dgm:spPr/>
    </dgm:pt>
    <dgm:pt modelId="{64A343DD-98C0-47F4-A259-0ACB643C41AF}" type="pres">
      <dgm:prSet presAssocID="{B69A64DB-1714-436F-90C8-41D514202708}" presName="rootConnector1" presStyleLbl="node1" presStyleIdx="0" presStyleCnt="0"/>
      <dgm:spPr/>
    </dgm:pt>
    <dgm:pt modelId="{FC9DDD01-970F-4DF8-B156-C120E3BB3467}" type="pres">
      <dgm:prSet presAssocID="{B69A64DB-1714-436F-90C8-41D514202708}" presName="hierChild2" presStyleCnt="0"/>
      <dgm:spPr/>
    </dgm:pt>
    <dgm:pt modelId="{9B51D3AE-3F59-4ECA-8175-9AED895F1D43}" type="pres">
      <dgm:prSet presAssocID="{A9C34F63-06BA-40A0-B2FD-B70C18DC754B}" presName="Name37" presStyleLbl="parChTrans1D2" presStyleIdx="0" presStyleCnt="3"/>
      <dgm:spPr/>
    </dgm:pt>
    <dgm:pt modelId="{C4C2C230-9261-4DCF-83A6-CEA632DBF4CC}" type="pres">
      <dgm:prSet presAssocID="{4001DED7-CAA9-4514-BA03-748C39458DE5}" presName="hierRoot2" presStyleCnt="0">
        <dgm:presLayoutVars>
          <dgm:hierBranch val="init"/>
        </dgm:presLayoutVars>
      </dgm:prSet>
      <dgm:spPr/>
    </dgm:pt>
    <dgm:pt modelId="{AD50DDD6-1750-46E1-BAF0-9C4D34C7306D}" type="pres">
      <dgm:prSet presAssocID="{4001DED7-CAA9-4514-BA03-748C39458DE5}" presName="rootComposite" presStyleCnt="0"/>
      <dgm:spPr/>
    </dgm:pt>
    <dgm:pt modelId="{4AACEB42-308F-459C-955A-24E5BF3A9E62}" type="pres">
      <dgm:prSet presAssocID="{4001DED7-CAA9-4514-BA03-748C39458DE5}" presName="rootText" presStyleLbl="node2" presStyleIdx="0" presStyleCnt="3">
        <dgm:presLayoutVars>
          <dgm:chPref val="3"/>
        </dgm:presLayoutVars>
      </dgm:prSet>
      <dgm:spPr/>
    </dgm:pt>
    <dgm:pt modelId="{D75A58BE-2C78-497A-AC8A-1BC58E34D08D}" type="pres">
      <dgm:prSet presAssocID="{4001DED7-CAA9-4514-BA03-748C39458DE5}" presName="rootConnector" presStyleLbl="node2" presStyleIdx="0" presStyleCnt="3"/>
      <dgm:spPr/>
    </dgm:pt>
    <dgm:pt modelId="{75D87A8A-FA5F-49A6-BA5A-30AD5B886E4E}" type="pres">
      <dgm:prSet presAssocID="{4001DED7-CAA9-4514-BA03-748C39458DE5}" presName="hierChild4" presStyleCnt="0"/>
      <dgm:spPr/>
    </dgm:pt>
    <dgm:pt modelId="{34999F59-46E4-4D02-93A7-653263849643}" type="pres">
      <dgm:prSet presAssocID="{9B6A02D0-C180-4DFD-BC06-4BE4C3F070FC}" presName="Name37" presStyleLbl="parChTrans1D3" presStyleIdx="0" presStyleCnt="9"/>
      <dgm:spPr/>
    </dgm:pt>
    <dgm:pt modelId="{1EC81C2F-2F0A-43C0-B558-E57882F0F374}" type="pres">
      <dgm:prSet presAssocID="{E8E49012-3BFB-4E1A-B6FD-80C1B53A118C}" presName="hierRoot2" presStyleCnt="0">
        <dgm:presLayoutVars>
          <dgm:hierBranch val="init"/>
        </dgm:presLayoutVars>
      </dgm:prSet>
      <dgm:spPr/>
    </dgm:pt>
    <dgm:pt modelId="{10069F9A-3044-4557-BCA5-C03196CBB4DD}" type="pres">
      <dgm:prSet presAssocID="{E8E49012-3BFB-4E1A-B6FD-80C1B53A118C}" presName="rootComposite" presStyleCnt="0"/>
      <dgm:spPr/>
    </dgm:pt>
    <dgm:pt modelId="{D8CF3383-0945-4C8D-8A53-372F0B50E698}" type="pres">
      <dgm:prSet presAssocID="{E8E49012-3BFB-4E1A-B6FD-80C1B53A118C}" presName="rootText" presStyleLbl="node3" presStyleIdx="0" presStyleCnt="9">
        <dgm:presLayoutVars>
          <dgm:chPref val="3"/>
        </dgm:presLayoutVars>
      </dgm:prSet>
      <dgm:spPr/>
    </dgm:pt>
    <dgm:pt modelId="{808637AA-354C-4B43-A849-749AB348FB04}" type="pres">
      <dgm:prSet presAssocID="{E8E49012-3BFB-4E1A-B6FD-80C1B53A118C}" presName="rootConnector" presStyleLbl="node3" presStyleIdx="0" presStyleCnt="9"/>
      <dgm:spPr/>
    </dgm:pt>
    <dgm:pt modelId="{0FF12D72-BA90-4FFD-B73E-175D7EF15DE6}" type="pres">
      <dgm:prSet presAssocID="{E8E49012-3BFB-4E1A-B6FD-80C1B53A118C}" presName="hierChild4" presStyleCnt="0"/>
      <dgm:spPr/>
    </dgm:pt>
    <dgm:pt modelId="{271014B1-5FD8-4B57-A937-EA6AC2F4BC06}" type="pres">
      <dgm:prSet presAssocID="{E8E49012-3BFB-4E1A-B6FD-80C1B53A118C}" presName="hierChild5" presStyleCnt="0"/>
      <dgm:spPr/>
    </dgm:pt>
    <dgm:pt modelId="{A71D40DB-5B54-4F62-8ADD-EAB66632ADEE}" type="pres">
      <dgm:prSet presAssocID="{8988F6F6-F2D4-41D4-8365-E8D67DC61266}" presName="Name37" presStyleLbl="parChTrans1D3" presStyleIdx="1" presStyleCnt="9"/>
      <dgm:spPr/>
    </dgm:pt>
    <dgm:pt modelId="{A044EB56-EC84-4E07-8657-9C2697EBFB0B}" type="pres">
      <dgm:prSet presAssocID="{CF12D951-5004-4BD2-8FDF-A88F922F0F9A}" presName="hierRoot2" presStyleCnt="0">
        <dgm:presLayoutVars>
          <dgm:hierBranch val="init"/>
        </dgm:presLayoutVars>
      </dgm:prSet>
      <dgm:spPr/>
    </dgm:pt>
    <dgm:pt modelId="{A3A15930-56D2-42C2-9116-9F7268FAFA27}" type="pres">
      <dgm:prSet presAssocID="{CF12D951-5004-4BD2-8FDF-A88F922F0F9A}" presName="rootComposite" presStyleCnt="0"/>
      <dgm:spPr/>
    </dgm:pt>
    <dgm:pt modelId="{337053C6-D7B2-45F9-B451-538BEDF3D36B}" type="pres">
      <dgm:prSet presAssocID="{CF12D951-5004-4BD2-8FDF-A88F922F0F9A}" presName="rootText" presStyleLbl="node3" presStyleIdx="1" presStyleCnt="9">
        <dgm:presLayoutVars>
          <dgm:chPref val="3"/>
        </dgm:presLayoutVars>
      </dgm:prSet>
      <dgm:spPr/>
    </dgm:pt>
    <dgm:pt modelId="{F73B5359-3C6A-4427-A9D8-2F56BD63D69A}" type="pres">
      <dgm:prSet presAssocID="{CF12D951-5004-4BD2-8FDF-A88F922F0F9A}" presName="rootConnector" presStyleLbl="node3" presStyleIdx="1" presStyleCnt="9"/>
      <dgm:spPr/>
    </dgm:pt>
    <dgm:pt modelId="{C25EEF71-8E52-4760-99FB-98D2E765D94D}" type="pres">
      <dgm:prSet presAssocID="{CF12D951-5004-4BD2-8FDF-A88F922F0F9A}" presName="hierChild4" presStyleCnt="0"/>
      <dgm:spPr/>
    </dgm:pt>
    <dgm:pt modelId="{AFE4B9B4-BBEC-430E-9210-1649E0D0D3CB}" type="pres">
      <dgm:prSet presAssocID="{CF12D951-5004-4BD2-8FDF-A88F922F0F9A}" presName="hierChild5" presStyleCnt="0"/>
      <dgm:spPr/>
    </dgm:pt>
    <dgm:pt modelId="{CDCD0323-A13F-44A2-8770-703B1843D3A7}" type="pres">
      <dgm:prSet presAssocID="{C12A2C49-BFE6-47FC-A140-F492AC97C143}" presName="Name37" presStyleLbl="parChTrans1D3" presStyleIdx="2" presStyleCnt="9"/>
      <dgm:spPr/>
    </dgm:pt>
    <dgm:pt modelId="{FE3020D1-789E-4090-A356-7072FEA2B3CE}" type="pres">
      <dgm:prSet presAssocID="{BA79D967-B31D-4DA4-AB25-53F01210C5E6}" presName="hierRoot2" presStyleCnt="0">
        <dgm:presLayoutVars>
          <dgm:hierBranch val="init"/>
        </dgm:presLayoutVars>
      </dgm:prSet>
      <dgm:spPr/>
    </dgm:pt>
    <dgm:pt modelId="{C5F6740C-9263-41AB-8055-9A1680F0D9BE}" type="pres">
      <dgm:prSet presAssocID="{BA79D967-B31D-4DA4-AB25-53F01210C5E6}" presName="rootComposite" presStyleCnt="0"/>
      <dgm:spPr/>
    </dgm:pt>
    <dgm:pt modelId="{907791FD-DDF0-4C88-A9AB-B04483412C06}" type="pres">
      <dgm:prSet presAssocID="{BA79D967-B31D-4DA4-AB25-53F01210C5E6}" presName="rootText" presStyleLbl="node3" presStyleIdx="2" presStyleCnt="9">
        <dgm:presLayoutVars>
          <dgm:chPref val="3"/>
        </dgm:presLayoutVars>
      </dgm:prSet>
      <dgm:spPr/>
    </dgm:pt>
    <dgm:pt modelId="{0BC92007-C788-4AE9-B6ED-681853F3E6FA}" type="pres">
      <dgm:prSet presAssocID="{BA79D967-B31D-4DA4-AB25-53F01210C5E6}" presName="rootConnector" presStyleLbl="node3" presStyleIdx="2" presStyleCnt="9"/>
      <dgm:spPr/>
    </dgm:pt>
    <dgm:pt modelId="{E353E3C1-2D6F-4EE5-84FD-D73AC76C1F4F}" type="pres">
      <dgm:prSet presAssocID="{BA79D967-B31D-4DA4-AB25-53F01210C5E6}" presName="hierChild4" presStyleCnt="0"/>
      <dgm:spPr/>
    </dgm:pt>
    <dgm:pt modelId="{6CB2CFB7-3304-45B3-B77C-414FA58F24B4}" type="pres">
      <dgm:prSet presAssocID="{BA79D967-B31D-4DA4-AB25-53F01210C5E6}" presName="hierChild5" presStyleCnt="0"/>
      <dgm:spPr/>
    </dgm:pt>
    <dgm:pt modelId="{883422BB-0A94-40CE-9E10-B3060B0B7888}" type="pres">
      <dgm:prSet presAssocID="{4001DED7-CAA9-4514-BA03-748C39458DE5}" presName="hierChild5" presStyleCnt="0"/>
      <dgm:spPr/>
    </dgm:pt>
    <dgm:pt modelId="{3EA47A45-2456-425B-989C-BB39A48B6D28}" type="pres">
      <dgm:prSet presAssocID="{7AB20C17-7B10-41C3-9F9D-173470D4EEE2}" presName="Name37" presStyleLbl="parChTrans1D2" presStyleIdx="1" presStyleCnt="3"/>
      <dgm:spPr/>
    </dgm:pt>
    <dgm:pt modelId="{255FC025-EF85-4811-8348-A95FB44601AE}" type="pres">
      <dgm:prSet presAssocID="{914D0B9F-FA52-4B72-868A-FBC103526FEB}" presName="hierRoot2" presStyleCnt="0">
        <dgm:presLayoutVars>
          <dgm:hierBranch val="init"/>
        </dgm:presLayoutVars>
      </dgm:prSet>
      <dgm:spPr/>
    </dgm:pt>
    <dgm:pt modelId="{8844B879-150C-44D4-B031-ACCF403B3B9D}" type="pres">
      <dgm:prSet presAssocID="{914D0B9F-FA52-4B72-868A-FBC103526FEB}" presName="rootComposite" presStyleCnt="0"/>
      <dgm:spPr/>
    </dgm:pt>
    <dgm:pt modelId="{6CA530BF-8391-46E5-8CAC-230C7C30EB5A}" type="pres">
      <dgm:prSet presAssocID="{914D0B9F-FA52-4B72-868A-FBC103526FEB}" presName="rootText" presStyleLbl="node2" presStyleIdx="1" presStyleCnt="3">
        <dgm:presLayoutVars>
          <dgm:chPref val="3"/>
        </dgm:presLayoutVars>
      </dgm:prSet>
      <dgm:spPr/>
    </dgm:pt>
    <dgm:pt modelId="{A8EA6D1E-391F-4434-9888-5A00B5F81FE6}" type="pres">
      <dgm:prSet presAssocID="{914D0B9F-FA52-4B72-868A-FBC103526FEB}" presName="rootConnector" presStyleLbl="node2" presStyleIdx="1" presStyleCnt="3"/>
      <dgm:spPr/>
    </dgm:pt>
    <dgm:pt modelId="{63CC0DFB-9B9A-4C8C-8E1D-19FD6B088668}" type="pres">
      <dgm:prSet presAssocID="{914D0B9F-FA52-4B72-868A-FBC103526FEB}" presName="hierChild4" presStyleCnt="0"/>
      <dgm:spPr/>
    </dgm:pt>
    <dgm:pt modelId="{A9989B00-CF2A-45AE-9EA2-00B1ABBE69D4}" type="pres">
      <dgm:prSet presAssocID="{26D77EF0-471E-49ED-9272-83A30D8CDB1F}" presName="Name37" presStyleLbl="parChTrans1D3" presStyleIdx="3" presStyleCnt="9"/>
      <dgm:spPr/>
    </dgm:pt>
    <dgm:pt modelId="{2482205E-0303-4917-B260-7588D8DF0412}" type="pres">
      <dgm:prSet presAssocID="{2099657F-5E95-4A9A-8397-C719E7118C6D}" presName="hierRoot2" presStyleCnt="0">
        <dgm:presLayoutVars>
          <dgm:hierBranch val="init"/>
        </dgm:presLayoutVars>
      </dgm:prSet>
      <dgm:spPr/>
    </dgm:pt>
    <dgm:pt modelId="{101F418E-1599-4B3E-8201-2B9E542D8A3D}" type="pres">
      <dgm:prSet presAssocID="{2099657F-5E95-4A9A-8397-C719E7118C6D}" presName="rootComposite" presStyleCnt="0"/>
      <dgm:spPr/>
    </dgm:pt>
    <dgm:pt modelId="{78C07248-AB9B-48DB-8803-4B1E7817EAEA}" type="pres">
      <dgm:prSet presAssocID="{2099657F-5E95-4A9A-8397-C719E7118C6D}" presName="rootText" presStyleLbl="node3" presStyleIdx="3" presStyleCnt="9">
        <dgm:presLayoutVars>
          <dgm:chPref val="3"/>
        </dgm:presLayoutVars>
      </dgm:prSet>
      <dgm:spPr/>
    </dgm:pt>
    <dgm:pt modelId="{F7E08926-5F6C-4BC6-A271-A5B5F58E48CC}" type="pres">
      <dgm:prSet presAssocID="{2099657F-5E95-4A9A-8397-C719E7118C6D}" presName="rootConnector" presStyleLbl="node3" presStyleIdx="3" presStyleCnt="9"/>
      <dgm:spPr/>
    </dgm:pt>
    <dgm:pt modelId="{A0977B9F-AFEB-451B-B703-8656391B2245}" type="pres">
      <dgm:prSet presAssocID="{2099657F-5E95-4A9A-8397-C719E7118C6D}" presName="hierChild4" presStyleCnt="0"/>
      <dgm:spPr/>
    </dgm:pt>
    <dgm:pt modelId="{8AC3310C-518B-44ED-AD6C-640ADDEB4258}" type="pres">
      <dgm:prSet presAssocID="{2099657F-5E95-4A9A-8397-C719E7118C6D}" presName="hierChild5" presStyleCnt="0"/>
      <dgm:spPr/>
    </dgm:pt>
    <dgm:pt modelId="{22F2C123-915A-40D9-89F4-37C126D8B05B}" type="pres">
      <dgm:prSet presAssocID="{6D2ECB51-2F3D-4A9A-B17C-D041211B851C}" presName="Name37" presStyleLbl="parChTrans1D3" presStyleIdx="4" presStyleCnt="9"/>
      <dgm:spPr/>
    </dgm:pt>
    <dgm:pt modelId="{86CD18D0-A04D-415C-92BE-5EB20093CFAB}" type="pres">
      <dgm:prSet presAssocID="{0AF6BE1F-9CB6-4F85-8A35-33D4C5115213}" presName="hierRoot2" presStyleCnt="0">
        <dgm:presLayoutVars>
          <dgm:hierBranch val="init"/>
        </dgm:presLayoutVars>
      </dgm:prSet>
      <dgm:spPr/>
    </dgm:pt>
    <dgm:pt modelId="{3BA67951-741E-46DA-8C40-53325F1209D5}" type="pres">
      <dgm:prSet presAssocID="{0AF6BE1F-9CB6-4F85-8A35-33D4C5115213}" presName="rootComposite" presStyleCnt="0"/>
      <dgm:spPr/>
    </dgm:pt>
    <dgm:pt modelId="{192A2419-7AA0-40D9-9BA7-C3430A875C56}" type="pres">
      <dgm:prSet presAssocID="{0AF6BE1F-9CB6-4F85-8A35-33D4C5115213}" presName="rootText" presStyleLbl="node3" presStyleIdx="4" presStyleCnt="9">
        <dgm:presLayoutVars>
          <dgm:chPref val="3"/>
        </dgm:presLayoutVars>
      </dgm:prSet>
      <dgm:spPr/>
    </dgm:pt>
    <dgm:pt modelId="{E4A1D037-FF36-40C4-92C1-FFAA85EF0E61}" type="pres">
      <dgm:prSet presAssocID="{0AF6BE1F-9CB6-4F85-8A35-33D4C5115213}" presName="rootConnector" presStyleLbl="node3" presStyleIdx="4" presStyleCnt="9"/>
      <dgm:spPr/>
    </dgm:pt>
    <dgm:pt modelId="{E88A781E-0F1F-41FA-A091-19720157CB00}" type="pres">
      <dgm:prSet presAssocID="{0AF6BE1F-9CB6-4F85-8A35-33D4C5115213}" presName="hierChild4" presStyleCnt="0"/>
      <dgm:spPr/>
    </dgm:pt>
    <dgm:pt modelId="{684B803B-8F4E-4550-993C-9B2C74E4E1B0}" type="pres">
      <dgm:prSet presAssocID="{0AF6BE1F-9CB6-4F85-8A35-33D4C5115213}" presName="hierChild5" presStyleCnt="0"/>
      <dgm:spPr/>
    </dgm:pt>
    <dgm:pt modelId="{C51765FE-39DB-47DD-A78E-BFDF2EF637BA}" type="pres">
      <dgm:prSet presAssocID="{A9A4E0F6-A4E0-44C2-A003-96761793C542}" presName="Name37" presStyleLbl="parChTrans1D3" presStyleIdx="5" presStyleCnt="9"/>
      <dgm:spPr/>
    </dgm:pt>
    <dgm:pt modelId="{D0BE1568-C08E-4E30-A47E-A90E414D1882}" type="pres">
      <dgm:prSet presAssocID="{E8B88821-919E-4E19-B852-E9A2D494256A}" presName="hierRoot2" presStyleCnt="0">
        <dgm:presLayoutVars>
          <dgm:hierBranch val="init"/>
        </dgm:presLayoutVars>
      </dgm:prSet>
      <dgm:spPr/>
    </dgm:pt>
    <dgm:pt modelId="{B715F66F-734F-4A4E-B74A-603BDFB5639A}" type="pres">
      <dgm:prSet presAssocID="{E8B88821-919E-4E19-B852-E9A2D494256A}" presName="rootComposite" presStyleCnt="0"/>
      <dgm:spPr/>
    </dgm:pt>
    <dgm:pt modelId="{5A4415E7-AA3A-4700-98B4-3226E52C9239}" type="pres">
      <dgm:prSet presAssocID="{E8B88821-919E-4E19-B852-E9A2D494256A}" presName="rootText" presStyleLbl="node3" presStyleIdx="5" presStyleCnt="9">
        <dgm:presLayoutVars>
          <dgm:chPref val="3"/>
        </dgm:presLayoutVars>
      </dgm:prSet>
      <dgm:spPr/>
    </dgm:pt>
    <dgm:pt modelId="{0B0728BC-0808-4DD0-A469-320641D6CB14}" type="pres">
      <dgm:prSet presAssocID="{E8B88821-919E-4E19-B852-E9A2D494256A}" presName="rootConnector" presStyleLbl="node3" presStyleIdx="5" presStyleCnt="9"/>
      <dgm:spPr/>
    </dgm:pt>
    <dgm:pt modelId="{1880C6E0-218B-4A93-9FB5-024AC183EEAF}" type="pres">
      <dgm:prSet presAssocID="{E8B88821-919E-4E19-B852-E9A2D494256A}" presName="hierChild4" presStyleCnt="0"/>
      <dgm:spPr/>
    </dgm:pt>
    <dgm:pt modelId="{6CE88737-0127-41F8-BEBF-91BFBAEBE0F7}" type="pres">
      <dgm:prSet presAssocID="{E8B88821-919E-4E19-B852-E9A2D494256A}" presName="hierChild5" presStyleCnt="0"/>
      <dgm:spPr/>
    </dgm:pt>
    <dgm:pt modelId="{2022E0B4-F198-451F-A780-0BFB15F87D82}" type="pres">
      <dgm:prSet presAssocID="{914D0B9F-FA52-4B72-868A-FBC103526FEB}" presName="hierChild5" presStyleCnt="0"/>
      <dgm:spPr/>
    </dgm:pt>
    <dgm:pt modelId="{FF7F1484-C8B0-456A-A8CB-A757D34C4799}" type="pres">
      <dgm:prSet presAssocID="{A4827805-4A57-4FDE-9BDE-F57C128F6F1F}" presName="Name37" presStyleLbl="parChTrans1D2" presStyleIdx="2" presStyleCnt="3"/>
      <dgm:spPr/>
    </dgm:pt>
    <dgm:pt modelId="{1EB79E1F-7CC0-464B-AEEB-9A02CD4E39D0}" type="pres">
      <dgm:prSet presAssocID="{69ACC0EF-7A00-4141-9919-3D6766D263B4}" presName="hierRoot2" presStyleCnt="0">
        <dgm:presLayoutVars>
          <dgm:hierBranch val="init"/>
        </dgm:presLayoutVars>
      </dgm:prSet>
      <dgm:spPr/>
    </dgm:pt>
    <dgm:pt modelId="{D8E039BB-6C5D-4F3D-AABB-7D41F57D8951}" type="pres">
      <dgm:prSet presAssocID="{69ACC0EF-7A00-4141-9919-3D6766D263B4}" presName="rootComposite" presStyleCnt="0"/>
      <dgm:spPr/>
    </dgm:pt>
    <dgm:pt modelId="{5157D9FE-AB47-4C7F-B45E-54A97DF16FD2}" type="pres">
      <dgm:prSet presAssocID="{69ACC0EF-7A00-4141-9919-3D6766D263B4}" presName="rootText" presStyleLbl="node2" presStyleIdx="2" presStyleCnt="3" custScaleX="124420">
        <dgm:presLayoutVars>
          <dgm:chPref val="3"/>
        </dgm:presLayoutVars>
      </dgm:prSet>
      <dgm:spPr/>
    </dgm:pt>
    <dgm:pt modelId="{786F4893-611B-4A33-BEF7-234446F997CC}" type="pres">
      <dgm:prSet presAssocID="{69ACC0EF-7A00-4141-9919-3D6766D263B4}" presName="rootConnector" presStyleLbl="node2" presStyleIdx="2" presStyleCnt="3"/>
      <dgm:spPr/>
    </dgm:pt>
    <dgm:pt modelId="{5F6038EF-4B50-48DC-B63B-1C15071117E0}" type="pres">
      <dgm:prSet presAssocID="{69ACC0EF-7A00-4141-9919-3D6766D263B4}" presName="hierChild4" presStyleCnt="0"/>
      <dgm:spPr/>
    </dgm:pt>
    <dgm:pt modelId="{07863B94-0448-4A95-AA59-386993FAA2CA}" type="pres">
      <dgm:prSet presAssocID="{920EC4D0-8F8E-4C55-9EC6-E71EA41AF13E}" presName="Name37" presStyleLbl="parChTrans1D3" presStyleIdx="6" presStyleCnt="9"/>
      <dgm:spPr/>
    </dgm:pt>
    <dgm:pt modelId="{9B259D5B-D284-4605-8046-500EAF3C653E}" type="pres">
      <dgm:prSet presAssocID="{0D924222-92DC-401D-B128-E49772CD5C01}" presName="hierRoot2" presStyleCnt="0">
        <dgm:presLayoutVars>
          <dgm:hierBranch val="init"/>
        </dgm:presLayoutVars>
      </dgm:prSet>
      <dgm:spPr/>
    </dgm:pt>
    <dgm:pt modelId="{55FD9E39-9000-487B-9577-B6CEAD079891}" type="pres">
      <dgm:prSet presAssocID="{0D924222-92DC-401D-B128-E49772CD5C01}" presName="rootComposite" presStyleCnt="0"/>
      <dgm:spPr/>
    </dgm:pt>
    <dgm:pt modelId="{0B3720BE-5DC6-44D9-9CE6-755AFDE6ED20}" type="pres">
      <dgm:prSet presAssocID="{0D924222-92DC-401D-B128-E49772CD5C01}" presName="rootText" presStyleLbl="node3" presStyleIdx="6" presStyleCnt="9">
        <dgm:presLayoutVars>
          <dgm:chPref val="3"/>
        </dgm:presLayoutVars>
      </dgm:prSet>
      <dgm:spPr/>
    </dgm:pt>
    <dgm:pt modelId="{1FF84DE4-059D-4AE4-9BC2-91E4FE77B111}" type="pres">
      <dgm:prSet presAssocID="{0D924222-92DC-401D-B128-E49772CD5C01}" presName="rootConnector" presStyleLbl="node3" presStyleIdx="6" presStyleCnt="9"/>
      <dgm:spPr/>
    </dgm:pt>
    <dgm:pt modelId="{F5917377-0AEB-4E81-BDFB-C0B4C1DE9378}" type="pres">
      <dgm:prSet presAssocID="{0D924222-92DC-401D-B128-E49772CD5C01}" presName="hierChild4" presStyleCnt="0"/>
      <dgm:spPr/>
    </dgm:pt>
    <dgm:pt modelId="{F1D297C5-EA7E-4EA1-9BAB-3BC2D650BD1D}" type="pres">
      <dgm:prSet presAssocID="{0D924222-92DC-401D-B128-E49772CD5C01}" presName="hierChild5" presStyleCnt="0"/>
      <dgm:spPr/>
    </dgm:pt>
    <dgm:pt modelId="{1102DDBF-E2DB-472F-96A1-CB3462977B0D}" type="pres">
      <dgm:prSet presAssocID="{27C11121-FCCA-4B10-A793-21F6883A2B3E}" presName="Name37" presStyleLbl="parChTrans1D3" presStyleIdx="7" presStyleCnt="9"/>
      <dgm:spPr/>
    </dgm:pt>
    <dgm:pt modelId="{36A5569B-3EA8-4F68-824F-6B3158F9A4F3}" type="pres">
      <dgm:prSet presAssocID="{FABA4A36-4677-4E48-AFEE-9C5BA105FA23}" presName="hierRoot2" presStyleCnt="0">
        <dgm:presLayoutVars>
          <dgm:hierBranch val="init"/>
        </dgm:presLayoutVars>
      </dgm:prSet>
      <dgm:spPr/>
    </dgm:pt>
    <dgm:pt modelId="{23457ABA-1287-4FB7-84C9-4017CD179B0C}" type="pres">
      <dgm:prSet presAssocID="{FABA4A36-4677-4E48-AFEE-9C5BA105FA23}" presName="rootComposite" presStyleCnt="0"/>
      <dgm:spPr/>
    </dgm:pt>
    <dgm:pt modelId="{03F23493-885A-4227-8053-3F9491645E6B}" type="pres">
      <dgm:prSet presAssocID="{FABA4A36-4677-4E48-AFEE-9C5BA105FA23}" presName="rootText" presStyleLbl="node3" presStyleIdx="7" presStyleCnt="9">
        <dgm:presLayoutVars>
          <dgm:chPref val="3"/>
        </dgm:presLayoutVars>
      </dgm:prSet>
      <dgm:spPr/>
    </dgm:pt>
    <dgm:pt modelId="{2110068C-4F27-447A-8E62-A5A18518D8AC}" type="pres">
      <dgm:prSet presAssocID="{FABA4A36-4677-4E48-AFEE-9C5BA105FA23}" presName="rootConnector" presStyleLbl="node3" presStyleIdx="7" presStyleCnt="9"/>
      <dgm:spPr/>
    </dgm:pt>
    <dgm:pt modelId="{F76CC958-15A9-44F1-A1D1-4556E2236775}" type="pres">
      <dgm:prSet presAssocID="{FABA4A36-4677-4E48-AFEE-9C5BA105FA23}" presName="hierChild4" presStyleCnt="0"/>
      <dgm:spPr/>
    </dgm:pt>
    <dgm:pt modelId="{4CC8F878-D97D-468B-99A9-064898822885}" type="pres">
      <dgm:prSet presAssocID="{FABA4A36-4677-4E48-AFEE-9C5BA105FA23}" presName="hierChild5" presStyleCnt="0"/>
      <dgm:spPr/>
    </dgm:pt>
    <dgm:pt modelId="{4853C6CE-EBC5-4CC9-9A74-80111B239CDE}" type="pres">
      <dgm:prSet presAssocID="{E2748FE1-99E4-46E4-809B-BCD50BB0B3AA}" presName="Name37" presStyleLbl="parChTrans1D3" presStyleIdx="8" presStyleCnt="9"/>
      <dgm:spPr/>
    </dgm:pt>
    <dgm:pt modelId="{240EDA3D-6619-493F-98C3-71D4C48450A0}" type="pres">
      <dgm:prSet presAssocID="{4BE77738-F0C4-4728-BC02-C374BF908180}" presName="hierRoot2" presStyleCnt="0">
        <dgm:presLayoutVars>
          <dgm:hierBranch val="init"/>
        </dgm:presLayoutVars>
      </dgm:prSet>
      <dgm:spPr/>
    </dgm:pt>
    <dgm:pt modelId="{C38537C1-A860-4C14-98B8-9ED6D45CCC84}" type="pres">
      <dgm:prSet presAssocID="{4BE77738-F0C4-4728-BC02-C374BF908180}" presName="rootComposite" presStyleCnt="0"/>
      <dgm:spPr/>
    </dgm:pt>
    <dgm:pt modelId="{418B93E7-947A-4B66-848B-B2855C78A5DD}" type="pres">
      <dgm:prSet presAssocID="{4BE77738-F0C4-4728-BC02-C374BF908180}" presName="rootText" presStyleLbl="node3" presStyleIdx="8" presStyleCnt="9">
        <dgm:presLayoutVars>
          <dgm:chPref val="3"/>
        </dgm:presLayoutVars>
      </dgm:prSet>
      <dgm:spPr/>
    </dgm:pt>
    <dgm:pt modelId="{1C0338F6-C870-4061-A70F-1DC7C0A52FF1}" type="pres">
      <dgm:prSet presAssocID="{4BE77738-F0C4-4728-BC02-C374BF908180}" presName="rootConnector" presStyleLbl="node3" presStyleIdx="8" presStyleCnt="9"/>
      <dgm:spPr/>
    </dgm:pt>
    <dgm:pt modelId="{DC8629CA-5F2C-4773-A391-E4CD1E693732}" type="pres">
      <dgm:prSet presAssocID="{4BE77738-F0C4-4728-BC02-C374BF908180}" presName="hierChild4" presStyleCnt="0"/>
      <dgm:spPr/>
    </dgm:pt>
    <dgm:pt modelId="{A0E0FA7A-3FB4-459A-A74B-EF2F14EAE4B7}" type="pres">
      <dgm:prSet presAssocID="{4BE77738-F0C4-4728-BC02-C374BF908180}" presName="hierChild5" presStyleCnt="0"/>
      <dgm:spPr/>
    </dgm:pt>
    <dgm:pt modelId="{EF01AA01-2187-414E-B97C-CC73DD7684C6}" type="pres">
      <dgm:prSet presAssocID="{69ACC0EF-7A00-4141-9919-3D6766D263B4}" presName="hierChild5" presStyleCnt="0"/>
      <dgm:spPr/>
    </dgm:pt>
    <dgm:pt modelId="{36DCB647-B017-48A9-8071-7FDD5212617D}" type="pres">
      <dgm:prSet presAssocID="{B69A64DB-1714-436F-90C8-41D514202708}" presName="hierChild3" presStyleCnt="0"/>
      <dgm:spPr/>
    </dgm:pt>
  </dgm:ptLst>
  <dgm:cxnLst>
    <dgm:cxn modelId="{6CA4E105-5C6F-46CA-B872-6DC3B4291211}" type="presOf" srcId="{216E2FE9-F28A-47F0-BAEA-40444170140A}" destId="{304AD753-F8B8-4DAA-BA25-EA99441BDAA2}" srcOrd="0" destOrd="0" presId="urn:microsoft.com/office/officeart/2005/8/layout/orgChart1"/>
    <dgm:cxn modelId="{4B739E0E-93EB-400C-A17B-C70A419CC826}" srcId="{B69A64DB-1714-436F-90C8-41D514202708}" destId="{4001DED7-CAA9-4514-BA03-748C39458DE5}" srcOrd="0" destOrd="0" parTransId="{A9C34F63-06BA-40A0-B2FD-B70C18DC754B}" sibTransId="{3800F0A8-5884-4E7C-A123-CEB55463C4BB}"/>
    <dgm:cxn modelId="{1015B811-7096-4819-AE51-1DE6E91E5743}" type="presOf" srcId="{E2748FE1-99E4-46E4-809B-BCD50BB0B3AA}" destId="{4853C6CE-EBC5-4CC9-9A74-80111B239CDE}" srcOrd="0" destOrd="0" presId="urn:microsoft.com/office/officeart/2005/8/layout/orgChart1"/>
    <dgm:cxn modelId="{DDDABC18-555B-4E99-984E-36AE8A2772C8}" type="presOf" srcId="{0D924222-92DC-401D-B128-E49772CD5C01}" destId="{1FF84DE4-059D-4AE4-9BC2-91E4FE77B111}" srcOrd="1" destOrd="0" presId="urn:microsoft.com/office/officeart/2005/8/layout/orgChart1"/>
    <dgm:cxn modelId="{8969ED1A-A532-47E0-A809-C18AE53DBE5B}" srcId="{4001DED7-CAA9-4514-BA03-748C39458DE5}" destId="{CF12D951-5004-4BD2-8FDF-A88F922F0F9A}" srcOrd="1" destOrd="0" parTransId="{8988F6F6-F2D4-41D4-8365-E8D67DC61266}" sibTransId="{D022C765-7212-497A-9187-B1377150753B}"/>
    <dgm:cxn modelId="{E072491B-8CAF-46C4-8341-385B67FF3732}" type="presOf" srcId="{4BE77738-F0C4-4728-BC02-C374BF908180}" destId="{418B93E7-947A-4B66-848B-B2855C78A5DD}" srcOrd="0" destOrd="0" presId="urn:microsoft.com/office/officeart/2005/8/layout/orgChart1"/>
    <dgm:cxn modelId="{C210951E-7D4B-4474-84F4-7522D55258BD}" type="presOf" srcId="{E8B88821-919E-4E19-B852-E9A2D494256A}" destId="{5A4415E7-AA3A-4700-98B4-3226E52C9239}" srcOrd="0" destOrd="0" presId="urn:microsoft.com/office/officeart/2005/8/layout/orgChart1"/>
    <dgm:cxn modelId="{F23BE727-F41B-4953-B976-9B9241FCE2C8}" type="presOf" srcId="{E8E49012-3BFB-4E1A-B6FD-80C1B53A118C}" destId="{D8CF3383-0945-4C8D-8A53-372F0B50E698}" srcOrd="0" destOrd="0" presId="urn:microsoft.com/office/officeart/2005/8/layout/orgChart1"/>
    <dgm:cxn modelId="{98687A2A-598F-4065-9AFF-11B992749406}" type="presOf" srcId="{914D0B9F-FA52-4B72-868A-FBC103526FEB}" destId="{A8EA6D1E-391F-4434-9888-5A00B5F81FE6}" srcOrd="1" destOrd="0" presId="urn:microsoft.com/office/officeart/2005/8/layout/orgChart1"/>
    <dgm:cxn modelId="{0F87AF2D-DDAB-48DE-BDDA-91B0A12ACE9B}" type="presOf" srcId="{E8E49012-3BFB-4E1A-B6FD-80C1B53A118C}" destId="{808637AA-354C-4B43-A849-749AB348FB04}" srcOrd="1" destOrd="0" presId="urn:microsoft.com/office/officeart/2005/8/layout/orgChart1"/>
    <dgm:cxn modelId="{9B751D38-D17B-42AC-85E2-A8ED2DE6FFD9}" type="presOf" srcId="{A9A4E0F6-A4E0-44C2-A003-96761793C542}" destId="{C51765FE-39DB-47DD-A78E-BFDF2EF637BA}" srcOrd="0" destOrd="0" presId="urn:microsoft.com/office/officeart/2005/8/layout/orgChart1"/>
    <dgm:cxn modelId="{CF650B3E-510E-4BFE-886A-C062B7FA5A69}" type="presOf" srcId="{2099657F-5E95-4A9A-8397-C719E7118C6D}" destId="{78C07248-AB9B-48DB-8803-4B1E7817EAEA}" srcOrd="0" destOrd="0" presId="urn:microsoft.com/office/officeart/2005/8/layout/orgChart1"/>
    <dgm:cxn modelId="{15F5C162-BED9-426E-AB5F-8DB4E118A83A}" type="presOf" srcId="{0D924222-92DC-401D-B128-E49772CD5C01}" destId="{0B3720BE-5DC6-44D9-9CE6-755AFDE6ED20}" srcOrd="0" destOrd="0" presId="urn:microsoft.com/office/officeart/2005/8/layout/orgChart1"/>
    <dgm:cxn modelId="{2A7F5E65-BAEB-4C29-8F1C-098ECD7D2E06}" type="presOf" srcId="{26D77EF0-471E-49ED-9272-83A30D8CDB1F}" destId="{A9989B00-CF2A-45AE-9EA2-00B1ABBE69D4}" srcOrd="0" destOrd="0" presId="urn:microsoft.com/office/officeart/2005/8/layout/orgChart1"/>
    <dgm:cxn modelId="{B44C8667-7861-4BF7-BE49-FF9B6C1C31E5}" type="presOf" srcId="{B69A64DB-1714-436F-90C8-41D514202708}" destId="{64A343DD-98C0-47F4-A259-0ACB643C41AF}" srcOrd="1" destOrd="0" presId="urn:microsoft.com/office/officeart/2005/8/layout/orgChart1"/>
    <dgm:cxn modelId="{0FCCDE68-D4E5-4463-9590-B4C8B835BB41}" srcId="{914D0B9F-FA52-4B72-868A-FBC103526FEB}" destId="{2099657F-5E95-4A9A-8397-C719E7118C6D}" srcOrd="0" destOrd="0" parTransId="{26D77EF0-471E-49ED-9272-83A30D8CDB1F}" sibTransId="{50EA005A-EBFF-4928-B918-A63F41C90005}"/>
    <dgm:cxn modelId="{D80C116F-F541-4D71-816F-7A56E7AF0C92}" srcId="{69ACC0EF-7A00-4141-9919-3D6766D263B4}" destId="{4BE77738-F0C4-4728-BC02-C374BF908180}" srcOrd="2" destOrd="0" parTransId="{E2748FE1-99E4-46E4-809B-BCD50BB0B3AA}" sibTransId="{0D4E2BF7-B563-49B0-904E-B8EE07D97D92}"/>
    <dgm:cxn modelId="{199DCB73-4AEF-423F-9E81-946732FF1230}" type="presOf" srcId="{4001DED7-CAA9-4514-BA03-748C39458DE5}" destId="{D75A58BE-2C78-497A-AC8A-1BC58E34D08D}" srcOrd="1" destOrd="0" presId="urn:microsoft.com/office/officeart/2005/8/layout/orgChart1"/>
    <dgm:cxn modelId="{A3D23075-40CF-46EC-9CDB-9CB15EC17382}" srcId="{B69A64DB-1714-436F-90C8-41D514202708}" destId="{914D0B9F-FA52-4B72-868A-FBC103526FEB}" srcOrd="1" destOrd="0" parTransId="{7AB20C17-7B10-41C3-9F9D-173470D4EEE2}" sibTransId="{D9547081-0D0D-409D-B60E-B5E76F4A55F4}"/>
    <dgm:cxn modelId="{0C1C8775-26A6-4FC6-BFD2-01007848340D}" srcId="{4001DED7-CAA9-4514-BA03-748C39458DE5}" destId="{BA79D967-B31D-4DA4-AB25-53F01210C5E6}" srcOrd="2" destOrd="0" parTransId="{C12A2C49-BFE6-47FC-A140-F492AC97C143}" sibTransId="{E1EE4173-CDE5-4E26-85BE-FC3F4A609F72}"/>
    <dgm:cxn modelId="{7C6D4977-5942-4A58-A57F-1AA8FDA8C700}" srcId="{914D0B9F-FA52-4B72-868A-FBC103526FEB}" destId="{0AF6BE1F-9CB6-4F85-8A35-33D4C5115213}" srcOrd="1" destOrd="0" parTransId="{6D2ECB51-2F3D-4A9A-B17C-D041211B851C}" sibTransId="{C05E52EB-5669-42D3-97B5-ACBBC894550D}"/>
    <dgm:cxn modelId="{277F9477-C249-4D6E-AD86-619A6C6F8263}" type="presOf" srcId="{BA79D967-B31D-4DA4-AB25-53F01210C5E6}" destId="{0BC92007-C788-4AE9-B6ED-681853F3E6FA}" srcOrd="1" destOrd="0" presId="urn:microsoft.com/office/officeart/2005/8/layout/orgChart1"/>
    <dgm:cxn modelId="{8FBE2578-CC13-42B1-BCEB-50B0D1B7DE8C}" type="presOf" srcId="{69ACC0EF-7A00-4141-9919-3D6766D263B4}" destId="{786F4893-611B-4A33-BEF7-234446F997CC}" srcOrd="1" destOrd="0" presId="urn:microsoft.com/office/officeart/2005/8/layout/orgChart1"/>
    <dgm:cxn modelId="{9EA71E59-B24F-4A0A-B77B-C38317F5F883}" type="presOf" srcId="{C12A2C49-BFE6-47FC-A140-F492AC97C143}" destId="{CDCD0323-A13F-44A2-8770-703B1843D3A7}" srcOrd="0" destOrd="0" presId="urn:microsoft.com/office/officeart/2005/8/layout/orgChart1"/>
    <dgm:cxn modelId="{D072875A-CE35-45E6-B056-F970C924BECA}" type="presOf" srcId="{B69A64DB-1714-436F-90C8-41D514202708}" destId="{079746B6-0621-4E1E-977F-0D663A210BFB}" srcOrd="0" destOrd="0" presId="urn:microsoft.com/office/officeart/2005/8/layout/orgChart1"/>
    <dgm:cxn modelId="{2781F282-4BC1-4A71-8246-300009FE76C8}" srcId="{B69A64DB-1714-436F-90C8-41D514202708}" destId="{69ACC0EF-7A00-4141-9919-3D6766D263B4}" srcOrd="2" destOrd="0" parTransId="{A4827805-4A57-4FDE-9BDE-F57C128F6F1F}" sibTransId="{61024B97-0DEB-405A-A072-D0EB4C6C1BE5}"/>
    <dgm:cxn modelId="{3EAFC784-A954-44E4-9CF7-260C2B684C7C}" type="presOf" srcId="{FABA4A36-4677-4E48-AFEE-9C5BA105FA23}" destId="{03F23493-885A-4227-8053-3F9491645E6B}" srcOrd="0" destOrd="0" presId="urn:microsoft.com/office/officeart/2005/8/layout/orgChart1"/>
    <dgm:cxn modelId="{1C2AD68A-0136-4885-A4B3-483DE7F53D54}" srcId="{914D0B9F-FA52-4B72-868A-FBC103526FEB}" destId="{E8B88821-919E-4E19-B852-E9A2D494256A}" srcOrd="2" destOrd="0" parTransId="{A9A4E0F6-A4E0-44C2-A003-96761793C542}" sibTransId="{59FB101B-6346-4B4B-8358-D129ACFE62C3}"/>
    <dgm:cxn modelId="{647FF18C-92A8-4B69-84D6-61CABCA964F7}" srcId="{4001DED7-CAA9-4514-BA03-748C39458DE5}" destId="{E8E49012-3BFB-4E1A-B6FD-80C1B53A118C}" srcOrd="0" destOrd="0" parTransId="{9B6A02D0-C180-4DFD-BC06-4BE4C3F070FC}" sibTransId="{A92F90F8-C352-48DB-9DEA-0FA1472FCD18}"/>
    <dgm:cxn modelId="{EDAEBD96-87E5-48ED-939C-EB7A69C0F202}" type="presOf" srcId="{9B6A02D0-C180-4DFD-BC06-4BE4C3F070FC}" destId="{34999F59-46E4-4D02-93A7-653263849643}" srcOrd="0" destOrd="0" presId="urn:microsoft.com/office/officeart/2005/8/layout/orgChart1"/>
    <dgm:cxn modelId="{D6303897-8EE8-4EB5-A658-7F25646B7C99}" type="presOf" srcId="{7AB20C17-7B10-41C3-9F9D-173470D4EEE2}" destId="{3EA47A45-2456-425B-989C-BB39A48B6D28}" srcOrd="0" destOrd="0" presId="urn:microsoft.com/office/officeart/2005/8/layout/orgChart1"/>
    <dgm:cxn modelId="{DAA31BA6-1436-4FF3-8285-1569C5B376F2}" type="presOf" srcId="{CF12D951-5004-4BD2-8FDF-A88F922F0F9A}" destId="{F73B5359-3C6A-4427-A9D8-2F56BD63D69A}" srcOrd="1" destOrd="0" presId="urn:microsoft.com/office/officeart/2005/8/layout/orgChart1"/>
    <dgm:cxn modelId="{CDC816AB-6CBF-4D90-9238-44C944AD7CEB}" type="presOf" srcId="{914D0B9F-FA52-4B72-868A-FBC103526FEB}" destId="{6CA530BF-8391-46E5-8CAC-230C7C30EB5A}" srcOrd="0" destOrd="0" presId="urn:microsoft.com/office/officeart/2005/8/layout/orgChart1"/>
    <dgm:cxn modelId="{0B5964B3-1A0C-4A37-9614-9DD17F958D7B}" type="presOf" srcId="{0AF6BE1F-9CB6-4F85-8A35-33D4C5115213}" destId="{E4A1D037-FF36-40C4-92C1-FFAA85EF0E61}" srcOrd="1" destOrd="0" presId="urn:microsoft.com/office/officeart/2005/8/layout/orgChart1"/>
    <dgm:cxn modelId="{1FB4E1B8-0323-481A-87C6-32A2A17BFEED}" type="presOf" srcId="{A9C34F63-06BA-40A0-B2FD-B70C18DC754B}" destId="{9B51D3AE-3F59-4ECA-8175-9AED895F1D43}" srcOrd="0" destOrd="0" presId="urn:microsoft.com/office/officeart/2005/8/layout/orgChart1"/>
    <dgm:cxn modelId="{8249A8C6-6E3A-41CF-9BE9-6F304AB99FFE}" type="presOf" srcId="{4BE77738-F0C4-4728-BC02-C374BF908180}" destId="{1C0338F6-C870-4061-A70F-1DC7C0A52FF1}" srcOrd="1" destOrd="0" presId="urn:microsoft.com/office/officeart/2005/8/layout/orgChart1"/>
    <dgm:cxn modelId="{7081EDC8-9B2C-45E9-B327-501BE70FB0E2}" type="presOf" srcId="{6D2ECB51-2F3D-4A9A-B17C-D041211B851C}" destId="{22F2C123-915A-40D9-89F4-37C126D8B05B}" srcOrd="0" destOrd="0" presId="urn:microsoft.com/office/officeart/2005/8/layout/orgChart1"/>
    <dgm:cxn modelId="{D54EFAC9-62C0-45AC-BC09-78A865D6AC87}" type="presOf" srcId="{4001DED7-CAA9-4514-BA03-748C39458DE5}" destId="{4AACEB42-308F-459C-955A-24E5BF3A9E62}" srcOrd="0" destOrd="0" presId="urn:microsoft.com/office/officeart/2005/8/layout/orgChart1"/>
    <dgm:cxn modelId="{8B86B2CB-D764-4F03-B41B-D77B081CEEFA}" type="presOf" srcId="{0AF6BE1F-9CB6-4F85-8A35-33D4C5115213}" destId="{192A2419-7AA0-40D9-9BA7-C3430A875C56}" srcOrd="0" destOrd="0" presId="urn:microsoft.com/office/officeart/2005/8/layout/orgChart1"/>
    <dgm:cxn modelId="{78CD69CE-4EB3-435D-BFFC-82B0E9A682C5}" srcId="{69ACC0EF-7A00-4141-9919-3D6766D263B4}" destId="{0D924222-92DC-401D-B128-E49772CD5C01}" srcOrd="0" destOrd="0" parTransId="{920EC4D0-8F8E-4C55-9EC6-E71EA41AF13E}" sibTransId="{795696DF-3CBE-4446-93A4-126F73A527A3}"/>
    <dgm:cxn modelId="{E53B4CD0-E5DB-4B33-9458-10578FDF3020}" type="presOf" srcId="{BA79D967-B31D-4DA4-AB25-53F01210C5E6}" destId="{907791FD-DDF0-4C88-A9AB-B04483412C06}" srcOrd="0" destOrd="0" presId="urn:microsoft.com/office/officeart/2005/8/layout/orgChart1"/>
    <dgm:cxn modelId="{FAC64CD8-9479-44A1-8902-9F51BC6B0D8D}" type="presOf" srcId="{8988F6F6-F2D4-41D4-8365-E8D67DC61266}" destId="{A71D40DB-5B54-4F62-8ADD-EAB66632ADEE}" srcOrd="0" destOrd="0" presId="urn:microsoft.com/office/officeart/2005/8/layout/orgChart1"/>
    <dgm:cxn modelId="{0ED027DC-873E-4F14-90BD-8E47EAF63147}" type="presOf" srcId="{2099657F-5E95-4A9A-8397-C719E7118C6D}" destId="{F7E08926-5F6C-4BC6-A271-A5B5F58E48CC}" srcOrd="1" destOrd="0" presId="urn:microsoft.com/office/officeart/2005/8/layout/orgChart1"/>
    <dgm:cxn modelId="{77C3ACE4-E49C-4A0C-AD4E-58CCD7502B8D}" type="presOf" srcId="{FABA4A36-4677-4E48-AFEE-9C5BA105FA23}" destId="{2110068C-4F27-447A-8E62-A5A18518D8AC}" srcOrd="1" destOrd="0" presId="urn:microsoft.com/office/officeart/2005/8/layout/orgChart1"/>
    <dgm:cxn modelId="{E55172E6-7A49-4B36-872E-2F35519020B8}" type="presOf" srcId="{CF12D951-5004-4BD2-8FDF-A88F922F0F9A}" destId="{337053C6-D7B2-45F9-B451-538BEDF3D36B}" srcOrd="0" destOrd="0" presId="urn:microsoft.com/office/officeart/2005/8/layout/orgChart1"/>
    <dgm:cxn modelId="{AF39DBED-98FA-4C8F-9FBC-70DB387556A3}" type="presOf" srcId="{E8B88821-919E-4E19-B852-E9A2D494256A}" destId="{0B0728BC-0808-4DD0-A469-320641D6CB14}" srcOrd="1" destOrd="0" presId="urn:microsoft.com/office/officeart/2005/8/layout/orgChart1"/>
    <dgm:cxn modelId="{FE9726EF-6A97-4AD3-A56A-B71251DB1797}" srcId="{69ACC0EF-7A00-4141-9919-3D6766D263B4}" destId="{FABA4A36-4677-4E48-AFEE-9C5BA105FA23}" srcOrd="1" destOrd="0" parTransId="{27C11121-FCCA-4B10-A793-21F6883A2B3E}" sibTransId="{8C16C27B-100D-435C-A068-40103649064F}"/>
    <dgm:cxn modelId="{AAD080F4-E993-45B8-8A3C-9E35AB78ADCC}" type="presOf" srcId="{69ACC0EF-7A00-4141-9919-3D6766D263B4}" destId="{5157D9FE-AB47-4C7F-B45E-54A97DF16FD2}" srcOrd="0" destOrd="0" presId="urn:microsoft.com/office/officeart/2005/8/layout/orgChart1"/>
    <dgm:cxn modelId="{FC0709F5-91A6-472A-9C50-F8C446C3D874}" srcId="{216E2FE9-F28A-47F0-BAEA-40444170140A}" destId="{B69A64DB-1714-436F-90C8-41D514202708}" srcOrd="0" destOrd="0" parTransId="{2AD2AE4D-454E-4088-A509-A991B19DF4A4}" sibTransId="{37C5BB85-1770-44CE-B86D-BD70B871CEA9}"/>
    <dgm:cxn modelId="{B3EF27F6-8639-4597-B855-88D75FC6B56B}" type="presOf" srcId="{A4827805-4A57-4FDE-9BDE-F57C128F6F1F}" destId="{FF7F1484-C8B0-456A-A8CB-A757D34C4799}" srcOrd="0" destOrd="0" presId="urn:microsoft.com/office/officeart/2005/8/layout/orgChart1"/>
    <dgm:cxn modelId="{6F9A05F8-BD39-467E-A141-F40D9E7672B2}" type="presOf" srcId="{27C11121-FCCA-4B10-A793-21F6883A2B3E}" destId="{1102DDBF-E2DB-472F-96A1-CB3462977B0D}" srcOrd="0" destOrd="0" presId="urn:microsoft.com/office/officeart/2005/8/layout/orgChart1"/>
    <dgm:cxn modelId="{A1B44EFB-C325-477E-8077-071571CEC56C}" type="presOf" srcId="{920EC4D0-8F8E-4C55-9EC6-E71EA41AF13E}" destId="{07863B94-0448-4A95-AA59-386993FAA2CA}" srcOrd="0" destOrd="0" presId="urn:microsoft.com/office/officeart/2005/8/layout/orgChart1"/>
    <dgm:cxn modelId="{9A382438-8763-423B-BDCC-8BA72431F4FC}" type="presParOf" srcId="{304AD753-F8B8-4DAA-BA25-EA99441BDAA2}" destId="{2DDF8CC2-8890-48BB-B87A-1157E1337732}" srcOrd="0" destOrd="0" presId="urn:microsoft.com/office/officeart/2005/8/layout/orgChart1"/>
    <dgm:cxn modelId="{B8FE696F-7C03-4E33-BED3-D5C37D34DFBF}" type="presParOf" srcId="{2DDF8CC2-8890-48BB-B87A-1157E1337732}" destId="{DCDDBABC-2000-4CE9-8CE0-9BB494DF5508}" srcOrd="0" destOrd="0" presId="urn:microsoft.com/office/officeart/2005/8/layout/orgChart1"/>
    <dgm:cxn modelId="{22C4E1EC-DC1D-4704-A689-70FCDD54BA5A}" type="presParOf" srcId="{DCDDBABC-2000-4CE9-8CE0-9BB494DF5508}" destId="{079746B6-0621-4E1E-977F-0D663A210BFB}" srcOrd="0" destOrd="0" presId="urn:microsoft.com/office/officeart/2005/8/layout/orgChart1"/>
    <dgm:cxn modelId="{BC1D5F28-B888-46A7-B562-B245384E1C6D}" type="presParOf" srcId="{DCDDBABC-2000-4CE9-8CE0-9BB494DF5508}" destId="{64A343DD-98C0-47F4-A259-0ACB643C41AF}" srcOrd="1" destOrd="0" presId="urn:microsoft.com/office/officeart/2005/8/layout/orgChart1"/>
    <dgm:cxn modelId="{A83BE907-2191-4665-B38F-44D6BD7E9572}" type="presParOf" srcId="{2DDF8CC2-8890-48BB-B87A-1157E1337732}" destId="{FC9DDD01-970F-4DF8-B156-C120E3BB3467}" srcOrd="1" destOrd="0" presId="urn:microsoft.com/office/officeart/2005/8/layout/orgChart1"/>
    <dgm:cxn modelId="{616C57A1-4049-4DF4-9C40-DC44BA6B5AE4}" type="presParOf" srcId="{FC9DDD01-970F-4DF8-B156-C120E3BB3467}" destId="{9B51D3AE-3F59-4ECA-8175-9AED895F1D43}" srcOrd="0" destOrd="0" presId="urn:microsoft.com/office/officeart/2005/8/layout/orgChart1"/>
    <dgm:cxn modelId="{BAF64765-2CF2-4A5B-AE29-4FBE811E485B}" type="presParOf" srcId="{FC9DDD01-970F-4DF8-B156-C120E3BB3467}" destId="{C4C2C230-9261-4DCF-83A6-CEA632DBF4CC}" srcOrd="1" destOrd="0" presId="urn:microsoft.com/office/officeart/2005/8/layout/orgChart1"/>
    <dgm:cxn modelId="{1BE14EC6-4906-4C13-904E-48F7653A7F0B}" type="presParOf" srcId="{C4C2C230-9261-4DCF-83A6-CEA632DBF4CC}" destId="{AD50DDD6-1750-46E1-BAF0-9C4D34C7306D}" srcOrd="0" destOrd="0" presId="urn:microsoft.com/office/officeart/2005/8/layout/orgChart1"/>
    <dgm:cxn modelId="{DC05C784-C152-4EEA-9543-8E9DCDF277CC}" type="presParOf" srcId="{AD50DDD6-1750-46E1-BAF0-9C4D34C7306D}" destId="{4AACEB42-308F-459C-955A-24E5BF3A9E62}" srcOrd="0" destOrd="0" presId="urn:microsoft.com/office/officeart/2005/8/layout/orgChart1"/>
    <dgm:cxn modelId="{57B28F76-86D4-4656-AE7C-DB199FB7381B}" type="presParOf" srcId="{AD50DDD6-1750-46E1-BAF0-9C4D34C7306D}" destId="{D75A58BE-2C78-497A-AC8A-1BC58E34D08D}" srcOrd="1" destOrd="0" presId="urn:microsoft.com/office/officeart/2005/8/layout/orgChart1"/>
    <dgm:cxn modelId="{B44E6162-606F-47A3-939A-EB468F9FB5F1}" type="presParOf" srcId="{C4C2C230-9261-4DCF-83A6-CEA632DBF4CC}" destId="{75D87A8A-FA5F-49A6-BA5A-30AD5B886E4E}" srcOrd="1" destOrd="0" presId="urn:microsoft.com/office/officeart/2005/8/layout/orgChart1"/>
    <dgm:cxn modelId="{6D3DDBEE-2C81-4303-AB12-BFF3228AF2C7}" type="presParOf" srcId="{75D87A8A-FA5F-49A6-BA5A-30AD5B886E4E}" destId="{34999F59-46E4-4D02-93A7-653263849643}" srcOrd="0" destOrd="0" presId="urn:microsoft.com/office/officeart/2005/8/layout/orgChart1"/>
    <dgm:cxn modelId="{61EF46B2-1CD0-4F79-B0E7-ACE592345BB4}" type="presParOf" srcId="{75D87A8A-FA5F-49A6-BA5A-30AD5B886E4E}" destId="{1EC81C2F-2F0A-43C0-B558-E57882F0F374}" srcOrd="1" destOrd="0" presId="urn:microsoft.com/office/officeart/2005/8/layout/orgChart1"/>
    <dgm:cxn modelId="{9DF77042-AFB3-47CD-A09B-5B57A879D5B0}" type="presParOf" srcId="{1EC81C2F-2F0A-43C0-B558-E57882F0F374}" destId="{10069F9A-3044-4557-BCA5-C03196CBB4DD}" srcOrd="0" destOrd="0" presId="urn:microsoft.com/office/officeart/2005/8/layout/orgChart1"/>
    <dgm:cxn modelId="{AF794063-B768-4D8C-9FE3-C08731057682}" type="presParOf" srcId="{10069F9A-3044-4557-BCA5-C03196CBB4DD}" destId="{D8CF3383-0945-4C8D-8A53-372F0B50E698}" srcOrd="0" destOrd="0" presId="urn:microsoft.com/office/officeart/2005/8/layout/orgChart1"/>
    <dgm:cxn modelId="{7050577D-258E-4856-9BCE-4875E65B5BDD}" type="presParOf" srcId="{10069F9A-3044-4557-BCA5-C03196CBB4DD}" destId="{808637AA-354C-4B43-A849-749AB348FB04}" srcOrd="1" destOrd="0" presId="urn:microsoft.com/office/officeart/2005/8/layout/orgChart1"/>
    <dgm:cxn modelId="{8C236959-C482-48BF-B3EA-3B875DF63699}" type="presParOf" srcId="{1EC81C2F-2F0A-43C0-B558-E57882F0F374}" destId="{0FF12D72-BA90-4FFD-B73E-175D7EF15DE6}" srcOrd="1" destOrd="0" presId="urn:microsoft.com/office/officeart/2005/8/layout/orgChart1"/>
    <dgm:cxn modelId="{2D9CD0FE-45F8-43FD-B0AA-F2D4896E38DF}" type="presParOf" srcId="{1EC81C2F-2F0A-43C0-B558-E57882F0F374}" destId="{271014B1-5FD8-4B57-A937-EA6AC2F4BC06}" srcOrd="2" destOrd="0" presId="urn:microsoft.com/office/officeart/2005/8/layout/orgChart1"/>
    <dgm:cxn modelId="{3B8567FA-9C0F-4A00-AF25-F1EEFC184F4E}" type="presParOf" srcId="{75D87A8A-FA5F-49A6-BA5A-30AD5B886E4E}" destId="{A71D40DB-5B54-4F62-8ADD-EAB66632ADEE}" srcOrd="2" destOrd="0" presId="urn:microsoft.com/office/officeart/2005/8/layout/orgChart1"/>
    <dgm:cxn modelId="{F2613A7C-D5B3-48B2-A80A-BD2640C98F8A}" type="presParOf" srcId="{75D87A8A-FA5F-49A6-BA5A-30AD5B886E4E}" destId="{A044EB56-EC84-4E07-8657-9C2697EBFB0B}" srcOrd="3" destOrd="0" presId="urn:microsoft.com/office/officeart/2005/8/layout/orgChart1"/>
    <dgm:cxn modelId="{AB28E2B8-E7C2-43A8-B2D1-E5B55843B5AB}" type="presParOf" srcId="{A044EB56-EC84-4E07-8657-9C2697EBFB0B}" destId="{A3A15930-56D2-42C2-9116-9F7268FAFA27}" srcOrd="0" destOrd="0" presId="urn:microsoft.com/office/officeart/2005/8/layout/orgChart1"/>
    <dgm:cxn modelId="{DC71CF25-7D14-485B-A576-EE4CF269D3EC}" type="presParOf" srcId="{A3A15930-56D2-42C2-9116-9F7268FAFA27}" destId="{337053C6-D7B2-45F9-B451-538BEDF3D36B}" srcOrd="0" destOrd="0" presId="urn:microsoft.com/office/officeart/2005/8/layout/orgChart1"/>
    <dgm:cxn modelId="{9014B4ED-4758-432B-9769-0339C091BE40}" type="presParOf" srcId="{A3A15930-56D2-42C2-9116-9F7268FAFA27}" destId="{F73B5359-3C6A-4427-A9D8-2F56BD63D69A}" srcOrd="1" destOrd="0" presId="urn:microsoft.com/office/officeart/2005/8/layout/orgChart1"/>
    <dgm:cxn modelId="{D3B07DD4-01A3-4B12-8FEB-73ED72926FC9}" type="presParOf" srcId="{A044EB56-EC84-4E07-8657-9C2697EBFB0B}" destId="{C25EEF71-8E52-4760-99FB-98D2E765D94D}" srcOrd="1" destOrd="0" presId="urn:microsoft.com/office/officeart/2005/8/layout/orgChart1"/>
    <dgm:cxn modelId="{D2171DFC-6B8A-457D-9F19-9C3BF0318311}" type="presParOf" srcId="{A044EB56-EC84-4E07-8657-9C2697EBFB0B}" destId="{AFE4B9B4-BBEC-430E-9210-1649E0D0D3CB}" srcOrd="2" destOrd="0" presId="urn:microsoft.com/office/officeart/2005/8/layout/orgChart1"/>
    <dgm:cxn modelId="{0B59D5CB-1F5A-4505-A2A5-BBCC34E7A034}" type="presParOf" srcId="{75D87A8A-FA5F-49A6-BA5A-30AD5B886E4E}" destId="{CDCD0323-A13F-44A2-8770-703B1843D3A7}" srcOrd="4" destOrd="0" presId="urn:microsoft.com/office/officeart/2005/8/layout/orgChart1"/>
    <dgm:cxn modelId="{73A726F4-BB40-4C41-90ED-AA0E557552E7}" type="presParOf" srcId="{75D87A8A-FA5F-49A6-BA5A-30AD5B886E4E}" destId="{FE3020D1-789E-4090-A356-7072FEA2B3CE}" srcOrd="5" destOrd="0" presId="urn:microsoft.com/office/officeart/2005/8/layout/orgChart1"/>
    <dgm:cxn modelId="{89081841-91BF-4848-B243-EDD14F4C8374}" type="presParOf" srcId="{FE3020D1-789E-4090-A356-7072FEA2B3CE}" destId="{C5F6740C-9263-41AB-8055-9A1680F0D9BE}" srcOrd="0" destOrd="0" presId="urn:microsoft.com/office/officeart/2005/8/layout/orgChart1"/>
    <dgm:cxn modelId="{5883BE95-1FA9-485C-AF94-9E8F27D0B71C}" type="presParOf" srcId="{C5F6740C-9263-41AB-8055-9A1680F0D9BE}" destId="{907791FD-DDF0-4C88-A9AB-B04483412C06}" srcOrd="0" destOrd="0" presId="urn:microsoft.com/office/officeart/2005/8/layout/orgChart1"/>
    <dgm:cxn modelId="{3506CAEF-BB72-48CE-8EDB-9F92DA9BAABA}" type="presParOf" srcId="{C5F6740C-9263-41AB-8055-9A1680F0D9BE}" destId="{0BC92007-C788-4AE9-B6ED-681853F3E6FA}" srcOrd="1" destOrd="0" presId="urn:microsoft.com/office/officeart/2005/8/layout/orgChart1"/>
    <dgm:cxn modelId="{702F8E20-89D1-425F-9E72-159FFB59AAC4}" type="presParOf" srcId="{FE3020D1-789E-4090-A356-7072FEA2B3CE}" destId="{E353E3C1-2D6F-4EE5-84FD-D73AC76C1F4F}" srcOrd="1" destOrd="0" presId="urn:microsoft.com/office/officeart/2005/8/layout/orgChart1"/>
    <dgm:cxn modelId="{AEDC6265-7338-4703-8E83-BD8A0C6620E7}" type="presParOf" srcId="{FE3020D1-789E-4090-A356-7072FEA2B3CE}" destId="{6CB2CFB7-3304-45B3-B77C-414FA58F24B4}" srcOrd="2" destOrd="0" presId="urn:microsoft.com/office/officeart/2005/8/layout/orgChart1"/>
    <dgm:cxn modelId="{85FE9DD6-8E9E-4499-9073-175330CA62F8}" type="presParOf" srcId="{C4C2C230-9261-4DCF-83A6-CEA632DBF4CC}" destId="{883422BB-0A94-40CE-9E10-B3060B0B7888}" srcOrd="2" destOrd="0" presId="urn:microsoft.com/office/officeart/2005/8/layout/orgChart1"/>
    <dgm:cxn modelId="{0B66DCE3-C278-4E08-BE4A-5DAB3DE559B8}" type="presParOf" srcId="{FC9DDD01-970F-4DF8-B156-C120E3BB3467}" destId="{3EA47A45-2456-425B-989C-BB39A48B6D28}" srcOrd="2" destOrd="0" presId="urn:microsoft.com/office/officeart/2005/8/layout/orgChart1"/>
    <dgm:cxn modelId="{5ED19B79-69AC-4F2C-BDA6-956619F980C4}" type="presParOf" srcId="{FC9DDD01-970F-4DF8-B156-C120E3BB3467}" destId="{255FC025-EF85-4811-8348-A95FB44601AE}" srcOrd="3" destOrd="0" presId="urn:microsoft.com/office/officeart/2005/8/layout/orgChart1"/>
    <dgm:cxn modelId="{48FDC98A-00B6-4354-A7D9-7DC16A9D2117}" type="presParOf" srcId="{255FC025-EF85-4811-8348-A95FB44601AE}" destId="{8844B879-150C-44D4-B031-ACCF403B3B9D}" srcOrd="0" destOrd="0" presId="urn:microsoft.com/office/officeart/2005/8/layout/orgChart1"/>
    <dgm:cxn modelId="{8116F896-22DA-4361-A1EA-C5364533F5C2}" type="presParOf" srcId="{8844B879-150C-44D4-B031-ACCF403B3B9D}" destId="{6CA530BF-8391-46E5-8CAC-230C7C30EB5A}" srcOrd="0" destOrd="0" presId="urn:microsoft.com/office/officeart/2005/8/layout/orgChart1"/>
    <dgm:cxn modelId="{E20819EC-0C76-4414-AF22-1C9D3B3DA203}" type="presParOf" srcId="{8844B879-150C-44D4-B031-ACCF403B3B9D}" destId="{A8EA6D1E-391F-4434-9888-5A00B5F81FE6}" srcOrd="1" destOrd="0" presId="urn:microsoft.com/office/officeart/2005/8/layout/orgChart1"/>
    <dgm:cxn modelId="{D0EA0A26-7CE3-447F-941C-03A27FA256A3}" type="presParOf" srcId="{255FC025-EF85-4811-8348-A95FB44601AE}" destId="{63CC0DFB-9B9A-4C8C-8E1D-19FD6B088668}" srcOrd="1" destOrd="0" presId="urn:microsoft.com/office/officeart/2005/8/layout/orgChart1"/>
    <dgm:cxn modelId="{BB79F2AF-FEB7-4F2D-9C6B-463500A6BE32}" type="presParOf" srcId="{63CC0DFB-9B9A-4C8C-8E1D-19FD6B088668}" destId="{A9989B00-CF2A-45AE-9EA2-00B1ABBE69D4}" srcOrd="0" destOrd="0" presId="urn:microsoft.com/office/officeart/2005/8/layout/orgChart1"/>
    <dgm:cxn modelId="{472AB716-842D-4E09-A5F5-A433DBB18BF1}" type="presParOf" srcId="{63CC0DFB-9B9A-4C8C-8E1D-19FD6B088668}" destId="{2482205E-0303-4917-B260-7588D8DF0412}" srcOrd="1" destOrd="0" presId="urn:microsoft.com/office/officeart/2005/8/layout/orgChart1"/>
    <dgm:cxn modelId="{D462306B-159F-43D9-B6D0-C2EC169747C8}" type="presParOf" srcId="{2482205E-0303-4917-B260-7588D8DF0412}" destId="{101F418E-1599-4B3E-8201-2B9E542D8A3D}" srcOrd="0" destOrd="0" presId="urn:microsoft.com/office/officeart/2005/8/layout/orgChart1"/>
    <dgm:cxn modelId="{D03056E5-580F-4524-A4AA-9CE87DCCE262}" type="presParOf" srcId="{101F418E-1599-4B3E-8201-2B9E542D8A3D}" destId="{78C07248-AB9B-48DB-8803-4B1E7817EAEA}" srcOrd="0" destOrd="0" presId="urn:microsoft.com/office/officeart/2005/8/layout/orgChart1"/>
    <dgm:cxn modelId="{F976138C-2B65-4758-9335-F275E1937408}" type="presParOf" srcId="{101F418E-1599-4B3E-8201-2B9E542D8A3D}" destId="{F7E08926-5F6C-4BC6-A271-A5B5F58E48CC}" srcOrd="1" destOrd="0" presId="urn:microsoft.com/office/officeart/2005/8/layout/orgChart1"/>
    <dgm:cxn modelId="{60189A37-DFDB-4428-8745-7DD2E61C8793}" type="presParOf" srcId="{2482205E-0303-4917-B260-7588D8DF0412}" destId="{A0977B9F-AFEB-451B-B703-8656391B2245}" srcOrd="1" destOrd="0" presId="urn:microsoft.com/office/officeart/2005/8/layout/orgChart1"/>
    <dgm:cxn modelId="{FDC780AE-6E63-4D20-92BB-DE237C2237EE}" type="presParOf" srcId="{2482205E-0303-4917-B260-7588D8DF0412}" destId="{8AC3310C-518B-44ED-AD6C-640ADDEB4258}" srcOrd="2" destOrd="0" presId="urn:microsoft.com/office/officeart/2005/8/layout/orgChart1"/>
    <dgm:cxn modelId="{EC87A2A4-5FDB-4F80-9FED-54CA5704037F}" type="presParOf" srcId="{63CC0DFB-9B9A-4C8C-8E1D-19FD6B088668}" destId="{22F2C123-915A-40D9-89F4-37C126D8B05B}" srcOrd="2" destOrd="0" presId="urn:microsoft.com/office/officeart/2005/8/layout/orgChart1"/>
    <dgm:cxn modelId="{48CE2DEB-FE1B-48F3-9CFA-EA97947516C5}" type="presParOf" srcId="{63CC0DFB-9B9A-4C8C-8E1D-19FD6B088668}" destId="{86CD18D0-A04D-415C-92BE-5EB20093CFAB}" srcOrd="3" destOrd="0" presId="urn:microsoft.com/office/officeart/2005/8/layout/orgChart1"/>
    <dgm:cxn modelId="{E2AD0F69-269A-4879-8C3A-4138E104FA0E}" type="presParOf" srcId="{86CD18D0-A04D-415C-92BE-5EB20093CFAB}" destId="{3BA67951-741E-46DA-8C40-53325F1209D5}" srcOrd="0" destOrd="0" presId="urn:microsoft.com/office/officeart/2005/8/layout/orgChart1"/>
    <dgm:cxn modelId="{FC2434C4-2BCE-4909-8FEA-3366984C977B}" type="presParOf" srcId="{3BA67951-741E-46DA-8C40-53325F1209D5}" destId="{192A2419-7AA0-40D9-9BA7-C3430A875C56}" srcOrd="0" destOrd="0" presId="urn:microsoft.com/office/officeart/2005/8/layout/orgChart1"/>
    <dgm:cxn modelId="{A882BA08-68DD-41B2-BFA1-507AF2BCBD1B}" type="presParOf" srcId="{3BA67951-741E-46DA-8C40-53325F1209D5}" destId="{E4A1D037-FF36-40C4-92C1-FFAA85EF0E61}" srcOrd="1" destOrd="0" presId="urn:microsoft.com/office/officeart/2005/8/layout/orgChart1"/>
    <dgm:cxn modelId="{146EF77C-9669-44F9-858C-D3394B23E587}" type="presParOf" srcId="{86CD18D0-A04D-415C-92BE-5EB20093CFAB}" destId="{E88A781E-0F1F-41FA-A091-19720157CB00}" srcOrd="1" destOrd="0" presId="urn:microsoft.com/office/officeart/2005/8/layout/orgChart1"/>
    <dgm:cxn modelId="{ABDE6ABC-DCA6-4FE1-BED9-79DE907C1B03}" type="presParOf" srcId="{86CD18D0-A04D-415C-92BE-5EB20093CFAB}" destId="{684B803B-8F4E-4550-993C-9B2C74E4E1B0}" srcOrd="2" destOrd="0" presId="urn:microsoft.com/office/officeart/2005/8/layout/orgChart1"/>
    <dgm:cxn modelId="{51E81EB2-15C6-4761-8394-7020EC792DB9}" type="presParOf" srcId="{63CC0DFB-9B9A-4C8C-8E1D-19FD6B088668}" destId="{C51765FE-39DB-47DD-A78E-BFDF2EF637BA}" srcOrd="4" destOrd="0" presId="urn:microsoft.com/office/officeart/2005/8/layout/orgChart1"/>
    <dgm:cxn modelId="{66F09755-3E2B-48E7-90EC-EAF3C74F5BD9}" type="presParOf" srcId="{63CC0DFB-9B9A-4C8C-8E1D-19FD6B088668}" destId="{D0BE1568-C08E-4E30-A47E-A90E414D1882}" srcOrd="5" destOrd="0" presId="urn:microsoft.com/office/officeart/2005/8/layout/orgChart1"/>
    <dgm:cxn modelId="{CBB17882-78C2-4C7E-8BD0-53E6B2290FB7}" type="presParOf" srcId="{D0BE1568-C08E-4E30-A47E-A90E414D1882}" destId="{B715F66F-734F-4A4E-B74A-603BDFB5639A}" srcOrd="0" destOrd="0" presId="urn:microsoft.com/office/officeart/2005/8/layout/orgChart1"/>
    <dgm:cxn modelId="{17984035-8A5E-417A-9DC3-DAEA85E6CB31}" type="presParOf" srcId="{B715F66F-734F-4A4E-B74A-603BDFB5639A}" destId="{5A4415E7-AA3A-4700-98B4-3226E52C9239}" srcOrd="0" destOrd="0" presId="urn:microsoft.com/office/officeart/2005/8/layout/orgChart1"/>
    <dgm:cxn modelId="{B972B9BA-D1F8-4C38-BBE1-04055D7AD2F3}" type="presParOf" srcId="{B715F66F-734F-4A4E-B74A-603BDFB5639A}" destId="{0B0728BC-0808-4DD0-A469-320641D6CB14}" srcOrd="1" destOrd="0" presId="urn:microsoft.com/office/officeart/2005/8/layout/orgChart1"/>
    <dgm:cxn modelId="{B1CAA8C8-A082-4036-BF3C-0023A576E9F1}" type="presParOf" srcId="{D0BE1568-C08E-4E30-A47E-A90E414D1882}" destId="{1880C6E0-218B-4A93-9FB5-024AC183EEAF}" srcOrd="1" destOrd="0" presId="urn:microsoft.com/office/officeart/2005/8/layout/orgChart1"/>
    <dgm:cxn modelId="{05A33FC9-03E5-4A70-AD85-7C6181AEA04B}" type="presParOf" srcId="{D0BE1568-C08E-4E30-A47E-A90E414D1882}" destId="{6CE88737-0127-41F8-BEBF-91BFBAEBE0F7}" srcOrd="2" destOrd="0" presId="urn:microsoft.com/office/officeart/2005/8/layout/orgChart1"/>
    <dgm:cxn modelId="{27ECC120-A37E-41DA-B621-F7DB1A90DF63}" type="presParOf" srcId="{255FC025-EF85-4811-8348-A95FB44601AE}" destId="{2022E0B4-F198-451F-A780-0BFB15F87D82}" srcOrd="2" destOrd="0" presId="urn:microsoft.com/office/officeart/2005/8/layout/orgChart1"/>
    <dgm:cxn modelId="{BC6C18DF-18FB-4549-9484-95DC033F6F6E}" type="presParOf" srcId="{FC9DDD01-970F-4DF8-B156-C120E3BB3467}" destId="{FF7F1484-C8B0-456A-A8CB-A757D34C4799}" srcOrd="4" destOrd="0" presId="urn:microsoft.com/office/officeart/2005/8/layout/orgChart1"/>
    <dgm:cxn modelId="{E1277B4A-B7CE-49AC-84D9-3CF95A553E7F}" type="presParOf" srcId="{FC9DDD01-970F-4DF8-B156-C120E3BB3467}" destId="{1EB79E1F-7CC0-464B-AEEB-9A02CD4E39D0}" srcOrd="5" destOrd="0" presId="urn:microsoft.com/office/officeart/2005/8/layout/orgChart1"/>
    <dgm:cxn modelId="{0EA53651-02CE-4E92-A5D3-8D593422CB89}" type="presParOf" srcId="{1EB79E1F-7CC0-464B-AEEB-9A02CD4E39D0}" destId="{D8E039BB-6C5D-4F3D-AABB-7D41F57D8951}" srcOrd="0" destOrd="0" presId="urn:microsoft.com/office/officeart/2005/8/layout/orgChart1"/>
    <dgm:cxn modelId="{8D4B3AA5-5624-47FB-A49E-51FA583B8731}" type="presParOf" srcId="{D8E039BB-6C5D-4F3D-AABB-7D41F57D8951}" destId="{5157D9FE-AB47-4C7F-B45E-54A97DF16FD2}" srcOrd="0" destOrd="0" presId="urn:microsoft.com/office/officeart/2005/8/layout/orgChart1"/>
    <dgm:cxn modelId="{D854AB47-01CF-4695-A272-A566D56BE66D}" type="presParOf" srcId="{D8E039BB-6C5D-4F3D-AABB-7D41F57D8951}" destId="{786F4893-611B-4A33-BEF7-234446F997CC}" srcOrd="1" destOrd="0" presId="urn:microsoft.com/office/officeart/2005/8/layout/orgChart1"/>
    <dgm:cxn modelId="{3F50B79A-893F-4492-BCAD-ACEEE512E91B}" type="presParOf" srcId="{1EB79E1F-7CC0-464B-AEEB-9A02CD4E39D0}" destId="{5F6038EF-4B50-48DC-B63B-1C15071117E0}" srcOrd="1" destOrd="0" presId="urn:microsoft.com/office/officeart/2005/8/layout/orgChart1"/>
    <dgm:cxn modelId="{8222925D-B1B3-4992-8CE5-C4C56A980547}" type="presParOf" srcId="{5F6038EF-4B50-48DC-B63B-1C15071117E0}" destId="{07863B94-0448-4A95-AA59-386993FAA2CA}" srcOrd="0" destOrd="0" presId="urn:microsoft.com/office/officeart/2005/8/layout/orgChart1"/>
    <dgm:cxn modelId="{4EFDC5B7-66B4-44BF-BBBD-295D669BE222}" type="presParOf" srcId="{5F6038EF-4B50-48DC-B63B-1C15071117E0}" destId="{9B259D5B-D284-4605-8046-500EAF3C653E}" srcOrd="1" destOrd="0" presId="urn:microsoft.com/office/officeart/2005/8/layout/orgChart1"/>
    <dgm:cxn modelId="{079E5D7F-244E-4DA8-9A7D-AEAAC2CD8B8C}" type="presParOf" srcId="{9B259D5B-D284-4605-8046-500EAF3C653E}" destId="{55FD9E39-9000-487B-9577-B6CEAD079891}" srcOrd="0" destOrd="0" presId="urn:microsoft.com/office/officeart/2005/8/layout/orgChart1"/>
    <dgm:cxn modelId="{095410D9-EFDC-4C87-9EA7-0308D83150B1}" type="presParOf" srcId="{55FD9E39-9000-487B-9577-B6CEAD079891}" destId="{0B3720BE-5DC6-44D9-9CE6-755AFDE6ED20}" srcOrd="0" destOrd="0" presId="urn:microsoft.com/office/officeart/2005/8/layout/orgChart1"/>
    <dgm:cxn modelId="{E5835153-EE78-4420-A2D3-B511C31FC457}" type="presParOf" srcId="{55FD9E39-9000-487B-9577-B6CEAD079891}" destId="{1FF84DE4-059D-4AE4-9BC2-91E4FE77B111}" srcOrd="1" destOrd="0" presId="urn:microsoft.com/office/officeart/2005/8/layout/orgChart1"/>
    <dgm:cxn modelId="{A9DB1EB0-C47A-4630-BD3E-9453D5BDF83F}" type="presParOf" srcId="{9B259D5B-D284-4605-8046-500EAF3C653E}" destId="{F5917377-0AEB-4E81-BDFB-C0B4C1DE9378}" srcOrd="1" destOrd="0" presId="urn:microsoft.com/office/officeart/2005/8/layout/orgChart1"/>
    <dgm:cxn modelId="{8DFCA67B-B0CD-4B97-ACD7-864D1F68BFCC}" type="presParOf" srcId="{9B259D5B-D284-4605-8046-500EAF3C653E}" destId="{F1D297C5-EA7E-4EA1-9BAB-3BC2D650BD1D}" srcOrd="2" destOrd="0" presId="urn:microsoft.com/office/officeart/2005/8/layout/orgChart1"/>
    <dgm:cxn modelId="{EF4825AD-F286-4165-8450-D3A4E682234D}" type="presParOf" srcId="{5F6038EF-4B50-48DC-B63B-1C15071117E0}" destId="{1102DDBF-E2DB-472F-96A1-CB3462977B0D}" srcOrd="2" destOrd="0" presId="urn:microsoft.com/office/officeart/2005/8/layout/orgChart1"/>
    <dgm:cxn modelId="{0F6185F9-61E7-41D8-9E6F-F936225A147D}" type="presParOf" srcId="{5F6038EF-4B50-48DC-B63B-1C15071117E0}" destId="{36A5569B-3EA8-4F68-824F-6B3158F9A4F3}" srcOrd="3" destOrd="0" presId="urn:microsoft.com/office/officeart/2005/8/layout/orgChart1"/>
    <dgm:cxn modelId="{B362D670-AD2E-47FF-B448-59C008EF4634}" type="presParOf" srcId="{36A5569B-3EA8-4F68-824F-6B3158F9A4F3}" destId="{23457ABA-1287-4FB7-84C9-4017CD179B0C}" srcOrd="0" destOrd="0" presId="urn:microsoft.com/office/officeart/2005/8/layout/orgChart1"/>
    <dgm:cxn modelId="{242585FD-9CF1-4B78-8564-F8D7F185A857}" type="presParOf" srcId="{23457ABA-1287-4FB7-84C9-4017CD179B0C}" destId="{03F23493-885A-4227-8053-3F9491645E6B}" srcOrd="0" destOrd="0" presId="urn:microsoft.com/office/officeart/2005/8/layout/orgChart1"/>
    <dgm:cxn modelId="{D9BD1C07-1E6E-433F-A65C-AF688C705E04}" type="presParOf" srcId="{23457ABA-1287-4FB7-84C9-4017CD179B0C}" destId="{2110068C-4F27-447A-8E62-A5A18518D8AC}" srcOrd="1" destOrd="0" presId="urn:microsoft.com/office/officeart/2005/8/layout/orgChart1"/>
    <dgm:cxn modelId="{8066CD00-F5D9-4A33-8BE7-071475A9C87E}" type="presParOf" srcId="{36A5569B-3EA8-4F68-824F-6B3158F9A4F3}" destId="{F76CC958-15A9-44F1-A1D1-4556E2236775}" srcOrd="1" destOrd="0" presId="urn:microsoft.com/office/officeart/2005/8/layout/orgChart1"/>
    <dgm:cxn modelId="{1037207F-AB2C-41A7-866F-56EA1DCC3212}" type="presParOf" srcId="{36A5569B-3EA8-4F68-824F-6B3158F9A4F3}" destId="{4CC8F878-D97D-468B-99A9-064898822885}" srcOrd="2" destOrd="0" presId="urn:microsoft.com/office/officeart/2005/8/layout/orgChart1"/>
    <dgm:cxn modelId="{609F8C44-186F-493A-934C-98DC04CBAC68}" type="presParOf" srcId="{5F6038EF-4B50-48DC-B63B-1C15071117E0}" destId="{4853C6CE-EBC5-4CC9-9A74-80111B239CDE}" srcOrd="4" destOrd="0" presId="urn:microsoft.com/office/officeart/2005/8/layout/orgChart1"/>
    <dgm:cxn modelId="{48AA5B6B-C5AF-4944-9A25-C7EF457B752D}" type="presParOf" srcId="{5F6038EF-4B50-48DC-B63B-1C15071117E0}" destId="{240EDA3D-6619-493F-98C3-71D4C48450A0}" srcOrd="5" destOrd="0" presId="urn:microsoft.com/office/officeart/2005/8/layout/orgChart1"/>
    <dgm:cxn modelId="{C5A6C085-CD2E-4343-994B-DEF6A4C7ACC2}" type="presParOf" srcId="{240EDA3D-6619-493F-98C3-71D4C48450A0}" destId="{C38537C1-A860-4C14-98B8-9ED6D45CCC84}" srcOrd="0" destOrd="0" presId="urn:microsoft.com/office/officeart/2005/8/layout/orgChart1"/>
    <dgm:cxn modelId="{5E34E3A2-FA87-4BD4-812D-65240E81E245}" type="presParOf" srcId="{C38537C1-A860-4C14-98B8-9ED6D45CCC84}" destId="{418B93E7-947A-4B66-848B-B2855C78A5DD}" srcOrd="0" destOrd="0" presId="urn:microsoft.com/office/officeart/2005/8/layout/orgChart1"/>
    <dgm:cxn modelId="{27A02872-81B1-4356-A4FF-B5A74636E222}" type="presParOf" srcId="{C38537C1-A860-4C14-98B8-9ED6D45CCC84}" destId="{1C0338F6-C870-4061-A70F-1DC7C0A52FF1}" srcOrd="1" destOrd="0" presId="urn:microsoft.com/office/officeart/2005/8/layout/orgChart1"/>
    <dgm:cxn modelId="{97F7EE30-3881-436C-B524-544B51A71C10}" type="presParOf" srcId="{240EDA3D-6619-493F-98C3-71D4C48450A0}" destId="{DC8629CA-5F2C-4773-A391-E4CD1E693732}" srcOrd="1" destOrd="0" presId="urn:microsoft.com/office/officeart/2005/8/layout/orgChart1"/>
    <dgm:cxn modelId="{0DE0BC4F-7CB3-4E9D-B1A8-B3C2F2D214F4}" type="presParOf" srcId="{240EDA3D-6619-493F-98C3-71D4C48450A0}" destId="{A0E0FA7A-3FB4-459A-A74B-EF2F14EAE4B7}" srcOrd="2" destOrd="0" presId="urn:microsoft.com/office/officeart/2005/8/layout/orgChart1"/>
    <dgm:cxn modelId="{FCA719B4-B1E0-4DAA-B832-85EE8BD52D62}" type="presParOf" srcId="{1EB79E1F-7CC0-464B-AEEB-9A02CD4E39D0}" destId="{EF01AA01-2187-414E-B97C-CC73DD7684C6}" srcOrd="2" destOrd="0" presId="urn:microsoft.com/office/officeart/2005/8/layout/orgChart1"/>
    <dgm:cxn modelId="{837928B8-E155-45B9-8FCF-DFA1013AE86B}" type="presParOf" srcId="{2DDF8CC2-8890-48BB-B87A-1157E1337732}" destId="{36DCB647-B017-48A9-8071-7FDD5212617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ABADF1-2493-454A-A9AE-1E2DA8143D4B}">
      <dsp:nvSpPr>
        <dsp:cNvPr id="0" name=""/>
        <dsp:cNvSpPr/>
      </dsp:nvSpPr>
      <dsp:spPr>
        <a:xfrm>
          <a:off x="9954584" y="1661318"/>
          <a:ext cx="347955" cy="1524378"/>
        </a:xfrm>
        <a:custGeom>
          <a:avLst/>
          <a:gdLst/>
          <a:ahLst/>
          <a:cxnLst/>
          <a:rect l="0" t="0" r="0" b="0"/>
          <a:pathLst>
            <a:path>
              <a:moveTo>
                <a:pt x="347955" y="0"/>
              </a:moveTo>
              <a:lnTo>
                <a:pt x="347955" y="1524378"/>
              </a:lnTo>
              <a:lnTo>
                <a:pt x="0" y="1524378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7F1484-C8B0-456A-A8CB-A757D34C4799}">
      <dsp:nvSpPr>
        <dsp:cNvPr id="0" name=""/>
        <dsp:cNvSpPr/>
      </dsp:nvSpPr>
      <dsp:spPr>
        <a:xfrm>
          <a:off x="10302540" y="1661318"/>
          <a:ext cx="4009778" cy="304875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00801"/>
              </a:lnTo>
              <a:lnTo>
                <a:pt x="4009778" y="2700801"/>
              </a:lnTo>
              <a:lnTo>
                <a:pt x="4009778" y="3048757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A47A45-2456-425B-989C-BB39A48B6D28}">
      <dsp:nvSpPr>
        <dsp:cNvPr id="0" name=""/>
        <dsp:cNvSpPr/>
      </dsp:nvSpPr>
      <dsp:spPr>
        <a:xfrm>
          <a:off x="10256820" y="1661318"/>
          <a:ext cx="91440" cy="304875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048757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51D3AE-3F59-4ECA-8175-9AED895F1D43}">
      <dsp:nvSpPr>
        <dsp:cNvPr id="0" name=""/>
        <dsp:cNvSpPr/>
      </dsp:nvSpPr>
      <dsp:spPr>
        <a:xfrm>
          <a:off x="6292762" y="1661318"/>
          <a:ext cx="4009778" cy="3048757"/>
        </a:xfrm>
        <a:custGeom>
          <a:avLst/>
          <a:gdLst/>
          <a:ahLst/>
          <a:cxnLst/>
          <a:rect l="0" t="0" r="0" b="0"/>
          <a:pathLst>
            <a:path>
              <a:moveTo>
                <a:pt x="4009778" y="0"/>
              </a:moveTo>
              <a:lnTo>
                <a:pt x="4009778" y="2700801"/>
              </a:lnTo>
              <a:lnTo>
                <a:pt x="0" y="2700801"/>
              </a:lnTo>
              <a:lnTo>
                <a:pt x="0" y="3048757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746B6-0621-4E1E-977F-0D663A210BFB}">
      <dsp:nvSpPr>
        <dsp:cNvPr id="0" name=""/>
        <dsp:cNvSpPr/>
      </dsp:nvSpPr>
      <dsp:spPr>
        <a:xfrm>
          <a:off x="8645607" y="4385"/>
          <a:ext cx="3313866" cy="1656933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>
              <a:latin typeface="Twinkl Light" pitchFamily="2" charset="0"/>
            </a:rPr>
            <a:t>Witch Craft</a:t>
          </a:r>
        </a:p>
      </dsp:txBody>
      <dsp:txXfrm>
        <a:off x="8645607" y="4385"/>
        <a:ext cx="3313866" cy="1656933"/>
      </dsp:txXfrm>
    </dsp:sp>
    <dsp:sp modelId="{4AACEB42-308F-459C-955A-24E5BF3A9E62}">
      <dsp:nvSpPr>
        <dsp:cNvPr id="0" name=""/>
        <dsp:cNvSpPr/>
      </dsp:nvSpPr>
      <dsp:spPr>
        <a:xfrm>
          <a:off x="4635828" y="4710075"/>
          <a:ext cx="3313866" cy="165693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>
              <a:latin typeface="Twinkl Light" pitchFamily="2" charset="0"/>
            </a:rPr>
            <a:t>Working with Stimulus </a:t>
          </a:r>
        </a:p>
      </dsp:txBody>
      <dsp:txXfrm>
        <a:off x="4635828" y="4710075"/>
        <a:ext cx="3313866" cy="1656933"/>
      </dsp:txXfrm>
    </dsp:sp>
    <dsp:sp modelId="{6CA530BF-8391-46E5-8CAC-230C7C30EB5A}">
      <dsp:nvSpPr>
        <dsp:cNvPr id="0" name=""/>
        <dsp:cNvSpPr/>
      </dsp:nvSpPr>
      <dsp:spPr>
        <a:xfrm>
          <a:off x="8645607" y="4710075"/>
          <a:ext cx="3313866" cy="165693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>
              <a:latin typeface="Twinkl Light" pitchFamily="2" charset="0"/>
            </a:rPr>
            <a:t>Theatre of Cruelty</a:t>
          </a:r>
        </a:p>
      </dsp:txBody>
      <dsp:txXfrm>
        <a:off x="8645607" y="4710075"/>
        <a:ext cx="3313866" cy="1656933"/>
      </dsp:txXfrm>
    </dsp:sp>
    <dsp:sp modelId="{5157D9FE-AB47-4C7F-B45E-54A97DF16FD2}">
      <dsp:nvSpPr>
        <dsp:cNvPr id="0" name=""/>
        <dsp:cNvSpPr/>
      </dsp:nvSpPr>
      <dsp:spPr>
        <a:xfrm>
          <a:off x="12655385" y="4710075"/>
          <a:ext cx="3313866" cy="165693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>
              <a:latin typeface="Twinkl Light" pitchFamily="2" charset="0"/>
            </a:rPr>
            <a:t>Role Play</a:t>
          </a:r>
        </a:p>
      </dsp:txBody>
      <dsp:txXfrm>
        <a:off x="12655385" y="4710075"/>
        <a:ext cx="3313866" cy="1656933"/>
      </dsp:txXfrm>
    </dsp:sp>
    <dsp:sp modelId="{3AEF2D66-BCA0-46CC-BC2E-6B2FE505A523}">
      <dsp:nvSpPr>
        <dsp:cNvPr id="0" name=""/>
        <dsp:cNvSpPr/>
      </dsp:nvSpPr>
      <dsp:spPr>
        <a:xfrm>
          <a:off x="6640718" y="2357230"/>
          <a:ext cx="3313866" cy="1656933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>
              <a:latin typeface="Twinkl Light" pitchFamily="2" charset="0"/>
            </a:rPr>
            <a:t>Exploration of witchcraft in the 15</a:t>
          </a:r>
          <a:r>
            <a:rPr lang="en-GB" sz="2900" kern="1200" baseline="30000" dirty="0">
              <a:latin typeface="Twinkl Light" pitchFamily="2" charset="0"/>
            </a:rPr>
            <a:t>th</a:t>
          </a:r>
          <a:r>
            <a:rPr lang="en-GB" sz="2900" kern="1200" dirty="0">
              <a:latin typeface="Twinkl Light" pitchFamily="2" charset="0"/>
            </a:rPr>
            <a:t> Century through performance</a:t>
          </a:r>
        </a:p>
      </dsp:txBody>
      <dsp:txXfrm>
        <a:off x="6640718" y="2357230"/>
        <a:ext cx="3313866" cy="165693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53C6CE-EBC5-4CC9-9A74-80111B239CDE}">
      <dsp:nvSpPr>
        <dsp:cNvPr id="0" name=""/>
        <dsp:cNvSpPr/>
      </dsp:nvSpPr>
      <dsp:spPr>
        <a:xfrm>
          <a:off x="6861028" y="2601401"/>
          <a:ext cx="321823" cy="403352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033522"/>
              </a:lnTo>
              <a:lnTo>
                <a:pt x="321823" y="403352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02DDBF-E2DB-472F-96A1-CB3462977B0D}">
      <dsp:nvSpPr>
        <dsp:cNvPr id="0" name=""/>
        <dsp:cNvSpPr/>
      </dsp:nvSpPr>
      <dsp:spPr>
        <a:xfrm>
          <a:off x="6861028" y="2601401"/>
          <a:ext cx="321823" cy="251022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10223"/>
              </a:lnTo>
              <a:lnTo>
                <a:pt x="321823" y="2510223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863B94-0448-4A95-AA59-386993FAA2CA}">
      <dsp:nvSpPr>
        <dsp:cNvPr id="0" name=""/>
        <dsp:cNvSpPr/>
      </dsp:nvSpPr>
      <dsp:spPr>
        <a:xfrm>
          <a:off x="6861028" y="2601401"/>
          <a:ext cx="321823" cy="98692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86925"/>
              </a:lnTo>
              <a:lnTo>
                <a:pt x="321823" y="98692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7F1484-C8B0-456A-A8CB-A757D34C4799}">
      <dsp:nvSpPr>
        <dsp:cNvPr id="0" name=""/>
        <dsp:cNvSpPr/>
      </dsp:nvSpPr>
      <dsp:spPr>
        <a:xfrm>
          <a:off x="5123181" y="1078103"/>
          <a:ext cx="2596043" cy="45055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5276"/>
              </a:lnTo>
              <a:lnTo>
                <a:pt x="2596043" y="225276"/>
              </a:lnTo>
              <a:lnTo>
                <a:pt x="2596043" y="450553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1765FE-39DB-47DD-A78E-BFDF2EF637BA}">
      <dsp:nvSpPr>
        <dsp:cNvPr id="0" name=""/>
        <dsp:cNvSpPr/>
      </dsp:nvSpPr>
      <dsp:spPr>
        <a:xfrm>
          <a:off x="4264984" y="2601401"/>
          <a:ext cx="321823" cy="403352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033522"/>
              </a:lnTo>
              <a:lnTo>
                <a:pt x="321823" y="403352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F2C123-915A-40D9-89F4-37C126D8B05B}">
      <dsp:nvSpPr>
        <dsp:cNvPr id="0" name=""/>
        <dsp:cNvSpPr/>
      </dsp:nvSpPr>
      <dsp:spPr>
        <a:xfrm>
          <a:off x="4264984" y="2601401"/>
          <a:ext cx="321823" cy="251022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10223"/>
              </a:lnTo>
              <a:lnTo>
                <a:pt x="321823" y="2510223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9989B00-CF2A-45AE-9EA2-00B1ABBE69D4}">
      <dsp:nvSpPr>
        <dsp:cNvPr id="0" name=""/>
        <dsp:cNvSpPr/>
      </dsp:nvSpPr>
      <dsp:spPr>
        <a:xfrm>
          <a:off x="4264984" y="2601401"/>
          <a:ext cx="321823" cy="98692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86925"/>
              </a:lnTo>
              <a:lnTo>
                <a:pt x="321823" y="98692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A47A45-2456-425B-989C-BB39A48B6D28}">
      <dsp:nvSpPr>
        <dsp:cNvPr id="0" name=""/>
        <dsp:cNvSpPr/>
      </dsp:nvSpPr>
      <dsp:spPr>
        <a:xfrm>
          <a:off x="5077461" y="1078103"/>
          <a:ext cx="91440" cy="45055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50553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CD0323-A13F-44A2-8770-703B1843D3A7}">
      <dsp:nvSpPr>
        <dsp:cNvPr id="0" name=""/>
        <dsp:cNvSpPr/>
      </dsp:nvSpPr>
      <dsp:spPr>
        <a:xfrm>
          <a:off x="1668941" y="2601401"/>
          <a:ext cx="321823" cy="403352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033522"/>
              </a:lnTo>
              <a:lnTo>
                <a:pt x="321823" y="4033522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1D40DB-5B54-4F62-8ADD-EAB66632ADEE}">
      <dsp:nvSpPr>
        <dsp:cNvPr id="0" name=""/>
        <dsp:cNvSpPr/>
      </dsp:nvSpPr>
      <dsp:spPr>
        <a:xfrm>
          <a:off x="1668941" y="2601401"/>
          <a:ext cx="321823" cy="251022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10223"/>
              </a:lnTo>
              <a:lnTo>
                <a:pt x="321823" y="2510223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999F59-46E4-4D02-93A7-653263849643}">
      <dsp:nvSpPr>
        <dsp:cNvPr id="0" name=""/>
        <dsp:cNvSpPr/>
      </dsp:nvSpPr>
      <dsp:spPr>
        <a:xfrm>
          <a:off x="1668941" y="2601401"/>
          <a:ext cx="321823" cy="98692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86925"/>
              </a:lnTo>
              <a:lnTo>
                <a:pt x="321823" y="98692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51D3AE-3F59-4ECA-8175-9AED895F1D43}">
      <dsp:nvSpPr>
        <dsp:cNvPr id="0" name=""/>
        <dsp:cNvSpPr/>
      </dsp:nvSpPr>
      <dsp:spPr>
        <a:xfrm>
          <a:off x="2527137" y="1078103"/>
          <a:ext cx="2596043" cy="450553"/>
        </a:xfrm>
        <a:custGeom>
          <a:avLst/>
          <a:gdLst/>
          <a:ahLst/>
          <a:cxnLst/>
          <a:rect l="0" t="0" r="0" b="0"/>
          <a:pathLst>
            <a:path>
              <a:moveTo>
                <a:pt x="2596043" y="0"/>
              </a:moveTo>
              <a:lnTo>
                <a:pt x="2596043" y="225276"/>
              </a:lnTo>
              <a:lnTo>
                <a:pt x="0" y="225276"/>
              </a:lnTo>
              <a:lnTo>
                <a:pt x="0" y="450553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B1516BC-9525-4FFF-B1FD-8A8CF338C91A}">
      <dsp:nvSpPr>
        <dsp:cNvPr id="0" name=""/>
        <dsp:cNvSpPr/>
      </dsp:nvSpPr>
      <dsp:spPr>
        <a:xfrm>
          <a:off x="4050435" y="5357"/>
          <a:ext cx="2145490" cy="107274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Twinkl Light" pitchFamily="2" charset="0"/>
            </a:rPr>
            <a:t>Key Features of </a:t>
          </a:r>
          <a:r>
            <a:rPr lang="en-GB" sz="2400" kern="1200" dirty="0" err="1">
              <a:latin typeface="Twinkl Light" pitchFamily="2" charset="0"/>
            </a:rPr>
            <a:t>Artaudian</a:t>
          </a:r>
          <a:r>
            <a:rPr lang="en-GB" sz="2400" kern="1200" dirty="0">
              <a:latin typeface="Twinkl Light" pitchFamily="2" charset="0"/>
            </a:rPr>
            <a:t> Theatre</a:t>
          </a:r>
        </a:p>
      </dsp:txBody>
      <dsp:txXfrm>
        <a:off x="4050435" y="5357"/>
        <a:ext cx="2145490" cy="1072745"/>
      </dsp:txXfrm>
    </dsp:sp>
    <dsp:sp modelId="{4AACEB42-308F-459C-955A-24E5BF3A9E62}">
      <dsp:nvSpPr>
        <dsp:cNvPr id="0" name=""/>
        <dsp:cNvSpPr/>
      </dsp:nvSpPr>
      <dsp:spPr>
        <a:xfrm>
          <a:off x="1454392" y="1528656"/>
          <a:ext cx="2145490" cy="107274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Twinkl Light" pitchFamily="2" charset="0"/>
            </a:rPr>
            <a:t>Universal Language </a:t>
          </a:r>
        </a:p>
      </dsp:txBody>
      <dsp:txXfrm>
        <a:off x="1454392" y="1528656"/>
        <a:ext cx="2145490" cy="1072745"/>
      </dsp:txXfrm>
    </dsp:sp>
    <dsp:sp modelId="{D8CF3383-0945-4C8D-8A53-372F0B50E698}">
      <dsp:nvSpPr>
        <dsp:cNvPr id="0" name=""/>
        <dsp:cNvSpPr/>
      </dsp:nvSpPr>
      <dsp:spPr>
        <a:xfrm>
          <a:off x="1990765" y="3051954"/>
          <a:ext cx="2145490" cy="107274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Twinkl Light" pitchFamily="2" charset="0"/>
            </a:rPr>
            <a:t>Screams</a:t>
          </a:r>
        </a:p>
      </dsp:txBody>
      <dsp:txXfrm>
        <a:off x="1990765" y="3051954"/>
        <a:ext cx="2145490" cy="1072745"/>
      </dsp:txXfrm>
    </dsp:sp>
    <dsp:sp modelId="{337053C6-D7B2-45F9-B451-538BEDF3D36B}">
      <dsp:nvSpPr>
        <dsp:cNvPr id="0" name=""/>
        <dsp:cNvSpPr/>
      </dsp:nvSpPr>
      <dsp:spPr>
        <a:xfrm>
          <a:off x="1990765" y="4575252"/>
          <a:ext cx="2145490" cy="107274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Twinkl Light" pitchFamily="2" charset="0"/>
            </a:rPr>
            <a:t>Whispers</a:t>
          </a:r>
        </a:p>
      </dsp:txBody>
      <dsp:txXfrm>
        <a:off x="1990765" y="4575252"/>
        <a:ext cx="2145490" cy="1072745"/>
      </dsp:txXfrm>
    </dsp:sp>
    <dsp:sp modelId="{907791FD-DDF0-4C88-A9AB-B04483412C06}">
      <dsp:nvSpPr>
        <dsp:cNvPr id="0" name=""/>
        <dsp:cNvSpPr/>
      </dsp:nvSpPr>
      <dsp:spPr>
        <a:xfrm>
          <a:off x="1990765" y="6098550"/>
          <a:ext cx="2145490" cy="107274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Twinkl Light" pitchFamily="2" charset="0"/>
            </a:rPr>
            <a:t>Chanting</a:t>
          </a:r>
        </a:p>
      </dsp:txBody>
      <dsp:txXfrm>
        <a:off x="1990765" y="6098550"/>
        <a:ext cx="2145490" cy="1072745"/>
      </dsp:txXfrm>
    </dsp:sp>
    <dsp:sp modelId="{6CA530BF-8391-46E5-8CAC-230C7C30EB5A}">
      <dsp:nvSpPr>
        <dsp:cNvPr id="0" name=""/>
        <dsp:cNvSpPr/>
      </dsp:nvSpPr>
      <dsp:spPr>
        <a:xfrm>
          <a:off x="4050435" y="1528656"/>
          <a:ext cx="2145490" cy="107274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Twinkl Light" pitchFamily="2" charset="0"/>
            </a:rPr>
            <a:t>Impact on the senses</a:t>
          </a:r>
        </a:p>
      </dsp:txBody>
      <dsp:txXfrm>
        <a:off x="4050435" y="1528656"/>
        <a:ext cx="2145490" cy="1072745"/>
      </dsp:txXfrm>
    </dsp:sp>
    <dsp:sp modelId="{78C07248-AB9B-48DB-8803-4B1E7817EAEA}">
      <dsp:nvSpPr>
        <dsp:cNvPr id="0" name=""/>
        <dsp:cNvSpPr/>
      </dsp:nvSpPr>
      <dsp:spPr>
        <a:xfrm>
          <a:off x="4586808" y="3051954"/>
          <a:ext cx="2145490" cy="107274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Twinkl Light" pitchFamily="2" charset="0"/>
            </a:rPr>
            <a:t>What we Hear and silence</a:t>
          </a:r>
        </a:p>
      </dsp:txBody>
      <dsp:txXfrm>
        <a:off x="4586808" y="3051954"/>
        <a:ext cx="2145490" cy="1072745"/>
      </dsp:txXfrm>
    </dsp:sp>
    <dsp:sp modelId="{192A2419-7AA0-40D9-9BA7-C3430A875C56}">
      <dsp:nvSpPr>
        <dsp:cNvPr id="0" name=""/>
        <dsp:cNvSpPr/>
      </dsp:nvSpPr>
      <dsp:spPr>
        <a:xfrm>
          <a:off x="4586808" y="4575252"/>
          <a:ext cx="2145490" cy="107274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Twinkl Light" pitchFamily="2" charset="0"/>
            </a:rPr>
            <a:t>Visual pictures on stage</a:t>
          </a:r>
        </a:p>
      </dsp:txBody>
      <dsp:txXfrm>
        <a:off x="4586808" y="4575252"/>
        <a:ext cx="2145490" cy="1072745"/>
      </dsp:txXfrm>
    </dsp:sp>
    <dsp:sp modelId="{5A4415E7-AA3A-4700-98B4-3226E52C9239}">
      <dsp:nvSpPr>
        <dsp:cNvPr id="0" name=""/>
        <dsp:cNvSpPr/>
      </dsp:nvSpPr>
      <dsp:spPr>
        <a:xfrm>
          <a:off x="4586808" y="6098550"/>
          <a:ext cx="2145490" cy="107274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Twinkl Light" pitchFamily="2" charset="0"/>
            </a:rPr>
            <a:t>Visceral (touch) qualities</a:t>
          </a:r>
        </a:p>
      </dsp:txBody>
      <dsp:txXfrm>
        <a:off x="4586808" y="6098550"/>
        <a:ext cx="2145490" cy="1072745"/>
      </dsp:txXfrm>
    </dsp:sp>
    <dsp:sp modelId="{5157D9FE-AB47-4C7F-B45E-54A97DF16FD2}">
      <dsp:nvSpPr>
        <dsp:cNvPr id="0" name=""/>
        <dsp:cNvSpPr/>
      </dsp:nvSpPr>
      <dsp:spPr>
        <a:xfrm>
          <a:off x="6646479" y="1528656"/>
          <a:ext cx="2145490" cy="107274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Twinkl Light" pitchFamily="2" charset="0"/>
            </a:rPr>
            <a:t>Techniques used in creation of performance</a:t>
          </a:r>
        </a:p>
      </dsp:txBody>
      <dsp:txXfrm>
        <a:off x="6646479" y="1528656"/>
        <a:ext cx="2145490" cy="1072745"/>
      </dsp:txXfrm>
    </dsp:sp>
    <dsp:sp modelId="{0B3720BE-5DC6-44D9-9CE6-755AFDE6ED20}">
      <dsp:nvSpPr>
        <dsp:cNvPr id="0" name=""/>
        <dsp:cNvSpPr/>
      </dsp:nvSpPr>
      <dsp:spPr>
        <a:xfrm>
          <a:off x="7182852" y="3051954"/>
          <a:ext cx="2145490" cy="107274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Twinkl Light" pitchFamily="2" charset="0"/>
            </a:rPr>
            <a:t>Audience layout and proximity</a:t>
          </a:r>
        </a:p>
      </dsp:txBody>
      <dsp:txXfrm>
        <a:off x="7182852" y="3051954"/>
        <a:ext cx="2145490" cy="1072745"/>
      </dsp:txXfrm>
    </dsp:sp>
    <dsp:sp modelId="{03F23493-885A-4227-8053-3F9491645E6B}">
      <dsp:nvSpPr>
        <dsp:cNvPr id="0" name=""/>
        <dsp:cNvSpPr/>
      </dsp:nvSpPr>
      <dsp:spPr>
        <a:xfrm>
          <a:off x="7182852" y="4575252"/>
          <a:ext cx="2145490" cy="107274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Twinkl Light" pitchFamily="2" charset="0"/>
            </a:rPr>
            <a:t>Physical theatre</a:t>
          </a:r>
        </a:p>
      </dsp:txBody>
      <dsp:txXfrm>
        <a:off x="7182852" y="4575252"/>
        <a:ext cx="2145490" cy="1072745"/>
      </dsp:txXfrm>
    </dsp:sp>
    <dsp:sp modelId="{418B93E7-947A-4B66-848B-B2855C78A5DD}">
      <dsp:nvSpPr>
        <dsp:cNvPr id="0" name=""/>
        <dsp:cNvSpPr/>
      </dsp:nvSpPr>
      <dsp:spPr>
        <a:xfrm>
          <a:off x="7182852" y="6098550"/>
          <a:ext cx="2145490" cy="107274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Twinkl Light" pitchFamily="2" charset="0"/>
            </a:rPr>
            <a:t>Audience imagination</a:t>
          </a:r>
        </a:p>
      </dsp:txBody>
      <dsp:txXfrm>
        <a:off x="7182852" y="6098550"/>
        <a:ext cx="2145490" cy="107274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53C6CE-EBC5-4CC9-9A74-80111B239CDE}">
      <dsp:nvSpPr>
        <dsp:cNvPr id="0" name=""/>
        <dsp:cNvSpPr/>
      </dsp:nvSpPr>
      <dsp:spPr>
        <a:xfrm>
          <a:off x="6039317" y="2140142"/>
          <a:ext cx="264843" cy="331936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19367"/>
              </a:lnTo>
              <a:lnTo>
                <a:pt x="264843" y="3319367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02DDBF-E2DB-472F-96A1-CB3462977B0D}">
      <dsp:nvSpPr>
        <dsp:cNvPr id="0" name=""/>
        <dsp:cNvSpPr/>
      </dsp:nvSpPr>
      <dsp:spPr>
        <a:xfrm>
          <a:off x="6039317" y="2140142"/>
          <a:ext cx="264843" cy="20657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65776"/>
              </a:lnTo>
              <a:lnTo>
                <a:pt x="264843" y="2065776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863B94-0448-4A95-AA59-386993FAA2CA}">
      <dsp:nvSpPr>
        <dsp:cNvPr id="0" name=""/>
        <dsp:cNvSpPr/>
      </dsp:nvSpPr>
      <dsp:spPr>
        <a:xfrm>
          <a:off x="6039317" y="2140142"/>
          <a:ext cx="264843" cy="81218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12185"/>
              </a:lnTo>
              <a:lnTo>
                <a:pt x="264843" y="81218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7F1484-C8B0-456A-A8CB-A757D34C4799}">
      <dsp:nvSpPr>
        <dsp:cNvPr id="0" name=""/>
        <dsp:cNvSpPr/>
      </dsp:nvSpPr>
      <dsp:spPr>
        <a:xfrm>
          <a:off x="4280362" y="882810"/>
          <a:ext cx="2465204" cy="37452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9131"/>
              </a:lnTo>
              <a:lnTo>
                <a:pt x="2465204" y="189131"/>
              </a:lnTo>
              <a:lnTo>
                <a:pt x="2465204" y="37452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1765FE-39DB-47DD-A78E-BFDF2EF637BA}">
      <dsp:nvSpPr>
        <dsp:cNvPr id="0" name=""/>
        <dsp:cNvSpPr/>
      </dsp:nvSpPr>
      <dsp:spPr>
        <a:xfrm>
          <a:off x="3902916" y="2140142"/>
          <a:ext cx="264843" cy="331936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19367"/>
              </a:lnTo>
              <a:lnTo>
                <a:pt x="264843" y="3319367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F2C123-915A-40D9-89F4-37C126D8B05B}">
      <dsp:nvSpPr>
        <dsp:cNvPr id="0" name=""/>
        <dsp:cNvSpPr/>
      </dsp:nvSpPr>
      <dsp:spPr>
        <a:xfrm>
          <a:off x="3902916" y="2140142"/>
          <a:ext cx="264843" cy="20657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65776"/>
              </a:lnTo>
              <a:lnTo>
                <a:pt x="264843" y="2065776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9989B00-CF2A-45AE-9EA2-00B1ABBE69D4}">
      <dsp:nvSpPr>
        <dsp:cNvPr id="0" name=""/>
        <dsp:cNvSpPr/>
      </dsp:nvSpPr>
      <dsp:spPr>
        <a:xfrm>
          <a:off x="3902916" y="2140142"/>
          <a:ext cx="264843" cy="81218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12185"/>
              </a:lnTo>
              <a:lnTo>
                <a:pt x="264843" y="81218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A47A45-2456-425B-989C-BB39A48B6D28}">
      <dsp:nvSpPr>
        <dsp:cNvPr id="0" name=""/>
        <dsp:cNvSpPr/>
      </dsp:nvSpPr>
      <dsp:spPr>
        <a:xfrm>
          <a:off x="4280362" y="882810"/>
          <a:ext cx="328802" cy="37452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9131"/>
              </a:lnTo>
              <a:lnTo>
                <a:pt x="328802" y="189131"/>
              </a:lnTo>
              <a:lnTo>
                <a:pt x="328802" y="37452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CD0323-A13F-44A2-8770-703B1843D3A7}">
      <dsp:nvSpPr>
        <dsp:cNvPr id="0" name=""/>
        <dsp:cNvSpPr/>
      </dsp:nvSpPr>
      <dsp:spPr>
        <a:xfrm>
          <a:off x="1608864" y="2140142"/>
          <a:ext cx="291118" cy="331936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19367"/>
              </a:lnTo>
              <a:lnTo>
                <a:pt x="291118" y="3319367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1D40DB-5B54-4F62-8ADD-EAB66632ADEE}">
      <dsp:nvSpPr>
        <dsp:cNvPr id="0" name=""/>
        <dsp:cNvSpPr/>
      </dsp:nvSpPr>
      <dsp:spPr>
        <a:xfrm>
          <a:off x="1608864" y="2140142"/>
          <a:ext cx="291118" cy="20657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65776"/>
              </a:lnTo>
              <a:lnTo>
                <a:pt x="291118" y="2065776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999F59-46E4-4D02-93A7-653263849643}">
      <dsp:nvSpPr>
        <dsp:cNvPr id="0" name=""/>
        <dsp:cNvSpPr/>
      </dsp:nvSpPr>
      <dsp:spPr>
        <a:xfrm>
          <a:off x="1608864" y="2140142"/>
          <a:ext cx="291118" cy="81218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12185"/>
              </a:lnTo>
              <a:lnTo>
                <a:pt x="291118" y="81218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51D3AE-3F59-4ECA-8175-9AED895F1D43}">
      <dsp:nvSpPr>
        <dsp:cNvPr id="0" name=""/>
        <dsp:cNvSpPr/>
      </dsp:nvSpPr>
      <dsp:spPr>
        <a:xfrm>
          <a:off x="2385180" y="882810"/>
          <a:ext cx="1895182" cy="374521"/>
        </a:xfrm>
        <a:custGeom>
          <a:avLst/>
          <a:gdLst/>
          <a:ahLst/>
          <a:cxnLst/>
          <a:rect l="0" t="0" r="0" b="0"/>
          <a:pathLst>
            <a:path>
              <a:moveTo>
                <a:pt x="1895182" y="0"/>
              </a:moveTo>
              <a:lnTo>
                <a:pt x="1895182" y="189131"/>
              </a:lnTo>
              <a:lnTo>
                <a:pt x="0" y="189131"/>
              </a:lnTo>
              <a:lnTo>
                <a:pt x="0" y="37452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7F1A5E-A8BF-4E8C-AD00-3655A50141DB}">
      <dsp:nvSpPr>
        <dsp:cNvPr id="0" name=""/>
        <dsp:cNvSpPr/>
      </dsp:nvSpPr>
      <dsp:spPr>
        <a:xfrm>
          <a:off x="3397551" y="0"/>
          <a:ext cx="1765620" cy="88281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Twinkl Light" pitchFamily="2" charset="0"/>
            </a:rPr>
            <a:t>Key Features of Role Play Performance</a:t>
          </a:r>
        </a:p>
      </dsp:txBody>
      <dsp:txXfrm>
        <a:off x="3397551" y="0"/>
        <a:ext cx="1765620" cy="882810"/>
      </dsp:txXfrm>
    </dsp:sp>
    <dsp:sp modelId="{4AACEB42-308F-459C-955A-24E5BF3A9E62}">
      <dsp:nvSpPr>
        <dsp:cNvPr id="0" name=""/>
        <dsp:cNvSpPr/>
      </dsp:nvSpPr>
      <dsp:spPr>
        <a:xfrm>
          <a:off x="1414786" y="1257331"/>
          <a:ext cx="1940788" cy="88281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Twinkl Light" pitchFamily="2" charset="0"/>
            </a:rPr>
            <a:t>Characterisation</a:t>
          </a:r>
        </a:p>
      </dsp:txBody>
      <dsp:txXfrm>
        <a:off x="1414786" y="1257331"/>
        <a:ext cx="1940788" cy="882810"/>
      </dsp:txXfrm>
    </dsp:sp>
    <dsp:sp modelId="{D8CF3383-0945-4C8D-8A53-372F0B50E698}">
      <dsp:nvSpPr>
        <dsp:cNvPr id="0" name=""/>
        <dsp:cNvSpPr/>
      </dsp:nvSpPr>
      <dsp:spPr>
        <a:xfrm>
          <a:off x="1899983" y="2510922"/>
          <a:ext cx="1765620" cy="88281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Twinkl Light" pitchFamily="2" charset="0"/>
            </a:rPr>
            <a:t>Facial expressions</a:t>
          </a:r>
        </a:p>
      </dsp:txBody>
      <dsp:txXfrm>
        <a:off x="1899983" y="2510922"/>
        <a:ext cx="1765620" cy="882810"/>
      </dsp:txXfrm>
    </dsp:sp>
    <dsp:sp modelId="{337053C6-D7B2-45F9-B451-538BEDF3D36B}">
      <dsp:nvSpPr>
        <dsp:cNvPr id="0" name=""/>
        <dsp:cNvSpPr/>
      </dsp:nvSpPr>
      <dsp:spPr>
        <a:xfrm>
          <a:off x="1899983" y="3764513"/>
          <a:ext cx="1765620" cy="88281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Twinkl Light" pitchFamily="2" charset="0"/>
            </a:rPr>
            <a:t>Body language</a:t>
          </a:r>
        </a:p>
      </dsp:txBody>
      <dsp:txXfrm>
        <a:off x="1899983" y="3764513"/>
        <a:ext cx="1765620" cy="882810"/>
      </dsp:txXfrm>
    </dsp:sp>
    <dsp:sp modelId="{907791FD-DDF0-4C88-A9AB-B04483412C06}">
      <dsp:nvSpPr>
        <dsp:cNvPr id="0" name=""/>
        <dsp:cNvSpPr/>
      </dsp:nvSpPr>
      <dsp:spPr>
        <a:xfrm>
          <a:off x="1899983" y="5018104"/>
          <a:ext cx="1765620" cy="88281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Twinkl Light" pitchFamily="2" charset="0"/>
            </a:rPr>
            <a:t>Voice</a:t>
          </a:r>
        </a:p>
      </dsp:txBody>
      <dsp:txXfrm>
        <a:off x="1899983" y="5018104"/>
        <a:ext cx="1765620" cy="882810"/>
      </dsp:txXfrm>
    </dsp:sp>
    <dsp:sp modelId="{6CA530BF-8391-46E5-8CAC-230C7C30EB5A}">
      <dsp:nvSpPr>
        <dsp:cNvPr id="0" name=""/>
        <dsp:cNvSpPr/>
      </dsp:nvSpPr>
      <dsp:spPr>
        <a:xfrm>
          <a:off x="3726354" y="1257331"/>
          <a:ext cx="1765620" cy="88281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Twinkl Light" pitchFamily="2" charset="0"/>
            </a:rPr>
            <a:t>Relationships</a:t>
          </a:r>
        </a:p>
      </dsp:txBody>
      <dsp:txXfrm>
        <a:off x="3726354" y="1257331"/>
        <a:ext cx="1765620" cy="882810"/>
      </dsp:txXfrm>
    </dsp:sp>
    <dsp:sp modelId="{78C07248-AB9B-48DB-8803-4B1E7817EAEA}">
      <dsp:nvSpPr>
        <dsp:cNvPr id="0" name=""/>
        <dsp:cNvSpPr/>
      </dsp:nvSpPr>
      <dsp:spPr>
        <a:xfrm>
          <a:off x="4167759" y="2510922"/>
          <a:ext cx="1765620" cy="88281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Twinkl Light" pitchFamily="2" charset="0"/>
            </a:rPr>
            <a:t>Proxemics</a:t>
          </a:r>
        </a:p>
      </dsp:txBody>
      <dsp:txXfrm>
        <a:off x="4167759" y="2510922"/>
        <a:ext cx="1765620" cy="882810"/>
      </dsp:txXfrm>
    </dsp:sp>
    <dsp:sp modelId="{192A2419-7AA0-40D9-9BA7-C3430A875C56}">
      <dsp:nvSpPr>
        <dsp:cNvPr id="0" name=""/>
        <dsp:cNvSpPr/>
      </dsp:nvSpPr>
      <dsp:spPr>
        <a:xfrm>
          <a:off x="4167759" y="3764513"/>
          <a:ext cx="1765620" cy="88281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Twinkl Light" pitchFamily="2" charset="0"/>
            </a:rPr>
            <a:t>Space</a:t>
          </a:r>
        </a:p>
      </dsp:txBody>
      <dsp:txXfrm>
        <a:off x="4167759" y="3764513"/>
        <a:ext cx="1765620" cy="882810"/>
      </dsp:txXfrm>
    </dsp:sp>
    <dsp:sp modelId="{5A4415E7-AA3A-4700-98B4-3226E52C9239}">
      <dsp:nvSpPr>
        <dsp:cNvPr id="0" name=""/>
        <dsp:cNvSpPr/>
      </dsp:nvSpPr>
      <dsp:spPr>
        <a:xfrm>
          <a:off x="4167759" y="5018104"/>
          <a:ext cx="1765620" cy="88281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Twinkl Light" pitchFamily="2" charset="0"/>
            </a:rPr>
            <a:t>Levels</a:t>
          </a:r>
        </a:p>
      </dsp:txBody>
      <dsp:txXfrm>
        <a:off x="4167759" y="5018104"/>
        <a:ext cx="1765620" cy="882810"/>
      </dsp:txXfrm>
    </dsp:sp>
    <dsp:sp modelId="{5157D9FE-AB47-4C7F-B45E-54A97DF16FD2}">
      <dsp:nvSpPr>
        <dsp:cNvPr id="0" name=""/>
        <dsp:cNvSpPr/>
      </dsp:nvSpPr>
      <dsp:spPr>
        <a:xfrm>
          <a:off x="5862755" y="1257331"/>
          <a:ext cx="1765620" cy="88281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Twinkl Light" pitchFamily="2" charset="0"/>
            </a:rPr>
            <a:t>Plot</a:t>
          </a:r>
        </a:p>
      </dsp:txBody>
      <dsp:txXfrm>
        <a:off x="5862755" y="1257331"/>
        <a:ext cx="1765620" cy="882810"/>
      </dsp:txXfrm>
    </dsp:sp>
    <dsp:sp modelId="{0B3720BE-5DC6-44D9-9CE6-755AFDE6ED20}">
      <dsp:nvSpPr>
        <dsp:cNvPr id="0" name=""/>
        <dsp:cNvSpPr/>
      </dsp:nvSpPr>
      <dsp:spPr>
        <a:xfrm>
          <a:off x="6304161" y="2510922"/>
          <a:ext cx="1765620" cy="88281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Twinkl Light" pitchFamily="2" charset="0"/>
            </a:rPr>
            <a:t>Clarity</a:t>
          </a:r>
        </a:p>
      </dsp:txBody>
      <dsp:txXfrm>
        <a:off x="6304161" y="2510922"/>
        <a:ext cx="1765620" cy="882810"/>
      </dsp:txXfrm>
    </dsp:sp>
    <dsp:sp modelId="{03F23493-885A-4227-8053-3F9491645E6B}">
      <dsp:nvSpPr>
        <dsp:cNvPr id="0" name=""/>
        <dsp:cNvSpPr/>
      </dsp:nvSpPr>
      <dsp:spPr>
        <a:xfrm>
          <a:off x="6304161" y="3764513"/>
          <a:ext cx="1765620" cy="88281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Twinkl Light" pitchFamily="2" charset="0"/>
            </a:rPr>
            <a:t>Physical Theatre</a:t>
          </a:r>
        </a:p>
      </dsp:txBody>
      <dsp:txXfrm>
        <a:off x="6304161" y="3764513"/>
        <a:ext cx="1765620" cy="882810"/>
      </dsp:txXfrm>
    </dsp:sp>
    <dsp:sp modelId="{418B93E7-947A-4B66-848B-B2855C78A5DD}">
      <dsp:nvSpPr>
        <dsp:cNvPr id="0" name=""/>
        <dsp:cNvSpPr/>
      </dsp:nvSpPr>
      <dsp:spPr>
        <a:xfrm>
          <a:off x="6304161" y="5018104"/>
          <a:ext cx="1765620" cy="88281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Twinkl Light" pitchFamily="2" charset="0"/>
            </a:rPr>
            <a:t>Flash back</a:t>
          </a:r>
        </a:p>
      </dsp:txBody>
      <dsp:txXfrm>
        <a:off x="6304161" y="5018104"/>
        <a:ext cx="1765620" cy="88281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53C6CE-EBC5-4CC9-9A74-80111B239CDE}">
      <dsp:nvSpPr>
        <dsp:cNvPr id="0" name=""/>
        <dsp:cNvSpPr/>
      </dsp:nvSpPr>
      <dsp:spPr>
        <a:xfrm>
          <a:off x="5940955" y="2140142"/>
          <a:ext cx="329517" cy="331936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19367"/>
              </a:lnTo>
              <a:lnTo>
                <a:pt x="329517" y="3319367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02DDBF-E2DB-472F-96A1-CB3462977B0D}">
      <dsp:nvSpPr>
        <dsp:cNvPr id="0" name=""/>
        <dsp:cNvSpPr/>
      </dsp:nvSpPr>
      <dsp:spPr>
        <a:xfrm>
          <a:off x="5940955" y="2140142"/>
          <a:ext cx="329517" cy="20657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65776"/>
              </a:lnTo>
              <a:lnTo>
                <a:pt x="329517" y="2065776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863B94-0448-4A95-AA59-386993FAA2CA}">
      <dsp:nvSpPr>
        <dsp:cNvPr id="0" name=""/>
        <dsp:cNvSpPr/>
      </dsp:nvSpPr>
      <dsp:spPr>
        <a:xfrm>
          <a:off x="5940955" y="2140142"/>
          <a:ext cx="329517" cy="81218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12185"/>
              </a:lnTo>
              <a:lnTo>
                <a:pt x="329517" y="81218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7F1484-C8B0-456A-A8CB-A757D34C4799}">
      <dsp:nvSpPr>
        <dsp:cNvPr id="0" name=""/>
        <dsp:cNvSpPr/>
      </dsp:nvSpPr>
      <dsp:spPr>
        <a:xfrm>
          <a:off x="4683268" y="886551"/>
          <a:ext cx="2136401" cy="37078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5390"/>
              </a:lnTo>
              <a:lnTo>
                <a:pt x="2136401" y="185390"/>
              </a:lnTo>
              <a:lnTo>
                <a:pt x="2136401" y="370780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1765FE-39DB-47DD-A78E-BFDF2EF637BA}">
      <dsp:nvSpPr>
        <dsp:cNvPr id="0" name=""/>
        <dsp:cNvSpPr/>
      </dsp:nvSpPr>
      <dsp:spPr>
        <a:xfrm>
          <a:off x="3761437" y="2140142"/>
          <a:ext cx="264843" cy="331936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19367"/>
              </a:lnTo>
              <a:lnTo>
                <a:pt x="264843" y="3319367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F2C123-915A-40D9-89F4-37C126D8B05B}">
      <dsp:nvSpPr>
        <dsp:cNvPr id="0" name=""/>
        <dsp:cNvSpPr/>
      </dsp:nvSpPr>
      <dsp:spPr>
        <a:xfrm>
          <a:off x="3761437" y="2140142"/>
          <a:ext cx="264843" cy="20657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65776"/>
              </a:lnTo>
              <a:lnTo>
                <a:pt x="264843" y="2065776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9989B00-CF2A-45AE-9EA2-00B1ABBE69D4}">
      <dsp:nvSpPr>
        <dsp:cNvPr id="0" name=""/>
        <dsp:cNvSpPr/>
      </dsp:nvSpPr>
      <dsp:spPr>
        <a:xfrm>
          <a:off x="3761437" y="2140142"/>
          <a:ext cx="264843" cy="81218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12185"/>
              </a:lnTo>
              <a:lnTo>
                <a:pt x="264843" y="81218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A47A45-2456-425B-989C-BB39A48B6D28}">
      <dsp:nvSpPr>
        <dsp:cNvPr id="0" name=""/>
        <dsp:cNvSpPr/>
      </dsp:nvSpPr>
      <dsp:spPr>
        <a:xfrm>
          <a:off x="4467685" y="886551"/>
          <a:ext cx="215582" cy="370780"/>
        </a:xfrm>
        <a:custGeom>
          <a:avLst/>
          <a:gdLst/>
          <a:ahLst/>
          <a:cxnLst/>
          <a:rect l="0" t="0" r="0" b="0"/>
          <a:pathLst>
            <a:path>
              <a:moveTo>
                <a:pt x="215582" y="0"/>
              </a:moveTo>
              <a:lnTo>
                <a:pt x="215582" y="185390"/>
              </a:lnTo>
              <a:lnTo>
                <a:pt x="0" y="185390"/>
              </a:lnTo>
              <a:lnTo>
                <a:pt x="0" y="370780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CD0323-A13F-44A2-8770-703B1843D3A7}">
      <dsp:nvSpPr>
        <dsp:cNvPr id="0" name=""/>
        <dsp:cNvSpPr/>
      </dsp:nvSpPr>
      <dsp:spPr>
        <a:xfrm>
          <a:off x="1625036" y="2140142"/>
          <a:ext cx="264843" cy="331936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19367"/>
              </a:lnTo>
              <a:lnTo>
                <a:pt x="264843" y="3319367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1D40DB-5B54-4F62-8ADD-EAB66632ADEE}">
      <dsp:nvSpPr>
        <dsp:cNvPr id="0" name=""/>
        <dsp:cNvSpPr/>
      </dsp:nvSpPr>
      <dsp:spPr>
        <a:xfrm>
          <a:off x="1625036" y="2140142"/>
          <a:ext cx="264843" cy="20657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65776"/>
              </a:lnTo>
              <a:lnTo>
                <a:pt x="264843" y="2065776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999F59-46E4-4D02-93A7-653263849643}">
      <dsp:nvSpPr>
        <dsp:cNvPr id="0" name=""/>
        <dsp:cNvSpPr/>
      </dsp:nvSpPr>
      <dsp:spPr>
        <a:xfrm>
          <a:off x="1625036" y="2140142"/>
          <a:ext cx="264843" cy="81218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12185"/>
              </a:lnTo>
              <a:lnTo>
                <a:pt x="264843" y="812185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51D3AE-3F59-4ECA-8175-9AED895F1D43}">
      <dsp:nvSpPr>
        <dsp:cNvPr id="0" name=""/>
        <dsp:cNvSpPr/>
      </dsp:nvSpPr>
      <dsp:spPr>
        <a:xfrm>
          <a:off x="2331284" y="886551"/>
          <a:ext cx="2351983" cy="370780"/>
        </a:xfrm>
        <a:custGeom>
          <a:avLst/>
          <a:gdLst/>
          <a:ahLst/>
          <a:cxnLst/>
          <a:rect l="0" t="0" r="0" b="0"/>
          <a:pathLst>
            <a:path>
              <a:moveTo>
                <a:pt x="2351983" y="0"/>
              </a:moveTo>
              <a:lnTo>
                <a:pt x="2351983" y="185390"/>
              </a:lnTo>
              <a:lnTo>
                <a:pt x="0" y="185390"/>
              </a:lnTo>
              <a:lnTo>
                <a:pt x="0" y="370780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746B6-0621-4E1E-977F-0D663A210BFB}">
      <dsp:nvSpPr>
        <dsp:cNvPr id="0" name=""/>
        <dsp:cNvSpPr/>
      </dsp:nvSpPr>
      <dsp:spPr>
        <a:xfrm>
          <a:off x="3800457" y="3741"/>
          <a:ext cx="1765620" cy="882810"/>
        </a:xfrm>
        <a:prstGeom prst="rect">
          <a:avLst/>
        </a:prstGeom>
        <a:blipFill rotWithShape="0">
          <a:blip xmlns:r="http://schemas.openxmlformats.org/officeDocument/2006/relationships" r:embed="rId1"/>
          <a:srcRect/>
          <a:stretch>
            <a:fillRect l="-27000" r="-27000"/>
          </a:stretch>
        </a:blip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 Light" pitchFamily="2" charset="0"/>
            </a:rPr>
            <a:t>Responding to a STIMULUS</a:t>
          </a:r>
        </a:p>
      </dsp:txBody>
      <dsp:txXfrm>
        <a:off x="3800457" y="3741"/>
        <a:ext cx="1765620" cy="882810"/>
      </dsp:txXfrm>
    </dsp:sp>
    <dsp:sp modelId="{4AACEB42-308F-459C-955A-24E5BF3A9E62}">
      <dsp:nvSpPr>
        <dsp:cNvPr id="0" name=""/>
        <dsp:cNvSpPr/>
      </dsp:nvSpPr>
      <dsp:spPr>
        <a:xfrm>
          <a:off x="1448474" y="1257331"/>
          <a:ext cx="1765620" cy="88281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 Light" pitchFamily="2" charset="0"/>
            </a:rPr>
            <a:t>Voice</a:t>
          </a:r>
        </a:p>
      </dsp:txBody>
      <dsp:txXfrm>
        <a:off x="1448474" y="1257331"/>
        <a:ext cx="1765620" cy="882810"/>
      </dsp:txXfrm>
    </dsp:sp>
    <dsp:sp modelId="{D8CF3383-0945-4C8D-8A53-372F0B50E698}">
      <dsp:nvSpPr>
        <dsp:cNvPr id="0" name=""/>
        <dsp:cNvSpPr/>
      </dsp:nvSpPr>
      <dsp:spPr>
        <a:xfrm>
          <a:off x="1889879" y="2510922"/>
          <a:ext cx="1765620" cy="88281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 Light" pitchFamily="2" charset="0"/>
            </a:rPr>
            <a:t>Projection</a:t>
          </a:r>
        </a:p>
      </dsp:txBody>
      <dsp:txXfrm>
        <a:off x="1889879" y="2510922"/>
        <a:ext cx="1765620" cy="882810"/>
      </dsp:txXfrm>
    </dsp:sp>
    <dsp:sp modelId="{337053C6-D7B2-45F9-B451-538BEDF3D36B}">
      <dsp:nvSpPr>
        <dsp:cNvPr id="0" name=""/>
        <dsp:cNvSpPr/>
      </dsp:nvSpPr>
      <dsp:spPr>
        <a:xfrm>
          <a:off x="1889879" y="3764513"/>
          <a:ext cx="1765620" cy="88281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 Light" pitchFamily="2" charset="0"/>
            </a:rPr>
            <a:t>Pace</a:t>
          </a:r>
        </a:p>
      </dsp:txBody>
      <dsp:txXfrm>
        <a:off x="1889879" y="3764513"/>
        <a:ext cx="1765620" cy="882810"/>
      </dsp:txXfrm>
    </dsp:sp>
    <dsp:sp modelId="{907791FD-DDF0-4C88-A9AB-B04483412C06}">
      <dsp:nvSpPr>
        <dsp:cNvPr id="0" name=""/>
        <dsp:cNvSpPr/>
      </dsp:nvSpPr>
      <dsp:spPr>
        <a:xfrm>
          <a:off x="1889879" y="5018104"/>
          <a:ext cx="1765620" cy="88281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 Light" pitchFamily="2" charset="0"/>
            </a:rPr>
            <a:t>Tone</a:t>
          </a:r>
        </a:p>
      </dsp:txBody>
      <dsp:txXfrm>
        <a:off x="1889879" y="5018104"/>
        <a:ext cx="1765620" cy="882810"/>
      </dsp:txXfrm>
    </dsp:sp>
    <dsp:sp modelId="{6CA530BF-8391-46E5-8CAC-230C7C30EB5A}">
      <dsp:nvSpPr>
        <dsp:cNvPr id="0" name=""/>
        <dsp:cNvSpPr/>
      </dsp:nvSpPr>
      <dsp:spPr>
        <a:xfrm>
          <a:off x="3584875" y="1257331"/>
          <a:ext cx="1765620" cy="88281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 Light" pitchFamily="2" charset="0"/>
            </a:rPr>
            <a:t>Movement</a:t>
          </a:r>
        </a:p>
      </dsp:txBody>
      <dsp:txXfrm>
        <a:off x="3584875" y="1257331"/>
        <a:ext cx="1765620" cy="882810"/>
      </dsp:txXfrm>
    </dsp:sp>
    <dsp:sp modelId="{78C07248-AB9B-48DB-8803-4B1E7817EAEA}">
      <dsp:nvSpPr>
        <dsp:cNvPr id="0" name=""/>
        <dsp:cNvSpPr/>
      </dsp:nvSpPr>
      <dsp:spPr>
        <a:xfrm>
          <a:off x="4026280" y="2510922"/>
          <a:ext cx="1765620" cy="88281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 Light" pitchFamily="2" charset="0"/>
            </a:rPr>
            <a:t>Gestures</a:t>
          </a:r>
        </a:p>
      </dsp:txBody>
      <dsp:txXfrm>
        <a:off x="4026280" y="2510922"/>
        <a:ext cx="1765620" cy="882810"/>
      </dsp:txXfrm>
    </dsp:sp>
    <dsp:sp modelId="{192A2419-7AA0-40D9-9BA7-C3430A875C56}">
      <dsp:nvSpPr>
        <dsp:cNvPr id="0" name=""/>
        <dsp:cNvSpPr/>
      </dsp:nvSpPr>
      <dsp:spPr>
        <a:xfrm>
          <a:off x="4026280" y="3764513"/>
          <a:ext cx="1765620" cy="88281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 Light" pitchFamily="2" charset="0"/>
            </a:rPr>
            <a:t>Pace</a:t>
          </a:r>
        </a:p>
      </dsp:txBody>
      <dsp:txXfrm>
        <a:off x="4026280" y="3764513"/>
        <a:ext cx="1765620" cy="882810"/>
      </dsp:txXfrm>
    </dsp:sp>
    <dsp:sp modelId="{5A4415E7-AA3A-4700-98B4-3226E52C9239}">
      <dsp:nvSpPr>
        <dsp:cNvPr id="0" name=""/>
        <dsp:cNvSpPr/>
      </dsp:nvSpPr>
      <dsp:spPr>
        <a:xfrm>
          <a:off x="4026280" y="5018104"/>
          <a:ext cx="1765620" cy="88281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 Light" pitchFamily="2" charset="0"/>
            </a:rPr>
            <a:t>Use of space</a:t>
          </a:r>
        </a:p>
      </dsp:txBody>
      <dsp:txXfrm>
        <a:off x="4026280" y="5018104"/>
        <a:ext cx="1765620" cy="882810"/>
      </dsp:txXfrm>
    </dsp:sp>
    <dsp:sp modelId="{5157D9FE-AB47-4C7F-B45E-54A97DF16FD2}">
      <dsp:nvSpPr>
        <dsp:cNvPr id="0" name=""/>
        <dsp:cNvSpPr/>
      </dsp:nvSpPr>
      <dsp:spPr>
        <a:xfrm>
          <a:off x="5721276" y="1257331"/>
          <a:ext cx="2196785" cy="88281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 Light" pitchFamily="2" charset="0"/>
            </a:rPr>
            <a:t>Characterisation</a:t>
          </a:r>
        </a:p>
      </dsp:txBody>
      <dsp:txXfrm>
        <a:off x="5721276" y="1257331"/>
        <a:ext cx="2196785" cy="882810"/>
      </dsp:txXfrm>
    </dsp:sp>
    <dsp:sp modelId="{0B3720BE-5DC6-44D9-9CE6-755AFDE6ED20}">
      <dsp:nvSpPr>
        <dsp:cNvPr id="0" name=""/>
        <dsp:cNvSpPr/>
      </dsp:nvSpPr>
      <dsp:spPr>
        <a:xfrm>
          <a:off x="6270473" y="2510922"/>
          <a:ext cx="1765620" cy="88281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 Light" pitchFamily="2" charset="0"/>
            </a:rPr>
            <a:t>Facial</a:t>
          </a:r>
          <a:r>
            <a:rPr lang="en-GB" sz="2300" kern="1200" baseline="0" dirty="0">
              <a:latin typeface="Twinkl Light" pitchFamily="2" charset="0"/>
            </a:rPr>
            <a:t> Expression</a:t>
          </a:r>
          <a:endParaRPr lang="en-GB" sz="2300" kern="1200" dirty="0">
            <a:latin typeface="Twinkl Light" pitchFamily="2" charset="0"/>
          </a:endParaRPr>
        </a:p>
      </dsp:txBody>
      <dsp:txXfrm>
        <a:off x="6270473" y="2510922"/>
        <a:ext cx="1765620" cy="882810"/>
      </dsp:txXfrm>
    </dsp:sp>
    <dsp:sp modelId="{03F23493-885A-4227-8053-3F9491645E6B}">
      <dsp:nvSpPr>
        <dsp:cNvPr id="0" name=""/>
        <dsp:cNvSpPr/>
      </dsp:nvSpPr>
      <dsp:spPr>
        <a:xfrm>
          <a:off x="6270473" y="3764513"/>
          <a:ext cx="1765620" cy="88281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 Light" pitchFamily="2" charset="0"/>
            </a:rPr>
            <a:t>Body Language</a:t>
          </a:r>
        </a:p>
      </dsp:txBody>
      <dsp:txXfrm>
        <a:off x="6270473" y="3764513"/>
        <a:ext cx="1765620" cy="882810"/>
      </dsp:txXfrm>
    </dsp:sp>
    <dsp:sp modelId="{418B93E7-947A-4B66-848B-B2855C78A5DD}">
      <dsp:nvSpPr>
        <dsp:cNvPr id="0" name=""/>
        <dsp:cNvSpPr/>
      </dsp:nvSpPr>
      <dsp:spPr>
        <a:xfrm>
          <a:off x="6270473" y="5018104"/>
          <a:ext cx="1765620" cy="88281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 Light" pitchFamily="2" charset="0"/>
            </a:rPr>
            <a:t>Levels</a:t>
          </a:r>
        </a:p>
      </dsp:txBody>
      <dsp:txXfrm>
        <a:off x="6270473" y="5018104"/>
        <a:ext cx="1765620" cy="88281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7" y="2574993"/>
            <a:ext cx="21971004" cy="4648201"/>
          </a:xfrm>
          <a:prstGeom prst="rect">
            <a:avLst/>
          </a:prstGeom>
        </p:spPr>
        <p:txBody>
          <a:bodyPr anchor="b"/>
          <a:lstStyle>
            <a:lvl1pPr>
              <a:defRPr sz="8700" spc="-174"/>
            </a:lvl1pPr>
          </a:lstStyle>
          <a:p>
            <a:r>
              <a:rPr dirty="0"/>
              <a:t>Presentation Title</a:t>
            </a:r>
          </a:p>
        </p:txBody>
      </p:sp>
      <p:sp>
        <p:nvSpPr>
          <p:cNvPr id="15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1344" y="7223192"/>
            <a:ext cx="21971001" cy="3657601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17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22914863" y="232506"/>
            <a:ext cx="1201213" cy="14790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4" name="Image" descr="Image">
            <a:extLst>
              <a:ext uri="{FF2B5EF4-FFF2-40B4-BE49-F238E27FC236}">
                <a16:creationId xmlns:a16="http://schemas.microsoft.com/office/drawing/2014/main" id="{CF7511AA-3635-5A8F-049B-AC4B9543041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11F7A667-A0C5-7B45-20A7-098A8A85009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&amp; Photo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View from inside a stone structure, looking out towards stairs and a clear, blue sky"/>
          <p:cNvSpPr>
            <a:spLocks noGrp="1"/>
          </p:cNvSpPr>
          <p:nvPr>
            <p:ph type="pic" idx="21"/>
          </p:nvPr>
        </p:nvSpPr>
        <p:spPr>
          <a:xfrm>
            <a:off x="0" y="-1270000"/>
            <a:ext cx="24384000" cy="16272934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26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7124700"/>
            <a:ext cx="21971000" cy="4648200"/>
          </a:xfrm>
          <a:prstGeom prst="rect">
            <a:avLst/>
          </a:prstGeom>
        </p:spPr>
        <p:txBody>
          <a:bodyPr anchor="b"/>
          <a:lstStyle>
            <a:lvl1pPr>
              <a:defRPr sz="8700" spc="-174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Presentation Title</a:t>
            </a:r>
          </a:p>
        </p:txBody>
      </p:sp>
      <p:sp>
        <p:nvSpPr>
          <p:cNvPr id="27" name="Author and Date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207691" y="1106139"/>
            <a:ext cx="21968621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Author and Date</a:t>
            </a:r>
          </a:p>
        </p:txBody>
      </p:sp>
      <p:sp>
        <p:nvSpPr>
          <p:cNvPr id="28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11609910"/>
            <a:ext cx="21971000" cy="1116952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 &amp; Ph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A modern white building with glass panels against a clear, blue sky"/>
          <p:cNvSpPr>
            <a:spLocks noGrp="1"/>
          </p:cNvSpPr>
          <p:nvPr>
            <p:ph type="pic" idx="21"/>
          </p:nvPr>
        </p:nvSpPr>
        <p:spPr>
          <a:xfrm>
            <a:off x="9271000" y="1270000"/>
            <a:ext cx="16764000" cy="11176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37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270002"/>
            <a:ext cx="9779000" cy="5882273"/>
          </a:xfrm>
          <a:prstGeom prst="rect">
            <a:avLst/>
          </a:prstGeom>
        </p:spPr>
        <p:txBody>
          <a:bodyPr anchor="b"/>
          <a:lstStyle/>
          <a:p>
            <a:r>
              <a:t>Slide Title</a:t>
            </a:r>
          </a:p>
        </p:txBody>
      </p:sp>
      <p:sp>
        <p:nvSpPr>
          <p:cNvPr id="38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7060576"/>
            <a:ext cx="9779000" cy="5385424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5pPr>
          </a:lstStyle>
          <a:p>
            <a:r>
              <a:t>Slide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9493"/>
            <a:ext cx="314189" cy="3103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EC405FDF-5A9B-2E45-E585-934306BC831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3C8961EE-60ED-4001-7078-E40E5C5C2B76}"/>
              </a:ext>
            </a:extLst>
          </p:cNvPr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r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4D80"/>
                </a:solidFill>
                <a:latin typeface="Avenir Next Regular"/>
                <a:ea typeface="+mn-ea"/>
                <a:cs typeface="+mn-cs"/>
                <a:sym typeface="Helvetica Neue"/>
              </a:defRPr>
            </a:lvl1pPr>
          </a:lstStyle>
          <a:p>
            <a:r>
              <a:rPr lang="en-GB" dirty="0"/>
              <a:t>‘We help each other to work hard and be kind’ </a:t>
            </a:r>
            <a:endParaRPr dirty="0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0253" y="3674762"/>
            <a:ext cx="21971000" cy="8256012"/>
          </a:xfrm>
          <a:prstGeom prst="rect">
            <a:avLst/>
          </a:prstGeom>
        </p:spPr>
        <p:txBody>
          <a:bodyPr numCol="2" spcCol="1098550"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r>
              <a:rPr dirty="0"/>
              <a:t>Slide bullet text</a:t>
            </a:r>
          </a:p>
          <a:p>
            <a:pPr lvl="1"/>
            <a:endParaRPr dirty="0"/>
          </a:p>
          <a:p>
            <a:pPr lvl="2"/>
            <a:endParaRPr dirty="0"/>
          </a:p>
          <a:p>
            <a:pPr lvl="3"/>
            <a:endParaRPr dirty="0"/>
          </a:p>
          <a:p>
            <a:pPr lvl="4"/>
            <a:endParaRPr dirty="0"/>
          </a:p>
        </p:txBody>
      </p:sp>
      <p:pic>
        <p:nvPicPr>
          <p:cNvPr id="58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6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D07D0B45-18DF-8EA6-DC0A-333A63C1C61E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E63311-B157-848F-AF42-6B5AA0C9504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31334" y="681039"/>
            <a:ext cx="21636567" cy="2689225"/>
          </a:xfrm>
        </p:spPr>
        <p:txBody>
          <a:bodyPr>
            <a:normAutofit/>
          </a:bodyPr>
          <a:lstStyle>
            <a:lvl2pPr marL="457200" indent="0">
              <a:buNone/>
              <a:defRPr sz="8800"/>
            </a:lvl2pPr>
            <a:lvl4pPr marL="1371600" indent="0">
              <a:buNone/>
              <a:defRPr/>
            </a:lvl4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Author and Date">
            <a:extLst>
              <a:ext uri="{FF2B5EF4-FFF2-40B4-BE49-F238E27FC236}">
                <a16:creationId xmlns:a16="http://schemas.microsoft.com/office/drawing/2014/main" id="{2F166A5D-C022-2AD6-687A-AC6913B05801}"/>
              </a:ext>
            </a:extLst>
          </p:cNvPr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r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4D80"/>
                </a:solidFill>
                <a:latin typeface="Avenir Next Regular"/>
                <a:ea typeface="+mn-ea"/>
                <a:cs typeface="+mn-cs"/>
                <a:sym typeface="Helvetica Neue"/>
              </a:defRPr>
            </a:lvl1pPr>
          </a:lstStyle>
          <a:p>
            <a:r>
              <a:rPr lang="en-GB" dirty="0"/>
              <a:t>‘We help each other to work hard and be kind’ </a:t>
            </a:r>
            <a:endParaRPr dirty="0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9779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Slide Subtitle</a:t>
            </a:r>
          </a:p>
        </p:txBody>
      </p:sp>
      <p:sp>
        <p:nvSpPr>
          <p:cNvPr id="69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248504"/>
            <a:ext cx="9779000" cy="8256630"/>
          </a:xfrm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70" name="Small section of a modern shell bridge in Qingdao, Shandong, China with a partly cloudy sky above"/>
          <p:cNvSpPr>
            <a:spLocks noGrp="1"/>
          </p:cNvSpPr>
          <p:nvPr>
            <p:ph type="pic" idx="22"/>
          </p:nvPr>
        </p:nvSpPr>
        <p:spPr>
          <a:xfrm>
            <a:off x="9271001" y="1263850"/>
            <a:ext cx="16773843" cy="11188205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71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9779000" cy="1435100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7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7671B937-CBF2-5917-74CD-EF373527596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D080D21A-9045-93E8-016C-56C5DEA03086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D4B4300A-93EC-FB54-98D1-F1884127B01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20000"/>
          </a:blip>
          <a:srcRect r="4" b="4604"/>
          <a:stretch>
            <a:fillRect/>
          </a:stretch>
        </p:blipFill>
        <p:spPr>
          <a:xfrm>
            <a:off x="20830033" y="232506"/>
            <a:ext cx="3286046" cy="41525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ec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7" y="4533900"/>
            <a:ext cx="21971004" cy="4648200"/>
          </a:xfrm>
          <a:prstGeom prst="rect">
            <a:avLst/>
          </a:prstGeom>
        </p:spPr>
        <p:txBody>
          <a:bodyPr anchor="ctr"/>
          <a:lstStyle>
            <a:lvl1pPr>
              <a:defRPr sz="8700" spc="-174"/>
            </a:lvl1pPr>
          </a:lstStyle>
          <a:p>
            <a:r>
              <a:t>Section Title</a:t>
            </a:r>
          </a:p>
        </p:txBody>
      </p:sp>
      <p:sp>
        <p:nvSpPr>
          <p:cNvPr id="8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9493"/>
            <a:ext cx="314189" cy="3103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A0DEFD1A-79D2-84FB-E76D-7F1273FE20C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BA6E8F0B-57FA-FF3F-AA39-1736AFA24128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E674518D-4995-3F87-FAAC-EECE771B4A7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1"/>
            <a:ext cx="21971000" cy="1434949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91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Slide Subtitle</a:t>
            </a:r>
          </a:p>
        </p:txBody>
      </p:sp>
      <p:sp>
        <p:nvSpPr>
          <p:cNvPr id="9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89E846B8-F1E6-19DE-7CFE-39B192D6A28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3E4A4B0E-8ADE-B572-3136-9FF73E1A1EC5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8CE3C357-5480-54DD-F046-5CAE27D8BC4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Agenda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21971000" cy="1435100"/>
          </a:xfrm>
          <a:prstGeom prst="rect">
            <a:avLst/>
          </a:prstGeom>
        </p:spPr>
        <p:txBody>
          <a:bodyPr/>
          <a:lstStyle/>
          <a:p>
            <a:r>
              <a:t>Agenda Title</a:t>
            </a:r>
          </a:p>
        </p:txBody>
      </p:sp>
      <p:sp>
        <p:nvSpPr>
          <p:cNvPr id="102" name="Agenda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Agenda Subtitle</a:t>
            </a:r>
          </a:p>
        </p:txBody>
      </p:sp>
      <p:sp>
        <p:nvSpPr>
          <p:cNvPr id="103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1pPr>
            <a:lvl2pPr marL="0" indent="3429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2pPr>
            <a:lvl3pPr marL="0" indent="6858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3pPr>
            <a:lvl4pPr marL="0" indent="10287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4pPr>
            <a:lvl5pPr marL="0" indent="13716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5pPr>
          </a:lstStyle>
          <a:p>
            <a:r>
              <a:t>Agenda Topics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0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98EA6495-6302-1DA4-6C69-81E6D038E26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DA507710-3242-2755-ECBB-9782BB79B67D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2B52232B-C892-9CCF-F47C-F1F160640BD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920843"/>
            <a:ext cx="21971000" cy="3874314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1pPr>
            <a:lvl2pPr marL="0" indent="3429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2pPr>
            <a:lvl3pPr marL="0" indent="6858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3pPr>
            <a:lvl4pPr marL="0" indent="10287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4pPr>
            <a:lvl5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5pPr>
          </a:lstStyle>
          <a:p>
            <a:r>
              <a:t>Statement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4FA4C869-2D32-57FF-7773-50428C51BB49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952F0397-3989-E642-2400-20AEC1361065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299A2B81-9B96-7BA5-4C20-21CB004EB1D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ig F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6500" y="1075927"/>
            <a:ext cx="21971000" cy="7241584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1pPr>
            <a:lvl2pPr marL="0" indent="3429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2pPr>
            <a:lvl3pPr marL="0" indent="6858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3pPr>
            <a:lvl4pPr marL="0" indent="10287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4pPr>
            <a:lvl5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5pPr>
          </a:lstStyle>
          <a:p>
            <a:r>
              <a:t>100%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24" name="Fact informa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8262180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ctr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Fact information</a:t>
            </a:r>
          </a:p>
        </p:txBody>
      </p:sp>
      <p:sp>
        <p:nvSpPr>
          <p:cNvPr id="12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294ACDAD-9AEA-3EF5-42F7-7B874F93359E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ECE3FC44-6E13-403F-9A00-C792CBF2174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6407231-3770-1EBC-8106-8AFFDA29240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>
            <a:alphaModFix amt="7314"/>
          </a:blip>
          <a:srcRect r="2" b="4607"/>
          <a:stretch>
            <a:fillRect/>
          </a:stretch>
        </p:blipFill>
        <p:spPr>
          <a:xfrm>
            <a:off x="16660368" y="3355239"/>
            <a:ext cx="4778016" cy="62080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11" extrusionOk="0">
                <a:moveTo>
                  <a:pt x="0" y="0"/>
                </a:moveTo>
                <a:lnTo>
                  <a:pt x="0" y="6551"/>
                </a:lnTo>
                <a:cubicBezTo>
                  <a:pt x="0" y="13037"/>
                  <a:pt x="10" y="13121"/>
                  <a:pt x="1048" y="14843"/>
                </a:cubicBezTo>
                <a:cubicBezTo>
                  <a:pt x="2585" y="17393"/>
                  <a:pt x="4720" y="19252"/>
                  <a:pt x="7402" y="20377"/>
                </a:cubicBezTo>
                <a:cubicBezTo>
                  <a:pt x="10248" y="21571"/>
                  <a:pt x="11158" y="21600"/>
                  <a:pt x="13769" y="20580"/>
                </a:cubicBezTo>
                <a:cubicBezTo>
                  <a:pt x="16533" y="19499"/>
                  <a:pt x="18991" y="17498"/>
                  <a:pt x="20407" y="15176"/>
                </a:cubicBezTo>
                <a:lnTo>
                  <a:pt x="21600" y="13218"/>
                </a:lnTo>
                <a:lnTo>
                  <a:pt x="21600" y="6609"/>
                </a:lnTo>
                <a:lnTo>
                  <a:pt x="21600" y="0"/>
                </a:lnTo>
                <a:lnTo>
                  <a:pt x="10801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35" name="Attribu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2430026" y="10675455"/>
            <a:ext cx="20200052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Attribution</a:t>
            </a:r>
          </a:p>
        </p:txBody>
      </p:sp>
      <p:sp>
        <p:nvSpPr>
          <p:cNvPr id="136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995625" y="4371137"/>
            <a:ext cx="20876155" cy="3836280"/>
          </a:xfrm>
          <a:prstGeom prst="rect">
            <a:avLst/>
          </a:prstGeom>
        </p:spPr>
        <p:txBody>
          <a:bodyPr/>
          <a:lstStyle>
            <a:lvl1pPr marL="479192" indent="-352425">
              <a:spcBef>
                <a:spcPts val="0"/>
              </a:spcBef>
              <a:buSzTx/>
              <a:buNone/>
              <a:defRPr sz="6375" spc="-127"/>
            </a:lvl1pPr>
            <a:lvl2pPr marL="479192" indent="-9525">
              <a:spcBef>
                <a:spcPts val="0"/>
              </a:spcBef>
              <a:buSzTx/>
              <a:buNone/>
              <a:defRPr sz="6375" spc="-127"/>
            </a:lvl2pPr>
            <a:lvl3pPr marL="479192" indent="333375">
              <a:spcBef>
                <a:spcPts val="0"/>
              </a:spcBef>
              <a:buSzTx/>
              <a:buNone/>
              <a:defRPr sz="6375" spc="-127"/>
            </a:lvl3pPr>
            <a:lvl4pPr marL="479192" indent="676275">
              <a:spcBef>
                <a:spcPts val="0"/>
              </a:spcBef>
              <a:buSzTx/>
              <a:buNone/>
              <a:defRPr sz="6375" spc="-127"/>
            </a:lvl4pPr>
            <a:lvl5pPr marL="479192" indent="1019175">
              <a:spcBef>
                <a:spcPts val="0"/>
              </a:spcBef>
              <a:buSzTx/>
              <a:buNone/>
              <a:defRPr sz="6375" spc="-127"/>
            </a:lvl5pPr>
          </a:lstStyle>
          <a:p>
            <a:r>
              <a:t>“Notable Quote”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3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6F99E0E7-7594-0B5D-9958-C68F8C4BBC3A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53E97B58-46FC-D3C6-B51C-F1805E657FC9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Low-angle exterior view of a modern building facade covered with aluminium discs under a clear, blue sky"/>
          <p:cNvSpPr>
            <a:spLocks noGrp="1"/>
          </p:cNvSpPr>
          <p:nvPr>
            <p:ph type="pic" sz="quarter" idx="21"/>
          </p:nvPr>
        </p:nvSpPr>
        <p:spPr>
          <a:xfrm>
            <a:off x="15417801" y="1270000"/>
            <a:ext cx="8144935" cy="54102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46" name="Low-angle view of a modern, curved building under a cloudy sky"/>
          <p:cNvSpPr>
            <a:spLocks noGrp="1"/>
          </p:cNvSpPr>
          <p:nvPr>
            <p:ph type="pic" sz="quarter" idx="22"/>
          </p:nvPr>
        </p:nvSpPr>
        <p:spPr>
          <a:xfrm>
            <a:off x="15443201" y="7086600"/>
            <a:ext cx="8138580" cy="54229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47" name="View from inside a modern white building with glass panels, looking up to a bright, partly cloudy sky"/>
          <p:cNvSpPr>
            <a:spLocks noGrp="1"/>
          </p:cNvSpPr>
          <p:nvPr>
            <p:ph type="pic" idx="23"/>
          </p:nvPr>
        </p:nvSpPr>
        <p:spPr>
          <a:xfrm>
            <a:off x="-124634" y="1270000"/>
            <a:ext cx="16840169" cy="1124371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4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5DA3EC9D-AE4A-8E20-A5EE-CE3E03E2D7A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DDB97B0-492A-9001-9EBA-D740BC8B04C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5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E30493C7-4879-3023-D1EC-3007CB8C2F2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2A62C1E1-DC33-532F-B30B-07037EFBE16E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BB7BBB7-113C-4699-E092-D766B2AD574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bottom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64" name="Rectangle"/>
          <p:cNvSpPr/>
          <p:nvPr/>
        </p:nvSpPr>
        <p:spPr>
          <a:xfrm>
            <a:off x="-25400" y="11306375"/>
            <a:ext cx="24618157" cy="2445545"/>
          </a:xfrm>
          <a:prstGeom prst="rect">
            <a:avLst/>
          </a:prstGeom>
          <a:solidFill>
            <a:schemeClr val="accent1">
              <a:hueOff val="114395"/>
              <a:lumOff val="-24975"/>
              <a:alpha val="29734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defTabSz="619125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2400"/>
          </a:p>
        </p:txBody>
      </p:sp>
      <p:sp>
        <p:nvSpPr>
          <p:cNvPr id="165" name="Text"/>
          <p:cNvSpPr txBox="1"/>
          <p:nvPr/>
        </p:nvSpPr>
        <p:spPr>
          <a:xfrm>
            <a:off x="12153495" y="11832803"/>
            <a:ext cx="77009" cy="1392689"/>
          </a:xfrm>
          <a:prstGeom prst="rect">
            <a:avLst/>
          </a:prstGeom>
          <a:ln w="12700">
            <a:miter lim="400000"/>
          </a:ln>
        </p:spPr>
        <p:txBody>
          <a:bodyPr wrap="none" lIns="38100" tIns="38100" rIns="38100" bIns="38100" anchor="ctr">
            <a:spAutoFit/>
          </a:bodyPr>
          <a:lstStyle/>
          <a:p>
            <a:pPr>
              <a:defRPr sz="11400">
                <a:solidFill>
                  <a:srgbClr val="FFFFFF"/>
                </a:solidFill>
              </a:defRPr>
            </a:pPr>
            <a:endParaRPr sz="8550"/>
          </a:p>
        </p:txBody>
      </p:sp>
      <p:sp>
        <p:nvSpPr>
          <p:cNvPr id="16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Top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74" name="Rectangle"/>
          <p:cNvSpPr/>
          <p:nvPr/>
        </p:nvSpPr>
        <p:spPr>
          <a:xfrm>
            <a:off x="-381000" y="-123627"/>
            <a:ext cx="24618157" cy="2445545"/>
          </a:xfrm>
          <a:prstGeom prst="rect">
            <a:avLst/>
          </a:prstGeom>
          <a:solidFill>
            <a:schemeClr val="accent1">
              <a:hueOff val="114395"/>
              <a:lumOff val="-24975"/>
              <a:alpha val="29734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defTabSz="619125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2400"/>
          </a:p>
        </p:txBody>
      </p:sp>
      <p:sp>
        <p:nvSpPr>
          <p:cNvPr id="175" name="Text"/>
          <p:cNvSpPr txBox="1"/>
          <p:nvPr/>
        </p:nvSpPr>
        <p:spPr>
          <a:xfrm>
            <a:off x="11797895" y="402803"/>
            <a:ext cx="77009" cy="1392689"/>
          </a:xfrm>
          <a:prstGeom prst="rect">
            <a:avLst/>
          </a:prstGeom>
          <a:ln w="12700">
            <a:miter lim="400000"/>
          </a:ln>
        </p:spPr>
        <p:txBody>
          <a:bodyPr wrap="none" lIns="38100" tIns="38100" rIns="38100" bIns="38100" anchor="ctr">
            <a:spAutoFit/>
          </a:bodyPr>
          <a:lstStyle/>
          <a:p>
            <a:pPr>
              <a:defRPr sz="11400">
                <a:solidFill>
                  <a:srgbClr val="FFFFFF"/>
                </a:solidFill>
              </a:defRPr>
            </a:pPr>
            <a:endParaRPr sz="8550"/>
          </a:p>
        </p:txBody>
      </p:sp>
      <p:sp>
        <p:nvSpPr>
          <p:cNvPr id="1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2" name="Author and Date">
            <a:extLst>
              <a:ext uri="{FF2B5EF4-FFF2-40B4-BE49-F238E27FC236}">
                <a16:creationId xmlns:a16="http://schemas.microsoft.com/office/drawing/2014/main" id="{71A0D96A-84D6-BA22-9E5C-54F83452C4F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ti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2"/>
            <a:ext cx="21971000" cy="14331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Title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0253" y="3305104"/>
            <a:ext cx="21971000" cy="82560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4" name="Screenshot 2023-07-17 at 20.33.21.png" descr="Screenshot 2023-07-17 at 20.33.21.png"/>
          <p:cNvPicPr>
            <a:picLocks noChangeAspect="1"/>
          </p:cNvPicPr>
          <p:nvPr/>
        </p:nvPicPr>
        <p:blipFill>
          <a:blip r:embed="rId19"/>
          <a:srcRect r="4" b="4604"/>
          <a:stretch>
            <a:fillRect/>
          </a:stretch>
        </p:blipFill>
        <p:spPr>
          <a:xfrm>
            <a:off x="22877827" y="232506"/>
            <a:ext cx="1238251" cy="14790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5259"/>
            <a:ext cx="314189" cy="310341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defTabSz="438150">
              <a:defRPr sz="1350"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7" name="Image" descr="Image">
            <a:extLst>
              <a:ext uri="{FF2B5EF4-FFF2-40B4-BE49-F238E27FC236}">
                <a16:creationId xmlns:a16="http://schemas.microsoft.com/office/drawing/2014/main" id="{A4089D3F-0716-692B-E4B3-6E9C513BBC2B}"/>
              </a:ext>
            </a:extLst>
          </p:cNvPr>
          <p:cNvPicPr>
            <a:picLocks noChangeAspect="1"/>
          </p:cNvPicPr>
          <p:nvPr/>
        </p:nvPicPr>
        <p:blipFill>
          <a:blip r:embed="rId20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765ECE66-3906-1BEF-4EAD-80E5AFE8CDCC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/>
              <a:t>‘We help each other to work hard and be kind’ </a:t>
            </a:r>
            <a:endParaRPr lang="en-US" sz="27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3" r:id="rId14"/>
    <p:sldLayoutId id="2147483664" r:id="rId15"/>
    <p:sldLayoutId id="2147483665" r:id="rId16"/>
  </p:sldLayoutIdLst>
  <p:transition spd="med"/>
  <p:txStyles>
    <p:titleStyle>
      <a:lvl1pPr marL="0" marR="0" indent="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1pPr>
      <a:lvl2pPr marL="0" marR="0" indent="3429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2pPr>
      <a:lvl3pPr marL="0" marR="0" indent="6858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3pPr>
      <a:lvl4pPr marL="0" marR="0" indent="10287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4pPr>
      <a:lvl5pPr marL="0" marR="0" indent="13716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5pPr>
      <a:lvl6pPr marL="0" marR="0" indent="17145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6pPr>
      <a:lvl7pPr marL="0" marR="0" indent="20574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7pPr>
      <a:lvl8pPr marL="0" marR="0" indent="24003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8pPr>
      <a:lvl9pPr marL="0" marR="0" indent="27432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9pPr>
    </p:titleStyle>
    <p:bodyStyle>
      <a:lvl1pPr marL="4572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1pPr>
      <a:lvl2pPr marL="9144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2pPr>
      <a:lvl3pPr marL="13716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3pPr>
      <a:lvl4pPr marL="18288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4pPr>
      <a:lvl5pPr marL="22860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5pPr>
      <a:lvl6pPr marL="27432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6pPr>
      <a:lvl7pPr marL="32004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7pPr>
      <a:lvl8pPr marL="36576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8pPr>
      <a:lvl9pPr marL="41148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9pPr>
    </p:bodyStyle>
    <p:otherStyle>
      <a:lvl1pPr marL="0" marR="0" indent="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3429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6858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0287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3716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17145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0574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24003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27432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diagramLayout" Target="../diagrams/layout3.xml"/><Relationship Id="rId18" Type="http://schemas.openxmlformats.org/officeDocument/2006/relationships/diagramLayout" Target="../diagrams/layout4.xml"/><Relationship Id="rId3" Type="http://schemas.openxmlformats.org/officeDocument/2006/relationships/diagramLayout" Target="../diagrams/layout1.xml"/><Relationship Id="rId21" Type="http://schemas.microsoft.com/office/2007/relationships/diagramDrawing" Target="../diagrams/drawing4.xml"/><Relationship Id="rId7" Type="http://schemas.openxmlformats.org/officeDocument/2006/relationships/diagramData" Target="../diagrams/data2.xml"/><Relationship Id="rId12" Type="http://schemas.openxmlformats.org/officeDocument/2006/relationships/diagramData" Target="../diagrams/data3.xml"/><Relationship Id="rId17" Type="http://schemas.openxmlformats.org/officeDocument/2006/relationships/diagramData" Target="../diagrams/data4.xml"/><Relationship Id="rId2" Type="http://schemas.openxmlformats.org/officeDocument/2006/relationships/diagramData" Target="../diagrams/data1.xml"/><Relationship Id="rId16" Type="http://schemas.microsoft.com/office/2007/relationships/diagramDrawing" Target="../diagrams/drawing3.xml"/><Relationship Id="rId20" Type="http://schemas.openxmlformats.org/officeDocument/2006/relationships/diagramColors" Target="../diagrams/colors4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5" Type="http://schemas.openxmlformats.org/officeDocument/2006/relationships/diagramColors" Target="../diagrams/colors3.xml"/><Relationship Id="rId10" Type="http://schemas.openxmlformats.org/officeDocument/2006/relationships/diagramColors" Target="../diagrams/colors2.xml"/><Relationship Id="rId19" Type="http://schemas.openxmlformats.org/officeDocument/2006/relationships/diagramQuickStyle" Target="../diagrams/quickStyle4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Relationship Id="rId14" Type="http://schemas.openxmlformats.org/officeDocument/2006/relationships/diagramQuickStyle" Target="../diagrams/quickStyle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A7C6511-0C32-CDAA-5E0B-3E47DDC288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86469557"/>
              </p:ext>
            </p:extLst>
          </p:nvPr>
        </p:nvGraphicFramePr>
        <p:xfrm>
          <a:off x="3020290" y="167952"/>
          <a:ext cx="20605081" cy="63713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5" name="Title 2">
            <a:extLst>
              <a:ext uri="{FF2B5EF4-FFF2-40B4-BE49-F238E27FC236}">
                <a16:creationId xmlns:a16="http://schemas.microsoft.com/office/drawing/2014/main" id="{5C83241B-1E98-10C2-C689-8271E8491009}"/>
              </a:ext>
            </a:extLst>
          </p:cNvPr>
          <p:cNvSpPr txBox="1">
            <a:spLocks/>
          </p:cNvSpPr>
          <p:nvPr/>
        </p:nvSpPr>
        <p:spPr>
          <a:xfrm>
            <a:off x="22184823" y="1847462"/>
            <a:ext cx="2392270" cy="16797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b">
            <a:normAutofit fontScale="62500" lnSpcReduction="20000"/>
          </a:bodyPr>
          <a:lstStyle>
            <a:lvl1pPr marL="0" marR="0" indent="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700" b="1" i="0" u="none" strike="noStrike" cap="none" spc="-174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  <a:lvl2pPr marL="0" marR="0" indent="3429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0" marR="0" indent="6858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0" marR="0" indent="10287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0" marR="0" indent="13716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0" marR="0" indent="17145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0" marR="0" indent="20574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0" marR="0" indent="24003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0" marR="0" indent="27432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pPr algn="ctr"/>
            <a:r>
              <a:rPr lang="en-GB" dirty="0">
                <a:latin typeface="Twinkl Light" pitchFamily="2" charset="0"/>
              </a:rPr>
              <a:t>Need </a:t>
            </a:r>
          </a:p>
          <a:p>
            <a:pPr algn="ctr"/>
            <a:r>
              <a:rPr lang="en-GB" dirty="0">
                <a:latin typeface="Twinkl Light" pitchFamily="2" charset="0"/>
              </a:rPr>
              <a:t>To </a:t>
            </a:r>
          </a:p>
          <a:p>
            <a:pPr algn="ctr"/>
            <a:r>
              <a:rPr lang="en-GB" dirty="0">
                <a:latin typeface="Twinkl Light" pitchFamily="2" charset="0"/>
              </a:rPr>
              <a:t>Know</a:t>
            </a: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A5A4D9DF-8676-85B3-1419-C5F94F038AA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90487984"/>
              </p:ext>
            </p:extLst>
          </p:nvPr>
        </p:nvGraphicFramePr>
        <p:xfrm>
          <a:off x="7931462" y="6556360"/>
          <a:ext cx="10782735" cy="71766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607E3DB8-7F3B-1FBB-3AE7-297CA2FA302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32882971"/>
              </p:ext>
            </p:extLst>
          </p:nvPr>
        </p:nvGraphicFramePr>
        <p:xfrm>
          <a:off x="16020014" y="6556360"/>
          <a:ext cx="9484568" cy="59046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40FA75CB-9A89-6970-7229-8B72F68ED52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3613861"/>
              </p:ext>
            </p:extLst>
          </p:nvPr>
        </p:nvGraphicFramePr>
        <p:xfrm>
          <a:off x="758629" y="5788119"/>
          <a:ext cx="9484568" cy="59046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</p:spTree>
    <p:extLst>
      <p:ext uri="{BB962C8B-B14F-4D97-AF65-F5344CB8AC3E}">
        <p14:creationId xmlns:p14="http://schemas.microsoft.com/office/powerpoint/2010/main" val="2112121789"/>
      </p:ext>
    </p:extLst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 descr="A diagram of a learning process&#10;&#10;Description automatically generated with medium confidence">
            <a:extLst>
              <a:ext uri="{FF2B5EF4-FFF2-40B4-BE49-F238E27FC236}">
                <a16:creationId xmlns:a16="http://schemas.microsoft.com/office/drawing/2014/main" id="{663A9B93-5572-AD51-7AFB-45421C9A7D26}"/>
              </a:ext>
            </a:extLst>
          </p:cNvPr>
          <p:cNvPicPr>
            <a:picLocks noGrp="1" noChangeAspect="1"/>
          </p:cNvPicPr>
          <p:nvPr>
            <p:ph type="pic" idx="4294967295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06" b="378"/>
          <a:stretch/>
        </p:blipFill>
        <p:spPr>
          <a:xfrm>
            <a:off x="2525486" y="485192"/>
            <a:ext cx="19333027" cy="12745615"/>
          </a:xfrm>
        </p:spPr>
      </p:pic>
    </p:spTree>
    <p:extLst>
      <p:ext uri="{BB962C8B-B14F-4D97-AF65-F5344CB8AC3E}">
        <p14:creationId xmlns:p14="http://schemas.microsoft.com/office/powerpoint/2010/main" val="2757149919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PershoreHighSchool">
  <a:themeElements>
    <a:clrScheme name="33_DynamicLight">
      <a:dk1>
        <a:srgbClr val="5E5E5E"/>
      </a:dk1>
      <a:lt1>
        <a:srgbClr val="005E00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33_DynamicLight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33_DynamicLigh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8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  <a:extLst>
    <a:ext uri="{05A4C25C-085E-4340-85A3-A5531E510DB2}">
      <thm15:themeFamily xmlns:thm15="http://schemas.microsoft.com/office/thememl/2012/main" name="Presentation1" id="{F3A1CA42-AA1A-446E-9519-18CCD258FF9C}" vid="{2378B6B0-84CF-4C4C-AACA-832A9F606CD3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2DD1BFDFF77A47A846CD8D6E34EB6B" ma:contentTypeVersion="21" ma:contentTypeDescription="Create a new document." ma:contentTypeScope="" ma:versionID="3e28e6eba549a373fcba63bd11fbb03e">
  <xsd:schema xmlns:xsd="http://www.w3.org/2001/XMLSchema" xmlns:xs="http://www.w3.org/2001/XMLSchema" xmlns:p="http://schemas.microsoft.com/office/2006/metadata/properties" xmlns:ns2="aa9ed08a-00ef-467b-8b0c-4407ac5c8df0" xmlns:ns3="c8da4e10-52d5-4668-9841-d7817def17ec" targetNamespace="http://schemas.microsoft.com/office/2006/metadata/properties" ma:root="true" ma:fieldsID="b42e0377168e7fbb40a4d54016df8513" ns2:_="" ns3:_="">
    <xsd:import namespace="aa9ed08a-00ef-467b-8b0c-4407ac5c8df0"/>
    <xsd:import namespace="c8da4e10-52d5-4668-9841-d7817def17e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Datemodified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9ed08a-00ef-467b-8b0c-4407ac5c8df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7d7103bf-e840-4abc-bac6-e191c54f901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bjectDetectorVersions" ma:index="2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Datemodified" ma:index="25" nillable="true" ma:displayName="Date modified" ma:format="DateOnly" ma:internalName="Datemodified">
      <xsd:simpleType>
        <xsd:restriction base="dms:DateTime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da4e10-52d5-4668-9841-d7817def17ec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605596ed-6527-4933-a195-fa4dcf71157d}" ma:internalName="TaxCatchAll" ma:showField="CatchAllData" ma:web="c8da4e10-52d5-4668-9841-d7817def17e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modified xmlns="aa9ed08a-00ef-467b-8b0c-4407ac5c8df0" xsi:nil="true"/>
    <lcf76f155ced4ddcb4097134ff3c332f xmlns="aa9ed08a-00ef-467b-8b0c-4407ac5c8df0">
      <Terms xmlns="http://schemas.microsoft.com/office/infopath/2007/PartnerControls"/>
    </lcf76f155ced4ddcb4097134ff3c332f>
    <TaxCatchAll xmlns="c8da4e10-52d5-4668-9841-d7817def17ec" xsi:nil="true"/>
  </documentManagement>
</p:properties>
</file>

<file path=customXml/itemProps1.xml><?xml version="1.0" encoding="utf-8"?>
<ds:datastoreItem xmlns:ds="http://schemas.openxmlformats.org/officeDocument/2006/customXml" ds:itemID="{153CC0DD-BFD7-431C-9232-6D6D05C28D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D2775E8-D3D4-4527-B107-77F07DD77B7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a9ed08a-00ef-467b-8b0c-4407ac5c8df0"/>
    <ds:schemaRef ds:uri="c8da4e10-52d5-4668-9841-d7817def17e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FEB88CA-A96D-4040-9A11-8DFEF1E30FE1}">
  <ds:schemaRefs>
    <ds:schemaRef ds:uri="http://schemas.microsoft.com/office/2006/metadata/properties"/>
    <ds:schemaRef ds:uri="http://schemas.microsoft.com/office/infopath/2007/PartnerControls"/>
    <ds:schemaRef ds:uri="b7b3abf8-0e0d-46e5-9358-a0c10ea1ba38"/>
    <ds:schemaRef ds:uri="aa9ed08a-00ef-467b-8b0c-4407ac5c8df0"/>
    <ds:schemaRef ds:uri="c8da4e10-52d5-4668-9841-d7817def17ec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Need to Know_Hierarchy</Template>
  <TotalTime>15</TotalTime>
  <Words>106</Words>
  <Application>Microsoft Office PowerPoint</Application>
  <PresentationFormat>Custom</PresentationFormat>
  <Paragraphs>47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PershoreHighSchool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Anna Cookson</dc:creator>
  <cp:lastModifiedBy>Anna Cookson</cp:lastModifiedBy>
  <cp:revision>4</cp:revision>
  <dcterms:created xsi:type="dcterms:W3CDTF">2024-08-23T14:04:31Z</dcterms:created>
  <dcterms:modified xsi:type="dcterms:W3CDTF">2025-09-28T12:05:08Z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0x010100ED2DD1BFDFF77A47A846CD8D6E34EB6B</vt:lpwstr>
  </property>
  <property fmtid="{D5CDD505-2E9C-101B-9397-08002B2CF9AE}" pid="3" name="_dlc_DocIdItemGuid">
    <vt:lpwstr>262ec93e-349d-4cff-94fe-4438d1ab1ee0</vt:lpwstr>
  </property>
  <property fmtid="{D5CDD505-2E9C-101B-9397-08002B2CF9AE}" pid="4" name="MediaServiceImageTags">
    <vt:lpwstr/>
  </property>
</Properties>
</file>