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" ContentType="image/ti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5"/>
  </p:sldMasterIdLst>
  <p:notesMasterIdLst>
    <p:notesMasterId r:id="rId7"/>
  </p:notesMasterIdLst>
  <p:sldIdLst>
    <p:sldId id="256" r:id="rId6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1pPr>
    <a:lvl2pPr marL="0" marR="0" indent="4572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2pPr>
    <a:lvl3pPr marL="0" marR="0" indent="9144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3pPr>
    <a:lvl4pPr marL="0" marR="0" indent="13716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4pPr>
    <a:lvl5pPr marL="0" marR="0" indent="18288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5pPr>
    <a:lvl6pPr marL="0" marR="0" indent="22860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6pPr>
    <a:lvl7pPr marL="0" marR="0" indent="27432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7pPr>
    <a:lvl8pPr marL="0" marR="0" indent="32004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8pPr>
    <a:lvl9pPr marL="0" marR="0" indent="36576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D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AE42422-A315-4CED-90D3-A07CEF51B522}" v="807" dt="2024-12-17T14:19:37.04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82745" autoAdjust="0"/>
  </p:normalViewPr>
  <p:slideViewPr>
    <p:cSldViewPr snapToGrid="0">
      <p:cViewPr varScale="1">
        <p:scale>
          <a:sx n="31" d="100"/>
          <a:sy n="31" d="100"/>
        </p:scale>
        <p:origin x="1411" y="1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10" Type="http://schemas.openxmlformats.org/officeDocument/2006/relationships/theme" Target="theme/theme1.xml"/><Relationship Id="rId4" Type="http://schemas.openxmlformats.org/officeDocument/2006/relationships/customXml" Target="../customXml/item4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egan Bilsland" userId="1dcb2cd5-9094-4dd5-b428-8001273263fe" providerId="ADAL" clId="{1AE42422-A315-4CED-90D3-A07CEF51B522}"/>
    <pc:docChg chg="modSld">
      <pc:chgData name="Megan Bilsland" userId="1dcb2cd5-9094-4dd5-b428-8001273263fe" providerId="ADAL" clId="{1AE42422-A315-4CED-90D3-A07CEF51B522}" dt="2024-12-17T14:19:37.046" v="806" actId="20577"/>
      <pc:docMkLst>
        <pc:docMk/>
      </pc:docMkLst>
      <pc:sldChg chg="modSp">
        <pc:chgData name="Megan Bilsland" userId="1dcb2cd5-9094-4dd5-b428-8001273263fe" providerId="ADAL" clId="{1AE42422-A315-4CED-90D3-A07CEF51B522}" dt="2024-12-17T14:19:37.046" v="806" actId="20577"/>
        <pc:sldMkLst>
          <pc:docMk/>
          <pc:sldMk cId="2112121789" sldId="256"/>
        </pc:sldMkLst>
        <pc:graphicFrameChg chg="mod">
          <ac:chgData name="Megan Bilsland" userId="1dcb2cd5-9094-4dd5-b428-8001273263fe" providerId="ADAL" clId="{1AE42422-A315-4CED-90D3-A07CEF51B522}" dt="2024-12-17T14:19:37.046" v="806" actId="20577"/>
          <ac:graphicFrameMkLst>
            <pc:docMk/>
            <pc:sldMk cId="2112121789" sldId="256"/>
            <ac:graphicFrameMk id="5" creationId="{CA7C6511-0C32-CDAA-5E0B-3E47DDC28862}"/>
          </ac:graphicFrameMkLst>
        </pc:graphicFrameChg>
      </pc:sldChg>
    </pc:docChg>
  </pc:docChgLst>
  <pc:docChgLst>
    <pc:chgData name="Megan Bilsland" userId="1dcb2cd5-9094-4dd5-b428-8001273263fe" providerId="ADAL" clId="{F4221500-1759-4CA9-89B8-DEDBB980BE3E}"/>
    <pc:docChg chg="undo custSel addSld delSld modSld">
      <pc:chgData name="Megan Bilsland" userId="1dcb2cd5-9094-4dd5-b428-8001273263fe" providerId="ADAL" clId="{F4221500-1759-4CA9-89B8-DEDBB980BE3E}" dt="2024-07-17T08:49:25.645" v="418" actId="478"/>
      <pc:docMkLst>
        <pc:docMk/>
      </pc:docMkLst>
      <pc:sldChg chg="addSp delSp modSp add del mod">
        <pc:chgData name="Megan Bilsland" userId="1dcb2cd5-9094-4dd5-b428-8001273263fe" providerId="ADAL" clId="{F4221500-1759-4CA9-89B8-DEDBB980BE3E}" dt="2024-07-17T08:49:25.645" v="418" actId="478"/>
        <pc:sldMkLst>
          <pc:docMk/>
          <pc:sldMk cId="2112121789" sldId="256"/>
        </pc:sldMkLst>
      </pc:sldChg>
      <pc:sldChg chg="del">
        <pc:chgData name="Megan Bilsland" userId="1dcb2cd5-9094-4dd5-b428-8001273263fe" providerId="ADAL" clId="{F4221500-1759-4CA9-89B8-DEDBB980BE3E}" dt="2024-07-17T08:45:06.815" v="1" actId="47"/>
        <pc:sldMkLst>
          <pc:docMk/>
          <pc:sldMk cId="2757149919" sldId="257"/>
        </pc:sldMkLst>
      </pc:sldChg>
      <pc:sldChg chg="del">
        <pc:chgData name="Megan Bilsland" userId="1dcb2cd5-9094-4dd5-b428-8001273263fe" providerId="ADAL" clId="{F4221500-1759-4CA9-89B8-DEDBB980BE3E}" dt="2024-07-17T08:45:05.357" v="0" actId="47"/>
        <pc:sldMkLst>
          <pc:docMk/>
          <pc:sldMk cId="564154023" sldId="259"/>
        </pc:sldMkLst>
      </pc:sldChg>
      <pc:sldChg chg="del">
        <pc:chgData name="Megan Bilsland" userId="1dcb2cd5-9094-4dd5-b428-8001273263fe" providerId="ADAL" clId="{F4221500-1759-4CA9-89B8-DEDBB980BE3E}" dt="2024-07-17T08:45:07.077" v="2" actId="47"/>
        <pc:sldMkLst>
          <pc:docMk/>
          <pc:sldMk cId="1207002319" sldId="277"/>
        </pc:sldMkLst>
      </pc:sldChg>
      <pc:sldChg chg="del">
        <pc:chgData name="Megan Bilsland" userId="1dcb2cd5-9094-4dd5-b428-8001273263fe" providerId="ADAL" clId="{F4221500-1759-4CA9-89B8-DEDBB980BE3E}" dt="2024-07-17T08:45:07.387" v="4" actId="47"/>
        <pc:sldMkLst>
          <pc:docMk/>
          <pc:sldMk cId="2177636863" sldId="278"/>
        </pc:sldMkLst>
      </pc:sldChg>
      <pc:sldChg chg="del">
        <pc:chgData name="Megan Bilsland" userId="1dcb2cd5-9094-4dd5-b428-8001273263fe" providerId="ADAL" clId="{F4221500-1759-4CA9-89B8-DEDBB980BE3E}" dt="2024-07-17T08:45:07.242" v="3" actId="47"/>
        <pc:sldMkLst>
          <pc:docMk/>
          <pc:sldMk cId="2702023828" sldId="286"/>
        </pc:sldMkLst>
      </pc:sldChg>
      <pc:sldChg chg="del">
        <pc:chgData name="Megan Bilsland" userId="1dcb2cd5-9094-4dd5-b428-8001273263fe" providerId="ADAL" clId="{F4221500-1759-4CA9-89B8-DEDBB980BE3E}" dt="2024-07-17T08:45:07.537" v="5" actId="47"/>
        <pc:sldMkLst>
          <pc:docMk/>
          <pc:sldMk cId="2181603635" sldId="287"/>
        </pc:sldMkLst>
      </pc:sldChg>
      <pc:sldChg chg="del">
        <pc:chgData name="Megan Bilsland" userId="1dcb2cd5-9094-4dd5-b428-8001273263fe" providerId="ADAL" clId="{F4221500-1759-4CA9-89B8-DEDBB980BE3E}" dt="2024-07-17T08:45:07.702" v="6" actId="47"/>
        <pc:sldMkLst>
          <pc:docMk/>
          <pc:sldMk cId="1192918652" sldId="288"/>
        </pc:sldMkLst>
      </pc:sldChg>
      <pc:sldMasterChg chg="addSldLayout delSldLayout">
        <pc:chgData name="Megan Bilsland" userId="1dcb2cd5-9094-4dd5-b428-8001273263fe" providerId="ADAL" clId="{F4221500-1759-4CA9-89B8-DEDBB980BE3E}" dt="2024-07-17T08:45:09.008" v="8" actId="47"/>
        <pc:sldMasterMkLst>
          <pc:docMk/>
          <pc:sldMasterMk cId="0" sldId="2147483648"/>
        </pc:sldMasterMkLst>
        <pc:sldLayoutChg chg="add del">
          <pc:chgData name="Megan Bilsland" userId="1dcb2cd5-9094-4dd5-b428-8001273263fe" providerId="ADAL" clId="{F4221500-1759-4CA9-89B8-DEDBB980BE3E}" dt="2024-07-17T08:45:09.008" v="8" actId="47"/>
          <pc:sldLayoutMkLst>
            <pc:docMk/>
            <pc:sldMasterMk cId="0" sldId="2147483648"/>
            <pc:sldLayoutMk cId="0" sldId="2147483649"/>
          </pc:sldLayoutMkLst>
        </pc:sldLayoutChg>
        <pc:sldLayoutChg chg="del">
          <pc:chgData name="Megan Bilsland" userId="1dcb2cd5-9094-4dd5-b428-8001273263fe" providerId="ADAL" clId="{F4221500-1759-4CA9-89B8-DEDBB980BE3E}" dt="2024-07-17T08:45:07.702" v="6" actId="47"/>
          <pc:sldLayoutMkLst>
            <pc:docMk/>
            <pc:sldMasterMk cId="0" sldId="2147483648"/>
            <pc:sldLayoutMk cId="0" sldId="2147483665"/>
          </pc:sldLayoutMkLst>
        </pc:sldLayoutChg>
      </pc:sldMaster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16E2FE9-F28A-47F0-BAEA-40444170140A}" type="doc">
      <dgm:prSet loTypeId="urn:microsoft.com/office/officeart/2005/8/layout/orgChart1" loCatId="hierarchy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B69A64DB-1714-436F-90C8-41D514202708}">
      <dgm:prSet phldrT="[Text]"/>
      <dgm:spPr/>
      <dgm:t>
        <a:bodyPr/>
        <a:lstStyle/>
        <a:p>
          <a:r>
            <a:rPr lang="en-GB" dirty="0"/>
            <a:t>Composing to a visual</a:t>
          </a:r>
        </a:p>
      </dgm:t>
    </dgm:pt>
    <dgm:pt modelId="{2AD2AE4D-454E-4088-A509-A991B19DF4A4}" type="parTrans" cxnId="{FC0709F5-91A6-472A-9C50-F8C446C3D874}">
      <dgm:prSet/>
      <dgm:spPr/>
      <dgm:t>
        <a:bodyPr/>
        <a:lstStyle/>
        <a:p>
          <a:endParaRPr lang="en-GB"/>
        </a:p>
      </dgm:t>
    </dgm:pt>
    <dgm:pt modelId="{37C5BB85-1770-44CE-B86D-BD70B871CEA9}" type="sibTrans" cxnId="{FC0709F5-91A6-472A-9C50-F8C446C3D874}">
      <dgm:prSet/>
      <dgm:spPr/>
      <dgm:t>
        <a:bodyPr/>
        <a:lstStyle/>
        <a:p>
          <a:endParaRPr lang="en-GB"/>
        </a:p>
      </dgm:t>
    </dgm:pt>
    <dgm:pt modelId="{29CC732A-4939-422F-B7D0-2B51D7C895AB}" type="asst">
      <dgm:prSet phldrT="[Text]"/>
      <dgm:spPr/>
      <dgm:t>
        <a:bodyPr/>
        <a:lstStyle/>
        <a:p>
          <a:r>
            <a:rPr lang="en-GB" dirty="0"/>
            <a:t>Musical representations of other art forms</a:t>
          </a:r>
        </a:p>
      </dgm:t>
    </dgm:pt>
    <dgm:pt modelId="{DAFAB1A0-1F64-41C9-90BE-569B207832E5}" type="parTrans" cxnId="{A8F3177E-1181-4718-A1C7-1920CAAEE3A7}">
      <dgm:prSet/>
      <dgm:spPr/>
      <dgm:t>
        <a:bodyPr/>
        <a:lstStyle/>
        <a:p>
          <a:endParaRPr lang="en-GB"/>
        </a:p>
      </dgm:t>
    </dgm:pt>
    <dgm:pt modelId="{D9D97652-9718-4A7F-A7A3-066BAF405C24}" type="sibTrans" cxnId="{A8F3177E-1181-4718-A1C7-1920CAAEE3A7}">
      <dgm:prSet/>
      <dgm:spPr/>
      <dgm:t>
        <a:bodyPr/>
        <a:lstStyle/>
        <a:p>
          <a:endParaRPr lang="en-GB"/>
        </a:p>
      </dgm:t>
    </dgm:pt>
    <dgm:pt modelId="{2099657F-5E95-4A9A-8397-C719E7118C6D}">
      <dgm:prSet phldrT="[Text]"/>
      <dgm:spPr/>
      <dgm:t>
        <a:bodyPr/>
        <a:lstStyle/>
        <a:p>
          <a:r>
            <a:rPr lang="en-GB" dirty="0"/>
            <a:t>Assessing use of elements</a:t>
          </a:r>
        </a:p>
      </dgm:t>
    </dgm:pt>
    <dgm:pt modelId="{26D77EF0-471E-49ED-9272-83A30D8CDB1F}" type="parTrans" cxnId="{0FCCDE68-D4E5-4463-9590-B4C8B835BB41}">
      <dgm:prSet/>
      <dgm:spPr/>
      <dgm:t>
        <a:bodyPr/>
        <a:lstStyle/>
        <a:p>
          <a:endParaRPr lang="en-GB"/>
        </a:p>
      </dgm:t>
    </dgm:pt>
    <dgm:pt modelId="{50EA005A-EBFF-4928-B918-A63F41C90005}" type="sibTrans" cxnId="{0FCCDE68-D4E5-4463-9590-B4C8B835BB41}">
      <dgm:prSet/>
      <dgm:spPr/>
      <dgm:t>
        <a:bodyPr/>
        <a:lstStyle/>
        <a:p>
          <a:endParaRPr lang="en-GB"/>
        </a:p>
      </dgm:t>
    </dgm:pt>
    <dgm:pt modelId="{0AF6BE1F-9CB6-4F85-8A35-33D4C5115213}">
      <dgm:prSet phldrT="[Text]"/>
      <dgm:spPr/>
      <dgm:t>
        <a:bodyPr/>
        <a:lstStyle/>
        <a:p>
          <a:r>
            <a:rPr lang="en-GB" dirty="0"/>
            <a:t>Assessing booklet work</a:t>
          </a:r>
        </a:p>
      </dgm:t>
    </dgm:pt>
    <dgm:pt modelId="{6D2ECB51-2F3D-4A9A-B17C-D041211B851C}" type="parTrans" cxnId="{7C6D4977-5942-4A58-A57F-1AA8FDA8C700}">
      <dgm:prSet/>
      <dgm:spPr/>
      <dgm:t>
        <a:bodyPr/>
        <a:lstStyle/>
        <a:p>
          <a:endParaRPr lang="en-GB"/>
        </a:p>
      </dgm:t>
    </dgm:pt>
    <dgm:pt modelId="{C05E52EB-5669-42D3-97B5-ACBBC894550D}" type="sibTrans" cxnId="{7C6D4977-5942-4A58-A57F-1AA8FDA8C700}">
      <dgm:prSet/>
      <dgm:spPr/>
      <dgm:t>
        <a:bodyPr/>
        <a:lstStyle/>
        <a:p>
          <a:endParaRPr lang="en-GB"/>
        </a:p>
      </dgm:t>
    </dgm:pt>
    <dgm:pt modelId="{F24A8D2B-A1D4-4763-8B5A-C0794AFF4313}">
      <dgm:prSet phldrT="[Text]"/>
      <dgm:spPr/>
      <dgm:t>
        <a:bodyPr/>
        <a:lstStyle/>
        <a:p>
          <a:r>
            <a:rPr lang="en-GB" dirty="0"/>
            <a:t>Melody</a:t>
          </a:r>
        </a:p>
      </dgm:t>
    </dgm:pt>
    <dgm:pt modelId="{10A0E1AD-ECBD-4611-A7D6-EBD2B71DE119}" type="parTrans" cxnId="{193D686D-68C1-436A-B07D-2E8E86C8E3CF}">
      <dgm:prSet/>
      <dgm:spPr/>
      <dgm:t>
        <a:bodyPr/>
        <a:lstStyle/>
        <a:p>
          <a:endParaRPr lang="en-GB"/>
        </a:p>
      </dgm:t>
    </dgm:pt>
    <dgm:pt modelId="{FFC1420C-F885-4FBB-81B1-D4475E1663B1}" type="sibTrans" cxnId="{193D686D-68C1-436A-B07D-2E8E86C8E3CF}">
      <dgm:prSet/>
      <dgm:spPr/>
      <dgm:t>
        <a:bodyPr/>
        <a:lstStyle/>
        <a:p>
          <a:endParaRPr lang="en-GB"/>
        </a:p>
      </dgm:t>
    </dgm:pt>
    <dgm:pt modelId="{765629F4-3974-4564-BA2E-19555A15AD46}">
      <dgm:prSet phldrT="[Text]"/>
      <dgm:spPr/>
      <dgm:t>
        <a:bodyPr/>
        <a:lstStyle/>
        <a:p>
          <a:r>
            <a:rPr lang="en-GB" dirty="0"/>
            <a:t>Assessing mind maps</a:t>
          </a:r>
        </a:p>
      </dgm:t>
    </dgm:pt>
    <dgm:pt modelId="{FEE1A302-887A-410D-836D-E46C13DFA8D0}" type="parTrans" cxnId="{BC898F46-7EBE-40FD-ABFD-9CD8D08D195F}">
      <dgm:prSet/>
      <dgm:spPr/>
      <dgm:t>
        <a:bodyPr/>
        <a:lstStyle/>
        <a:p>
          <a:endParaRPr lang="en-GB"/>
        </a:p>
      </dgm:t>
    </dgm:pt>
    <dgm:pt modelId="{C2A4B735-5300-4EEB-80BD-C481CB443EF7}" type="sibTrans" cxnId="{BC898F46-7EBE-40FD-ABFD-9CD8D08D195F}">
      <dgm:prSet/>
      <dgm:spPr/>
      <dgm:t>
        <a:bodyPr/>
        <a:lstStyle/>
        <a:p>
          <a:endParaRPr lang="en-GB"/>
        </a:p>
      </dgm:t>
    </dgm:pt>
    <dgm:pt modelId="{0C08E27B-0190-4B2D-AAE1-F5872C464892}">
      <dgm:prSet phldrT="[Text]"/>
      <dgm:spPr/>
      <dgm:t>
        <a:bodyPr/>
        <a:lstStyle/>
        <a:p>
          <a:r>
            <a:rPr lang="en-GB" dirty="0"/>
            <a:t>Texture</a:t>
          </a:r>
        </a:p>
      </dgm:t>
    </dgm:pt>
    <dgm:pt modelId="{07AFD339-89DB-4C90-B5B5-FD1C9B09E759}" type="parTrans" cxnId="{EF0C0EF3-61E4-4506-82DD-4F4DF916C766}">
      <dgm:prSet/>
      <dgm:spPr/>
      <dgm:t>
        <a:bodyPr/>
        <a:lstStyle/>
        <a:p>
          <a:endParaRPr lang="en-GB"/>
        </a:p>
      </dgm:t>
    </dgm:pt>
    <dgm:pt modelId="{07BA9003-54B1-4982-AB66-555A864A18D6}" type="sibTrans" cxnId="{EF0C0EF3-61E4-4506-82DD-4F4DF916C766}">
      <dgm:prSet/>
      <dgm:spPr/>
      <dgm:t>
        <a:bodyPr/>
        <a:lstStyle/>
        <a:p>
          <a:endParaRPr lang="en-GB"/>
        </a:p>
      </dgm:t>
    </dgm:pt>
    <dgm:pt modelId="{8B63F435-C843-421B-809A-574BCFCF63A0}">
      <dgm:prSet phldrT="[Text]"/>
      <dgm:spPr/>
      <dgm:t>
        <a:bodyPr/>
        <a:lstStyle/>
        <a:p>
          <a:r>
            <a:rPr lang="en-GB" dirty="0"/>
            <a:t>What it is</a:t>
          </a:r>
        </a:p>
      </dgm:t>
    </dgm:pt>
    <dgm:pt modelId="{AC71A809-B3FD-42C6-B25F-792EE54D0077}" type="parTrans" cxnId="{9E4BF21F-F378-4D4F-8C67-FEE79B1E32AA}">
      <dgm:prSet/>
      <dgm:spPr/>
      <dgm:t>
        <a:bodyPr/>
        <a:lstStyle/>
        <a:p>
          <a:endParaRPr lang="en-GB"/>
        </a:p>
      </dgm:t>
    </dgm:pt>
    <dgm:pt modelId="{9AF2827F-814F-4BE9-A12F-DD48A02293FC}" type="sibTrans" cxnId="{9E4BF21F-F378-4D4F-8C67-FEE79B1E32AA}">
      <dgm:prSet/>
      <dgm:spPr/>
      <dgm:t>
        <a:bodyPr/>
        <a:lstStyle/>
        <a:p>
          <a:endParaRPr lang="en-GB"/>
        </a:p>
      </dgm:t>
    </dgm:pt>
    <dgm:pt modelId="{B4323FEA-A88D-4466-964C-83DF1FEC7A8D}">
      <dgm:prSet phldrT="[Text]"/>
      <dgm:spPr/>
      <dgm:t>
        <a:bodyPr/>
        <a:lstStyle/>
        <a:p>
          <a:r>
            <a:rPr lang="en-GB" dirty="0"/>
            <a:t>How to perform it</a:t>
          </a:r>
        </a:p>
      </dgm:t>
    </dgm:pt>
    <dgm:pt modelId="{023B8521-0A83-4DDC-849C-3C62322F618E}" type="parTrans" cxnId="{60A55401-6975-4210-8889-3A4473578201}">
      <dgm:prSet/>
      <dgm:spPr/>
      <dgm:t>
        <a:bodyPr/>
        <a:lstStyle/>
        <a:p>
          <a:endParaRPr lang="en-GB"/>
        </a:p>
      </dgm:t>
    </dgm:pt>
    <dgm:pt modelId="{1F005893-0071-47B0-828F-14B68FE94102}" type="sibTrans" cxnId="{60A55401-6975-4210-8889-3A4473578201}">
      <dgm:prSet/>
      <dgm:spPr/>
      <dgm:t>
        <a:bodyPr/>
        <a:lstStyle/>
        <a:p>
          <a:endParaRPr lang="en-GB"/>
        </a:p>
      </dgm:t>
    </dgm:pt>
    <dgm:pt modelId="{12A1A0AF-A823-4965-9973-3591849832D1}">
      <dgm:prSet phldrT="[Text]"/>
      <dgm:spPr/>
      <dgm:t>
        <a:bodyPr/>
        <a:lstStyle/>
        <a:p>
          <a:r>
            <a:rPr lang="en-GB" dirty="0"/>
            <a:t>Rhythm</a:t>
          </a:r>
        </a:p>
      </dgm:t>
    </dgm:pt>
    <dgm:pt modelId="{2D834397-27B8-44EF-866D-CEE36CDFA9C1}" type="parTrans" cxnId="{21FB233A-C251-4B69-B0E8-5084E277585C}">
      <dgm:prSet/>
      <dgm:spPr/>
      <dgm:t>
        <a:bodyPr/>
        <a:lstStyle/>
        <a:p>
          <a:endParaRPr lang="en-GB"/>
        </a:p>
      </dgm:t>
    </dgm:pt>
    <dgm:pt modelId="{414CDE3C-9F15-45AA-9F2C-A3972B39B8CD}" type="sibTrans" cxnId="{21FB233A-C251-4B69-B0E8-5084E277585C}">
      <dgm:prSet/>
      <dgm:spPr/>
      <dgm:t>
        <a:bodyPr/>
        <a:lstStyle/>
        <a:p>
          <a:endParaRPr lang="en-GB"/>
        </a:p>
      </dgm:t>
    </dgm:pt>
    <dgm:pt modelId="{30D9792C-D512-4A87-B6BE-707FEA28023B}">
      <dgm:prSet phldrT="[Text]"/>
      <dgm:spPr/>
      <dgm:t>
        <a:bodyPr/>
        <a:lstStyle/>
        <a:p>
          <a:r>
            <a:rPr lang="en-GB" dirty="0"/>
            <a:t>What it is</a:t>
          </a:r>
        </a:p>
      </dgm:t>
    </dgm:pt>
    <dgm:pt modelId="{6BFE3468-6499-4EFA-82ED-6AC68BE86D3A}" type="parTrans" cxnId="{B34CDCD5-A297-49F0-80CA-858ACDCF7F64}">
      <dgm:prSet/>
      <dgm:spPr/>
      <dgm:t>
        <a:bodyPr/>
        <a:lstStyle/>
        <a:p>
          <a:endParaRPr lang="en-GB"/>
        </a:p>
      </dgm:t>
    </dgm:pt>
    <dgm:pt modelId="{D8C35047-51E7-4ED2-82B9-EEF920AA987F}" type="sibTrans" cxnId="{B34CDCD5-A297-49F0-80CA-858ACDCF7F64}">
      <dgm:prSet/>
      <dgm:spPr/>
      <dgm:t>
        <a:bodyPr/>
        <a:lstStyle/>
        <a:p>
          <a:endParaRPr lang="en-GB"/>
        </a:p>
      </dgm:t>
    </dgm:pt>
    <dgm:pt modelId="{D18A59F9-ECC3-4B86-9C65-70406A00D852}">
      <dgm:prSet phldrT="[Text]"/>
      <dgm:spPr/>
      <dgm:t>
        <a:bodyPr/>
        <a:lstStyle/>
        <a:p>
          <a:r>
            <a:rPr lang="en-GB" dirty="0"/>
            <a:t>Dynamics</a:t>
          </a:r>
        </a:p>
      </dgm:t>
    </dgm:pt>
    <dgm:pt modelId="{8D13A95F-9F97-410E-A2C3-0DD0D4054AC8}" type="parTrans" cxnId="{A24946F2-8D21-4D11-AEFD-FDB273C06A8F}">
      <dgm:prSet/>
      <dgm:spPr/>
      <dgm:t>
        <a:bodyPr/>
        <a:lstStyle/>
        <a:p>
          <a:endParaRPr lang="en-GB"/>
        </a:p>
      </dgm:t>
    </dgm:pt>
    <dgm:pt modelId="{CADB30A0-FD27-4A1E-8F7E-22999F63E6F0}" type="sibTrans" cxnId="{A24946F2-8D21-4D11-AEFD-FDB273C06A8F}">
      <dgm:prSet/>
      <dgm:spPr/>
      <dgm:t>
        <a:bodyPr/>
        <a:lstStyle/>
        <a:p>
          <a:endParaRPr lang="en-GB"/>
        </a:p>
      </dgm:t>
    </dgm:pt>
    <dgm:pt modelId="{FFB4A481-B172-4C26-A2D5-252EE45A4126}">
      <dgm:prSet phldrT="[Text]"/>
      <dgm:spPr/>
      <dgm:t>
        <a:bodyPr/>
        <a:lstStyle/>
        <a:p>
          <a:r>
            <a:rPr lang="en-GB" dirty="0"/>
            <a:t>What it is</a:t>
          </a:r>
        </a:p>
      </dgm:t>
    </dgm:pt>
    <dgm:pt modelId="{A0F8C3F0-F2F0-4AC6-9F62-E1C7B2DF2489}" type="parTrans" cxnId="{A96DC96D-7679-43F0-8DB5-6BA757E239BF}">
      <dgm:prSet/>
      <dgm:spPr/>
      <dgm:t>
        <a:bodyPr/>
        <a:lstStyle/>
        <a:p>
          <a:endParaRPr lang="en-GB"/>
        </a:p>
      </dgm:t>
    </dgm:pt>
    <dgm:pt modelId="{7ED79EE7-9715-4038-AF1E-B928288ECE1B}" type="sibTrans" cxnId="{A96DC96D-7679-43F0-8DB5-6BA757E239BF}">
      <dgm:prSet/>
      <dgm:spPr/>
      <dgm:t>
        <a:bodyPr/>
        <a:lstStyle/>
        <a:p>
          <a:endParaRPr lang="en-GB"/>
        </a:p>
      </dgm:t>
    </dgm:pt>
    <dgm:pt modelId="{BFE918C8-E09E-44F1-8A52-1662B8F945D3}">
      <dgm:prSet phldrT="[Text]"/>
      <dgm:spPr/>
      <dgm:t>
        <a:bodyPr/>
        <a:lstStyle/>
        <a:p>
          <a:r>
            <a:rPr lang="en-GB" dirty="0"/>
            <a:t>Legato</a:t>
          </a:r>
        </a:p>
      </dgm:t>
    </dgm:pt>
    <dgm:pt modelId="{2805F605-FAAA-4D10-A07C-4C250F798559}" type="parTrans" cxnId="{0099D9CE-1EE7-4E78-994B-1C558611D9CC}">
      <dgm:prSet/>
      <dgm:spPr/>
      <dgm:t>
        <a:bodyPr/>
        <a:lstStyle/>
        <a:p>
          <a:endParaRPr lang="en-GB"/>
        </a:p>
      </dgm:t>
    </dgm:pt>
    <dgm:pt modelId="{26E9478D-AC30-4423-B73E-EEA131F13E9F}" type="sibTrans" cxnId="{0099D9CE-1EE7-4E78-994B-1C558611D9CC}">
      <dgm:prSet/>
      <dgm:spPr/>
      <dgm:t>
        <a:bodyPr/>
        <a:lstStyle/>
        <a:p>
          <a:endParaRPr lang="en-GB"/>
        </a:p>
      </dgm:t>
    </dgm:pt>
    <dgm:pt modelId="{055A55C7-070E-4969-B7D5-A3F1B97B89F2}">
      <dgm:prSet phldrT="[Text]"/>
      <dgm:spPr/>
      <dgm:t>
        <a:bodyPr/>
        <a:lstStyle/>
        <a:p>
          <a:r>
            <a:rPr lang="en-GB" dirty="0"/>
            <a:t>Showing it on a score</a:t>
          </a:r>
        </a:p>
      </dgm:t>
    </dgm:pt>
    <dgm:pt modelId="{91486995-069C-4893-B6DF-93A4744CCBC0}" type="parTrans" cxnId="{95A440EF-2137-49C1-B8EA-F0775D2AD21B}">
      <dgm:prSet/>
      <dgm:spPr/>
      <dgm:t>
        <a:bodyPr/>
        <a:lstStyle/>
        <a:p>
          <a:endParaRPr lang="en-GB"/>
        </a:p>
      </dgm:t>
    </dgm:pt>
    <dgm:pt modelId="{2A3CECFD-AF44-46F8-A43B-8E3DC9D871CC}" type="sibTrans" cxnId="{95A440EF-2137-49C1-B8EA-F0775D2AD21B}">
      <dgm:prSet/>
      <dgm:spPr/>
      <dgm:t>
        <a:bodyPr/>
        <a:lstStyle/>
        <a:p>
          <a:endParaRPr lang="en-GB"/>
        </a:p>
      </dgm:t>
    </dgm:pt>
    <dgm:pt modelId="{73987D31-EFAF-4985-B9A3-9A3D8BB5CD8E}">
      <dgm:prSet phldrT="[Text]"/>
      <dgm:spPr/>
      <dgm:t>
        <a:bodyPr/>
        <a:lstStyle/>
        <a:p>
          <a:r>
            <a:rPr lang="en-GB" dirty="0"/>
            <a:t>Articulation</a:t>
          </a:r>
        </a:p>
      </dgm:t>
    </dgm:pt>
    <dgm:pt modelId="{ADA00DF6-CB61-411B-894B-83D16EF90E31}" type="parTrans" cxnId="{D8E2BCDE-EA9B-4B2D-B184-BA2E17EF4F9D}">
      <dgm:prSet/>
      <dgm:spPr/>
      <dgm:t>
        <a:bodyPr/>
        <a:lstStyle/>
        <a:p>
          <a:endParaRPr lang="en-GB"/>
        </a:p>
      </dgm:t>
    </dgm:pt>
    <dgm:pt modelId="{CDDB03F2-694E-4C17-9581-58F2FDB9FB9F}" type="sibTrans" cxnId="{D8E2BCDE-EA9B-4B2D-B184-BA2E17EF4F9D}">
      <dgm:prSet/>
      <dgm:spPr/>
      <dgm:t>
        <a:bodyPr/>
        <a:lstStyle/>
        <a:p>
          <a:endParaRPr lang="en-GB"/>
        </a:p>
      </dgm:t>
    </dgm:pt>
    <dgm:pt modelId="{260C33F1-A4C9-4084-86D6-64C57B61D654}">
      <dgm:prSet phldrT="[Text]"/>
      <dgm:spPr/>
      <dgm:t>
        <a:bodyPr/>
        <a:lstStyle/>
        <a:p>
          <a:r>
            <a:rPr lang="en-GB" dirty="0"/>
            <a:t>What it is</a:t>
          </a:r>
        </a:p>
      </dgm:t>
    </dgm:pt>
    <dgm:pt modelId="{A0792D06-C6BE-40FA-88E1-84031AB65B05}" type="parTrans" cxnId="{551946A1-4A94-45A6-801C-A08D48BF4E14}">
      <dgm:prSet/>
      <dgm:spPr/>
      <dgm:t>
        <a:bodyPr/>
        <a:lstStyle/>
        <a:p>
          <a:endParaRPr lang="en-GB"/>
        </a:p>
      </dgm:t>
    </dgm:pt>
    <dgm:pt modelId="{263594C0-4AAE-433E-A5E7-F8F42C0B299E}" type="sibTrans" cxnId="{551946A1-4A94-45A6-801C-A08D48BF4E14}">
      <dgm:prSet/>
      <dgm:spPr/>
      <dgm:t>
        <a:bodyPr/>
        <a:lstStyle/>
        <a:p>
          <a:endParaRPr lang="en-GB"/>
        </a:p>
      </dgm:t>
    </dgm:pt>
    <dgm:pt modelId="{73CC02A7-620F-41EC-817C-1C8F8C8CDAB2}">
      <dgm:prSet phldrT="[Text]"/>
      <dgm:spPr/>
      <dgm:t>
        <a:bodyPr/>
        <a:lstStyle/>
        <a:p>
          <a:r>
            <a:rPr lang="en-GB" dirty="0"/>
            <a:t>Self-assessment</a:t>
          </a:r>
        </a:p>
      </dgm:t>
    </dgm:pt>
    <dgm:pt modelId="{94E891D9-020F-4943-87C4-D71135A3EFCD}" type="parTrans" cxnId="{4FC5D855-0FE0-4488-8237-75C51EBF4CE2}">
      <dgm:prSet/>
      <dgm:spPr/>
      <dgm:t>
        <a:bodyPr/>
        <a:lstStyle/>
        <a:p>
          <a:endParaRPr lang="en-GB"/>
        </a:p>
      </dgm:t>
    </dgm:pt>
    <dgm:pt modelId="{559D8598-C46C-4836-8932-6414F224BD41}" type="sibTrans" cxnId="{4FC5D855-0FE0-4488-8237-75C51EBF4CE2}">
      <dgm:prSet/>
      <dgm:spPr/>
      <dgm:t>
        <a:bodyPr/>
        <a:lstStyle/>
        <a:p>
          <a:endParaRPr lang="en-GB"/>
        </a:p>
      </dgm:t>
    </dgm:pt>
    <dgm:pt modelId="{77D2A1F9-5545-4D34-86C3-4A17C6A3590F}">
      <dgm:prSet phldrT="[Text]"/>
      <dgm:spPr/>
      <dgm:t>
        <a:bodyPr/>
        <a:lstStyle/>
        <a:p>
          <a:r>
            <a:rPr lang="en-GB" dirty="0"/>
            <a:t>Pitch</a:t>
          </a:r>
        </a:p>
      </dgm:t>
    </dgm:pt>
    <dgm:pt modelId="{9F1F08F6-9340-4C2C-8FC3-63084A15221F}" type="parTrans" cxnId="{B9173733-79A4-47A8-BA3B-89F792D73540}">
      <dgm:prSet/>
      <dgm:spPr/>
      <dgm:t>
        <a:bodyPr/>
        <a:lstStyle/>
        <a:p>
          <a:endParaRPr lang="en-GB"/>
        </a:p>
      </dgm:t>
    </dgm:pt>
    <dgm:pt modelId="{8987B77B-CF4C-49CA-A340-753DF6EBD6EE}" type="sibTrans" cxnId="{B9173733-79A4-47A8-BA3B-89F792D73540}">
      <dgm:prSet/>
      <dgm:spPr/>
      <dgm:t>
        <a:bodyPr/>
        <a:lstStyle/>
        <a:p>
          <a:endParaRPr lang="en-GB"/>
        </a:p>
      </dgm:t>
    </dgm:pt>
    <dgm:pt modelId="{E499FA89-C301-4C9E-BE87-6A5CFF32DD26}">
      <dgm:prSet phldrT="[Text]"/>
      <dgm:spPr/>
      <dgm:t>
        <a:bodyPr/>
        <a:lstStyle/>
        <a:p>
          <a:r>
            <a:rPr lang="en-GB" dirty="0"/>
            <a:t>Different note names/lengths</a:t>
          </a:r>
        </a:p>
      </dgm:t>
    </dgm:pt>
    <dgm:pt modelId="{0501A002-01D2-40B5-A3E7-5E174ABB3E44}" type="parTrans" cxnId="{5C2F04E6-05B6-479E-B30C-2CF690B328B5}">
      <dgm:prSet/>
      <dgm:spPr/>
      <dgm:t>
        <a:bodyPr/>
        <a:lstStyle/>
        <a:p>
          <a:endParaRPr lang="en-GB"/>
        </a:p>
      </dgm:t>
    </dgm:pt>
    <dgm:pt modelId="{410D71FA-642C-420C-8631-7D6579CED408}" type="sibTrans" cxnId="{5C2F04E6-05B6-479E-B30C-2CF690B328B5}">
      <dgm:prSet/>
      <dgm:spPr/>
      <dgm:t>
        <a:bodyPr/>
        <a:lstStyle/>
        <a:p>
          <a:endParaRPr lang="en-GB"/>
        </a:p>
      </dgm:t>
    </dgm:pt>
    <dgm:pt modelId="{2F31D0B7-0139-4006-966C-7413BC2188AA}">
      <dgm:prSet phldrT="[Text]"/>
      <dgm:spPr/>
      <dgm:t>
        <a:bodyPr/>
        <a:lstStyle/>
        <a:p>
          <a:r>
            <a:rPr lang="en-GB" dirty="0"/>
            <a:t>Use of silence</a:t>
          </a:r>
        </a:p>
      </dgm:t>
    </dgm:pt>
    <dgm:pt modelId="{B3B8FC52-0781-45F9-8A5A-EEE982AEBFB0}" type="parTrans" cxnId="{35D2C7F1-7560-4A04-AACF-5A2762BDA748}">
      <dgm:prSet/>
      <dgm:spPr/>
      <dgm:t>
        <a:bodyPr/>
        <a:lstStyle/>
        <a:p>
          <a:endParaRPr lang="en-GB"/>
        </a:p>
      </dgm:t>
    </dgm:pt>
    <dgm:pt modelId="{9DB91655-F45F-46AC-9346-5E462E635BB4}" type="sibTrans" cxnId="{35D2C7F1-7560-4A04-AACF-5A2762BDA748}">
      <dgm:prSet/>
      <dgm:spPr/>
      <dgm:t>
        <a:bodyPr/>
        <a:lstStyle/>
        <a:p>
          <a:endParaRPr lang="en-GB"/>
        </a:p>
      </dgm:t>
    </dgm:pt>
    <dgm:pt modelId="{9FE22D5E-4B74-4AB7-814D-E79848278218}">
      <dgm:prSet phldrT="[Text]"/>
      <dgm:spPr/>
      <dgm:t>
        <a:bodyPr/>
        <a:lstStyle/>
        <a:p>
          <a:r>
            <a:rPr lang="en-GB" dirty="0"/>
            <a:t>Automation</a:t>
          </a:r>
        </a:p>
      </dgm:t>
    </dgm:pt>
    <dgm:pt modelId="{978CF277-71F3-48F4-96AB-53DF288E38F3}" type="parTrans" cxnId="{0D94E06B-562F-48C5-BE33-9DC979F45252}">
      <dgm:prSet/>
      <dgm:spPr/>
      <dgm:t>
        <a:bodyPr/>
        <a:lstStyle/>
        <a:p>
          <a:endParaRPr lang="en-GB"/>
        </a:p>
      </dgm:t>
    </dgm:pt>
    <dgm:pt modelId="{C1091FC6-0DF8-4020-AF39-AC6AAE73AC08}" type="sibTrans" cxnId="{0D94E06B-562F-48C5-BE33-9DC979F45252}">
      <dgm:prSet/>
      <dgm:spPr/>
      <dgm:t>
        <a:bodyPr/>
        <a:lstStyle/>
        <a:p>
          <a:endParaRPr lang="en-GB"/>
        </a:p>
      </dgm:t>
    </dgm:pt>
    <dgm:pt modelId="{93D0684B-C5DD-4261-BAA9-D1EB8B09B982}">
      <dgm:prSet phldrT="[Text]"/>
      <dgm:spPr/>
      <dgm:t>
        <a:bodyPr/>
        <a:lstStyle/>
        <a:p>
          <a:r>
            <a:rPr lang="en-GB" dirty="0"/>
            <a:t>What might represent it visually</a:t>
          </a:r>
        </a:p>
      </dgm:t>
    </dgm:pt>
    <dgm:pt modelId="{92C93924-8658-4EF5-8A9E-2A2D291916C5}" type="parTrans" cxnId="{A63C3E84-4B7F-4502-9DB5-839736886DF1}">
      <dgm:prSet/>
      <dgm:spPr/>
      <dgm:t>
        <a:bodyPr/>
        <a:lstStyle/>
        <a:p>
          <a:endParaRPr lang="en-GB"/>
        </a:p>
      </dgm:t>
    </dgm:pt>
    <dgm:pt modelId="{9685D6D9-9BB5-40AE-BF02-D2900682ED6D}" type="sibTrans" cxnId="{A63C3E84-4B7F-4502-9DB5-839736886DF1}">
      <dgm:prSet/>
      <dgm:spPr/>
      <dgm:t>
        <a:bodyPr/>
        <a:lstStyle/>
        <a:p>
          <a:endParaRPr lang="en-GB"/>
        </a:p>
      </dgm:t>
    </dgm:pt>
    <dgm:pt modelId="{5E3F0E34-EAB1-475D-9406-7949D8573072}">
      <dgm:prSet phldrT="[Text]"/>
      <dgm:spPr/>
      <dgm:t>
        <a:bodyPr/>
        <a:lstStyle/>
        <a:p>
          <a:r>
            <a:rPr lang="en-GB"/>
            <a:t>What might represent it visually</a:t>
          </a:r>
          <a:endParaRPr lang="en-GB" dirty="0"/>
        </a:p>
      </dgm:t>
    </dgm:pt>
    <dgm:pt modelId="{89C98222-CAB5-4941-A15A-BE230D104284}" type="parTrans" cxnId="{2A1EF099-3FEB-4544-84A0-61DB5280690D}">
      <dgm:prSet/>
      <dgm:spPr/>
      <dgm:t>
        <a:bodyPr/>
        <a:lstStyle/>
        <a:p>
          <a:endParaRPr lang="en-GB"/>
        </a:p>
      </dgm:t>
    </dgm:pt>
    <dgm:pt modelId="{724300F0-5FC1-4B7F-A2B0-6E602F6FD63E}" type="sibTrans" cxnId="{2A1EF099-3FEB-4544-84A0-61DB5280690D}">
      <dgm:prSet/>
      <dgm:spPr/>
      <dgm:t>
        <a:bodyPr/>
        <a:lstStyle/>
        <a:p>
          <a:endParaRPr lang="en-GB"/>
        </a:p>
      </dgm:t>
    </dgm:pt>
    <dgm:pt modelId="{8C676A03-92B1-4EC5-A142-631083E5F5CA}">
      <dgm:prSet phldrT="[Text]"/>
      <dgm:spPr/>
      <dgm:t>
        <a:bodyPr/>
        <a:lstStyle/>
        <a:p>
          <a:r>
            <a:rPr lang="en-GB" dirty="0"/>
            <a:t>Staccato</a:t>
          </a:r>
        </a:p>
      </dgm:t>
    </dgm:pt>
    <dgm:pt modelId="{9C37EDE9-0943-4C58-A5CA-B8BEF4543ED0}" type="parTrans" cxnId="{1DBB809F-B4AB-46A7-9ADD-6C156F17E87D}">
      <dgm:prSet/>
      <dgm:spPr/>
      <dgm:t>
        <a:bodyPr/>
        <a:lstStyle/>
        <a:p>
          <a:endParaRPr lang="en-GB"/>
        </a:p>
      </dgm:t>
    </dgm:pt>
    <dgm:pt modelId="{19DD3051-941D-4AF5-9264-497E5FA16699}" type="sibTrans" cxnId="{1DBB809F-B4AB-46A7-9ADD-6C156F17E87D}">
      <dgm:prSet/>
      <dgm:spPr/>
      <dgm:t>
        <a:bodyPr/>
        <a:lstStyle/>
        <a:p>
          <a:endParaRPr lang="en-GB"/>
        </a:p>
      </dgm:t>
    </dgm:pt>
    <dgm:pt modelId="{83467B2E-21A5-4B26-B65E-959D3B9192AF}">
      <dgm:prSet phldrT="[Text]"/>
      <dgm:spPr/>
      <dgm:t>
        <a:bodyPr/>
        <a:lstStyle/>
        <a:p>
          <a:r>
            <a:rPr lang="en-GB"/>
            <a:t>What might represent it visually</a:t>
          </a:r>
          <a:endParaRPr lang="en-GB" dirty="0"/>
        </a:p>
      </dgm:t>
    </dgm:pt>
    <dgm:pt modelId="{7F6E5546-BB4D-4EEE-ABCE-D801EC56C0F6}" type="parTrans" cxnId="{791D423B-08E3-444B-B33F-A2B97646D231}">
      <dgm:prSet/>
      <dgm:spPr/>
      <dgm:t>
        <a:bodyPr/>
        <a:lstStyle/>
        <a:p>
          <a:endParaRPr lang="en-GB"/>
        </a:p>
      </dgm:t>
    </dgm:pt>
    <dgm:pt modelId="{0F21322D-B059-4CAF-9051-3FAE6DE65B62}" type="sibTrans" cxnId="{791D423B-08E3-444B-B33F-A2B97646D231}">
      <dgm:prSet/>
      <dgm:spPr/>
      <dgm:t>
        <a:bodyPr/>
        <a:lstStyle/>
        <a:p>
          <a:endParaRPr lang="en-GB"/>
        </a:p>
      </dgm:t>
    </dgm:pt>
    <dgm:pt modelId="{104A7A6E-ADC0-49A1-A5E3-3C2491314DB8}">
      <dgm:prSet phldrT="[Text]"/>
      <dgm:spPr/>
      <dgm:t>
        <a:bodyPr/>
        <a:lstStyle/>
        <a:p>
          <a:r>
            <a:rPr lang="en-GB"/>
            <a:t>What might represent it visually</a:t>
          </a:r>
          <a:endParaRPr lang="en-GB" dirty="0"/>
        </a:p>
      </dgm:t>
    </dgm:pt>
    <dgm:pt modelId="{569A4983-7615-451C-BD8D-9C0316A9742B}" type="parTrans" cxnId="{B923B196-A0D9-4A11-B8CF-58CFDF8C7A8E}">
      <dgm:prSet/>
      <dgm:spPr/>
      <dgm:t>
        <a:bodyPr/>
        <a:lstStyle/>
        <a:p>
          <a:endParaRPr lang="en-GB"/>
        </a:p>
      </dgm:t>
    </dgm:pt>
    <dgm:pt modelId="{7802A3BD-885A-4D69-A0A6-1A73BC8F9107}" type="sibTrans" cxnId="{B923B196-A0D9-4A11-B8CF-58CFDF8C7A8E}">
      <dgm:prSet/>
      <dgm:spPr/>
      <dgm:t>
        <a:bodyPr/>
        <a:lstStyle/>
        <a:p>
          <a:endParaRPr lang="en-GB"/>
        </a:p>
      </dgm:t>
    </dgm:pt>
    <dgm:pt modelId="{F6279732-7D2B-4510-B67B-969BA0B37366}">
      <dgm:prSet phldrT="[Text]"/>
      <dgm:spPr/>
      <dgm:t>
        <a:bodyPr/>
        <a:lstStyle/>
        <a:p>
          <a:r>
            <a:rPr lang="en-GB" dirty="0"/>
            <a:t>Setting up the score</a:t>
          </a:r>
        </a:p>
      </dgm:t>
    </dgm:pt>
    <dgm:pt modelId="{4EC0059D-9EB8-4924-ABDF-83A6112AA8C5}" type="parTrans" cxnId="{99DD851F-C97D-48E9-9C48-816D4183D11A}">
      <dgm:prSet/>
      <dgm:spPr/>
      <dgm:t>
        <a:bodyPr/>
        <a:lstStyle/>
        <a:p>
          <a:endParaRPr lang="en-GB"/>
        </a:p>
      </dgm:t>
    </dgm:pt>
    <dgm:pt modelId="{ECC9B298-B435-47A0-A225-26D33AB41A47}" type="sibTrans" cxnId="{99DD851F-C97D-48E9-9C48-816D4183D11A}">
      <dgm:prSet/>
      <dgm:spPr/>
      <dgm:t>
        <a:bodyPr/>
        <a:lstStyle/>
        <a:p>
          <a:endParaRPr lang="en-GB"/>
        </a:p>
      </dgm:t>
    </dgm:pt>
    <dgm:pt modelId="{C885E5FF-6C23-405B-8384-5A9623D4E13C}">
      <dgm:prSet phldrT="[Text]"/>
      <dgm:spPr/>
      <dgm:t>
        <a:bodyPr/>
        <a:lstStyle/>
        <a:p>
          <a:r>
            <a:rPr lang="en-GB" dirty="0"/>
            <a:t>What it is</a:t>
          </a:r>
        </a:p>
      </dgm:t>
    </dgm:pt>
    <dgm:pt modelId="{303580D1-9ACC-4519-8BD3-2670CECF50BE}" type="parTrans" cxnId="{2DBC25CA-DC1B-4400-BF3F-2C30323CD9FA}">
      <dgm:prSet/>
      <dgm:spPr/>
      <dgm:t>
        <a:bodyPr/>
        <a:lstStyle/>
        <a:p>
          <a:endParaRPr lang="en-GB"/>
        </a:p>
      </dgm:t>
    </dgm:pt>
    <dgm:pt modelId="{66AD8662-32BA-45C0-82BA-2A4207E8F9A0}" type="sibTrans" cxnId="{2DBC25CA-DC1B-4400-BF3F-2C30323CD9FA}">
      <dgm:prSet/>
      <dgm:spPr/>
      <dgm:t>
        <a:bodyPr/>
        <a:lstStyle/>
        <a:p>
          <a:endParaRPr lang="en-GB"/>
        </a:p>
      </dgm:t>
    </dgm:pt>
    <dgm:pt modelId="{D7C3A8E0-157C-4491-8ABF-9DF5EDCE1915}">
      <dgm:prSet phldrT="[Text]"/>
      <dgm:spPr/>
      <dgm:t>
        <a:bodyPr/>
        <a:lstStyle/>
        <a:p>
          <a:r>
            <a:rPr lang="en-GB" dirty="0"/>
            <a:t>The role of different parts</a:t>
          </a:r>
        </a:p>
      </dgm:t>
    </dgm:pt>
    <dgm:pt modelId="{0A9A8606-C4DA-4B95-8F00-0069AFC14D46}" type="parTrans" cxnId="{89AC032B-05DE-4DB6-8160-17B1B8691FBB}">
      <dgm:prSet/>
      <dgm:spPr/>
      <dgm:t>
        <a:bodyPr/>
        <a:lstStyle/>
        <a:p>
          <a:endParaRPr lang="en-GB"/>
        </a:p>
      </dgm:t>
    </dgm:pt>
    <dgm:pt modelId="{C727DF4F-01DA-47F6-9FCC-1FC8BEE32A21}" type="sibTrans" cxnId="{89AC032B-05DE-4DB6-8160-17B1B8691FBB}">
      <dgm:prSet/>
      <dgm:spPr/>
      <dgm:t>
        <a:bodyPr/>
        <a:lstStyle/>
        <a:p>
          <a:endParaRPr lang="en-GB"/>
        </a:p>
      </dgm:t>
    </dgm:pt>
    <dgm:pt modelId="{2A89269A-2D39-45C9-BFC5-A33428F23D61}">
      <dgm:prSet phldrT="[Text]"/>
      <dgm:spPr/>
      <dgm:t>
        <a:bodyPr/>
        <a:lstStyle/>
        <a:p>
          <a:r>
            <a:rPr lang="en-GB" dirty="0"/>
            <a:t>How to change texture</a:t>
          </a:r>
        </a:p>
      </dgm:t>
    </dgm:pt>
    <dgm:pt modelId="{D420A48A-B3A4-4AB5-AFD1-9F5DBC1520D5}" type="parTrans" cxnId="{A2B50DE8-D8FD-4D54-8798-A8816925CC12}">
      <dgm:prSet/>
      <dgm:spPr/>
      <dgm:t>
        <a:bodyPr/>
        <a:lstStyle/>
        <a:p>
          <a:endParaRPr lang="en-GB"/>
        </a:p>
      </dgm:t>
    </dgm:pt>
    <dgm:pt modelId="{84E230A6-6293-4EDD-A9AB-77FAC868DBC0}" type="sibTrans" cxnId="{A2B50DE8-D8FD-4D54-8798-A8816925CC12}">
      <dgm:prSet/>
      <dgm:spPr/>
      <dgm:t>
        <a:bodyPr/>
        <a:lstStyle/>
        <a:p>
          <a:endParaRPr lang="en-GB"/>
        </a:p>
      </dgm:t>
    </dgm:pt>
    <dgm:pt modelId="{54028E00-9BD7-431C-BD00-51AB834C583A}">
      <dgm:prSet phldrT="[Text]"/>
      <dgm:spPr/>
      <dgm:t>
        <a:bodyPr/>
        <a:lstStyle/>
        <a:p>
          <a:r>
            <a:rPr lang="en-GB" dirty="0"/>
            <a:t>What tempo is</a:t>
          </a:r>
        </a:p>
      </dgm:t>
    </dgm:pt>
    <dgm:pt modelId="{7920048B-5E23-499E-8073-A6AAFAC1470F}" type="parTrans" cxnId="{49FA31D3-3C77-4175-8657-B33F6A17693D}">
      <dgm:prSet/>
      <dgm:spPr/>
      <dgm:t>
        <a:bodyPr/>
        <a:lstStyle/>
        <a:p>
          <a:endParaRPr lang="en-GB"/>
        </a:p>
      </dgm:t>
    </dgm:pt>
    <dgm:pt modelId="{BE0117AC-959B-40F6-B3E2-E93427942F4A}" type="sibTrans" cxnId="{49FA31D3-3C77-4175-8657-B33F6A17693D}">
      <dgm:prSet/>
      <dgm:spPr/>
      <dgm:t>
        <a:bodyPr/>
        <a:lstStyle/>
        <a:p>
          <a:endParaRPr lang="en-GB"/>
        </a:p>
      </dgm:t>
    </dgm:pt>
    <dgm:pt modelId="{0988BE38-382F-44C2-B60C-DA4DB3C26E4C}">
      <dgm:prSet phldrT="[Text]"/>
      <dgm:spPr/>
      <dgm:t>
        <a:bodyPr/>
        <a:lstStyle/>
        <a:p>
          <a:r>
            <a:rPr lang="en-GB" dirty="0"/>
            <a:t>What instrumentation is</a:t>
          </a:r>
        </a:p>
      </dgm:t>
    </dgm:pt>
    <dgm:pt modelId="{E1DDEEAE-8D24-4401-9659-9E24EFB8D714}" type="parTrans" cxnId="{987AE934-248A-4EAE-B2E7-92219AF39ACA}">
      <dgm:prSet/>
      <dgm:spPr/>
      <dgm:t>
        <a:bodyPr/>
        <a:lstStyle/>
        <a:p>
          <a:endParaRPr lang="en-GB"/>
        </a:p>
      </dgm:t>
    </dgm:pt>
    <dgm:pt modelId="{40AC3079-A125-4EAC-BAE3-54896D516755}" type="sibTrans" cxnId="{987AE934-248A-4EAE-B2E7-92219AF39ACA}">
      <dgm:prSet/>
      <dgm:spPr/>
      <dgm:t>
        <a:bodyPr/>
        <a:lstStyle/>
        <a:p>
          <a:endParaRPr lang="en-GB"/>
        </a:p>
      </dgm:t>
    </dgm:pt>
    <dgm:pt modelId="{3AB0E0CC-BD57-4284-8444-6B42676BC278}">
      <dgm:prSet phldrT="[Text]"/>
      <dgm:spPr/>
      <dgm:t>
        <a:bodyPr/>
        <a:lstStyle/>
        <a:p>
          <a:r>
            <a:rPr lang="en-GB" dirty="0"/>
            <a:t>Cubase</a:t>
          </a:r>
        </a:p>
      </dgm:t>
    </dgm:pt>
    <dgm:pt modelId="{7D0B2599-26C4-4F74-A0A4-175E9DCCEC5A}" type="parTrans" cxnId="{B8458D60-2A02-427F-BFD3-8C7FED10FD46}">
      <dgm:prSet/>
      <dgm:spPr/>
      <dgm:t>
        <a:bodyPr/>
        <a:lstStyle/>
        <a:p>
          <a:endParaRPr lang="en-GB"/>
        </a:p>
      </dgm:t>
    </dgm:pt>
    <dgm:pt modelId="{327A1EB2-E0C2-4C99-B949-91032FA7EC5C}" type="sibTrans" cxnId="{B8458D60-2A02-427F-BFD3-8C7FED10FD46}">
      <dgm:prSet/>
      <dgm:spPr/>
      <dgm:t>
        <a:bodyPr/>
        <a:lstStyle/>
        <a:p>
          <a:endParaRPr lang="en-GB"/>
        </a:p>
      </dgm:t>
    </dgm:pt>
    <dgm:pt modelId="{6505F0B5-280E-477C-A6D9-B3B377AAA310}">
      <dgm:prSet phldrT="[Text]"/>
      <dgm:spPr/>
      <dgm:t>
        <a:bodyPr/>
        <a:lstStyle/>
        <a:p>
          <a:r>
            <a:rPr lang="en-GB" dirty="0"/>
            <a:t>Changing tempo</a:t>
          </a:r>
        </a:p>
      </dgm:t>
    </dgm:pt>
    <dgm:pt modelId="{73EE3195-0303-4531-B9F6-590D4CD4D8AA}" type="parTrans" cxnId="{11FA04E7-0A2C-4DC7-9AEE-A17D855708E8}">
      <dgm:prSet/>
      <dgm:spPr/>
      <dgm:t>
        <a:bodyPr/>
        <a:lstStyle/>
        <a:p>
          <a:endParaRPr lang="en-GB"/>
        </a:p>
      </dgm:t>
    </dgm:pt>
    <dgm:pt modelId="{FBBB5CF7-44B6-4444-9F2A-09E4881421BE}" type="sibTrans" cxnId="{11FA04E7-0A2C-4DC7-9AEE-A17D855708E8}">
      <dgm:prSet/>
      <dgm:spPr/>
      <dgm:t>
        <a:bodyPr/>
        <a:lstStyle/>
        <a:p>
          <a:endParaRPr lang="en-GB"/>
        </a:p>
      </dgm:t>
    </dgm:pt>
    <dgm:pt modelId="{A1E8A5C7-3B79-440B-9D83-C1B5CFA2B7BA}">
      <dgm:prSet phldrT="[Text]"/>
      <dgm:spPr/>
      <dgm:t>
        <a:bodyPr/>
        <a:lstStyle/>
        <a:p>
          <a:r>
            <a:rPr lang="en-GB" dirty="0"/>
            <a:t>Adding instruments</a:t>
          </a:r>
        </a:p>
      </dgm:t>
    </dgm:pt>
    <dgm:pt modelId="{EA11E0ED-B049-4A36-A552-FB4CB599E44D}" type="parTrans" cxnId="{4EE3B2E3-E6C5-4392-B382-5E2D8CA951F3}">
      <dgm:prSet/>
      <dgm:spPr/>
      <dgm:t>
        <a:bodyPr/>
        <a:lstStyle/>
        <a:p>
          <a:endParaRPr lang="en-GB"/>
        </a:p>
      </dgm:t>
    </dgm:pt>
    <dgm:pt modelId="{62A2E007-A457-403B-9564-A1D1F451D852}" type="sibTrans" cxnId="{4EE3B2E3-E6C5-4392-B382-5E2D8CA951F3}">
      <dgm:prSet/>
      <dgm:spPr/>
      <dgm:t>
        <a:bodyPr/>
        <a:lstStyle/>
        <a:p>
          <a:endParaRPr lang="en-GB"/>
        </a:p>
      </dgm:t>
    </dgm:pt>
    <dgm:pt modelId="{06D8E563-943B-4C9E-B6B0-C400F61644D7}">
      <dgm:prSet phldrT="[Text]"/>
      <dgm:spPr/>
      <dgm:t>
        <a:bodyPr/>
        <a:lstStyle/>
        <a:p>
          <a:r>
            <a:rPr lang="en-GB" dirty="0"/>
            <a:t>Opening a new project</a:t>
          </a:r>
        </a:p>
      </dgm:t>
    </dgm:pt>
    <dgm:pt modelId="{227E688B-5249-45DE-B362-D41C670FA550}" type="parTrans" cxnId="{396DD023-22AF-404B-B438-BDB2614312C4}">
      <dgm:prSet/>
      <dgm:spPr/>
      <dgm:t>
        <a:bodyPr/>
        <a:lstStyle/>
        <a:p>
          <a:endParaRPr lang="en-GB"/>
        </a:p>
      </dgm:t>
    </dgm:pt>
    <dgm:pt modelId="{8B9B1A2C-AD06-4FCE-9A06-495E126446D4}" type="sibTrans" cxnId="{396DD023-22AF-404B-B438-BDB2614312C4}">
      <dgm:prSet/>
      <dgm:spPr/>
      <dgm:t>
        <a:bodyPr/>
        <a:lstStyle/>
        <a:p>
          <a:endParaRPr lang="en-GB"/>
        </a:p>
      </dgm:t>
    </dgm:pt>
    <dgm:pt modelId="{FF9FF1D8-FE52-4D0A-91FC-128C53A288B8}">
      <dgm:prSet phldrT="[Text]"/>
      <dgm:spPr/>
      <dgm:t>
        <a:bodyPr/>
        <a:lstStyle/>
        <a:p>
          <a:r>
            <a:rPr lang="en-GB" dirty="0"/>
            <a:t>Recording</a:t>
          </a:r>
        </a:p>
      </dgm:t>
    </dgm:pt>
    <dgm:pt modelId="{C20B1949-04C3-48DC-9DB7-51FF45D7050D}" type="parTrans" cxnId="{2DBB841A-304A-4467-8C68-3C7EEC592392}">
      <dgm:prSet/>
      <dgm:spPr/>
      <dgm:t>
        <a:bodyPr/>
        <a:lstStyle/>
        <a:p>
          <a:endParaRPr lang="en-GB"/>
        </a:p>
      </dgm:t>
    </dgm:pt>
    <dgm:pt modelId="{FB38172E-13B1-4EAD-A34B-BEE61DBCD202}" type="sibTrans" cxnId="{2DBB841A-304A-4467-8C68-3C7EEC592392}">
      <dgm:prSet/>
      <dgm:spPr/>
      <dgm:t>
        <a:bodyPr/>
        <a:lstStyle/>
        <a:p>
          <a:endParaRPr lang="en-GB"/>
        </a:p>
      </dgm:t>
    </dgm:pt>
    <dgm:pt modelId="{B6B660A1-DF00-4CE3-A60D-D38D3146D741}">
      <dgm:prSet phldrT="[Text]"/>
      <dgm:spPr/>
      <dgm:t>
        <a:bodyPr/>
        <a:lstStyle/>
        <a:p>
          <a:r>
            <a:rPr lang="en-GB" dirty="0"/>
            <a:t>Editing tracks</a:t>
          </a:r>
        </a:p>
      </dgm:t>
    </dgm:pt>
    <dgm:pt modelId="{6CAE4EAB-83D4-4173-A93E-F9E61E6E7A05}" type="parTrans" cxnId="{485B51D2-775C-4E50-8447-6E743122FFFF}">
      <dgm:prSet/>
      <dgm:spPr/>
      <dgm:t>
        <a:bodyPr/>
        <a:lstStyle/>
        <a:p>
          <a:endParaRPr lang="en-GB"/>
        </a:p>
      </dgm:t>
    </dgm:pt>
    <dgm:pt modelId="{22102AA5-9762-4D57-AD16-5ED9BF60D57E}" type="sibTrans" cxnId="{485B51D2-775C-4E50-8447-6E743122FFFF}">
      <dgm:prSet/>
      <dgm:spPr/>
      <dgm:t>
        <a:bodyPr/>
        <a:lstStyle/>
        <a:p>
          <a:endParaRPr lang="en-GB"/>
        </a:p>
      </dgm:t>
    </dgm:pt>
    <dgm:pt modelId="{6585D74D-06B2-4539-B08E-F026B0BEC1E0}">
      <dgm:prSet phldrT="[Text]"/>
      <dgm:spPr/>
      <dgm:t>
        <a:bodyPr/>
        <a:lstStyle/>
        <a:p>
          <a:r>
            <a:rPr lang="en-GB" dirty="0"/>
            <a:t>Adding automation</a:t>
          </a:r>
        </a:p>
      </dgm:t>
    </dgm:pt>
    <dgm:pt modelId="{FB6EE2CC-BE48-4863-95A9-C5AFA2E7D0F1}" type="parTrans" cxnId="{FBFD0D74-D435-48E0-9DBC-44E25F6CE482}">
      <dgm:prSet/>
      <dgm:spPr/>
      <dgm:t>
        <a:bodyPr/>
        <a:lstStyle/>
        <a:p>
          <a:endParaRPr lang="en-GB"/>
        </a:p>
      </dgm:t>
    </dgm:pt>
    <dgm:pt modelId="{060F9824-20B1-415F-B835-60E275EB76E4}" type="sibTrans" cxnId="{FBFD0D74-D435-48E0-9DBC-44E25F6CE482}">
      <dgm:prSet/>
      <dgm:spPr/>
      <dgm:t>
        <a:bodyPr/>
        <a:lstStyle/>
        <a:p>
          <a:endParaRPr lang="en-GB"/>
        </a:p>
      </dgm:t>
    </dgm:pt>
    <dgm:pt modelId="{258E2434-ECC9-4726-ACE6-CFF5E156491B}">
      <dgm:prSet phldrT="[Text]"/>
      <dgm:spPr/>
      <dgm:t>
        <a:bodyPr/>
        <a:lstStyle/>
        <a:p>
          <a:r>
            <a:rPr lang="en-GB" dirty="0"/>
            <a:t>Use of texture </a:t>
          </a:r>
          <a:r>
            <a:rPr lang="en-GB"/>
            <a:t>for effect</a:t>
          </a:r>
          <a:endParaRPr lang="en-GB" dirty="0"/>
        </a:p>
      </dgm:t>
    </dgm:pt>
    <dgm:pt modelId="{70B93CB0-82C8-4A60-A1DD-44BC800650AA}" type="parTrans" cxnId="{513751E5-9E88-4CE6-9D1F-ACEDF4D68425}">
      <dgm:prSet/>
      <dgm:spPr/>
      <dgm:t>
        <a:bodyPr/>
        <a:lstStyle/>
        <a:p>
          <a:endParaRPr lang="en-GB"/>
        </a:p>
      </dgm:t>
    </dgm:pt>
    <dgm:pt modelId="{D5A2960C-A2F0-48A6-B531-498C86BF8399}" type="sibTrans" cxnId="{513751E5-9E88-4CE6-9D1F-ACEDF4D68425}">
      <dgm:prSet/>
      <dgm:spPr/>
      <dgm:t>
        <a:bodyPr/>
        <a:lstStyle/>
        <a:p>
          <a:endParaRPr lang="en-GB"/>
        </a:p>
      </dgm:t>
    </dgm:pt>
    <dgm:pt modelId="{304AD753-F8B8-4DAA-BA25-EA99441BDAA2}" type="pres">
      <dgm:prSet presAssocID="{216E2FE9-F28A-47F0-BAEA-40444170140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2DDF8CC2-8890-48BB-B87A-1157E1337732}" type="pres">
      <dgm:prSet presAssocID="{B69A64DB-1714-436F-90C8-41D514202708}" presName="hierRoot1" presStyleCnt="0">
        <dgm:presLayoutVars>
          <dgm:hierBranch val="init"/>
        </dgm:presLayoutVars>
      </dgm:prSet>
      <dgm:spPr/>
    </dgm:pt>
    <dgm:pt modelId="{DCDDBABC-2000-4CE9-8CE0-9BB494DF5508}" type="pres">
      <dgm:prSet presAssocID="{B69A64DB-1714-436F-90C8-41D514202708}" presName="rootComposite1" presStyleCnt="0"/>
      <dgm:spPr/>
    </dgm:pt>
    <dgm:pt modelId="{079746B6-0621-4E1E-977F-0D663A210BFB}" type="pres">
      <dgm:prSet presAssocID="{B69A64DB-1714-436F-90C8-41D514202708}" presName="rootText1" presStyleLbl="node0" presStyleIdx="0" presStyleCnt="1">
        <dgm:presLayoutVars>
          <dgm:chPref val="3"/>
        </dgm:presLayoutVars>
      </dgm:prSet>
      <dgm:spPr/>
    </dgm:pt>
    <dgm:pt modelId="{64A343DD-98C0-47F4-A259-0ACB643C41AF}" type="pres">
      <dgm:prSet presAssocID="{B69A64DB-1714-436F-90C8-41D514202708}" presName="rootConnector1" presStyleLbl="node1" presStyleIdx="0" presStyleCnt="0"/>
      <dgm:spPr/>
    </dgm:pt>
    <dgm:pt modelId="{FC9DDD01-970F-4DF8-B156-C120E3BB3467}" type="pres">
      <dgm:prSet presAssocID="{B69A64DB-1714-436F-90C8-41D514202708}" presName="hierChild2" presStyleCnt="0"/>
      <dgm:spPr/>
    </dgm:pt>
    <dgm:pt modelId="{7C447709-2B72-4029-8603-32B7F8F3FF1A}" type="pres">
      <dgm:prSet presAssocID="{10A0E1AD-ECBD-4611-A7D6-EBD2B71DE119}" presName="Name37" presStyleLbl="parChTrans1D2" presStyleIdx="0" presStyleCnt="9"/>
      <dgm:spPr/>
    </dgm:pt>
    <dgm:pt modelId="{01020609-8F5D-402D-B259-BF55E935DA12}" type="pres">
      <dgm:prSet presAssocID="{F24A8D2B-A1D4-4763-8B5A-C0794AFF4313}" presName="hierRoot2" presStyleCnt="0">
        <dgm:presLayoutVars>
          <dgm:hierBranch val="init"/>
        </dgm:presLayoutVars>
      </dgm:prSet>
      <dgm:spPr/>
    </dgm:pt>
    <dgm:pt modelId="{4BEB14F8-68EB-49C9-A603-79C63A372386}" type="pres">
      <dgm:prSet presAssocID="{F24A8D2B-A1D4-4763-8B5A-C0794AFF4313}" presName="rootComposite" presStyleCnt="0"/>
      <dgm:spPr/>
    </dgm:pt>
    <dgm:pt modelId="{BD959E6A-CAD3-4C42-B24D-53CEE97C9E3C}" type="pres">
      <dgm:prSet presAssocID="{F24A8D2B-A1D4-4763-8B5A-C0794AFF4313}" presName="rootText" presStyleLbl="node2" presStyleIdx="0" presStyleCnt="8">
        <dgm:presLayoutVars>
          <dgm:chPref val="3"/>
        </dgm:presLayoutVars>
      </dgm:prSet>
      <dgm:spPr/>
    </dgm:pt>
    <dgm:pt modelId="{CE7B3621-67CF-4745-8E11-25F547BBD941}" type="pres">
      <dgm:prSet presAssocID="{F24A8D2B-A1D4-4763-8B5A-C0794AFF4313}" presName="rootConnector" presStyleLbl="node2" presStyleIdx="0" presStyleCnt="8"/>
      <dgm:spPr/>
    </dgm:pt>
    <dgm:pt modelId="{DEA80E4A-5380-483E-B92A-3D826E1EAB88}" type="pres">
      <dgm:prSet presAssocID="{F24A8D2B-A1D4-4763-8B5A-C0794AFF4313}" presName="hierChild4" presStyleCnt="0"/>
      <dgm:spPr/>
    </dgm:pt>
    <dgm:pt modelId="{BF066D81-2B3A-4FA0-8096-46127CE5726D}" type="pres">
      <dgm:prSet presAssocID="{A0792D06-C6BE-40FA-88E1-84031AB65B05}" presName="Name37" presStyleLbl="parChTrans1D3" presStyleIdx="0" presStyleCnt="31"/>
      <dgm:spPr/>
    </dgm:pt>
    <dgm:pt modelId="{E99EB531-F6C1-4F51-A4E5-C43DB7CDF668}" type="pres">
      <dgm:prSet presAssocID="{260C33F1-A4C9-4084-86D6-64C57B61D654}" presName="hierRoot2" presStyleCnt="0">
        <dgm:presLayoutVars>
          <dgm:hierBranch val="init"/>
        </dgm:presLayoutVars>
      </dgm:prSet>
      <dgm:spPr/>
    </dgm:pt>
    <dgm:pt modelId="{4961F741-C825-43E8-BB06-8DCA846548F6}" type="pres">
      <dgm:prSet presAssocID="{260C33F1-A4C9-4084-86D6-64C57B61D654}" presName="rootComposite" presStyleCnt="0"/>
      <dgm:spPr/>
    </dgm:pt>
    <dgm:pt modelId="{7940332D-5890-4E0F-9703-2C3A2D7D073F}" type="pres">
      <dgm:prSet presAssocID="{260C33F1-A4C9-4084-86D6-64C57B61D654}" presName="rootText" presStyleLbl="node3" presStyleIdx="0" presStyleCnt="31">
        <dgm:presLayoutVars>
          <dgm:chPref val="3"/>
        </dgm:presLayoutVars>
      </dgm:prSet>
      <dgm:spPr/>
    </dgm:pt>
    <dgm:pt modelId="{125BF1FF-82D5-4741-A491-F7FD740554BD}" type="pres">
      <dgm:prSet presAssocID="{260C33F1-A4C9-4084-86D6-64C57B61D654}" presName="rootConnector" presStyleLbl="node3" presStyleIdx="0" presStyleCnt="31"/>
      <dgm:spPr/>
    </dgm:pt>
    <dgm:pt modelId="{3A8EA386-C7DB-447D-8051-6DFD6DBAF71C}" type="pres">
      <dgm:prSet presAssocID="{260C33F1-A4C9-4084-86D6-64C57B61D654}" presName="hierChild4" presStyleCnt="0"/>
      <dgm:spPr/>
    </dgm:pt>
    <dgm:pt modelId="{B8E71CAF-DB3E-43FD-BA8C-3CB799E63F60}" type="pres">
      <dgm:prSet presAssocID="{260C33F1-A4C9-4084-86D6-64C57B61D654}" presName="hierChild5" presStyleCnt="0"/>
      <dgm:spPr/>
    </dgm:pt>
    <dgm:pt modelId="{E4C8B975-BEFD-4811-8838-8C8FE837A35F}" type="pres">
      <dgm:prSet presAssocID="{9F1F08F6-9340-4C2C-8FC3-63084A15221F}" presName="Name37" presStyleLbl="parChTrans1D3" presStyleIdx="1" presStyleCnt="31"/>
      <dgm:spPr/>
    </dgm:pt>
    <dgm:pt modelId="{181CAFAA-D3E4-4F91-A120-6ACB9A1E55AB}" type="pres">
      <dgm:prSet presAssocID="{77D2A1F9-5545-4D34-86C3-4A17C6A3590F}" presName="hierRoot2" presStyleCnt="0">
        <dgm:presLayoutVars>
          <dgm:hierBranch val="init"/>
        </dgm:presLayoutVars>
      </dgm:prSet>
      <dgm:spPr/>
    </dgm:pt>
    <dgm:pt modelId="{3B145032-14F7-463F-9F8F-0BE6C71AB92E}" type="pres">
      <dgm:prSet presAssocID="{77D2A1F9-5545-4D34-86C3-4A17C6A3590F}" presName="rootComposite" presStyleCnt="0"/>
      <dgm:spPr/>
    </dgm:pt>
    <dgm:pt modelId="{E3D77835-28CD-4C90-A47A-415419112EAF}" type="pres">
      <dgm:prSet presAssocID="{77D2A1F9-5545-4D34-86C3-4A17C6A3590F}" presName="rootText" presStyleLbl="node3" presStyleIdx="1" presStyleCnt="31">
        <dgm:presLayoutVars>
          <dgm:chPref val="3"/>
        </dgm:presLayoutVars>
      </dgm:prSet>
      <dgm:spPr/>
    </dgm:pt>
    <dgm:pt modelId="{07F96274-24ED-4B96-90D5-DCADBECD82CD}" type="pres">
      <dgm:prSet presAssocID="{77D2A1F9-5545-4D34-86C3-4A17C6A3590F}" presName="rootConnector" presStyleLbl="node3" presStyleIdx="1" presStyleCnt="31"/>
      <dgm:spPr/>
    </dgm:pt>
    <dgm:pt modelId="{6372641B-B740-496C-9939-0FC5DC4B7780}" type="pres">
      <dgm:prSet presAssocID="{77D2A1F9-5545-4D34-86C3-4A17C6A3590F}" presName="hierChild4" presStyleCnt="0"/>
      <dgm:spPr/>
    </dgm:pt>
    <dgm:pt modelId="{1E30B7CD-8404-4E45-B725-3D0A38DCB778}" type="pres">
      <dgm:prSet presAssocID="{77D2A1F9-5545-4D34-86C3-4A17C6A3590F}" presName="hierChild5" presStyleCnt="0"/>
      <dgm:spPr/>
    </dgm:pt>
    <dgm:pt modelId="{A287CF72-83D0-44A4-8C57-571A59FF358A}" type="pres">
      <dgm:prSet presAssocID="{89C98222-CAB5-4941-A15A-BE230D104284}" presName="Name37" presStyleLbl="parChTrans1D3" presStyleIdx="2" presStyleCnt="31"/>
      <dgm:spPr/>
    </dgm:pt>
    <dgm:pt modelId="{98823B76-846C-4D57-8DDC-88B1E75F9E4F}" type="pres">
      <dgm:prSet presAssocID="{5E3F0E34-EAB1-475D-9406-7949D8573072}" presName="hierRoot2" presStyleCnt="0">
        <dgm:presLayoutVars>
          <dgm:hierBranch val="init"/>
        </dgm:presLayoutVars>
      </dgm:prSet>
      <dgm:spPr/>
    </dgm:pt>
    <dgm:pt modelId="{E05793B8-3779-4FF3-AEDD-58A82517A3FA}" type="pres">
      <dgm:prSet presAssocID="{5E3F0E34-EAB1-475D-9406-7949D8573072}" presName="rootComposite" presStyleCnt="0"/>
      <dgm:spPr/>
    </dgm:pt>
    <dgm:pt modelId="{DD1C0F6E-F363-4A6F-BCB1-8355321B680E}" type="pres">
      <dgm:prSet presAssocID="{5E3F0E34-EAB1-475D-9406-7949D8573072}" presName="rootText" presStyleLbl="node3" presStyleIdx="2" presStyleCnt="31">
        <dgm:presLayoutVars>
          <dgm:chPref val="3"/>
        </dgm:presLayoutVars>
      </dgm:prSet>
      <dgm:spPr/>
    </dgm:pt>
    <dgm:pt modelId="{14E06E6C-983C-4EBE-A490-7EF7B02E4526}" type="pres">
      <dgm:prSet presAssocID="{5E3F0E34-EAB1-475D-9406-7949D8573072}" presName="rootConnector" presStyleLbl="node3" presStyleIdx="2" presStyleCnt="31"/>
      <dgm:spPr/>
    </dgm:pt>
    <dgm:pt modelId="{B7E2B7EB-2F89-490E-9CB9-F2A637C9E31C}" type="pres">
      <dgm:prSet presAssocID="{5E3F0E34-EAB1-475D-9406-7949D8573072}" presName="hierChild4" presStyleCnt="0"/>
      <dgm:spPr/>
    </dgm:pt>
    <dgm:pt modelId="{441E2C39-258B-440C-93BD-D024BCE0D214}" type="pres">
      <dgm:prSet presAssocID="{5E3F0E34-EAB1-475D-9406-7949D8573072}" presName="hierChild5" presStyleCnt="0"/>
      <dgm:spPr/>
    </dgm:pt>
    <dgm:pt modelId="{70DBBBB8-486A-4F71-8899-55F224CA3EEA}" type="pres">
      <dgm:prSet presAssocID="{F24A8D2B-A1D4-4763-8B5A-C0794AFF4313}" presName="hierChild5" presStyleCnt="0"/>
      <dgm:spPr/>
    </dgm:pt>
    <dgm:pt modelId="{1BFB52C2-C4E1-4BAD-8778-AAC3A14AAAE1}" type="pres">
      <dgm:prSet presAssocID="{ADA00DF6-CB61-411B-894B-83D16EF90E31}" presName="Name37" presStyleLbl="parChTrans1D2" presStyleIdx="1" presStyleCnt="9"/>
      <dgm:spPr/>
    </dgm:pt>
    <dgm:pt modelId="{26C7F3E3-7BB1-452E-8FA1-66625A033021}" type="pres">
      <dgm:prSet presAssocID="{73987D31-EFAF-4985-B9A3-9A3D8BB5CD8E}" presName="hierRoot2" presStyleCnt="0">
        <dgm:presLayoutVars>
          <dgm:hierBranch val="init"/>
        </dgm:presLayoutVars>
      </dgm:prSet>
      <dgm:spPr/>
    </dgm:pt>
    <dgm:pt modelId="{1BDAA501-1A8E-4CF6-8CA2-C362AC2E8E51}" type="pres">
      <dgm:prSet presAssocID="{73987D31-EFAF-4985-B9A3-9A3D8BB5CD8E}" presName="rootComposite" presStyleCnt="0"/>
      <dgm:spPr/>
    </dgm:pt>
    <dgm:pt modelId="{856969B0-3E51-45DB-B941-0972151CE497}" type="pres">
      <dgm:prSet presAssocID="{73987D31-EFAF-4985-B9A3-9A3D8BB5CD8E}" presName="rootText" presStyleLbl="node2" presStyleIdx="1" presStyleCnt="8">
        <dgm:presLayoutVars>
          <dgm:chPref val="3"/>
        </dgm:presLayoutVars>
      </dgm:prSet>
      <dgm:spPr/>
    </dgm:pt>
    <dgm:pt modelId="{826708C2-0E42-4A8A-A056-4A07E1FC852A}" type="pres">
      <dgm:prSet presAssocID="{73987D31-EFAF-4985-B9A3-9A3D8BB5CD8E}" presName="rootConnector" presStyleLbl="node2" presStyleIdx="1" presStyleCnt="8"/>
      <dgm:spPr/>
    </dgm:pt>
    <dgm:pt modelId="{490E882A-692F-4856-9039-E5B6FCC17095}" type="pres">
      <dgm:prSet presAssocID="{73987D31-EFAF-4985-B9A3-9A3D8BB5CD8E}" presName="hierChild4" presStyleCnt="0"/>
      <dgm:spPr/>
    </dgm:pt>
    <dgm:pt modelId="{5EBC4DEC-9113-4875-AD49-F6E24528C2A1}" type="pres">
      <dgm:prSet presAssocID="{A0F8C3F0-F2F0-4AC6-9F62-E1C7B2DF2489}" presName="Name37" presStyleLbl="parChTrans1D3" presStyleIdx="3" presStyleCnt="31"/>
      <dgm:spPr/>
    </dgm:pt>
    <dgm:pt modelId="{D086FD8C-6D65-4E00-A60A-089EB5E33BF4}" type="pres">
      <dgm:prSet presAssocID="{FFB4A481-B172-4C26-A2D5-252EE45A4126}" presName="hierRoot2" presStyleCnt="0">
        <dgm:presLayoutVars>
          <dgm:hierBranch val="init"/>
        </dgm:presLayoutVars>
      </dgm:prSet>
      <dgm:spPr/>
    </dgm:pt>
    <dgm:pt modelId="{0CE3B644-E845-46D3-8FAE-FB3305894D01}" type="pres">
      <dgm:prSet presAssocID="{FFB4A481-B172-4C26-A2D5-252EE45A4126}" presName="rootComposite" presStyleCnt="0"/>
      <dgm:spPr/>
    </dgm:pt>
    <dgm:pt modelId="{F10869EE-4735-4308-AA81-7781F718AA2F}" type="pres">
      <dgm:prSet presAssocID="{FFB4A481-B172-4C26-A2D5-252EE45A4126}" presName="rootText" presStyleLbl="node3" presStyleIdx="3" presStyleCnt="31">
        <dgm:presLayoutVars>
          <dgm:chPref val="3"/>
        </dgm:presLayoutVars>
      </dgm:prSet>
      <dgm:spPr/>
    </dgm:pt>
    <dgm:pt modelId="{79A0E676-71D3-413F-A5CB-141258A409BC}" type="pres">
      <dgm:prSet presAssocID="{FFB4A481-B172-4C26-A2D5-252EE45A4126}" presName="rootConnector" presStyleLbl="node3" presStyleIdx="3" presStyleCnt="31"/>
      <dgm:spPr/>
    </dgm:pt>
    <dgm:pt modelId="{C633FD46-583D-4AF0-B094-146C114DC3BF}" type="pres">
      <dgm:prSet presAssocID="{FFB4A481-B172-4C26-A2D5-252EE45A4126}" presName="hierChild4" presStyleCnt="0"/>
      <dgm:spPr/>
    </dgm:pt>
    <dgm:pt modelId="{3C890305-F3F7-4FD9-BCF7-EAB175F6E2DA}" type="pres">
      <dgm:prSet presAssocID="{FFB4A481-B172-4C26-A2D5-252EE45A4126}" presName="hierChild5" presStyleCnt="0"/>
      <dgm:spPr/>
    </dgm:pt>
    <dgm:pt modelId="{8AE262E7-31AE-4D8C-BF8E-11102DF5E19D}" type="pres">
      <dgm:prSet presAssocID="{9C37EDE9-0943-4C58-A5CA-B8BEF4543ED0}" presName="Name37" presStyleLbl="parChTrans1D3" presStyleIdx="4" presStyleCnt="31"/>
      <dgm:spPr/>
    </dgm:pt>
    <dgm:pt modelId="{8805A09B-8A4E-454C-8658-53F725351A8F}" type="pres">
      <dgm:prSet presAssocID="{8C676A03-92B1-4EC5-A142-631083E5F5CA}" presName="hierRoot2" presStyleCnt="0">
        <dgm:presLayoutVars>
          <dgm:hierBranch val="init"/>
        </dgm:presLayoutVars>
      </dgm:prSet>
      <dgm:spPr/>
    </dgm:pt>
    <dgm:pt modelId="{62479855-840C-4ED1-B787-01EB46AF6A40}" type="pres">
      <dgm:prSet presAssocID="{8C676A03-92B1-4EC5-A142-631083E5F5CA}" presName="rootComposite" presStyleCnt="0"/>
      <dgm:spPr/>
    </dgm:pt>
    <dgm:pt modelId="{5834E930-E047-4AF7-A0A6-FB8606C6EAC6}" type="pres">
      <dgm:prSet presAssocID="{8C676A03-92B1-4EC5-A142-631083E5F5CA}" presName="rootText" presStyleLbl="node3" presStyleIdx="4" presStyleCnt="31">
        <dgm:presLayoutVars>
          <dgm:chPref val="3"/>
        </dgm:presLayoutVars>
      </dgm:prSet>
      <dgm:spPr/>
    </dgm:pt>
    <dgm:pt modelId="{D05A25BA-F65E-48F7-BC2C-E5FC66413BD4}" type="pres">
      <dgm:prSet presAssocID="{8C676A03-92B1-4EC5-A142-631083E5F5CA}" presName="rootConnector" presStyleLbl="node3" presStyleIdx="4" presStyleCnt="31"/>
      <dgm:spPr/>
    </dgm:pt>
    <dgm:pt modelId="{8CA79DB5-3D76-46CA-9820-14EA7C9EBE46}" type="pres">
      <dgm:prSet presAssocID="{8C676A03-92B1-4EC5-A142-631083E5F5CA}" presName="hierChild4" presStyleCnt="0"/>
      <dgm:spPr/>
    </dgm:pt>
    <dgm:pt modelId="{08BB9011-6039-4025-8D55-AE59AB52C079}" type="pres">
      <dgm:prSet presAssocID="{8C676A03-92B1-4EC5-A142-631083E5F5CA}" presName="hierChild5" presStyleCnt="0"/>
      <dgm:spPr/>
    </dgm:pt>
    <dgm:pt modelId="{03DD16D1-56CE-4FFE-B08C-EC1C974D220B}" type="pres">
      <dgm:prSet presAssocID="{2805F605-FAAA-4D10-A07C-4C250F798559}" presName="Name37" presStyleLbl="parChTrans1D3" presStyleIdx="5" presStyleCnt="31"/>
      <dgm:spPr/>
    </dgm:pt>
    <dgm:pt modelId="{D65A22A6-34BF-4723-911C-C8D1A50B32DA}" type="pres">
      <dgm:prSet presAssocID="{BFE918C8-E09E-44F1-8A52-1662B8F945D3}" presName="hierRoot2" presStyleCnt="0">
        <dgm:presLayoutVars>
          <dgm:hierBranch val="init"/>
        </dgm:presLayoutVars>
      </dgm:prSet>
      <dgm:spPr/>
    </dgm:pt>
    <dgm:pt modelId="{B011A693-4B43-4650-8244-FC265146334F}" type="pres">
      <dgm:prSet presAssocID="{BFE918C8-E09E-44F1-8A52-1662B8F945D3}" presName="rootComposite" presStyleCnt="0"/>
      <dgm:spPr/>
    </dgm:pt>
    <dgm:pt modelId="{5256D58D-71D0-4672-B449-138D58172BF5}" type="pres">
      <dgm:prSet presAssocID="{BFE918C8-E09E-44F1-8A52-1662B8F945D3}" presName="rootText" presStyleLbl="node3" presStyleIdx="5" presStyleCnt="31">
        <dgm:presLayoutVars>
          <dgm:chPref val="3"/>
        </dgm:presLayoutVars>
      </dgm:prSet>
      <dgm:spPr/>
    </dgm:pt>
    <dgm:pt modelId="{0F4698B8-9F18-44CE-9537-D3AD68A7EEFA}" type="pres">
      <dgm:prSet presAssocID="{BFE918C8-E09E-44F1-8A52-1662B8F945D3}" presName="rootConnector" presStyleLbl="node3" presStyleIdx="5" presStyleCnt="31"/>
      <dgm:spPr/>
    </dgm:pt>
    <dgm:pt modelId="{F4A126E3-D038-401C-BB27-28989F11C4CE}" type="pres">
      <dgm:prSet presAssocID="{BFE918C8-E09E-44F1-8A52-1662B8F945D3}" presName="hierChild4" presStyleCnt="0"/>
      <dgm:spPr/>
    </dgm:pt>
    <dgm:pt modelId="{EB7A5424-033C-4AC0-9A4C-5E1206823221}" type="pres">
      <dgm:prSet presAssocID="{BFE918C8-E09E-44F1-8A52-1662B8F945D3}" presName="hierChild5" presStyleCnt="0"/>
      <dgm:spPr/>
    </dgm:pt>
    <dgm:pt modelId="{83136A1B-B6D5-4484-8714-CDE6BB0B4575}" type="pres">
      <dgm:prSet presAssocID="{91486995-069C-4893-B6DF-93A4744CCBC0}" presName="Name37" presStyleLbl="parChTrans1D3" presStyleIdx="6" presStyleCnt="31"/>
      <dgm:spPr/>
    </dgm:pt>
    <dgm:pt modelId="{529EEFD3-583E-478E-AD7B-E02833E58DB3}" type="pres">
      <dgm:prSet presAssocID="{055A55C7-070E-4969-B7D5-A3F1B97B89F2}" presName="hierRoot2" presStyleCnt="0">
        <dgm:presLayoutVars>
          <dgm:hierBranch val="init"/>
        </dgm:presLayoutVars>
      </dgm:prSet>
      <dgm:spPr/>
    </dgm:pt>
    <dgm:pt modelId="{FD4C5588-066D-4607-A61D-796A9DBEF66D}" type="pres">
      <dgm:prSet presAssocID="{055A55C7-070E-4969-B7D5-A3F1B97B89F2}" presName="rootComposite" presStyleCnt="0"/>
      <dgm:spPr/>
    </dgm:pt>
    <dgm:pt modelId="{ED26AF79-E986-41FA-A295-4539B0CCE5A6}" type="pres">
      <dgm:prSet presAssocID="{055A55C7-070E-4969-B7D5-A3F1B97B89F2}" presName="rootText" presStyleLbl="node3" presStyleIdx="6" presStyleCnt="31">
        <dgm:presLayoutVars>
          <dgm:chPref val="3"/>
        </dgm:presLayoutVars>
      </dgm:prSet>
      <dgm:spPr/>
    </dgm:pt>
    <dgm:pt modelId="{A7820AAE-BF1C-46A6-89BA-D5E9EEA1B85D}" type="pres">
      <dgm:prSet presAssocID="{055A55C7-070E-4969-B7D5-A3F1B97B89F2}" presName="rootConnector" presStyleLbl="node3" presStyleIdx="6" presStyleCnt="31"/>
      <dgm:spPr/>
    </dgm:pt>
    <dgm:pt modelId="{E9B83D07-0E00-40D6-B449-A350423BAF16}" type="pres">
      <dgm:prSet presAssocID="{055A55C7-070E-4969-B7D5-A3F1B97B89F2}" presName="hierChild4" presStyleCnt="0"/>
      <dgm:spPr/>
    </dgm:pt>
    <dgm:pt modelId="{1FB38128-659C-4119-B835-23E1FE610612}" type="pres">
      <dgm:prSet presAssocID="{055A55C7-070E-4969-B7D5-A3F1B97B89F2}" presName="hierChild5" presStyleCnt="0"/>
      <dgm:spPr/>
    </dgm:pt>
    <dgm:pt modelId="{69BDC7EC-542C-4167-B74C-09EB5C5DCD2E}" type="pres">
      <dgm:prSet presAssocID="{7F6E5546-BB4D-4EEE-ABCE-D801EC56C0F6}" presName="Name37" presStyleLbl="parChTrans1D3" presStyleIdx="7" presStyleCnt="31"/>
      <dgm:spPr/>
    </dgm:pt>
    <dgm:pt modelId="{84FEF6CD-E8EE-43C3-A511-BB08F5C6E060}" type="pres">
      <dgm:prSet presAssocID="{83467B2E-21A5-4B26-B65E-959D3B9192AF}" presName="hierRoot2" presStyleCnt="0">
        <dgm:presLayoutVars>
          <dgm:hierBranch val="init"/>
        </dgm:presLayoutVars>
      </dgm:prSet>
      <dgm:spPr/>
    </dgm:pt>
    <dgm:pt modelId="{259C2601-4A18-46D9-97D5-0FFB030E8EC1}" type="pres">
      <dgm:prSet presAssocID="{83467B2E-21A5-4B26-B65E-959D3B9192AF}" presName="rootComposite" presStyleCnt="0"/>
      <dgm:spPr/>
    </dgm:pt>
    <dgm:pt modelId="{149D0A51-526E-4AEA-9E49-68AEEDD5E56B}" type="pres">
      <dgm:prSet presAssocID="{83467B2E-21A5-4B26-B65E-959D3B9192AF}" presName="rootText" presStyleLbl="node3" presStyleIdx="7" presStyleCnt="31">
        <dgm:presLayoutVars>
          <dgm:chPref val="3"/>
        </dgm:presLayoutVars>
      </dgm:prSet>
      <dgm:spPr/>
    </dgm:pt>
    <dgm:pt modelId="{737285C9-4587-472A-8F99-CD8DCA8358E6}" type="pres">
      <dgm:prSet presAssocID="{83467B2E-21A5-4B26-B65E-959D3B9192AF}" presName="rootConnector" presStyleLbl="node3" presStyleIdx="7" presStyleCnt="31"/>
      <dgm:spPr/>
    </dgm:pt>
    <dgm:pt modelId="{71CA84F6-128E-4201-ABE4-9F6C31E73AB8}" type="pres">
      <dgm:prSet presAssocID="{83467B2E-21A5-4B26-B65E-959D3B9192AF}" presName="hierChild4" presStyleCnt="0"/>
      <dgm:spPr/>
    </dgm:pt>
    <dgm:pt modelId="{478F2343-7305-4C65-90D0-A8CFE5896846}" type="pres">
      <dgm:prSet presAssocID="{83467B2E-21A5-4B26-B65E-959D3B9192AF}" presName="hierChild5" presStyleCnt="0"/>
      <dgm:spPr/>
    </dgm:pt>
    <dgm:pt modelId="{0F488019-736F-4EA7-AB3D-AB7E629212CF}" type="pres">
      <dgm:prSet presAssocID="{73987D31-EFAF-4985-B9A3-9A3D8BB5CD8E}" presName="hierChild5" presStyleCnt="0"/>
      <dgm:spPr/>
    </dgm:pt>
    <dgm:pt modelId="{6D3400AF-DF0F-4611-82E3-9F61F4A858AE}" type="pres">
      <dgm:prSet presAssocID="{8D13A95F-9F97-410E-A2C3-0DD0D4054AC8}" presName="Name37" presStyleLbl="parChTrans1D2" presStyleIdx="2" presStyleCnt="9"/>
      <dgm:spPr/>
    </dgm:pt>
    <dgm:pt modelId="{00B5B876-90F7-43D8-BDD9-3EC838C5D5C1}" type="pres">
      <dgm:prSet presAssocID="{D18A59F9-ECC3-4B86-9C65-70406A00D852}" presName="hierRoot2" presStyleCnt="0">
        <dgm:presLayoutVars>
          <dgm:hierBranch val="init"/>
        </dgm:presLayoutVars>
      </dgm:prSet>
      <dgm:spPr/>
    </dgm:pt>
    <dgm:pt modelId="{5E071C99-44C1-4062-B379-7F41A5A76D9A}" type="pres">
      <dgm:prSet presAssocID="{D18A59F9-ECC3-4B86-9C65-70406A00D852}" presName="rootComposite" presStyleCnt="0"/>
      <dgm:spPr/>
    </dgm:pt>
    <dgm:pt modelId="{6EDA8616-2594-47BB-AB68-012F6D043469}" type="pres">
      <dgm:prSet presAssocID="{D18A59F9-ECC3-4B86-9C65-70406A00D852}" presName="rootText" presStyleLbl="node2" presStyleIdx="2" presStyleCnt="8">
        <dgm:presLayoutVars>
          <dgm:chPref val="3"/>
        </dgm:presLayoutVars>
      </dgm:prSet>
      <dgm:spPr/>
    </dgm:pt>
    <dgm:pt modelId="{A321074B-FA36-4A6A-A1B3-B43E1F3800FE}" type="pres">
      <dgm:prSet presAssocID="{D18A59F9-ECC3-4B86-9C65-70406A00D852}" presName="rootConnector" presStyleLbl="node2" presStyleIdx="2" presStyleCnt="8"/>
      <dgm:spPr/>
    </dgm:pt>
    <dgm:pt modelId="{DACFFAF3-E1F2-4BDD-969C-DE0D72643A86}" type="pres">
      <dgm:prSet presAssocID="{D18A59F9-ECC3-4B86-9C65-70406A00D852}" presName="hierChild4" presStyleCnt="0"/>
      <dgm:spPr/>
    </dgm:pt>
    <dgm:pt modelId="{6DFBA70C-7970-49A9-B4AF-7B18ADD560A3}" type="pres">
      <dgm:prSet presAssocID="{6BFE3468-6499-4EFA-82ED-6AC68BE86D3A}" presName="Name37" presStyleLbl="parChTrans1D3" presStyleIdx="8" presStyleCnt="31"/>
      <dgm:spPr/>
    </dgm:pt>
    <dgm:pt modelId="{81C2529D-50E7-4ECA-8B31-132FF7A5FA5B}" type="pres">
      <dgm:prSet presAssocID="{30D9792C-D512-4A87-B6BE-707FEA28023B}" presName="hierRoot2" presStyleCnt="0">
        <dgm:presLayoutVars>
          <dgm:hierBranch val="init"/>
        </dgm:presLayoutVars>
      </dgm:prSet>
      <dgm:spPr/>
    </dgm:pt>
    <dgm:pt modelId="{7BC1F263-2C19-4A7F-A4B7-148A8B04AD50}" type="pres">
      <dgm:prSet presAssocID="{30D9792C-D512-4A87-B6BE-707FEA28023B}" presName="rootComposite" presStyleCnt="0"/>
      <dgm:spPr/>
    </dgm:pt>
    <dgm:pt modelId="{1DDE80CA-5881-4853-8553-10BCD9A012F7}" type="pres">
      <dgm:prSet presAssocID="{30D9792C-D512-4A87-B6BE-707FEA28023B}" presName="rootText" presStyleLbl="node3" presStyleIdx="8" presStyleCnt="31">
        <dgm:presLayoutVars>
          <dgm:chPref val="3"/>
        </dgm:presLayoutVars>
      </dgm:prSet>
      <dgm:spPr/>
    </dgm:pt>
    <dgm:pt modelId="{80F6FC6E-01C0-43D1-9AD7-1FC90E152E63}" type="pres">
      <dgm:prSet presAssocID="{30D9792C-D512-4A87-B6BE-707FEA28023B}" presName="rootConnector" presStyleLbl="node3" presStyleIdx="8" presStyleCnt="31"/>
      <dgm:spPr/>
    </dgm:pt>
    <dgm:pt modelId="{87A3028C-E6E9-4900-A5F6-938709BA1743}" type="pres">
      <dgm:prSet presAssocID="{30D9792C-D512-4A87-B6BE-707FEA28023B}" presName="hierChild4" presStyleCnt="0"/>
      <dgm:spPr/>
    </dgm:pt>
    <dgm:pt modelId="{3F3958F4-96BF-4E43-B3BC-F09BB659F6F2}" type="pres">
      <dgm:prSet presAssocID="{30D9792C-D512-4A87-B6BE-707FEA28023B}" presName="hierChild5" presStyleCnt="0"/>
      <dgm:spPr/>
    </dgm:pt>
    <dgm:pt modelId="{58266B13-DA22-4A83-8250-9A9933873C5F}" type="pres">
      <dgm:prSet presAssocID="{978CF277-71F3-48F4-96AB-53DF288E38F3}" presName="Name37" presStyleLbl="parChTrans1D3" presStyleIdx="9" presStyleCnt="31"/>
      <dgm:spPr/>
    </dgm:pt>
    <dgm:pt modelId="{0CC9AD58-027E-4820-A2C9-9B40306D60B8}" type="pres">
      <dgm:prSet presAssocID="{9FE22D5E-4B74-4AB7-814D-E79848278218}" presName="hierRoot2" presStyleCnt="0">
        <dgm:presLayoutVars>
          <dgm:hierBranch val="init"/>
        </dgm:presLayoutVars>
      </dgm:prSet>
      <dgm:spPr/>
    </dgm:pt>
    <dgm:pt modelId="{026A17B9-0F71-4448-9CA6-7A243DB1258F}" type="pres">
      <dgm:prSet presAssocID="{9FE22D5E-4B74-4AB7-814D-E79848278218}" presName="rootComposite" presStyleCnt="0"/>
      <dgm:spPr/>
    </dgm:pt>
    <dgm:pt modelId="{5CC2C2F7-29D9-434F-A012-13145545ECDC}" type="pres">
      <dgm:prSet presAssocID="{9FE22D5E-4B74-4AB7-814D-E79848278218}" presName="rootText" presStyleLbl="node3" presStyleIdx="9" presStyleCnt="31">
        <dgm:presLayoutVars>
          <dgm:chPref val="3"/>
        </dgm:presLayoutVars>
      </dgm:prSet>
      <dgm:spPr/>
    </dgm:pt>
    <dgm:pt modelId="{E1309A8D-63D9-472B-99A2-F5B384371221}" type="pres">
      <dgm:prSet presAssocID="{9FE22D5E-4B74-4AB7-814D-E79848278218}" presName="rootConnector" presStyleLbl="node3" presStyleIdx="9" presStyleCnt="31"/>
      <dgm:spPr/>
    </dgm:pt>
    <dgm:pt modelId="{D0BB30C1-EA53-43F2-B07A-E14320E86284}" type="pres">
      <dgm:prSet presAssocID="{9FE22D5E-4B74-4AB7-814D-E79848278218}" presName="hierChild4" presStyleCnt="0"/>
      <dgm:spPr/>
    </dgm:pt>
    <dgm:pt modelId="{838FE90E-66B5-42CA-A40C-D7EC58430849}" type="pres">
      <dgm:prSet presAssocID="{9FE22D5E-4B74-4AB7-814D-E79848278218}" presName="hierChild5" presStyleCnt="0"/>
      <dgm:spPr/>
    </dgm:pt>
    <dgm:pt modelId="{797FE8CE-6A38-4F15-BED5-6419F4495A1E}" type="pres">
      <dgm:prSet presAssocID="{92C93924-8658-4EF5-8A9E-2A2D291916C5}" presName="Name37" presStyleLbl="parChTrans1D3" presStyleIdx="10" presStyleCnt="31"/>
      <dgm:spPr/>
    </dgm:pt>
    <dgm:pt modelId="{D299AD3D-5881-4CBA-AF6B-F4B9D73AB928}" type="pres">
      <dgm:prSet presAssocID="{93D0684B-C5DD-4261-BAA9-D1EB8B09B982}" presName="hierRoot2" presStyleCnt="0">
        <dgm:presLayoutVars>
          <dgm:hierBranch val="init"/>
        </dgm:presLayoutVars>
      </dgm:prSet>
      <dgm:spPr/>
    </dgm:pt>
    <dgm:pt modelId="{D1AC41D3-8111-4C9A-A289-73893AF907AD}" type="pres">
      <dgm:prSet presAssocID="{93D0684B-C5DD-4261-BAA9-D1EB8B09B982}" presName="rootComposite" presStyleCnt="0"/>
      <dgm:spPr/>
    </dgm:pt>
    <dgm:pt modelId="{EFC24B46-5D4A-4606-BF32-5B7D19317B1A}" type="pres">
      <dgm:prSet presAssocID="{93D0684B-C5DD-4261-BAA9-D1EB8B09B982}" presName="rootText" presStyleLbl="node3" presStyleIdx="10" presStyleCnt="31">
        <dgm:presLayoutVars>
          <dgm:chPref val="3"/>
        </dgm:presLayoutVars>
      </dgm:prSet>
      <dgm:spPr/>
    </dgm:pt>
    <dgm:pt modelId="{6BB65C88-DB47-4400-A2DF-E085DF54146D}" type="pres">
      <dgm:prSet presAssocID="{93D0684B-C5DD-4261-BAA9-D1EB8B09B982}" presName="rootConnector" presStyleLbl="node3" presStyleIdx="10" presStyleCnt="31"/>
      <dgm:spPr/>
    </dgm:pt>
    <dgm:pt modelId="{423524F6-2F68-4FAD-BBDB-1DF74F2FE25F}" type="pres">
      <dgm:prSet presAssocID="{93D0684B-C5DD-4261-BAA9-D1EB8B09B982}" presName="hierChild4" presStyleCnt="0"/>
      <dgm:spPr/>
    </dgm:pt>
    <dgm:pt modelId="{E49D44DC-B574-45FA-8FB4-28B0C2E41472}" type="pres">
      <dgm:prSet presAssocID="{93D0684B-C5DD-4261-BAA9-D1EB8B09B982}" presName="hierChild5" presStyleCnt="0"/>
      <dgm:spPr/>
    </dgm:pt>
    <dgm:pt modelId="{41D026A9-7BFD-4EE6-AB35-633D9B176B86}" type="pres">
      <dgm:prSet presAssocID="{D18A59F9-ECC3-4B86-9C65-70406A00D852}" presName="hierChild5" presStyleCnt="0"/>
      <dgm:spPr/>
    </dgm:pt>
    <dgm:pt modelId="{F64BC476-4E29-40BA-AFD7-DAFD7DA74DA1}" type="pres">
      <dgm:prSet presAssocID="{2D834397-27B8-44EF-866D-CEE36CDFA9C1}" presName="Name37" presStyleLbl="parChTrans1D2" presStyleIdx="3" presStyleCnt="9"/>
      <dgm:spPr/>
    </dgm:pt>
    <dgm:pt modelId="{5938C07A-85C5-41BE-8F49-57F7483964DA}" type="pres">
      <dgm:prSet presAssocID="{12A1A0AF-A823-4965-9973-3591849832D1}" presName="hierRoot2" presStyleCnt="0">
        <dgm:presLayoutVars>
          <dgm:hierBranch val="init"/>
        </dgm:presLayoutVars>
      </dgm:prSet>
      <dgm:spPr/>
    </dgm:pt>
    <dgm:pt modelId="{270E0B90-D39A-4DC3-AB35-7F5337213A6B}" type="pres">
      <dgm:prSet presAssocID="{12A1A0AF-A823-4965-9973-3591849832D1}" presName="rootComposite" presStyleCnt="0"/>
      <dgm:spPr/>
    </dgm:pt>
    <dgm:pt modelId="{774DEC4B-6F19-4FC5-A6A6-F0D766A44BEF}" type="pres">
      <dgm:prSet presAssocID="{12A1A0AF-A823-4965-9973-3591849832D1}" presName="rootText" presStyleLbl="node2" presStyleIdx="3" presStyleCnt="8">
        <dgm:presLayoutVars>
          <dgm:chPref val="3"/>
        </dgm:presLayoutVars>
      </dgm:prSet>
      <dgm:spPr/>
    </dgm:pt>
    <dgm:pt modelId="{5EE0BBFA-868E-42C7-99E9-8D31C5716F6F}" type="pres">
      <dgm:prSet presAssocID="{12A1A0AF-A823-4965-9973-3591849832D1}" presName="rootConnector" presStyleLbl="node2" presStyleIdx="3" presStyleCnt="8"/>
      <dgm:spPr/>
    </dgm:pt>
    <dgm:pt modelId="{1E78D7F7-E3CD-4CA1-A3AB-6FC88E7B2BBE}" type="pres">
      <dgm:prSet presAssocID="{12A1A0AF-A823-4965-9973-3591849832D1}" presName="hierChild4" presStyleCnt="0"/>
      <dgm:spPr/>
    </dgm:pt>
    <dgm:pt modelId="{266F5B96-2896-4BE2-9601-AA6DF863BEE2}" type="pres">
      <dgm:prSet presAssocID="{AC71A809-B3FD-42C6-B25F-792EE54D0077}" presName="Name37" presStyleLbl="parChTrans1D3" presStyleIdx="11" presStyleCnt="31"/>
      <dgm:spPr/>
    </dgm:pt>
    <dgm:pt modelId="{2F345E25-5F29-4D46-8FB4-73F35FB41AD4}" type="pres">
      <dgm:prSet presAssocID="{8B63F435-C843-421B-809A-574BCFCF63A0}" presName="hierRoot2" presStyleCnt="0">
        <dgm:presLayoutVars>
          <dgm:hierBranch val="init"/>
        </dgm:presLayoutVars>
      </dgm:prSet>
      <dgm:spPr/>
    </dgm:pt>
    <dgm:pt modelId="{5809E2EB-EA9A-463E-B54E-660D7A8102CC}" type="pres">
      <dgm:prSet presAssocID="{8B63F435-C843-421B-809A-574BCFCF63A0}" presName="rootComposite" presStyleCnt="0"/>
      <dgm:spPr/>
    </dgm:pt>
    <dgm:pt modelId="{4A5B4DEE-7EE7-4EED-A34E-D899E8DCE6C4}" type="pres">
      <dgm:prSet presAssocID="{8B63F435-C843-421B-809A-574BCFCF63A0}" presName="rootText" presStyleLbl="node3" presStyleIdx="11" presStyleCnt="31">
        <dgm:presLayoutVars>
          <dgm:chPref val="3"/>
        </dgm:presLayoutVars>
      </dgm:prSet>
      <dgm:spPr/>
    </dgm:pt>
    <dgm:pt modelId="{12C6B748-C32B-4F27-AAB0-7EE00EB291CD}" type="pres">
      <dgm:prSet presAssocID="{8B63F435-C843-421B-809A-574BCFCF63A0}" presName="rootConnector" presStyleLbl="node3" presStyleIdx="11" presStyleCnt="31"/>
      <dgm:spPr/>
    </dgm:pt>
    <dgm:pt modelId="{3E901FB5-D2BF-46FF-B22F-5436A722E00E}" type="pres">
      <dgm:prSet presAssocID="{8B63F435-C843-421B-809A-574BCFCF63A0}" presName="hierChild4" presStyleCnt="0"/>
      <dgm:spPr/>
    </dgm:pt>
    <dgm:pt modelId="{DACAEDAA-C7B3-4262-B52E-2581A53A9B92}" type="pres">
      <dgm:prSet presAssocID="{8B63F435-C843-421B-809A-574BCFCF63A0}" presName="hierChild5" presStyleCnt="0"/>
      <dgm:spPr/>
    </dgm:pt>
    <dgm:pt modelId="{AFFE46DF-C793-4233-8250-AE6085DD8B95}" type="pres">
      <dgm:prSet presAssocID="{023B8521-0A83-4DDC-849C-3C62322F618E}" presName="Name37" presStyleLbl="parChTrans1D3" presStyleIdx="12" presStyleCnt="31"/>
      <dgm:spPr/>
    </dgm:pt>
    <dgm:pt modelId="{E04986E2-EF00-448A-A96C-D4C5D6ECF252}" type="pres">
      <dgm:prSet presAssocID="{B4323FEA-A88D-4466-964C-83DF1FEC7A8D}" presName="hierRoot2" presStyleCnt="0">
        <dgm:presLayoutVars>
          <dgm:hierBranch val="init"/>
        </dgm:presLayoutVars>
      </dgm:prSet>
      <dgm:spPr/>
    </dgm:pt>
    <dgm:pt modelId="{6F3F9708-A806-4CB5-AA5B-3F6FA71A45D9}" type="pres">
      <dgm:prSet presAssocID="{B4323FEA-A88D-4466-964C-83DF1FEC7A8D}" presName="rootComposite" presStyleCnt="0"/>
      <dgm:spPr/>
    </dgm:pt>
    <dgm:pt modelId="{04C8712A-5D1B-4D01-89B1-78356592FB3F}" type="pres">
      <dgm:prSet presAssocID="{B4323FEA-A88D-4466-964C-83DF1FEC7A8D}" presName="rootText" presStyleLbl="node3" presStyleIdx="12" presStyleCnt="31">
        <dgm:presLayoutVars>
          <dgm:chPref val="3"/>
        </dgm:presLayoutVars>
      </dgm:prSet>
      <dgm:spPr/>
    </dgm:pt>
    <dgm:pt modelId="{5FAA62AC-F458-4E97-805C-E3039A882F97}" type="pres">
      <dgm:prSet presAssocID="{B4323FEA-A88D-4466-964C-83DF1FEC7A8D}" presName="rootConnector" presStyleLbl="node3" presStyleIdx="12" presStyleCnt="31"/>
      <dgm:spPr/>
    </dgm:pt>
    <dgm:pt modelId="{AC84C8D2-E3E3-47AD-BFBC-34AD44F01C51}" type="pres">
      <dgm:prSet presAssocID="{B4323FEA-A88D-4466-964C-83DF1FEC7A8D}" presName="hierChild4" presStyleCnt="0"/>
      <dgm:spPr/>
    </dgm:pt>
    <dgm:pt modelId="{E8F83BA3-576D-42CA-9B30-DA3DBF81BA6E}" type="pres">
      <dgm:prSet presAssocID="{B4323FEA-A88D-4466-964C-83DF1FEC7A8D}" presName="hierChild5" presStyleCnt="0"/>
      <dgm:spPr/>
    </dgm:pt>
    <dgm:pt modelId="{67B64FDC-43CB-4927-A995-003AE5749074}" type="pres">
      <dgm:prSet presAssocID="{0501A002-01D2-40B5-A3E7-5E174ABB3E44}" presName="Name37" presStyleLbl="parChTrans1D3" presStyleIdx="13" presStyleCnt="31"/>
      <dgm:spPr/>
    </dgm:pt>
    <dgm:pt modelId="{CFCB9123-1774-43D5-9A9C-82F4A6FB7E00}" type="pres">
      <dgm:prSet presAssocID="{E499FA89-C301-4C9E-BE87-6A5CFF32DD26}" presName="hierRoot2" presStyleCnt="0">
        <dgm:presLayoutVars>
          <dgm:hierBranch val="init"/>
        </dgm:presLayoutVars>
      </dgm:prSet>
      <dgm:spPr/>
    </dgm:pt>
    <dgm:pt modelId="{0A6F05AB-CE56-4938-9C03-FC3AE751A4F2}" type="pres">
      <dgm:prSet presAssocID="{E499FA89-C301-4C9E-BE87-6A5CFF32DD26}" presName="rootComposite" presStyleCnt="0"/>
      <dgm:spPr/>
    </dgm:pt>
    <dgm:pt modelId="{4B2585A3-DC48-414C-A1E4-E3404A1534E1}" type="pres">
      <dgm:prSet presAssocID="{E499FA89-C301-4C9E-BE87-6A5CFF32DD26}" presName="rootText" presStyleLbl="node3" presStyleIdx="13" presStyleCnt="31">
        <dgm:presLayoutVars>
          <dgm:chPref val="3"/>
        </dgm:presLayoutVars>
      </dgm:prSet>
      <dgm:spPr/>
    </dgm:pt>
    <dgm:pt modelId="{C302840A-E73A-4ABE-9721-80270D83153D}" type="pres">
      <dgm:prSet presAssocID="{E499FA89-C301-4C9E-BE87-6A5CFF32DD26}" presName="rootConnector" presStyleLbl="node3" presStyleIdx="13" presStyleCnt="31"/>
      <dgm:spPr/>
    </dgm:pt>
    <dgm:pt modelId="{12A1806B-8332-422F-A5E6-D9996081EF8F}" type="pres">
      <dgm:prSet presAssocID="{E499FA89-C301-4C9E-BE87-6A5CFF32DD26}" presName="hierChild4" presStyleCnt="0"/>
      <dgm:spPr/>
    </dgm:pt>
    <dgm:pt modelId="{734FA286-437A-4EB0-BAED-93CEFA069411}" type="pres">
      <dgm:prSet presAssocID="{E499FA89-C301-4C9E-BE87-6A5CFF32DD26}" presName="hierChild5" presStyleCnt="0"/>
      <dgm:spPr/>
    </dgm:pt>
    <dgm:pt modelId="{BF3F3ABA-F7C4-4AF9-B61B-1D46AF0C2CAF}" type="pres">
      <dgm:prSet presAssocID="{B3B8FC52-0781-45F9-8A5A-EEE982AEBFB0}" presName="Name37" presStyleLbl="parChTrans1D3" presStyleIdx="14" presStyleCnt="31"/>
      <dgm:spPr/>
    </dgm:pt>
    <dgm:pt modelId="{7FF468EA-8CFF-4FC5-8281-40A61026C602}" type="pres">
      <dgm:prSet presAssocID="{2F31D0B7-0139-4006-966C-7413BC2188AA}" presName="hierRoot2" presStyleCnt="0">
        <dgm:presLayoutVars>
          <dgm:hierBranch val="init"/>
        </dgm:presLayoutVars>
      </dgm:prSet>
      <dgm:spPr/>
    </dgm:pt>
    <dgm:pt modelId="{52C5065F-D963-4797-9A36-B2DB4C53CFB4}" type="pres">
      <dgm:prSet presAssocID="{2F31D0B7-0139-4006-966C-7413BC2188AA}" presName="rootComposite" presStyleCnt="0"/>
      <dgm:spPr/>
    </dgm:pt>
    <dgm:pt modelId="{047565EB-0A55-4B82-8C2C-095E59EDEC09}" type="pres">
      <dgm:prSet presAssocID="{2F31D0B7-0139-4006-966C-7413BC2188AA}" presName="rootText" presStyleLbl="node3" presStyleIdx="14" presStyleCnt="31">
        <dgm:presLayoutVars>
          <dgm:chPref val="3"/>
        </dgm:presLayoutVars>
      </dgm:prSet>
      <dgm:spPr/>
    </dgm:pt>
    <dgm:pt modelId="{5119CDFA-76A9-4B29-8A43-65AC0C1BBEF5}" type="pres">
      <dgm:prSet presAssocID="{2F31D0B7-0139-4006-966C-7413BC2188AA}" presName="rootConnector" presStyleLbl="node3" presStyleIdx="14" presStyleCnt="31"/>
      <dgm:spPr/>
    </dgm:pt>
    <dgm:pt modelId="{9867D4EF-78F6-4C31-9065-E2B70B4A4118}" type="pres">
      <dgm:prSet presAssocID="{2F31D0B7-0139-4006-966C-7413BC2188AA}" presName="hierChild4" presStyleCnt="0"/>
      <dgm:spPr/>
    </dgm:pt>
    <dgm:pt modelId="{BC91282C-A949-494C-9579-0D25E85B7354}" type="pres">
      <dgm:prSet presAssocID="{2F31D0B7-0139-4006-966C-7413BC2188AA}" presName="hierChild5" presStyleCnt="0"/>
      <dgm:spPr/>
    </dgm:pt>
    <dgm:pt modelId="{E9F8BC92-3DE1-40E9-ADBC-94A66B0BF764}" type="pres">
      <dgm:prSet presAssocID="{569A4983-7615-451C-BD8D-9C0316A9742B}" presName="Name37" presStyleLbl="parChTrans1D3" presStyleIdx="15" presStyleCnt="31"/>
      <dgm:spPr/>
    </dgm:pt>
    <dgm:pt modelId="{864C8E7A-A300-4594-8462-BF2C5762C6DB}" type="pres">
      <dgm:prSet presAssocID="{104A7A6E-ADC0-49A1-A5E3-3C2491314DB8}" presName="hierRoot2" presStyleCnt="0">
        <dgm:presLayoutVars>
          <dgm:hierBranch val="init"/>
        </dgm:presLayoutVars>
      </dgm:prSet>
      <dgm:spPr/>
    </dgm:pt>
    <dgm:pt modelId="{D08BB408-A304-425E-AA73-98FE997973E8}" type="pres">
      <dgm:prSet presAssocID="{104A7A6E-ADC0-49A1-A5E3-3C2491314DB8}" presName="rootComposite" presStyleCnt="0"/>
      <dgm:spPr/>
    </dgm:pt>
    <dgm:pt modelId="{7B6384ED-BFBC-4081-99DC-A55EAA9F9378}" type="pres">
      <dgm:prSet presAssocID="{104A7A6E-ADC0-49A1-A5E3-3C2491314DB8}" presName="rootText" presStyleLbl="node3" presStyleIdx="15" presStyleCnt="31">
        <dgm:presLayoutVars>
          <dgm:chPref val="3"/>
        </dgm:presLayoutVars>
      </dgm:prSet>
      <dgm:spPr/>
    </dgm:pt>
    <dgm:pt modelId="{FC81F145-08B1-4320-A197-947F4DCCD5CD}" type="pres">
      <dgm:prSet presAssocID="{104A7A6E-ADC0-49A1-A5E3-3C2491314DB8}" presName="rootConnector" presStyleLbl="node3" presStyleIdx="15" presStyleCnt="31"/>
      <dgm:spPr/>
    </dgm:pt>
    <dgm:pt modelId="{C501808F-D448-4B87-AC25-BCD4E8D8F370}" type="pres">
      <dgm:prSet presAssocID="{104A7A6E-ADC0-49A1-A5E3-3C2491314DB8}" presName="hierChild4" presStyleCnt="0"/>
      <dgm:spPr/>
    </dgm:pt>
    <dgm:pt modelId="{6471995A-6BA4-4D1E-97FC-C647D2A2B57F}" type="pres">
      <dgm:prSet presAssocID="{104A7A6E-ADC0-49A1-A5E3-3C2491314DB8}" presName="hierChild5" presStyleCnt="0"/>
      <dgm:spPr/>
    </dgm:pt>
    <dgm:pt modelId="{0AE2CF0B-1136-494E-9330-074336100059}" type="pres">
      <dgm:prSet presAssocID="{12A1A0AF-A823-4965-9973-3591849832D1}" presName="hierChild5" presStyleCnt="0"/>
      <dgm:spPr/>
    </dgm:pt>
    <dgm:pt modelId="{B7805B36-D585-44C5-A7E1-5F7D7CFD410E}" type="pres">
      <dgm:prSet presAssocID="{07AFD339-89DB-4C90-B5B5-FD1C9B09E759}" presName="Name37" presStyleLbl="parChTrans1D2" presStyleIdx="4" presStyleCnt="9"/>
      <dgm:spPr/>
    </dgm:pt>
    <dgm:pt modelId="{1AC62CB4-7475-49B6-ACD6-70B6D14CC203}" type="pres">
      <dgm:prSet presAssocID="{0C08E27B-0190-4B2D-AAE1-F5872C464892}" presName="hierRoot2" presStyleCnt="0">
        <dgm:presLayoutVars>
          <dgm:hierBranch val="init"/>
        </dgm:presLayoutVars>
      </dgm:prSet>
      <dgm:spPr/>
    </dgm:pt>
    <dgm:pt modelId="{6B61FB21-0889-4E38-B75F-FBAED2841627}" type="pres">
      <dgm:prSet presAssocID="{0C08E27B-0190-4B2D-AAE1-F5872C464892}" presName="rootComposite" presStyleCnt="0"/>
      <dgm:spPr/>
    </dgm:pt>
    <dgm:pt modelId="{08AB8ECD-BDE5-4795-8864-F13BD9488B8A}" type="pres">
      <dgm:prSet presAssocID="{0C08E27B-0190-4B2D-AAE1-F5872C464892}" presName="rootText" presStyleLbl="node2" presStyleIdx="4" presStyleCnt="8">
        <dgm:presLayoutVars>
          <dgm:chPref val="3"/>
        </dgm:presLayoutVars>
      </dgm:prSet>
      <dgm:spPr/>
    </dgm:pt>
    <dgm:pt modelId="{3C1E3ACC-BFC9-4C12-93DB-F429D7380DE8}" type="pres">
      <dgm:prSet presAssocID="{0C08E27B-0190-4B2D-AAE1-F5872C464892}" presName="rootConnector" presStyleLbl="node2" presStyleIdx="4" presStyleCnt="8"/>
      <dgm:spPr/>
    </dgm:pt>
    <dgm:pt modelId="{0AE851E2-4830-4941-A306-2D23D6569703}" type="pres">
      <dgm:prSet presAssocID="{0C08E27B-0190-4B2D-AAE1-F5872C464892}" presName="hierChild4" presStyleCnt="0"/>
      <dgm:spPr/>
    </dgm:pt>
    <dgm:pt modelId="{D753483D-2504-4310-9D21-B52C0329973F}" type="pres">
      <dgm:prSet presAssocID="{303580D1-9ACC-4519-8BD3-2670CECF50BE}" presName="Name37" presStyleLbl="parChTrans1D3" presStyleIdx="16" presStyleCnt="31"/>
      <dgm:spPr/>
    </dgm:pt>
    <dgm:pt modelId="{484E38B4-20A5-4AC9-9249-75DE39BAEAA0}" type="pres">
      <dgm:prSet presAssocID="{C885E5FF-6C23-405B-8384-5A9623D4E13C}" presName="hierRoot2" presStyleCnt="0">
        <dgm:presLayoutVars>
          <dgm:hierBranch val="init"/>
        </dgm:presLayoutVars>
      </dgm:prSet>
      <dgm:spPr/>
    </dgm:pt>
    <dgm:pt modelId="{CF15EC45-FA86-4273-858F-F992DD125123}" type="pres">
      <dgm:prSet presAssocID="{C885E5FF-6C23-405B-8384-5A9623D4E13C}" presName="rootComposite" presStyleCnt="0"/>
      <dgm:spPr/>
    </dgm:pt>
    <dgm:pt modelId="{A72A1669-3D99-4219-A104-5710DB3BFC11}" type="pres">
      <dgm:prSet presAssocID="{C885E5FF-6C23-405B-8384-5A9623D4E13C}" presName="rootText" presStyleLbl="node3" presStyleIdx="16" presStyleCnt="31">
        <dgm:presLayoutVars>
          <dgm:chPref val="3"/>
        </dgm:presLayoutVars>
      </dgm:prSet>
      <dgm:spPr/>
    </dgm:pt>
    <dgm:pt modelId="{41D83804-8055-4A87-B78B-CD34A55AA42B}" type="pres">
      <dgm:prSet presAssocID="{C885E5FF-6C23-405B-8384-5A9623D4E13C}" presName="rootConnector" presStyleLbl="node3" presStyleIdx="16" presStyleCnt="31"/>
      <dgm:spPr/>
    </dgm:pt>
    <dgm:pt modelId="{D5E785F7-3289-41E6-AF1D-C55AE0A1CF3B}" type="pres">
      <dgm:prSet presAssocID="{C885E5FF-6C23-405B-8384-5A9623D4E13C}" presName="hierChild4" presStyleCnt="0"/>
      <dgm:spPr/>
    </dgm:pt>
    <dgm:pt modelId="{A41513FC-32CC-44FC-AFF1-874243DB0CE4}" type="pres">
      <dgm:prSet presAssocID="{C885E5FF-6C23-405B-8384-5A9623D4E13C}" presName="hierChild5" presStyleCnt="0"/>
      <dgm:spPr/>
    </dgm:pt>
    <dgm:pt modelId="{0B24F14C-E400-4C1E-950A-24A4BF1E8A5A}" type="pres">
      <dgm:prSet presAssocID="{0A9A8606-C4DA-4B95-8F00-0069AFC14D46}" presName="Name37" presStyleLbl="parChTrans1D3" presStyleIdx="17" presStyleCnt="31"/>
      <dgm:spPr/>
    </dgm:pt>
    <dgm:pt modelId="{CEC7F2D2-3F25-4285-9120-0C010B6A8D4A}" type="pres">
      <dgm:prSet presAssocID="{D7C3A8E0-157C-4491-8ABF-9DF5EDCE1915}" presName="hierRoot2" presStyleCnt="0">
        <dgm:presLayoutVars>
          <dgm:hierBranch val="init"/>
        </dgm:presLayoutVars>
      </dgm:prSet>
      <dgm:spPr/>
    </dgm:pt>
    <dgm:pt modelId="{88208872-951A-47E3-B7B8-2F2972BE4193}" type="pres">
      <dgm:prSet presAssocID="{D7C3A8E0-157C-4491-8ABF-9DF5EDCE1915}" presName="rootComposite" presStyleCnt="0"/>
      <dgm:spPr/>
    </dgm:pt>
    <dgm:pt modelId="{EF12361F-0E51-4688-B566-38F35F5E38F5}" type="pres">
      <dgm:prSet presAssocID="{D7C3A8E0-157C-4491-8ABF-9DF5EDCE1915}" presName="rootText" presStyleLbl="node3" presStyleIdx="17" presStyleCnt="31">
        <dgm:presLayoutVars>
          <dgm:chPref val="3"/>
        </dgm:presLayoutVars>
      </dgm:prSet>
      <dgm:spPr/>
    </dgm:pt>
    <dgm:pt modelId="{9A0F137E-7BE2-40FD-AA31-A26F812209A6}" type="pres">
      <dgm:prSet presAssocID="{D7C3A8E0-157C-4491-8ABF-9DF5EDCE1915}" presName="rootConnector" presStyleLbl="node3" presStyleIdx="17" presStyleCnt="31"/>
      <dgm:spPr/>
    </dgm:pt>
    <dgm:pt modelId="{8550E49B-8850-44EE-B6BE-F8F380DBAA44}" type="pres">
      <dgm:prSet presAssocID="{D7C3A8E0-157C-4491-8ABF-9DF5EDCE1915}" presName="hierChild4" presStyleCnt="0"/>
      <dgm:spPr/>
    </dgm:pt>
    <dgm:pt modelId="{874114B0-1C3A-45A9-A9A6-C943147D420C}" type="pres">
      <dgm:prSet presAssocID="{D7C3A8E0-157C-4491-8ABF-9DF5EDCE1915}" presName="hierChild5" presStyleCnt="0"/>
      <dgm:spPr/>
    </dgm:pt>
    <dgm:pt modelId="{A76A1453-1635-4F94-B115-2988E2E528FA}" type="pres">
      <dgm:prSet presAssocID="{D420A48A-B3A4-4AB5-AFD1-9F5DBC1520D5}" presName="Name37" presStyleLbl="parChTrans1D3" presStyleIdx="18" presStyleCnt="31"/>
      <dgm:spPr/>
    </dgm:pt>
    <dgm:pt modelId="{FF2D9BBE-BD3F-43BC-B8E6-E44E8768F1A2}" type="pres">
      <dgm:prSet presAssocID="{2A89269A-2D39-45C9-BFC5-A33428F23D61}" presName="hierRoot2" presStyleCnt="0">
        <dgm:presLayoutVars>
          <dgm:hierBranch val="init"/>
        </dgm:presLayoutVars>
      </dgm:prSet>
      <dgm:spPr/>
    </dgm:pt>
    <dgm:pt modelId="{407157B8-C492-40B5-BEFC-EDE8F894098D}" type="pres">
      <dgm:prSet presAssocID="{2A89269A-2D39-45C9-BFC5-A33428F23D61}" presName="rootComposite" presStyleCnt="0"/>
      <dgm:spPr/>
    </dgm:pt>
    <dgm:pt modelId="{77B0D21F-C9A6-4A6D-A5A7-747A565BC821}" type="pres">
      <dgm:prSet presAssocID="{2A89269A-2D39-45C9-BFC5-A33428F23D61}" presName="rootText" presStyleLbl="node3" presStyleIdx="18" presStyleCnt="31">
        <dgm:presLayoutVars>
          <dgm:chPref val="3"/>
        </dgm:presLayoutVars>
      </dgm:prSet>
      <dgm:spPr/>
    </dgm:pt>
    <dgm:pt modelId="{241DB426-80C4-485F-8F8A-096D9FECC6B6}" type="pres">
      <dgm:prSet presAssocID="{2A89269A-2D39-45C9-BFC5-A33428F23D61}" presName="rootConnector" presStyleLbl="node3" presStyleIdx="18" presStyleCnt="31"/>
      <dgm:spPr/>
    </dgm:pt>
    <dgm:pt modelId="{D618A0D9-66B4-43A9-992C-7569CC1323DC}" type="pres">
      <dgm:prSet presAssocID="{2A89269A-2D39-45C9-BFC5-A33428F23D61}" presName="hierChild4" presStyleCnt="0"/>
      <dgm:spPr/>
    </dgm:pt>
    <dgm:pt modelId="{F65992CF-C788-4E57-AF9C-FA3D27A0DB64}" type="pres">
      <dgm:prSet presAssocID="{2A89269A-2D39-45C9-BFC5-A33428F23D61}" presName="hierChild5" presStyleCnt="0"/>
      <dgm:spPr/>
    </dgm:pt>
    <dgm:pt modelId="{058BB658-CC74-4FA2-853E-C8DADEFACFCA}" type="pres">
      <dgm:prSet presAssocID="{70B93CB0-82C8-4A60-A1DD-44BC800650AA}" presName="Name37" presStyleLbl="parChTrans1D3" presStyleIdx="19" presStyleCnt="31"/>
      <dgm:spPr/>
    </dgm:pt>
    <dgm:pt modelId="{27EEC026-83C7-4810-A8E4-16E835020AA2}" type="pres">
      <dgm:prSet presAssocID="{258E2434-ECC9-4726-ACE6-CFF5E156491B}" presName="hierRoot2" presStyleCnt="0">
        <dgm:presLayoutVars>
          <dgm:hierBranch val="init"/>
        </dgm:presLayoutVars>
      </dgm:prSet>
      <dgm:spPr/>
    </dgm:pt>
    <dgm:pt modelId="{2754FBE9-3383-4480-9C73-8D11AC856493}" type="pres">
      <dgm:prSet presAssocID="{258E2434-ECC9-4726-ACE6-CFF5E156491B}" presName="rootComposite" presStyleCnt="0"/>
      <dgm:spPr/>
    </dgm:pt>
    <dgm:pt modelId="{A450814E-DC18-446A-B2E9-FD045A1ACD5A}" type="pres">
      <dgm:prSet presAssocID="{258E2434-ECC9-4726-ACE6-CFF5E156491B}" presName="rootText" presStyleLbl="node3" presStyleIdx="19" presStyleCnt="31">
        <dgm:presLayoutVars>
          <dgm:chPref val="3"/>
        </dgm:presLayoutVars>
      </dgm:prSet>
      <dgm:spPr/>
    </dgm:pt>
    <dgm:pt modelId="{EB94A462-3DB3-4A88-A20F-2AFFD07E84B1}" type="pres">
      <dgm:prSet presAssocID="{258E2434-ECC9-4726-ACE6-CFF5E156491B}" presName="rootConnector" presStyleLbl="node3" presStyleIdx="19" presStyleCnt="31"/>
      <dgm:spPr/>
    </dgm:pt>
    <dgm:pt modelId="{3CDD7F10-FB69-4DFE-976C-F3A0CB296743}" type="pres">
      <dgm:prSet presAssocID="{258E2434-ECC9-4726-ACE6-CFF5E156491B}" presName="hierChild4" presStyleCnt="0"/>
      <dgm:spPr/>
    </dgm:pt>
    <dgm:pt modelId="{283E5423-FBC3-4351-B922-4ABF6130FD91}" type="pres">
      <dgm:prSet presAssocID="{258E2434-ECC9-4726-ACE6-CFF5E156491B}" presName="hierChild5" presStyleCnt="0"/>
      <dgm:spPr/>
    </dgm:pt>
    <dgm:pt modelId="{72E169BB-D5F6-43F0-AD31-EC8A90353129}" type="pres">
      <dgm:prSet presAssocID="{0C08E27B-0190-4B2D-AAE1-F5872C464892}" presName="hierChild5" presStyleCnt="0"/>
      <dgm:spPr/>
    </dgm:pt>
    <dgm:pt modelId="{B8041190-8FD0-4BAA-8E09-96D98270502B}" type="pres">
      <dgm:prSet presAssocID="{4EC0059D-9EB8-4924-ABDF-83A6112AA8C5}" presName="Name37" presStyleLbl="parChTrans1D2" presStyleIdx="5" presStyleCnt="9"/>
      <dgm:spPr/>
    </dgm:pt>
    <dgm:pt modelId="{0D16E7EE-3F12-4F25-8690-9BA55E1D9BBF}" type="pres">
      <dgm:prSet presAssocID="{F6279732-7D2B-4510-B67B-969BA0B37366}" presName="hierRoot2" presStyleCnt="0">
        <dgm:presLayoutVars>
          <dgm:hierBranch val="init"/>
        </dgm:presLayoutVars>
      </dgm:prSet>
      <dgm:spPr/>
    </dgm:pt>
    <dgm:pt modelId="{5C31F8B6-DD40-48C0-B95A-44CAFDDFD7ED}" type="pres">
      <dgm:prSet presAssocID="{F6279732-7D2B-4510-B67B-969BA0B37366}" presName="rootComposite" presStyleCnt="0"/>
      <dgm:spPr/>
    </dgm:pt>
    <dgm:pt modelId="{467888B1-21D8-4D82-991A-0BB66C547902}" type="pres">
      <dgm:prSet presAssocID="{F6279732-7D2B-4510-B67B-969BA0B37366}" presName="rootText" presStyleLbl="node2" presStyleIdx="5" presStyleCnt="8">
        <dgm:presLayoutVars>
          <dgm:chPref val="3"/>
        </dgm:presLayoutVars>
      </dgm:prSet>
      <dgm:spPr/>
    </dgm:pt>
    <dgm:pt modelId="{C5EAFEB2-223C-4144-8872-315183F9ECED}" type="pres">
      <dgm:prSet presAssocID="{F6279732-7D2B-4510-B67B-969BA0B37366}" presName="rootConnector" presStyleLbl="node2" presStyleIdx="5" presStyleCnt="8"/>
      <dgm:spPr/>
    </dgm:pt>
    <dgm:pt modelId="{1DA8143F-B1F4-4848-B04B-7DB75EDC79E0}" type="pres">
      <dgm:prSet presAssocID="{F6279732-7D2B-4510-B67B-969BA0B37366}" presName="hierChild4" presStyleCnt="0"/>
      <dgm:spPr/>
    </dgm:pt>
    <dgm:pt modelId="{EDF292A9-55BC-4E06-9CFE-9A33D184331C}" type="pres">
      <dgm:prSet presAssocID="{7920048B-5E23-499E-8073-A6AAFAC1470F}" presName="Name37" presStyleLbl="parChTrans1D3" presStyleIdx="20" presStyleCnt="31"/>
      <dgm:spPr/>
    </dgm:pt>
    <dgm:pt modelId="{1B996F45-89B6-4983-BAF6-A477A36C49A7}" type="pres">
      <dgm:prSet presAssocID="{54028E00-9BD7-431C-BD00-51AB834C583A}" presName="hierRoot2" presStyleCnt="0">
        <dgm:presLayoutVars>
          <dgm:hierBranch val="init"/>
        </dgm:presLayoutVars>
      </dgm:prSet>
      <dgm:spPr/>
    </dgm:pt>
    <dgm:pt modelId="{B9F22880-2A2F-496B-ADFE-748A179894E8}" type="pres">
      <dgm:prSet presAssocID="{54028E00-9BD7-431C-BD00-51AB834C583A}" presName="rootComposite" presStyleCnt="0"/>
      <dgm:spPr/>
    </dgm:pt>
    <dgm:pt modelId="{164E8A54-57BE-495F-844A-6CE0DC86D406}" type="pres">
      <dgm:prSet presAssocID="{54028E00-9BD7-431C-BD00-51AB834C583A}" presName="rootText" presStyleLbl="node3" presStyleIdx="20" presStyleCnt="31">
        <dgm:presLayoutVars>
          <dgm:chPref val="3"/>
        </dgm:presLayoutVars>
      </dgm:prSet>
      <dgm:spPr/>
    </dgm:pt>
    <dgm:pt modelId="{298EB174-80E2-4967-98EE-B0A975E64B40}" type="pres">
      <dgm:prSet presAssocID="{54028E00-9BD7-431C-BD00-51AB834C583A}" presName="rootConnector" presStyleLbl="node3" presStyleIdx="20" presStyleCnt="31"/>
      <dgm:spPr/>
    </dgm:pt>
    <dgm:pt modelId="{697EFD96-CF57-4A22-AE0F-5B66A6B2F99F}" type="pres">
      <dgm:prSet presAssocID="{54028E00-9BD7-431C-BD00-51AB834C583A}" presName="hierChild4" presStyleCnt="0"/>
      <dgm:spPr/>
    </dgm:pt>
    <dgm:pt modelId="{E93C8881-17EC-4144-A9A1-F975CE6548C3}" type="pres">
      <dgm:prSet presAssocID="{54028E00-9BD7-431C-BD00-51AB834C583A}" presName="hierChild5" presStyleCnt="0"/>
      <dgm:spPr/>
    </dgm:pt>
    <dgm:pt modelId="{3A0E05D7-EF7F-4BE9-83E2-E3E07111AC7B}" type="pres">
      <dgm:prSet presAssocID="{E1DDEEAE-8D24-4401-9659-9E24EFB8D714}" presName="Name37" presStyleLbl="parChTrans1D3" presStyleIdx="21" presStyleCnt="31"/>
      <dgm:spPr/>
    </dgm:pt>
    <dgm:pt modelId="{A9E9779F-8DD9-49D4-959D-C50A73563B2B}" type="pres">
      <dgm:prSet presAssocID="{0988BE38-382F-44C2-B60C-DA4DB3C26E4C}" presName="hierRoot2" presStyleCnt="0">
        <dgm:presLayoutVars>
          <dgm:hierBranch val="init"/>
        </dgm:presLayoutVars>
      </dgm:prSet>
      <dgm:spPr/>
    </dgm:pt>
    <dgm:pt modelId="{895DD6C1-E86E-444E-B658-27964B9B31CA}" type="pres">
      <dgm:prSet presAssocID="{0988BE38-382F-44C2-B60C-DA4DB3C26E4C}" presName="rootComposite" presStyleCnt="0"/>
      <dgm:spPr/>
    </dgm:pt>
    <dgm:pt modelId="{675AE54D-6CC8-4E93-B5D5-55BC476CAF58}" type="pres">
      <dgm:prSet presAssocID="{0988BE38-382F-44C2-B60C-DA4DB3C26E4C}" presName="rootText" presStyleLbl="node3" presStyleIdx="21" presStyleCnt="31">
        <dgm:presLayoutVars>
          <dgm:chPref val="3"/>
        </dgm:presLayoutVars>
      </dgm:prSet>
      <dgm:spPr/>
    </dgm:pt>
    <dgm:pt modelId="{1D775247-DA00-4C5F-A3F4-045FADD77A3C}" type="pres">
      <dgm:prSet presAssocID="{0988BE38-382F-44C2-B60C-DA4DB3C26E4C}" presName="rootConnector" presStyleLbl="node3" presStyleIdx="21" presStyleCnt="31"/>
      <dgm:spPr/>
    </dgm:pt>
    <dgm:pt modelId="{55DC211E-F715-4E8C-AE20-0911F32E112B}" type="pres">
      <dgm:prSet presAssocID="{0988BE38-382F-44C2-B60C-DA4DB3C26E4C}" presName="hierChild4" presStyleCnt="0"/>
      <dgm:spPr/>
    </dgm:pt>
    <dgm:pt modelId="{0A87B006-E7D5-49C3-8992-20757218D604}" type="pres">
      <dgm:prSet presAssocID="{0988BE38-382F-44C2-B60C-DA4DB3C26E4C}" presName="hierChild5" presStyleCnt="0"/>
      <dgm:spPr/>
    </dgm:pt>
    <dgm:pt modelId="{621E70A4-FDED-417C-A315-B1530658A34A}" type="pres">
      <dgm:prSet presAssocID="{F6279732-7D2B-4510-B67B-969BA0B37366}" presName="hierChild5" presStyleCnt="0"/>
      <dgm:spPr/>
    </dgm:pt>
    <dgm:pt modelId="{BAF23D0D-6D13-4856-816E-41E09242EA22}" type="pres">
      <dgm:prSet presAssocID="{7D0B2599-26C4-4F74-A0A4-175E9DCCEC5A}" presName="Name37" presStyleLbl="parChTrans1D2" presStyleIdx="6" presStyleCnt="9"/>
      <dgm:spPr/>
    </dgm:pt>
    <dgm:pt modelId="{9E45CFB5-8D80-41A0-983C-F0F3966CA562}" type="pres">
      <dgm:prSet presAssocID="{3AB0E0CC-BD57-4284-8444-6B42676BC278}" presName="hierRoot2" presStyleCnt="0">
        <dgm:presLayoutVars>
          <dgm:hierBranch val="init"/>
        </dgm:presLayoutVars>
      </dgm:prSet>
      <dgm:spPr/>
    </dgm:pt>
    <dgm:pt modelId="{844D91D8-2BF0-4363-834C-E289A500CA64}" type="pres">
      <dgm:prSet presAssocID="{3AB0E0CC-BD57-4284-8444-6B42676BC278}" presName="rootComposite" presStyleCnt="0"/>
      <dgm:spPr/>
    </dgm:pt>
    <dgm:pt modelId="{77368EF0-530B-4AB6-B646-EF7747797BE4}" type="pres">
      <dgm:prSet presAssocID="{3AB0E0CC-BD57-4284-8444-6B42676BC278}" presName="rootText" presStyleLbl="node2" presStyleIdx="6" presStyleCnt="8">
        <dgm:presLayoutVars>
          <dgm:chPref val="3"/>
        </dgm:presLayoutVars>
      </dgm:prSet>
      <dgm:spPr/>
    </dgm:pt>
    <dgm:pt modelId="{742B81EF-CDCE-441D-AAB8-957DF4692B7A}" type="pres">
      <dgm:prSet presAssocID="{3AB0E0CC-BD57-4284-8444-6B42676BC278}" presName="rootConnector" presStyleLbl="node2" presStyleIdx="6" presStyleCnt="8"/>
      <dgm:spPr/>
    </dgm:pt>
    <dgm:pt modelId="{1F6316C0-04A8-4941-A11E-A82FB6110C77}" type="pres">
      <dgm:prSet presAssocID="{3AB0E0CC-BD57-4284-8444-6B42676BC278}" presName="hierChild4" presStyleCnt="0"/>
      <dgm:spPr/>
    </dgm:pt>
    <dgm:pt modelId="{E3B77843-19F3-4874-B1BE-0A788E40AEFD}" type="pres">
      <dgm:prSet presAssocID="{227E688B-5249-45DE-B362-D41C670FA550}" presName="Name37" presStyleLbl="parChTrans1D3" presStyleIdx="22" presStyleCnt="31"/>
      <dgm:spPr/>
    </dgm:pt>
    <dgm:pt modelId="{BCD4B121-F9E1-48A1-A268-1C2A837177C2}" type="pres">
      <dgm:prSet presAssocID="{06D8E563-943B-4C9E-B6B0-C400F61644D7}" presName="hierRoot2" presStyleCnt="0">
        <dgm:presLayoutVars>
          <dgm:hierBranch val="init"/>
        </dgm:presLayoutVars>
      </dgm:prSet>
      <dgm:spPr/>
    </dgm:pt>
    <dgm:pt modelId="{0714BA5B-DFBE-45F3-A58A-6A2D2A1A6A18}" type="pres">
      <dgm:prSet presAssocID="{06D8E563-943B-4C9E-B6B0-C400F61644D7}" presName="rootComposite" presStyleCnt="0"/>
      <dgm:spPr/>
    </dgm:pt>
    <dgm:pt modelId="{9BD7D953-6DD9-45AC-A971-FEA78A434111}" type="pres">
      <dgm:prSet presAssocID="{06D8E563-943B-4C9E-B6B0-C400F61644D7}" presName="rootText" presStyleLbl="node3" presStyleIdx="22" presStyleCnt="31">
        <dgm:presLayoutVars>
          <dgm:chPref val="3"/>
        </dgm:presLayoutVars>
      </dgm:prSet>
      <dgm:spPr/>
    </dgm:pt>
    <dgm:pt modelId="{534EBB1C-43F8-4FC7-8061-C215665BF646}" type="pres">
      <dgm:prSet presAssocID="{06D8E563-943B-4C9E-B6B0-C400F61644D7}" presName="rootConnector" presStyleLbl="node3" presStyleIdx="22" presStyleCnt="31"/>
      <dgm:spPr/>
    </dgm:pt>
    <dgm:pt modelId="{055390BC-BF43-456B-919E-27651C75A119}" type="pres">
      <dgm:prSet presAssocID="{06D8E563-943B-4C9E-B6B0-C400F61644D7}" presName="hierChild4" presStyleCnt="0"/>
      <dgm:spPr/>
    </dgm:pt>
    <dgm:pt modelId="{B67C7B20-90D1-4EA9-9C46-62231B6CE928}" type="pres">
      <dgm:prSet presAssocID="{06D8E563-943B-4C9E-B6B0-C400F61644D7}" presName="hierChild5" presStyleCnt="0"/>
      <dgm:spPr/>
    </dgm:pt>
    <dgm:pt modelId="{087F6D5E-FA7C-46DE-875E-375DA9290E75}" type="pres">
      <dgm:prSet presAssocID="{73EE3195-0303-4531-B9F6-590D4CD4D8AA}" presName="Name37" presStyleLbl="parChTrans1D3" presStyleIdx="23" presStyleCnt="31"/>
      <dgm:spPr/>
    </dgm:pt>
    <dgm:pt modelId="{935D46E9-F85F-40CB-AC4C-FEBC4B67A5C2}" type="pres">
      <dgm:prSet presAssocID="{6505F0B5-280E-477C-A6D9-B3B377AAA310}" presName="hierRoot2" presStyleCnt="0">
        <dgm:presLayoutVars>
          <dgm:hierBranch val="init"/>
        </dgm:presLayoutVars>
      </dgm:prSet>
      <dgm:spPr/>
    </dgm:pt>
    <dgm:pt modelId="{05F1412F-280C-4A62-8F7A-B7F7086B8918}" type="pres">
      <dgm:prSet presAssocID="{6505F0B5-280E-477C-A6D9-B3B377AAA310}" presName="rootComposite" presStyleCnt="0"/>
      <dgm:spPr/>
    </dgm:pt>
    <dgm:pt modelId="{1B86DE2E-C2DF-4071-BAFA-90DD4AC146BD}" type="pres">
      <dgm:prSet presAssocID="{6505F0B5-280E-477C-A6D9-B3B377AAA310}" presName="rootText" presStyleLbl="node3" presStyleIdx="23" presStyleCnt="31">
        <dgm:presLayoutVars>
          <dgm:chPref val="3"/>
        </dgm:presLayoutVars>
      </dgm:prSet>
      <dgm:spPr/>
    </dgm:pt>
    <dgm:pt modelId="{80DB5C16-5D06-45C8-8128-4FF58601C1A8}" type="pres">
      <dgm:prSet presAssocID="{6505F0B5-280E-477C-A6D9-B3B377AAA310}" presName="rootConnector" presStyleLbl="node3" presStyleIdx="23" presStyleCnt="31"/>
      <dgm:spPr/>
    </dgm:pt>
    <dgm:pt modelId="{E4C79D32-2440-49D1-B89C-6337E5D09124}" type="pres">
      <dgm:prSet presAssocID="{6505F0B5-280E-477C-A6D9-B3B377AAA310}" presName="hierChild4" presStyleCnt="0"/>
      <dgm:spPr/>
    </dgm:pt>
    <dgm:pt modelId="{A737AB10-7847-4E70-82ED-F95C38CB9CCA}" type="pres">
      <dgm:prSet presAssocID="{6505F0B5-280E-477C-A6D9-B3B377AAA310}" presName="hierChild5" presStyleCnt="0"/>
      <dgm:spPr/>
    </dgm:pt>
    <dgm:pt modelId="{D34028D7-D604-4AAE-860E-D46A5EF1B972}" type="pres">
      <dgm:prSet presAssocID="{EA11E0ED-B049-4A36-A552-FB4CB599E44D}" presName="Name37" presStyleLbl="parChTrans1D3" presStyleIdx="24" presStyleCnt="31"/>
      <dgm:spPr/>
    </dgm:pt>
    <dgm:pt modelId="{6709D0AE-0157-450C-936B-83917DDBE886}" type="pres">
      <dgm:prSet presAssocID="{A1E8A5C7-3B79-440B-9D83-C1B5CFA2B7BA}" presName="hierRoot2" presStyleCnt="0">
        <dgm:presLayoutVars>
          <dgm:hierBranch val="init"/>
        </dgm:presLayoutVars>
      </dgm:prSet>
      <dgm:spPr/>
    </dgm:pt>
    <dgm:pt modelId="{ED8CC8C5-3E5B-4CAC-9390-4085EE599CE7}" type="pres">
      <dgm:prSet presAssocID="{A1E8A5C7-3B79-440B-9D83-C1B5CFA2B7BA}" presName="rootComposite" presStyleCnt="0"/>
      <dgm:spPr/>
    </dgm:pt>
    <dgm:pt modelId="{9FFF9EDD-34B2-4B43-8476-BAFEBF3F244C}" type="pres">
      <dgm:prSet presAssocID="{A1E8A5C7-3B79-440B-9D83-C1B5CFA2B7BA}" presName="rootText" presStyleLbl="node3" presStyleIdx="24" presStyleCnt="31">
        <dgm:presLayoutVars>
          <dgm:chPref val="3"/>
        </dgm:presLayoutVars>
      </dgm:prSet>
      <dgm:spPr/>
    </dgm:pt>
    <dgm:pt modelId="{7EDC437C-6C4F-43DC-8C65-255E0FD5A869}" type="pres">
      <dgm:prSet presAssocID="{A1E8A5C7-3B79-440B-9D83-C1B5CFA2B7BA}" presName="rootConnector" presStyleLbl="node3" presStyleIdx="24" presStyleCnt="31"/>
      <dgm:spPr/>
    </dgm:pt>
    <dgm:pt modelId="{D3ADA3BE-EF46-450E-A264-63932BDF95DF}" type="pres">
      <dgm:prSet presAssocID="{A1E8A5C7-3B79-440B-9D83-C1B5CFA2B7BA}" presName="hierChild4" presStyleCnt="0"/>
      <dgm:spPr/>
    </dgm:pt>
    <dgm:pt modelId="{183E4927-5529-43B1-B332-D43C10C22199}" type="pres">
      <dgm:prSet presAssocID="{A1E8A5C7-3B79-440B-9D83-C1B5CFA2B7BA}" presName="hierChild5" presStyleCnt="0"/>
      <dgm:spPr/>
    </dgm:pt>
    <dgm:pt modelId="{314DB84E-270B-43CB-AD44-0B8AAD2ACC83}" type="pres">
      <dgm:prSet presAssocID="{C20B1949-04C3-48DC-9DB7-51FF45D7050D}" presName="Name37" presStyleLbl="parChTrans1D3" presStyleIdx="25" presStyleCnt="31"/>
      <dgm:spPr/>
    </dgm:pt>
    <dgm:pt modelId="{E0EAD3C2-C081-4AA6-A1DD-5FFCF92C742D}" type="pres">
      <dgm:prSet presAssocID="{FF9FF1D8-FE52-4D0A-91FC-128C53A288B8}" presName="hierRoot2" presStyleCnt="0">
        <dgm:presLayoutVars>
          <dgm:hierBranch val="init"/>
        </dgm:presLayoutVars>
      </dgm:prSet>
      <dgm:spPr/>
    </dgm:pt>
    <dgm:pt modelId="{A0B606A9-9B5E-45AA-A3AF-887E7F006B4E}" type="pres">
      <dgm:prSet presAssocID="{FF9FF1D8-FE52-4D0A-91FC-128C53A288B8}" presName="rootComposite" presStyleCnt="0"/>
      <dgm:spPr/>
    </dgm:pt>
    <dgm:pt modelId="{1690E859-CEF6-4A18-AAC3-316F460D74B7}" type="pres">
      <dgm:prSet presAssocID="{FF9FF1D8-FE52-4D0A-91FC-128C53A288B8}" presName="rootText" presStyleLbl="node3" presStyleIdx="25" presStyleCnt="31">
        <dgm:presLayoutVars>
          <dgm:chPref val="3"/>
        </dgm:presLayoutVars>
      </dgm:prSet>
      <dgm:spPr/>
    </dgm:pt>
    <dgm:pt modelId="{B629A4DF-AAF8-4D2B-9AEB-825EFA54E1FC}" type="pres">
      <dgm:prSet presAssocID="{FF9FF1D8-FE52-4D0A-91FC-128C53A288B8}" presName="rootConnector" presStyleLbl="node3" presStyleIdx="25" presStyleCnt="31"/>
      <dgm:spPr/>
    </dgm:pt>
    <dgm:pt modelId="{5D1086A1-DCCF-4E37-91F0-D3DC410E7D46}" type="pres">
      <dgm:prSet presAssocID="{FF9FF1D8-FE52-4D0A-91FC-128C53A288B8}" presName="hierChild4" presStyleCnt="0"/>
      <dgm:spPr/>
    </dgm:pt>
    <dgm:pt modelId="{79BAC4D0-7128-4941-916A-DC9D8C2F9A62}" type="pres">
      <dgm:prSet presAssocID="{FF9FF1D8-FE52-4D0A-91FC-128C53A288B8}" presName="hierChild5" presStyleCnt="0"/>
      <dgm:spPr/>
    </dgm:pt>
    <dgm:pt modelId="{62593020-71BC-4FE4-BD68-EEAE2DDBD900}" type="pres">
      <dgm:prSet presAssocID="{6CAE4EAB-83D4-4173-A93E-F9E61E6E7A05}" presName="Name37" presStyleLbl="parChTrans1D3" presStyleIdx="26" presStyleCnt="31"/>
      <dgm:spPr/>
    </dgm:pt>
    <dgm:pt modelId="{5C6D6967-1910-43A7-A993-7E81CE05FB3B}" type="pres">
      <dgm:prSet presAssocID="{B6B660A1-DF00-4CE3-A60D-D38D3146D741}" presName="hierRoot2" presStyleCnt="0">
        <dgm:presLayoutVars>
          <dgm:hierBranch val="init"/>
        </dgm:presLayoutVars>
      </dgm:prSet>
      <dgm:spPr/>
    </dgm:pt>
    <dgm:pt modelId="{D1A0CA0B-FACD-415E-9EE6-E1319AE30A71}" type="pres">
      <dgm:prSet presAssocID="{B6B660A1-DF00-4CE3-A60D-D38D3146D741}" presName="rootComposite" presStyleCnt="0"/>
      <dgm:spPr/>
    </dgm:pt>
    <dgm:pt modelId="{83D277AA-9B40-4CDB-985A-F9564A86F04A}" type="pres">
      <dgm:prSet presAssocID="{B6B660A1-DF00-4CE3-A60D-D38D3146D741}" presName="rootText" presStyleLbl="node3" presStyleIdx="26" presStyleCnt="31">
        <dgm:presLayoutVars>
          <dgm:chPref val="3"/>
        </dgm:presLayoutVars>
      </dgm:prSet>
      <dgm:spPr/>
    </dgm:pt>
    <dgm:pt modelId="{44133A70-C54F-4F1C-83C3-61361BB045AF}" type="pres">
      <dgm:prSet presAssocID="{B6B660A1-DF00-4CE3-A60D-D38D3146D741}" presName="rootConnector" presStyleLbl="node3" presStyleIdx="26" presStyleCnt="31"/>
      <dgm:spPr/>
    </dgm:pt>
    <dgm:pt modelId="{667B0E80-A72C-41AF-9858-8EE1C6FEB8A3}" type="pres">
      <dgm:prSet presAssocID="{B6B660A1-DF00-4CE3-A60D-D38D3146D741}" presName="hierChild4" presStyleCnt="0"/>
      <dgm:spPr/>
    </dgm:pt>
    <dgm:pt modelId="{803BD84E-66F8-4735-AED4-99706CA210C8}" type="pres">
      <dgm:prSet presAssocID="{B6B660A1-DF00-4CE3-A60D-D38D3146D741}" presName="hierChild5" presStyleCnt="0"/>
      <dgm:spPr/>
    </dgm:pt>
    <dgm:pt modelId="{5E244E7A-495B-4BBD-BFCA-8AE1FE1B2C95}" type="pres">
      <dgm:prSet presAssocID="{FB6EE2CC-BE48-4863-95A9-C5AFA2E7D0F1}" presName="Name37" presStyleLbl="parChTrans1D3" presStyleIdx="27" presStyleCnt="31"/>
      <dgm:spPr/>
    </dgm:pt>
    <dgm:pt modelId="{45537B6F-EFD9-48C0-9438-02FCF8F0823B}" type="pres">
      <dgm:prSet presAssocID="{6585D74D-06B2-4539-B08E-F026B0BEC1E0}" presName="hierRoot2" presStyleCnt="0">
        <dgm:presLayoutVars>
          <dgm:hierBranch val="init"/>
        </dgm:presLayoutVars>
      </dgm:prSet>
      <dgm:spPr/>
    </dgm:pt>
    <dgm:pt modelId="{E7D72DC3-42AD-48A1-BB4B-B72AA7D20AA8}" type="pres">
      <dgm:prSet presAssocID="{6585D74D-06B2-4539-B08E-F026B0BEC1E0}" presName="rootComposite" presStyleCnt="0"/>
      <dgm:spPr/>
    </dgm:pt>
    <dgm:pt modelId="{7D16EF57-9420-4FC8-B58E-BE9AAC6CA2C5}" type="pres">
      <dgm:prSet presAssocID="{6585D74D-06B2-4539-B08E-F026B0BEC1E0}" presName="rootText" presStyleLbl="node3" presStyleIdx="27" presStyleCnt="31">
        <dgm:presLayoutVars>
          <dgm:chPref val="3"/>
        </dgm:presLayoutVars>
      </dgm:prSet>
      <dgm:spPr/>
    </dgm:pt>
    <dgm:pt modelId="{C3A596DA-0BE0-417A-9CE2-596862B1580C}" type="pres">
      <dgm:prSet presAssocID="{6585D74D-06B2-4539-B08E-F026B0BEC1E0}" presName="rootConnector" presStyleLbl="node3" presStyleIdx="27" presStyleCnt="31"/>
      <dgm:spPr/>
    </dgm:pt>
    <dgm:pt modelId="{84B23670-6A78-4B32-89E2-118BAF065D88}" type="pres">
      <dgm:prSet presAssocID="{6585D74D-06B2-4539-B08E-F026B0BEC1E0}" presName="hierChild4" presStyleCnt="0"/>
      <dgm:spPr/>
    </dgm:pt>
    <dgm:pt modelId="{33A84E42-034A-4873-951C-F26D51692BE8}" type="pres">
      <dgm:prSet presAssocID="{6585D74D-06B2-4539-B08E-F026B0BEC1E0}" presName="hierChild5" presStyleCnt="0"/>
      <dgm:spPr/>
    </dgm:pt>
    <dgm:pt modelId="{7B3B21D9-559A-47EF-8538-CE702982BEF6}" type="pres">
      <dgm:prSet presAssocID="{3AB0E0CC-BD57-4284-8444-6B42676BC278}" presName="hierChild5" presStyleCnt="0"/>
      <dgm:spPr/>
    </dgm:pt>
    <dgm:pt modelId="{4B13BC4F-F39A-4F50-99EB-FBD5111AE7CA}" type="pres">
      <dgm:prSet presAssocID="{94E891D9-020F-4943-87C4-D71135A3EFCD}" presName="Name37" presStyleLbl="parChTrans1D2" presStyleIdx="7" presStyleCnt="9"/>
      <dgm:spPr/>
    </dgm:pt>
    <dgm:pt modelId="{1326811E-E2A7-49FA-A8A4-73B524B6F7AF}" type="pres">
      <dgm:prSet presAssocID="{73CC02A7-620F-41EC-817C-1C8F8C8CDAB2}" presName="hierRoot2" presStyleCnt="0">
        <dgm:presLayoutVars>
          <dgm:hierBranch val="init"/>
        </dgm:presLayoutVars>
      </dgm:prSet>
      <dgm:spPr/>
    </dgm:pt>
    <dgm:pt modelId="{E7FB3FDE-07AC-4D3B-988C-ED0525AA1789}" type="pres">
      <dgm:prSet presAssocID="{73CC02A7-620F-41EC-817C-1C8F8C8CDAB2}" presName="rootComposite" presStyleCnt="0"/>
      <dgm:spPr/>
    </dgm:pt>
    <dgm:pt modelId="{DCEC6E07-4464-4406-B0FA-5E66306D71C9}" type="pres">
      <dgm:prSet presAssocID="{73CC02A7-620F-41EC-817C-1C8F8C8CDAB2}" presName="rootText" presStyleLbl="node2" presStyleIdx="7" presStyleCnt="8">
        <dgm:presLayoutVars>
          <dgm:chPref val="3"/>
        </dgm:presLayoutVars>
      </dgm:prSet>
      <dgm:spPr/>
    </dgm:pt>
    <dgm:pt modelId="{265AD402-BCCC-4C47-8FA2-B6F8B281B00E}" type="pres">
      <dgm:prSet presAssocID="{73CC02A7-620F-41EC-817C-1C8F8C8CDAB2}" presName="rootConnector" presStyleLbl="node2" presStyleIdx="7" presStyleCnt="8"/>
      <dgm:spPr/>
    </dgm:pt>
    <dgm:pt modelId="{497AB612-E326-4E2A-81AA-D54A518B1983}" type="pres">
      <dgm:prSet presAssocID="{73CC02A7-620F-41EC-817C-1C8F8C8CDAB2}" presName="hierChild4" presStyleCnt="0"/>
      <dgm:spPr/>
    </dgm:pt>
    <dgm:pt modelId="{A9989B00-CF2A-45AE-9EA2-00B1ABBE69D4}" type="pres">
      <dgm:prSet presAssocID="{26D77EF0-471E-49ED-9272-83A30D8CDB1F}" presName="Name37" presStyleLbl="parChTrans1D3" presStyleIdx="28" presStyleCnt="31"/>
      <dgm:spPr/>
    </dgm:pt>
    <dgm:pt modelId="{2482205E-0303-4917-B260-7588D8DF0412}" type="pres">
      <dgm:prSet presAssocID="{2099657F-5E95-4A9A-8397-C719E7118C6D}" presName="hierRoot2" presStyleCnt="0">
        <dgm:presLayoutVars>
          <dgm:hierBranch val="init"/>
        </dgm:presLayoutVars>
      </dgm:prSet>
      <dgm:spPr/>
    </dgm:pt>
    <dgm:pt modelId="{101F418E-1599-4B3E-8201-2B9E542D8A3D}" type="pres">
      <dgm:prSet presAssocID="{2099657F-5E95-4A9A-8397-C719E7118C6D}" presName="rootComposite" presStyleCnt="0"/>
      <dgm:spPr/>
    </dgm:pt>
    <dgm:pt modelId="{78C07248-AB9B-48DB-8803-4B1E7817EAEA}" type="pres">
      <dgm:prSet presAssocID="{2099657F-5E95-4A9A-8397-C719E7118C6D}" presName="rootText" presStyleLbl="node3" presStyleIdx="28" presStyleCnt="31">
        <dgm:presLayoutVars>
          <dgm:chPref val="3"/>
        </dgm:presLayoutVars>
      </dgm:prSet>
      <dgm:spPr/>
    </dgm:pt>
    <dgm:pt modelId="{F7E08926-5F6C-4BC6-A271-A5B5F58E48CC}" type="pres">
      <dgm:prSet presAssocID="{2099657F-5E95-4A9A-8397-C719E7118C6D}" presName="rootConnector" presStyleLbl="node3" presStyleIdx="28" presStyleCnt="31"/>
      <dgm:spPr/>
    </dgm:pt>
    <dgm:pt modelId="{A0977B9F-AFEB-451B-B703-8656391B2245}" type="pres">
      <dgm:prSet presAssocID="{2099657F-5E95-4A9A-8397-C719E7118C6D}" presName="hierChild4" presStyleCnt="0"/>
      <dgm:spPr/>
    </dgm:pt>
    <dgm:pt modelId="{8AC3310C-518B-44ED-AD6C-640ADDEB4258}" type="pres">
      <dgm:prSet presAssocID="{2099657F-5E95-4A9A-8397-C719E7118C6D}" presName="hierChild5" presStyleCnt="0"/>
      <dgm:spPr/>
    </dgm:pt>
    <dgm:pt modelId="{22F2C123-915A-40D9-89F4-37C126D8B05B}" type="pres">
      <dgm:prSet presAssocID="{6D2ECB51-2F3D-4A9A-B17C-D041211B851C}" presName="Name37" presStyleLbl="parChTrans1D3" presStyleIdx="29" presStyleCnt="31"/>
      <dgm:spPr/>
    </dgm:pt>
    <dgm:pt modelId="{86CD18D0-A04D-415C-92BE-5EB20093CFAB}" type="pres">
      <dgm:prSet presAssocID="{0AF6BE1F-9CB6-4F85-8A35-33D4C5115213}" presName="hierRoot2" presStyleCnt="0">
        <dgm:presLayoutVars>
          <dgm:hierBranch val="init"/>
        </dgm:presLayoutVars>
      </dgm:prSet>
      <dgm:spPr/>
    </dgm:pt>
    <dgm:pt modelId="{3BA67951-741E-46DA-8C40-53325F1209D5}" type="pres">
      <dgm:prSet presAssocID="{0AF6BE1F-9CB6-4F85-8A35-33D4C5115213}" presName="rootComposite" presStyleCnt="0"/>
      <dgm:spPr/>
    </dgm:pt>
    <dgm:pt modelId="{192A2419-7AA0-40D9-9BA7-C3430A875C56}" type="pres">
      <dgm:prSet presAssocID="{0AF6BE1F-9CB6-4F85-8A35-33D4C5115213}" presName="rootText" presStyleLbl="node3" presStyleIdx="29" presStyleCnt="31">
        <dgm:presLayoutVars>
          <dgm:chPref val="3"/>
        </dgm:presLayoutVars>
      </dgm:prSet>
      <dgm:spPr/>
    </dgm:pt>
    <dgm:pt modelId="{E4A1D037-FF36-40C4-92C1-FFAA85EF0E61}" type="pres">
      <dgm:prSet presAssocID="{0AF6BE1F-9CB6-4F85-8A35-33D4C5115213}" presName="rootConnector" presStyleLbl="node3" presStyleIdx="29" presStyleCnt="31"/>
      <dgm:spPr/>
    </dgm:pt>
    <dgm:pt modelId="{E88A781E-0F1F-41FA-A091-19720157CB00}" type="pres">
      <dgm:prSet presAssocID="{0AF6BE1F-9CB6-4F85-8A35-33D4C5115213}" presName="hierChild4" presStyleCnt="0"/>
      <dgm:spPr/>
    </dgm:pt>
    <dgm:pt modelId="{684B803B-8F4E-4550-993C-9B2C74E4E1B0}" type="pres">
      <dgm:prSet presAssocID="{0AF6BE1F-9CB6-4F85-8A35-33D4C5115213}" presName="hierChild5" presStyleCnt="0"/>
      <dgm:spPr/>
    </dgm:pt>
    <dgm:pt modelId="{68EE704A-8D03-4793-B043-608D36373F05}" type="pres">
      <dgm:prSet presAssocID="{FEE1A302-887A-410D-836D-E46C13DFA8D0}" presName="Name37" presStyleLbl="parChTrans1D3" presStyleIdx="30" presStyleCnt="31"/>
      <dgm:spPr/>
    </dgm:pt>
    <dgm:pt modelId="{AB7FAA22-13F0-400D-82F5-4EAB8C4C5BCA}" type="pres">
      <dgm:prSet presAssocID="{765629F4-3974-4564-BA2E-19555A15AD46}" presName="hierRoot2" presStyleCnt="0">
        <dgm:presLayoutVars>
          <dgm:hierBranch val="init"/>
        </dgm:presLayoutVars>
      </dgm:prSet>
      <dgm:spPr/>
    </dgm:pt>
    <dgm:pt modelId="{0E8FFA2E-7287-4188-A838-70C8AA7FA044}" type="pres">
      <dgm:prSet presAssocID="{765629F4-3974-4564-BA2E-19555A15AD46}" presName="rootComposite" presStyleCnt="0"/>
      <dgm:spPr/>
    </dgm:pt>
    <dgm:pt modelId="{5DEE90C2-14E8-42FD-97A6-31601E8475D4}" type="pres">
      <dgm:prSet presAssocID="{765629F4-3974-4564-BA2E-19555A15AD46}" presName="rootText" presStyleLbl="node3" presStyleIdx="30" presStyleCnt="31">
        <dgm:presLayoutVars>
          <dgm:chPref val="3"/>
        </dgm:presLayoutVars>
      </dgm:prSet>
      <dgm:spPr/>
    </dgm:pt>
    <dgm:pt modelId="{A77F012D-2BD9-4FFC-8566-A40C39555253}" type="pres">
      <dgm:prSet presAssocID="{765629F4-3974-4564-BA2E-19555A15AD46}" presName="rootConnector" presStyleLbl="node3" presStyleIdx="30" presStyleCnt="31"/>
      <dgm:spPr/>
    </dgm:pt>
    <dgm:pt modelId="{FA98FB0D-4FD4-4A9F-8CEE-6642BDE0BF18}" type="pres">
      <dgm:prSet presAssocID="{765629F4-3974-4564-BA2E-19555A15AD46}" presName="hierChild4" presStyleCnt="0"/>
      <dgm:spPr/>
    </dgm:pt>
    <dgm:pt modelId="{4B2B3BD2-3FD2-4F17-A880-77C08F3619D4}" type="pres">
      <dgm:prSet presAssocID="{765629F4-3974-4564-BA2E-19555A15AD46}" presName="hierChild5" presStyleCnt="0"/>
      <dgm:spPr/>
    </dgm:pt>
    <dgm:pt modelId="{EF957413-EDFE-4BA9-92FD-A734E9AA2AFC}" type="pres">
      <dgm:prSet presAssocID="{73CC02A7-620F-41EC-817C-1C8F8C8CDAB2}" presName="hierChild5" presStyleCnt="0"/>
      <dgm:spPr/>
    </dgm:pt>
    <dgm:pt modelId="{36DCB647-B017-48A9-8071-7FDD5212617D}" type="pres">
      <dgm:prSet presAssocID="{B69A64DB-1714-436F-90C8-41D514202708}" presName="hierChild3" presStyleCnt="0"/>
      <dgm:spPr/>
    </dgm:pt>
    <dgm:pt modelId="{F7ABADF1-2493-454A-A9AE-1E2DA8143D4B}" type="pres">
      <dgm:prSet presAssocID="{DAFAB1A0-1F64-41C9-90BE-569B207832E5}" presName="Name111" presStyleLbl="parChTrans1D2" presStyleIdx="8" presStyleCnt="9"/>
      <dgm:spPr/>
    </dgm:pt>
    <dgm:pt modelId="{E9A75F93-4ABB-4670-9A3A-2A4AF28A7688}" type="pres">
      <dgm:prSet presAssocID="{29CC732A-4939-422F-B7D0-2B51D7C895AB}" presName="hierRoot3" presStyleCnt="0">
        <dgm:presLayoutVars>
          <dgm:hierBranch val="init"/>
        </dgm:presLayoutVars>
      </dgm:prSet>
      <dgm:spPr/>
    </dgm:pt>
    <dgm:pt modelId="{D141B6B8-2695-470B-9755-8D07FA1195D0}" type="pres">
      <dgm:prSet presAssocID="{29CC732A-4939-422F-B7D0-2B51D7C895AB}" presName="rootComposite3" presStyleCnt="0"/>
      <dgm:spPr/>
    </dgm:pt>
    <dgm:pt modelId="{3AEF2D66-BCA0-46CC-BC2E-6B2FE505A523}" type="pres">
      <dgm:prSet presAssocID="{29CC732A-4939-422F-B7D0-2B51D7C895AB}" presName="rootText3" presStyleLbl="asst1" presStyleIdx="0" presStyleCnt="1">
        <dgm:presLayoutVars>
          <dgm:chPref val="3"/>
        </dgm:presLayoutVars>
      </dgm:prSet>
      <dgm:spPr/>
    </dgm:pt>
    <dgm:pt modelId="{5BF3CF4F-2BCC-4BA7-94DD-8D9106F70BEF}" type="pres">
      <dgm:prSet presAssocID="{29CC732A-4939-422F-B7D0-2B51D7C895AB}" presName="rootConnector3" presStyleLbl="asst1" presStyleIdx="0" presStyleCnt="1"/>
      <dgm:spPr/>
    </dgm:pt>
    <dgm:pt modelId="{9946CAC4-BBBD-4E02-80DF-32DE666A7BE5}" type="pres">
      <dgm:prSet presAssocID="{29CC732A-4939-422F-B7D0-2B51D7C895AB}" presName="hierChild6" presStyleCnt="0"/>
      <dgm:spPr/>
    </dgm:pt>
    <dgm:pt modelId="{A5B4B26C-3394-4AA5-AE8E-E63C897B63F6}" type="pres">
      <dgm:prSet presAssocID="{29CC732A-4939-422F-B7D0-2B51D7C895AB}" presName="hierChild7" presStyleCnt="0"/>
      <dgm:spPr/>
    </dgm:pt>
  </dgm:ptLst>
  <dgm:cxnLst>
    <dgm:cxn modelId="{60A55401-6975-4210-8889-3A4473578201}" srcId="{12A1A0AF-A823-4965-9973-3591849832D1}" destId="{B4323FEA-A88D-4466-964C-83DF1FEC7A8D}" srcOrd="1" destOrd="0" parTransId="{023B8521-0A83-4DDC-849C-3C62322F618E}" sibTransId="{1F005893-0071-47B0-828F-14B68FE94102}"/>
    <dgm:cxn modelId="{EDBB3303-91C6-4031-9D9E-C69A5F31F9D5}" type="presOf" srcId="{258E2434-ECC9-4726-ACE6-CFF5E156491B}" destId="{A450814E-DC18-446A-B2E9-FD045A1ACD5A}" srcOrd="0" destOrd="0" presId="urn:microsoft.com/office/officeart/2005/8/layout/orgChart1"/>
    <dgm:cxn modelId="{18534403-7014-4E12-A230-591C2A65A363}" type="presOf" srcId="{5E3F0E34-EAB1-475D-9406-7949D8573072}" destId="{14E06E6C-983C-4EBE-A490-7EF7B02E4526}" srcOrd="1" destOrd="0" presId="urn:microsoft.com/office/officeart/2005/8/layout/orgChart1"/>
    <dgm:cxn modelId="{2276C805-6B7A-41BE-9A84-1DC1C13F3BC5}" type="presOf" srcId="{6585D74D-06B2-4539-B08E-F026B0BEC1E0}" destId="{7D16EF57-9420-4FC8-B58E-BE9AAC6CA2C5}" srcOrd="0" destOrd="0" presId="urn:microsoft.com/office/officeart/2005/8/layout/orgChart1"/>
    <dgm:cxn modelId="{6CA4E105-5C6F-46CA-B872-6DC3B4291211}" type="presOf" srcId="{216E2FE9-F28A-47F0-BAEA-40444170140A}" destId="{304AD753-F8B8-4DAA-BA25-EA99441BDAA2}" srcOrd="0" destOrd="0" presId="urn:microsoft.com/office/officeart/2005/8/layout/orgChart1"/>
    <dgm:cxn modelId="{C5B5FA05-AF9A-4BD1-B686-B8D3DADB5D64}" type="presOf" srcId="{0A9A8606-C4DA-4B95-8F00-0069AFC14D46}" destId="{0B24F14C-E400-4C1E-950A-24A4BF1E8A5A}" srcOrd="0" destOrd="0" presId="urn:microsoft.com/office/officeart/2005/8/layout/orgChart1"/>
    <dgm:cxn modelId="{35F49011-24CC-4571-95EC-345FCB0681D4}" type="presOf" srcId="{12A1A0AF-A823-4965-9973-3591849832D1}" destId="{774DEC4B-6F19-4FC5-A6A6-F0D766A44BEF}" srcOrd="0" destOrd="0" presId="urn:microsoft.com/office/officeart/2005/8/layout/orgChart1"/>
    <dgm:cxn modelId="{4796F811-47B1-4354-84D7-6049D64E83A0}" type="presOf" srcId="{6505F0B5-280E-477C-A6D9-B3B377AAA310}" destId="{80DB5C16-5D06-45C8-8128-4FF58601C1A8}" srcOrd="1" destOrd="0" presId="urn:microsoft.com/office/officeart/2005/8/layout/orgChart1"/>
    <dgm:cxn modelId="{2DBB841A-304A-4467-8C68-3C7EEC592392}" srcId="{3AB0E0CC-BD57-4284-8444-6B42676BC278}" destId="{FF9FF1D8-FE52-4D0A-91FC-128C53A288B8}" srcOrd="3" destOrd="0" parTransId="{C20B1949-04C3-48DC-9DB7-51FF45D7050D}" sibTransId="{FB38172E-13B1-4EAD-A34B-BEE61DBCD202}"/>
    <dgm:cxn modelId="{0D98BD1A-0562-4951-A1A2-8D7F12A5A160}" type="presOf" srcId="{07AFD339-89DB-4C90-B5B5-FD1C9B09E759}" destId="{B7805B36-D585-44C5-A7E1-5F7D7CFD410E}" srcOrd="0" destOrd="0" presId="urn:microsoft.com/office/officeart/2005/8/layout/orgChart1"/>
    <dgm:cxn modelId="{8678DC1A-F562-486A-B023-D29E2FF260EE}" type="presOf" srcId="{8C676A03-92B1-4EC5-A142-631083E5F5CA}" destId="{5834E930-E047-4AF7-A0A6-FB8606C6EAC6}" srcOrd="0" destOrd="0" presId="urn:microsoft.com/office/officeart/2005/8/layout/orgChart1"/>
    <dgm:cxn modelId="{6479041D-012D-4046-9607-63B5A9C41586}" type="presOf" srcId="{104A7A6E-ADC0-49A1-A5E3-3C2491314DB8}" destId="{7B6384ED-BFBC-4081-99DC-A55EAA9F9378}" srcOrd="0" destOrd="0" presId="urn:microsoft.com/office/officeart/2005/8/layout/orgChart1"/>
    <dgm:cxn modelId="{4B2EA11D-E3C6-46F3-97D8-92FB5542DCDE}" type="presOf" srcId="{303580D1-9ACC-4519-8BD3-2670CECF50BE}" destId="{D753483D-2504-4310-9D21-B52C0329973F}" srcOrd="0" destOrd="0" presId="urn:microsoft.com/office/officeart/2005/8/layout/orgChart1"/>
    <dgm:cxn modelId="{99DD851F-C97D-48E9-9C48-816D4183D11A}" srcId="{B69A64DB-1714-436F-90C8-41D514202708}" destId="{F6279732-7D2B-4510-B67B-969BA0B37366}" srcOrd="6" destOrd="0" parTransId="{4EC0059D-9EB8-4924-ABDF-83A6112AA8C5}" sibTransId="{ECC9B298-B435-47A0-A225-26D33AB41A47}"/>
    <dgm:cxn modelId="{9E4BF21F-F378-4D4F-8C67-FEE79B1E32AA}" srcId="{12A1A0AF-A823-4965-9973-3591849832D1}" destId="{8B63F435-C843-421B-809A-574BCFCF63A0}" srcOrd="0" destOrd="0" parTransId="{AC71A809-B3FD-42C6-B25F-792EE54D0077}" sibTransId="{9AF2827F-814F-4BE9-A12F-DD48A02293FC}"/>
    <dgm:cxn modelId="{AA06CA21-5A6C-4862-9886-903BEC637C05}" type="presOf" srcId="{765629F4-3974-4564-BA2E-19555A15AD46}" destId="{5DEE90C2-14E8-42FD-97A6-31601E8475D4}" srcOrd="0" destOrd="0" presId="urn:microsoft.com/office/officeart/2005/8/layout/orgChart1"/>
    <dgm:cxn modelId="{396DD023-22AF-404B-B438-BDB2614312C4}" srcId="{3AB0E0CC-BD57-4284-8444-6B42676BC278}" destId="{06D8E563-943B-4C9E-B6B0-C400F61644D7}" srcOrd="0" destOrd="0" parTransId="{227E688B-5249-45DE-B362-D41C670FA550}" sibTransId="{8B9B1A2C-AD06-4FCE-9A06-495E126446D4}"/>
    <dgm:cxn modelId="{95D67824-8D57-46AF-8835-2B062B81072E}" type="presOf" srcId="{54028E00-9BD7-431C-BD00-51AB834C583A}" destId="{164E8A54-57BE-495F-844A-6CE0DC86D406}" srcOrd="0" destOrd="0" presId="urn:microsoft.com/office/officeart/2005/8/layout/orgChart1"/>
    <dgm:cxn modelId="{317D0A25-A0C8-4918-A97A-E1990E4F86BF}" type="presOf" srcId="{A0F8C3F0-F2F0-4AC6-9F62-E1C7B2DF2489}" destId="{5EBC4DEC-9113-4875-AD49-F6E24528C2A1}" srcOrd="0" destOrd="0" presId="urn:microsoft.com/office/officeart/2005/8/layout/orgChart1"/>
    <dgm:cxn modelId="{33DBA127-64A4-423A-BE81-4B3CBEF23C39}" type="presOf" srcId="{10A0E1AD-ECBD-4611-A7D6-EBD2B71DE119}" destId="{7C447709-2B72-4029-8603-32B7F8F3FF1A}" srcOrd="0" destOrd="0" presId="urn:microsoft.com/office/officeart/2005/8/layout/orgChart1"/>
    <dgm:cxn modelId="{E2A20229-3A53-4702-AAE6-1AD56C70A1C1}" type="presOf" srcId="{2F31D0B7-0139-4006-966C-7413BC2188AA}" destId="{047565EB-0A55-4B82-8C2C-095E59EDEC09}" srcOrd="0" destOrd="0" presId="urn:microsoft.com/office/officeart/2005/8/layout/orgChart1"/>
    <dgm:cxn modelId="{89AC032B-05DE-4DB6-8160-17B1B8691FBB}" srcId="{0C08E27B-0190-4B2D-AAE1-F5872C464892}" destId="{D7C3A8E0-157C-4491-8ABF-9DF5EDCE1915}" srcOrd="1" destOrd="0" parTransId="{0A9A8606-C4DA-4B95-8F00-0069AFC14D46}" sibTransId="{C727DF4F-01DA-47F6-9FCC-1FC8BEE32A21}"/>
    <dgm:cxn modelId="{B0CC2D2C-52F2-4686-82DF-929650DD4886}" type="presOf" srcId="{FFB4A481-B172-4C26-A2D5-252EE45A4126}" destId="{F10869EE-4735-4308-AA81-7781F718AA2F}" srcOrd="0" destOrd="0" presId="urn:microsoft.com/office/officeart/2005/8/layout/orgChart1"/>
    <dgm:cxn modelId="{C4B64F2F-D64C-42EF-BF79-86BEBFAD2187}" type="presOf" srcId="{9F1F08F6-9340-4C2C-8FC3-63084A15221F}" destId="{E4C8B975-BEFD-4811-8838-8C8FE837A35F}" srcOrd="0" destOrd="0" presId="urn:microsoft.com/office/officeart/2005/8/layout/orgChart1"/>
    <dgm:cxn modelId="{2D96D62F-AC6F-4A8C-93CB-D56C327D9C18}" type="presOf" srcId="{A1E8A5C7-3B79-440B-9D83-C1B5CFA2B7BA}" destId="{7EDC437C-6C4F-43DC-8C65-255E0FD5A869}" srcOrd="1" destOrd="0" presId="urn:microsoft.com/office/officeart/2005/8/layout/orgChart1"/>
    <dgm:cxn modelId="{EE9EAF31-CFC1-45EF-819D-3EACCEDE0C00}" type="presOf" srcId="{FEE1A302-887A-410D-836D-E46C13DFA8D0}" destId="{68EE704A-8D03-4793-B043-608D36373F05}" srcOrd="0" destOrd="0" presId="urn:microsoft.com/office/officeart/2005/8/layout/orgChart1"/>
    <dgm:cxn modelId="{B9173733-79A4-47A8-BA3B-89F792D73540}" srcId="{F24A8D2B-A1D4-4763-8B5A-C0794AFF4313}" destId="{77D2A1F9-5545-4D34-86C3-4A17C6A3590F}" srcOrd="1" destOrd="0" parTransId="{9F1F08F6-9340-4C2C-8FC3-63084A15221F}" sibTransId="{8987B77B-CF4C-49CA-A340-753DF6EBD6EE}"/>
    <dgm:cxn modelId="{6D955233-0B8A-42D1-A4ED-67C8E4FB9A61}" type="presOf" srcId="{9FE22D5E-4B74-4AB7-814D-E79848278218}" destId="{5CC2C2F7-29D9-434F-A012-13145545ECDC}" srcOrd="0" destOrd="0" presId="urn:microsoft.com/office/officeart/2005/8/layout/orgChart1"/>
    <dgm:cxn modelId="{8EE99B33-9D0D-44BA-93F1-F0A680B5949D}" type="presOf" srcId="{30D9792C-D512-4A87-B6BE-707FEA28023B}" destId="{1DDE80CA-5881-4853-8553-10BCD9A012F7}" srcOrd="0" destOrd="0" presId="urn:microsoft.com/office/officeart/2005/8/layout/orgChart1"/>
    <dgm:cxn modelId="{987AE934-248A-4EAE-B2E7-92219AF39ACA}" srcId="{F6279732-7D2B-4510-B67B-969BA0B37366}" destId="{0988BE38-382F-44C2-B60C-DA4DB3C26E4C}" srcOrd="1" destOrd="0" parTransId="{E1DDEEAE-8D24-4401-9659-9E24EFB8D714}" sibTransId="{40AC3079-A125-4EAC-BAE3-54896D516755}"/>
    <dgm:cxn modelId="{D4498E38-1174-4C2A-A742-07736FB373A4}" type="presOf" srcId="{ADA00DF6-CB61-411B-894B-83D16EF90E31}" destId="{1BFB52C2-C4E1-4BAD-8778-AAC3A14AAAE1}" srcOrd="0" destOrd="0" presId="urn:microsoft.com/office/officeart/2005/8/layout/orgChart1"/>
    <dgm:cxn modelId="{7E626239-36EE-4D46-91B5-E1AC79B32951}" type="presOf" srcId="{0988BE38-382F-44C2-B60C-DA4DB3C26E4C}" destId="{675AE54D-6CC8-4E93-B5D5-55BC476CAF58}" srcOrd="0" destOrd="0" presId="urn:microsoft.com/office/officeart/2005/8/layout/orgChart1"/>
    <dgm:cxn modelId="{3551B239-B05C-431F-9309-8B6385B89BF5}" type="presOf" srcId="{0C08E27B-0190-4B2D-AAE1-F5872C464892}" destId="{3C1E3ACC-BFC9-4C12-93DB-F429D7380DE8}" srcOrd="1" destOrd="0" presId="urn:microsoft.com/office/officeart/2005/8/layout/orgChart1"/>
    <dgm:cxn modelId="{21FB233A-C251-4B69-B0E8-5084E277585C}" srcId="{B69A64DB-1714-436F-90C8-41D514202708}" destId="{12A1A0AF-A823-4965-9973-3591849832D1}" srcOrd="4" destOrd="0" parTransId="{2D834397-27B8-44EF-866D-CEE36CDFA9C1}" sibTransId="{414CDE3C-9F15-45AA-9F2C-A3972B39B8CD}"/>
    <dgm:cxn modelId="{791D423B-08E3-444B-B33F-A2B97646D231}" srcId="{73987D31-EFAF-4985-B9A3-9A3D8BB5CD8E}" destId="{83467B2E-21A5-4B26-B65E-959D3B9192AF}" srcOrd="4" destOrd="0" parTransId="{7F6E5546-BB4D-4EEE-ABCE-D801EC56C0F6}" sibTransId="{0F21322D-B059-4CAF-9051-3FAE6DE65B62}"/>
    <dgm:cxn modelId="{9CA1503C-EFFE-4965-A160-3D9DE8D42D3E}" type="presOf" srcId="{6585D74D-06B2-4539-B08E-F026B0BEC1E0}" destId="{C3A596DA-0BE0-417A-9CE2-596862B1580C}" srcOrd="1" destOrd="0" presId="urn:microsoft.com/office/officeart/2005/8/layout/orgChart1"/>
    <dgm:cxn modelId="{90133B3E-455D-4430-8E8D-60E378CD6512}" type="presOf" srcId="{B4323FEA-A88D-4466-964C-83DF1FEC7A8D}" destId="{5FAA62AC-F458-4E97-805C-E3039A882F97}" srcOrd="1" destOrd="0" presId="urn:microsoft.com/office/officeart/2005/8/layout/orgChart1"/>
    <dgm:cxn modelId="{91E9165D-416D-44B2-8A22-BB5D520A9777}" type="presOf" srcId="{9FE22D5E-4B74-4AB7-814D-E79848278218}" destId="{E1309A8D-63D9-472B-99A2-F5B384371221}" srcOrd="1" destOrd="0" presId="urn:microsoft.com/office/officeart/2005/8/layout/orgChart1"/>
    <dgm:cxn modelId="{24095B5E-6746-4630-91A7-ED930681E308}" type="presOf" srcId="{6CAE4EAB-83D4-4173-A93E-F9E61E6E7A05}" destId="{62593020-71BC-4FE4-BD68-EEAE2DDBD900}" srcOrd="0" destOrd="0" presId="urn:microsoft.com/office/officeart/2005/8/layout/orgChart1"/>
    <dgm:cxn modelId="{B8458D60-2A02-427F-BFD3-8C7FED10FD46}" srcId="{B69A64DB-1714-436F-90C8-41D514202708}" destId="{3AB0E0CC-BD57-4284-8444-6B42676BC278}" srcOrd="7" destOrd="0" parTransId="{7D0B2599-26C4-4F74-A0A4-175E9DCCEC5A}" sibTransId="{327A1EB2-E0C2-4C99-B949-91032FA7EC5C}"/>
    <dgm:cxn modelId="{C28A6541-E58D-47CC-A0F1-72A7F7BC81B9}" type="presOf" srcId="{7D0B2599-26C4-4F74-A0A4-175E9DCCEC5A}" destId="{BAF23D0D-6D13-4856-816E-41E09242EA22}" srcOrd="0" destOrd="0" presId="urn:microsoft.com/office/officeart/2005/8/layout/orgChart1"/>
    <dgm:cxn modelId="{08984761-56FF-4CF2-A9A3-91D12B9B69BC}" type="presOf" srcId="{4EC0059D-9EB8-4924-ABDF-83A6112AA8C5}" destId="{B8041190-8FD0-4BAA-8E09-96D98270502B}" srcOrd="0" destOrd="0" presId="urn:microsoft.com/office/officeart/2005/8/layout/orgChart1"/>
    <dgm:cxn modelId="{AFEC4941-6CD6-4E0C-998B-07A6323F183A}" type="presOf" srcId="{978CF277-71F3-48F4-96AB-53DF288E38F3}" destId="{58266B13-DA22-4A83-8250-9A9933873C5F}" srcOrd="0" destOrd="0" presId="urn:microsoft.com/office/officeart/2005/8/layout/orgChart1"/>
    <dgm:cxn modelId="{8A2E4244-BCC9-4068-8605-4DAAFC883F91}" type="presOf" srcId="{104A7A6E-ADC0-49A1-A5E3-3C2491314DB8}" destId="{FC81F145-08B1-4320-A197-947F4DCCD5CD}" srcOrd="1" destOrd="0" presId="urn:microsoft.com/office/officeart/2005/8/layout/orgChart1"/>
    <dgm:cxn modelId="{B97C5F65-9A97-455A-9690-AA8BB2D77624}" type="presOf" srcId="{83467B2E-21A5-4B26-B65E-959D3B9192AF}" destId="{737285C9-4587-472A-8F99-CD8DCA8358E6}" srcOrd="1" destOrd="0" presId="urn:microsoft.com/office/officeart/2005/8/layout/orgChart1"/>
    <dgm:cxn modelId="{A58DB245-3845-4EF1-9422-DDD888985FE8}" type="presOf" srcId="{29CC732A-4939-422F-B7D0-2B51D7C895AB}" destId="{5BF3CF4F-2BCC-4BA7-94DD-8D9106F70BEF}" srcOrd="1" destOrd="0" presId="urn:microsoft.com/office/officeart/2005/8/layout/orgChart1"/>
    <dgm:cxn modelId="{1CE4C045-FD3E-4E1B-A64A-4C8C360D35CF}" type="presOf" srcId="{BFE918C8-E09E-44F1-8A52-1662B8F945D3}" destId="{5256D58D-71D0-4672-B449-138D58172BF5}" srcOrd="0" destOrd="0" presId="urn:microsoft.com/office/officeart/2005/8/layout/orgChart1"/>
    <dgm:cxn modelId="{BC898F46-7EBE-40FD-ABFD-9CD8D08D195F}" srcId="{73CC02A7-620F-41EC-817C-1C8F8C8CDAB2}" destId="{765629F4-3974-4564-BA2E-19555A15AD46}" srcOrd="2" destOrd="0" parTransId="{FEE1A302-887A-410D-836D-E46C13DFA8D0}" sibTransId="{C2A4B735-5300-4EEB-80BD-C481CB443EF7}"/>
    <dgm:cxn modelId="{B44C8667-7861-4BF7-BE49-FF9B6C1C31E5}" type="presOf" srcId="{B69A64DB-1714-436F-90C8-41D514202708}" destId="{64A343DD-98C0-47F4-A259-0ACB643C41AF}" srcOrd="1" destOrd="0" presId="urn:microsoft.com/office/officeart/2005/8/layout/orgChart1"/>
    <dgm:cxn modelId="{3642AC47-E0DC-465E-865C-56AFB561998E}" type="presOf" srcId="{8B63F435-C843-421B-809A-574BCFCF63A0}" destId="{4A5B4DEE-7EE7-4EED-A34E-D899E8DCE6C4}" srcOrd="0" destOrd="0" presId="urn:microsoft.com/office/officeart/2005/8/layout/orgChart1"/>
    <dgm:cxn modelId="{75DEEE47-C83A-4341-A3D4-15917510F523}" type="presOf" srcId="{73987D31-EFAF-4985-B9A3-9A3D8BB5CD8E}" destId="{856969B0-3E51-45DB-B941-0972151CE497}" srcOrd="0" destOrd="0" presId="urn:microsoft.com/office/officeart/2005/8/layout/orgChart1"/>
    <dgm:cxn modelId="{B1E60848-E432-4B85-A846-B64D3A9EFD14}" type="presOf" srcId="{B6B660A1-DF00-4CE3-A60D-D38D3146D741}" destId="{44133A70-C54F-4F1C-83C3-61361BB045AF}" srcOrd="1" destOrd="0" presId="urn:microsoft.com/office/officeart/2005/8/layout/orgChart1"/>
    <dgm:cxn modelId="{F1A12768-A480-4826-A2DA-EBC56CC0B59F}" type="presOf" srcId="{569A4983-7615-451C-BD8D-9C0316A9742B}" destId="{E9F8BC92-3DE1-40E9-ADBC-94A66B0BF764}" srcOrd="0" destOrd="0" presId="urn:microsoft.com/office/officeart/2005/8/layout/orgChart1"/>
    <dgm:cxn modelId="{8A6B5068-D704-4426-BAB1-2A61A98353D3}" type="presOf" srcId="{D420A48A-B3A4-4AB5-AFD1-9F5DBC1520D5}" destId="{A76A1453-1635-4F94-B115-2988E2E528FA}" srcOrd="0" destOrd="0" presId="urn:microsoft.com/office/officeart/2005/8/layout/orgChart1"/>
    <dgm:cxn modelId="{0FCCDE68-D4E5-4463-9590-B4C8B835BB41}" srcId="{73CC02A7-620F-41EC-817C-1C8F8C8CDAB2}" destId="{2099657F-5E95-4A9A-8397-C719E7118C6D}" srcOrd="0" destOrd="0" parTransId="{26D77EF0-471E-49ED-9272-83A30D8CDB1F}" sibTransId="{50EA005A-EBFF-4928-B918-A63F41C90005}"/>
    <dgm:cxn modelId="{B1AE1369-145E-451F-8B80-B447D58BDAA0}" type="presOf" srcId="{2A89269A-2D39-45C9-BFC5-A33428F23D61}" destId="{241DB426-80C4-485F-8F8A-096D9FECC6B6}" srcOrd="1" destOrd="0" presId="urn:microsoft.com/office/officeart/2005/8/layout/orgChart1"/>
    <dgm:cxn modelId="{3242C349-E134-4BD6-8B48-20F941074B23}" type="presOf" srcId="{2805F605-FAAA-4D10-A07C-4C250F798559}" destId="{03DD16D1-56CE-4FFE-B08C-EC1C974D220B}" srcOrd="0" destOrd="0" presId="urn:microsoft.com/office/officeart/2005/8/layout/orgChart1"/>
    <dgm:cxn modelId="{513E666A-39ED-4C8A-BEED-42DF532D4ACB}" type="presOf" srcId="{765629F4-3974-4564-BA2E-19555A15AD46}" destId="{A77F012D-2BD9-4FFC-8566-A40C39555253}" srcOrd="1" destOrd="0" presId="urn:microsoft.com/office/officeart/2005/8/layout/orgChart1"/>
    <dgm:cxn modelId="{4DB77C4A-8CBF-4F72-8324-184A15A5E90A}" type="presOf" srcId="{6505F0B5-280E-477C-A6D9-B3B377AAA310}" destId="{1B86DE2E-C2DF-4071-BAFA-90DD4AC146BD}" srcOrd="0" destOrd="0" presId="urn:microsoft.com/office/officeart/2005/8/layout/orgChart1"/>
    <dgm:cxn modelId="{1C197C4B-4C78-4E61-86F5-48898096A701}" type="presOf" srcId="{FF9FF1D8-FE52-4D0A-91FC-128C53A288B8}" destId="{1690E859-CEF6-4A18-AAC3-316F460D74B7}" srcOrd="0" destOrd="0" presId="urn:microsoft.com/office/officeart/2005/8/layout/orgChart1"/>
    <dgm:cxn modelId="{2E6CD86B-1DDB-4484-B526-B9D57A36158D}" type="presOf" srcId="{73CC02A7-620F-41EC-817C-1C8F8C8CDAB2}" destId="{DCEC6E07-4464-4406-B0FA-5E66306D71C9}" srcOrd="0" destOrd="0" presId="urn:microsoft.com/office/officeart/2005/8/layout/orgChart1"/>
    <dgm:cxn modelId="{0D94E06B-562F-48C5-BE33-9DC979F45252}" srcId="{D18A59F9-ECC3-4B86-9C65-70406A00D852}" destId="{9FE22D5E-4B74-4AB7-814D-E79848278218}" srcOrd="1" destOrd="0" parTransId="{978CF277-71F3-48F4-96AB-53DF288E38F3}" sibTransId="{C1091FC6-0DF8-4020-AF39-AC6AAE73AC08}"/>
    <dgm:cxn modelId="{46FE026C-F3AE-4951-B023-83FC15E10505}" type="presOf" srcId="{3AB0E0CC-BD57-4284-8444-6B42676BC278}" destId="{77368EF0-530B-4AB6-B646-EF7747797BE4}" srcOrd="0" destOrd="0" presId="urn:microsoft.com/office/officeart/2005/8/layout/orgChart1"/>
    <dgm:cxn modelId="{193D686D-68C1-436A-B07D-2E8E86C8E3CF}" srcId="{B69A64DB-1714-436F-90C8-41D514202708}" destId="{F24A8D2B-A1D4-4763-8B5A-C0794AFF4313}" srcOrd="1" destOrd="0" parTransId="{10A0E1AD-ECBD-4611-A7D6-EBD2B71DE119}" sibTransId="{FFC1420C-F885-4FBB-81B1-D4475E1663B1}"/>
    <dgm:cxn modelId="{A96DC96D-7679-43F0-8DB5-6BA757E239BF}" srcId="{73987D31-EFAF-4985-B9A3-9A3D8BB5CD8E}" destId="{FFB4A481-B172-4C26-A2D5-252EE45A4126}" srcOrd="0" destOrd="0" parTransId="{A0F8C3F0-F2F0-4AC6-9F62-E1C7B2DF2489}" sibTransId="{7ED79EE7-9715-4038-AF1E-B928288ECE1B}"/>
    <dgm:cxn modelId="{83C3E46D-F6EF-4FCF-BBCF-0271EEEDFD59}" type="presOf" srcId="{260C33F1-A4C9-4084-86D6-64C57B61D654}" destId="{125BF1FF-82D5-4741-A491-F7FD740554BD}" srcOrd="1" destOrd="0" presId="urn:microsoft.com/office/officeart/2005/8/layout/orgChart1"/>
    <dgm:cxn modelId="{F566214E-2AA3-447E-9576-98B5CB9904BE}" type="presOf" srcId="{54028E00-9BD7-431C-BD00-51AB834C583A}" destId="{298EB174-80E2-4967-98EE-B0A975E64B40}" srcOrd="1" destOrd="0" presId="urn:microsoft.com/office/officeart/2005/8/layout/orgChart1"/>
    <dgm:cxn modelId="{AA6EEE70-9102-4139-84CF-A42C8CCCBF51}" type="presOf" srcId="{227E688B-5249-45DE-B362-D41C670FA550}" destId="{E3B77843-19F3-4874-B1BE-0A788E40AEFD}" srcOrd="0" destOrd="0" presId="urn:microsoft.com/office/officeart/2005/8/layout/orgChart1"/>
    <dgm:cxn modelId="{89CC7071-D0D2-401D-AFFA-C49E3FF75FF2}" type="presOf" srcId="{8D13A95F-9F97-410E-A2C3-0DD0D4054AC8}" destId="{6D3400AF-DF0F-4611-82E3-9F61F4A858AE}" srcOrd="0" destOrd="0" presId="urn:microsoft.com/office/officeart/2005/8/layout/orgChart1"/>
    <dgm:cxn modelId="{B5C4BD72-CD01-478A-9883-6CE253B5ED7E}" type="presOf" srcId="{258E2434-ECC9-4726-ACE6-CFF5E156491B}" destId="{EB94A462-3DB3-4A88-A20F-2AFFD07E84B1}" srcOrd="1" destOrd="0" presId="urn:microsoft.com/office/officeart/2005/8/layout/orgChart1"/>
    <dgm:cxn modelId="{062DF773-11A5-44DF-99B2-A04B69744284}" type="presOf" srcId="{055A55C7-070E-4969-B7D5-A3F1B97B89F2}" destId="{ED26AF79-E986-41FA-A295-4539B0CCE5A6}" srcOrd="0" destOrd="0" presId="urn:microsoft.com/office/officeart/2005/8/layout/orgChart1"/>
    <dgm:cxn modelId="{FBFD0D74-D435-48E0-9DBC-44E25F6CE482}" srcId="{3AB0E0CC-BD57-4284-8444-6B42676BC278}" destId="{6585D74D-06B2-4539-B08E-F026B0BEC1E0}" srcOrd="5" destOrd="0" parTransId="{FB6EE2CC-BE48-4863-95A9-C5AFA2E7D0F1}" sibTransId="{060F9824-20B1-415F-B835-60E275EB76E4}"/>
    <dgm:cxn modelId="{237A3755-F8E5-48BC-B406-52AA8880AA5C}" type="presOf" srcId="{0C08E27B-0190-4B2D-AAE1-F5872C464892}" destId="{08AB8ECD-BDE5-4795-8864-F13BD9488B8A}" srcOrd="0" destOrd="0" presId="urn:microsoft.com/office/officeart/2005/8/layout/orgChart1"/>
    <dgm:cxn modelId="{4FC5D855-0FE0-4488-8237-75C51EBF4CE2}" srcId="{B69A64DB-1714-436F-90C8-41D514202708}" destId="{73CC02A7-620F-41EC-817C-1C8F8C8CDAB2}" srcOrd="8" destOrd="0" parTransId="{94E891D9-020F-4943-87C4-D71135A3EFCD}" sibTransId="{559D8598-C46C-4836-8932-6414F224BD41}"/>
    <dgm:cxn modelId="{B5637A76-8508-4E84-A452-2005582E1CFF}" type="presOf" srcId="{E499FA89-C301-4C9E-BE87-6A5CFF32DD26}" destId="{C302840A-E73A-4ABE-9721-80270D83153D}" srcOrd="1" destOrd="0" presId="urn:microsoft.com/office/officeart/2005/8/layout/orgChart1"/>
    <dgm:cxn modelId="{7C6D4977-5942-4A58-A57F-1AA8FDA8C700}" srcId="{73CC02A7-620F-41EC-817C-1C8F8C8CDAB2}" destId="{0AF6BE1F-9CB6-4F85-8A35-33D4C5115213}" srcOrd="1" destOrd="0" parTransId="{6D2ECB51-2F3D-4A9A-B17C-D041211B851C}" sibTransId="{C05E52EB-5669-42D3-97B5-ACBBC894550D}"/>
    <dgm:cxn modelId="{E66D9677-3EAD-48EB-9438-0B375B475ACE}" type="presOf" srcId="{9C37EDE9-0943-4C58-A5CA-B8BEF4543ED0}" destId="{8AE262E7-31AE-4D8C-BF8E-11102DF5E19D}" srcOrd="0" destOrd="0" presId="urn:microsoft.com/office/officeart/2005/8/layout/orgChart1"/>
    <dgm:cxn modelId="{D147DB78-B789-4311-BE5B-80774A5C8710}" type="presOf" srcId="{30D9792C-D512-4A87-B6BE-707FEA28023B}" destId="{80F6FC6E-01C0-43D1-9AD7-1FC90E152E63}" srcOrd="1" destOrd="0" presId="urn:microsoft.com/office/officeart/2005/8/layout/orgChart1"/>
    <dgm:cxn modelId="{A95C827A-6D61-4AFD-B1B0-E08AA74C5309}" type="presOf" srcId="{FFB4A481-B172-4C26-A2D5-252EE45A4126}" destId="{79A0E676-71D3-413F-A5CB-141258A409BC}" srcOrd="1" destOrd="0" presId="urn:microsoft.com/office/officeart/2005/8/layout/orgChart1"/>
    <dgm:cxn modelId="{D072875A-CE35-45E6-B056-F970C924BECA}" type="presOf" srcId="{B69A64DB-1714-436F-90C8-41D514202708}" destId="{079746B6-0621-4E1E-977F-0D663A210BFB}" srcOrd="0" destOrd="0" presId="urn:microsoft.com/office/officeart/2005/8/layout/orgChart1"/>
    <dgm:cxn modelId="{A8F3177E-1181-4718-A1C7-1920CAAEE3A7}" srcId="{B69A64DB-1714-436F-90C8-41D514202708}" destId="{29CC732A-4939-422F-B7D0-2B51D7C895AB}" srcOrd="0" destOrd="0" parTransId="{DAFAB1A0-1F64-41C9-90BE-569B207832E5}" sibTransId="{D9D97652-9718-4A7F-A7A3-066BAF405C24}"/>
    <dgm:cxn modelId="{CDFD3480-7D5C-4172-867E-F19B79B0866B}" type="presOf" srcId="{0501A002-01D2-40B5-A3E7-5E174ABB3E44}" destId="{67B64FDC-43CB-4927-A995-003AE5749074}" srcOrd="0" destOrd="0" presId="urn:microsoft.com/office/officeart/2005/8/layout/orgChart1"/>
    <dgm:cxn modelId="{526D7380-AFCB-4045-899B-73692988949F}" type="presOf" srcId="{89C98222-CAB5-4941-A15A-BE230D104284}" destId="{A287CF72-83D0-44A4-8C57-571A59FF358A}" srcOrd="0" destOrd="0" presId="urn:microsoft.com/office/officeart/2005/8/layout/orgChart1"/>
    <dgm:cxn modelId="{8724C682-9AEA-488B-86EC-2D55476835D0}" type="presOf" srcId="{E499FA89-C301-4C9E-BE87-6A5CFF32DD26}" destId="{4B2585A3-DC48-414C-A1E4-E3404A1534E1}" srcOrd="0" destOrd="0" presId="urn:microsoft.com/office/officeart/2005/8/layout/orgChart1"/>
    <dgm:cxn modelId="{6797F182-5AF4-4360-B0F8-9C19D5AD774E}" type="presOf" srcId="{2F31D0B7-0139-4006-966C-7413BC2188AA}" destId="{5119CDFA-76A9-4B29-8A43-65AC0C1BBEF5}" srcOrd="1" destOrd="0" presId="urn:microsoft.com/office/officeart/2005/8/layout/orgChart1"/>
    <dgm:cxn modelId="{F4442084-098C-4D0B-A0E8-6AD79B474419}" type="presOf" srcId="{C885E5FF-6C23-405B-8384-5A9623D4E13C}" destId="{41D83804-8055-4A87-B78B-CD34A55AA42B}" srcOrd="1" destOrd="0" presId="urn:microsoft.com/office/officeart/2005/8/layout/orgChart1"/>
    <dgm:cxn modelId="{8AC83B84-C94C-462E-888A-293EBF4DACE0}" type="presOf" srcId="{93D0684B-C5DD-4261-BAA9-D1EB8B09B982}" destId="{6BB65C88-DB47-4400-A2DF-E085DF54146D}" srcOrd="1" destOrd="0" presId="urn:microsoft.com/office/officeart/2005/8/layout/orgChart1"/>
    <dgm:cxn modelId="{A63C3E84-4B7F-4502-9DB5-839736886DF1}" srcId="{D18A59F9-ECC3-4B86-9C65-70406A00D852}" destId="{93D0684B-C5DD-4261-BAA9-D1EB8B09B982}" srcOrd="2" destOrd="0" parTransId="{92C93924-8658-4EF5-8A9E-2A2D291916C5}" sibTransId="{9685D6D9-9BB5-40AE-BF02-D2900682ED6D}"/>
    <dgm:cxn modelId="{29C0C784-2710-423B-867D-48C91A80EA31}" type="presOf" srcId="{6D2ECB51-2F3D-4A9A-B17C-D041211B851C}" destId="{22F2C123-915A-40D9-89F4-37C126D8B05B}" srcOrd="0" destOrd="0" presId="urn:microsoft.com/office/officeart/2005/8/layout/orgChart1"/>
    <dgm:cxn modelId="{CCD1A985-77FF-4E49-8558-7588DA10FCD2}" type="presOf" srcId="{0AF6BE1F-9CB6-4F85-8A35-33D4C5115213}" destId="{192A2419-7AA0-40D9-9BA7-C3430A875C56}" srcOrd="0" destOrd="0" presId="urn:microsoft.com/office/officeart/2005/8/layout/orgChart1"/>
    <dgm:cxn modelId="{94A65A8C-455D-4064-8310-1C62014C250D}" type="presOf" srcId="{F24A8D2B-A1D4-4763-8B5A-C0794AFF4313}" destId="{BD959E6A-CAD3-4C42-B24D-53CEE97C9E3C}" srcOrd="0" destOrd="0" presId="urn:microsoft.com/office/officeart/2005/8/layout/orgChart1"/>
    <dgm:cxn modelId="{570AB18D-6A8D-442A-B2AD-5B9502A1A486}" type="presOf" srcId="{AC71A809-B3FD-42C6-B25F-792EE54D0077}" destId="{266F5B96-2896-4BE2-9601-AA6DF863BEE2}" srcOrd="0" destOrd="0" presId="urn:microsoft.com/office/officeart/2005/8/layout/orgChart1"/>
    <dgm:cxn modelId="{5281B78F-4E0D-4D44-8A37-F3D0E46C85A8}" type="presOf" srcId="{B3B8FC52-0781-45F9-8A5A-EEE982AEBFB0}" destId="{BF3F3ABA-F7C4-4AF9-B61B-1D46AF0C2CAF}" srcOrd="0" destOrd="0" presId="urn:microsoft.com/office/officeart/2005/8/layout/orgChart1"/>
    <dgm:cxn modelId="{A53DEB8F-6898-4FE7-8B11-2FB302973F2B}" type="presOf" srcId="{91486995-069C-4893-B6DF-93A4744CCBC0}" destId="{83136A1B-B6D5-4484-8714-CDE6BB0B4575}" srcOrd="0" destOrd="0" presId="urn:microsoft.com/office/officeart/2005/8/layout/orgChart1"/>
    <dgm:cxn modelId="{A3CF4992-AF0C-42AC-AEAD-4A85C1DB7947}" type="presOf" srcId="{73987D31-EFAF-4985-B9A3-9A3D8BB5CD8E}" destId="{826708C2-0E42-4A8A-A056-4A07E1FC852A}" srcOrd="1" destOrd="0" presId="urn:microsoft.com/office/officeart/2005/8/layout/orgChart1"/>
    <dgm:cxn modelId="{B923B196-A0D9-4A11-B8CF-58CFDF8C7A8E}" srcId="{12A1A0AF-A823-4965-9973-3591849832D1}" destId="{104A7A6E-ADC0-49A1-A5E3-3C2491314DB8}" srcOrd="4" destOrd="0" parTransId="{569A4983-7615-451C-BD8D-9C0316A9742B}" sibTransId="{7802A3BD-885A-4D69-A0A6-1A73BC8F9107}"/>
    <dgm:cxn modelId="{778CAF99-320E-45D1-B04B-0C0BFA0C7D93}" type="presOf" srcId="{70B93CB0-82C8-4A60-A1DD-44BC800650AA}" destId="{058BB658-CC74-4FA2-853E-C8DADEFACFCA}" srcOrd="0" destOrd="0" presId="urn:microsoft.com/office/officeart/2005/8/layout/orgChart1"/>
    <dgm:cxn modelId="{2A1EF099-3FEB-4544-84A0-61DB5280690D}" srcId="{F24A8D2B-A1D4-4763-8B5A-C0794AFF4313}" destId="{5E3F0E34-EAB1-475D-9406-7949D8573072}" srcOrd="2" destOrd="0" parTransId="{89C98222-CAB5-4941-A15A-BE230D104284}" sibTransId="{724300F0-5FC1-4B7F-A2B0-6E602F6FD63E}"/>
    <dgm:cxn modelId="{6BE2149B-B01E-400F-981A-E41B6113DFFD}" type="presOf" srcId="{D18A59F9-ECC3-4B86-9C65-70406A00D852}" destId="{A321074B-FA36-4A6A-A1B3-B43E1F3800FE}" srcOrd="1" destOrd="0" presId="urn:microsoft.com/office/officeart/2005/8/layout/orgChart1"/>
    <dgm:cxn modelId="{E030F09D-7ADB-4D30-92AA-D1C95EF9012D}" type="presOf" srcId="{92C93924-8658-4EF5-8A9E-2A2D291916C5}" destId="{797FE8CE-6A38-4F15-BED5-6419F4495A1E}" srcOrd="0" destOrd="0" presId="urn:microsoft.com/office/officeart/2005/8/layout/orgChart1"/>
    <dgm:cxn modelId="{A3024F9E-6341-4C98-AF0B-192769721B9B}" type="presOf" srcId="{94E891D9-020F-4943-87C4-D71135A3EFCD}" destId="{4B13BC4F-F39A-4F50-99EB-FBD5111AE7CA}" srcOrd="0" destOrd="0" presId="urn:microsoft.com/office/officeart/2005/8/layout/orgChart1"/>
    <dgm:cxn modelId="{1DBB809F-B4AB-46A7-9ADD-6C156F17E87D}" srcId="{73987D31-EFAF-4985-B9A3-9A3D8BB5CD8E}" destId="{8C676A03-92B1-4EC5-A142-631083E5F5CA}" srcOrd="1" destOrd="0" parTransId="{9C37EDE9-0943-4C58-A5CA-B8BEF4543ED0}" sibTransId="{19DD3051-941D-4AF5-9264-497E5FA16699}"/>
    <dgm:cxn modelId="{551946A1-4A94-45A6-801C-A08D48BF4E14}" srcId="{F24A8D2B-A1D4-4763-8B5A-C0794AFF4313}" destId="{260C33F1-A4C9-4084-86D6-64C57B61D654}" srcOrd="0" destOrd="0" parTransId="{A0792D06-C6BE-40FA-88E1-84031AB65B05}" sibTransId="{263594C0-4AAE-433E-A5E7-F8F42C0B299E}"/>
    <dgm:cxn modelId="{24636FA1-5ABE-48A0-A170-134E4739BE48}" type="presOf" srcId="{2A89269A-2D39-45C9-BFC5-A33428F23D61}" destId="{77B0D21F-C9A6-4A6D-A5A7-747A565BC821}" srcOrd="0" destOrd="0" presId="urn:microsoft.com/office/officeart/2005/8/layout/orgChart1"/>
    <dgm:cxn modelId="{E0B052A2-D20F-4832-9B93-02195632F328}" type="presOf" srcId="{77D2A1F9-5545-4D34-86C3-4A17C6A3590F}" destId="{E3D77835-28CD-4C90-A47A-415419112EAF}" srcOrd="0" destOrd="0" presId="urn:microsoft.com/office/officeart/2005/8/layout/orgChart1"/>
    <dgm:cxn modelId="{8FCBC0A2-0D21-4DD3-A24E-18B9DBF79EAC}" type="presOf" srcId="{26D77EF0-471E-49ED-9272-83A30D8CDB1F}" destId="{A9989B00-CF2A-45AE-9EA2-00B1ABBE69D4}" srcOrd="0" destOrd="0" presId="urn:microsoft.com/office/officeart/2005/8/layout/orgChart1"/>
    <dgm:cxn modelId="{F73C0DA4-FE17-4576-895B-F2BB583E53F6}" type="presOf" srcId="{2099657F-5E95-4A9A-8397-C719E7118C6D}" destId="{F7E08926-5F6C-4BC6-A271-A5B5F58E48CC}" srcOrd="1" destOrd="0" presId="urn:microsoft.com/office/officeart/2005/8/layout/orgChart1"/>
    <dgm:cxn modelId="{FB41AAA5-2E27-4A6B-9BBC-B28D5B6E6A3C}" type="presOf" srcId="{8B63F435-C843-421B-809A-574BCFCF63A0}" destId="{12C6B748-C32B-4F27-AAB0-7EE00EB291CD}" srcOrd="1" destOrd="0" presId="urn:microsoft.com/office/officeart/2005/8/layout/orgChart1"/>
    <dgm:cxn modelId="{6E112BA8-B5DC-4C6B-9D20-6C682778141F}" type="presOf" srcId="{C885E5FF-6C23-405B-8384-5A9623D4E13C}" destId="{A72A1669-3D99-4219-A104-5710DB3BFC11}" srcOrd="0" destOrd="0" presId="urn:microsoft.com/office/officeart/2005/8/layout/orgChart1"/>
    <dgm:cxn modelId="{FE9D38AC-A054-4EBE-B6C5-3833FAB98107}" type="presOf" srcId="{A0792D06-C6BE-40FA-88E1-84031AB65B05}" destId="{BF066D81-2B3A-4FA0-8096-46127CE5726D}" srcOrd="0" destOrd="0" presId="urn:microsoft.com/office/officeart/2005/8/layout/orgChart1"/>
    <dgm:cxn modelId="{577256AE-01C2-4442-AA3F-46CAF914E6BC}" type="presOf" srcId="{DAFAB1A0-1F64-41C9-90BE-569B207832E5}" destId="{F7ABADF1-2493-454A-A9AE-1E2DA8143D4B}" srcOrd="0" destOrd="0" presId="urn:microsoft.com/office/officeart/2005/8/layout/orgChart1"/>
    <dgm:cxn modelId="{F8A212B2-23F5-432C-AAAF-7417816A0C9A}" type="presOf" srcId="{06D8E563-943B-4C9E-B6B0-C400F61644D7}" destId="{9BD7D953-6DD9-45AC-A971-FEA78A434111}" srcOrd="0" destOrd="0" presId="urn:microsoft.com/office/officeart/2005/8/layout/orgChart1"/>
    <dgm:cxn modelId="{C6899EB4-B518-4C28-AF60-9F897DF637F9}" type="presOf" srcId="{7920048B-5E23-499E-8073-A6AAFAC1470F}" destId="{EDF292A9-55BC-4E06-9CFE-9A33D184331C}" srcOrd="0" destOrd="0" presId="urn:microsoft.com/office/officeart/2005/8/layout/orgChart1"/>
    <dgm:cxn modelId="{E44B3AB6-108F-4C70-A9AF-E5BD12B3FFDA}" type="presOf" srcId="{EA11E0ED-B049-4A36-A552-FB4CB599E44D}" destId="{D34028D7-D604-4AAE-860E-D46A5EF1B972}" srcOrd="0" destOrd="0" presId="urn:microsoft.com/office/officeart/2005/8/layout/orgChart1"/>
    <dgm:cxn modelId="{DA2FF2B6-EF4C-4F44-8E91-D713F2B01E78}" type="presOf" srcId="{FB6EE2CC-BE48-4863-95A9-C5AFA2E7D0F1}" destId="{5E244E7A-495B-4BBD-BFCA-8AE1FE1B2C95}" srcOrd="0" destOrd="0" presId="urn:microsoft.com/office/officeart/2005/8/layout/orgChart1"/>
    <dgm:cxn modelId="{6FA942B7-6BCD-422B-A6BF-AE6005721D02}" type="presOf" srcId="{8C676A03-92B1-4EC5-A142-631083E5F5CA}" destId="{D05A25BA-F65E-48F7-BC2C-E5FC66413BD4}" srcOrd="1" destOrd="0" presId="urn:microsoft.com/office/officeart/2005/8/layout/orgChart1"/>
    <dgm:cxn modelId="{7EC875BB-A104-4F8A-B82A-6849156E60E4}" type="presOf" srcId="{2099657F-5E95-4A9A-8397-C719E7118C6D}" destId="{78C07248-AB9B-48DB-8803-4B1E7817EAEA}" srcOrd="0" destOrd="0" presId="urn:microsoft.com/office/officeart/2005/8/layout/orgChart1"/>
    <dgm:cxn modelId="{615BC9BB-3D28-4EA5-BCB9-63F9F72B02DE}" type="presOf" srcId="{12A1A0AF-A823-4965-9973-3591849832D1}" destId="{5EE0BBFA-868E-42C7-99E9-8D31C5716F6F}" srcOrd="1" destOrd="0" presId="urn:microsoft.com/office/officeart/2005/8/layout/orgChart1"/>
    <dgm:cxn modelId="{3E99F8BB-F21F-45F1-A3F6-DD9A0422D5D8}" type="presOf" srcId="{BFE918C8-E09E-44F1-8A52-1662B8F945D3}" destId="{0F4698B8-9F18-44CE-9537-D3AD68A7EEFA}" srcOrd="1" destOrd="0" presId="urn:microsoft.com/office/officeart/2005/8/layout/orgChart1"/>
    <dgm:cxn modelId="{9AE156C3-F3F2-4C07-A574-32B81B34C781}" type="presOf" srcId="{83467B2E-21A5-4B26-B65E-959D3B9192AF}" destId="{149D0A51-526E-4AEA-9E49-68AEEDD5E56B}" srcOrd="0" destOrd="0" presId="urn:microsoft.com/office/officeart/2005/8/layout/orgChart1"/>
    <dgm:cxn modelId="{82033AC6-0CC0-4DD4-B7D1-29FB1FF41A2D}" type="presOf" srcId="{F24A8D2B-A1D4-4763-8B5A-C0794AFF4313}" destId="{CE7B3621-67CF-4745-8E11-25F547BBD941}" srcOrd="1" destOrd="0" presId="urn:microsoft.com/office/officeart/2005/8/layout/orgChart1"/>
    <dgm:cxn modelId="{2DBC25CA-DC1B-4400-BF3F-2C30323CD9FA}" srcId="{0C08E27B-0190-4B2D-AAE1-F5872C464892}" destId="{C885E5FF-6C23-405B-8384-5A9623D4E13C}" srcOrd="0" destOrd="0" parTransId="{303580D1-9ACC-4519-8BD3-2670CECF50BE}" sibTransId="{66AD8662-32BA-45C0-82BA-2A4207E8F9A0}"/>
    <dgm:cxn modelId="{BE7551CB-62AD-4F42-9E05-85096AFB521C}" type="presOf" srcId="{F6279732-7D2B-4510-B67B-969BA0B37366}" destId="{467888B1-21D8-4D82-991A-0BB66C547902}" srcOrd="0" destOrd="0" presId="urn:microsoft.com/office/officeart/2005/8/layout/orgChart1"/>
    <dgm:cxn modelId="{5CBDA5CB-6E8F-4197-97E9-7661CBF44390}" type="presOf" srcId="{73CC02A7-620F-41EC-817C-1C8F8C8CDAB2}" destId="{265AD402-BCCC-4C47-8FA2-B6F8B281B00E}" srcOrd="1" destOrd="0" presId="urn:microsoft.com/office/officeart/2005/8/layout/orgChart1"/>
    <dgm:cxn modelId="{70936ECD-DFE2-4CC7-8B47-90679E71DF22}" type="presOf" srcId="{3AB0E0CC-BD57-4284-8444-6B42676BC278}" destId="{742B81EF-CDCE-441D-AAB8-957DF4692B7A}" srcOrd="1" destOrd="0" presId="urn:microsoft.com/office/officeart/2005/8/layout/orgChart1"/>
    <dgm:cxn modelId="{4484E0CD-176F-4DB4-BCF1-F2E02B6C98D4}" type="presOf" srcId="{5E3F0E34-EAB1-475D-9406-7949D8573072}" destId="{DD1C0F6E-F363-4A6F-BCB1-8355321B680E}" srcOrd="0" destOrd="0" presId="urn:microsoft.com/office/officeart/2005/8/layout/orgChart1"/>
    <dgm:cxn modelId="{081DEACD-179E-42B7-A51B-B9A3E9A290E8}" type="presOf" srcId="{C20B1949-04C3-48DC-9DB7-51FF45D7050D}" destId="{314DB84E-270B-43CB-AD44-0B8AAD2ACC83}" srcOrd="0" destOrd="0" presId="urn:microsoft.com/office/officeart/2005/8/layout/orgChart1"/>
    <dgm:cxn modelId="{0099D9CE-1EE7-4E78-994B-1C558611D9CC}" srcId="{73987D31-EFAF-4985-B9A3-9A3D8BB5CD8E}" destId="{BFE918C8-E09E-44F1-8A52-1662B8F945D3}" srcOrd="2" destOrd="0" parTransId="{2805F605-FAAA-4D10-A07C-4C250F798559}" sibTransId="{26E9478D-AC30-4423-B73E-EEA131F13E9F}"/>
    <dgm:cxn modelId="{2F0E5FCF-21F0-4FDB-A2B6-FD02814FEFC0}" type="presOf" srcId="{D7C3A8E0-157C-4491-8ABF-9DF5EDCE1915}" destId="{EF12361F-0E51-4688-B566-38F35F5E38F5}" srcOrd="0" destOrd="0" presId="urn:microsoft.com/office/officeart/2005/8/layout/orgChart1"/>
    <dgm:cxn modelId="{B2B6A0CF-95F9-4BA9-9FE0-477D4FD97CD0}" type="presOf" srcId="{D18A59F9-ECC3-4B86-9C65-70406A00D852}" destId="{6EDA8616-2594-47BB-AB68-012F6D043469}" srcOrd="0" destOrd="0" presId="urn:microsoft.com/office/officeart/2005/8/layout/orgChart1"/>
    <dgm:cxn modelId="{5D0A69D2-B932-4DF1-A32E-2637744CDFE8}" type="presOf" srcId="{D7C3A8E0-157C-4491-8ABF-9DF5EDCE1915}" destId="{9A0F137E-7BE2-40FD-AA31-A26F812209A6}" srcOrd="1" destOrd="0" presId="urn:microsoft.com/office/officeart/2005/8/layout/orgChart1"/>
    <dgm:cxn modelId="{485B51D2-775C-4E50-8447-6E743122FFFF}" srcId="{3AB0E0CC-BD57-4284-8444-6B42676BC278}" destId="{B6B660A1-DF00-4CE3-A60D-D38D3146D741}" srcOrd="4" destOrd="0" parTransId="{6CAE4EAB-83D4-4173-A93E-F9E61E6E7A05}" sibTransId="{22102AA5-9762-4D57-AD16-5ED9BF60D57E}"/>
    <dgm:cxn modelId="{ABC658D2-2162-4D5C-A247-902306CF1D91}" type="presOf" srcId="{B6B660A1-DF00-4CE3-A60D-D38D3146D741}" destId="{83D277AA-9B40-4CDB-985A-F9564A86F04A}" srcOrd="0" destOrd="0" presId="urn:microsoft.com/office/officeart/2005/8/layout/orgChart1"/>
    <dgm:cxn modelId="{001EFDD2-FC9F-4218-8C88-5AAE958EB664}" type="presOf" srcId="{023B8521-0A83-4DDC-849C-3C62322F618E}" destId="{AFFE46DF-C793-4233-8250-AE6085DD8B95}" srcOrd="0" destOrd="0" presId="urn:microsoft.com/office/officeart/2005/8/layout/orgChart1"/>
    <dgm:cxn modelId="{49FA31D3-3C77-4175-8657-B33F6A17693D}" srcId="{F6279732-7D2B-4510-B67B-969BA0B37366}" destId="{54028E00-9BD7-431C-BD00-51AB834C583A}" srcOrd="0" destOrd="0" parTransId="{7920048B-5E23-499E-8073-A6AAFAC1470F}" sibTransId="{BE0117AC-959B-40F6-B3E2-E93427942F4A}"/>
    <dgm:cxn modelId="{9F2211D5-9569-4DDA-BBC9-F5D81806E8E1}" type="presOf" srcId="{29CC732A-4939-422F-B7D0-2B51D7C895AB}" destId="{3AEF2D66-BCA0-46CC-BC2E-6B2FE505A523}" srcOrd="0" destOrd="0" presId="urn:microsoft.com/office/officeart/2005/8/layout/orgChart1"/>
    <dgm:cxn modelId="{B34CDCD5-A297-49F0-80CA-858ACDCF7F64}" srcId="{D18A59F9-ECC3-4B86-9C65-70406A00D852}" destId="{30D9792C-D512-4A87-B6BE-707FEA28023B}" srcOrd="0" destOrd="0" parTransId="{6BFE3468-6499-4EFA-82ED-6AC68BE86D3A}" sibTransId="{D8C35047-51E7-4ED2-82B9-EEF920AA987F}"/>
    <dgm:cxn modelId="{6A5C98DA-99DB-4266-AF12-E1A86AFF23E3}" type="presOf" srcId="{B4323FEA-A88D-4466-964C-83DF1FEC7A8D}" destId="{04C8712A-5D1B-4D01-89B1-78356592FB3F}" srcOrd="0" destOrd="0" presId="urn:microsoft.com/office/officeart/2005/8/layout/orgChart1"/>
    <dgm:cxn modelId="{7F1705DC-5905-438B-9DC6-CF5F302956B0}" type="presOf" srcId="{93D0684B-C5DD-4261-BAA9-D1EB8B09B982}" destId="{EFC24B46-5D4A-4606-BF32-5B7D19317B1A}" srcOrd="0" destOrd="0" presId="urn:microsoft.com/office/officeart/2005/8/layout/orgChart1"/>
    <dgm:cxn modelId="{E52083DC-247A-475A-B8F5-BA24B31D5974}" type="presOf" srcId="{0AF6BE1F-9CB6-4F85-8A35-33D4C5115213}" destId="{E4A1D037-FF36-40C4-92C1-FFAA85EF0E61}" srcOrd="1" destOrd="0" presId="urn:microsoft.com/office/officeart/2005/8/layout/orgChart1"/>
    <dgm:cxn modelId="{153833DD-C33E-4306-9D25-5AE1CE486C21}" type="presOf" srcId="{A1E8A5C7-3B79-440B-9D83-C1B5CFA2B7BA}" destId="{9FFF9EDD-34B2-4B43-8476-BAFEBF3F244C}" srcOrd="0" destOrd="0" presId="urn:microsoft.com/office/officeart/2005/8/layout/orgChart1"/>
    <dgm:cxn modelId="{D8E2BCDE-EA9B-4B2D-B184-BA2E17EF4F9D}" srcId="{B69A64DB-1714-436F-90C8-41D514202708}" destId="{73987D31-EFAF-4985-B9A3-9A3D8BB5CD8E}" srcOrd="2" destOrd="0" parTransId="{ADA00DF6-CB61-411B-894B-83D16EF90E31}" sibTransId="{CDDB03F2-694E-4C17-9581-58F2FDB9FB9F}"/>
    <dgm:cxn modelId="{4EE3B2E3-E6C5-4392-B382-5E2D8CA951F3}" srcId="{3AB0E0CC-BD57-4284-8444-6B42676BC278}" destId="{A1E8A5C7-3B79-440B-9D83-C1B5CFA2B7BA}" srcOrd="2" destOrd="0" parTransId="{EA11E0ED-B049-4A36-A552-FB4CB599E44D}" sibTransId="{62A2E007-A457-403B-9564-A1D1F451D852}"/>
    <dgm:cxn modelId="{8314B2E4-DB36-482B-A403-FE5B6C04E3EA}" type="presOf" srcId="{77D2A1F9-5545-4D34-86C3-4A17C6A3590F}" destId="{07F96274-24ED-4B96-90D5-DCADBECD82CD}" srcOrd="1" destOrd="0" presId="urn:microsoft.com/office/officeart/2005/8/layout/orgChart1"/>
    <dgm:cxn modelId="{FDD115E5-70A0-4DCC-B823-6E879F0309B5}" type="presOf" srcId="{055A55C7-070E-4969-B7D5-A3F1B97B89F2}" destId="{A7820AAE-BF1C-46A6-89BA-D5E9EEA1B85D}" srcOrd="1" destOrd="0" presId="urn:microsoft.com/office/officeart/2005/8/layout/orgChart1"/>
    <dgm:cxn modelId="{513751E5-9E88-4CE6-9D1F-ACEDF4D68425}" srcId="{0C08E27B-0190-4B2D-AAE1-F5872C464892}" destId="{258E2434-ECC9-4726-ACE6-CFF5E156491B}" srcOrd="3" destOrd="0" parTransId="{70B93CB0-82C8-4A60-A1DD-44BC800650AA}" sibTransId="{D5A2960C-A2F0-48A6-B531-498C86BF8399}"/>
    <dgm:cxn modelId="{5C2F04E6-05B6-479E-B30C-2CF690B328B5}" srcId="{12A1A0AF-A823-4965-9973-3591849832D1}" destId="{E499FA89-C301-4C9E-BE87-6A5CFF32DD26}" srcOrd="2" destOrd="0" parTransId="{0501A002-01D2-40B5-A3E7-5E174ABB3E44}" sibTransId="{410D71FA-642C-420C-8631-7D6579CED408}"/>
    <dgm:cxn modelId="{A2D604E7-8A06-4D78-8AAE-5C9AA67BF113}" type="presOf" srcId="{260C33F1-A4C9-4084-86D6-64C57B61D654}" destId="{7940332D-5890-4E0F-9703-2C3A2D7D073F}" srcOrd="0" destOrd="0" presId="urn:microsoft.com/office/officeart/2005/8/layout/orgChart1"/>
    <dgm:cxn modelId="{11FA04E7-0A2C-4DC7-9AEE-A17D855708E8}" srcId="{3AB0E0CC-BD57-4284-8444-6B42676BC278}" destId="{6505F0B5-280E-477C-A6D9-B3B377AAA310}" srcOrd="1" destOrd="0" parTransId="{73EE3195-0303-4531-B9F6-590D4CD4D8AA}" sibTransId="{FBBB5CF7-44B6-4444-9F2A-09E4881421BE}"/>
    <dgm:cxn modelId="{A2B50DE8-D8FD-4D54-8798-A8816925CC12}" srcId="{0C08E27B-0190-4B2D-AAE1-F5872C464892}" destId="{2A89269A-2D39-45C9-BFC5-A33428F23D61}" srcOrd="2" destOrd="0" parTransId="{D420A48A-B3A4-4AB5-AFD1-9F5DBC1520D5}" sibTransId="{84E230A6-6293-4EDD-A9AB-77FAC868DBC0}"/>
    <dgm:cxn modelId="{423B3EEE-6D6A-43E2-A625-BF6F6F9B90DC}" type="presOf" srcId="{06D8E563-943B-4C9E-B6B0-C400F61644D7}" destId="{534EBB1C-43F8-4FC7-8061-C215665BF646}" srcOrd="1" destOrd="0" presId="urn:microsoft.com/office/officeart/2005/8/layout/orgChart1"/>
    <dgm:cxn modelId="{37DA44EE-5640-4B0B-95FD-95B1CDB5D8C6}" type="presOf" srcId="{E1DDEEAE-8D24-4401-9659-9E24EFB8D714}" destId="{3A0E05D7-EF7F-4BE9-83E2-E3E07111AC7B}" srcOrd="0" destOrd="0" presId="urn:microsoft.com/office/officeart/2005/8/layout/orgChart1"/>
    <dgm:cxn modelId="{6A4CA9EE-6E5E-40E9-8335-32C8681BC0D4}" type="presOf" srcId="{0988BE38-382F-44C2-B60C-DA4DB3C26E4C}" destId="{1D775247-DA00-4C5F-A3F4-045FADD77A3C}" srcOrd="1" destOrd="0" presId="urn:microsoft.com/office/officeart/2005/8/layout/orgChart1"/>
    <dgm:cxn modelId="{95A440EF-2137-49C1-B8EA-F0775D2AD21B}" srcId="{73987D31-EFAF-4985-B9A3-9A3D8BB5CD8E}" destId="{055A55C7-070E-4969-B7D5-A3F1B97B89F2}" srcOrd="3" destOrd="0" parTransId="{91486995-069C-4893-B6DF-93A4744CCBC0}" sibTransId="{2A3CECFD-AF44-46F8-A43B-8E3DC9D871CC}"/>
    <dgm:cxn modelId="{35D2C7F1-7560-4A04-AACF-5A2762BDA748}" srcId="{12A1A0AF-A823-4965-9973-3591849832D1}" destId="{2F31D0B7-0139-4006-966C-7413BC2188AA}" srcOrd="3" destOrd="0" parTransId="{B3B8FC52-0781-45F9-8A5A-EEE982AEBFB0}" sibTransId="{9DB91655-F45F-46AC-9346-5E462E635BB4}"/>
    <dgm:cxn modelId="{A24946F2-8D21-4D11-AEFD-FDB273C06A8F}" srcId="{B69A64DB-1714-436F-90C8-41D514202708}" destId="{D18A59F9-ECC3-4B86-9C65-70406A00D852}" srcOrd="3" destOrd="0" parTransId="{8D13A95F-9F97-410E-A2C3-0DD0D4054AC8}" sibTransId="{CADB30A0-FD27-4A1E-8F7E-22999F63E6F0}"/>
    <dgm:cxn modelId="{EF0C0EF3-61E4-4506-82DD-4F4DF916C766}" srcId="{B69A64DB-1714-436F-90C8-41D514202708}" destId="{0C08E27B-0190-4B2D-AAE1-F5872C464892}" srcOrd="5" destOrd="0" parTransId="{07AFD339-89DB-4C90-B5B5-FD1C9B09E759}" sibTransId="{07BA9003-54B1-4982-AB66-555A864A18D6}"/>
    <dgm:cxn modelId="{361C04F5-372B-4652-AB96-0E8C042A5AAC}" type="presOf" srcId="{FF9FF1D8-FE52-4D0A-91FC-128C53A288B8}" destId="{B629A4DF-AAF8-4D2B-9AEB-825EFA54E1FC}" srcOrd="1" destOrd="0" presId="urn:microsoft.com/office/officeart/2005/8/layout/orgChart1"/>
    <dgm:cxn modelId="{FC0709F5-91A6-472A-9C50-F8C446C3D874}" srcId="{216E2FE9-F28A-47F0-BAEA-40444170140A}" destId="{B69A64DB-1714-436F-90C8-41D514202708}" srcOrd="0" destOrd="0" parTransId="{2AD2AE4D-454E-4088-A509-A991B19DF4A4}" sibTransId="{37C5BB85-1770-44CE-B86D-BD70B871CEA9}"/>
    <dgm:cxn modelId="{08BBF1F5-8868-4B5A-95EA-E771187F2369}" type="presOf" srcId="{F6279732-7D2B-4510-B67B-969BA0B37366}" destId="{C5EAFEB2-223C-4144-8872-315183F9ECED}" srcOrd="1" destOrd="0" presId="urn:microsoft.com/office/officeart/2005/8/layout/orgChart1"/>
    <dgm:cxn modelId="{03FC0AF7-6D57-407D-B47C-E83EA1CF7886}" type="presOf" srcId="{73EE3195-0303-4531-B9F6-590D4CD4D8AA}" destId="{087F6D5E-FA7C-46DE-875E-375DA9290E75}" srcOrd="0" destOrd="0" presId="urn:microsoft.com/office/officeart/2005/8/layout/orgChart1"/>
    <dgm:cxn modelId="{7F068DF8-4101-4066-A11B-FD5C36D102EB}" type="presOf" srcId="{6BFE3468-6499-4EFA-82ED-6AC68BE86D3A}" destId="{6DFBA70C-7970-49A9-B4AF-7B18ADD560A3}" srcOrd="0" destOrd="0" presId="urn:microsoft.com/office/officeart/2005/8/layout/orgChart1"/>
    <dgm:cxn modelId="{E3D1A3FA-1F07-432E-B9B6-4F74C4B9C35E}" type="presOf" srcId="{7F6E5546-BB4D-4EEE-ABCE-D801EC56C0F6}" destId="{69BDC7EC-542C-4167-B74C-09EB5C5DCD2E}" srcOrd="0" destOrd="0" presId="urn:microsoft.com/office/officeart/2005/8/layout/orgChart1"/>
    <dgm:cxn modelId="{9EE799FF-319B-44E3-BC3A-DA3AF440FA92}" type="presOf" srcId="{2D834397-27B8-44EF-866D-CEE36CDFA9C1}" destId="{F64BC476-4E29-40BA-AFD7-DAFD7DA74DA1}" srcOrd="0" destOrd="0" presId="urn:microsoft.com/office/officeart/2005/8/layout/orgChart1"/>
    <dgm:cxn modelId="{9A382438-8763-423B-BDCC-8BA72431F4FC}" type="presParOf" srcId="{304AD753-F8B8-4DAA-BA25-EA99441BDAA2}" destId="{2DDF8CC2-8890-48BB-B87A-1157E1337732}" srcOrd="0" destOrd="0" presId="urn:microsoft.com/office/officeart/2005/8/layout/orgChart1"/>
    <dgm:cxn modelId="{B8FE696F-7C03-4E33-BED3-D5C37D34DFBF}" type="presParOf" srcId="{2DDF8CC2-8890-48BB-B87A-1157E1337732}" destId="{DCDDBABC-2000-4CE9-8CE0-9BB494DF5508}" srcOrd="0" destOrd="0" presId="urn:microsoft.com/office/officeart/2005/8/layout/orgChart1"/>
    <dgm:cxn modelId="{22C4E1EC-DC1D-4704-A689-70FCDD54BA5A}" type="presParOf" srcId="{DCDDBABC-2000-4CE9-8CE0-9BB494DF5508}" destId="{079746B6-0621-4E1E-977F-0D663A210BFB}" srcOrd="0" destOrd="0" presId="urn:microsoft.com/office/officeart/2005/8/layout/orgChart1"/>
    <dgm:cxn modelId="{BC1D5F28-B888-46A7-B562-B245384E1C6D}" type="presParOf" srcId="{DCDDBABC-2000-4CE9-8CE0-9BB494DF5508}" destId="{64A343DD-98C0-47F4-A259-0ACB643C41AF}" srcOrd="1" destOrd="0" presId="urn:microsoft.com/office/officeart/2005/8/layout/orgChart1"/>
    <dgm:cxn modelId="{A83BE907-2191-4665-B38F-44D6BD7E9572}" type="presParOf" srcId="{2DDF8CC2-8890-48BB-B87A-1157E1337732}" destId="{FC9DDD01-970F-4DF8-B156-C120E3BB3467}" srcOrd="1" destOrd="0" presId="urn:microsoft.com/office/officeart/2005/8/layout/orgChart1"/>
    <dgm:cxn modelId="{7305CAF3-F2E8-451C-8044-2FFAAADD4DA1}" type="presParOf" srcId="{FC9DDD01-970F-4DF8-B156-C120E3BB3467}" destId="{7C447709-2B72-4029-8603-32B7F8F3FF1A}" srcOrd="0" destOrd="0" presId="urn:microsoft.com/office/officeart/2005/8/layout/orgChart1"/>
    <dgm:cxn modelId="{A9435FFA-A3C6-4A22-8643-606825F18D16}" type="presParOf" srcId="{FC9DDD01-970F-4DF8-B156-C120E3BB3467}" destId="{01020609-8F5D-402D-B259-BF55E935DA12}" srcOrd="1" destOrd="0" presId="urn:microsoft.com/office/officeart/2005/8/layout/orgChart1"/>
    <dgm:cxn modelId="{7F3465A4-765F-4D44-A019-9245B9FD13D8}" type="presParOf" srcId="{01020609-8F5D-402D-B259-BF55E935DA12}" destId="{4BEB14F8-68EB-49C9-A603-79C63A372386}" srcOrd="0" destOrd="0" presId="urn:microsoft.com/office/officeart/2005/8/layout/orgChart1"/>
    <dgm:cxn modelId="{8783F727-F34C-4EEB-91E8-347B5D56322B}" type="presParOf" srcId="{4BEB14F8-68EB-49C9-A603-79C63A372386}" destId="{BD959E6A-CAD3-4C42-B24D-53CEE97C9E3C}" srcOrd="0" destOrd="0" presId="urn:microsoft.com/office/officeart/2005/8/layout/orgChart1"/>
    <dgm:cxn modelId="{7CA62342-D7E0-4565-9DF8-77CF4D306F91}" type="presParOf" srcId="{4BEB14F8-68EB-49C9-A603-79C63A372386}" destId="{CE7B3621-67CF-4745-8E11-25F547BBD941}" srcOrd="1" destOrd="0" presId="urn:microsoft.com/office/officeart/2005/8/layout/orgChart1"/>
    <dgm:cxn modelId="{E2F71E8C-BCA7-4E1D-8FD7-EF49A44ADAC7}" type="presParOf" srcId="{01020609-8F5D-402D-B259-BF55E935DA12}" destId="{DEA80E4A-5380-483E-B92A-3D826E1EAB88}" srcOrd="1" destOrd="0" presId="urn:microsoft.com/office/officeart/2005/8/layout/orgChart1"/>
    <dgm:cxn modelId="{BF4D1E94-58FB-4E3D-AFCD-117AA2E3A8CF}" type="presParOf" srcId="{DEA80E4A-5380-483E-B92A-3D826E1EAB88}" destId="{BF066D81-2B3A-4FA0-8096-46127CE5726D}" srcOrd="0" destOrd="0" presId="urn:microsoft.com/office/officeart/2005/8/layout/orgChart1"/>
    <dgm:cxn modelId="{9AB161DB-DABD-4A9F-A418-849F9E18099D}" type="presParOf" srcId="{DEA80E4A-5380-483E-B92A-3D826E1EAB88}" destId="{E99EB531-F6C1-4F51-A4E5-C43DB7CDF668}" srcOrd="1" destOrd="0" presId="urn:microsoft.com/office/officeart/2005/8/layout/orgChart1"/>
    <dgm:cxn modelId="{9664C5B6-DCB5-4A41-A0EE-80D7F073899B}" type="presParOf" srcId="{E99EB531-F6C1-4F51-A4E5-C43DB7CDF668}" destId="{4961F741-C825-43E8-BB06-8DCA846548F6}" srcOrd="0" destOrd="0" presId="urn:microsoft.com/office/officeart/2005/8/layout/orgChart1"/>
    <dgm:cxn modelId="{D996190E-3352-48C0-8D34-2753226CD8AC}" type="presParOf" srcId="{4961F741-C825-43E8-BB06-8DCA846548F6}" destId="{7940332D-5890-4E0F-9703-2C3A2D7D073F}" srcOrd="0" destOrd="0" presId="urn:microsoft.com/office/officeart/2005/8/layout/orgChart1"/>
    <dgm:cxn modelId="{3BEB18C9-B546-4E3C-9452-2DB5C360EC1A}" type="presParOf" srcId="{4961F741-C825-43E8-BB06-8DCA846548F6}" destId="{125BF1FF-82D5-4741-A491-F7FD740554BD}" srcOrd="1" destOrd="0" presId="urn:microsoft.com/office/officeart/2005/8/layout/orgChart1"/>
    <dgm:cxn modelId="{42270CDC-B7C0-41D0-991D-7590100D81AA}" type="presParOf" srcId="{E99EB531-F6C1-4F51-A4E5-C43DB7CDF668}" destId="{3A8EA386-C7DB-447D-8051-6DFD6DBAF71C}" srcOrd="1" destOrd="0" presId="urn:microsoft.com/office/officeart/2005/8/layout/orgChart1"/>
    <dgm:cxn modelId="{FD52AE71-0CA2-4CB3-9779-4B8268C1CB88}" type="presParOf" srcId="{E99EB531-F6C1-4F51-A4E5-C43DB7CDF668}" destId="{B8E71CAF-DB3E-43FD-BA8C-3CB799E63F60}" srcOrd="2" destOrd="0" presId="urn:microsoft.com/office/officeart/2005/8/layout/orgChart1"/>
    <dgm:cxn modelId="{25D5AC4D-47B0-4BDB-8589-208F6C6E36B7}" type="presParOf" srcId="{DEA80E4A-5380-483E-B92A-3D826E1EAB88}" destId="{E4C8B975-BEFD-4811-8838-8C8FE837A35F}" srcOrd="2" destOrd="0" presId="urn:microsoft.com/office/officeart/2005/8/layout/orgChart1"/>
    <dgm:cxn modelId="{B1EBECB6-CCC8-4EB8-8777-B72BA0EC077E}" type="presParOf" srcId="{DEA80E4A-5380-483E-B92A-3D826E1EAB88}" destId="{181CAFAA-D3E4-4F91-A120-6ACB9A1E55AB}" srcOrd="3" destOrd="0" presId="urn:microsoft.com/office/officeart/2005/8/layout/orgChart1"/>
    <dgm:cxn modelId="{5C359706-7F0E-44D3-A30D-2832FAE9B47C}" type="presParOf" srcId="{181CAFAA-D3E4-4F91-A120-6ACB9A1E55AB}" destId="{3B145032-14F7-463F-9F8F-0BE6C71AB92E}" srcOrd="0" destOrd="0" presId="urn:microsoft.com/office/officeart/2005/8/layout/orgChart1"/>
    <dgm:cxn modelId="{DE5D4964-369D-473B-B324-8594A51FB572}" type="presParOf" srcId="{3B145032-14F7-463F-9F8F-0BE6C71AB92E}" destId="{E3D77835-28CD-4C90-A47A-415419112EAF}" srcOrd="0" destOrd="0" presId="urn:microsoft.com/office/officeart/2005/8/layout/orgChart1"/>
    <dgm:cxn modelId="{F56D3C3E-F869-45FD-A37A-E576634B279B}" type="presParOf" srcId="{3B145032-14F7-463F-9F8F-0BE6C71AB92E}" destId="{07F96274-24ED-4B96-90D5-DCADBECD82CD}" srcOrd="1" destOrd="0" presId="urn:microsoft.com/office/officeart/2005/8/layout/orgChart1"/>
    <dgm:cxn modelId="{29ACF180-C975-4B41-9841-52B68A9B5AF2}" type="presParOf" srcId="{181CAFAA-D3E4-4F91-A120-6ACB9A1E55AB}" destId="{6372641B-B740-496C-9939-0FC5DC4B7780}" srcOrd="1" destOrd="0" presId="urn:microsoft.com/office/officeart/2005/8/layout/orgChart1"/>
    <dgm:cxn modelId="{7479144E-1E83-417E-AD65-3300AF98A3E2}" type="presParOf" srcId="{181CAFAA-D3E4-4F91-A120-6ACB9A1E55AB}" destId="{1E30B7CD-8404-4E45-B725-3D0A38DCB778}" srcOrd="2" destOrd="0" presId="urn:microsoft.com/office/officeart/2005/8/layout/orgChart1"/>
    <dgm:cxn modelId="{43F162A8-87F6-47F5-9B1F-2931FF1B63F3}" type="presParOf" srcId="{DEA80E4A-5380-483E-B92A-3D826E1EAB88}" destId="{A287CF72-83D0-44A4-8C57-571A59FF358A}" srcOrd="4" destOrd="0" presId="urn:microsoft.com/office/officeart/2005/8/layout/orgChart1"/>
    <dgm:cxn modelId="{F44A1C42-46EF-4277-8397-7DE5F6E91C90}" type="presParOf" srcId="{DEA80E4A-5380-483E-B92A-3D826E1EAB88}" destId="{98823B76-846C-4D57-8DDC-88B1E75F9E4F}" srcOrd="5" destOrd="0" presId="urn:microsoft.com/office/officeart/2005/8/layout/orgChart1"/>
    <dgm:cxn modelId="{F4787A01-4FC6-4616-A533-001A8BD8EFCE}" type="presParOf" srcId="{98823B76-846C-4D57-8DDC-88B1E75F9E4F}" destId="{E05793B8-3779-4FF3-AEDD-58A82517A3FA}" srcOrd="0" destOrd="0" presId="urn:microsoft.com/office/officeart/2005/8/layout/orgChart1"/>
    <dgm:cxn modelId="{21E95498-2F3D-4DDB-8847-DFF95BFBBAC5}" type="presParOf" srcId="{E05793B8-3779-4FF3-AEDD-58A82517A3FA}" destId="{DD1C0F6E-F363-4A6F-BCB1-8355321B680E}" srcOrd="0" destOrd="0" presId="urn:microsoft.com/office/officeart/2005/8/layout/orgChart1"/>
    <dgm:cxn modelId="{BE8E5291-72A3-42CF-9E87-735E7087470A}" type="presParOf" srcId="{E05793B8-3779-4FF3-AEDD-58A82517A3FA}" destId="{14E06E6C-983C-4EBE-A490-7EF7B02E4526}" srcOrd="1" destOrd="0" presId="urn:microsoft.com/office/officeart/2005/8/layout/orgChart1"/>
    <dgm:cxn modelId="{62EABF71-5263-4D95-903C-C8E7D570B7EE}" type="presParOf" srcId="{98823B76-846C-4D57-8DDC-88B1E75F9E4F}" destId="{B7E2B7EB-2F89-490E-9CB9-F2A637C9E31C}" srcOrd="1" destOrd="0" presId="urn:microsoft.com/office/officeart/2005/8/layout/orgChart1"/>
    <dgm:cxn modelId="{E319C6A6-79CF-464C-83CE-E77E925BAAF8}" type="presParOf" srcId="{98823B76-846C-4D57-8DDC-88B1E75F9E4F}" destId="{441E2C39-258B-440C-93BD-D024BCE0D214}" srcOrd="2" destOrd="0" presId="urn:microsoft.com/office/officeart/2005/8/layout/orgChart1"/>
    <dgm:cxn modelId="{DF3D113F-C8A9-45D8-8660-4EDA3F1A7CD9}" type="presParOf" srcId="{01020609-8F5D-402D-B259-BF55E935DA12}" destId="{70DBBBB8-486A-4F71-8899-55F224CA3EEA}" srcOrd="2" destOrd="0" presId="urn:microsoft.com/office/officeart/2005/8/layout/orgChart1"/>
    <dgm:cxn modelId="{A45A179D-1CDC-417E-9509-991B8CA7B357}" type="presParOf" srcId="{FC9DDD01-970F-4DF8-B156-C120E3BB3467}" destId="{1BFB52C2-C4E1-4BAD-8778-AAC3A14AAAE1}" srcOrd="2" destOrd="0" presId="urn:microsoft.com/office/officeart/2005/8/layout/orgChart1"/>
    <dgm:cxn modelId="{E676B089-35B7-4F8D-8CF1-E36CA8304C01}" type="presParOf" srcId="{FC9DDD01-970F-4DF8-B156-C120E3BB3467}" destId="{26C7F3E3-7BB1-452E-8FA1-66625A033021}" srcOrd="3" destOrd="0" presId="urn:microsoft.com/office/officeart/2005/8/layout/orgChart1"/>
    <dgm:cxn modelId="{BDD21CF5-F5C8-4076-B9A4-55E83BB53AA9}" type="presParOf" srcId="{26C7F3E3-7BB1-452E-8FA1-66625A033021}" destId="{1BDAA501-1A8E-4CF6-8CA2-C362AC2E8E51}" srcOrd="0" destOrd="0" presId="urn:microsoft.com/office/officeart/2005/8/layout/orgChart1"/>
    <dgm:cxn modelId="{9DA3FFCB-B3F1-4775-816A-655C08CCE8D0}" type="presParOf" srcId="{1BDAA501-1A8E-4CF6-8CA2-C362AC2E8E51}" destId="{856969B0-3E51-45DB-B941-0972151CE497}" srcOrd="0" destOrd="0" presId="urn:microsoft.com/office/officeart/2005/8/layout/orgChart1"/>
    <dgm:cxn modelId="{3042F3DF-3B50-45FD-8583-758D7FC909BD}" type="presParOf" srcId="{1BDAA501-1A8E-4CF6-8CA2-C362AC2E8E51}" destId="{826708C2-0E42-4A8A-A056-4A07E1FC852A}" srcOrd="1" destOrd="0" presId="urn:microsoft.com/office/officeart/2005/8/layout/orgChart1"/>
    <dgm:cxn modelId="{120EAB15-F69B-4EDA-8ED8-B77A5CDBF94D}" type="presParOf" srcId="{26C7F3E3-7BB1-452E-8FA1-66625A033021}" destId="{490E882A-692F-4856-9039-E5B6FCC17095}" srcOrd="1" destOrd="0" presId="urn:microsoft.com/office/officeart/2005/8/layout/orgChart1"/>
    <dgm:cxn modelId="{BC723239-BB9E-43B7-81B9-518D3598D7AE}" type="presParOf" srcId="{490E882A-692F-4856-9039-E5B6FCC17095}" destId="{5EBC4DEC-9113-4875-AD49-F6E24528C2A1}" srcOrd="0" destOrd="0" presId="urn:microsoft.com/office/officeart/2005/8/layout/orgChart1"/>
    <dgm:cxn modelId="{3A671C75-82B9-4936-812B-06BF4CA6A9C2}" type="presParOf" srcId="{490E882A-692F-4856-9039-E5B6FCC17095}" destId="{D086FD8C-6D65-4E00-A60A-089EB5E33BF4}" srcOrd="1" destOrd="0" presId="urn:microsoft.com/office/officeart/2005/8/layout/orgChart1"/>
    <dgm:cxn modelId="{92B0A49B-E945-47DD-BC27-2797B666799B}" type="presParOf" srcId="{D086FD8C-6D65-4E00-A60A-089EB5E33BF4}" destId="{0CE3B644-E845-46D3-8FAE-FB3305894D01}" srcOrd="0" destOrd="0" presId="urn:microsoft.com/office/officeart/2005/8/layout/orgChart1"/>
    <dgm:cxn modelId="{9C222022-834A-4666-B4E2-F34F965955AF}" type="presParOf" srcId="{0CE3B644-E845-46D3-8FAE-FB3305894D01}" destId="{F10869EE-4735-4308-AA81-7781F718AA2F}" srcOrd="0" destOrd="0" presId="urn:microsoft.com/office/officeart/2005/8/layout/orgChart1"/>
    <dgm:cxn modelId="{D2441486-0EAE-4A4E-88FB-1C2FC6944168}" type="presParOf" srcId="{0CE3B644-E845-46D3-8FAE-FB3305894D01}" destId="{79A0E676-71D3-413F-A5CB-141258A409BC}" srcOrd="1" destOrd="0" presId="urn:microsoft.com/office/officeart/2005/8/layout/orgChart1"/>
    <dgm:cxn modelId="{B5A10B0D-ACAF-4525-A34B-29123880DC6D}" type="presParOf" srcId="{D086FD8C-6D65-4E00-A60A-089EB5E33BF4}" destId="{C633FD46-583D-4AF0-B094-146C114DC3BF}" srcOrd="1" destOrd="0" presId="urn:microsoft.com/office/officeart/2005/8/layout/orgChart1"/>
    <dgm:cxn modelId="{6951937D-80D5-47EA-9546-7E712339541A}" type="presParOf" srcId="{D086FD8C-6D65-4E00-A60A-089EB5E33BF4}" destId="{3C890305-F3F7-4FD9-BCF7-EAB175F6E2DA}" srcOrd="2" destOrd="0" presId="urn:microsoft.com/office/officeart/2005/8/layout/orgChart1"/>
    <dgm:cxn modelId="{92119DA7-A07F-47D4-8FB5-B6F924D28903}" type="presParOf" srcId="{490E882A-692F-4856-9039-E5B6FCC17095}" destId="{8AE262E7-31AE-4D8C-BF8E-11102DF5E19D}" srcOrd="2" destOrd="0" presId="urn:microsoft.com/office/officeart/2005/8/layout/orgChart1"/>
    <dgm:cxn modelId="{B093D5C3-CE61-45EC-A4D9-F1A929FBD7D3}" type="presParOf" srcId="{490E882A-692F-4856-9039-E5B6FCC17095}" destId="{8805A09B-8A4E-454C-8658-53F725351A8F}" srcOrd="3" destOrd="0" presId="urn:microsoft.com/office/officeart/2005/8/layout/orgChart1"/>
    <dgm:cxn modelId="{BD3F671D-2223-43A3-A06A-9979CBB10FAC}" type="presParOf" srcId="{8805A09B-8A4E-454C-8658-53F725351A8F}" destId="{62479855-840C-4ED1-B787-01EB46AF6A40}" srcOrd="0" destOrd="0" presId="urn:microsoft.com/office/officeart/2005/8/layout/orgChart1"/>
    <dgm:cxn modelId="{51FDC1F5-8721-43D9-8A7B-E35EDF680296}" type="presParOf" srcId="{62479855-840C-4ED1-B787-01EB46AF6A40}" destId="{5834E930-E047-4AF7-A0A6-FB8606C6EAC6}" srcOrd="0" destOrd="0" presId="urn:microsoft.com/office/officeart/2005/8/layout/orgChart1"/>
    <dgm:cxn modelId="{61F5F274-23C5-419C-9F0F-1F4E7E271AC4}" type="presParOf" srcId="{62479855-840C-4ED1-B787-01EB46AF6A40}" destId="{D05A25BA-F65E-48F7-BC2C-E5FC66413BD4}" srcOrd="1" destOrd="0" presId="urn:microsoft.com/office/officeart/2005/8/layout/orgChart1"/>
    <dgm:cxn modelId="{12CC625E-55A5-4F35-8C65-D529B02E786D}" type="presParOf" srcId="{8805A09B-8A4E-454C-8658-53F725351A8F}" destId="{8CA79DB5-3D76-46CA-9820-14EA7C9EBE46}" srcOrd="1" destOrd="0" presId="urn:microsoft.com/office/officeart/2005/8/layout/orgChart1"/>
    <dgm:cxn modelId="{DF553E53-0CF1-4857-A3BD-01644A3B14C8}" type="presParOf" srcId="{8805A09B-8A4E-454C-8658-53F725351A8F}" destId="{08BB9011-6039-4025-8D55-AE59AB52C079}" srcOrd="2" destOrd="0" presId="urn:microsoft.com/office/officeart/2005/8/layout/orgChart1"/>
    <dgm:cxn modelId="{BF807461-059A-4463-8BF5-BDEB005B6C66}" type="presParOf" srcId="{490E882A-692F-4856-9039-E5B6FCC17095}" destId="{03DD16D1-56CE-4FFE-B08C-EC1C974D220B}" srcOrd="4" destOrd="0" presId="urn:microsoft.com/office/officeart/2005/8/layout/orgChart1"/>
    <dgm:cxn modelId="{099A9A00-44DA-4A35-980F-135FC5131599}" type="presParOf" srcId="{490E882A-692F-4856-9039-E5B6FCC17095}" destId="{D65A22A6-34BF-4723-911C-C8D1A50B32DA}" srcOrd="5" destOrd="0" presId="urn:microsoft.com/office/officeart/2005/8/layout/orgChart1"/>
    <dgm:cxn modelId="{352DAA6C-F014-4CDA-B441-FDF1513C0A93}" type="presParOf" srcId="{D65A22A6-34BF-4723-911C-C8D1A50B32DA}" destId="{B011A693-4B43-4650-8244-FC265146334F}" srcOrd="0" destOrd="0" presId="urn:microsoft.com/office/officeart/2005/8/layout/orgChart1"/>
    <dgm:cxn modelId="{35F6C88A-ED58-4573-83F4-2CCA1CDA89C6}" type="presParOf" srcId="{B011A693-4B43-4650-8244-FC265146334F}" destId="{5256D58D-71D0-4672-B449-138D58172BF5}" srcOrd="0" destOrd="0" presId="urn:microsoft.com/office/officeart/2005/8/layout/orgChart1"/>
    <dgm:cxn modelId="{2BE30C30-8417-488D-866D-56BEF198020F}" type="presParOf" srcId="{B011A693-4B43-4650-8244-FC265146334F}" destId="{0F4698B8-9F18-44CE-9537-D3AD68A7EEFA}" srcOrd="1" destOrd="0" presId="urn:microsoft.com/office/officeart/2005/8/layout/orgChart1"/>
    <dgm:cxn modelId="{E85F78EC-F7B6-4B17-9215-5E736CD00550}" type="presParOf" srcId="{D65A22A6-34BF-4723-911C-C8D1A50B32DA}" destId="{F4A126E3-D038-401C-BB27-28989F11C4CE}" srcOrd="1" destOrd="0" presId="urn:microsoft.com/office/officeart/2005/8/layout/orgChart1"/>
    <dgm:cxn modelId="{C558DACD-9BB3-49CA-B6E0-90E7D894F2BF}" type="presParOf" srcId="{D65A22A6-34BF-4723-911C-C8D1A50B32DA}" destId="{EB7A5424-033C-4AC0-9A4C-5E1206823221}" srcOrd="2" destOrd="0" presId="urn:microsoft.com/office/officeart/2005/8/layout/orgChart1"/>
    <dgm:cxn modelId="{136491DD-6658-4048-86D1-504786830ECB}" type="presParOf" srcId="{490E882A-692F-4856-9039-E5B6FCC17095}" destId="{83136A1B-B6D5-4484-8714-CDE6BB0B4575}" srcOrd="6" destOrd="0" presId="urn:microsoft.com/office/officeart/2005/8/layout/orgChart1"/>
    <dgm:cxn modelId="{647BE651-9540-4208-BF03-D874FF9F62E7}" type="presParOf" srcId="{490E882A-692F-4856-9039-E5B6FCC17095}" destId="{529EEFD3-583E-478E-AD7B-E02833E58DB3}" srcOrd="7" destOrd="0" presId="urn:microsoft.com/office/officeart/2005/8/layout/orgChart1"/>
    <dgm:cxn modelId="{887C40B5-5F84-4633-B4CA-9C8E8CA877A0}" type="presParOf" srcId="{529EEFD3-583E-478E-AD7B-E02833E58DB3}" destId="{FD4C5588-066D-4607-A61D-796A9DBEF66D}" srcOrd="0" destOrd="0" presId="urn:microsoft.com/office/officeart/2005/8/layout/orgChart1"/>
    <dgm:cxn modelId="{B141DD03-B4A6-448D-99DB-BE2777875B70}" type="presParOf" srcId="{FD4C5588-066D-4607-A61D-796A9DBEF66D}" destId="{ED26AF79-E986-41FA-A295-4539B0CCE5A6}" srcOrd="0" destOrd="0" presId="urn:microsoft.com/office/officeart/2005/8/layout/orgChart1"/>
    <dgm:cxn modelId="{62AA4532-47F0-4854-BF06-B322B8154F56}" type="presParOf" srcId="{FD4C5588-066D-4607-A61D-796A9DBEF66D}" destId="{A7820AAE-BF1C-46A6-89BA-D5E9EEA1B85D}" srcOrd="1" destOrd="0" presId="urn:microsoft.com/office/officeart/2005/8/layout/orgChart1"/>
    <dgm:cxn modelId="{DBDBDA1C-5CFA-4B21-9C5E-32C83546AD12}" type="presParOf" srcId="{529EEFD3-583E-478E-AD7B-E02833E58DB3}" destId="{E9B83D07-0E00-40D6-B449-A350423BAF16}" srcOrd="1" destOrd="0" presId="urn:microsoft.com/office/officeart/2005/8/layout/orgChart1"/>
    <dgm:cxn modelId="{4D881ED8-35A5-4774-96BE-2DE03728524A}" type="presParOf" srcId="{529EEFD3-583E-478E-AD7B-E02833E58DB3}" destId="{1FB38128-659C-4119-B835-23E1FE610612}" srcOrd="2" destOrd="0" presId="urn:microsoft.com/office/officeart/2005/8/layout/orgChart1"/>
    <dgm:cxn modelId="{2AB99FE4-799D-4D58-8419-D5BB07182537}" type="presParOf" srcId="{490E882A-692F-4856-9039-E5B6FCC17095}" destId="{69BDC7EC-542C-4167-B74C-09EB5C5DCD2E}" srcOrd="8" destOrd="0" presId="urn:microsoft.com/office/officeart/2005/8/layout/orgChart1"/>
    <dgm:cxn modelId="{BD7D7DA3-9AC0-4F5F-914C-9550804A77D0}" type="presParOf" srcId="{490E882A-692F-4856-9039-E5B6FCC17095}" destId="{84FEF6CD-E8EE-43C3-A511-BB08F5C6E060}" srcOrd="9" destOrd="0" presId="urn:microsoft.com/office/officeart/2005/8/layout/orgChart1"/>
    <dgm:cxn modelId="{3BB720C7-B50C-4516-999A-F956AB978618}" type="presParOf" srcId="{84FEF6CD-E8EE-43C3-A511-BB08F5C6E060}" destId="{259C2601-4A18-46D9-97D5-0FFB030E8EC1}" srcOrd="0" destOrd="0" presId="urn:microsoft.com/office/officeart/2005/8/layout/orgChart1"/>
    <dgm:cxn modelId="{7B57E4A3-5995-43F5-913C-75A619DC0AAE}" type="presParOf" srcId="{259C2601-4A18-46D9-97D5-0FFB030E8EC1}" destId="{149D0A51-526E-4AEA-9E49-68AEEDD5E56B}" srcOrd="0" destOrd="0" presId="urn:microsoft.com/office/officeart/2005/8/layout/orgChart1"/>
    <dgm:cxn modelId="{2D571DDC-BE3D-4F9E-90B0-96D71531E7D9}" type="presParOf" srcId="{259C2601-4A18-46D9-97D5-0FFB030E8EC1}" destId="{737285C9-4587-472A-8F99-CD8DCA8358E6}" srcOrd="1" destOrd="0" presId="urn:microsoft.com/office/officeart/2005/8/layout/orgChart1"/>
    <dgm:cxn modelId="{825652D5-C68A-40CD-8E29-7F0CDDE6E5ED}" type="presParOf" srcId="{84FEF6CD-E8EE-43C3-A511-BB08F5C6E060}" destId="{71CA84F6-128E-4201-ABE4-9F6C31E73AB8}" srcOrd="1" destOrd="0" presId="urn:microsoft.com/office/officeart/2005/8/layout/orgChart1"/>
    <dgm:cxn modelId="{6C72E5E3-AEC8-437F-A8F9-2DA58271B46C}" type="presParOf" srcId="{84FEF6CD-E8EE-43C3-A511-BB08F5C6E060}" destId="{478F2343-7305-4C65-90D0-A8CFE5896846}" srcOrd="2" destOrd="0" presId="urn:microsoft.com/office/officeart/2005/8/layout/orgChart1"/>
    <dgm:cxn modelId="{BEEA02E2-640E-4E2D-AE7F-EC3E7E33C24C}" type="presParOf" srcId="{26C7F3E3-7BB1-452E-8FA1-66625A033021}" destId="{0F488019-736F-4EA7-AB3D-AB7E629212CF}" srcOrd="2" destOrd="0" presId="urn:microsoft.com/office/officeart/2005/8/layout/orgChart1"/>
    <dgm:cxn modelId="{3EA479B7-372F-491A-BCF4-B665BFD26FBF}" type="presParOf" srcId="{FC9DDD01-970F-4DF8-B156-C120E3BB3467}" destId="{6D3400AF-DF0F-4611-82E3-9F61F4A858AE}" srcOrd="4" destOrd="0" presId="urn:microsoft.com/office/officeart/2005/8/layout/orgChart1"/>
    <dgm:cxn modelId="{461B1441-939C-4DDD-BF49-AED1F7DE167F}" type="presParOf" srcId="{FC9DDD01-970F-4DF8-B156-C120E3BB3467}" destId="{00B5B876-90F7-43D8-BDD9-3EC838C5D5C1}" srcOrd="5" destOrd="0" presId="urn:microsoft.com/office/officeart/2005/8/layout/orgChart1"/>
    <dgm:cxn modelId="{2AC68DB6-10C2-4BD9-84CF-5B7891C135E6}" type="presParOf" srcId="{00B5B876-90F7-43D8-BDD9-3EC838C5D5C1}" destId="{5E071C99-44C1-4062-B379-7F41A5A76D9A}" srcOrd="0" destOrd="0" presId="urn:microsoft.com/office/officeart/2005/8/layout/orgChart1"/>
    <dgm:cxn modelId="{581642FB-BAAE-40B1-A58B-C9F8F3DA4D46}" type="presParOf" srcId="{5E071C99-44C1-4062-B379-7F41A5A76D9A}" destId="{6EDA8616-2594-47BB-AB68-012F6D043469}" srcOrd="0" destOrd="0" presId="urn:microsoft.com/office/officeart/2005/8/layout/orgChart1"/>
    <dgm:cxn modelId="{A27130F6-5E9A-46C9-A6B2-BC0F0014EE25}" type="presParOf" srcId="{5E071C99-44C1-4062-B379-7F41A5A76D9A}" destId="{A321074B-FA36-4A6A-A1B3-B43E1F3800FE}" srcOrd="1" destOrd="0" presId="urn:microsoft.com/office/officeart/2005/8/layout/orgChart1"/>
    <dgm:cxn modelId="{A6977851-EA22-45BF-B75D-2D03BC181154}" type="presParOf" srcId="{00B5B876-90F7-43D8-BDD9-3EC838C5D5C1}" destId="{DACFFAF3-E1F2-4BDD-969C-DE0D72643A86}" srcOrd="1" destOrd="0" presId="urn:microsoft.com/office/officeart/2005/8/layout/orgChart1"/>
    <dgm:cxn modelId="{26DE2014-928B-46C6-BC57-102A17A2E019}" type="presParOf" srcId="{DACFFAF3-E1F2-4BDD-969C-DE0D72643A86}" destId="{6DFBA70C-7970-49A9-B4AF-7B18ADD560A3}" srcOrd="0" destOrd="0" presId="urn:microsoft.com/office/officeart/2005/8/layout/orgChart1"/>
    <dgm:cxn modelId="{C7725903-B8BA-4DD3-928C-D46B66CBEB10}" type="presParOf" srcId="{DACFFAF3-E1F2-4BDD-969C-DE0D72643A86}" destId="{81C2529D-50E7-4ECA-8B31-132FF7A5FA5B}" srcOrd="1" destOrd="0" presId="urn:microsoft.com/office/officeart/2005/8/layout/orgChart1"/>
    <dgm:cxn modelId="{E7073869-BACC-4B6F-A277-C2A9BB219273}" type="presParOf" srcId="{81C2529D-50E7-4ECA-8B31-132FF7A5FA5B}" destId="{7BC1F263-2C19-4A7F-A4B7-148A8B04AD50}" srcOrd="0" destOrd="0" presId="urn:microsoft.com/office/officeart/2005/8/layout/orgChart1"/>
    <dgm:cxn modelId="{93B6D7F7-60BA-45B9-8FB3-B8C973FA84E0}" type="presParOf" srcId="{7BC1F263-2C19-4A7F-A4B7-148A8B04AD50}" destId="{1DDE80CA-5881-4853-8553-10BCD9A012F7}" srcOrd="0" destOrd="0" presId="urn:microsoft.com/office/officeart/2005/8/layout/orgChart1"/>
    <dgm:cxn modelId="{FABB5F05-7286-4AF1-A9A4-A74EC1A81F55}" type="presParOf" srcId="{7BC1F263-2C19-4A7F-A4B7-148A8B04AD50}" destId="{80F6FC6E-01C0-43D1-9AD7-1FC90E152E63}" srcOrd="1" destOrd="0" presId="urn:microsoft.com/office/officeart/2005/8/layout/orgChart1"/>
    <dgm:cxn modelId="{59F59378-1EF5-4637-854A-6A9BCD537067}" type="presParOf" srcId="{81C2529D-50E7-4ECA-8B31-132FF7A5FA5B}" destId="{87A3028C-E6E9-4900-A5F6-938709BA1743}" srcOrd="1" destOrd="0" presId="urn:microsoft.com/office/officeart/2005/8/layout/orgChart1"/>
    <dgm:cxn modelId="{3F00D58E-899C-49EC-9922-F6A3D9222BF7}" type="presParOf" srcId="{81C2529D-50E7-4ECA-8B31-132FF7A5FA5B}" destId="{3F3958F4-96BF-4E43-B3BC-F09BB659F6F2}" srcOrd="2" destOrd="0" presId="urn:microsoft.com/office/officeart/2005/8/layout/orgChart1"/>
    <dgm:cxn modelId="{9FC3DC7D-B8CB-4E05-8131-0444AFA8BBF0}" type="presParOf" srcId="{DACFFAF3-E1F2-4BDD-969C-DE0D72643A86}" destId="{58266B13-DA22-4A83-8250-9A9933873C5F}" srcOrd="2" destOrd="0" presId="urn:microsoft.com/office/officeart/2005/8/layout/orgChart1"/>
    <dgm:cxn modelId="{443A6A56-0D3A-443A-AC97-8EF4911CD986}" type="presParOf" srcId="{DACFFAF3-E1F2-4BDD-969C-DE0D72643A86}" destId="{0CC9AD58-027E-4820-A2C9-9B40306D60B8}" srcOrd="3" destOrd="0" presId="urn:microsoft.com/office/officeart/2005/8/layout/orgChart1"/>
    <dgm:cxn modelId="{3FB26BD5-6627-48E9-A75B-A17175B5F4F8}" type="presParOf" srcId="{0CC9AD58-027E-4820-A2C9-9B40306D60B8}" destId="{026A17B9-0F71-4448-9CA6-7A243DB1258F}" srcOrd="0" destOrd="0" presId="urn:microsoft.com/office/officeart/2005/8/layout/orgChart1"/>
    <dgm:cxn modelId="{61DC39CE-7764-4B06-8884-A77D88DE3710}" type="presParOf" srcId="{026A17B9-0F71-4448-9CA6-7A243DB1258F}" destId="{5CC2C2F7-29D9-434F-A012-13145545ECDC}" srcOrd="0" destOrd="0" presId="urn:microsoft.com/office/officeart/2005/8/layout/orgChart1"/>
    <dgm:cxn modelId="{FEB38EC1-43D2-439E-84C2-C6821DE2957B}" type="presParOf" srcId="{026A17B9-0F71-4448-9CA6-7A243DB1258F}" destId="{E1309A8D-63D9-472B-99A2-F5B384371221}" srcOrd="1" destOrd="0" presId="urn:microsoft.com/office/officeart/2005/8/layout/orgChart1"/>
    <dgm:cxn modelId="{DC76631C-97F3-4F1D-A04A-11C306887D1D}" type="presParOf" srcId="{0CC9AD58-027E-4820-A2C9-9B40306D60B8}" destId="{D0BB30C1-EA53-43F2-B07A-E14320E86284}" srcOrd="1" destOrd="0" presId="urn:microsoft.com/office/officeart/2005/8/layout/orgChart1"/>
    <dgm:cxn modelId="{9C4E5276-F96C-44EF-9EA8-1706342D7A2C}" type="presParOf" srcId="{0CC9AD58-027E-4820-A2C9-9B40306D60B8}" destId="{838FE90E-66B5-42CA-A40C-D7EC58430849}" srcOrd="2" destOrd="0" presId="urn:microsoft.com/office/officeart/2005/8/layout/orgChart1"/>
    <dgm:cxn modelId="{890F5A75-8B9F-4012-B054-2E07C6B90D0B}" type="presParOf" srcId="{DACFFAF3-E1F2-4BDD-969C-DE0D72643A86}" destId="{797FE8CE-6A38-4F15-BED5-6419F4495A1E}" srcOrd="4" destOrd="0" presId="urn:microsoft.com/office/officeart/2005/8/layout/orgChart1"/>
    <dgm:cxn modelId="{4CE30882-0383-4422-8665-A7CBF369EA4F}" type="presParOf" srcId="{DACFFAF3-E1F2-4BDD-969C-DE0D72643A86}" destId="{D299AD3D-5881-4CBA-AF6B-F4B9D73AB928}" srcOrd="5" destOrd="0" presId="urn:microsoft.com/office/officeart/2005/8/layout/orgChart1"/>
    <dgm:cxn modelId="{B7DC06D6-C0A4-4DF9-8D65-936E0204A0AF}" type="presParOf" srcId="{D299AD3D-5881-4CBA-AF6B-F4B9D73AB928}" destId="{D1AC41D3-8111-4C9A-A289-73893AF907AD}" srcOrd="0" destOrd="0" presId="urn:microsoft.com/office/officeart/2005/8/layout/orgChart1"/>
    <dgm:cxn modelId="{CECE91FA-A67D-4CA2-8D8A-1CA1E61F11AC}" type="presParOf" srcId="{D1AC41D3-8111-4C9A-A289-73893AF907AD}" destId="{EFC24B46-5D4A-4606-BF32-5B7D19317B1A}" srcOrd="0" destOrd="0" presId="urn:microsoft.com/office/officeart/2005/8/layout/orgChart1"/>
    <dgm:cxn modelId="{3B6A8C2C-B76B-4595-8F04-6DCD8D9D1189}" type="presParOf" srcId="{D1AC41D3-8111-4C9A-A289-73893AF907AD}" destId="{6BB65C88-DB47-4400-A2DF-E085DF54146D}" srcOrd="1" destOrd="0" presId="urn:microsoft.com/office/officeart/2005/8/layout/orgChart1"/>
    <dgm:cxn modelId="{D93988F2-64B7-40CF-9014-0103310EC6D8}" type="presParOf" srcId="{D299AD3D-5881-4CBA-AF6B-F4B9D73AB928}" destId="{423524F6-2F68-4FAD-BBDB-1DF74F2FE25F}" srcOrd="1" destOrd="0" presId="urn:microsoft.com/office/officeart/2005/8/layout/orgChart1"/>
    <dgm:cxn modelId="{5D833CF5-AC54-46D3-9229-E145F0F05F5B}" type="presParOf" srcId="{D299AD3D-5881-4CBA-AF6B-F4B9D73AB928}" destId="{E49D44DC-B574-45FA-8FB4-28B0C2E41472}" srcOrd="2" destOrd="0" presId="urn:microsoft.com/office/officeart/2005/8/layout/orgChart1"/>
    <dgm:cxn modelId="{9D342B22-9A5D-473D-9664-C3DD1089CAE2}" type="presParOf" srcId="{00B5B876-90F7-43D8-BDD9-3EC838C5D5C1}" destId="{41D026A9-7BFD-4EE6-AB35-633D9B176B86}" srcOrd="2" destOrd="0" presId="urn:microsoft.com/office/officeart/2005/8/layout/orgChart1"/>
    <dgm:cxn modelId="{9C94D5E3-5DDD-4CF0-9789-790454465E31}" type="presParOf" srcId="{FC9DDD01-970F-4DF8-B156-C120E3BB3467}" destId="{F64BC476-4E29-40BA-AFD7-DAFD7DA74DA1}" srcOrd="6" destOrd="0" presId="urn:microsoft.com/office/officeart/2005/8/layout/orgChart1"/>
    <dgm:cxn modelId="{E0ADDC37-C7EB-4B2E-9D87-3BADEE296442}" type="presParOf" srcId="{FC9DDD01-970F-4DF8-B156-C120E3BB3467}" destId="{5938C07A-85C5-41BE-8F49-57F7483964DA}" srcOrd="7" destOrd="0" presId="urn:microsoft.com/office/officeart/2005/8/layout/orgChart1"/>
    <dgm:cxn modelId="{AFD9F187-1B17-4862-88BD-F73328FC6CD1}" type="presParOf" srcId="{5938C07A-85C5-41BE-8F49-57F7483964DA}" destId="{270E0B90-D39A-4DC3-AB35-7F5337213A6B}" srcOrd="0" destOrd="0" presId="urn:microsoft.com/office/officeart/2005/8/layout/orgChart1"/>
    <dgm:cxn modelId="{544EA130-9C81-4673-9280-50C274E8EE08}" type="presParOf" srcId="{270E0B90-D39A-4DC3-AB35-7F5337213A6B}" destId="{774DEC4B-6F19-4FC5-A6A6-F0D766A44BEF}" srcOrd="0" destOrd="0" presId="urn:microsoft.com/office/officeart/2005/8/layout/orgChart1"/>
    <dgm:cxn modelId="{D5499F87-E612-41D6-9982-3A57132DA4F4}" type="presParOf" srcId="{270E0B90-D39A-4DC3-AB35-7F5337213A6B}" destId="{5EE0BBFA-868E-42C7-99E9-8D31C5716F6F}" srcOrd="1" destOrd="0" presId="urn:microsoft.com/office/officeart/2005/8/layout/orgChart1"/>
    <dgm:cxn modelId="{410C3AFD-65F0-48F9-85D3-8B42585266A9}" type="presParOf" srcId="{5938C07A-85C5-41BE-8F49-57F7483964DA}" destId="{1E78D7F7-E3CD-4CA1-A3AB-6FC88E7B2BBE}" srcOrd="1" destOrd="0" presId="urn:microsoft.com/office/officeart/2005/8/layout/orgChart1"/>
    <dgm:cxn modelId="{048AF86E-7853-4499-BA1F-C057CF7B78EA}" type="presParOf" srcId="{1E78D7F7-E3CD-4CA1-A3AB-6FC88E7B2BBE}" destId="{266F5B96-2896-4BE2-9601-AA6DF863BEE2}" srcOrd="0" destOrd="0" presId="urn:microsoft.com/office/officeart/2005/8/layout/orgChart1"/>
    <dgm:cxn modelId="{E97E115E-5357-480D-B899-AE6D2BD31EAD}" type="presParOf" srcId="{1E78D7F7-E3CD-4CA1-A3AB-6FC88E7B2BBE}" destId="{2F345E25-5F29-4D46-8FB4-73F35FB41AD4}" srcOrd="1" destOrd="0" presId="urn:microsoft.com/office/officeart/2005/8/layout/orgChart1"/>
    <dgm:cxn modelId="{FE6FDA76-98D8-4A75-9201-8A4800EA1BB0}" type="presParOf" srcId="{2F345E25-5F29-4D46-8FB4-73F35FB41AD4}" destId="{5809E2EB-EA9A-463E-B54E-660D7A8102CC}" srcOrd="0" destOrd="0" presId="urn:microsoft.com/office/officeart/2005/8/layout/orgChart1"/>
    <dgm:cxn modelId="{87B83E91-949E-4911-BC7C-3368F5EA86A7}" type="presParOf" srcId="{5809E2EB-EA9A-463E-B54E-660D7A8102CC}" destId="{4A5B4DEE-7EE7-4EED-A34E-D899E8DCE6C4}" srcOrd="0" destOrd="0" presId="urn:microsoft.com/office/officeart/2005/8/layout/orgChart1"/>
    <dgm:cxn modelId="{24666B52-5B0D-4D35-BAEA-16F9F435748C}" type="presParOf" srcId="{5809E2EB-EA9A-463E-B54E-660D7A8102CC}" destId="{12C6B748-C32B-4F27-AAB0-7EE00EB291CD}" srcOrd="1" destOrd="0" presId="urn:microsoft.com/office/officeart/2005/8/layout/orgChart1"/>
    <dgm:cxn modelId="{9EFEE2DF-B0FE-4EA1-A422-CAA689DA507C}" type="presParOf" srcId="{2F345E25-5F29-4D46-8FB4-73F35FB41AD4}" destId="{3E901FB5-D2BF-46FF-B22F-5436A722E00E}" srcOrd="1" destOrd="0" presId="urn:microsoft.com/office/officeart/2005/8/layout/orgChart1"/>
    <dgm:cxn modelId="{787BA4C9-D059-4F57-8298-ED0AE1FAFEFF}" type="presParOf" srcId="{2F345E25-5F29-4D46-8FB4-73F35FB41AD4}" destId="{DACAEDAA-C7B3-4262-B52E-2581A53A9B92}" srcOrd="2" destOrd="0" presId="urn:microsoft.com/office/officeart/2005/8/layout/orgChart1"/>
    <dgm:cxn modelId="{BF8A7E6F-2A20-4052-8775-7AC550E177B6}" type="presParOf" srcId="{1E78D7F7-E3CD-4CA1-A3AB-6FC88E7B2BBE}" destId="{AFFE46DF-C793-4233-8250-AE6085DD8B95}" srcOrd="2" destOrd="0" presId="urn:microsoft.com/office/officeart/2005/8/layout/orgChart1"/>
    <dgm:cxn modelId="{93680778-879F-4EE2-BAFB-DF9C39FCD6A5}" type="presParOf" srcId="{1E78D7F7-E3CD-4CA1-A3AB-6FC88E7B2BBE}" destId="{E04986E2-EF00-448A-A96C-D4C5D6ECF252}" srcOrd="3" destOrd="0" presId="urn:microsoft.com/office/officeart/2005/8/layout/orgChart1"/>
    <dgm:cxn modelId="{5FEB580F-FBCA-4B15-9449-260782A6CE69}" type="presParOf" srcId="{E04986E2-EF00-448A-A96C-D4C5D6ECF252}" destId="{6F3F9708-A806-4CB5-AA5B-3F6FA71A45D9}" srcOrd="0" destOrd="0" presId="urn:microsoft.com/office/officeart/2005/8/layout/orgChart1"/>
    <dgm:cxn modelId="{61FFCA0B-BD98-42EA-87DD-38E1103BE9CB}" type="presParOf" srcId="{6F3F9708-A806-4CB5-AA5B-3F6FA71A45D9}" destId="{04C8712A-5D1B-4D01-89B1-78356592FB3F}" srcOrd="0" destOrd="0" presId="urn:microsoft.com/office/officeart/2005/8/layout/orgChart1"/>
    <dgm:cxn modelId="{D2575E17-87D6-44ED-B7E8-4C2C78D606EC}" type="presParOf" srcId="{6F3F9708-A806-4CB5-AA5B-3F6FA71A45D9}" destId="{5FAA62AC-F458-4E97-805C-E3039A882F97}" srcOrd="1" destOrd="0" presId="urn:microsoft.com/office/officeart/2005/8/layout/orgChart1"/>
    <dgm:cxn modelId="{6FCE1F0D-2D5F-4420-8828-2E956BE4F5C7}" type="presParOf" srcId="{E04986E2-EF00-448A-A96C-D4C5D6ECF252}" destId="{AC84C8D2-E3E3-47AD-BFBC-34AD44F01C51}" srcOrd="1" destOrd="0" presId="urn:microsoft.com/office/officeart/2005/8/layout/orgChart1"/>
    <dgm:cxn modelId="{C059DF91-4093-4537-918A-91CA9EFD891F}" type="presParOf" srcId="{E04986E2-EF00-448A-A96C-D4C5D6ECF252}" destId="{E8F83BA3-576D-42CA-9B30-DA3DBF81BA6E}" srcOrd="2" destOrd="0" presId="urn:microsoft.com/office/officeart/2005/8/layout/orgChart1"/>
    <dgm:cxn modelId="{2D7860B1-8E46-4D51-B0FE-59A9F1479C22}" type="presParOf" srcId="{1E78D7F7-E3CD-4CA1-A3AB-6FC88E7B2BBE}" destId="{67B64FDC-43CB-4927-A995-003AE5749074}" srcOrd="4" destOrd="0" presId="urn:microsoft.com/office/officeart/2005/8/layout/orgChart1"/>
    <dgm:cxn modelId="{7B243873-0123-4FB0-B7C2-64E2E1AF40DA}" type="presParOf" srcId="{1E78D7F7-E3CD-4CA1-A3AB-6FC88E7B2BBE}" destId="{CFCB9123-1774-43D5-9A9C-82F4A6FB7E00}" srcOrd="5" destOrd="0" presId="urn:microsoft.com/office/officeart/2005/8/layout/orgChart1"/>
    <dgm:cxn modelId="{EE2CE641-214E-41B6-97C5-7AD13E75AD2B}" type="presParOf" srcId="{CFCB9123-1774-43D5-9A9C-82F4A6FB7E00}" destId="{0A6F05AB-CE56-4938-9C03-FC3AE751A4F2}" srcOrd="0" destOrd="0" presId="urn:microsoft.com/office/officeart/2005/8/layout/orgChart1"/>
    <dgm:cxn modelId="{274B3C62-04D5-48C9-A9B5-0D3BCF2C464D}" type="presParOf" srcId="{0A6F05AB-CE56-4938-9C03-FC3AE751A4F2}" destId="{4B2585A3-DC48-414C-A1E4-E3404A1534E1}" srcOrd="0" destOrd="0" presId="urn:microsoft.com/office/officeart/2005/8/layout/orgChart1"/>
    <dgm:cxn modelId="{E81AFDD9-BAB6-4334-8A12-393D4D127843}" type="presParOf" srcId="{0A6F05AB-CE56-4938-9C03-FC3AE751A4F2}" destId="{C302840A-E73A-4ABE-9721-80270D83153D}" srcOrd="1" destOrd="0" presId="urn:microsoft.com/office/officeart/2005/8/layout/orgChart1"/>
    <dgm:cxn modelId="{6EC20D46-4F67-41E9-B886-37621B7B5C76}" type="presParOf" srcId="{CFCB9123-1774-43D5-9A9C-82F4A6FB7E00}" destId="{12A1806B-8332-422F-A5E6-D9996081EF8F}" srcOrd="1" destOrd="0" presId="urn:microsoft.com/office/officeart/2005/8/layout/orgChart1"/>
    <dgm:cxn modelId="{BEF4481C-EF0E-423D-82C0-4BD6622CDE89}" type="presParOf" srcId="{CFCB9123-1774-43D5-9A9C-82F4A6FB7E00}" destId="{734FA286-437A-4EB0-BAED-93CEFA069411}" srcOrd="2" destOrd="0" presId="urn:microsoft.com/office/officeart/2005/8/layout/orgChart1"/>
    <dgm:cxn modelId="{2A55075C-D211-46C5-915A-DA9086A7B72F}" type="presParOf" srcId="{1E78D7F7-E3CD-4CA1-A3AB-6FC88E7B2BBE}" destId="{BF3F3ABA-F7C4-4AF9-B61B-1D46AF0C2CAF}" srcOrd="6" destOrd="0" presId="urn:microsoft.com/office/officeart/2005/8/layout/orgChart1"/>
    <dgm:cxn modelId="{AD4CD5CF-932B-4A8B-A6ED-2EB8716D24C5}" type="presParOf" srcId="{1E78D7F7-E3CD-4CA1-A3AB-6FC88E7B2BBE}" destId="{7FF468EA-8CFF-4FC5-8281-40A61026C602}" srcOrd="7" destOrd="0" presId="urn:microsoft.com/office/officeart/2005/8/layout/orgChart1"/>
    <dgm:cxn modelId="{C4EA664D-6CDB-4F44-B16F-BC3D42820DCB}" type="presParOf" srcId="{7FF468EA-8CFF-4FC5-8281-40A61026C602}" destId="{52C5065F-D963-4797-9A36-B2DB4C53CFB4}" srcOrd="0" destOrd="0" presId="urn:microsoft.com/office/officeart/2005/8/layout/orgChart1"/>
    <dgm:cxn modelId="{4503F60F-BC6F-4D89-B8C3-BDA2A26A8BA8}" type="presParOf" srcId="{52C5065F-D963-4797-9A36-B2DB4C53CFB4}" destId="{047565EB-0A55-4B82-8C2C-095E59EDEC09}" srcOrd="0" destOrd="0" presId="urn:microsoft.com/office/officeart/2005/8/layout/orgChart1"/>
    <dgm:cxn modelId="{A21ECA69-0D70-4289-92CE-4B905B0FC6E4}" type="presParOf" srcId="{52C5065F-D963-4797-9A36-B2DB4C53CFB4}" destId="{5119CDFA-76A9-4B29-8A43-65AC0C1BBEF5}" srcOrd="1" destOrd="0" presId="urn:microsoft.com/office/officeart/2005/8/layout/orgChart1"/>
    <dgm:cxn modelId="{81455D7A-E301-4813-92C0-B7C0673ED295}" type="presParOf" srcId="{7FF468EA-8CFF-4FC5-8281-40A61026C602}" destId="{9867D4EF-78F6-4C31-9065-E2B70B4A4118}" srcOrd="1" destOrd="0" presId="urn:microsoft.com/office/officeart/2005/8/layout/orgChart1"/>
    <dgm:cxn modelId="{DE44F862-D708-4105-8232-1595B9532785}" type="presParOf" srcId="{7FF468EA-8CFF-4FC5-8281-40A61026C602}" destId="{BC91282C-A949-494C-9579-0D25E85B7354}" srcOrd="2" destOrd="0" presId="urn:microsoft.com/office/officeart/2005/8/layout/orgChart1"/>
    <dgm:cxn modelId="{2DB98296-3B8A-4D56-86EB-B98EAE3596B4}" type="presParOf" srcId="{1E78D7F7-E3CD-4CA1-A3AB-6FC88E7B2BBE}" destId="{E9F8BC92-3DE1-40E9-ADBC-94A66B0BF764}" srcOrd="8" destOrd="0" presId="urn:microsoft.com/office/officeart/2005/8/layout/orgChart1"/>
    <dgm:cxn modelId="{0B691B82-2F79-4297-81DE-F0D7CB3A99C5}" type="presParOf" srcId="{1E78D7F7-E3CD-4CA1-A3AB-6FC88E7B2BBE}" destId="{864C8E7A-A300-4594-8462-BF2C5762C6DB}" srcOrd="9" destOrd="0" presId="urn:microsoft.com/office/officeart/2005/8/layout/orgChart1"/>
    <dgm:cxn modelId="{995BA1F6-DBE5-4D65-853F-87AD8DC2C94B}" type="presParOf" srcId="{864C8E7A-A300-4594-8462-BF2C5762C6DB}" destId="{D08BB408-A304-425E-AA73-98FE997973E8}" srcOrd="0" destOrd="0" presId="urn:microsoft.com/office/officeart/2005/8/layout/orgChart1"/>
    <dgm:cxn modelId="{43D3DA77-CBDA-41B5-B767-ADB12C3B6334}" type="presParOf" srcId="{D08BB408-A304-425E-AA73-98FE997973E8}" destId="{7B6384ED-BFBC-4081-99DC-A55EAA9F9378}" srcOrd="0" destOrd="0" presId="urn:microsoft.com/office/officeart/2005/8/layout/orgChart1"/>
    <dgm:cxn modelId="{753C4CF8-375E-4C33-BB43-EF9B8E529EF6}" type="presParOf" srcId="{D08BB408-A304-425E-AA73-98FE997973E8}" destId="{FC81F145-08B1-4320-A197-947F4DCCD5CD}" srcOrd="1" destOrd="0" presId="urn:microsoft.com/office/officeart/2005/8/layout/orgChart1"/>
    <dgm:cxn modelId="{FD3E772A-B135-4908-B020-C790F47321C2}" type="presParOf" srcId="{864C8E7A-A300-4594-8462-BF2C5762C6DB}" destId="{C501808F-D448-4B87-AC25-BCD4E8D8F370}" srcOrd="1" destOrd="0" presId="urn:microsoft.com/office/officeart/2005/8/layout/orgChart1"/>
    <dgm:cxn modelId="{10E7EB0A-55EF-425F-BE5B-890B044B0E35}" type="presParOf" srcId="{864C8E7A-A300-4594-8462-BF2C5762C6DB}" destId="{6471995A-6BA4-4D1E-97FC-C647D2A2B57F}" srcOrd="2" destOrd="0" presId="urn:microsoft.com/office/officeart/2005/8/layout/orgChart1"/>
    <dgm:cxn modelId="{48EBC414-E88B-4C92-B9A1-090B959E278D}" type="presParOf" srcId="{5938C07A-85C5-41BE-8F49-57F7483964DA}" destId="{0AE2CF0B-1136-494E-9330-074336100059}" srcOrd="2" destOrd="0" presId="urn:microsoft.com/office/officeart/2005/8/layout/orgChart1"/>
    <dgm:cxn modelId="{9951A089-FEDE-4D58-8A37-B1E7D26398A2}" type="presParOf" srcId="{FC9DDD01-970F-4DF8-B156-C120E3BB3467}" destId="{B7805B36-D585-44C5-A7E1-5F7D7CFD410E}" srcOrd="8" destOrd="0" presId="urn:microsoft.com/office/officeart/2005/8/layout/orgChart1"/>
    <dgm:cxn modelId="{F5A7AD1B-B7AC-4699-97A4-ADCCB0E77F40}" type="presParOf" srcId="{FC9DDD01-970F-4DF8-B156-C120E3BB3467}" destId="{1AC62CB4-7475-49B6-ACD6-70B6D14CC203}" srcOrd="9" destOrd="0" presId="urn:microsoft.com/office/officeart/2005/8/layout/orgChart1"/>
    <dgm:cxn modelId="{7C9B4882-12D3-4BEB-8D73-873AFED651EB}" type="presParOf" srcId="{1AC62CB4-7475-49B6-ACD6-70B6D14CC203}" destId="{6B61FB21-0889-4E38-B75F-FBAED2841627}" srcOrd="0" destOrd="0" presId="urn:microsoft.com/office/officeart/2005/8/layout/orgChart1"/>
    <dgm:cxn modelId="{90B5DA7C-4F7A-4E7F-B0C6-9DDEA45045C1}" type="presParOf" srcId="{6B61FB21-0889-4E38-B75F-FBAED2841627}" destId="{08AB8ECD-BDE5-4795-8864-F13BD9488B8A}" srcOrd="0" destOrd="0" presId="urn:microsoft.com/office/officeart/2005/8/layout/orgChart1"/>
    <dgm:cxn modelId="{9C40CC4F-951A-4212-BBC8-6998C0424BC5}" type="presParOf" srcId="{6B61FB21-0889-4E38-B75F-FBAED2841627}" destId="{3C1E3ACC-BFC9-4C12-93DB-F429D7380DE8}" srcOrd="1" destOrd="0" presId="urn:microsoft.com/office/officeart/2005/8/layout/orgChart1"/>
    <dgm:cxn modelId="{CD09F0AD-6000-4E38-9C0E-46683A1FE728}" type="presParOf" srcId="{1AC62CB4-7475-49B6-ACD6-70B6D14CC203}" destId="{0AE851E2-4830-4941-A306-2D23D6569703}" srcOrd="1" destOrd="0" presId="urn:microsoft.com/office/officeart/2005/8/layout/orgChart1"/>
    <dgm:cxn modelId="{772E4B69-8971-420E-959C-CFADBC3E2305}" type="presParOf" srcId="{0AE851E2-4830-4941-A306-2D23D6569703}" destId="{D753483D-2504-4310-9D21-B52C0329973F}" srcOrd="0" destOrd="0" presId="urn:microsoft.com/office/officeart/2005/8/layout/orgChart1"/>
    <dgm:cxn modelId="{6A86A9C2-8C83-47E7-AF24-ECABF8E2998E}" type="presParOf" srcId="{0AE851E2-4830-4941-A306-2D23D6569703}" destId="{484E38B4-20A5-4AC9-9249-75DE39BAEAA0}" srcOrd="1" destOrd="0" presId="urn:microsoft.com/office/officeart/2005/8/layout/orgChart1"/>
    <dgm:cxn modelId="{7962EC40-841F-4912-9D3A-23046C6BD78E}" type="presParOf" srcId="{484E38B4-20A5-4AC9-9249-75DE39BAEAA0}" destId="{CF15EC45-FA86-4273-858F-F992DD125123}" srcOrd="0" destOrd="0" presId="urn:microsoft.com/office/officeart/2005/8/layout/orgChart1"/>
    <dgm:cxn modelId="{71FA89E1-7785-4A88-9472-91D876EB6F60}" type="presParOf" srcId="{CF15EC45-FA86-4273-858F-F992DD125123}" destId="{A72A1669-3D99-4219-A104-5710DB3BFC11}" srcOrd="0" destOrd="0" presId="urn:microsoft.com/office/officeart/2005/8/layout/orgChart1"/>
    <dgm:cxn modelId="{3FFA4876-8405-467F-8F95-B666A28178B7}" type="presParOf" srcId="{CF15EC45-FA86-4273-858F-F992DD125123}" destId="{41D83804-8055-4A87-B78B-CD34A55AA42B}" srcOrd="1" destOrd="0" presId="urn:microsoft.com/office/officeart/2005/8/layout/orgChart1"/>
    <dgm:cxn modelId="{86F03E17-1466-4EDE-BD45-3C98CC3DD17E}" type="presParOf" srcId="{484E38B4-20A5-4AC9-9249-75DE39BAEAA0}" destId="{D5E785F7-3289-41E6-AF1D-C55AE0A1CF3B}" srcOrd="1" destOrd="0" presId="urn:microsoft.com/office/officeart/2005/8/layout/orgChart1"/>
    <dgm:cxn modelId="{17F01F91-6105-4270-A5B0-4A9FEAB40DD0}" type="presParOf" srcId="{484E38B4-20A5-4AC9-9249-75DE39BAEAA0}" destId="{A41513FC-32CC-44FC-AFF1-874243DB0CE4}" srcOrd="2" destOrd="0" presId="urn:microsoft.com/office/officeart/2005/8/layout/orgChart1"/>
    <dgm:cxn modelId="{FA047947-A5EA-442E-B72F-D0BFEA3B2A8D}" type="presParOf" srcId="{0AE851E2-4830-4941-A306-2D23D6569703}" destId="{0B24F14C-E400-4C1E-950A-24A4BF1E8A5A}" srcOrd="2" destOrd="0" presId="urn:microsoft.com/office/officeart/2005/8/layout/orgChart1"/>
    <dgm:cxn modelId="{0E43BB3F-B242-4727-9CAD-2909A9C8D11B}" type="presParOf" srcId="{0AE851E2-4830-4941-A306-2D23D6569703}" destId="{CEC7F2D2-3F25-4285-9120-0C010B6A8D4A}" srcOrd="3" destOrd="0" presId="urn:microsoft.com/office/officeart/2005/8/layout/orgChart1"/>
    <dgm:cxn modelId="{C7002C27-E659-452C-BE71-D3BF8A3CBAD6}" type="presParOf" srcId="{CEC7F2D2-3F25-4285-9120-0C010B6A8D4A}" destId="{88208872-951A-47E3-B7B8-2F2972BE4193}" srcOrd="0" destOrd="0" presId="urn:microsoft.com/office/officeart/2005/8/layout/orgChart1"/>
    <dgm:cxn modelId="{6617931A-7EF7-4235-AC82-5756B8769299}" type="presParOf" srcId="{88208872-951A-47E3-B7B8-2F2972BE4193}" destId="{EF12361F-0E51-4688-B566-38F35F5E38F5}" srcOrd="0" destOrd="0" presId="urn:microsoft.com/office/officeart/2005/8/layout/orgChart1"/>
    <dgm:cxn modelId="{992F4103-4D1A-4676-86B5-86B21A30D0D0}" type="presParOf" srcId="{88208872-951A-47E3-B7B8-2F2972BE4193}" destId="{9A0F137E-7BE2-40FD-AA31-A26F812209A6}" srcOrd="1" destOrd="0" presId="urn:microsoft.com/office/officeart/2005/8/layout/orgChart1"/>
    <dgm:cxn modelId="{23D6E77C-FC13-48D5-80D6-BCC80171529D}" type="presParOf" srcId="{CEC7F2D2-3F25-4285-9120-0C010B6A8D4A}" destId="{8550E49B-8850-44EE-B6BE-F8F380DBAA44}" srcOrd="1" destOrd="0" presId="urn:microsoft.com/office/officeart/2005/8/layout/orgChart1"/>
    <dgm:cxn modelId="{B9630F7E-7D02-4558-9A0B-14253B28AD1A}" type="presParOf" srcId="{CEC7F2D2-3F25-4285-9120-0C010B6A8D4A}" destId="{874114B0-1C3A-45A9-A9A6-C943147D420C}" srcOrd="2" destOrd="0" presId="urn:microsoft.com/office/officeart/2005/8/layout/orgChart1"/>
    <dgm:cxn modelId="{1EA953F8-4523-46C4-A14B-C052EE5507EB}" type="presParOf" srcId="{0AE851E2-4830-4941-A306-2D23D6569703}" destId="{A76A1453-1635-4F94-B115-2988E2E528FA}" srcOrd="4" destOrd="0" presId="urn:microsoft.com/office/officeart/2005/8/layout/orgChart1"/>
    <dgm:cxn modelId="{17E47FBB-15CD-4959-9087-AEE878C1C609}" type="presParOf" srcId="{0AE851E2-4830-4941-A306-2D23D6569703}" destId="{FF2D9BBE-BD3F-43BC-B8E6-E44E8768F1A2}" srcOrd="5" destOrd="0" presId="urn:microsoft.com/office/officeart/2005/8/layout/orgChart1"/>
    <dgm:cxn modelId="{E58A9FA7-ECCA-47D2-BC51-BA4EC7DB9143}" type="presParOf" srcId="{FF2D9BBE-BD3F-43BC-B8E6-E44E8768F1A2}" destId="{407157B8-C492-40B5-BEFC-EDE8F894098D}" srcOrd="0" destOrd="0" presId="urn:microsoft.com/office/officeart/2005/8/layout/orgChart1"/>
    <dgm:cxn modelId="{010A3882-DFBD-4B49-A2E1-F9C250311616}" type="presParOf" srcId="{407157B8-C492-40B5-BEFC-EDE8F894098D}" destId="{77B0D21F-C9A6-4A6D-A5A7-747A565BC821}" srcOrd="0" destOrd="0" presId="urn:microsoft.com/office/officeart/2005/8/layout/orgChart1"/>
    <dgm:cxn modelId="{AD768F30-9354-48A1-A9F0-385E2F77AB71}" type="presParOf" srcId="{407157B8-C492-40B5-BEFC-EDE8F894098D}" destId="{241DB426-80C4-485F-8F8A-096D9FECC6B6}" srcOrd="1" destOrd="0" presId="urn:microsoft.com/office/officeart/2005/8/layout/orgChart1"/>
    <dgm:cxn modelId="{C60B80A2-BF31-4818-9357-400459D83911}" type="presParOf" srcId="{FF2D9BBE-BD3F-43BC-B8E6-E44E8768F1A2}" destId="{D618A0D9-66B4-43A9-992C-7569CC1323DC}" srcOrd="1" destOrd="0" presId="urn:microsoft.com/office/officeart/2005/8/layout/orgChart1"/>
    <dgm:cxn modelId="{409E44DF-64C3-4D8F-976A-55EB95AC2E8B}" type="presParOf" srcId="{FF2D9BBE-BD3F-43BC-B8E6-E44E8768F1A2}" destId="{F65992CF-C788-4E57-AF9C-FA3D27A0DB64}" srcOrd="2" destOrd="0" presId="urn:microsoft.com/office/officeart/2005/8/layout/orgChart1"/>
    <dgm:cxn modelId="{50214885-6F26-4392-AB49-3C0B7FE290D6}" type="presParOf" srcId="{0AE851E2-4830-4941-A306-2D23D6569703}" destId="{058BB658-CC74-4FA2-853E-C8DADEFACFCA}" srcOrd="6" destOrd="0" presId="urn:microsoft.com/office/officeart/2005/8/layout/orgChart1"/>
    <dgm:cxn modelId="{E0DF6831-E98B-49C4-9788-69766D5E1CC3}" type="presParOf" srcId="{0AE851E2-4830-4941-A306-2D23D6569703}" destId="{27EEC026-83C7-4810-A8E4-16E835020AA2}" srcOrd="7" destOrd="0" presId="urn:microsoft.com/office/officeart/2005/8/layout/orgChart1"/>
    <dgm:cxn modelId="{20278DC2-7F25-4E80-9D6D-6D6BA5687B4D}" type="presParOf" srcId="{27EEC026-83C7-4810-A8E4-16E835020AA2}" destId="{2754FBE9-3383-4480-9C73-8D11AC856493}" srcOrd="0" destOrd="0" presId="urn:microsoft.com/office/officeart/2005/8/layout/orgChart1"/>
    <dgm:cxn modelId="{63ECFB62-1F32-4303-A377-DD8E6179C2B8}" type="presParOf" srcId="{2754FBE9-3383-4480-9C73-8D11AC856493}" destId="{A450814E-DC18-446A-B2E9-FD045A1ACD5A}" srcOrd="0" destOrd="0" presId="urn:microsoft.com/office/officeart/2005/8/layout/orgChart1"/>
    <dgm:cxn modelId="{9C965E8B-40CF-4F0D-B2F0-30A16D7DB1E6}" type="presParOf" srcId="{2754FBE9-3383-4480-9C73-8D11AC856493}" destId="{EB94A462-3DB3-4A88-A20F-2AFFD07E84B1}" srcOrd="1" destOrd="0" presId="urn:microsoft.com/office/officeart/2005/8/layout/orgChart1"/>
    <dgm:cxn modelId="{FCCCDA5A-AFCE-46D8-876B-036BE3E39D3B}" type="presParOf" srcId="{27EEC026-83C7-4810-A8E4-16E835020AA2}" destId="{3CDD7F10-FB69-4DFE-976C-F3A0CB296743}" srcOrd="1" destOrd="0" presId="urn:microsoft.com/office/officeart/2005/8/layout/orgChart1"/>
    <dgm:cxn modelId="{71353CF5-837D-4674-9936-EFE7E8691968}" type="presParOf" srcId="{27EEC026-83C7-4810-A8E4-16E835020AA2}" destId="{283E5423-FBC3-4351-B922-4ABF6130FD91}" srcOrd="2" destOrd="0" presId="urn:microsoft.com/office/officeart/2005/8/layout/orgChart1"/>
    <dgm:cxn modelId="{AC9CC565-2C24-4F8C-A021-EF96566FF948}" type="presParOf" srcId="{1AC62CB4-7475-49B6-ACD6-70B6D14CC203}" destId="{72E169BB-D5F6-43F0-AD31-EC8A90353129}" srcOrd="2" destOrd="0" presId="urn:microsoft.com/office/officeart/2005/8/layout/orgChart1"/>
    <dgm:cxn modelId="{07209BFC-DC71-4EF8-85AE-DA0CC391743D}" type="presParOf" srcId="{FC9DDD01-970F-4DF8-B156-C120E3BB3467}" destId="{B8041190-8FD0-4BAA-8E09-96D98270502B}" srcOrd="10" destOrd="0" presId="urn:microsoft.com/office/officeart/2005/8/layout/orgChart1"/>
    <dgm:cxn modelId="{2AD13CFF-64B3-412C-868E-7301EAEE6EE7}" type="presParOf" srcId="{FC9DDD01-970F-4DF8-B156-C120E3BB3467}" destId="{0D16E7EE-3F12-4F25-8690-9BA55E1D9BBF}" srcOrd="11" destOrd="0" presId="urn:microsoft.com/office/officeart/2005/8/layout/orgChart1"/>
    <dgm:cxn modelId="{339AB780-A8C2-428C-BA3A-DB63877D935E}" type="presParOf" srcId="{0D16E7EE-3F12-4F25-8690-9BA55E1D9BBF}" destId="{5C31F8B6-DD40-48C0-B95A-44CAFDDFD7ED}" srcOrd="0" destOrd="0" presId="urn:microsoft.com/office/officeart/2005/8/layout/orgChart1"/>
    <dgm:cxn modelId="{11EECA83-014C-41FD-A911-D04F43BFC00B}" type="presParOf" srcId="{5C31F8B6-DD40-48C0-B95A-44CAFDDFD7ED}" destId="{467888B1-21D8-4D82-991A-0BB66C547902}" srcOrd="0" destOrd="0" presId="urn:microsoft.com/office/officeart/2005/8/layout/orgChart1"/>
    <dgm:cxn modelId="{AE353C25-B430-4A06-973D-04F7D580D137}" type="presParOf" srcId="{5C31F8B6-DD40-48C0-B95A-44CAFDDFD7ED}" destId="{C5EAFEB2-223C-4144-8872-315183F9ECED}" srcOrd="1" destOrd="0" presId="urn:microsoft.com/office/officeart/2005/8/layout/orgChart1"/>
    <dgm:cxn modelId="{91A239C4-6228-4DA4-B724-5C9A29B9CABF}" type="presParOf" srcId="{0D16E7EE-3F12-4F25-8690-9BA55E1D9BBF}" destId="{1DA8143F-B1F4-4848-B04B-7DB75EDC79E0}" srcOrd="1" destOrd="0" presId="urn:microsoft.com/office/officeart/2005/8/layout/orgChart1"/>
    <dgm:cxn modelId="{771D3AD8-A6C0-4144-AC8F-0ABC6C07CE01}" type="presParOf" srcId="{1DA8143F-B1F4-4848-B04B-7DB75EDC79E0}" destId="{EDF292A9-55BC-4E06-9CFE-9A33D184331C}" srcOrd="0" destOrd="0" presId="urn:microsoft.com/office/officeart/2005/8/layout/orgChart1"/>
    <dgm:cxn modelId="{B68352AB-1995-4837-8863-B2AE18F45A5C}" type="presParOf" srcId="{1DA8143F-B1F4-4848-B04B-7DB75EDC79E0}" destId="{1B996F45-89B6-4983-BAF6-A477A36C49A7}" srcOrd="1" destOrd="0" presId="urn:microsoft.com/office/officeart/2005/8/layout/orgChart1"/>
    <dgm:cxn modelId="{93A8F63A-9563-49F4-9416-B94D860FDEB9}" type="presParOf" srcId="{1B996F45-89B6-4983-BAF6-A477A36C49A7}" destId="{B9F22880-2A2F-496B-ADFE-748A179894E8}" srcOrd="0" destOrd="0" presId="urn:microsoft.com/office/officeart/2005/8/layout/orgChart1"/>
    <dgm:cxn modelId="{042BAD2B-10F4-4A70-911C-ED4F8A03D400}" type="presParOf" srcId="{B9F22880-2A2F-496B-ADFE-748A179894E8}" destId="{164E8A54-57BE-495F-844A-6CE0DC86D406}" srcOrd="0" destOrd="0" presId="urn:microsoft.com/office/officeart/2005/8/layout/orgChart1"/>
    <dgm:cxn modelId="{075A267C-F5E7-40AD-B761-A902B93EB112}" type="presParOf" srcId="{B9F22880-2A2F-496B-ADFE-748A179894E8}" destId="{298EB174-80E2-4967-98EE-B0A975E64B40}" srcOrd="1" destOrd="0" presId="urn:microsoft.com/office/officeart/2005/8/layout/orgChart1"/>
    <dgm:cxn modelId="{63FDEF1B-29F2-424E-BE65-94E232004585}" type="presParOf" srcId="{1B996F45-89B6-4983-BAF6-A477A36C49A7}" destId="{697EFD96-CF57-4A22-AE0F-5B66A6B2F99F}" srcOrd="1" destOrd="0" presId="urn:microsoft.com/office/officeart/2005/8/layout/orgChart1"/>
    <dgm:cxn modelId="{E1CBAF8B-D75E-4CE3-BFC1-09EEF25871AF}" type="presParOf" srcId="{1B996F45-89B6-4983-BAF6-A477A36C49A7}" destId="{E93C8881-17EC-4144-A9A1-F975CE6548C3}" srcOrd="2" destOrd="0" presId="urn:microsoft.com/office/officeart/2005/8/layout/orgChart1"/>
    <dgm:cxn modelId="{4ED6430A-D9DA-40E2-973D-39E4DEC2636D}" type="presParOf" srcId="{1DA8143F-B1F4-4848-B04B-7DB75EDC79E0}" destId="{3A0E05D7-EF7F-4BE9-83E2-E3E07111AC7B}" srcOrd="2" destOrd="0" presId="urn:microsoft.com/office/officeart/2005/8/layout/orgChart1"/>
    <dgm:cxn modelId="{C5D8F904-8F45-4529-9C0E-0876C7A7AACD}" type="presParOf" srcId="{1DA8143F-B1F4-4848-B04B-7DB75EDC79E0}" destId="{A9E9779F-8DD9-49D4-959D-C50A73563B2B}" srcOrd="3" destOrd="0" presId="urn:microsoft.com/office/officeart/2005/8/layout/orgChart1"/>
    <dgm:cxn modelId="{273A5190-7308-4C9B-A429-2F7EA0D55136}" type="presParOf" srcId="{A9E9779F-8DD9-49D4-959D-C50A73563B2B}" destId="{895DD6C1-E86E-444E-B658-27964B9B31CA}" srcOrd="0" destOrd="0" presId="urn:microsoft.com/office/officeart/2005/8/layout/orgChart1"/>
    <dgm:cxn modelId="{3B6CFAC9-EF04-40FF-B510-45FA015C3708}" type="presParOf" srcId="{895DD6C1-E86E-444E-B658-27964B9B31CA}" destId="{675AE54D-6CC8-4E93-B5D5-55BC476CAF58}" srcOrd="0" destOrd="0" presId="urn:microsoft.com/office/officeart/2005/8/layout/orgChart1"/>
    <dgm:cxn modelId="{201480DE-F3B3-45D1-A948-8FCED0072A4A}" type="presParOf" srcId="{895DD6C1-E86E-444E-B658-27964B9B31CA}" destId="{1D775247-DA00-4C5F-A3F4-045FADD77A3C}" srcOrd="1" destOrd="0" presId="urn:microsoft.com/office/officeart/2005/8/layout/orgChart1"/>
    <dgm:cxn modelId="{9C4BE1A0-6B7C-4135-938B-45701EF6FCB9}" type="presParOf" srcId="{A9E9779F-8DD9-49D4-959D-C50A73563B2B}" destId="{55DC211E-F715-4E8C-AE20-0911F32E112B}" srcOrd="1" destOrd="0" presId="urn:microsoft.com/office/officeart/2005/8/layout/orgChart1"/>
    <dgm:cxn modelId="{BEAA7570-BDE2-4242-BB5F-49E84278BD62}" type="presParOf" srcId="{A9E9779F-8DD9-49D4-959D-C50A73563B2B}" destId="{0A87B006-E7D5-49C3-8992-20757218D604}" srcOrd="2" destOrd="0" presId="urn:microsoft.com/office/officeart/2005/8/layout/orgChart1"/>
    <dgm:cxn modelId="{CD185722-A6B4-4C15-BC1A-64099F289174}" type="presParOf" srcId="{0D16E7EE-3F12-4F25-8690-9BA55E1D9BBF}" destId="{621E70A4-FDED-417C-A315-B1530658A34A}" srcOrd="2" destOrd="0" presId="urn:microsoft.com/office/officeart/2005/8/layout/orgChart1"/>
    <dgm:cxn modelId="{20A3CDE6-E0B3-405C-B01B-2C266CA473B6}" type="presParOf" srcId="{FC9DDD01-970F-4DF8-B156-C120E3BB3467}" destId="{BAF23D0D-6D13-4856-816E-41E09242EA22}" srcOrd="12" destOrd="0" presId="urn:microsoft.com/office/officeart/2005/8/layout/orgChart1"/>
    <dgm:cxn modelId="{88D5CE6A-9D19-4BF3-88CA-BBDAB0878736}" type="presParOf" srcId="{FC9DDD01-970F-4DF8-B156-C120E3BB3467}" destId="{9E45CFB5-8D80-41A0-983C-F0F3966CA562}" srcOrd="13" destOrd="0" presId="urn:microsoft.com/office/officeart/2005/8/layout/orgChart1"/>
    <dgm:cxn modelId="{37269F33-D2C9-43E3-AF38-C71B490B6543}" type="presParOf" srcId="{9E45CFB5-8D80-41A0-983C-F0F3966CA562}" destId="{844D91D8-2BF0-4363-834C-E289A500CA64}" srcOrd="0" destOrd="0" presId="urn:microsoft.com/office/officeart/2005/8/layout/orgChart1"/>
    <dgm:cxn modelId="{7BE79C08-92C7-44A5-9318-2E470355B3D2}" type="presParOf" srcId="{844D91D8-2BF0-4363-834C-E289A500CA64}" destId="{77368EF0-530B-4AB6-B646-EF7747797BE4}" srcOrd="0" destOrd="0" presId="urn:microsoft.com/office/officeart/2005/8/layout/orgChart1"/>
    <dgm:cxn modelId="{A8582176-26B5-422E-B28A-F32A6B755109}" type="presParOf" srcId="{844D91D8-2BF0-4363-834C-E289A500CA64}" destId="{742B81EF-CDCE-441D-AAB8-957DF4692B7A}" srcOrd="1" destOrd="0" presId="urn:microsoft.com/office/officeart/2005/8/layout/orgChart1"/>
    <dgm:cxn modelId="{3BF760DC-A8DA-4668-A029-8ED1093360F6}" type="presParOf" srcId="{9E45CFB5-8D80-41A0-983C-F0F3966CA562}" destId="{1F6316C0-04A8-4941-A11E-A82FB6110C77}" srcOrd="1" destOrd="0" presId="urn:microsoft.com/office/officeart/2005/8/layout/orgChart1"/>
    <dgm:cxn modelId="{D3192574-B993-469A-938F-D39AE541DBC3}" type="presParOf" srcId="{1F6316C0-04A8-4941-A11E-A82FB6110C77}" destId="{E3B77843-19F3-4874-B1BE-0A788E40AEFD}" srcOrd="0" destOrd="0" presId="urn:microsoft.com/office/officeart/2005/8/layout/orgChart1"/>
    <dgm:cxn modelId="{9392D8D0-DF2C-4949-B0D6-F803AE8682E9}" type="presParOf" srcId="{1F6316C0-04A8-4941-A11E-A82FB6110C77}" destId="{BCD4B121-F9E1-48A1-A268-1C2A837177C2}" srcOrd="1" destOrd="0" presId="urn:microsoft.com/office/officeart/2005/8/layout/orgChart1"/>
    <dgm:cxn modelId="{0F6786AC-F93C-4DB3-9C5C-75CC587E2767}" type="presParOf" srcId="{BCD4B121-F9E1-48A1-A268-1C2A837177C2}" destId="{0714BA5B-DFBE-45F3-A58A-6A2D2A1A6A18}" srcOrd="0" destOrd="0" presId="urn:microsoft.com/office/officeart/2005/8/layout/orgChart1"/>
    <dgm:cxn modelId="{0F4593CD-9CE6-4938-9FC5-CFDD09ED088D}" type="presParOf" srcId="{0714BA5B-DFBE-45F3-A58A-6A2D2A1A6A18}" destId="{9BD7D953-6DD9-45AC-A971-FEA78A434111}" srcOrd="0" destOrd="0" presId="urn:microsoft.com/office/officeart/2005/8/layout/orgChart1"/>
    <dgm:cxn modelId="{9D6DB451-CC27-4BBE-A866-1E090E6B04BA}" type="presParOf" srcId="{0714BA5B-DFBE-45F3-A58A-6A2D2A1A6A18}" destId="{534EBB1C-43F8-4FC7-8061-C215665BF646}" srcOrd="1" destOrd="0" presId="urn:microsoft.com/office/officeart/2005/8/layout/orgChart1"/>
    <dgm:cxn modelId="{2D703EB1-E17F-4492-89DE-4F2D3074F4FF}" type="presParOf" srcId="{BCD4B121-F9E1-48A1-A268-1C2A837177C2}" destId="{055390BC-BF43-456B-919E-27651C75A119}" srcOrd="1" destOrd="0" presId="urn:microsoft.com/office/officeart/2005/8/layout/orgChart1"/>
    <dgm:cxn modelId="{C903B107-50B8-426A-A7EB-36DBC4FF1A96}" type="presParOf" srcId="{BCD4B121-F9E1-48A1-A268-1C2A837177C2}" destId="{B67C7B20-90D1-4EA9-9C46-62231B6CE928}" srcOrd="2" destOrd="0" presId="urn:microsoft.com/office/officeart/2005/8/layout/orgChart1"/>
    <dgm:cxn modelId="{538922CB-A749-4AF8-AF77-A24F386D84BA}" type="presParOf" srcId="{1F6316C0-04A8-4941-A11E-A82FB6110C77}" destId="{087F6D5E-FA7C-46DE-875E-375DA9290E75}" srcOrd="2" destOrd="0" presId="urn:microsoft.com/office/officeart/2005/8/layout/orgChart1"/>
    <dgm:cxn modelId="{A39C3D3E-4B74-4B8F-BD8C-9B5A8DA2B0F3}" type="presParOf" srcId="{1F6316C0-04A8-4941-A11E-A82FB6110C77}" destId="{935D46E9-F85F-40CB-AC4C-FEBC4B67A5C2}" srcOrd="3" destOrd="0" presId="urn:microsoft.com/office/officeart/2005/8/layout/orgChart1"/>
    <dgm:cxn modelId="{1C016E39-8642-4B12-B8D6-13D444F5729E}" type="presParOf" srcId="{935D46E9-F85F-40CB-AC4C-FEBC4B67A5C2}" destId="{05F1412F-280C-4A62-8F7A-B7F7086B8918}" srcOrd="0" destOrd="0" presId="urn:microsoft.com/office/officeart/2005/8/layout/orgChart1"/>
    <dgm:cxn modelId="{55087C82-C042-4A41-8567-072EF190E5B4}" type="presParOf" srcId="{05F1412F-280C-4A62-8F7A-B7F7086B8918}" destId="{1B86DE2E-C2DF-4071-BAFA-90DD4AC146BD}" srcOrd="0" destOrd="0" presId="urn:microsoft.com/office/officeart/2005/8/layout/orgChart1"/>
    <dgm:cxn modelId="{E7365771-9A86-4D63-B8E4-F9D9F68886BF}" type="presParOf" srcId="{05F1412F-280C-4A62-8F7A-B7F7086B8918}" destId="{80DB5C16-5D06-45C8-8128-4FF58601C1A8}" srcOrd="1" destOrd="0" presId="urn:microsoft.com/office/officeart/2005/8/layout/orgChart1"/>
    <dgm:cxn modelId="{BCD72C13-FEE5-4B5E-9CC6-7411BE627845}" type="presParOf" srcId="{935D46E9-F85F-40CB-AC4C-FEBC4B67A5C2}" destId="{E4C79D32-2440-49D1-B89C-6337E5D09124}" srcOrd="1" destOrd="0" presId="urn:microsoft.com/office/officeart/2005/8/layout/orgChart1"/>
    <dgm:cxn modelId="{0B80C8E1-422F-4CDD-B348-ABF936406B76}" type="presParOf" srcId="{935D46E9-F85F-40CB-AC4C-FEBC4B67A5C2}" destId="{A737AB10-7847-4E70-82ED-F95C38CB9CCA}" srcOrd="2" destOrd="0" presId="urn:microsoft.com/office/officeart/2005/8/layout/orgChart1"/>
    <dgm:cxn modelId="{2A2EEDC5-E0D2-482C-9104-D376DBA93529}" type="presParOf" srcId="{1F6316C0-04A8-4941-A11E-A82FB6110C77}" destId="{D34028D7-D604-4AAE-860E-D46A5EF1B972}" srcOrd="4" destOrd="0" presId="urn:microsoft.com/office/officeart/2005/8/layout/orgChart1"/>
    <dgm:cxn modelId="{ADCEB9DC-5932-4780-BE3F-4C02D3D0DC44}" type="presParOf" srcId="{1F6316C0-04A8-4941-A11E-A82FB6110C77}" destId="{6709D0AE-0157-450C-936B-83917DDBE886}" srcOrd="5" destOrd="0" presId="urn:microsoft.com/office/officeart/2005/8/layout/orgChart1"/>
    <dgm:cxn modelId="{89608224-9326-4BC4-B0BD-C74AD92A41FF}" type="presParOf" srcId="{6709D0AE-0157-450C-936B-83917DDBE886}" destId="{ED8CC8C5-3E5B-4CAC-9390-4085EE599CE7}" srcOrd="0" destOrd="0" presId="urn:microsoft.com/office/officeart/2005/8/layout/orgChart1"/>
    <dgm:cxn modelId="{8E0AEB61-B0DC-45C2-898E-B3036313E1AA}" type="presParOf" srcId="{ED8CC8C5-3E5B-4CAC-9390-4085EE599CE7}" destId="{9FFF9EDD-34B2-4B43-8476-BAFEBF3F244C}" srcOrd="0" destOrd="0" presId="urn:microsoft.com/office/officeart/2005/8/layout/orgChart1"/>
    <dgm:cxn modelId="{CDC6C35F-AFD2-49C1-9DA6-80D96420FFF8}" type="presParOf" srcId="{ED8CC8C5-3E5B-4CAC-9390-4085EE599CE7}" destId="{7EDC437C-6C4F-43DC-8C65-255E0FD5A869}" srcOrd="1" destOrd="0" presId="urn:microsoft.com/office/officeart/2005/8/layout/orgChart1"/>
    <dgm:cxn modelId="{24C6369C-ABD5-46FA-8F83-29E8DE08725A}" type="presParOf" srcId="{6709D0AE-0157-450C-936B-83917DDBE886}" destId="{D3ADA3BE-EF46-450E-A264-63932BDF95DF}" srcOrd="1" destOrd="0" presId="urn:microsoft.com/office/officeart/2005/8/layout/orgChart1"/>
    <dgm:cxn modelId="{87E6927F-16D2-45B3-9CE9-651C66C3A5AB}" type="presParOf" srcId="{6709D0AE-0157-450C-936B-83917DDBE886}" destId="{183E4927-5529-43B1-B332-D43C10C22199}" srcOrd="2" destOrd="0" presId="urn:microsoft.com/office/officeart/2005/8/layout/orgChart1"/>
    <dgm:cxn modelId="{B91B1B24-35EA-45D4-88EC-86B39B2161C4}" type="presParOf" srcId="{1F6316C0-04A8-4941-A11E-A82FB6110C77}" destId="{314DB84E-270B-43CB-AD44-0B8AAD2ACC83}" srcOrd="6" destOrd="0" presId="urn:microsoft.com/office/officeart/2005/8/layout/orgChart1"/>
    <dgm:cxn modelId="{67F7D4FF-49DD-445A-A75D-59BA1E755515}" type="presParOf" srcId="{1F6316C0-04A8-4941-A11E-A82FB6110C77}" destId="{E0EAD3C2-C081-4AA6-A1DD-5FFCF92C742D}" srcOrd="7" destOrd="0" presId="urn:microsoft.com/office/officeart/2005/8/layout/orgChart1"/>
    <dgm:cxn modelId="{57D43189-5B21-4118-90A1-57BB643AF661}" type="presParOf" srcId="{E0EAD3C2-C081-4AA6-A1DD-5FFCF92C742D}" destId="{A0B606A9-9B5E-45AA-A3AF-887E7F006B4E}" srcOrd="0" destOrd="0" presId="urn:microsoft.com/office/officeart/2005/8/layout/orgChart1"/>
    <dgm:cxn modelId="{99F76C96-CD43-436F-ACD7-D1137FB220F0}" type="presParOf" srcId="{A0B606A9-9B5E-45AA-A3AF-887E7F006B4E}" destId="{1690E859-CEF6-4A18-AAC3-316F460D74B7}" srcOrd="0" destOrd="0" presId="urn:microsoft.com/office/officeart/2005/8/layout/orgChart1"/>
    <dgm:cxn modelId="{03301568-4B91-4BDD-A3DA-FB4445AC15E5}" type="presParOf" srcId="{A0B606A9-9B5E-45AA-A3AF-887E7F006B4E}" destId="{B629A4DF-AAF8-4D2B-9AEB-825EFA54E1FC}" srcOrd="1" destOrd="0" presId="urn:microsoft.com/office/officeart/2005/8/layout/orgChart1"/>
    <dgm:cxn modelId="{A53AEFA8-7FA1-48DF-8BAB-3E3B6DF097A8}" type="presParOf" srcId="{E0EAD3C2-C081-4AA6-A1DD-5FFCF92C742D}" destId="{5D1086A1-DCCF-4E37-91F0-D3DC410E7D46}" srcOrd="1" destOrd="0" presId="urn:microsoft.com/office/officeart/2005/8/layout/orgChart1"/>
    <dgm:cxn modelId="{AE55A309-A6CF-46E7-8BDC-5EA953EEF8B5}" type="presParOf" srcId="{E0EAD3C2-C081-4AA6-A1DD-5FFCF92C742D}" destId="{79BAC4D0-7128-4941-916A-DC9D8C2F9A62}" srcOrd="2" destOrd="0" presId="urn:microsoft.com/office/officeart/2005/8/layout/orgChart1"/>
    <dgm:cxn modelId="{444E1697-3159-4DD1-987C-0D4458744710}" type="presParOf" srcId="{1F6316C0-04A8-4941-A11E-A82FB6110C77}" destId="{62593020-71BC-4FE4-BD68-EEAE2DDBD900}" srcOrd="8" destOrd="0" presId="urn:microsoft.com/office/officeart/2005/8/layout/orgChart1"/>
    <dgm:cxn modelId="{A7245E06-BFC4-474D-94D1-EE17FC87BF5B}" type="presParOf" srcId="{1F6316C0-04A8-4941-A11E-A82FB6110C77}" destId="{5C6D6967-1910-43A7-A993-7E81CE05FB3B}" srcOrd="9" destOrd="0" presId="urn:microsoft.com/office/officeart/2005/8/layout/orgChart1"/>
    <dgm:cxn modelId="{665CAB84-CF99-4C5E-94AB-1C3949EB5680}" type="presParOf" srcId="{5C6D6967-1910-43A7-A993-7E81CE05FB3B}" destId="{D1A0CA0B-FACD-415E-9EE6-E1319AE30A71}" srcOrd="0" destOrd="0" presId="urn:microsoft.com/office/officeart/2005/8/layout/orgChart1"/>
    <dgm:cxn modelId="{0D46FB57-6BF9-453D-ACC0-65627D441340}" type="presParOf" srcId="{D1A0CA0B-FACD-415E-9EE6-E1319AE30A71}" destId="{83D277AA-9B40-4CDB-985A-F9564A86F04A}" srcOrd="0" destOrd="0" presId="urn:microsoft.com/office/officeart/2005/8/layout/orgChart1"/>
    <dgm:cxn modelId="{47E8637F-EC96-44B6-A78A-CBD81904D12E}" type="presParOf" srcId="{D1A0CA0B-FACD-415E-9EE6-E1319AE30A71}" destId="{44133A70-C54F-4F1C-83C3-61361BB045AF}" srcOrd="1" destOrd="0" presId="urn:microsoft.com/office/officeart/2005/8/layout/orgChart1"/>
    <dgm:cxn modelId="{DA974CA1-1B4E-417C-A2FA-A13A478F85EF}" type="presParOf" srcId="{5C6D6967-1910-43A7-A993-7E81CE05FB3B}" destId="{667B0E80-A72C-41AF-9858-8EE1C6FEB8A3}" srcOrd="1" destOrd="0" presId="urn:microsoft.com/office/officeart/2005/8/layout/orgChart1"/>
    <dgm:cxn modelId="{43232F88-7249-4EDB-BCFE-D4372536E268}" type="presParOf" srcId="{5C6D6967-1910-43A7-A993-7E81CE05FB3B}" destId="{803BD84E-66F8-4735-AED4-99706CA210C8}" srcOrd="2" destOrd="0" presId="urn:microsoft.com/office/officeart/2005/8/layout/orgChart1"/>
    <dgm:cxn modelId="{88571454-6769-4F40-B848-4A5496637B21}" type="presParOf" srcId="{1F6316C0-04A8-4941-A11E-A82FB6110C77}" destId="{5E244E7A-495B-4BBD-BFCA-8AE1FE1B2C95}" srcOrd="10" destOrd="0" presId="urn:microsoft.com/office/officeart/2005/8/layout/orgChart1"/>
    <dgm:cxn modelId="{4BD4F43D-E9DD-4B24-96DD-16C6A45F3633}" type="presParOf" srcId="{1F6316C0-04A8-4941-A11E-A82FB6110C77}" destId="{45537B6F-EFD9-48C0-9438-02FCF8F0823B}" srcOrd="11" destOrd="0" presId="urn:microsoft.com/office/officeart/2005/8/layout/orgChart1"/>
    <dgm:cxn modelId="{D6259F81-BFD1-41EE-BD38-D81E6345EE68}" type="presParOf" srcId="{45537B6F-EFD9-48C0-9438-02FCF8F0823B}" destId="{E7D72DC3-42AD-48A1-BB4B-B72AA7D20AA8}" srcOrd="0" destOrd="0" presId="urn:microsoft.com/office/officeart/2005/8/layout/orgChart1"/>
    <dgm:cxn modelId="{3DEBEAD5-0529-4761-9CB6-8E5A8AEFEFBA}" type="presParOf" srcId="{E7D72DC3-42AD-48A1-BB4B-B72AA7D20AA8}" destId="{7D16EF57-9420-4FC8-B58E-BE9AAC6CA2C5}" srcOrd="0" destOrd="0" presId="urn:microsoft.com/office/officeart/2005/8/layout/orgChart1"/>
    <dgm:cxn modelId="{933CFA04-2BBB-4364-B23A-1FDAC5BD1142}" type="presParOf" srcId="{E7D72DC3-42AD-48A1-BB4B-B72AA7D20AA8}" destId="{C3A596DA-0BE0-417A-9CE2-596862B1580C}" srcOrd="1" destOrd="0" presId="urn:microsoft.com/office/officeart/2005/8/layout/orgChart1"/>
    <dgm:cxn modelId="{3234802C-306E-4F8E-A7F4-CBEEE798BB50}" type="presParOf" srcId="{45537B6F-EFD9-48C0-9438-02FCF8F0823B}" destId="{84B23670-6A78-4B32-89E2-118BAF065D88}" srcOrd="1" destOrd="0" presId="urn:microsoft.com/office/officeart/2005/8/layout/orgChart1"/>
    <dgm:cxn modelId="{BC2398EC-9845-485A-AF78-133D2201DEAF}" type="presParOf" srcId="{45537B6F-EFD9-48C0-9438-02FCF8F0823B}" destId="{33A84E42-034A-4873-951C-F26D51692BE8}" srcOrd="2" destOrd="0" presId="urn:microsoft.com/office/officeart/2005/8/layout/orgChart1"/>
    <dgm:cxn modelId="{0305E918-1059-4B3A-88EA-CEDF0F08B4C1}" type="presParOf" srcId="{9E45CFB5-8D80-41A0-983C-F0F3966CA562}" destId="{7B3B21D9-559A-47EF-8538-CE702982BEF6}" srcOrd="2" destOrd="0" presId="urn:microsoft.com/office/officeart/2005/8/layout/orgChart1"/>
    <dgm:cxn modelId="{28D71E57-404D-4326-9FC6-6E492D5DE9DE}" type="presParOf" srcId="{FC9DDD01-970F-4DF8-B156-C120E3BB3467}" destId="{4B13BC4F-F39A-4F50-99EB-FBD5111AE7CA}" srcOrd="14" destOrd="0" presId="urn:microsoft.com/office/officeart/2005/8/layout/orgChart1"/>
    <dgm:cxn modelId="{62CB1BC7-0277-43B4-8AD8-442C51212E6D}" type="presParOf" srcId="{FC9DDD01-970F-4DF8-B156-C120E3BB3467}" destId="{1326811E-E2A7-49FA-A8A4-73B524B6F7AF}" srcOrd="15" destOrd="0" presId="urn:microsoft.com/office/officeart/2005/8/layout/orgChart1"/>
    <dgm:cxn modelId="{E5ED695F-4A03-4762-A881-77F1C3C712B1}" type="presParOf" srcId="{1326811E-E2A7-49FA-A8A4-73B524B6F7AF}" destId="{E7FB3FDE-07AC-4D3B-988C-ED0525AA1789}" srcOrd="0" destOrd="0" presId="urn:microsoft.com/office/officeart/2005/8/layout/orgChart1"/>
    <dgm:cxn modelId="{0C7014B8-AF34-4CF4-9ED5-AE88D7293FD9}" type="presParOf" srcId="{E7FB3FDE-07AC-4D3B-988C-ED0525AA1789}" destId="{DCEC6E07-4464-4406-B0FA-5E66306D71C9}" srcOrd="0" destOrd="0" presId="urn:microsoft.com/office/officeart/2005/8/layout/orgChart1"/>
    <dgm:cxn modelId="{4AE49FAE-5DAE-4611-9128-7DCD19575221}" type="presParOf" srcId="{E7FB3FDE-07AC-4D3B-988C-ED0525AA1789}" destId="{265AD402-BCCC-4C47-8FA2-B6F8B281B00E}" srcOrd="1" destOrd="0" presId="urn:microsoft.com/office/officeart/2005/8/layout/orgChart1"/>
    <dgm:cxn modelId="{374A5424-3D2F-4C14-9A01-BDEE2A5771DC}" type="presParOf" srcId="{1326811E-E2A7-49FA-A8A4-73B524B6F7AF}" destId="{497AB612-E326-4E2A-81AA-D54A518B1983}" srcOrd="1" destOrd="0" presId="urn:microsoft.com/office/officeart/2005/8/layout/orgChart1"/>
    <dgm:cxn modelId="{E30D52DD-CC0A-428D-8E95-E7DE8DB78E65}" type="presParOf" srcId="{497AB612-E326-4E2A-81AA-D54A518B1983}" destId="{A9989B00-CF2A-45AE-9EA2-00B1ABBE69D4}" srcOrd="0" destOrd="0" presId="urn:microsoft.com/office/officeart/2005/8/layout/orgChart1"/>
    <dgm:cxn modelId="{0D342558-E5F4-4001-AA68-3A791DD8A15F}" type="presParOf" srcId="{497AB612-E326-4E2A-81AA-D54A518B1983}" destId="{2482205E-0303-4917-B260-7588D8DF0412}" srcOrd="1" destOrd="0" presId="urn:microsoft.com/office/officeart/2005/8/layout/orgChart1"/>
    <dgm:cxn modelId="{C730725B-2607-4957-A808-EB315BEE8655}" type="presParOf" srcId="{2482205E-0303-4917-B260-7588D8DF0412}" destId="{101F418E-1599-4B3E-8201-2B9E542D8A3D}" srcOrd="0" destOrd="0" presId="urn:microsoft.com/office/officeart/2005/8/layout/orgChart1"/>
    <dgm:cxn modelId="{D13E7D83-2F70-4E9E-97CD-5D22BA2E3C22}" type="presParOf" srcId="{101F418E-1599-4B3E-8201-2B9E542D8A3D}" destId="{78C07248-AB9B-48DB-8803-4B1E7817EAEA}" srcOrd="0" destOrd="0" presId="urn:microsoft.com/office/officeart/2005/8/layout/orgChart1"/>
    <dgm:cxn modelId="{795C65ED-3681-49E9-8D38-B737BBFB277E}" type="presParOf" srcId="{101F418E-1599-4B3E-8201-2B9E542D8A3D}" destId="{F7E08926-5F6C-4BC6-A271-A5B5F58E48CC}" srcOrd="1" destOrd="0" presId="urn:microsoft.com/office/officeart/2005/8/layout/orgChart1"/>
    <dgm:cxn modelId="{165419A2-355A-4A21-88C4-7D5BC4AFBB37}" type="presParOf" srcId="{2482205E-0303-4917-B260-7588D8DF0412}" destId="{A0977B9F-AFEB-451B-B703-8656391B2245}" srcOrd="1" destOrd="0" presId="urn:microsoft.com/office/officeart/2005/8/layout/orgChart1"/>
    <dgm:cxn modelId="{28300EC0-4A91-4B12-BACD-E008A3BFF6DB}" type="presParOf" srcId="{2482205E-0303-4917-B260-7588D8DF0412}" destId="{8AC3310C-518B-44ED-AD6C-640ADDEB4258}" srcOrd="2" destOrd="0" presId="urn:microsoft.com/office/officeart/2005/8/layout/orgChart1"/>
    <dgm:cxn modelId="{A5A9FB39-BD73-45E0-AA35-24C6DE9851BA}" type="presParOf" srcId="{497AB612-E326-4E2A-81AA-D54A518B1983}" destId="{22F2C123-915A-40D9-89F4-37C126D8B05B}" srcOrd="2" destOrd="0" presId="urn:microsoft.com/office/officeart/2005/8/layout/orgChart1"/>
    <dgm:cxn modelId="{005C2816-655E-45C9-A9CA-C6144CC499BF}" type="presParOf" srcId="{497AB612-E326-4E2A-81AA-D54A518B1983}" destId="{86CD18D0-A04D-415C-92BE-5EB20093CFAB}" srcOrd="3" destOrd="0" presId="urn:microsoft.com/office/officeart/2005/8/layout/orgChart1"/>
    <dgm:cxn modelId="{BDC3E7BD-EC0B-4A23-8236-46F787E263C6}" type="presParOf" srcId="{86CD18D0-A04D-415C-92BE-5EB20093CFAB}" destId="{3BA67951-741E-46DA-8C40-53325F1209D5}" srcOrd="0" destOrd="0" presId="urn:microsoft.com/office/officeart/2005/8/layout/orgChart1"/>
    <dgm:cxn modelId="{CF40A33F-868F-42C4-BC7C-44DFD60FCFC3}" type="presParOf" srcId="{3BA67951-741E-46DA-8C40-53325F1209D5}" destId="{192A2419-7AA0-40D9-9BA7-C3430A875C56}" srcOrd="0" destOrd="0" presId="urn:microsoft.com/office/officeart/2005/8/layout/orgChart1"/>
    <dgm:cxn modelId="{B5D1DD9D-977B-4EFA-AC57-AED33A91CEE0}" type="presParOf" srcId="{3BA67951-741E-46DA-8C40-53325F1209D5}" destId="{E4A1D037-FF36-40C4-92C1-FFAA85EF0E61}" srcOrd="1" destOrd="0" presId="urn:microsoft.com/office/officeart/2005/8/layout/orgChart1"/>
    <dgm:cxn modelId="{763509A0-F5C4-4BBC-827E-E56A869889E1}" type="presParOf" srcId="{86CD18D0-A04D-415C-92BE-5EB20093CFAB}" destId="{E88A781E-0F1F-41FA-A091-19720157CB00}" srcOrd="1" destOrd="0" presId="urn:microsoft.com/office/officeart/2005/8/layout/orgChart1"/>
    <dgm:cxn modelId="{B6A477FF-0C2E-45CD-BDAA-6137688A9864}" type="presParOf" srcId="{86CD18D0-A04D-415C-92BE-5EB20093CFAB}" destId="{684B803B-8F4E-4550-993C-9B2C74E4E1B0}" srcOrd="2" destOrd="0" presId="urn:microsoft.com/office/officeart/2005/8/layout/orgChart1"/>
    <dgm:cxn modelId="{346A8CC9-72FD-48EB-99EA-2C7EBE3A3A0F}" type="presParOf" srcId="{497AB612-E326-4E2A-81AA-D54A518B1983}" destId="{68EE704A-8D03-4793-B043-608D36373F05}" srcOrd="4" destOrd="0" presId="urn:microsoft.com/office/officeart/2005/8/layout/orgChart1"/>
    <dgm:cxn modelId="{798686A1-F7E0-4EE9-B60D-5C37AB6B03E5}" type="presParOf" srcId="{497AB612-E326-4E2A-81AA-D54A518B1983}" destId="{AB7FAA22-13F0-400D-82F5-4EAB8C4C5BCA}" srcOrd="5" destOrd="0" presId="urn:microsoft.com/office/officeart/2005/8/layout/orgChart1"/>
    <dgm:cxn modelId="{8602D9BF-DE5B-4CC4-BEEB-0C291D1DFF0D}" type="presParOf" srcId="{AB7FAA22-13F0-400D-82F5-4EAB8C4C5BCA}" destId="{0E8FFA2E-7287-4188-A838-70C8AA7FA044}" srcOrd="0" destOrd="0" presId="urn:microsoft.com/office/officeart/2005/8/layout/orgChart1"/>
    <dgm:cxn modelId="{2B51DCA3-4915-4E8B-9CE7-0BF1ACE04DD0}" type="presParOf" srcId="{0E8FFA2E-7287-4188-A838-70C8AA7FA044}" destId="{5DEE90C2-14E8-42FD-97A6-31601E8475D4}" srcOrd="0" destOrd="0" presId="urn:microsoft.com/office/officeart/2005/8/layout/orgChart1"/>
    <dgm:cxn modelId="{FCF182E6-8071-437B-8932-E4C838DFADB4}" type="presParOf" srcId="{0E8FFA2E-7287-4188-A838-70C8AA7FA044}" destId="{A77F012D-2BD9-4FFC-8566-A40C39555253}" srcOrd="1" destOrd="0" presId="urn:microsoft.com/office/officeart/2005/8/layout/orgChart1"/>
    <dgm:cxn modelId="{887B48ED-E6B6-4914-8FF0-59E81769F633}" type="presParOf" srcId="{AB7FAA22-13F0-400D-82F5-4EAB8C4C5BCA}" destId="{FA98FB0D-4FD4-4A9F-8CEE-6642BDE0BF18}" srcOrd="1" destOrd="0" presId="urn:microsoft.com/office/officeart/2005/8/layout/orgChart1"/>
    <dgm:cxn modelId="{F21E6A2E-B3DE-49BB-BF50-DE2E474F1377}" type="presParOf" srcId="{AB7FAA22-13F0-400D-82F5-4EAB8C4C5BCA}" destId="{4B2B3BD2-3FD2-4F17-A880-77C08F3619D4}" srcOrd="2" destOrd="0" presId="urn:microsoft.com/office/officeart/2005/8/layout/orgChart1"/>
    <dgm:cxn modelId="{FA17BBED-2B36-4CB0-89F4-FF36B4FA6981}" type="presParOf" srcId="{1326811E-E2A7-49FA-A8A4-73B524B6F7AF}" destId="{EF957413-EDFE-4BA9-92FD-A734E9AA2AFC}" srcOrd="2" destOrd="0" presId="urn:microsoft.com/office/officeart/2005/8/layout/orgChart1"/>
    <dgm:cxn modelId="{837928B8-E155-45B9-8FCF-DFA1013AE86B}" type="presParOf" srcId="{2DDF8CC2-8890-48BB-B87A-1157E1337732}" destId="{36DCB647-B017-48A9-8071-7FDD5212617D}" srcOrd="2" destOrd="0" presId="urn:microsoft.com/office/officeart/2005/8/layout/orgChart1"/>
    <dgm:cxn modelId="{9397D7E5-09DC-46C3-9F02-3BAA23DA3C35}" type="presParOf" srcId="{36DCB647-B017-48A9-8071-7FDD5212617D}" destId="{F7ABADF1-2493-454A-A9AE-1E2DA8143D4B}" srcOrd="0" destOrd="0" presId="urn:microsoft.com/office/officeart/2005/8/layout/orgChart1"/>
    <dgm:cxn modelId="{FF72F1D4-1D37-4BCB-9C83-DE99D839F5DC}" type="presParOf" srcId="{36DCB647-B017-48A9-8071-7FDD5212617D}" destId="{E9A75F93-4ABB-4670-9A3A-2A4AF28A7688}" srcOrd="1" destOrd="0" presId="urn:microsoft.com/office/officeart/2005/8/layout/orgChart1"/>
    <dgm:cxn modelId="{C3BD57A1-EB89-4836-BA76-6FFE0EB9495B}" type="presParOf" srcId="{E9A75F93-4ABB-4670-9A3A-2A4AF28A7688}" destId="{D141B6B8-2695-470B-9755-8D07FA1195D0}" srcOrd="0" destOrd="0" presId="urn:microsoft.com/office/officeart/2005/8/layout/orgChart1"/>
    <dgm:cxn modelId="{4547B63D-A507-4BD6-B989-CBCD4C208D83}" type="presParOf" srcId="{D141B6B8-2695-470B-9755-8D07FA1195D0}" destId="{3AEF2D66-BCA0-46CC-BC2E-6B2FE505A523}" srcOrd="0" destOrd="0" presId="urn:microsoft.com/office/officeart/2005/8/layout/orgChart1"/>
    <dgm:cxn modelId="{7754A90C-ECC0-4157-A53C-639DD42DF761}" type="presParOf" srcId="{D141B6B8-2695-470B-9755-8D07FA1195D0}" destId="{5BF3CF4F-2BCC-4BA7-94DD-8D9106F70BEF}" srcOrd="1" destOrd="0" presId="urn:microsoft.com/office/officeart/2005/8/layout/orgChart1"/>
    <dgm:cxn modelId="{ABD4E34A-3E2A-4C01-BF0A-31CE23E69372}" type="presParOf" srcId="{E9A75F93-4ABB-4670-9A3A-2A4AF28A7688}" destId="{9946CAC4-BBBD-4E02-80DF-32DE666A7BE5}" srcOrd="1" destOrd="0" presId="urn:microsoft.com/office/officeart/2005/8/layout/orgChart1"/>
    <dgm:cxn modelId="{1B42B74C-9D04-478A-8258-217B50976C75}" type="presParOf" srcId="{E9A75F93-4ABB-4670-9A3A-2A4AF28A7688}" destId="{A5B4B26C-3394-4AA5-AE8E-E63C897B63F6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ABADF1-2493-454A-A9AE-1E2DA8143D4B}">
      <dsp:nvSpPr>
        <dsp:cNvPr id="0" name=""/>
        <dsp:cNvSpPr/>
      </dsp:nvSpPr>
      <dsp:spPr>
        <a:xfrm>
          <a:off x="11286544" y="989988"/>
          <a:ext cx="206117" cy="902992"/>
        </a:xfrm>
        <a:custGeom>
          <a:avLst/>
          <a:gdLst/>
          <a:ahLst/>
          <a:cxnLst/>
          <a:rect l="0" t="0" r="0" b="0"/>
          <a:pathLst>
            <a:path>
              <a:moveTo>
                <a:pt x="206117" y="0"/>
              </a:moveTo>
              <a:lnTo>
                <a:pt x="206117" y="902992"/>
              </a:lnTo>
              <a:lnTo>
                <a:pt x="0" y="902992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8EE704A-8D03-4793-B043-608D36373F05}">
      <dsp:nvSpPr>
        <dsp:cNvPr id="0" name=""/>
        <dsp:cNvSpPr/>
      </dsp:nvSpPr>
      <dsp:spPr>
        <a:xfrm>
          <a:off x="19020870" y="3777487"/>
          <a:ext cx="294454" cy="36904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90490"/>
              </a:lnTo>
              <a:lnTo>
                <a:pt x="294454" y="369049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F2C123-915A-40D9-89F4-37C126D8B05B}">
      <dsp:nvSpPr>
        <dsp:cNvPr id="0" name=""/>
        <dsp:cNvSpPr/>
      </dsp:nvSpPr>
      <dsp:spPr>
        <a:xfrm>
          <a:off x="19020870" y="3777487"/>
          <a:ext cx="294454" cy="229674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96741"/>
              </a:lnTo>
              <a:lnTo>
                <a:pt x="294454" y="229674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9989B00-CF2A-45AE-9EA2-00B1ABBE69D4}">
      <dsp:nvSpPr>
        <dsp:cNvPr id="0" name=""/>
        <dsp:cNvSpPr/>
      </dsp:nvSpPr>
      <dsp:spPr>
        <a:xfrm>
          <a:off x="19020870" y="3777487"/>
          <a:ext cx="294454" cy="9029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02992"/>
              </a:lnTo>
              <a:lnTo>
                <a:pt x="294454" y="902992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B13BC4F-F39A-4F50-99EB-FBD5111AE7CA}">
      <dsp:nvSpPr>
        <dsp:cNvPr id="0" name=""/>
        <dsp:cNvSpPr/>
      </dsp:nvSpPr>
      <dsp:spPr>
        <a:xfrm>
          <a:off x="11492662" y="989988"/>
          <a:ext cx="8313418" cy="180598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99866"/>
              </a:lnTo>
              <a:lnTo>
                <a:pt x="8313418" y="1599866"/>
              </a:lnTo>
              <a:lnTo>
                <a:pt x="8313418" y="1805984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E244E7A-495B-4BBD-BFCA-8AE1FE1B2C95}">
      <dsp:nvSpPr>
        <dsp:cNvPr id="0" name=""/>
        <dsp:cNvSpPr/>
      </dsp:nvSpPr>
      <dsp:spPr>
        <a:xfrm>
          <a:off x="16645608" y="3777487"/>
          <a:ext cx="294454" cy="787173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871737"/>
              </a:lnTo>
              <a:lnTo>
                <a:pt x="294454" y="7871737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2593020-71BC-4FE4-BD68-EEAE2DDBD900}">
      <dsp:nvSpPr>
        <dsp:cNvPr id="0" name=""/>
        <dsp:cNvSpPr/>
      </dsp:nvSpPr>
      <dsp:spPr>
        <a:xfrm>
          <a:off x="16645608" y="3777487"/>
          <a:ext cx="294454" cy="647798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477988"/>
              </a:lnTo>
              <a:lnTo>
                <a:pt x="294454" y="647798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14DB84E-270B-43CB-AD44-0B8AAD2ACC83}">
      <dsp:nvSpPr>
        <dsp:cNvPr id="0" name=""/>
        <dsp:cNvSpPr/>
      </dsp:nvSpPr>
      <dsp:spPr>
        <a:xfrm>
          <a:off x="16645608" y="3777487"/>
          <a:ext cx="294454" cy="508423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084239"/>
              </a:lnTo>
              <a:lnTo>
                <a:pt x="294454" y="508423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34028D7-D604-4AAE-860E-D46A5EF1B972}">
      <dsp:nvSpPr>
        <dsp:cNvPr id="0" name=""/>
        <dsp:cNvSpPr/>
      </dsp:nvSpPr>
      <dsp:spPr>
        <a:xfrm>
          <a:off x="16645608" y="3777487"/>
          <a:ext cx="294454" cy="36904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90490"/>
              </a:lnTo>
              <a:lnTo>
                <a:pt x="294454" y="369049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87F6D5E-FA7C-46DE-875E-375DA9290E75}">
      <dsp:nvSpPr>
        <dsp:cNvPr id="0" name=""/>
        <dsp:cNvSpPr/>
      </dsp:nvSpPr>
      <dsp:spPr>
        <a:xfrm>
          <a:off x="16645608" y="3777487"/>
          <a:ext cx="294454" cy="229674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96741"/>
              </a:lnTo>
              <a:lnTo>
                <a:pt x="294454" y="229674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3B77843-19F3-4874-B1BE-0A788E40AEFD}">
      <dsp:nvSpPr>
        <dsp:cNvPr id="0" name=""/>
        <dsp:cNvSpPr/>
      </dsp:nvSpPr>
      <dsp:spPr>
        <a:xfrm>
          <a:off x="16645608" y="3777487"/>
          <a:ext cx="294454" cy="9029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02992"/>
              </a:lnTo>
              <a:lnTo>
                <a:pt x="294454" y="902992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AF23D0D-6D13-4856-816E-41E09242EA22}">
      <dsp:nvSpPr>
        <dsp:cNvPr id="0" name=""/>
        <dsp:cNvSpPr/>
      </dsp:nvSpPr>
      <dsp:spPr>
        <a:xfrm>
          <a:off x="11492662" y="989988"/>
          <a:ext cx="5938156" cy="180598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99866"/>
              </a:lnTo>
              <a:lnTo>
                <a:pt x="5938156" y="1599866"/>
              </a:lnTo>
              <a:lnTo>
                <a:pt x="5938156" y="1805984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A0E05D7-EF7F-4BE9-83E2-E3E07111AC7B}">
      <dsp:nvSpPr>
        <dsp:cNvPr id="0" name=""/>
        <dsp:cNvSpPr/>
      </dsp:nvSpPr>
      <dsp:spPr>
        <a:xfrm>
          <a:off x="14270345" y="3777487"/>
          <a:ext cx="294454" cy="229674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96741"/>
              </a:lnTo>
              <a:lnTo>
                <a:pt x="294454" y="229674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DF292A9-55BC-4E06-9CFE-9A33D184331C}">
      <dsp:nvSpPr>
        <dsp:cNvPr id="0" name=""/>
        <dsp:cNvSpPr/>
      </dsp:nvSpPr>
      <dsp:spPr>
        <a:xfrm>
          <a:off x="14270345" y="3777487"/>
          <a:ext cx="294454" cy="9029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02992"/>
              </a:lnTo>
              <a:lnTo>
                <a:pt x="294454" y="902992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8041190-8FD0-4BAA-8E09-96D98270502B}">
      <dsp:nvSpPr>
        <dsp:cNvPr id="0" name=""/>
        <dsp:cNvSpPr/>
      </dsp:nvSpPr>
      <dsp:spPr>
        <a:xfrm>
          <a:off x="11492662" y="989988"/>
          <a:ext cx="3562893" cy="180598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99866"/>
              </a:lnTo>
              <a:lnTo>
                <a:pt x="3562893" y="1599866"/>
              </a:lnTo>
              <a:lnTo>
                <a:pt x="3562893" y="1805984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58BB658-CC74-4FA2-853E-C8DADEFACFCA}">
      <dsp:nvSpPr>
        <dsp:cNvPr id="0" name=""/>
        <dsp:cNvSpPr/>
      </dsp:nvSpPr>
      <dsp:spPr>
        <a:xfrm>
          <a:off x="11895083" y="3777487"/>
          <a:ext cx="294454" cy="508423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084239"/>
              </a:lnTo>
              <a:lnTo>
                <a:pt x="294454" y="508423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6A1453-1635-4F94-B115-2988E2E528FA}">
      <dsp:nvSpPr>
        <dsp:cNvPr id="0" name=""/>
        <dsp:cNvSpPr/>
      </dsp:nvSpPr>
      <dsp:spPr>
        <a:xfrm>
          <a:off x="11895083" y="3777487"/>
          <a:ext cx="294454" cy="36904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90490"/>
              </a:lnTo>
              <a:lnTo>
                <a:pt x="294454" y="369049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B24F14C-E400-4C1E-950A-24A4BF1E8A5A}">
      <dsp:nvSpPr>
        <dsp:cNvPr id="0" name=""/>
        <dsp:cNvSpPr/>
      </dsp:nvSpPr>
      <dsp:spPr>
        <a:xfrm>
          <a:off x="11895083" y="3777487"/>
          <a:ext cx="294454" cy="229674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96741"/>
              </a:lnTo>
              <a:lnTo>
                <a:pt x="294454" y="229674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753483D-2504-4310-9D21-B52C0329973F}">
      <dsp:nvSpPr>
        <dsp:cNvPr id="0" name=""/>
        <dsp:cNvSpPr/>
      </dsp:nvSpPr>
      <dsp:spPr>
        <a:xfrm>
          <a:off x="11895083" y="3777487"/>
          <a:ext cx="294454" cy="9029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02992"/>
              </a:lnTo>
              <a:lnTo>
                <a:pt x="294454" y="902992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7805B36-D585-44C5-A7E1-5F7D7CFD410E}">
      <dsp:nvSpPr>
        <dsp:cNvPr id="0" name=""/>
        <dsp:cNvSpPr/>
      </dsp:nvSpPr>
      <dsp:spPr>
        <a:xfrm>
          <a:off x="11492662" y="989988"/>
          <a:ext cx="1187631" cy="180598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99866"/>
              </a:lnTo>
              <a:lnTo>
                <a:pt x="1187631" y="1599866"/>
              </a:lnTo>
              <a:lnTo>
                <a:pt x="1187631" y="1805984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9F8BC92-3DE1-40E9-ADBC-94A66B0BF764}">
      <dsp:nvSpPr>
        <dsp:cNvPr id="0" name=""/>
        <dsp:cNvSpPr/>
      </dsp:nvSpPr>
      <dsp:spPr>
        <a:xfrm>
          <a:off x="9519820" y="3777487"/>
          <a:ext cx="294454" cy="647798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477988"/>
              </a:lnTo>
              <a:lnTo>
                <a:pt x="294454" y="647798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F3F3ABA-F7C4-4AF9-B61B-1D46AF0C2CAF}">
      <dsp:nvSpPr>
        <dsp:cNvPr id="0" name=""/>
        <dsp:cNvSpPr/>
      </dsp:nvSpPr>
      <dsp:spPr>
        <a:xfrm>
          <a:off x="9519820" y="3777487"/>
          <a:ext cx="294454" cy="508423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084239"/>
              </a:lnTo>
              <a:lnTo>
                <a:pt x="294454" y="508423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7B64FDC-43CB-4927-A995-003AE5749074}">
      <dsp:nvSpPr>
        <dsp:cNvPr id="0" name=""/>
        <dsp:cNvSpPr/>
      </dsp:nvSpPr>
      <dsp:spPr>
        <a:xfrm>
          <a:off x="9519820" y="3777487"/>
          <a:ext cx="294454" cy="36904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90490"/>
              </a:lnTo>
              <a:lnTo>
                <a:pt x="294454" y="369049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FFE46DF-C793-4233-8250-AE6085DD8B95}">
      <dsp:nvSpPr>
        <dsp:cNvPr id="0" name=""/>
        <dsp:cNvSpPr/>
      </dsp:nvSpPr>
      <dsp:spPr>
        <a:xfrm>
          <a:off x="9519820" y="3777487"/>
          <a:ext cx="294454" cy="229674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96741"/>
              </a:lnTo>
              <a:lnTo>
                <a:pt x="294454" y="229674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66F5B96-2896-4BE2-9601-AA6DF863BEE2}">
      <dsp:nvSpPr>
        <dsp:cNvPr id="0" name=""/>
        <dsp:cNvSpPr/>
      </dsp:nvSpPr>
      <dsp:spPr>
        <a:xfrm>
          <a:off x="9519820" y="3777487"/>
          <a:ext cx="294454" cy="9029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02992"/>
              </a:lnTo>
              <a:lnTo>
                <a:pt x="294454" y="902992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64BC476-4E29-40BA-AFD7-DAFD7DA74DA1}">
      <dsp:nvSpPr>
        <dsp:cNvPr id="0" name=""/>
        <dsp:cNvSpPr/>
      </dsp:nvSpPr>
      <dsp:spPr>
        <a:xfrm>
          <a:off x="10305031" y="989988"/>
          <a:ext cx="1187631" cy="1805984"/>
        </a:xfrm>
        <a:custGeom>
          <a:avLst/>
          <a:gdLst/>
          <a:ahLst/>
          <a:cxnLst/>
          <a:rect l="0" t="0" r="0" b="0"/>
          <a:pathLst>
            <a:path>
              <a:moveTo>
                <a:pt x="1187631" y="0"/>
              </a:moveTo>
              <a:lnTo>
                <a:pt x="1187631" y="1599866"/>
              </a:lnTo>
              <a:lnTo>
                <a:pt x="0" y="1599866"/>
              </a:lnTo>
              <a:lnTo>
                <a:pt x="0" y="1805984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97FE8CE-6A38-4F15-BED5-6419F4495A1E}">
      <dsp:nvSpPr>
        <dsp:cNvPr id="0" name=""/>
        <dsp:cNvSpPr/>
      </dsp:nvSpPr>
      <dsp:spPr>
        <a:xfrm>
          <a:off x="7144558" y="3777487"/>
          <a:ext cx="294454" cy="36904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90490"/>
              </a:lnTo>
              <a:lnTo>
                <a:pt x="294454" y="369049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8266B13-DA22-4A83-8250-9A9933873C5F}">
      <dsp:nvSpPr>
        <dsp:cNvPr id="0" name=""/>
        <dsp:cNvSpPr/>
      </dsp:nvSpPr>
      <dsp:spPr>
        <a:xfrm>
          <a:off x="7144558" y="3777487"/>
          <a:ext cx="294454" cy="229674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96741"/>
              </a:lnTo>
              <a:lnTo>
                <a:pt x="294454" y="229674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DFBA70C-7970-49A9-B4AF-7B18ADD560A3}">
      <dsp:nvSpPr>
        <dsp:cNvPr id="0" name=""/>
        <dsp:cNvSpPr/>
      </dsp:nvSpPr>
      <dsp:spPr>
        <a:xfrm>
          <a:off x="7144558" y="3777487"/>
          <a:ext cx="294454" cy="9029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02992"/>
              </a:lnTo>
              <a:lnTo>
                <a:pt x="294454" y="902992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D3400AF-DF0F-4611-82E3-9F61F4A858AE}">
      <dsp:nvSpPr>
        <dsp:cNvPr id="0" name=""/>
        <dsp:cNvSpPr/>
      </dsp:nvSpPr>
      <dsp:spPr>
        <a:xfrm>
          <a:off x="7929768" y="989988"/>
          <a:ext cx="3562893" cy="1805984"/>
        </a:xfrm>
        <a:custGeom>
          <a:avLst/>
          <a:gdLst/>
          <a:ahLst/>
          <a:cxnLst/>
          <a:rect l="0" t="0" r="0" b="0"/>
          <a:pathLst>
            <a:path>
              <a:moveTo>
                <a:pt x="3562893" y="0"/>
              </a:moveTo>
              <a:lnTo>
                <a:pt x="3562893" y="1599866"/>
              </a:lnTo>
              <a:lnTo>
                <a:pt x="0" y="1599866"/>
              </a:lnTo>
              <a:lnTo>
                <a:pt x="0" y="1805984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9BDC7EC-542C-4167-B74C-09EB5C5DCD2E}">
      <dsp:nvSpPr>
        <dsp:cNvPr id="0" name=""/>
        <dsp:cNvSpPr/>
      </dsp:nvSpPr>
      <dsp:spPr>
        <a:xfrm>
          <a:off x="4769295" y="3777487"/>
          <a:ext cx="294454" cy="647798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477988"/>
              </a:lnTo>
              <a:lnTo>
                <a:pt x="294454" y="647798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3136A1B-B6D5-4484-8714-CDE6BB0B4575}">
      <dsp:nvSpPr>
        <dsp:cNvPr id="0" name=""/>
        <dsp:cNvSpPr/>
      </dsp:nvSpPr>
      <dsp:spPr>
        <a:xfrm>
          <a:off x="4769295" y="3777487"/>
          <a:ext cx="294454" cy="508423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084239"/>
              </a:lnTo>
              <a:lnTo>
                <a:pt x="294454" y="508423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3DD16D1-56CE-4FFE-B08C-EC1C974D220B}">
      <dsp:nvSpPr>
        <dsp:cNvPr id="0" name=""/>
        <dsp:cNvSpPr/>
      </dsp:nvSpPr>
      <dsp:spPr>
        <a:xfrm>
          <a:off x="4769295" y="3777487"/>
          <a:ext cx="294454" cy="36904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90490"/>
              </a:lnTo>
              <a:lnTo>
                <a:pt x="294454" y="369049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AE262E7-31AE-4D8C-BF8E-11102DF5E19D}">
      <dsp:nvSpPr>
        <dsp:cNvPr id="0" name=""/>
        <dsp:cNvSpPr/>
      </dsp:nvSpPr>
      <dsp:spPr>
        <a:xfrm>
          <a:off x="4769295" y="3777487"/>
          <a:ext cx="294454" cy="229674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96741"/>
              </a:lnTo>
              <a:lnTo>
                <a:pt x="294454" y="229674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EBC4DEC-9113-4875-AD49-F6E24528C2A1}">
      <dsp:nvSpPr>
        <dsp:cNvPr id="0" name=""/>
        <dsp:cNvSpPr/>
      </dsp:nvSpPr>
      <dsp:spPr>
        <a:xfrm>
          <a:off x="4769295" y="3777487"/>
          <a:ext cx="294454" cy="9029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02992"/>
              </a:lnTo>
              <a:lnTo>
                <a:pt x="294454" y="902992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BFB52C2-C4E1-4BAD-8778-AAC3A14AAAE1}">
      <dsp:nvSpPr>
        <dsp:cNvPr id="0" name=""/>
        <dsp:cNvSpPr/>
      </dsp:nvSpPr>
      <dsp:spPr>
        <a:xfrm>
          <a:off x="5554506" y="989988"/>
          <a:ext cx="5938156" cy="1805984"/>
        </a:xfrm>
        <a:custGeom>
          <a:avLst/>
          <a:gdLst/>
          <a:ahLst/>
          <a:cxnLst/>
          <a:rect l="0" t="0" r="0" b="0"/>
          <a:pathLst>
            <a:path>
              <a:moveTo>
                <a:pt x="5938156" y="0"/>
              </a:moveTo>
              <a:lnTo>
                <a:pt x="5938156" y="1599866"/>
              </a:lnTo>
              <a:lnTo>
                <a:pt x="0" y="1599866"/>
              </a:lnTo>
              <a:lnTo>
                <a:pt x="0" y="1805984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287CF72-83D0-44A4-8C57-571A59FF358A}">
      <dsp:nvSpPr>
        <dsp:cNvPr id="0" name=""/>
        <dsp:cNvSpPr/>
      </dsp:nvSpPr>
      <dsp:spPr>
        <a:xfrm>
          <a:off x="2394033" y="3777487"/>
          <a:ext cx="294454" cy="36904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90490"/>
              </a:lnTo>
              <a:lnTo>
                <a:pt x="294454" y="369049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4C8B975-BEFD-4811-8838-8C8FE837A35F}">
      <dsp:nvSpPr>
        <dsp:cNvPr id="0" name=""/>
        <dsp:cNvSpPr/>
      </dsp:nvSpPr>
      <dsp:spPr>
        <a:xfrm>
          <a:off x="2394033" y="3777487"/>
          <a:ext cx="294454" cy="229674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96741"/>
              </a:lnTo>
              <a:lnTo>
                <a:pt x="294454" y="229674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F066D81-2B3A-4FA0-8096-46127CE5726D}">
      <dsp:nvSpPr>
        <dsp:cNvPr id="0" name=""/>
        <dsp:cNvSpPr/>
      </dsp:nvSpPr>
      <dsp:spPr>
        <a:xfrm>
          <a:off x="2394033" y="3777487"/>
          <a:ext cx="294454" cy="9029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02992"/>
              </a:lnTo>
              <a:lnTo>
                <a:pt x="294454" y="902992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C447709-2B72-4029-8603-32B7F8F3FF1A}">
      <dsp:nvSpPr>
        <dsp:cNvPr id="0" name=""/>
        <dsp:cNvSpPr/>
      </dsp:nvSpPr>
      <dsp:spPr>
        <a:xfrm>
          <a:off x="3179243" y="989988"/>
          <a:ext cx="8313418" cy="1805984"/>
        </a:xfrm>
        <a:custGeom>
          <a:avLst/>
          <a:gdLst/>
          <a:ahLst/>
          <a:cxnLst/>
          <a:rect l="0" t="0" r="0" b="0"/>
          <a:pathLst>
            <a:path>
              <a:moveTo>
                <a:pt x="8313418" y="0"/>
              </a:moveTo>
              <a:lnTo>
                <a:pt x="8313418" y="1599866"/>
              </a:lnTo>
              <a:lnTo>
                <a:pt x="0" y="1599866"/>
              </a:lnTo>
              <a:lnTo>
                <a:pt x="0" y="1805984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9746B6-0621-4E1E-977F-0D663A210BFB}">
      <dsp:nvSpPr>
        <dsp:cNvPr id="0" name=""/>
        <dsp:cNvSpPr/>
      </dsp:nvSpPr>
      <dsp:spPr>
        <a:xfrm>
          <a:off x="10511149" y="8475"/>
          <a:ext cx="1963026" cy="981513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Composing to a visual</a:t>
          </a:r>
        </a:p>
      </dsp:txBody>
      <dsp:txXfrm>
        <a:off x="10511149" y="8475"/>
        <a:ext cx="1963026" cy="981513"/>
      </dsp:txXfrm>
    </dsp:sp>
    <dsp:sp modelId="{BD959E6A-CAD3-4C42-B24D-53CEE97C9E3C}">
      <dsp:nvSpPr>
        <dsp:cNvPr id="0" name=""/>
        <dsp:cNvSpPr/>
      </dsp:nvSpPr>
      <dsp:spPr>
        <a:xfrm>
          <a:off x="2197730" y="2795973"/>
          <a:ext cx="1963026" cy="981513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Melody</a:t>
          </a:r>
        </a:p>
      </dsp:txBody>
      <dsp:txXfrm>
        <a:off x="2197730" y="2795973"/>
        <a:ext cx="1963026" cy="981513"/>
      </dsp:txXfrm>
    </dsp:sp>
    <dsp:sp modelId="{7940332D-5890-4E0F-9703-2C3A2D7D073F}">
      <dsp:nvSpPr>
        <dsp:cNvPr id="0" name=""/>
        <dsp:cNvSpPr/>
      </dsp:nvSpPr>
      <dsp:spPr>
        <a:xfrm>
          <a:off x="2688487" y="4189722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What it is</a:t>
          </a:r>
        </a:p>
      </dsp:txBody>
      <dsp:txXfrm>
        <a:off x="2688487" y="4189722"/>
        <a:ext cx="1963026" cy="981513"/>
      </dsp:txXfrm>
    </dsp:sp>
    <dsp:sp modelId="{E3D77835-28CD-4C90-A47A-415419112EAF}">
      <dsp:nvSpPr>
        <dsp:cNvPr id="0" name=""/>
        <dsp:cNvSpPr/>
      </dsp:nvSpPr>
      <dsp:spPr>
        <a:xfrm>
          <a:off x="2688487" y="5583471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Pitch</a:t>
          </a:r>
        </a:p>
      </dsp:txBody>
      <dsp:txXfrm>
        <a:off x="2688487" y="5583471"/>
        <a:ext cx="1963026" cy="981513"/>
      </dsp:txXfrm>
    </dsp:sp>
    <dsp:sp modelId="{DD1C0F6E-F363-4A6F-BCB1-8355321B680E}">
      <dsp:nvSpPr>
        <dsp:cNvPr id="0" name=""/>
        <dsp:cNvSpPr/>
      </dsp:nvSpPr>
      <dsp:spPr>
        <a:xfrm>
          <a:off x="2688487" y="6977220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What might represent it visually</a:t>
          </a:r>
          <a:endParaRPr lang="en-GB" sz="2000" kern="1200" dirty="0"/>
        </a:p>
      </dsp:txBody>
      <dsp:txXfrm>
        <a:off x="2688487" y="6977220"/>
        <a:ext cx="1963026" cy="981513"/>
      </dsp:txXfrm>
    </dsp:sp>
    <dsp:sp modelId="{856969B0-3E51-45DB-B941-0972151CE497}">
      <dsp:nvSpPr>
        <dsp:cNvPr id="0" name=""/>
        <dsp:cNvSpPr/>
      </dsp:nvSpPr>
      <dsp:spPr>
        <a:xfrm>
          <a:off x="4572992" y="2795973"/>
          <a:ext cx="1963026" cy="981513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Articulation</a:t>
          </a:r>
        </a:p>
      </dsp:txBody>
      <dsp:txXfrm>
        <a:off x="4572992" y="2795973"/>
        <a:ext cx="1963026" cy="981513"/>
      </dsp:txXfrm>
    </dsp:sp>
    <dsp:sp modelId="{F10869EE-4735-4308-AA81-7781F718AA2F}">
      <dsp:nvSpPr>
        <dsp:cNvPr id="0" name=""/>
        <dsp:cNvSpPr/>
      </dsp:nvSpPr>
      <dsp:spPr>
        <a:xfrm>
          <a:off x="5063749" y="4189722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What it is</a:t>
          </a:r>
        </a:p>
      </dsp:txBody>
      <dsp:txXfrm>
        <a:off x="5063749" y="4189722"/>
        <a:ext cx="1963026" cy="981513"/>
      </dsp:txXfrm>
    </dsp:sp>
    <dsp:sp modelId="{5834E930-E047-4AF7-A0A6-FB8606C6EAC6}">
      <dsp:nvSpPr>
        <dsp:cNvPr id="0" name=""/>
        <dsp:cNvSpPr/>
      </dsp:nvSpPr>
      <dsp:spPr>
        <a:xfrm>
          <a:off x="5063749" y="5583471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Staccato</a:t>
          </a:r>
        </a:p>
      </dsp:txBody>
      <dsp:txXfrm>
        <a:off x="5063749" y="5583471"/>
        <a:ext cx="1963026" cy="981513"/>
      </dsp:txXfrm>
    </dsp:sp>
    <dsp:sp modelId="{5256D58D-71D0-4672-B449-138D58172BF5}">
      <dsp:nvSpPr>
        <dsp:cNvPr id="0" name=""/>
        <dsp:cNvSpPr/>
      </dsp:nvSpPr>
      <dsp:spPr>
        <a:xfrm>
          <a:off x="5063749" y="6977220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Legato</a:t>
          </a:r>
        </a:p>
      </dsp:txBody>
      <dsp:txXfrm>
        <a:off x="5063749" y="6977220"/>
        <a:ext cx="1963026" cy="981513"/>
      </dsp:txXfrm>
    </dsp:sp>
    <dsp:sp modelId="{ED26AF79-E986-41FA-A295-4539B0CCE5A6}">
      <dsp:nvSpPr>
        <dsp:cNvPr id="0" name=""/>
        <dsp:cNvSpPr/>
      </dsp:nvSpPr>
      <dsp:spPr>
        <a:xfrm>
          <a:off x="5063749" y="8370969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Showing it on a score</a:t>
          </a:r>
        </a:p>
      </dsp:txBody>
      <dsp:txXfrm>
        <a:off x="5063749" y="8370969"/>
        <a:ext cx="1963026" cy="981513"/>
      </dsp:txXfrm>
    </dsp:sp>
    <dsp:sp modelId="{149D0A51-526E-4AEA-9E49-68AEEDD5E56B}">
      <dsp:nvSpPr>
        <dsp:cNvPr id="0" name=""/>
        <dsp:cNvSpPr/>
      </dsp:nvSpPr>
      <dsp:spPr>
        <a:xfrm>
          <a:off x="5063749" y="9764719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What might represent it visually</a:t>
          </a:r>
          <a:endParaRPr lang="en-GB" sz="2000" kern="1200" dirty="0"/>
        </a:p>
      </dsp:txBody>
      <dsp:txXfrm>
        <a:off x="5063749" y="9764719"/>
        <a:ext cx="1963026" cy="981513"/>
      </dsp:txXfrm>
    </dsp:sp>
    <dsp:sp modelId="{6EDA8616-2594-47BB-AB68-012F6D043469}">
      <dsp:nvSpPr>
        <dsp:cNvPr id="0" name=""/>
        <dsp:cNvSpPr/>
      </dsp:nvSpPr>
      <dsp:spPr>
        <a:xfrm>
          <a:off x="6948255" y="2795973"/>
          <a:ext cx="1963026" cy="981513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Dynamics</a:t>
          </a:r>
        </a:p>
      </dsp:txBody>
      <dsp:txXfrm>
        <a:off x="6948255" y="2795973"/>
        <a:ext cx="1963026" cy="981513"/>
      </dsp:txXfrm>
    </dsp:sp>
    <dsp:sp modelId="{1DDE80CA-5881-4853-8553-10BCD9A012F7}">
      <dsp:nvSpPr>
        <dsp:cNvPr id="0" name=""/>
        <dsp:cNvSpPr/>
      </dsp:nvSpPr>
      <dsp:spPr>
        <a:xfrm>
          <a:off x="7439012" y="4189722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What it is</a:t>
          </a:r>
        </a:p>
      </dsp:txBody>
      <dsp:txXfrm>
        <a:off x="7439012" y="4189722"/>
        <a:ext cx="1963026" cy="981513"/>
      </dsp:txXfrm>
    </dsp:sp>
    <dsp:sp modelId="{5CC2C2F7-29D9-434F-A012-13145545ECDC}">
      <dsp:nvSpPr>
        <dsp:cNvPr id="0" name=""/>
        <dsp:cNvSpPr/>
      </dsp:nvSpPr>
      <dsp:spPr>
        <a:xfrm>
          <a:off x="7439012" y="5583471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Automation</a:t>
          </a:r>
        </a:p>
      </dsp:txBody>
      <dsp:txXfrm>
        <a:off x="7439012" y="5583471"/>
        <a:ext cx="1963026" cy="981513"/>
      </dsp:txXfrm>
    </dsp:sp>
    <dsp:sp modelId="{EFC24B46-5D4A-4606-BF32-5B7D19317B1A}">
      <dsp:nvSpPr>
        <dsp:cNvPr id="0" name=""/>
        <dsp:cNvSpPr/>
      </dsp:nvSpPr>
      <dsp:spPr>
        <a:xfrm>
          <a:off x="7439012" y="6977220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What might represent it visually</a:t>
          </a:r>
        </a:p>
      </dsp:txBody>
      <dsp:txXfrm>
        <a:off x="7439012" y="6977220"/>
        <a:ext cx="1963026" cy="981513"/>
      </dsp:txXfrm>
    </dsp:sp>
    <dsp:sp modelId="{774DEC4B-6F19-4FC5-A6A6-F0D766A44BEF}">
      <dsp:nvSpPr>
        <dsp:cNvPr id="0" name=""/>
        <dsp:cNvSpPr/>
      </dsp:nvSpPr>
      <dsp:spPr>
        <a:xfrm>
          <a:off x="9323517" y="2795973"/>
          <a:ext cx="1963026" cy="981513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Rhythm</a:t>
          </a:r>
        </a:p>
      </dsp:txBody>
      <dsp:txXfrm>
        <a:off x="9323517" y="2795973"/>
        <a:ext cx="1963026" cy="981513"/>
      </dsp:txXfrm>
    </dsp:sp>
    <dsp:sp modelId="{4A5B4DEE-7EE7-4EED-A34E-D899E8DCE6C4}">
      <dsp:nvSpPr>
        <dsp:cNvPr id="0" name=""/>
        <dsp:cNvSpPr/>
      </dsp:nvSpPr>
      <dsp:spPr>
        <a:xfrm>
          <a:off x="9814274" y="4189722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What it is</a:t>
          </a:r>
        </a:p>
      </dsp:txBody>
      <dsp:txXfrm>
        <a:off x="9814274" y="4189722"/>
        <a:ext cx="1963026" cy="981513"/>
      </dsp:txXfrm>
    </dsp:sp>
    <dsp:sp modelId="{04C8712A-5D1B-4D01-89B1-78356592FB3F}">
      <dsp:nvSpPr>
        <dsp:cNvPr id="0" name=""/>
        <dsp:cNvSpPr/>
      </dsp:nvSpPr>
      <dsp:spPr>
        <a:xfrm>
          <a:off x="9814274" y="5583471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How to perform it</a:t>
          </a:r>
        </a:p>
      </dsp:txBody>
      <dsp:txXfrm>
        <a:off x="9814274" y="5583471"/>
        <a:ext cx="1963026" cy="981513"/>
      </dsp:txXfrm>
    </dsp:sp>
    <dsp:sp modelId="{4B2585A3-DC48-414C-A1E4-E3404A1534E1}">
      <dsp:nvSpPr>
        <dsp:cNvPr id="0" name=""/>
        <dsp:cNvSpPr/>
      </dsp:nvSpPr>
      <dsp:spPr>
        <a:xfrm>
          <a:off x="9814274" y="6977220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Different note names/lengths</a:t>
          </a:r>
        </a:p>
      </dsp:txBody>
      <dsp:txXfrm>
        <a:off x="9814274" y="6977220"/>
        <a:ext cx="1963026" cy="981513"/>
      </dsp:txXfrm>
    </dsp:sp>
    <dsp:sp modelId="{047565EB-0A55-4B82-8C2C-095E59EDEC09}">
      <dsp:nvSpPr>
        <dsp:cNvPr id="0" name=""/>
        <dsp:cNvSpPr/>
      </dsp:nvSpPr>
      <dsp:spPr>
        <a:xfrm>
          <a:off x="9814274" y="8370969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Use of silence</a:t>
          </a:r>
        </a:p>
      </dsp:txBody>
      <dsp:txXfrm>
        <a:off x="9814274" y="8370969"/>
        <a:ext cx="1963026" cy="981513"/>
      </dsp:txXfrm>
    </dsp:sp>
    <dsp:sp modelId="{7B6384ED-BFBC-4081-99DC-A55EAA9F9378}">
      <dsp:nvSpPr>
        <dsp:cNvPr id="0" name=""/>
        <dsp:cNvSpPr/>
      </dsp:nvSpPr>
      <dsp:spPr>
        <a:xfrm>
          <a:off x="9814274" y="9764719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What might represent it visually</a:t>
          </a:r>
          <a:endParaRPr lang="en-GB" sz="2000" kern="1200" dirty="0"/>
        </a:p>
      </dsp:txBody>
      <dsp:txXfrm>
        <a:off x="9814274" y="9764719"/>
        <a:ext cx="1963026" cy="981513"/>
      </dsp:txXfrm>
    </dsp:sp>
    <dsp:sp modelId="{08AB8ECD-BDE5-4795-8864-F13BD9488B8A}">
      <dsp:nvSpPr>
        <dsp:cNvPr id="0" name=""/>
        <dsp:cNvSpPr/>
      </dsp:nvSpPr>
      <dsp:spPr>
        <a:xfrm>
          <a:off x="11698780" y="2795973"/>
          <a:ext cx="1963026" cy="981513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Texture</a:t>
          </a:r>
        </a:p>
      </dsp:txBody>
      <dsp:txXfrm>
        <a:off x="11698780" y="2795973"/>
        <a:ext cx="1963026" cy="981513"/>
      </dsp:txXfrm>
    </dsp:sp>
    <dsp:sp modelId="{A72A1669-3D99-4219-A104-5710DB3BFC11}">
      <dsp:nvSpPr>
        <dsp:cNvPr id="0" name=""/>
        <dsp:cNvSpPr/>
      </dsp:nvSpPr>
      <dsp:spPr>
        <a:xfrm>
          <a:off x="12189537" y="4189722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What it is</a:t>
          </a:r>
        </a:p>
      </dsp:txBody>
      <dsp:txXfrm>
        <a:off x="12189537" y="4189722"/>
        <a:ext cx="1963026" cy="981513"/>
      </dsp:txXfrm>
    </dsp:sp>
    <dsp:sp modelId="{EF12361F-0E51-4688-B566-38F35F5E38F5}">
      <dsp:nvSpPr>
        <dsp:cNvPr id="0" name=""/>
        <dsp:cNvSpPr/>
      </dsp:nvSpPr>
      <dsp:spPr>
        <a:xfrm>
          <a:off x="12189537" y="5583471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The role of different parts</a:t>
          </a:r>
        </a:p>
      </dsp:txBody>
      <dsp:txXfrm>
        <a:off x="12189537" y="5583471"/>
        <a:ext cx="1963026" cy="981513"/>
      </dsp:txXfrm>
    </dsp:sp>
    <dsp:sp modelId="{77B0D21F-C9A6-4A6D-A5A7-747A565BC821}">
      <dsp:nvSpPr>
        <dsp:cNvPr id="0" name=""/>
        <dsp:cNvSpPr/>
      </dsp:nvSpPr>
      <dsp:spPr>
        <a:xfrm>
          <a:off x="12189537" y="6977220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How to change texture</a:t>
          </a:r>
        </a:p>
      </dsp:txBody>
      <dsp:txXfrm>
        <a:off x="12189537" y="6977220"/>
        <a:ext cx="1963026" cy="981513"/>
      </dsp:txXfrm>
    </dsp:sp>
    <dsp:sp modelId="{A450814E-DC18-446A-B2E9-FD045A1ACD5A}">
      <dsp:nvSpPr>
        <dsp:cNvPr id="0" name=""/>
        <dsp:cNvSpPr/>
      </dsp:nvSpPr>
      <dsp:spPr>
        <a:xfrm>
          <a:off x="12189537" y="8370969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Use of texture </a:t>
          </a:r>
          <a:r>
            <a:rPr lang="en-GB" sz="2000" kern="1200"/>
            <a:t>for effect</a:t>
          </a:r>
          <a:endParaRPr lang="en-GB" sz="2000" kern="1200" dirty="0"/>
        </a:p>
      </dsp:txBody>
      <dsp:txXfrm>
        <a:off x="12189537" y="8370969"/>
        <a:ext cx="1963026" cy="981513"/>
      </dsp:txXfrm>
    </dsp:sp>
    <dsp:sp modelId="{467888B1-21D8-4D82-991A-0BB66C547902}">
      <dsp:nvSpPr>
        <dsp:cNvPr id="0" name=""/>
        <dsp:cNvSpPr/>
      </dsp:nvSpPr>
      <dsp:spPr>
        <a:xfrm>
          <a:off x="14074042" y="2795973"/>
          <a:ext cx="1963026" cy="981513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Setting up the score</a:t>
          </a:r>
        </a:p>
      </dsp:txBody>
      <dsp:txXfrm>
        <a:off x="14074042" y="2795973"/>
        <a:ext cx="1963026" cy="981513"/>
      </dsp:txXfrm>
    </dsp:sp>
    <dsp:sp modelId="{164E8A54-57BE-495F-844A-6CE0DC86D406}">
      <dsp:nvSpPr>
        <dsp:cNvPr id="0" name=""/>
        <dsp:cNvSpPr/>
      </dsp:nvSpPr>
      <dsp:spPr>
        <a:xfrm>
          <a:off x="14564799" y="4189722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What tempo is</a:t>
          </a:r>
        </a:p>
      </dsp:txBody>
      <dsp:txXfrm>
        <a:off x="14564799" y="4189722"/>
        <a:ext cx="1963026" cy="981513"/>
      </dsp:txXfrm>
    </dsp:sp>
    <dsp:sp modelId="{675AE54D-6CC8-4E93-B5D5-55BC476CAF58}">
      <dsp:nvSpPr>
        <dsp:cNvPr id="0" name=""/>
        <dsp:cNvSpPr/>
      </dsp:nvSpPr>
      <dsp:spPr>
        <a:xfrm>
          <a:off x="14564799" y="5583471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What instrumentation is</a:t>
          </a:r>
        </a:p>
      </dsp:txBody>
      <dsp:txXfrm>
        <a:off x="14564799" y="5583471"/>
        <a:ext cx="1963026" cy="981513"/>
      </dsp:txXfrm>
    </dsp:sp>
    <dsp:sp modelId="{77368EF0-530B-4AB6-B646-EF7747797BE4}">
      <dsp:nvSpPr>
        <dsp:cNvPr id="0" name=""/>
        <dsp:cNvSpPr/>
      </dsp:nvSpPr>
      <dsp:spPr>
        <a:xfrm>
          <a:off x="16449305" y="2795973"/>
          <a:ext cx="1963026" cy="981513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Cubase</a:t>
          </a:r>
        </a:p>
      </dsp:txBody>
      <dsp:txXfrm>
        <a:off x="16449305" y="2795973"/>
        <a:ext cx="1963026" cy="981513"/>
      </dsp:txXfrm>
    </dsp:sp>
    <dsp:sp modelId="{9BD7D953-6DD9-45AC-A971-FEA78A434111}">
      <dsp:nvSpPr>
        <dsp:cNvPr id="0" name=""/>
        <dsp:cNvSpPr/>
      </dsp:nvSpPr>
      <dsp:spPr>
        <a:xfrm>
          <a:off x="16940062" y="4189722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Opening a new project</a:t>
          </a:r>
        </a:p>
      </dsp:txBody>
      <dsp:txXfrm>
        <a:off x="16940062" y="4189722"/>
        <a:ext cx="1963026" cy="981513"/>
      </dsp:txXfrm>
    </dsp:sp>
    <dsp:sp modelId="{1B86DE2E-C2DF-4071-BAFA-90DD4AC146BD}">
      <dsp:nvSpPr>
        <dsp:cNvPr id="0" name=""/>
        <dsp:cNvSpPr/>
      </dsp:nvSpPr>
      <dsp:spPr>
        <a:xfrm>
          <a:off x="16940062" y="5583471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Changing tempo</a:t>
          </a:r>
        </a:p>
      </dsp:txBody>
      <dsp:txXfrm>
        <a:off x="16940062" y="5583471"/>
        <a:ext cx="1963026" cy="981513"/>
      </dsp:txXfrm>
    </dsp:sp>
    <dsp:sp modelId="{9FFF9EDD-34B2-4B43-8476-BAFEBF3F244C}">
      <dsp:nvSpPr>
        <dsp:cNvPr id="0" name=""/>
        <dsp:cNvSpPr/>
      </dsp:nvSpPr>
      <dsp:spPr>
        <a:xfrm>
          <a:off x="16940062" y="6977220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Adding instruments</a:t>
          </a:r>
        </a:p>
      </dsp:txBody>
      <dsp:txXfrm>
        <a:off x="16940062" y="6977220"/>
        <a:ext cx="1963026" cy="981513"/>
      </dsp:txXfrm>
    </dsp:sp>
    <dsp:sp modelId="{1690E859-CEF6-4A18-AAC3-316F460D74B7}">
      <dsp:nvSpPr>
        <dsp:cNvPr id="0" name=""/>
        <dsp:cNvSpPr/>
      </dsp:nvSpPr>
      <dsp:spPr>
        <a:xfrm>
          <a:off x="16940062" y="8370969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Recording</a:t>
          </a:r>
        </a:p>
      </dsp:txBody>
      <dsp:txXfrm>
        <a:off x="16940062" y="8370969"/>
        <a:ext cx="1963026" cy="981513"/>
      </dsp:txXfrm>
    </dsp:sp>
    <dsp:sp modelId="{83D277AA-9B40-4CDB-985A-F9564A86F04A}">
      <dsp:nvSpPr>
        <dsp:cNvPr id="0" name=""/>
        <dsp:cNvSpPr/>
      </dsp:nvSpPr>
      <dsp:spPr>
        <a:xfrm>
          <a:off x="16940062" y="9764719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Editing tracks</a:t>
          </a:r>
        </a:p>
      </dsp:txBody>
      <dsp:txXfrm>
        <a:off x="16940062" y="9764719"/>
        <a:ext cx="1963026" cy="981513"/>
      </dsp:txXfrm>
    </dsp:sp>
    <dsp:sp modelId="{7D16EF57-9420-4FC8-B58E-BE9AAC6CA2C5}">
      <dsp:nvSpPr>
        <dsp:cNvPr id="0" name=""/>
        <dsp:cNvSpPr/>
      </dsp:nvSpPr>
      <dsp:spPr>
        <a:xfrm>
          <a:off x="16940062" y="11158468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Adding automation</a:t>
          </a:r>
        </a:p>
      </dsp:txBody>
      <dsp:txXfrm>
        <a:off x="16940062" y="11158468"/>
        <a:ext cx="1963026" cy="981513"/>
      </dsp:txXfrm>
    </dsp:sp>
    <dsp:sp modelId="{DCEC6E07-4464-4406-B0FA-5E66306D71C9}">
      <dsp:nvSpPr>
        <dsp:cNvPr id="0" name=""/>
        <dsp:cNvSpPr/>
      </dsp:nvSpPr>
      <dsp:spPr>
        <a:xfrm>
          <a:off x="18824568" y="2795973"/>
          <a:ext cx="1963026" cy="981513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Self-assessment</a:t>
          </a:r>
        </a:p>
      </dsp:txBody>
      <dsp:txXfrm>
        <a:off x="18824568" y="2795973"/>
        <a:ext cx="1963026" cy="981513"/>
      </dsp:txXfrm>
    </dsp:sp>
    <dsp:sp modelId="{78C07248-AB9B-48DB-8803-4B1E7817EAEA}">
      <dsp:nvSpPr>
        <dsp:cNvPr id="0" name=""/>
        <dsp:cNvSpPr/>
      </dsp:nvSpPr>
      <dsp:spPr>
        <a:xfrm>
          <a:off x="19315324" y="4189722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Assessing use of elements</a:t>
          </a:r>
        </a:p>
      </dsp:txBody>
      <dsp:txXfrm>
        <a:off x="19315324" y="4189722"/>
        <a:ext cx="1963026" cy="981513"/>
      </dsp:txXfrm>
    </dsp:sp>
    <dsp:sp modelId="{192A2419-7AA0-40D9-9BA7-C3430A875C56}">
      <dsp:nvSpPr>
        <dsp:cNvPr id="0" name=""/>
        <dsp:cNvSpPr/>
      </dsp:nvSpPr>
      <dsp:spPr>
        <a:xfrm>
          <a:off x="19315324" y="5583471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Assessing booklet work</a:t>
          </a:r>
        </a:p>
      </dsp:txBody>
      <dsp:txXfrm>
        <a:off x="19315324" y="5583471"/>
        <a:ext cx="1963026" cy="981513"/>
      </dsp:txXfrm>
    </dsp:sp>
    <dsp:sp modelId="{5DEE90C2-14E8-42FD-97A6-31601E8475D4}">
      <dsp:nvSpPr>
        <dsp:cNvPr id="0" name=""/>
        <dsp:cNvSpPr/>
      </dsp:nvSpPr>
      <dsp:spPr>
        <a:xfrm>
          <a:off x="19315324" y="6977220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Assessing mind maps</a:t>
          </a:r>
        </a:p>
      </dsp:txBody>
      <dsp:txXfrm>
        <a:off x="19315324" y="6977220"/>
        <a:ext cx="1963026" cy="981513"/>
      </dsp:txXfrm>
    </dsp:sp>
    <dsp:sp modelId="{3AEF2D66-BCA0-46CC-BC2E-6B2FE505A523}">
      <dsp:nvSpPr>
        <dsp:cNvPr id="0" name=""/>
        <dsp:cNvSpPr/>
      </dsp:nvSpPr>
      <dsp:spPr>
        <a:xfrm>
          <a:off x="9323517" y="1402224"/>
          <a:ext cx="1963026" cy="981513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Musical representations of other art forms</a:t>
          </a:r>
        </a:p>
      </dsp:txBody>
      <dsp:txXfrm>
        <a:off x="9323517" y="1402224"/>
        <a:ext cx="1963026" cy="98151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0397D1-3BBD-4A37-9E77-C0FDC64390FD}" type="datetimeFigureOut">
              <a:rPr lang="en-GB" smtClean="0"/>
              <a:t>03/01/2025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6656C5-8079-47D2-AD77-33497D8991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1800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Talk through everything that they are going to learn/recall from last lesson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36656C5-8079-47D2-AD77-33497D8991E9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86149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1206497" y="2574993"/>
            <a:ext cx="21971004" cy="4648201"/>
          </a:xfrm>
          <a:prstGeom prst="rect">
            <a:avLst/>
          </a:prstGeom>
        </p:spPr>
        <p:txBody>
          <a:bodyPr anchor="b"/>
          <a:lstStyle>
            <a:lvl1pPr>
              <a:defRPr sz="8700" spc="-174"/>
            </a:lvl1pPr>
          </a:lstStyle>
          <a:p>
            <a:r>
              <a:rPr dirty="0"/>
              <a:t>Presentation Title</a:t>
            </a:r>
          </a:p>
        </p:txBody>
      </p:sp>
      <p:sp>
        <p:nvSpPr>
          <p:cNvPr id="15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1344" y="7223192"/>
            <a:ext cx="21971001" cy="3657601"/>
          </a:xfrm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1pPr>
            <a:lvl2pPr marL="0" indent="3429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2pPr>
            <a:lvl3pPr marL="0" indent="6858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3pPr>
            <a:lvl4pPr marL="0" indent="10287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4pPr>
            <a:lvl5pPr marL="0" indent="13716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pic>
        <p:nvPicPr>
          <p:cNvPr id="17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/>
          <a:srcRect r="4" b="4604"/>
          <a:stretch>
            <a:fillRect/>
          </a:stretch>
        </p:blipFill>
        <p:spPr>
          <a:xfrm>
            <a:off x="22914863" y="232506"/>
            <a:ext cx="1201213" cy="14790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1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4" name="Image" descr="Image">
            <a:extLst>
              <a:ext uri="{FF2B5EF4-FFF2-40B4-BE49-F238E27FC236}">
                <a16:creationId xmlns:a16="http://schemas.microsoft.com/office/drawing/2014/main" id="{CF7511AA-3635-5A8F-049B-AC4B9543041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5" name="Author and Date">
            <a:extLst>
              <a:ext uri="{FF2B5EF4-FFF2-40B4-BE49-F238E27FC236}">
                <a16:creationId xmlns:a16="http://schemas.microsoft.com/office/drawing/2014/main" id="{11F7A667-A0C5-7B45-20A7-098A8A850097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&amp; Photo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View from inside a stone structure, looking out towards stairs and a clear, blue sky"/>
          <p:cNvSpPr>
            <a:spLocks noGrp="1"/>
          </p:cNvSpPr>
          <p:nvPr>
            <p:ph type="pic" idx="21"/>
          </p:nvPr>
        </p:nvSpPr>
        <p:spPr>
          <a:xfrm>
            <a:off x="0" y="-1270000"/>
            <a:ext cx="24384000" cy="16272934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26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7124700"/>
            <a:ext cx="21971000" cy="4648200"/>
          </a:xfrm>
          <a:prstGeom prst="rect">
            <a:avLst/>
          </a:prstGeom>
        </p:spPr>
        <p:txBody>
          <a:bodyPr anchor="b"/>
          <a:lstStyle>
            <a:lvl1pPr>
              <a:defRPr sz="8700" spc="-174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Presentation Title</a:t>
            </a:r>
          </a:p>
        </p:txBody>
      </p:sp>
      <p:sp>
        <p:nvSpPr>
          <p:cNvPr id="27" name="Author and Date"/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1207691" y="1106139"/>
            <a:ext cx="21968621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Author and Date</a:t>
            </a:r>
          </a:p>
        </p:txBody>
      </p:sp>
      <p:sp>
        <p:nvSpPr>
          <p:cNvPr id="28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11609910"/>
            <a:ext cx="21971000" cy="1116952"/>
          </a:xfrm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1pPr>
            <a:lvl2pPr marL="0" indent="3429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2pPr>
            <a:lvl3pPr marL="0" indent="6858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3pPr>
            <a:lvl4pPr marL="0" indent="10287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4pPr>
            <a:lvl5pPr marL="0" indent="13716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2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 &amp; Photo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A modern white building with glass panels against a clear, blue sky"/>
          <p:cNvSpPr>
            <a:spLocks noGrp="1"/>
          </p:cNvSpPr>
          <p:nvPr>
            <p:ph type="pic" idx="21"/>
          </p:nvPr>
        </p:nvSpPr>
        <p:spPr>
          <a:xfrm>
            <a:off x="9271000" y="1270000"/>
            <a:ext cx="16764000" cy="11176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37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270002"/>
            <a:ext cx="9779000" cy="5882273"/>
          </a:xfrm>
          <a:prstGeom prst="rect">
            <a:avLst/>
          </a:prstGeom>
        </p:spPr>
        <p:txBody>
          <a:bodyPr anchor="b"/>
          <a:lstStyle/>
          <a:p>
            <a:r>
              <a:t>Slide Title</a:t>
            </a:r>
          </a:p>
        </p:txBody>
      </p:sp>
      <p:sp>
        <p:nvSpPr>
          <p:cNvPr id="38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7060576"/>
            <a:ext cx="9779000" cy="5385424"/>
          </a:xfrm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1pPr>
            <a:lvl2pPr marL="0" indent="3429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2pPr>
            <a:lvl3pPr marL="0" indent="6858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3pPr>
            <a:lvl4pPr marL="0" indent="10287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4pPr>
            <a:lvl5pPr marL="0" indent="13716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5pPr>
          </a:lstStyle>
          <a:p>
            <a:r>
              <a:t>Slide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40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28658" y="13149493"/>
            <a:ext cx="314189" cy="31034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EC405FDF-5A9B-2E45-E585-934306BC831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3C8961EE-60ED-4001-7078-E40E5C5C2B76}"/>
              </a:ext>
            </a:extLst>
          </p:cNvPr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r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solidFill>
                  <a:srgbClr val="004D80"/>
                </a:solidFill>
                <a:latin typeface="Avenir Next Regular"/>
                <a:ea typeface="+mn-ea"/>
                <a:cs typeface="+mn-cs"/>
                <a:sym typeface="Helvetica Neue"/>
              </a:defRPr>
            </a:lvl1pPr>
          </a:lstStyle>
          <a:p>
            <a:r>
              <a:rPr lang="en-GB" dirty="0"/>
              <a:t>‘We help each other to work hard and be kind’ </a:t>
            </a:r>
            <a:endParaRPr dirty="0"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0253" y="3674762"/>
            <a:ext cx="21971000" cy="8256012"/>
          </a:xfrm>
          <a:prstGeom prst="rect">
            <a:avLst/>
          </a:prstGeom>
        </p:spPr>
        <p:txBody>
          <a:bodyPr numCol="2" spcCol="1098550"/>
          <a:lstStyle>
            <a:lvl1pPr>
              <a:defRPr>
                <a:solidFill>
                  <a:srgbClr val="002060"/>
                </a:solidFill>
              </a:defRPr>
            </a:lvl1pPr>
            <a:lvl2pPr>
              <a:defRPr>
                <a:solidFill>
                  <a:srgbClr val="002060"/>
                </a:solidFill>
              </a:defRPr>
            </a:lvl2pPr>
            <a:lvl3pPr>
              <a:defRPr>
                <a:solidFill>
                  <a:srgbClr val="002060"/>
                </a:solidFill>
              </a:defRPr>
            </a:lvl3pPr>
            <a:lvl4pPr>
              <a:defRPr>
                <a:solidFill>
                  <a:srgbClr val="002060"/>
                </a:solidFill>
              </a:defRPr>
            </a:lvl4pPr>
            <a:lvl5pPr>
              <a:defRPr>
                <a:solidFill>
                  <a:srgbClr val="002060"/>
                </a:solidFill>
              </a:defRPr>
            </a:lvl5pPr>
          </a:lstStyle>
          <a:p>
            <a:r>
              <a:rPr dirty="0"/>
              <a:t>Slide bullet text</a:t>
            </a:r>
          </a:p>
          <a:p>
            <a:pPr lvl="1"/>
            <a:endParaRPr dirty="0"/>
          </a:p>
          <a:p>
            <a:pPr lvl="2"/>
            <a:endParaRPr dirty="0"/>
          </a:p>
          <a:p>
            <a:pPr lvl="3"/>
            <a:endParaRPr dirty="0"/>
          </a:p>
          <a:p>
            <a:pPr lvl="4"/>
            <a:endParaRPr dirty="0"/>
          </a:p>
        </p:txBody>
      </p:sp>
      <p:pic>
        <p:nvPicPr>
          <p:cNvPr id="58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6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D07D0B45-18DF-8EA6-DC0A-333A63C1C61E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E63311-B157-848F-AF42-6B5AA0C9504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31334" y="681039"/>
            <a:ext cx="21636567" cy="2689225"/>
          </a:xfrm>
        </p:spPr>
        <p:txBody>
          <a:bodyPr>
            <a:normAutofit/>
          </a:bodyPr>
          <a:lstStyle>
            <a:lvl2pPr marL="457200" indent="0">
              <a:buNone/>
              <a:defRPr sz="8800"/>
            </a:lvl2pPr>
            <a:lvl4pPr marL="1371600" indent="0">
              <a:buNone/>
              <a:defRPr/>
            </a:lvl4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Author and Date">
            <a:extLst>
              <a:ext uri="{FF2B5EF4-FFF2-40B4-BE49-F238E27FC236}">
                <a16:creationId xmlns:a16="http://schemas.microsoft.com/office/drawing/2014/main" id="{2F166A5D-C022-2AD6-687A-AC6913B05801}"/>
              </a:ext>
            </a:extLst>
          </p:cNvPr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r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solidFill>
                  <a:srgbClr val="004D80"/>
                </a:solidFill>
                <a:latin typeface="Avenir Next Regular"/>
                <a:ea typeface="+mn-ea"/>
                <a:cs typeface="+mn-cs"/>
                <a:sym typeface="Helvetica Neue"/>
              </a:defRPr>
            </a:lvl1pPr>
          </a:lstStyle>
          <a:p>
            <a:r>
              <a:rPr lang="en-GB" dirty="0"/>
              <a:t>‘We help each other to work hard and be kind’ </a:t>
            </a:r>
            <a:endParaRPr dirty="0"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9779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Slide Subtitle</a:t>
            </a:r>
          </a:p>
        </p:txBody>
      </p:sp>
      <p:sp>
        <p:nvSpPr>
          <p:cNvPr id="69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248504"/>
            <a:ext cx="9779000" cy="8256630"/>
          </a:xfrm>
          <a:prstGeom prst="rect">
            <a:avLst/>
          </a:prstGeom>
        </p:spPr>
        <p:txBody>
          <a:bodyPr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70" name="Small section of a modern shell bridge in Qingdao, Shandong, China with a partly cloudy sky above"/>
          <p:cNvSpPr>
            <a:spLocks noGrp="1"/>
          </p:cNvSpPr>
          <p:nvPr>
            <p:ph type="pic" idx="22"/>
          </p:nvPr>
        </p:nvSpPr>
        <p:spPr>
          <a:xfrm>
            <a:off x="9271001" y="1263850"/>
            <a:ext cx="16773843" cy="11188205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71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9779000" cy="1435100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7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7671B937-CBF2-5917-74CD-EF3735275968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D080D21A-9045-93E8-016C-56C5DEA03086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4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D4B4300A-93EC-FB54-98D1-F1884127B01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20000"/>
          </a:blip>
          <a:srcRect r="4" b="4604"/>
          <a:stretch>
            <a:fillRect/>
          </a:stretch>
        </p:blipFill>
        <p:spPr>
          <a:xfrm>
            <a:off x="20830033" y="232506"/>
            <a:ext cx="3286046" cy="41525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ection Title"/>
          <p:cNvSpPr txBox="1">
            <a:spLocks noGrp="1"/>
          </p:cNvSpPr>
          <p:nvPr>
            <p:ph type="title" hasCustomPrompt="1"/>
          </p:nvPr>
        </p:nvSpPr>
        <p:spPr>
          <a:xfrm>
            <a:off x="1206497" y="4533900"/>
            <a:ext cx="21971004" cy="4648200"/>
          </a:xfrm>
          <a:prstGeom prst="rect">
            <a:avLst/>
          </a:prstGeom>
        </p:spPr>
        <p:txBody>
          <a:bodyPr anchor="ctr"/>
          <a:lstStyle>
            <a:lvl1pPr>
              <a:defRPr sz="8700" spc="-174"/>
            </a:lvl1pPr>
          </a:lstStyle>
          <a:p>
            <a:r>
              <a:t>Section Title</a:t>
            </a:r>
          </a:p>
        </p:txBody>
      </p:sp>
      <p:sp>
        <p:nvSpPr>
          <p:cNvPr id="8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28658" y="13149493"/>
            <a:ext cx="314189" cy="31034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A0DEFD1A-79D2-84FB-E76D-7F1273FE20C5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BA6E8F0B-57FA-FF3F-AA39-1736AFA24128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E674518D-4995-3F87-FAAC-EECE771B4A7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1"/>
            <a:ext cx="21971000" cy="1434949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91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Slide Subtitle</a:t>
            </a:r>
          </a:p>
        </p:txBody>
      </p:sp>
      <p:sp>
        <p:nvSpPr>
          <p:cNvPr id="9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89E846B8-F1E6-19DE-7CFE-39B192D6A28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3E4A4B0E-8ADE-B572-3136-9FF73E1A1EC5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4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8CE3C357-5480-54DD-F046-5CAE27D8BC4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Agenda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21971000" cy="1435100"/>
          </a:xfrm>
          <a:prstGeom prst="rect">
            <a:avLst/>
          </a:prstGeom>
        </p:spPr>
        <p:txBody>
          <a:bodyPr/>
          <a:lstStyle/>
          <a:p>
            <a:r>
              <a:t>Agenda Title</a:t>
            </a:r>
          </a:p>
        </p:txBody>
      </p:sp>
      <p:sp>
        <p:nvSpPr>
          <p:cNvPr id="102" name="Agenda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Agenda Subtitle</a:t>
            </a:r>
          </a:p>
        </p:txBody>
      </p:sp>
      <p:sp>
        <p:nvSpPr>
          <p:cNvPr id="103" name="Body Level One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1pPr>
            <a:lvl2pPr marL="0" indent="3429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2pPr>
            <a:lvl3pPr marL="0" indent="6858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3pPr>
            <a:lvl4pPr marL="0" indent="10287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4pPr>
            <a:lvl5pPr marL="0" indent="13716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5pPr>
          </a:lstStyle>
          <a:p>
            <a:r>
              <a:t>Agenda Topics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0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98EA6495-6302-1DA4-6C69-81E6D038E26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DA507710-3242-2755-ECBB-9782BB79B67D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2B52232B-C892-9CCF-F47C-F1F160640BD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920843"/>
            <a:ext cx="21971000" cy="3874314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1pPr>
            <a:lvl2pPr marL="0" indent="3429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2pPr>
            <a:lvl3pPr marL="0" indent="6858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3pPr>
            <a:lvl4pPr marL="0" indent="10287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4pPr>
            <a:lvl5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5pPr>
          </a:lstStyle>
          <a:p>
            <a:r>
              <a:t>Statement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1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4FA4C869-2D32-57FF-7773-50428C51BB49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952F0397-3989-E642-2400-20AEC1361065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299A2B81-9B96-7BA5-4C20-21CB004EB1D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ig Fa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6500" y="1075927"/>
            <a:ext cx="21971000" cy="7241584"/>
          </a:xfrm>
          <a:prstGeom prst="rect">
            <a:avLst/>
          </a:prstGeom>
        </p:spPr>
        <p:txBody>
          <a:bodyPr anchor="b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1pPr>
            <a:lvl2pPr marL="0" indent="3429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2pPr>
            <a:lvl3pPr marL="0" indent="6858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3pPr>
            <a:lvl4pPr marL="0" indent="10287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4pPr>
            <a:lvl5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5pPr>
          </a:lstStyle>
          <a:p>
            <a:r>
              <a:t>100%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24" name="Fact informa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8262180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ctr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Fact information</a:t>
            </a:r>
          </a:p>
        </p:txBody>
      </p:sp>
      <p:sp>
        <p:nvSpPr>
          <p:cNvPr id="12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294ACDAD-9AEA-3EF5-42F7-7B874F93359E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ECE3FC44-6E13-403F-9A00-C792CBF21747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56407231-3770-1EBC-8106-8AFFDA29240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>
            <a:alphaModFix amt="7314"/>
          </a:blip>
          <a:srcRect r="2" b="4607"/>
          <a:stretch>
            <a:fillRect/>
          </a:stretch>
        </p:blipFill>
        <p:spPr>
          <a:xfrm>
            <a:off x="16660368" y="3355239"/>
            <a:ext cx="4778016" cy="62080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11" extrusionOk="0">
                <a:moveTo>
                  <a:pt x="0" y="0"/>
                </a:moveTo>
                <a:lnTo>
                  <a:pt x="0" y="6551"/>
                </a:lnTo>
                <a:cubicBezTo>
                  <a:pt x="0" y="13037"/>
                  <a:pt x="10" y="13121"/>
                  <a:pt x="1048" y="14843"/>
                </a:cubicBezTo>
                <a:cubicBezTo>
                  <a:pt x="2585" y="17393"/>
                  <a:pt x="4720" y="19252"/>
                  <a:pt x="7402" y="20377"/>
                </a:cubicBezTo>
                <a:cubicBezTo>
                  <a:pt x="10248" y="21571"/>
                  <a:pt x="11158" y="21600"/>
                  <a:pt x="13769" y="20580"/>
                </a:cubicBezTo>
                <a:cubicBezTo>
                  <a:pt x="16533" y="19499"/>
                  <a:pt x="18991" y="17498"/>
                  <a:pt x="20407" y="15176"/>
                </a:cubicBezTo>
                <a:lnTo>
                  <a:pt x="21600" y="13218"/>
                </a:lnTo>
                <a:lnTo>
                  <a:pt x="21600" y="6609"/>
                </a:lnTo>
                <a:lnTo>
                  <a:pt x="21600" y="0"/>
                </a:lnTo>
                <a:lnTo>
                  <a:pt x="10801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135" name="Attribu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2430026" y="10675455"/>
            <a:ext cx="20200052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Attribution</a:t>
            </a:r>
          </a:p>
        </p:txBody>
      </p:sp>
      <p:sp>
        <p:nvSpPr>
          <p:cNvPr id="136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995625" y="4371137"/>
            <a:ext cx="20876155" cy="3836280"/>
          </a:xfrm>
          <a:prstGeom prst="rect">
            <a:avLst/>
          </a:prstGeom>
        </p:spPr>
        <p:txBody>
          <a:bodyPr/>
          <a:lstStyle>
            <a:lvl1pPr marL="479192" indent="-352425">
              <a:spcBef>
                <a:spcPts val="0"/>
              </a:spcBef>
              <a:buSzTx/>
              <a:buNone/>
              <a:defRPr sz="6375" spc="-127"/>
            </a:lvl1pPr>
            <a:lvl2pPr marL="479192" indent="-9525">
              <a:spcBef>
                <a:spcPts val="0"/>
              </a:spcBef>
              <a:buSzTx/>
              <a:buNone/>
              <a:defRPr sz="6375" spc="-127"/>
            </a:lvl2pPr>
            <a:lvl3pPr marL="479192" indent="333375">
              <a:spcBef>
                <a:spcPts val="0"/>
              </a:spcBef>
              <a:buSzTx/>
              <a:buNone/>
              <a:defRPr sz="6375" spc="-127"/>
            </a:lvl3pPr>
            <a:lvl4pPr marL="479192" indent="676275">
              <a:spcBef>
                <a:spcPts val="0"/>
              </a:spcBef>
              <a:buSzTx/>
              <a:buNone/>
              <a:defRPr sz="6375" spc="-127"/>
            </a:lvl4pPr>
            <a:lvl5pPr marL="479192" indent="1019175">
              <a:spcBef>
                <a:spcPts val="0"/>
              </a:spcBef>
              <a:buSzTx/>
              <a:buNone/>
              <a:defRPr sz="6375" spc="-127"/>
            </a:lvl5pPr>
          </a:lstStyle>
          <a:p>
            <a:r>
              <a:t>“Notable Quote”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3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6F99E0E7-7594-0B5D-9958-C68F8C4BBC3A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53E97B58-46FC-D3C6-B51C-F1805E657FC9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Low-angle exterior view of a modern building facade covered with aluminium discs under a clear, blue sky"/>
          <p:cNvSpPr>
            <a:spLocks noGrp="1"/>
          </p:cNvSpPr>
          <p:nvPr>
            <p:ph type="pic" sz="quarter" idx="21"/>
          </p:nvPr>
        </p:nvSpPr>
        <p:spPr>
          <a:xfrm>
            <a:off x="15417801" y="1270000"/>
            <a:ext cx="8144935" cy="54102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46" name="Low-angle view of a modern, curved building under a cloudy sky"/>
          <p:cNvSpPr>
            <a:spLocks noGrp="1"/>
          </p:cNvSpPr>
          <p:nvPr>
            <p:ph type="pic" sz="quarter" idx="22"/>
          </p:nvPr>
        </p:nvSpPr>
        <p:spPr>
          <a:xfrm>
            <a:off x="15443201" y="7086600"/>
            <a:ext cx="8138580" cy="54229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47" name="View from inside a modern white building with glass panels, looking up to a bright, partly cloudy sky"/>
          <p:cNvSpPr>
            <a:spLocks noGrp="1"/>
          </p:cNvSpPr>
          <p:nvPr>
            <p:ph type="pic" idx="23"/>
          </p:nvPr>
        </p:nvSpPr>
        <p:spPr>
          <a:xfrm>
            <a:off x="-124634" y="1270000"/>
            <a:ext cx="16840169" cy="11243712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4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5DA3EC9D-AE4A-8E20-A5EE-CE3E03E2D7A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pic>
        <p:nvPicPr>
          <p:cNvPr id="4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5DDB97B0-492A-9001-9EBA-D740BC8B04C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Low-angle view of the Azadi Tower in Tehran, Iran against a clear, bright sky"/>
          <p:cNvSpPr>
            <a:spLocks noGrp="1"/>
          </p:cNvSpPr>
          <p:nvPr>
            <p:ph type="pic" idx="21"/>
          </p:nvPr>
        </p:nvSpPr>
        <p:spPr>
          <a:xfrm>
            <a:off x="0" y="-1282700"/>
            <a:ext cx="24384000" cy="16281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5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E30493C7-4879-3023-D1EC-3007CB8C2F25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2A62C1E1-DC33-532F-B30B-07037EFBE16E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5BB7BBB7-113C-4699-E092-D766B2AD574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bottom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Low-angle view of the Azadi Tower in Tehran, Iran against a clear, bright sky"/>
          <p:cNvSpPr>
            <a:spLocks noGrp="1"/>
          </p:cNvSpPr>
          <p:nvPr>
            <p:ph type="pic" idx="21"/>
          </p:nvPr>
        </p:nvSpPr>
        <p:spPr>
          <a:xfrm>
            <a:off x="0" y="-1282700"/>
            <a:ext cx="24384000" cy="16281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64" name="Rectangle"/>
          <p:cNvSpPr/>
          <p:nvPr/>
        </p:nvSpPr>
        <p:spPr>
          <a:xfrm>
            <a:off x="-25400" y="11306375"/>
            <a:ext cx="24618157" cy="2445545"/>
          </a:xfrm>
          <a:prstGeom prst="rect">
            <a:avLst/>
          </a:prstGeom>
          <a:solidFill>
            <a:schemeClr val="accent1">
              <a:hueOff val="114395"/>
              <a:lumOff val="-24975"/>
              <a:alpha val="29734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defTabSz="619125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sz="2400"/>
          </a:p>
        </p:txBody>
      </p:sp>
      <p:sp>
        <p:nvSpPr>
          <p:cNvPr id="165" name="Text"/>
          <p:cNvSpPr txBox="1"/>
          <p:nvPr/>
        </p:nvSpPr>
        <p:spPr>
          <a:xfrm>
            <a:off x="12153495" y="11832803"/>
            <a:ext cx="77009" cy="1392689"/>
          </a:xfrm>
          <a:prstGeom prst="rect">
            <a:avLst/>
          </a:prstGeom>
          <a:ln w="12700">
            <a:miter lim="400000"/>
          </a:ln>
        </p:spPr>
        <p:txBody>
          <a:bodyPr wrap="none" lIns="38100" tIns="38100" rIns="38100" bIns="38100" anchor="ctr">
            <a:spAutoFit/>
          </a:bodyPr>
          <a:lstStyle/>
          <a:p>
            <a:pPr>
              <a:defRPr sz="11400">
                <a:solidFill>
                  <a:srgbClr val="FFFFFF"/>
                </a:solidFill>
              </a:defRPr>
            </a:pPr>
            <a:endParaRPr sz="8550"/>
          </a:p>
        </p:txBody>
      </p:sp>
      <p:sp>
        <p:nvSpPr>
          <p:cNvPr id="16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Top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Low-angle view of the Azadi Tower in Tehran, Iran against a clear, bright sky"/>
          <p:cNvSpPr>
            <a:spLocks noGrp="1"/>
          </p:cNvSpPr>
          <p:nvPr>
            <p:ph type="pic" idx="21"/>
          </p:nvPr>
        </p:nvSpPr>
        <p:spPr>
          <a:xfrm>
            <a:off x="0" y="-1282700"/>
            <a:ext cx="24384000" cy="16281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74" name="Rectangle"/>
          <p:cNvSpPr/>
          <p:nvPr/>
        </p:nvSpPr>
        <p:spPr>
          <a:xfrm>
            <a:off x="-381000" y="-123627"/>
            <a:ext cx="24618157" cy="2445545"/>
          </a:xfrm>
          <a:prstGeom prst="rect">
            <a:avLst/>
          </a:prstGeom>
          <a:solidFill>
            <a:schemeClr val="accent1">
              <a:hueOff val="114395"/>
              <a:lumOff val="-24975"/>
              <a:alpha val="29734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defTabSz="619125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sz="2400"/>
          </a:p>
        </p:txBody>
      </p:sp>
      <p:sp>
        <p:nvSpPr>
          <p:cNvPr id="175" name="Text"/>
          <p:cNvSpPr txBox="1"/>
          <p:nvPr/>
        </p:nvSpPr>
        <p:spPr>
          <a:xfrm>
            <a:off x="11797895" y="402803"/>
            <a:ext cx="77009" cy="1392689"/>
          </a:xfrm>
          <a:prstGeom prst="rect">
            <a:avLst/>
          </a:prstGeom>
          <a:ln w="12700">
            <a:miter lim="400000"/>
          </a:ln>
        </p:spPr>
        <p:txBody>
          <a:bodyPr wrap="none" lIns="38100" tIns="38100" rIns="38100" bIns="38100" anchor="ctr">
            <a:spAutoFit/>
          </a:bodyPr>
          <a:lstStyle/>
          <a:p>
            <a:pPr>
              <a:defRPr sz="11400">
                <a:solidFill>
                  <a:srgbClr val="FFFFFF"/>
                </a:solidFill>
              </a:defRPr>
            </a:pPr>
            <a:endParaRPr sz="8550"/>
          </a:p>
        </p:txBody>
      </p:sp>
      <p:sp>
        <p:nvSpPr>
          <p:cNvPr id="17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sp>
        <p:nvSpPr>
          <p:cNvPr id="2" name="Author and Date">
            <a:extLst>
              <a:ext uri="{FF2B5EF4-FFF2-40B4-BE49-F238E27FC236}">
                <a16:creationId xmlns:a16="http://schemas.microsoft.com/office/drawing/2014/main" id="{71A0D96A-84D6-BA22-9E5C-54F83452C4F7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tif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2"/>
            <a:ext cx="21971000" cy="14331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Title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0253" y="3305104"/>
            <a:ext cx="21971000" cy="82560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pic>
        <p:nvPicPr>
          <p:cNvPr id="4" name="Screenshot 2023-07-17 at 20.33.21.png" descr="Screenshot 2023-07-17 at 20.33.21.png"/>
          <p:cNvPicPr>
            <a:picLocks noChangeAspect="1"/>
          </p:cNvPicPr>
          <p:nvPr/>
        </p:nvPicPr>
        <p:blipFill>
          <a:blip r:embed="rId18"/>
          <a:srcRect r="4" b="4604"/>
          <a:stretch>
            <a:fillRect/>
          </a:stretch>
        </p:blipFill>
        <p:spPr>
          <a:xfrm>
            <a:off x="22877827" y="232506"/>
            <a:ext cx="1238251" cy="14790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6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28658" y="13145259"/>
            <a:ext cx="314189" cy="310341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b">
            <a:spAutoFit/>
          </a:bodyPr>
          <a:lstStyle>
            <a:lvl1pPr defTabSz="438150">
              <a:defRPr sz="1350">
                <a:solidFill>
                  <a:srgbClr val="000000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7" name="Image" descr="Image">
            <a:extLst>
              <a:ext uri="{FF2B5EF4-FFF2-40B4-BE49-F238E27FC236}">
                <a16:creationId xmlns:a16="http://schemas.microsoft.com/office/drawing/2014/main" id="{A4089D3F-0716-692B-E4B3-6E9C513BBC2B}"/>
              </a:ext>
            </a:extLst>
          </p:cNvPr>
          <p:cNvPicPr>
            <a:picLocks noChangeAspect="1"/>
          </p:cNvPicPr>
          <p:nvPr/>
        </p:nvPicPr>
        <p:blipFill>
          <a:blip r:embed="rId19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5" name="Author and Date">
            <a:extLst>
              <a:ext uri="{FF2B5EF4-FFF2-40B4-BE49-F238E27FC236}">
                <a16:creationId xmlns:a16="http://schemas.microsoft.com/office/drawing/2014/main" id="{765ECE66-3906-1BEF-4EAD-80E5AFE8CDCC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/>
              <a:t>‘We help each other to work hard and be kind’ </a:t>
            </a:r>
            <a:endParaRPr lang="en-US" sz="27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  <p:sldLayoutId id="2147483662" r:id="rId13"/>
    <p:sldLayoutId id="2147483663" r:id="rId14"/>
    <p:sldLayoutId id="2147483664" r:id="rId15"/>
  </p:sldLayoutIdLst>
  <p:transition spd="med"/>
  <p:txStyles>
    <p:titleStyle>
      <a:lvl1pPr marL="0" marR="0" indent="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1pPr>
      <a:lvl2pPr marL="0" marR="0" indent="3429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2pPr>
      <a:lvl3pPr marL="0" marR="0" indent="6858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3pPr>
      <a:lvl4pPr marL="0" marR="0" indent="10287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4pPr>
      <a:lvl5pPr marL="0" marR="0" indent="13716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5pPr>
      <a:lvl6pPr marL="0" marR="0" indent="17145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6pPr>
      <a:lvl7pPr marL="0" marR="0" indent="20574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7pPr>
      <a:lvl8pPr marL="0" marR="0" indent="24003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8pPr>
      <a:lvl9pPr marL="0" marR="0" indent="27432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9pPr>
    </p:titleStyle>
    <p:bodyStyle>
      <a:lvl1pPr marL="4572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1pPr>
      <a:lvl2pPr marL="9144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2pPr>
      <a:lvl3pPr marL="13716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3pPr>
      <a:lvl4pPr marL="18288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4pPr>
      <a:lvl5pPr marL="22860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5pPr>
      <a:lvl6pPr marL="27432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6pPr>
      <a:lvl7pPr marL="32004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7pPr>
      <a:lvl8pPr marL="36576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8pPr>
      <a:lvl9pPr marL="41148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9pPr>
    </p:bodyStyle>
    <p:otherStyle>
      <a:lvl1pPr marL="0" marR="0" indent="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3429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6858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10287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13716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17145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20574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24003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27432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4C9AF18A-ECA8-57CB-5559-D72A0AEEFA65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12943186" y="13182539"/>
            <a:ext cx="7593097" cy="640305"/>
          </a:xfrm>
        </p:spPr>
        <p:txBody>
          <a:bodyPr/>
          <a:lstStyle/>
          <a:p>
            <a:endParaRPr lang="en-GB" dirty="0"/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A7C6511-0C32-CDAA-5E0B-3E47DDC2886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38437999"/>
              </p:ext>
            </p:extLst>
          </p:nvPr>
        </p:nvGraphicFramePr>
        <p:xfrm>
          <a:off x="149290" y="167951"/>
          <a:ext cx="23476082" cy="121484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5" name="Title 2">
            <a:extLst>
              <a:ext uri="{FF2B5EF4-FFF2-40B4-BE49-F238E27FC236}">
                <a16:creationId xmlns:a16="http://schemas.microsoft.com/office/drawing/2014/main" id="{5C83241B-1E98-10C2-C689-8271E8491009}"/>
              </a:ext>
            </a:extLst>
          </p:cNvPr>
          <p:cNvSpPr txBox="1">
            <a:spLocks/>
          </p:cNvSpPr>
          <p:nvPr/>
        </p:nvSpPr>
        <p:spPr>
          <a:xfrm>
            <a:off x="22184823" y="1847462"/>
            <a:ext cx="2392270" cy="16797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b">
            <a:normAutofit fontScale="62500" lnSpcReduction="20000"/>
          </a:bodyPr>
          <a:lstStyle>
            <a:lvl1pPr marL="0" marR="0" indent="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700" b="1" i="0" u="none" strike="noStrike" cap="none" spc="-174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1pPr>
            <a:lvl2pPr marL="0" marR="0" indent="3429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0" marR="0" indent="6858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0" marR="0" indent="10287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0" marR="0" indent="13716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0" marR="0" indent="17145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0" marR="0" indent="20574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0" marR="0" indent="24003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0" marR="0" indent="27432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pPr algn="ctr"/>
            <a:r>
              <a:rPr lang="en-GB" dirty="0"/>
              <a:t>Need </a:t>
            </a:r>
          </a:p>
          <a:p>
            <a:pPr algn="ctr"/>
            <a:r>
              <a:rPr lang="en-GB" dirty="0"/>
              <a:t>To </a:t>
            </a:r>
          </a:p>
          <a:p>
            <a:pPr algn="ctr"/>
            <a:r>
              <a:rPr lang="en-GB" dirty="0"/>
              <a:t>Know</a:t>
            </a:r>
          </a:p>
        </p:txBody>
      </p:sp>
    </p:spTree>
    <p:extLst>
      <p:ext uri="{BB962C8B-B14F-4D97-AF65-F5344CB8AC3E}">
        <p14:creationId xmlns:p14="http://schemas.microsoft.com/office/powerpoint/2010/main" val="2112121789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PershoreHighSchool">
  <a:themeElements>
    <a:clrScheme name="33_DynamicLight">
      <a:dk1>
        <a:srgbClr val="5E5E5E"/>
      </a:dk1>
      <a:lt1>
        <a:srgbClr val="005E00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33_DynamicLight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33_DynamicLigh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2438338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  <a:extLst>
    <a:ext uri="{05A4C25C-085E-4340-85A3-A5531E510DB2}">
      <thm15:themeFamily xmlns:thm15="http://schemas.microsoft.com/office/thememl/2012/main" name="Need to Know_Hierarchies" id="{29F6BE2C-E499-4BA5-B78A-5F9D4032B2CA}" vid="{A8F5D87B-15F5-43EE-81FB-445AEDBD1CE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34F213B93E3B0459CA90B5691DB3BBD" ma:contentTypeVersion="4" ma:contentTypeDescription="Create a new document." ma:contentTypeScope="" ma:versionID="cf5b9bc7adf307bfedccf831273b9f76">
  <xsd:schema xmlns:xsd="http://www.w3.org/2001/XMLSchema" xmlns:xs="http://www.w3.org/2001/XMLSchema" xmlns:p="http://schemas.microsoft.com/office/2006/metadata/properties" xmlns:ns2="b7b3abf8-0e0d-46e5-9358-a0c10ea1ba38" xmlns:ns3="b813dc55-1927-4953-9804-14055a37960c" targetNamespace="http://schemas.microsoft.com/office/2006/metadata/properties" ma:root="true" ma:fieldsID="16162159af602c736678d5521ac2da41" ns2:_="" ns3:_="">
    <xsd:import namespace="b7b3abf8-0e0d-46e5-9358-a0c10ea1ba38"/>
    <xsd:import namespace="b813dc55-1927-4953-9804-14055a37960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b3abf8-0e0d-46e5-9358-a0c10ea1ba3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813dc55-1927-4953-9804-14055a37960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b7b3abf8-0e0d-46e5-9358-a0c10ea1ba38">MSDCMCW2QP4U-1626693367-3</_dlc_DocId>
    <_dlc_DocIdUrl xmlns="b7b3abf8-0e0d-46e5-9358-a0c10ea1ba38">
      <Url>https://avonreachacademytrust.sharepoint.com/sites/Templates/_layouts/15/DocIdRedir.aspx?ID=MSDCMCW2QP4U-1626693367-3</Url>
      <Description>MSDCMCW2QP4U-1626693367-3</Description>
    </_dlc_DocIdUrl>
  </documentManagement>
</p:properties>
</file>

<file path=customXml/itemProps1.xml><?xml version="1.0" encoding="utf-8"?>
<ds:datastoreItem xmlns:ds="http://schemas.openxmlformats.org/officeDocument/2006/customXml" ds:itemID="{791243E3-75CF-47F5-B2D9-940D8DB74D4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b3abf8-0e0d-46e5-9358-a0c10ea1ba38"/>
    <ds:schemaRef ds:uri="b813dc55-1927-4953-9804-14055a37960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8CBE313-6C91-4A8B-B4E6-1BB5CF9B59FF}">
  <ds:schemaRefs>
    <ds:schemaRef ds:uri="http://schemas.microsoft.com/sharepoint/events"/>
  </ds:schemaRefs>
</ds:datastoreItem>
</file>

<file path=customXml/itemProps3.xml><?xml version="1.0" encoding="utf-8"?>
<ds:datastoreItem xmlns:ds="http://schemas.openxmlformats.org/officeDocument/2006/customXml" ds:itemID="{153CC0DD-BFD7-431C-9232-6D6D05C28DBF}">
  <ds:schemaRefs>
    <ds:schemaRef ds:uri="http://schemas.microsoft.com/sharepoint/v3/contenttype/forms"/>
  </ds:schemaRefs>
</ds:datastoreItem>
</file>

<file path=customXml/itemProps4.xml><?xml version="1.0" encoding="utf-8"?>
<ds:datastoreItem xmlns:ds="http://schemas.openxmlformats.org/officeDocument/2006/customXml" ds:itemID="{2FEB88CA-A96D-4040-9A11-8DFEF1E30FE1}">
  <ds:schemaRefs>
    <ds:schemaRef ds:uri="http://schemas.microsoft.com/office/2006/metadata/properties"/>
    <ds:schemaRef ds:uri="http://schemas.microsoft.com/office/infopath/2007/PartnerControls"/>
    <ds:schemaRef ds:uri="b7b3abf8-0e0d-46e5-9358-a0c10ea1ba38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Need to Know_Hierarchies</Template>
  <TotalTime>416</TotalTime>
  <Words>138</Words>
  <Application>Microsoft Office PowerPoint</Application>
  <PresentationFormat>Custom</PresentationFormat>
  <Paragraphs>46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Avenir Next Regular</vt:lpstr>
      <vt:lpstr>Helvetica Neue</vt:lpstr>
      <vt:lpstr>PershoreHighSchool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Megan Bilsland</dc:creator>
  <cp:lastModifiedBy>Megan Bilsland</cp:lastModifiedBy>
  <cp:revision>8</cp:revision>
  <dcterms:created xsi:type="dcterms:W3CDTF">2024-04-24T15:51:02Z</dcterms:created>
  <dcterms:modified xsi:type="dcterms:W3CDTF">2025-01-03T21:30:22Z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0x010100234F213B93E3B0459CA90B5691DB3BBD</vt:lpwstr>
  </property>
  <property fmtid="{D5CDD505-2E9C-101B-9397-08002B2CF9AE}" pid="3" name="_dlc_DocIdItemGuid">
    <vt:lpwstr>41793838-e3f8-484e-a9a2-bdc8625ca252</vt:lpwstr>
  </property>
</Properties>
</file>