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261" r:id="rId5"/>
    <p:sldId id="262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0E3CA30-060C-4EF1-86E3-F66DA16D12D3}" v="1" dt="2025-01-13T14:56:48.34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49" autoAdjust="0"/>
  </p:normalViewPr>
  <p:slideViewPr>
    <p:cSldViewPr snapToGrid="0">
      <p:cViewPr varScale="1">
        <p:scale>
          <a:sx n="64" d="100"/>
          <a:sy n="64" d="100"/>
        </p:scale>
        <p:origin x="139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rin Lawrence" userId="e2030253-692d-4793-af01-252dc0705156" providerId="ADAL" clId="{30E3CA30-060C-4EF1-86E3-F66DA16D12D3}"/>
    <pc:docChg chg="addSld modSld">
      <pc:chgData name="Erin Lawrence" userId="e2030253-692d-4793-af01-252dc0705156" providerId="ADAL" clId="{30E3CA30-060C-4EF1-86E3-F66DA16D12D3}" dt="2025-01-13T14:56:48.340" v="0"/>
      <pc:docMkLst>
        <pc:docMk/>
      </pc:docMkLst>
      <pc:sldChg chg="add setBg">
        <pc:chgData name="Erin Lawrence" userId="e2030253-692d-4793-af01-252dc0705156" providerId="ADAL" clId="{30E3CA30-060C-4EF1-86E3-F66DA16D12D3}" dt="2025-01-13T14:56:48.340" v="0"/>
        <pc:sldMkLst>
          <pc:docMk/>
          <pc:sldMk cId="3258477503" sldId="262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Tragedy and ‘Macbeth’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4001DED7-CAA9-4514-BA03-748C39458DE5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Context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914D0B9F-FA52-4B72-868A-FBC103526FEB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Language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69ACC0EF-7A00-4141-9919-3D6766D263B4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Structure 1</a:t>
          </a:r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0D924222-92DC-401D-B128-E49772CD5C01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Dramatic irony</a:t>
          </a: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FABA4A36-4677-4E48-AFEE-9C5BA105FA23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Rhyme and rhyming couplets</a:t>
          </a:r>
        </a:p>
      </dgm:t>
    </dgm:pt>
    <dgm:pt modelId="{27C11121-FCCA-4B10-A793-21F6883A2B3E}" type="parTrans" cxnId="{FE9726EF-6A97-4AD3-A56A-B71251DB1797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8C16C27B-100D-435C-A068-40103649064F}" type="sibTrans" cxnId="{FE9726EF-6A97-4AD3-A56A-B71251DB1797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2099657F-5E95-4A9A-8397-C719E7118C6D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Motif</a:t>
          </a: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0AF6BE1F-9CB6-4F85-8A35-33D4C5115213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Semantic field</a:t>
          </a:r>
        </a:p>
      </dgm:t>
    </dgm:pt>
    <dgm:pt modelId="{6D2ECB51-2F3D-4A9A-B17C-D041211B851C}" type="parTrans" cxnId="{7C6D4977-5942-4A58-A57F-1AA8FDA8C700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C05E52EB-5669-42D3-97B5-ACBBC894550D}" type="sibTrans" cxnId="{7C6D4977-5942-4A58-A57F-1AA8FDA8C700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E8B88821-919E-4E19-B852-E9A2D494256A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Character as device (foil)</a:t>
          </a:r>
        </a:p>
      </dgm:t>
    </dgm:pt>
    <dgm:pt modelId="{A9A4E0F6-A4E0-44C2-A003-96761793C542}" type="parTrans" cxnId="{1C2AD68A-0136-4885-A4B3-483DE7F53D54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59FB101B-6346-4B4B-8358-D129ACFE62C3}" type="sibTrans" cxnId="{1C2AD68A-0136-4885-A4B3-483DE7F53D54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CF12D951-5004-4BD2-8FDF-A88F922F0F9A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Modern versus Jacobean reactions to ‘Macbeth’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BA79D967-B31D-4DA4-AB25-53F01210C5E6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How fear helps convey the message of ‘Macbeth’</a:t>
          </a:r>
        </a:p>
      </dgm:t>
    </dgm:pt>
    <dgm:pt modelId="{C12A2C49-BFE6-47FC-A140-F492AC97C143}" type="parTrans" cxnId="{0C1C8775-26A6-4FC6-BFD2-01007848340D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E1EE4173-CDE5-4E26-85BE-FC3F4A609F72}" type="sibTrans" cxnId="{0C1C8775-26A6-4FC6-BFD2-01007848340D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085E5541-8C6C-4E58-AC56-9CFC41CE3B2A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Analytical Writing</a:t>
          </a:r>
        </a:p>
      </dgm:t>
    </dgm:pt>
    <dgm:pt modelId="{2BD612FA-411C-4B4F-9787-A7D7CC6D8E3B}" type="parTrans" cxnId="{34697D7D-CA82-45F9-AE45-7B5E10CCC642}">
      <dgm:prSet/>
      <dgm:spPr/>
      <dgm:t>
        <a:bodyPr/>
        <a:lstStyle/>
        <a:p>
          <a:endParaRPr lang="en-GB" sz="2000"/>
        </a:p>
      </dgm:t>
    </dgm:pt>
    <dgm:pt modelId="{F3E9D740-E909-4A05-90CF-E56A296F8F55}" type="sibTrans" cxnId="{34697D7D-CA82-45F9-AE45-7B5E10CCC642}">
      <dgm:prSet/>
      <dgm:spPr/>
      <dgm:t>
        <a:bodyPr/>
        <a:lstStyle/>
        <a:p>
          <a:endParaRPr lang="en-GB" sz="2000"/>
        </a:p>
      </dgm:t>
    </dgm:pt>
    <dgm:pt modelId="{B58E7AE7-C20E-4C79-AEF0-55C3BEAD40C1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Form</a:t>
          </a:r>
        </a:p>
      </dgm:t>
    </dgm:pt>
    <dgm:pt modelId="{63B38F9B-4F9C-4C36-9007-BF6E57FEFC8C}" type="parTrans" cxnId="{BA7DC305-435C-4625-AF5F-0443778E5840}">
      <dgm:prSet/>
      <dgm:spPr/>
      <dgm:t>
        <a:bodyPr/>
        <a:lstStyle/>
        <a:p>
          <a:endParaRPr lang="en-GB" sz="2000"/>
        </a:p>
      </dgm:t>
    </dgm:pt>
    <dgm:pt modelId="{82D2B4F5-5FC6-4DCC-BD76-9296A581E9C4}" type="sibTrans" cxnId="{BA7DC305-435C-4625-AF5F-0443778E5840}">
      <dgm:prSet/>
      <dgm:spPr/>
      <dgm:t>
        <a:bodyPr/>
        <a:lstStyle/>
        <a:p>
          <a:endParaRPr lang="en-GB" sz="2000"/>
        </a:p>
      </dgm:t>
    </dgm:pt>
    <dgm:pt modelId="{2A6B242D-5CDE-4593-B475-CE8A2C30278C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Conventions of Shakespearean Tragedy</a:t>
          </a:r>
        </a:p>
      </dgm:t>
    </dgm:pt>
    <dgm:pt modelId="{F51E1A84-0EA9-4802-B31B-70916393F4EF}" type="parTrans" cxnId="{D4ACFD4E-BCB4-4170-89B1-E9D7AF0311CC}">
      <dgm:prSet/>
      <dgm:spPr/>
      <dgm:t>
        <a:bodyPr/>
        <a:lstStyle/>
        <a:p>
          <a:endParaRPr lang="en-GB" sz="2000"/>
        </a:p>
      </dgm:t>
    </dgm:pt>
    <dgm:pt modelId="{7F3E3DD9-BF14-47A4-8965-E5795046D620}" type="sibTrans" cxnId="{D4ACFD4E-BCB4-4170-89B1-E9D7AF0311CC}">
      <dgm:prSet/>
      <dgm:spPr/>
      <dgm:t>
        <a:bodyPr/>
        <a:lstStyle/>
        <a:p>
          <a:endParaRPr lang="en-GB" sz="2000"/>
        </a:p>
      </dgm:t>
    </dgm:pt>
    <dgm:pt modelId="{6DEFB62E-7861-4BF4-AE79-FFB888428220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Contrast</a:t>
          </a:r>
        </a:p>
      </dgm:t>
    </dgm:pt>
    <dgm:pt modelId="{8EEA4AB9-F59A-459D-A110-013D01EF31EB}" type="parTrans" cxnId="{E6254F63-86D7-4E04-85FC-E8BE65CC6134}">
      <dgm:prSet/>
      <dgm:spPr/>
      <dgm:t>
        <a:bodyPr/>
        <a:lstStyle/>
        <a:p>
          <a:endParaRPr lang="en-GB" sz="2000"/>
        </a:p>
      </dgm:t>
    </dgm:pt>
    <dgm:pt modelId="{32D966D9-F874-4993-9582-FCC1AE7C0E5E}" type="sibTrans" cxnId="{E6254F63-86D7-4E04-85FC-E8BE65CC6134}">
      <dgm:prSet/>
      <dgm:spPr/>
      <dgm:t>
        <a:bodyPr/>
        <a:lstStyle/>
        <a:p>
          <a:endParaRPr lang="en-GB" sz="2000"/>
        </a:p>
      </dgm:t>
    </dgm:pt>
    <dgm:pt modelId="{A02340FD-E578-40D4-89D4-756C0645D99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Extracting explicit and implicit information</a:t>
          </a:r>
        </a:p>
      </dgm:t>
    </dgm:pt>
    <dgm:pt modelId="{6D4E56A6-D0C2-4DAB-B37D-E2B3B33D5A39}" type="parTrans" cxnId="{308D81D1-8ADB-4B07-AD8F-8A5929B38800}">
      <dgm:prSet/>
      <dgm:spPr/>
      <dgm:t>
        <a:bodyPr/>
        <a:lstStyle/>
        <a:p>
          <a:endParaRPr lang="en-GB"/>
        </a:p>
      </dgm:t>
    </dgm:pt>
    <dgm:pt modelId="{08B43322-B25E-411B-B73F-25827C037977}" type="sibTrans" cxnId="{308D81D1-8ADB-4B07-AD8F-8A5929B38800}">
      <dgm:prSet/>
      <dgm:spPr/>
      <dgm:t>
        <a:bodyPr/>
        <a:lstStyle/>
        <a:p>
          <a:endParaRPr lang="en-GB"/>
        </a:p>
      </dgm:t>
    </dgm:pt>
    <dgm:pt modelId="{45116ED6-98E8-424A-AA81-6F06ECBAB3F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Making inferences/drawing conclusions</a:t>
          </a:r>
        </a:p>
      </dgm:t>
    </dgm:pt>
    <dgm:pt modelId="{A57FE938-7179-4D2E-BF1E-5451732CB5BA}" type="parTrans" cxnId="{157C0674-2E31-4D92-BF11-09EE79709527}">
      <dgm:prSet/>
      <dgm:spPr/>
      <dgm:t>
        <a:bodyPr/>
        <a:lstStyle/>
        <a:p>
          <a:endParaRPr lang="en-GB"/>
        </a:p>
      </dgm:t>
    </dgm:pt>
    <dgm:pt modelId="{F9F6512E-A38E-48F2-BC2D-F851D6FB607F}" type="sibTrans" cxnId="{157C0674-2E31-4D92-BF11-09EE79709527}">
      <dgm:prSet/>
      <dgm:spPr/>
      <dgm:t>
        <a:bodyPr/>
        <a:lstStyle/>
        <a:p>
          <a:endParaRPr lang="en-GB"/>
        </a:p>
      </dgm:t>
    </dgm:pt>
    <dgm:pt modelId="{6BD01CED-1D45-4D7B-8B4D-B50C9C2200D0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Identifying a writers’ methods and explaining their effect</a:t>
          </a:r>
        </a:p>
      </dgm:t>
    </dgm:pt>
    <dgm:pt modelId="{6FD86F58-BE81-49A2-B4C5-264105018623}" type="parTrans" cxnId="{22AF9F6C-438E-4085-A7A7-8A6D441AF748}">
      <dgm:prSet/>
      <dgm:spPr/>
      <dgm:t>
        <a:bodyPr/>
        <a:lstStyle/>
        <a:p>
          <a:endParaRPr lang="en-GB"/>
        </a:p>
      </dgm:t>
    </dgm:pt>
    <dgm:pt modelId="{6A61B6DB-0F39-4DA5-9BB1-8817D34D01E6}" type="sibTrans" cxnId="{22AF9F6C-438E-4085-A7A7-8A6D441AF748}">
      <dgm:prSet/>
      <dgm:spPr/>
      <dgm:t>
        <a:bodyPr/>
        <a:lstStyle/>
        <a:p>
          <a:endParaRPr lang="en-GB"/>
        </a:p>
      </dgm:t>
    </dgm:pt>
    <dgm:pt modelId="{85705436-7406-43D2-99C1-9C81DFCC3DC2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Soliloquy</a:t>
          </a:r>
        </a:p>
      </dgm:t>
    </dgm:pt>
    <dgm:pt modelId="{50AC8E44-0DE6-42B7-9963-0E291D43B2B3}" type="parTrans" cxnId="{26BEC349-E717-4060-ADE9-10B5B8255BFF}">
      <dgm:prSet/>
      <dgm:spPr/>
      <dgm:t>
        <a:bodyPr/>
        <a:lstStyle/>
        <a:p>
          <a:endParaRPr lang="en-GB"/>
        </a:p>
      </dgm:t>
    </dgm:pt>
    <dgm:pt modelId="{8BD9A354-4FB2-4CF4-8008-8833904D5ADC}" type="sibTrans" cxnId="{26BEC349-E717-4060-ADE9-10B5B8255BFF}">
      <dgm:prSet/>
      <dgm:spPr/>
      <dgm:t>
        <a:bodyPr/>
        <a:lstStyle/>
        <a:p>
          <a:endParaRPr lang="en-GB"/>
        </a:p>
      </dgm:t>
    </dgm:pt>
    <dgm:pt modelId="{DB2B9AF6-759E-4C7E-BE15-5DEBCC697773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Key Skills </a:t>
          </a:r>
        </a:p>
      </dgm:t>
    </dgm:pt>
    <dgm:pt modelId="{E41E2537-78D2-4DAB-8163-705F0B9B24E4}" type="parTrans" cxnId="{66A6D410-FFFF-41C9-B623-004CCF3C06DB}">
      <dgm:prSet/>
      <dgm:spPr/>
      <dgm:t>
        <a:bodyPr/>
        <a:lstStyle/>
        <a:p>
          <a:endParaRPr lang="en-GB"/>
        </a:p>
      </dgm:t>
    </dgm:pt>
    <dgm:pt modelId="{D00869E8-E3A6-4925-9ECC-B3567BBF823E}" type="sibTrans" cxnId="{66A6D410-FFFF-41C9-B623-004CCF3C06DB}">
      <dgm:prSet/>
      <dgm:spPr/>
      <dgm:t>
        <a:bodyPr/>
        <a:lstStyle/>
        <a:p>
          <a:endParaRPr lang="en-GB"/>
        </a:p>
      </dgm:t>
    </dgm:pt>
    <dgm:pt modelId="{0A9D4DB9-BEDE-4DDD-8725-35A652608F94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Staging</a:t>
          </a:r>
        </a:p>
      </dgm:t>
    </dgm:pt>
    <dgm:pt modelId="{627B4A5A-740B-4543-8238-F23306B58C0F}" type="parTrans" cxnId="{D7CD515A-2774-40EA-8564-234880C30689}">
      <dgm:prSet/>
      <dgm:spPr/>
      <dgm:t>
        <a:bodyPr/>
        <a:lstStyle/>
        <a:p>
          <a:endParaRPr lang="en-GB"/>
        </a:p>
      </dgm:t>
    </dgm:pt>
    <dgm:pt modelId="{1DE8B3CC-5B13-49A5-95FA-EFF38A182DF0}" type="sibTrans" cxnId="{D7CD515A-2774-40EA-8564-234880C30689}">
      <dgm:prSet/>
      <dgm:spPr/>
      <dgm:t>
        <a:bodyPr/>
        <a:lstStyle/>
        <a:p>
          <a:endParaRPr lang="en-GB"/>
        </a:p>
      </dgm:t>
    </dgm:pt>
    <dgm:pt modelId="{6062FF9B-E2E1-4DFE-B3FF-8ED1B2B94AA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Annotating a text</a:t>
          </a:r>
        </a:p>
      </dgm:t>
    </dgm:pt>
    <dgm:pt modelId="{35D5D09A-F67C-4DDC-90EA-6C6FCE7A8004}" type="parTrans" cxnId="{7CCDB324-45A1-4FB9-81C4-86CFDBA916F1}">
      <dgm:prSet/>
      <dgm:spPr/>
      <dgm:t>
        <a:bodyPr/>
        <a:lstStyle/>
        <a:p>
          <a:endParaRPr lang="en-GB"/>
        </a:p>
      </dgm:t>
    </dgm:pt>
    <dgm:pt modelId="{4F5DD14C-7C20-4203-B4CE-0581AA29B8A6}" type="sibTrans" cxnId="{7CCDB324-45A1-4FB9-81C4-86CFDBA916F1}">
      <dgm:prSet/>
      <dgm:spPr/>
      <dgm:t>
        <a:bodyPr/>
        <a:lstStyle/>
        <a:p>
          <a:endParaRPr lang="en-GB"/>
        </a:p>
      </dgm:t>
    </dgm:pt>
    <dgm:pt modelId="{2CA1B879-F153-4036-A6D1-A4133C2C71C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Making references/selecting quotations</a:t>
          </a:r>
        </a:p>
      </dgm:t>
    </dgm:pt>
    <dgm:pt modelId="{59FE1FF9-711F-4B98-B7AA-AFCC945EE194}" type="parTrans" cxnId="{F47DAFA3-FD6E-41F4-8954-67FEA116A2F9}">
      <dgm:prSet/>
      <dgm:spPr/>
      <dgm:t>
        <a:bodyPr/>
        <a:lstStyle/>
        <a:p>
          <a:endParaRPr lang="en-GB"/>
        </a:p>
      </dgm:t>
    </dgm:pt>
    <dgm:pt modelId="{D23408EA-73DA-4DC8-9A67-DC1AA736C183}" type="sibTrans" cxnId="{F47DAFA3-FD6E-41F4-8954-67FEA116A2F9}">
      <dgm:prSet/>
      <dgm:spPr/>
      <dgm:t>
        <a:bodyPr/>
        <a:lstStyle/>
        <a:p>
          <a:endParaRPr lang="en-GB"/>
        </a:p>
      </dgm:t>
    </dgm:pt>
    <dgm:pt modelId="{3A22B03C-022D-48BC-BB4D-14A8E3E2B3DE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Consolidate WHAT-HOW-WHY paragraphs</a:t>
          </a:r>
        </a:p>
      </dgm:t>
    </dgm:pt>
    <dgm:pt modelId="{2C8AD7CB-5F2C-4F9C-9B92-843C44E41827}" type="parTrans" cxnId="{0AA36A03-A6D1-4C39-9063-44DB10D4FE9D}">
      <dgm:prSet/>
      <dgm:spPr/>
      <dgm:t>
        <a:bodyPr/>
        <a:lstStyle/>
        <a:p>
          <a:endParaRPr lang="en-GB"/>
        </a:p>
      </dgm:t>
    </dgm:pt>
    <dgm:pt modelId="{CA94813A-62DB-4332-B453-29310E9D52FD}" type="sibTrans" cxnId="{0AA36A03-A6D1-4C39-9063-44DB10D4FE9D}">
      <dgm:prSet/>
      <dgm:spPr/>
      <dgm:t>
        <a:bodyPr/>
        <a:lstStyle/>
        <a:p>
          <a:endParaRPr lang="en-GB"/>
        </a:p>
      </dgm:t>
    </dgm:pt>
    <dgm:pt modelId="{04464068-6A7F-4F1D-979D-1E9475FEC431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Create a thesis/argument</a:t>
          </a:r>
        </a:p>
      </dgm:t>
    </dgm:pt>
    <dgm:pt modelId="{AAF889F3-CB5A-4A1D-BF0C-5B6E5536264C}" type="parTrans" cxnId="{E8B877DF-AD49-4D93-BA1B-6676144C01D8}">
      <dgm:prSet/>
      <dgm:spPr/>
      <dgm:t>
        <a:bodyPr/>
        <a:lstStyle/>
        <a:p>
          <a:endParaRPr lang="en-GB"/>
        </a:p>
      </dgm:t>
    </dgm:pt>
    <dgm:pt modelId="{E91314A7-58AD-42C2-96B2-7718A0B3E702}" type="sibTrans" cxnId="{E8B877DF-AD49-4D93-BA1B-6676144C01D8}">
      <dgm:prSet/>
      <dgm:spPr/>
      <dgm:t>
        <a:bodyPr/>
        <a:lstStyle/>
        <a:p>
          <a:endParaRPr lang="en-GB"/>
        </a:p>
      </dgm:t>
    </dgm:pt>
    <dgm:pt modelId="{893D98CA-69E6-4B02-8AEE-06529D35E5FB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Write an introduction</a:t>
          </a:r>
        </a:p>
      </dgm:t>
    </dgm:pt>
    <dgm:pt modelId="{990D0F20-378C-4A28-85C0-2FA303A51655}" type="parTrans" cxnId="{CA9EC6C9-FAF7-4012-A824-8529354AFB05}">
      <dgm:prSet/>
      <dgm:spPr/>
      <dgm:t>
        <a:bodyPr/>
        <a:lstStyle/>
        <a:p>
          <a:endParaRPr lang="en-GB"/>
        </a:p>
      </dgm:t>
    </dgm:pt>
    <dgm:pt modelId="{BD434F51-BB67-44EF-B218-F2FE031480AF}" type="sibTrans" cxnId="{CA9EC6C9-FAF7-4012-A824-8529354AFB05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9B51D3AE-3F59-4ECA-8175-9AED895F1D43}" type="pres">
      <dgm:prSet presAssocID="{A9C34F63-06BA-40A0-B2FD-B70C18DC754B}" presName="Name37" presStyleLbl="parChTrans1D2" presStyleIdx="0" presStyleCnt="6"/>
      <dgm:spPr/>
    </dgm:pt>
    <dgm:pt modelId="{C4C2C230-9261-4DCF-83A6-CEA632DBF4CC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AD50DDD6-1750-46E1-BAF0-9C4D34C7306D}" type="pres">
      <dgm:prSet presAssocID="{4001DED7-CAA9-4514-BA03-748C39458DE5}" presName="rootComposite" presStyleCnt="0"/>
      <dgm:spPr/>
    </dgm:pt>
    <dgm:pt modelId="{4AACEB42-308F-459C-955A-24E5BF3A9E62}" type="pres">
      <dgm:prSet presAssocID="{4001DED7-CAA9-4514-BA03-748C39458DE5}" presName="rootText" presStyleLbl="node2" presStyleIdx="0" presStyleCnt="6">
        <dgm:presLayoutVars>
          <dgm:chPref val="3"/>
        </dgm:presLayoutVars>
      </dgm:prSet>
      <dgm:spPr/>
    </dgm:pt>
    <dgm:pt modelId="{D75A58BE-2C78-497A-AC8A-1BC58E34D08D}" type="pres">
      <dgm:prSet presAssocID="{4001DED7-CAA9-4514-BA03-748C39458DE5}" presName="rootConnector" presStyleLbl="node2" presStyleIdx="0" presStyleCnt="6"/>
      <dgm:spPr/>
    </dgm:pt>
    <dgm:pt modelId="{75D87A8A-FA5F-49A6-BA5A-30AD5B886E4E}" type="pres">
      <dgm:prSet presAssocID="{4001DED7-CAA9-4514-BA03-748C39458DE5}" presName="hierChild4" presStyleCnt="0"/>
      <dgm:spPr/>
    </dgm:pt>
    <dgm:pt modelId="{A71D40DB-5B54-4F62-8ADD-EAB66632ADEE}" type="pres">
      <dgm:prSet presAssocID="{8988F6F6-F2D4-41D4-8365-E8D67DC61266}" presName="Name37" presStyleLbl="parChTrans1D3" presStyleIdx="0" presStyleCnt="19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0" presStyleCnt="19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0" presStyleCnt="19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CDCD0323-A13F-44A2-8770-703B1843D3A7}" type="pres">
      <dgm:prSet presAssocID="{C12A2C49-BFE6-47FC-A140-F492AC97C143}" presName="Name37" presStyleLbl="parChTrans1D3" presStyleIdx="1" presStyleCnt="19"/>
      <dgm:spPr/>
    </dgm:pt>
    <dgm:pt modelId="{FE3020D1-789E-4090-A356-7072FEA2B3CE}" type="pres">
      <dgm:prSet presAssocID="{BA79D967-B31D-4DA4-AB25-53F01210C5E6}" presName="hierRoot2" presStyleCnt="0">
        <dgm:presLayoutVars>
          <dgm:hierBranch val="init"/>
        </dgm:presLayoutVars>
      </dgm:prSet>
      <dgm:spPr/>
    </dgm:pt>
    <dgm:pt modelId="{C5F6740C-9263-41AB-8055-9A1680F0D9BE}" type="pres">
      <dgm:prSet presAssocID="{BA79D967-B31D-4DA4-AB25-53F01210C5E6}" presName="rootComposite" presStyleCnt="0"/>
      <dgm:spPr/>
    </dgm:pt>
    <dgm:pt modelId="{907791FD-DDF0-4C88-A9AB-B04483412C06}" type="pres">
      <dgm:prSet presAssocID="{BA79D967-B31D-4DA4-AB25-53F01210C5E6}" presName="rootText" presStyleLbl="node3" presStyleIdx="1" presStyleCnt="19">
        <dgm:presLayoutVars>
          <dgm:chPref val="3"/>
        </dgm:presLayoutVars>
      </dgm:prSet>
      <dgm:spPr/>
    </dgm:pt>
    <dgm:pt modelId="{0BC92007-C788-4AE9-B6ED-681853F3E6FA}" type="pres">
      <dgm:prSet presAssocID="{BA79D967-B31D-4DA4-AB25-53F01210C5E6}" presName="rootConnector" presStyleLbl="node3" presStyleIdx="1" presStyleCnt="19"/>
      <dgm:spPr/>
    </dgm:pt>
    <dgm:pt modelId="{E353E3C1-2D6F-4EE5-84FD-D73AC76C1F4F}" type="pres">
      <dgm:prSet presAssocID="{BA79D967-B31D-4DA4-AB25-53F01210C5E6}" presName="hierChild4" presStyleCnt="0"/>
      <dgm:spPr/>
    </dgm:pt>
    <dgm:pt modelId="{6CB2CFB7-3304-45B3-B77C-414FA58F24B4}" type="pres">
      <dgm:prSet presAssocID="{BA79D967-B31D-4DA4-AB25-53F01210C5E6}" presName="hierChild5" presStyleCnt="0"/>
      <dgm:spPr/>
    </dgm:pt>
    <dgm:pt modelId="{883422BB-0A94-40CE-9E10-B3060B0B7888}" type="pres">
      <dgm:prSet presAssocID="{4001DED7-CAA9-4514-BA03-748C39458DE5}" presName="hierChild5" presStyleCnt="0"/>
      <dgm:spPr/>
    </dgm:pt>
    <dgm:pt modelId="{2C889123-6DEC-445F-9D90-08F13A0580BD}" type="pres">
      <dgm:prSet presAssocID="{63B38F9B-4F9C-4C36-9007-BF6E57FEFC8C}" presName="Name37" presStyleLbl="parChTrans1D2" presStyleIdx="1" presStyleCnt="6"/>
      <dgm:spPr/>
    </dgm:pt>
    <dgm:pt modelId="{E5903F8F-E8AB-4C60-923F-180A84F000CE}" type="pres">
      <dgm:prSet presAssocID="{B58E7AE7-C20E-4C79-AEF0-55C3BEAD40C1}" presName="hierRoot2" presStyleCnt="0">
        <dgm:presLayoutVars>
          <dgm:hierBranch val="init"/>
        </dgm:presLayoutVars>
      </dgm:prSet>
      <dgm:spPr/>
    </dgm:pt>
    <dgm:pt modelId="{D5F93B7C-24D7-45BB-9DB5-14C19BDE2FAC}" type="pres">
      <dgm:prSet presAssocID="{B58E7AE7-C20E-4C79-AEF0-55C3BEAD40C1}" presName="rootComposite" presStyleCnt="0"/>
      <dgm:spPr/>
    </dgm:pt>
    <dgm:pt modelId="{152A292F-4807-4B2D-8109-653295994139}" type="pres">
      <dgm:prSet presAssocID="{B58E7AE7-C20E-4C79-AEF0-55C3BEAD40C1}" presName="rootText" presStyleLbl="node2" presStyleIdx="1" presStyleCnt="6">
        <dgm:presLayoutVars>
          <dgm:chPref val="3"/>
        </dgm:presLayoutVars>
      </dgm:prSet>
      <dgm:spPr/>
    </dgm:pt>
    <dgm:pt modelId="{D6E747D7-119C-4C23-912B-232D3D537DCD}" type="pres">
      <dgm:prSet presAssocID="{B58E7AE7-C20E-4C79-AEF0-55C3BEAD40C1}" presName="rootConnector" presStyleLbl="node2" presStyleIdx="1" presStyleCnt="6"/>
      <dgm:spPr/>
    </dgm:pt>
    <dgm:pt modelId="{11FC8F05-3FAD-4319-B56A-2E9B6BDC8D2B}" type="pres">
      <dgm:prSet presAssocID="{B58E7AE7-C20E-4C79-AEF0-55C3BEAD40C1}" presName="hierChild4" presStyleCnt="0"/>
      <dgm:spPr/>
    </dgm:pt>
    <dgm:pt modelId="{629325C2-36BD-48F3-BBB6-FAD3A7AB0C84}" type="pres">
      <dgm:prSet presAssocID="{F51E1A84-0EA9-4802-B31B-70916393F4EF}" presName="Name37" presStyleLbl="parChTrans1D3" presStyleIdx="2" presStyleCnt="19"/>
      <dgm:spPr/>
    </dgm:pt>
    <dgm:pt modelId="{F318F229-217F-4CCC-A326-E93DA30B4C53}" type="pres">
      <dgm:prSet presAssocID="{2A6B242D-5CDE-4593-B475-CE8A2C30278C}" presName="hierRoot2" presStyleCnt="0">
        <dgm:presLayoutVars>
          <dgm:hierBranch val="init"/>
        </dgm:presLayoutVars>
      </dgm:prSet>
      <dgm:spPr/>
    </dgm:pt>
    <dgm:pt modelId="{C8D7F006-FED8-4C48-92DE-C47A35FFB602}" type="pres">
      <dgm:prSet presAssocID="{2A6B242D-5CDE-4593-B475-CE8A2C30278C}" presName="rootComposite" presStyleCnt="0"/>
      <dgm:spPr/>
    </dgm:pt>
    <dgm:pt modelId="{6437DED3-7332-4125-8F90-45B0A30480F4}" type="pres">
      <dgm:prSet presAssocID="{2A6B242D-5CDE-4593-B475-CE8A2C30278C}" presName="rootText" presStyleLbl="node3" presStyleIdx="2" presStyleCnt="19">
        <dgm:presLayoutVars>
          <dgm:chPref val="3"/>
        </dgm:presLayoutVars>
      </dgm:prSet>
      <dgm:spPr/>
    </dgm:pt>
    <dgm:pt modelId="{D1C542B5-7A60-4669-85E7-EA6D80223C03}" type="pres">
      <dgm:prSet presAssocID="{2A6B242D-5CDE-4593-B475-CE8A2C30278C}" presName="rootConnector" presStyleLbl="node3" presStyleIdx="2" presStyleCnt="19"/>
      <dgm:spPr/>
    </dgm:pt>
    <dgm:pt modelId="{FA424474-BA09-4E7B-A856-598C8AD2D5BF}" type="pres">
      <dgm:prSet presAssocID="{2A6B242D-5CDE-4593-B475-CE8A2C30278C}" presName="hierChild4" presStyleCnt="0"/>
      <dgm:spPr/>
    </dgm:pt>
    <dgm:pt modelId="{8B3DD312-D6AD-42CC-8D6A-66C256B7077C}" type="pres">
      <dgm:prSet presAssocID="{2A6B242D-5CDE-4593-B475-CE8A2C30278C}" presName="hierChild5" presStyleCnt="0"/>
      <dgm:spPr/>
    </dgm:pt>
    <dgm:pt modelId="{C49EEC39-746C-4E0F-8E94-37C512FF34D8}" type="pres">
      <dgm:prSet presAssocID="{B58E7AE7-C20E-4C79-AEF0-55C3BEAD40C1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2" presStyleCnt="6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2" presStyleCnt="6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2" presStyleCnt="6"/>
      <dgm:spPr/>
    </dgm:pt>
    <dgm:pt modelId="{63CC0DFB-9B9A-4C8C-8E1D-19FD6B088668}" type="pres">
      <dgm:prSet presAssocID="{914D0B9F-FA52-4B72-868A-FBC103526FEB}" presName="hierChild4" presStyleCnt="0"/>
      <dgm:spPr/>
    </dgm:pt>
    <dgm:pt modelId="{A9989B00-CF2A-45AE-9EA2-00B1ABBE69D4}" type="pres">
      <dgm:prSet presAssocID="{26D77EF0-471E-49ED-9272-83A30D8CDB1F}" presName="Name37" presStyleLbl="parChTrans1D3" presStyleIdx="3" presStyleCnt="19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3" presStyleCnt="19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3" presStyleCnt="19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22F2C123-915A-40D9-89F4-37C126D8B05B}" type="pres">
      <dgm:prSet presAssocID="{6D2ECB51-2F3D-4A9A-B17C-D041211B851C}" presName="Name37" presStyleLbl="parChTrans1D3" presStyleIdx="4" presStyleCnt="19"/>
      <dgm:spPr/>
    </dgm:pt>
    <dgm:pt modelId="{86CD18D0-A04D-415C-92BE-5EB20093CFAB}" type="pres">
      <dgm:prSet presAssocID="{0AF6BE1F-9CB6-4F85-8A35-33D4C5115213}" presName="hierRoot2" presStyleCnt="0">
        <dgm:presLayoutVars>
          <dgm:hierBranch val="init"/>
        </dgm:presLayoutVars>
      </dgm:prSet>
      <dgm:spPr/>
    </dgm:pt>
    <dgm:pt modelId="{3BA67951-741E-46DA-8C40-53325F1209D5}" type="pres">
      <dgm:prSet presAssocID="{0AF6BE1F-9CB6-4F85-8A35-33D4C5115213}" presName="rootComposite" presStyleCnt="0"/>
      <dgm:spPr/>
    </dgm:pt>
    <dgm:pt modelId="{192A2419-7AA0-40D9-9BA7-C3430A875C56}" type="pres">
      <dgm:prSet presAssocID="{0AF6BE1F-9CB6-4F85-8A35-33D4C5115213}" presName="rootText" presStyleLbl="node3" presStyleIdx="4" presStyleCnt="19">
        <dgm:presLayoutVars>
          <dgm:chPref val="3"/>
        </dgm:presLayoutVars>
      </dgm:prSet>
      <dgm:spPr/>
    </dgm:pt>
    <dgm:pt modelId="{E4A1D037-FF36-40C4-92C1-FFAA85EF0E61}" type="pres">
      <dgm:prSet presAssocID="{0AF6BE1F-9CB6-4F85-8A35-33D4C5115213}" presName="rootConnector" presStyleLbl="node3" presStyleIdx="4" presStyleCnt="19"/>
      <dgm:spPr/>
    </dgm:pt>
    <dgm:pt modelId="{E88A781E-0F1F-41FA-A091-19720157CB00}" type="pres">
      <dgm:prSet presAssocID="{0AF6BE1F-9CB6-4F85-8A35-33D4C5115213}" presName="hierChild4" presStyleCnt="0"/>
      <dgm:spPr/>
    </dgm:pt>
    <dgm:pt modelId="{684B803B-8F4E-4550-993C-9B2C74E4E1B0}" type="pres">
      <dgm:prSet presAssocID="{0AF6BE1F-9CB6-4F85-8A35-33D4C5115213}" presName="hierChild5" presStyleCnt="0"/>
      <dgm:spPr/>
    </dgm:pt>
    <dgm:pt modelId="{C51765FE-39DB-47DD-A78E-BFDF2EF637BA}" type="pres">
      <dgm:prSet presAssocID="{A9A4E0F6-A4E0-44C2-A003-96761793C542}" presName="Name37" presStyleLbl="parChTrans1D3" presStyleIdx="5" presStyleCnt="19"/>
      <dgm:spPr/>
    </dgm:pt>
    <dgm:pt modelId="{D0BE1568-C08E-4E30-A47E-A90E414D1882}" type="pres">
      <dgm:prSet presAssocID="{E8B88821-919E-4E19-B852-E9A2D494256A}" presName="hierRoot2" presStyleCnt="0">
        <dgm:presLayoutVars>
          <dgm:hierBranch val="init"/>
        </dgm:presLayoutVars>
      </dgm:prSet>
      <dgm:spPr/>
    </dgm:pt>
    <dgm:pt modelId="{B715F66F-734F-4A4E-B74A-603BDFB5639A}" type="pres">
      <dgm:prSet presAssocID="{E8B88821-919E-4E19-B852-E9A2D494256A}" presName="rootComposite" presStyleCnt="0"/>
      <dgm:spPr/>
    </dgm:pt>
    <dgm:pt modelId="{5A4415E7-AA3A-4700-98B4-3226E52C9239}" type="pres">
      <dgm:prSet presAssocID="{E8B88821-919E-4E19-B852-E9A2D494256A}" presName="rootText" presStyleLbl="node3" presStyleIdx="5" presStyleCnt="19">
        <dgm:presLayoutVars>
          <dgm:chPref val="3"/>
        </dgm:presLayoutVars>
      </dgm:prSet>
      <dgm:spPr/>
    </dgm:pt>
    <dgm:pt modelId="{0B0728BC-0808-4DD0-A469-320641D6CB14}" type="pres">
      <dgm:prSet presAssocID="{E8B88821-919E-4E19-B852-E9A2D494256A}" presName="rootConnector" presStyleLbl="node3" presStyleIdx="5" presStyleCnt="19"/>
      <dgm:spPr/>
    </dgm:pt>
    <dgm:pt modelId="{1880C6E0-218B-4A93-9FB5-024AC183EEAF}" type="pres">
      <dgm:prSet presAssocID="{E8B88821-919E-4E19-B852-E9A2D494256A}" presName="hierChild4" presStyleCnt="0"/>
      <dgm:spPr/>
    </dgm:pt>
    <dgm:pt modelId="{6CE88737-0127-41F8-BEBF-91BFBAEBE0F7}" type="pres">
      <dgm:prSet presAssocID="{E8B88821-919E-4E19-B852-E9A2D494256A}" presName="hierChild5" presStyleCnt="0"/>
      <dgm:spPr/>
    </dgm:pt>
    <dgm:pt modelId="{02692FA4-68C7-424B-8174-76B669C1BB11}" type="pres">
      <dgm:prSet presAssocID="{8EEA4AB9-F59A-459D-A110-013D01EF31EB}" presName="Name37" presStyleLbl="parChTrans1D3" presStyleIdx="6" presStyleCnt="19"/>
      <dgm:spPr/>
    </dgm:pt>
    <dgm:pt modelId="{B7C39C0C-DDBB-4E5F-ADEB-02BB4200E25A}" type="pres">
      <dgm:prSet presAssocID="{6DEFB62E-7861-4BF4-AE79-FFB888428220}" presName="hierRoot2" presStyleCnt="0">
        <dgm:presLayoutVars>
          <dgm:hierBranch val="init"/>
        </dgm:presLayoutVars>
      </dgm:prSet>
      <dgm:spPr/>
    </dgm:pt>
    <dgm:pt modelId="{C8B7CBE3-0DD5-44BE-BA62-C105DC35A0F0}" type="pres">
      <dgm:prSet presAssocID="{6DEFB62E-7861-4BF4-AE79-FFB888428220}" presName="rootComposite" presStyleCnt="0"/>
      <dgm:spPr/>
    </dgm:pt>
    <dgm:pt modelId="{A314D7B4-CEEF-420F-85F1-8A6630AFDD04}" type="pres">
      <dgm:prSet presAssocID="{6DEFB62E-7861-4BF4-AE79-FFB888428220}" presName="rootText" presStyleLbl="node3" presStyleIdx="6" presStyleCnt="19">
        <dgm:presLayoutVars>
          <dgm:chPref val="3"/>
        </dgm:presLayoutVars>
      </dgm:prSet>
      <dgm:spPr/>
    </dgm:pt>
    <dgm:pt modelId="{D3F369CC-4491-4FBD-9CF3-F5C6F7D22261}" type="pres">
      <dgm:prSet presAssocID="{6DEFB62E-7861-4BF4-AE79-FFB888428220}" presName="rootConnector" presStyleLbl="node3" presStyleIdx="6" presStyleCnt="19"/>
      <dgm:spPr/>
    </dgm:pt>
    <dgm:pt modelId="{CF1DCCD4-0972-48D0-BB38-BBE56068F259}" type="pres">
      <dgm:prSet presAssocID="{6DEFB62E-7861-4BF4-AE79-FFB888428220}" presName="hierChild4" presStyleCnt="0"/>
      <dgm:spPr/>
    </dgm:pt>
    <dgm:pt modelId="{3E8740B6-8A6D-47C5-93DB-7F8D06E742E8}" type="pres">
      <dgm:prSet presAssocID="{6DEFB62E-7861-4BF4-AE79-FFB888428220}" presName="hierChild5" presStyleCnt="0"/>
      <dgm:spPr/>
    </dgm:pt>
    <dgm:pt modelId="{0B4BDD34-D1C7-4858-BAE2-2AB56CB33D78}" type="pres">
      <dgm:prSet presAssocID="{627B4A5A-740B-4543-8238-F23306B58C0F}" presName="Name37" presStyleLbl="parChTrans1D3" presStyleIdx="7" presStyleCnt="19"/>
      <dgm:spPr/>
    </dgm:pt>
    <dgm:pt modelId="{36D1CB04-B1F9-4957-AB08-F98BD22FD10B}" type="pres">
      <dgm:prSet presAssocID="{0A9D4DB9-BEDE-4DDD-8725-35A652608F94}" presName="hierRoot2" presStyleCnt="0">
        <dgm:presLayoutVars>
          <dgm:hierBranch val="init"/>
        </dgm:presLayoutVars>
      </dgm:prSet>
      <dgm:spPr/>
    </dgm:pt>
    <dgm:pt modelId="{A904168F-DB0A-4CBE-B8D0-C5D012B2B71E}" type="pres">
      <dgm:prSet presAssocID="{0A9D4DB9-BEDE-4DDD-8725-35A652608F94}" presName="rootComposite" presStyleCnt="0"/>
      <dgm:spPr/>
    </dgm:pt>
    <dgm:pt modelId="{A35ACB03-E6C8-49E8-83DC-DD2496C118E7}" type="pres">
      <dgm:prSet presAssocID="{0A9D4DB9-BEDE-4DDD-8725-35A652608F94}" presName="rootText" presStyleLbl="node3" presStyleIdx="7" presStyleCnt="19">
        <dgm:presLayoutVars>
          <dgm:chPref val="3"/>
        </dgm:presLayoutVars>
      </dgm:prSet>
      <dgm:spPr/>
    </dgm:pt>
    <dgm:pt modelId="{5CA2E6AD-6A91-4832-BB49-6CC1A9384DEE}" type="pres">
      <dgm:prSet presAssocID="{0A9D4DB9-BEDE-4DDD-8725-35A652608F94}" presName="rootConnector" presStyleLbl="node3" presStyleIdx="7" presStyleCnt="19"/>
      <dgm:spPr/>
    </dgm:pt>
    <dgm:pt modelId="{B002A9EF-07DA-4F73-9A79-58C7D3FC9A6E}" type="pres">
      <dgm:prSet presAssocID="{0A9D4DB9-BEDE-4DDD-8725-35A652608F94}" presName="hierChild4" presStyleCnt="0"/>
      <dgm:spPr/>
    </dgm:pt>
    <dgm:pt modelId="{B1E23C82-66A6-4B7A-AE2B-5AE61FA9EC4E}" type="pres">
      <dgm:prSet presAssocID="{0A9D4DB9-BEDE-4DDD-8725-35A652608F94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FF7F1484-C8B0-456A-A8CB-A757D34C4799}" type="pres">
      <dgm:prSet presAssocID="{A4827805-4A57-4FDE-9BDE-F57C128F6F1F}" presName="Name37" presStyleLbl="parChTrans1D2" presStyleIdx="3" presStyleCnt="6"/>
      <dgm:spPr/>
    </dgm:pt>
    <dgm:pt modelId="{1EB79E1F-7CC0-464B-AEEB-9A02CD4E39D0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D8E039BB-6C5D-4F3D-AABB-7D41F57D8951}" type="pres">
      <dgm:prSet presAssocID="{69ACC0EF-7A00-4141-9919-3D6766D263B4}" presName="rootComposite" presStyleCnt="0"/>
      <dgm:spPr/>
    </dgm:pt>
    <dgm:pt modelId="{5157D9FE-AB47-4C7F-B45E-54A97DF16FD2}" type="pres">
      <dgm:prSet presAssocID="{69ACC0EF-7A00-4141-9919-3D6766D263B4}" presName="rootText" presStyleLbl="node2" presStyleIdx="3" presStyleCnt="6">
        <dgm:presLayoutVars>
          <dgm:chPref val="3"/>
        </dgm:presLayoutVars>
      </dgm:prSet>
      <dgm:spPr/>
    </dgm:pt>
    <dgm:pt modelId="{786F4893-611B-4A33-BEF7-234446F997CC}" type="pres">
      <dgm:prSet presAssocID="{69ACC0EF-7A00-4141-9919-3D6766D263B4}" presName="rootConnector" presStyleLbl="node2" presStyleIdx="3" presStyleCnt="6"/>
      <dgm:spPr/>
    </dgm:pt>
    <dgm:pt modelId="{5F6038EF-4B50-48DC-B63B-1C15071117E0}" type="pres">
      <dgm:prSet presAssocID="{69ACC0EF-7A00-4141-9919-3D6766D263B4}" presName="hierChild4" presStyleCnt="0"/>
      <dgm:spPr/>
    </dgm:pt>
    <dgm:pt modelId="{07863B94-0448-4A95-AA59-386993FAA2CA}" type="pres">
      <dgm:prSet presAssocID="{920EC4D0-8F8E-4C55-9EC6-E71EA41AF13E}" presName="Name37" presStyleLbl="parChTrans1D3" presStyleIdx="8" presStyleCnt="19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8" presStyleCnt="19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8" presStyleCnt="19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AB99E8FF-D4F5-4F34-9170-051E9D7C488A}" type="pres">
      <dgm:prSet presAssocID="{50AC8E44-0DE6-42B7-9963-0E291D43B2B3}" presName="Name37" presStyleLbl="parChTrans1D3" presStyleIdx="9" presStyleCnt="19"/>
      <dgm:spPr/>
    </dgm:pt>
    <dgm:pt modelId="{2F384B11-3A04-4795-A51A-BA5B76AD42D9}" type="pres">
      <dgm:prSet presAssocID="{85705436-7406-43D2-99C1-9C81DFCC3DC2}" presName="hierRoot2" presStyleCnt="0">
        <dgm:presLayoutVars>
          <dgm:hierBranch val="init"/>
        </dgm:presLayoutVars>
      </dgm:prSet>
      <dgm:spPr/>
    </dgm:pt>
    <dgm:pt modelId="{4CC085A9-B5E9-40FA-B5AB-E9779FCF6483}" type="pres">
      <dgm:prSet presAssocID="{85705436-7406-43D2-99C1-9C81DFCC3DC2}" presName="rootComposite" presStyleCnt="0"/>
      <dgm:spPr/>
    </dgm:pt>
    <dgm:pt modelId="{9071C96E-F6EB-4C74-9500-561BF93FBEDC}" type="pres">
      <dgm:prSet presAssocID="{85705436-7406-43D2-99C1-9C81DFCC3DC2}" presName="rootText" presStyleLbl="node3" presStyleIdx="9" presStyleCnt="19">
        <dgm:presLayoutVars>
          <dgm:chPref val="3"/>
        </dgm:presLayoutVars>
      </dgm:prSet>
      <dgm:spPr/>
    </dgm:pt>
    <dgm:pt modelId="{12E15E20-C810-48BF-843F-CA043065341A}" type="pres">
      <dgm:prSet presAssocID="{85705436-7406-43D2-99C1-9C81DFCC3DC2}" presName="rootConnector" presStyleLbl="node3" presStyleIdx="9" presStyleCnt="19"/>
      <dgm:spPr/>
    </dgm:pt>
    <dgm:pt modelId="{C6CF336C-37E2-4ADF-AA08-ADD48C671D5F}" type="pres">
      <dgm:prSet presAssocID="{85705436-7406-43D2-99C1-9C81DFCC3DC2}" presName="hierChild4" presStyleCnt="0"/>
      <dgm:spPr/>
    </dgm:pt>
    <dgm:pt modelId="{DC8986AB-EE6E-4910-A238-03B34886781F}" type="pres">
      <dgm:prSet presAssocID="{85705436-7406-43D2-99C1-9C81DFCC3DC2}" presName="hierChild5" presStyleCnt="0"/>
      <dgm:spPr/>
    </dgm:pt>
    <dgm:pt modelId="{1102DDBF-E2DB-472F-96A1-CB3462977B0D}" type="pres">
      <dgm:prSet presAssocID="{27C11121-FCCA-4B10-A793-21F6883A2B3E}" presName="Name37" presStyleLbl="parChTrans1D3" presStyleIdx="10" presStyleCnt="19"/>
      <dgm:spPr/>
    </dgm:pt>
    <dgm:pt modelId="{36A5569B-3EA8-4F68-824F-6B3158F9A4F3}" type="pres">
      <dgm:prSet presAssocID="{FABA4A36-4677-4E48-AFEE-9C5BA105FA23}" presName="hierRoot2" presStyleCnt="0">
        <dgm:presLayoutVars>
          <dgm:hierBranch val="init"/>
        </dgm:presLayoutVars>
      </dgm:prSet>
      <dgm:spPr/>
    </dgm:pt>
    <dgm:pt modelId="{23457ABA-1287-4FB7-84C9-4017CD179B0C}" type="pres">
      <dgm:prSet presAssocID="{FABA4A36-4677-4E48-AFEE-9C5BA105FA23}" presName="rootComposite" presStyleCnt="0"/>
      <dgm:spPr/>
    </dgm:pt>
    <dgm:pt modelId="{03F23493-885A-4227-8053-3F9491645E6B}" type="pres">
      <dgm:prSet presAssocID="{FABA4A36-4677-4E48-AFEE-9C5BA105FA23}" presName="rootText" presStyleLbl="node3" presStyleIdx="10" presStyleCnt="19">
        <dgm:presLayoutVars>
          <dgm:chPref val="3"/>
        </dgm:presLayoutVars>
      </dgm:prSet>
      <dgm:spPr/>
    </dgm:pt>
    <dgm:pt modelId="{2110068C-4F27-447A-8E62-A5A18518D8AC}" type="pres">
      <dgm:prSet presAssocID="{FABA4A36-4677-4E48-AFEE-9C5BA105FA23}" presName="rootConnector" presStyleLbl="node3" presStyleIdx="10" presStyleCnt="19"/>
      <dgm:spPr/>
    </dgm:pt>
    <dgm:pt modelId="{F76CC958-15A9-44F1-A1D1-4556E2236775}" type="pres">
      <dgm:prSet presAssocID="{FABA4A36-4677-4E48-AFEE-9C5BA105FA23}" presName="hierChild4" presStyleCnt="0"/>
      <dgm:spPr/>
    </dgm:pt>
    <dgm:pt modelId="{4CC8F878-D97D-468B-99A9-064898822885}" type="pres">
      <dgm:prSet presAssocID="{FABA4A36-4677-4E48-AFEE-9C5BA105FA23}" presName="hierChild5" presStyleCnt="0"/>
      <dgm:spPr/>
    </dgm:pt>
    <dgm:pt modelId="{EF01AA01-2187-414E-B97C-CC73DD7684C6}" type="pres">
      <dgm:prSet presAssocID="{69ACC0EF-7A00-4141-9919-3D6766D263B4}" presName="hierChild5" presStyleCnt="0"/>
      <dgm:spPr/>
    </dgm:pt>
    <dgm:pt modelId="{0645BBFD-5DC2-4A9F-80EA-BAB90E9597EF}" type="pres">
      <dgm:prSet presAssocID="{2BD612FA-411C-4B4F-9787-A7D7CC6D8E3B}" presName="Name37" presStyleLbl="parChTrans1D2" presStyleIdx="4" presStyleCnt="6"/>
      <dgm:spPr/>
    </dgm:pt>
    <dgm:pt modelId="{EEBCC230-2D71-438A-9091-2B58AEEE58ED}" type="pres">
      <dgm:prSet presAssocID="{085E5541-8C6C-4E58-AC56-9CFC41CE3B2A}" presName="hierRoot2" presStyleCnt="0">
        <dgm:presLayoutVars>
          <dgm:hierBranch val="init"/>
        </dgm:presLayoutVars>
      </dgm:prSet>
      <dgm:spPr/>
    </dgm:pt>
    <dgm:pt modelId="{3BDC78A4-578E-424A-ADFE-7D59D0EABA3D}" type="pres">
      <dgm:prSet presAssocID="{085E5541-8C6C-4E58-AC56-9CFC41CE3B2A}" presName="rootComposite" presStyleCnt="0"/>
      <dgm:spPr/>
    </dgm:pt>
    <dgm:pt modelId="{6FBE0DBC-6BF1-41CA-92DC-01F7234187CD}" type="pres">
      <dgm:prSet presAssocID="{085E5541-8C6C-4E58-AC56-9CFC41CE3B2A}" presName="rootText" presStyleLbl="node2" presStyleIdx="4" presStyleCnt="6">
        <dgm:presLayoutVars>
          <dgm:chPref val="3"/>
        </dgm:presLayoutVars>
      </dgm:prSet>
      <dgm:spPr/>
    </dgm:pt>
    <dgm:pt modelId="{ED6CA46D-B22A-4D97-98FD-AE0406C333BE}" type="pres">
      <dgm:prSet presAssocID="{085E5541-8C6C-4E58-AC56-9CFC41CE3B2A}" presName="rootConnector" presStyleLbl="node2" presStyleIdx="4" presStyleCnt="6"/>
      <dgm:spPr/>
    </dgm:pt>
    <dgm:pt modelId="{996E8A1C-B9FD-4F77-9DCD-82EB50E5C13E}" type="pres">
      <dgm:prSet presAssocID="{085E5541-8C6C-4E58-AC56-9CFC41CE3B2A}" presName="hierChild4" presStyleCnt="0"/>
      <dgm:spPr/>
    </dgm:pt>
    <dgm:pt modelId="{85290BF2-CA99-4DCE-8FD5-A87A68A05487}" type="pres">
      <dgm:prSet presAssocID="{2C8AD7CB-5F2C-4F9C-9B92-843C44E41827}" presName="Name37" presStyleLbl="parChTrans1D3" presStyleIdx="11" presStyleCnt="19"/>
      <dgm:spPr/>
    </dgm:pt>
    <dgm:pt modelId="{4E50CC5D-D593-4DBB-A5C8-912CCC680684}" type="pres">
      <dgm:prSet presAssocID="{3A22B03C-022D-48BC-BB4D-14A8E3E2B3DE}" presName="hierRoot2" presStyleCnt="0">
        <dgm:presLayoutVars>
          <dgm:hierBranch val="init"/>
        </dgm:presLayoutVars>
      </dgm:prSet>
      <dgm:spPr/>
    </dgm:pt>
    <dgm:pt modelId="{2823C3B4-F099-40FC-B544-97E11EB57938}" type="pres">
      <dgm:prSet presAssocID="{3A22B03C-022D-48BC-BB4D-14A8E3E2B3DE}" presName="rootComposite" presStyleCnt="0"/>
      <dgm:spPr/>
    </dgm:pt>
    <dgm:pt modelId="{93BE1464-E401-416A-9FF3-99E9D8E0ED93}" type="pres">
      <dgm:prSet presAssocID="{3A22B03C-022D-48BC-BB4D-14A8E3E2B3DE}" presName="rootText" presStyleLbl="node3" presStyleIdx="11" presStyleCnt="19">
        <dgm:presLayoutVars>
          <dgm:chPref val="3"/>
        </dgm:presLayoutVars>
      </dgm:prSet>
      <dgm:spPr/>
    </dgm:pt>
    <dgm:pt modelId="{A8BDBC03-6125-4E3A-AFFC-4F7FDCCB8FED}" type="pres">
      <dgm:prSet presAssocID="{3A22B03C-022D-48BC-BB4D-14A8E3E2B3DE}" presName="rootConnector" presStyleLbl="node3" presStyleIdx="11" presStyleCnt="19"/>
      <dgm:spPr/>
    </dgm:pt>
    <dgm:pt modelId="{534FDF61-EC7C-45B2-9608-3A975E7F2738}" type="pres">
      <dgm:prSet presAssocID="{3A22B03C-022D-48BC-BB4D-14A8E3E2B3DE}" presName="hierChild4" presStyleCnt="0"/>
      <dgm:spPr/>
    </dgm:pt>
    <dgm:pt modelId="{8BCF8F46-46C2-4F45-8E68-52F49BEC125C}" type="pres">
      <dgm:prSet presAssocID="{3A22B03C-022D-48BC-BB4D-14A8E3E2B3DE}" presName="hierChild5" presStyleCnt="0"/>
      <dgm:spPr/>
    </dgm:pt>
    <dgm:pt modelId="{0BED342A-DBE0-4D8F-A800-535E1A5C6241}" type="pres">
      <dgm:prSet presAssocID="{AAF889F3-CB5A-4A1D-BF0C-5B6E5536264C}" presName="Name37" presStyleLbl="parChTrans1D3" presStyleIdx="12" presStyleCnt="19"/>
      <dgm:spPr/>
    </dgm:pt>
    <dgm:pt modelId="{DF2E749A-3D29-4E17-95BF-5A6081E8891B}" type="pres">
      <dgm:prSet presAssocID="{04464068-6A7F-4F1D-979D-1E9475FEC431}" presName="hierRoot2" presStyleCnt="0">
        <dgm:presLayoutVars>
          <dgm:hierBranch val="init"/>
        </dgm:presLayoutVars>
      </dgm:prSet>
      <dgm:spPr/>
    </dgm:pt>
    <dgm:pt modelId="{8E2343D6-DC17-49A5-BC54-1334CCAFD3F6}" type="pres">
      <dgm:prSet presAssocID="{04464068-6A7F-4F1D-979D-1E9475FEC431}" presName="rootComposite" presStyleCnt="0"/>
      <dgm:spPr/>
    </dgm:pt>
    <dgm:pt modelId="{D63FB6C6-0FBB-4EDF-88F2-3D66B23DC2BE}" type="pres">
      <dgm:prSet presAssocID="{04464068-6A7F-4F1D-979D-1E9475FEC431}" presName="rootText" presStyleLbl="node3" presStyleIdx="12" presStyleCnt="19">
        <dgm:presLayoutVars>
          <dgm:chPref val="3"/>
        </dgm:presLayoutVars>
      </dgm:prSet>
      <dgm:spPr/>
    </dgm:pt>
    <dgm:pt modelId="{92313BB5-2D8C-4550-8318-69D0F4282616}" type="pres">
      <dgm:prSet presAssocID="{04464068-6A7F-4F1D-979D-1E9475FEC431}" presName="rootConnector" presStyleLbl="node3" presStyleIdx="12" presStyleCnt="19"/>
      <dgm:spPr/>
    </dgm:pt>
    <dgm:pt modelId="{1D0AA440-C5AB-48A9-BCF7-3F31B915B689}" type="pres">
      <dgm:prSet presAssocID="{04464068-6A7F-4F1D-979D-1E9475FEC431}" presName="hierChild4" presStyleCnt="0"/>
      <dgm:spPr/>
    </dgm:pt>
    <dgm:pt modelId="{57F44942-CA30-4021-A11A-0CC318208330}" type="pres">
      <dgm:prSet presAssocID="{04464068-6A7F-4F1D-979D-1E9475FEC431}" presName="hierChild5" presStyleCnt="0"/>
      <dgm:spPr/>
    </dgm:pt>
    <dgm:pt modelId="{78F7C3F8-7F29-4B9E-8778-B24BE59A77FA}" type="pres">
      <dgm:prSet presAssocID="{990D0F20-378C-4A28-85C0-2FA303A51655}" presName="Name37" presStyleLbl="parChTrans1D3" presStyleIdx="13" presStyleCnt="19"/>
      <dgm:spPr/>
    </dgm:pt>
    <dgm:pt modelId="{714E0BB5-1D6D-4A1C-80B6-C345D5A7054C}" type="pres">
      <dgm:prSet presAssocID="{893D98CA-69E6-4B02-8AEE-06529D35E5FB}" presName="hierRoot2" presStyleCnt="0">
        <dgm:presLayoutVars>
          <dgm:hierBranch val="init"/>
        </dgm:presLayoutVars>
      </dgm:prSet>
      <dgm:spPr/>
    </dgm:pt>
    <dgm:pt modelId="{977317E0-7C81-4B3C-B4BE-C7BB68A2354D}" type="pres">
      <dgm:prSet presAssocID="{893D98CA-69E6-4B02-8AEE-06529D35E5FB}" presName="rootComposite" presStyleCnt="0"/>
      <dgm:spPr/>
    </dgm:pt>
    <dgm:pt modelId="{DCB0CBF7-DE9D-48B8-B2C2-EA6B93829FA0}" type="pres">
      <dgm:prSet presAssocID="{893D98CA-69E6-4B02-8AEE-06529D35E5FB}" presName="rootText" presStyleLbl="node3" presStyleIdx="13" presStyleCnt="19">
        <dgm:presLayoutVars>
          <dgm:chPref val="3"/>
        </dgm:presLayoutVars>
      </dgm:prSet>
      <dgm:spPr/>
    </dgm:pt>
    <dgm:pt modelId="{31008456-5F93-4436-A93E-91CACF18D0E9}" type="pres">
      <dgm:prSet presAssocID="{893D98CA-69E6-4B02-8AEE-06529D35E5FB}" presName="rootConnector" presStyleLbl="node3" presStyleIdx="13" presStyleCnt="19"/>
      <dgm:spPr/>
    </dgm:pt>
    <dgm:pt modelId="{B622386A-BB80-4172-A983-220C7A88885A}" type="pres">
      <dgm:prSet presAssocID="{893D98CA-69E6-4B02-8AEE-06529D35E5FB}" presName="hierChild4" presStyleCnt="0"/>
      <dgm:spPr/>
    </dgm:pt>
    <dgm:pt modelId="{68D087BF-D74A-451A-8695-3397ABA25DB2}" type="pres">
      <dgm:prSet presAssocID="{893D98CA-69E6-4B02-8AEE-06529D35E5FB}" presName="hierChild5" presStyleCnt="0"/>
      <dgm:spPr/>
    </dgm:pt>
    <dgm:pt modelId="{75910CE5-FEBF-4D13-872A-54DFF55D3826}" type="pres">
      <dgm:prSet presAssocID="{085E5541-8C6C-4E58-AC56-9CFC41CE3B2A}" presName="hierChild5" presStyleCnt="0"/>
      <dgm:spPr/>
    </dgm:pt>
    <dgm:pt modelId="{23AF9ABF-1749-4E8D-B61E-6428DC850552}" type="pres">
      <dgm:prSet presAssocID="{E41E2537-78D2-4DAB-8163-705F0B9B24E4}" presName="Name37" presStyleLbl="parChTrans1D2" presStyleIdx="5" presStyleCnt="6"/>
      <dgm:spPr/>
    </dgm:pt>
    <dgm:pt modelId="{F6BF1906-ED3C-4044-9745-177BCA18F651}" type="pres">
      <dgm:prSet presAssocID="{DB2B9AF6-759E-4C7E-BE15-5DEBCC697773}" presName="hierRoot2" presStyleCnt="0">
        <dgm:presLayoutVars>
          <dgm:hierBranch val="init"/>
        </dgm:presLayoutVars>
      </dgm:prSet>
      <dgm:spPr/>
    </dgm:pt>
    <dgm:pt modelId="{57D5D1CF-76B6-40ED-B29F-95A991F1B9D0}" type="pres">
      <dgm:prSet presAssocID="{DB2B9AF6-759E-4C7E-BE15-5DEBCC697773}" presName="rootComposite" presStyleCnt="0"/>
      <dgm:spPr/>
    </dgm:pt>
    <dgm:pt modelId="{A9253893-70BE-4002-BD3F-428B9FE80B5A}" type="pres">
      <dgm:prSet presAssocID="{DB2B9AF6-759E-4C7E-BE15-5DEBCC697773}" presName="rootText" presStyleLbl="node2" presStyleIdx="5" presStyleCnt="6">
        <dgm:presLayoutVars>
          <dgm:chPref val="3"/>
        </dgm:presLayoutVars>
      </dgm:prSet>
      <dgm:spPr/>
    </dgm:pt>
    <dgm:pt modelId="{2BA04766-FB22-44A2-AE5F-8C70394CB2F5}" type="pres">
      <dgm:prSet presAssocID="{DB2B9AF6-759E-4C7E-BE15-5DEBCC697773}" presName="rootConnector" presStyleLbl="node2" presStyleIdx="5" presStyleCnt="6"/>
      <dgm:spPr/>
    </dgm:pt>
    <dgm:pt modelId="{23637DF5-5C70-40F1-9D46-0D19CCB68096}" type="pres">
      <dgm:prSet presAssocID="{DB2B9AF6-759E-4C7E-BE15-5DEBCC697773}" presName="hierChild4" presStyleCnt="0"/>
      <dgm:spPr/>
    </dgm:pt>
    <dgm:pt modelId="{A3DB874A-0A32-4351-92B1-6EFE8D2052B6}" type="pres">
      <dgm:prSet presAssocID="{6D4E56A6-D0C2-4DAB-B37D-E2B3B33D5A39}" presName="Name37" presStyleLbl="parChTrans1D3" presStyleIdx="14" presStyleCnt="19"/>
      <dgm:spPr/>
    </dgm:pt>
    <dgm:pt modelId="{D596B6F3-E575-4BBC-80DB-36F23D261CA0}" type="pres">
      <dgm:prSet presAssocID="{A02340FD-E578-40D4-89D4-756C0645D995}" presName="hierRoot2" presStyleCnt="0">
        <dgm:presLayoutVars>
          <dgm:hierBranch val="init"/>
        </dgm:presLayoutVars>
      </dgm:prSet>
      <dgm:spPr/>
    </dgm:pt>
    <dgm:pt modelId="{CDA8E25E-5FB9-41C6-89CA-31857861B03D}" type="pres">
      <dgm:prSet presAssocID="{A02340FD-E578-40D4-89D4-756C0645D995}" presName="rootComposite" presStyleCnt="0"/>
      <dgm:spPr/>
    </dgm:pt>
    <dgm:pt modelId="{99A8B359-8CE1-4239-A6D9-D105591F5A10}" type="pres">
      <dgm:prSet presAssocID="{A02340FD-E578-40D4-89D4-756C0645D995}" presName="rootText" presStyleLbl="node3" presStyleIdx="14" presStyleCnt="19">
        <dgm:presLayoutVars>
          <dgm:chPref val="3"/>
        </dgm:presLayoutVars>
      </dgm:prSet>
      <dgm:spPr/>
    </dgm:pt>
    <dgm:pt modelId="{EE84F68F-B6E2-4E33-8F66-8381B07C68BD}" type="pres">
      <dgm:prSet presAssocID="{A02340FD-E578-40D4-89D4-756C0645D995}" presName="rootConnector" presStyleLbl="node3" presStyleIdx="14" presStyleCnt="19"/>
      <dgm:spPr/>
    </dgm:pt>
    <dgm:pt modelId="{A2A3F5E8-3162-46D8-8572-809C692C0119}" type="pres">
      <dgm:prSet presAssocID="{A02340FD-E578-40D4-89D4-756C0645D995}" presName="hierChild4" presStyleCnt="0"/>
      <dgm:spPr/>
    </dgm:pt>
    <dgm:pt modelId="{42AA8EC6-C3D8-4BAF-95EB-3929A3124CCA}" type="pres">
      <dgm:prSet presAssocID="{A02340FD-E578-40D4-89D4-756C0645D995}" presName="hierChild5" presStyleCnt="0"/>
      <dgm:spPr/>
    </dgm:pt>
    <dgm:pt modelId="{DABF952D-051A-477D-A314-3B88EEC73EBF}" type="pres">
      <dgm:prSet presAssocID="{A57FE938-7179-4D2E-BF1E-5451732CB5BA}" presName="Name37" presStyleLbl="parChTrans1D3" presStyleIdx="15" presStyleCnt="19"/>
      <dgm:spPr/>
    </dgm:pt>
    <dgm:pt modelId="{673BA9F1-95C2-4DF4-ACE8-3F89CFA5275E}" type="pres">
      <dgm:prSet presAssocID="{45116ED6-98E8-424A-AA81-6F06ECBAB3FA}" presName="hierRoot2" presStyleCnt="0">
        <dgm:presLayoutVars>
          <dgm:hierBranch val="init"/>
        </dgm:presLayoutVars>
      </dgm:prSet>
      <dgm:spPr/>
    </dgm:pt>
    <dgm:pt modelId="{C4FA632F-0647-4F58-BC8B-9731266F2C63}" type="pres">
      <dgm:prSet presAssocID="{45116ED6-98E8-424A-AA81-6F06ECBAB3FA}" presName="rootComposite" presStyleCnt="0"/>
      <dgm:spPr/>
    </dgm:pt>
    <dgm:pt modelId="{7E67A929-5C5C-4283-A016-34C284017FD5}" type="pres">
      <dgm:prSet presAssocID="{45116ED6-98E8-424A-AA81-6F06ECBAB3FA}" presName="rootText" presStyleLbl="node3" presStyleIdx="15" presStyleCnt="19">
        <dgm:presLayoutVars>
          <dgm:chPref val="3"/>
        </dgm:presLayoutVars>
      </dgm:prSet>
      <dgm:spPr/>
    </dgm:pt>
    <dgm:pt modelId="{21CC384E-242A-43C5-9F20-882B550A3344}" type="pres">
      <dgm:prSet presAssocID="{45116ED6-98E8-424A-AA81-6F06ECBAB3FA}" presName="rootConnector" presStyleLbl="node3" presStyleIdx="15" presStyleCnt="19"/>
      <dgm:spPr/>
    </dgm:pt>
    <dgm:pt modelId="{15E19792-BDBF-480B-89A6-AB08E6E622CF}" type="pres">
      <dgm:prSet presAssocID="{45116ED6-98E8-424A-AA81-6F06ECBAB3FA}" presName="hierChild4" presStyleCnt="0"/>
      <dgm:spPr/>
    </dgm:pt>
    <dgm:pt modelId="{EBC3701A-25E6-41A1-BAB1-35D06AC69B0A}" type="pres">
      <dgm:prSet presAssocID="{45116ED6-98E8-424A-AA81-6F06ECBAB3FA}" presName="hierChild5" presStyleCnt="0"/>
      <dgm:spPr/>
    </dgm:pt>
    <dgm:pt modelId="{477F9A64-81D5-43B8-85D5-4E26FC85D5DB}" type="pres">
      <dgm:prSet presAssocID="{6FD86F58-BE81-49A2-B4C5-264105018623}" presName="Name37" presStyleLbl="parChTrans1D3" presStyleIdx="16" presStyleCnt="19"/>
      <dgm:spPr/>
    </dgm:pt>
    <dgm:pt modelId="{5ACC76D7-02BA-4C9D-891E-B18C66FE134D}" type="pres">
      <dgm:prSet presAssocID="{6BD01CED-1D45-4D7B-8B4D-B50C9C2200D0}" presName="hierRoot2" presStyleCnt="0">
        <dgm:presLayoutVars>
          <dgm:hierBranch val="init"/>
        </dgm:presLayoutVars>
      </dgm:prSet>
      <dgm:spPr/>
    </dgm:pt>
    <dgm:pt modelId="{AA5FC65C-09F4-4753-9E24-99817826ACC3}" type="pres">
      <dgm:prSet presAssocID="{6BD01CED-1D45-4D7B-8B4D-B50C9C2200D0}" presName="rootComposite" presStyleCnt="0"/>
      <dgm:spPr/>
    </dgm:pt>
    <dgm:pt modelId="{A1CC24BE-16B0-48FB-B562-2D285C84EFEB}" type="pres">
      <dgm:prSet presAssocID="{6BD01CED-1D45-4D7B-8B4D-B50C9C2200D0}" presName="rootText" presStyleLbl="node3" presStyleIdx="16" presStyleCnt="19">
        <dgm:presLayoutVars>
          <dgm:chPref val="3"/>
        </dgm:presLayoutVars>
      </dgm:prSet>
      <dgm:spPr/>
    </dgm:pt>
    <dgm:pt modelId="{294EFA2D-1E78-4D81-937D-D24404ED95F2}" type="pres">
      <dgm:prSet presAssocID="{6BD01CED-1D45-4D7B-8B4D-B50C9C2200D0}" presName="rootConnector" presStyleLbl="node3" presStyleIdx="16" presStyleCnt="19"/>
      <dgm:spPr/>
    </dgm:pt>
    <dgm:pt modelId="{E475C6D2-96D6-4406-93D2-589D676F03CA}" type="pres">
      <dgm:prSet presAssocID="{6BD01CED-1D45-4D7B-8B4D-B50C9C2200D0}" presName="hierChild4" presStyleCnt="0"/>
      <dgm:spPr/>
    </dgm:pt>
    <dgm:pt modelId="{A681241F-31DD-4F37-8458-A5800DE55E75}" type="pres">
      <dgm:prSet presAssocID="{6BD01CED-1D45-4D7B-8B4D-B50C9C2200D0}" presName="hierChild5" presStyleCnt="0"/>
      <dgm:spPr/>
    </dgm:pt>
    <dgm:pt modelId="{4A3C90BA-CCAD-49F3-85FD-D59C6B95BE0D}" type="pres">
      <dgm:prSet presAssocID="{35D5D09A-F67C-4DDC-90EA-6C6FCE7A8004}" presName="Name37" presStyleLbl="parChTrans1D3" presStyleIdx="17" presStyleCnt="19"/>
      <dgm:spPr/>
    </dgm:pt>
    <dgm:pt modelId="{39EFF159-A339-4E04-9044-2B034D6726D8}" type="pres">
      <dgm:prSet presAssocID="{6062FF9B-E2E1-4DFE-B3FF-8ED1B2B94AA4}" presName="hierRoot2" presStyleCnt="0">
        <dgm:presLayoutVars>
          <dgm:hierBranch val="init"/>
        </dgm:presLayoutVars>
      </dgm:prSet>
      <dgm:spPr/>
    </dgm:pt>
    <dgm:pt modelId="{99A58E70-461C-42ED-9A68-A7DA2A74481A}" type="pres">
      <dgm:prSet presAssocID="{6062FF9B-E2E1-4DFE-B3FF-8ED1B2B94AA4}" presName="rootComposite" presStyleCnt="0"/>
      <dgm:spPr/>
    </dgm:pt>
    <dgm:pt modelId="{07BB03D5-335E-41BC-BD0C-C1F50FBCD726}" type="pres">
      <dgm:prSet presAssocID="{6062FF9B-E2E1-4DFE-B3FF-8ED1B2B94AA4}" presName="rootText" presStyleLbl="node3" presStyleIdx="17" presStyleCnt="19">
        <dgm:presLayoutVars>
          <dgm:chPref val="3"/>
        </dgm:presLayoutVars>
      </dgm:prSet>
      <dgm:spPr/>
    </dgm:pt>
    <dgm:pt modelId="{1E8C3C6D-A2C7-4013-8428-8B9B2E2E4D1A}" type="pres">
      <dgm:prSet presAssocID="{6062FF9B-E2E1-4DFE-B3FF-8ED1B2B94AA4}" presName="rootConnector" presStyleLbl="node3" presStyleIdx="17" presStyleCnt="19"/>
      <dgm:spPr/>
    </dgm:pt>
    <dgm:pt modelId="{AF6C2271-F961-463C-9B70-7EB77FBA407D}" type="pres">
      <dgm:prSet presAssocID="{6062FF9B-E2E1-4DFE-B3FF-8ED1B2B94AA4}" presName="hierChild4" presStyleCnt="0"/>
      <dgm:spPr/>
    </dgm:pt>
    <dgm:pt modelId="{B09669EF-189D-46EA-99DD-04413EDC1B59}" type="pres">
      <dgm:prSet presAssocID="{6062FF9B-E2E1-4DFE-B3FF-8ED1B2B94AA4}" presName="hierChild5" presStyleCnt="0"/>
      <dgm:spPr/>
    </dgm:pt>
    <dgm:pt modelId="{D36A8D4A-641E-4268-944C-3968822F8400}" type="pres">
      <dgm:prSet presAssocID="{59FE1FF9-711F-4B98-B7AA-AFCC945EE194}" presName="Name37" presStyleLbl="parChTrans1D3" presStyleIdx="18" presStyleCnt="19"/>
      <dgm:spPr/>
    </dgm:pt>
    <dgm:pt modelId="{8AD4527B-2A35-4FB1-925A-48FDC5CE251D}" type="pres">
      <dgm:prSet presAssocID="{2CA1B879-F153-4036-A6D1-A4133C2C71CB}" presName="hierRoot2" presStyleCnt="0">
        <dgm:presLayoutVars>
          <dgm:hierBranch val="init"/>
        </dgm:presLayoutVars>
      </dgm:prSet>
      <dgm:spPr/>
    </dgm:pt>
    <dgm:pt modelId="{B3AF46F0-5EE7-46A0-8314-7C732F2A854C}" type="pres">
      <dgm:prSet presAssocID="{2CA1B879-F153-4036-A6D1-A4133C2C71CB}" presName="rootComposite" presStyleCnt="0"/>
      <dgm:spPr/>
    </dgm:pt>
    <dgm:pt modelId="{C159E8FD-030F-482A-B971-E1E65A749995}" type="pres">
      <dgm:prSet presAssocID="{2CA1B879-F153-4036-A6D1-A4133C2C71CB}" presName="rootText" presStyleLbl="node3" presStyleIdx="18" presStyleCnt="19">
        <dgm:presLayoutVars>
          <dgm:chPref val="3"/>
        </dgm:presLayoutVars>
      </dgm:prSet>
      <dgm:spPr/>
    </dgm:pt>
    <dgm:pt modelId="{0065FCB4-BED9-4A2E-BA72-16CC45B96FFD}" type="pres">
      <dgm:prSet presAssocID="{2CA1B879-F153-4036-A6D1-A4133C2C71CB}" presName="rootConnector" presStyleLbl="node3" presStyleIdx="18" presStyleCnt="19"/>
      <dgm:spPr/>
    </dgm:pt>
    <dgm:pt modelId="{A37D60B4-8742-48F8-B902-81E4E7A5CB0F}" type="pres">
      <dgm:prSet presAssocID="{2CA1B879-F153-4036-A6D1-A4133C2C71CB}" presName="hierChild4" presStyleCnt="0"/>
      <dgm:spPr/>
    </dgm:pt>
    <dgm:pt modelId="{3FA83B30-1B43-4898-B333-885D4B11EA2D}" type="pres">
      <dgm:prSet presAssocID="{2CA1B879-F153-4036-A6D1-A4133C2C71CB}" presName="hierChild5" presStyleCnt="0"/>
      <dgm:spPr/>
    </dgm:pt>
    <dgm:pt modelId="{E71BE3DF-4E19-43E6-87B0-640006803210}" type="pres">
      <dgm:prSet presAssocID="{DB2B9AF6-759E-4C7E-BE15-5DEBCC697773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</dgm:ptLst>
  <dgm:cxnLst>
    <dgm:cxn modelId="{0AA36A03-A6D1-4C39-9063-44DB10D4FE9D}" srcId="{085E5541-8C6C-4E58-AC56-9CFC41CE3B2A}" destId="{3A22B03C-022D-48BC-BB4D-14A8E3E2B3DE}" srcOrd="0" destOrd="0" parTransId="{2C8AD7CB-5F2C-4F9C-9B92-843C44E41827}" sibTransId="{CA94813A-62DB-4332-B453-29310E9D52FD}"/>
    <dgm:cxn modelId="{BA7DC305-435C-4625-AF5F-0443778E5840}" srcId="{B69A64DB-1714-436F-90C8-41D514202708}" destId="{B58E7AE7-C20E-4C79-AEF0-55C3BEAD40C1}" srcOrd="1" destOrd="0" parTransId="{63B38F9B-4F9C-4C36-9007-BF6E57FEFC8C}" sibTransId="{82D2B4F5-5FC6-4DCC-BD76-9296A581E9C4}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AC2F360C-CAD7-4A86-9A76-C4D8C56DFCF0}" type="presOf" srcId="{B58E7AE7-C20E-4C79-AEF0-55C3BEAD40C1}" destId="{D6E747D7-119C-4C23-912B-232D3D537DCD}" srcOrd="1" destOrd="0" presId="urn:microsoft.com/office/officeart/2005/8/layout/orgChart1"/>
    <dgm:cxn modelId="{4B739E0E-93EB-400C-A17B-C70A419CC826}" srcId="{B69A64DB-1714-436F-90C8-41D514202708}" destId="{4001DED7-CAA9-4514-BA03-748C39458DE5}" srcOrd="0" destOrd="0" parTransId="{A9C34F63-06BA-40A0-B2FD-B70C18DC754B}" sibTransId="{3800F0A8-5884-4E7C-A123-CEB55463C4BB}"/>
    <dgm:cxn modelId="{03843C0F-77BF-4A42-AEFC-971E220AFD1B}" type="presOf" srcId="{45116ED6-98E8-424A-AA81-6F06ECBAB3FA}" destId="{7E67A929-5C5C-4283-A016-34C284017FD5}" srcOrd="0" destOrd="0" presId="urn:microsoft.com/office/officeart/2005/8/layout/orgChart1"/>
    <dgm:cxn modelId="{66A6D410-FFFF-41C9-B623-004CCF3C06DB}" srcId="{B69A64DB-1714-436F-90C8-41D514202708}" destId="{DB2B9AF6-759E-4C7E-BE15-5DEBCC697773}" srcOrd="5" destOrd="0" parTransId="{E41E2537-78D2-4DAB-8163-705F0B9B24E4}" sibTransId="{D00869E8-E3A6-4925-9ECC-B3567BBF823E}"/>
    <dgm:cxn modelId="{60B23116-4780-4A28-9E93-D8477211A617}" type="presOf" srcId="{2A6B242D-5CDE-4593-B475-CE8A2C30278C}" destId="{D1C542B5-7A60-4669-85E7-EA6D80223C03}" srcOrd="1" destOrd="0" presId="urn:microsoft.com/office/officeart/2005/8/layout/orgChart1"/>
    <dgm:cxn modelId="{DDDABC18-555B-4E99-984E-36AE8A2772C8}" type="presOf" srcId="{0D924222-92DC-401D-B128-E49772CD5C01}" destId="{1FF84DE4-059D-4AE4-9BC2-91E4FE77B111}" srcOrd="1" destOrd="0" presId="urn:microsoft.com/office/officeart/2005/8/layout/orgChart1"/>
    <dgm:cxn modelId="{8969ED1A-A532-47E0-A809-C18AE53DBE5B}" srcId="{4001DED7-CAA9-4514-BA03-748C39458DE5}" destId="{CF12D951-5004-4BD2-8FDF-A88F922F0F9A}" srcOrd="0" destOrd="0" parTransId="{8988F6F6-F2D4-41D4-8365-E8D67DC61266}" sibTransId="{D022C765-7212-497A-9187-B1377150753B}"/>
    <dgm:cxn modelId="{CF68D01C-05ED-4254-B9B2-DBCEFC511334}" type="presOf" srcId="{6062FF9B-E2E1-4DFE-B3FF-8ED1B2B94AA4}" destId="{1E8C3C6D-A2C7-4013-8428-8B9B2E2E4D1A}" srcOrd="1" destOrd="0" presId="urn:microsoft.com/office/officeart/2005/8/layout/orgChart1"/>
    <dgm:cxn modelId="{C210951E-7D4B-4474-84F4-7522D55258BD}" type="presOf" srcId="{E8B88821-919E-4E19-B852-E9A2D494256A}" destId="{5A4415E7-AA3A-4700-98B4-3226E52C9239}" srcOrd="0" destOrd="0" presId="urn:microsoft.com/office/officeart/2005/8/layout/orgChart1"/>
    <dgm:cxn modelId="{020FE71F-9CCF-4379-B7A4-B619504A887B}" type="presOf" srcId="{45116ED6-98E8-424A-AA81-6F06ECBAB3FA}" destId="{21CC384E-242A-43C5-9F20-882B550A3344}" srcOrd="1" destOrd="0" presId="urn:microsoft.com/office/officeart/2005/8/layout/orgChart1"/>
    <dgm:cxn modelId="{92DA0523-CF64-4A02-94A7-D5835E7507FC}" type="presOf" srcId="{BA79D967-B31D-4DA4-AB25-53F01210C5E6}" destId="{907791FD-DDF0-4C88-A9AB-B04483412C06}" srcOrd="0" destOrd="0" presId="urn:microsoft.com/office/officeart/2005/8/layout/orgChart1"/>
    <dgm:cxn modelId="{7CCDB324-45A1-4FB9-81C4-86CFDBA916F1}" srcId="{DB2B9AF6-759E-4C7E-BE15-5DEBCC697773}" destId="{6062FF9B-E2E1-4DFE-B3FF-8ED1B2B94AA4}" srcOrd="3" destOrd="0" parTransId="{35D5D09A-F67C-4DDC-90EA-6C6FCE7A8004}" sibTransId="{4F5DD14C-7C20-4203-B4CE-0581AA29B8A6}"/>
    <dgm:cxn modelId="{98687A2A-598F-4065-9AFF-11B992749406}" type="presOf" srcId="{914D0B9F-FA52-4B72-868A-FBC103526FEB}" destId="{A8EA6D1E-391F-4434-9888-5A00B5F81FE6}" srcOrd="1" destOrd="0" presId="urn:microsoft.com/office/officeart/2005/8/layout/orgChart1"/>
    <dgm:cxn modelId="{640F7831-9CD6-4EE7-922C-7995EEDB6AE6}" type="presOf" srcId="{6D4E56A6-D0C2-4DAB-B37D-E2B3B33D5A39}" destId="{A3DB874A-0A32-4351-92B1-6EFE8D2052B6}" srcOrd="0" destOrd="0" presId="urn:microsoft.com/office/officeart/2005/8/layout/orgChart1"/>
    <dgm:cxn modelId="{AE829A31-8904-4686-BE3C-52E669EAF536}" type="presOf" srcId="{2BD612FA-411C-4B4F-9787-A7D7CC6D8E3B}" destId="{0645BBFD-5DC2-4A9F-80EA-BAB90E9597EF}" srcOrd="0" destOrd="0" presId="urn:microsoft.com/office/officeart/2005/8/layout/orgChart1"/>
    <dgm:cxn modelId="{C3381637-7A64-4FC4-8C10-7E09CD709AB3}" type="presOf" srcId="{2CA1B879-F153-4036-A6D1-A4133C2C71CB}" destId="{0065FCB4-BED9-4A2E-BA72-16CC45B96FFD}" srcOrd="1" destOrd="0" presId="urn:microsoft.com/office/officeart/2005/8/layout/orgChart1"/>
    <dgm:cxn modelId="{9B751D38-D17B-42AC-85E2-A8ED2DE6FFD9}" type="presOf" srcId="{A9A4E0F6-A4E0-44C2-A003-96761793C542}" destId="{C51765FE-39DB-47DD-A78E-BFDF2EF637BA}" srcOrd="0" destOrd="0" presId="urn:microsoft.com/office/officeart/2005/8/layout/orgChart1"/>
    <dgm:cxn modelId="{3EE9533A-4936-4851-949E-00ACAD144629}" type="presOf" srcId="{2C8AD7CB-5F2C-4F9C-9B92-843C44E41827}" destId="{85290BF2-CA99-4DCE-8FD5-A87A68A05487}" srcOrd="0" destOrd="0" presId="urn:microsoft.com/office/officeart/2005/8/layout/orgChart1"/>
    <dgm:cxn modelId="{0404443B-2CF4-469E-B548-F393306F865A}" type="presOf" srcId="{0A9D4DB9-BEDE-4DDD-8725-35A652608F94}" destId="{A35ACB03-E6C8-49E8-83DC-DD2496C118E7}" srcOrd="0" destOrd="0" presId="urn:microsoft.com/office/officeart/2005/8/layout/orgChart1"/>
    <dgm:cxn modelId="{CF650B3E-510E-4BFE-886A-C062B7FA5A69}" type="presOf" srcId="{2099657F-5E95-4A9A-8397-C719E7118C6D}" destId="{78C07248-AB9B-48DB-8803-4B1E7817EAEA}" srcOrd="0" destOrd="0" presId="urn:microsoft.com/office/officeart/2005/8/layout/orgChart1"/>
    <dgm:cxn modelId="{9385853F-FBB3-4E18-ABE0-BB255B5A2C2A}" type="presOf" srcId="{2A6B242D-5CDE-4593-B475-CE8A2C30278C}" destId="{6437DED3-7332-4125-8F90-45B0A30480F4}" srcOrd="0" destOrd="0" presId="urn:microsoft.com/office/officeart/2005/8/layout/orgChart1"/>
    <dgm:cxn modelId="{61823F40-B48F-4E70-8353-C5BF587FE59F}" type="presOf" srcId="{6DEFB62E-7861-4BF4-AE79-FFB888428220}" destId="{D3F369CC-4491-4FBD-9CF3-F5C6F7D22261}" srcOrd="1" destOrd="0" presId="urn:microsoft.com/office/officeart/2005/8/layout/orgChart1"/>
    <dgm:cxn modelId="{940CD05B-D573-4E2B-B96C-4C5CB1FA3E60}" type="presOf" srcId="{63B38F9B-4F9C-4C36-9007-BF6E57FEFC8C}" destId="{2C889123-6DEC-445F-9D90-08F13A0580BD}" srcOrd="0" destOrd="0" presId="urn:microsoft.com/office/officeart/2005/8/layout/orgChart1"/>
    <dgm:cxn modelId="{15F5C162-BED9-426E-AB5F-8DB4E118A83A}" type="presOf" srcId="{0D924222-92DC-401D-B128-E49772CD5C01}" destId="{0B3720BE-5DC6-44D9-9CE6-755AFDE6ED20}" srcOrd="0" destOrd="0" presId="urn:microsoft.com/office/officeart/2005/8/layout/orgChart1"/>
    <dgm:cxn modelId="{E6254F63-86D7-4E04-85FC-E8BE65CC6134}" srcId="{914D0B9F-FA52-4B72-868A-FBC103526FEB}" destId="{6DEFB62E-7861-4BF4-AE79-FFB888428220}" srcOrd="3" destOrd="0" parTransId="{8EEA4AB9-F59A-459D-A110-013D01EF31EB}" sibTransId="{32D966D9-F874-4993-9582-FCC1AE7C0E5E}"/>
    <dgm:cxn modelId="{2A7F5E65-BAEB-4C29-8F1C-098ECD7D2E06}" type="presOf" srcId="{26D77EF0-471E-49ED-9272-83A30D8CDB1F}" destId="{A9989B00-CF2A-45AE-9EA2-00B1ABBE69D4}" srcOrd="0" destOrd="0" presId="urn:microsoft.com/office/officeart/2005/8/layout/orgChart1"/>
    <dgm:cxn modelId="{C49DFD66-BE91-465B-8628-419D84EB66D1}" type="presOf" srcId="{6BD01CED-1D45-4D7B-8B4D-B50C9C2200D0}" destId="{294EFA2D-1E78-4D81-937D-D24404ED95F2}" srcOrd="1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0FCCDE68-D4E5-4463-9590-B4C8B835BB41}" srcId="{914D0B9F-FA52-4B72-868A-FBC103526FEB}" destId="{2099657F-5E95-4A9A-8397-C719E7118C6D}" srcOrd="0" destOrd="0" parTransId="{26D77EF0-471E-49ED-9272-83A30D8CDB1F}" sibTransId="{50EA005A-EBFF-4928-B918-A63F41C90005}"/>
    <dgm:cxn modelId="{6E7F9F69-DCB4-404B-86FC-9875E827765E}" type="presOf" srcId="{E41E2537-78D2-4DAB-8163-705F0B9B24E4}" destId="{23AF9ABF-1749-4E8D-B61E-6428DC850552}" srcOrd="0" destOrd="0" presId="urn:microsoft.com/office/officeart/2005/8/layout/orgChart1"/>
    <dgm:cxn modelId="{26BEC349-E717-4060-ADE9-10B5B8255BFF}" srcId="{69ACC0EF-7A00-4141-9919-3D6766D263B4}" destId="{85705436-7406-43D2-99C1-9C81DFCC3DC2}" srcOrd="1" destOrd="0" parTransId="{50AC8E44-0DE6-42B7-9963-0E291D43B2B3}" sibTransId="{8BD9A354-4FB2-4CF4-8008-8833904D5ADC}"/>
    <dgm:cxn modelId="{D809CE6A-27A5-4A53-850B-196D69867962}" type="presOf" srcId="{59FE1FF9-711F-4B98-B7AA-AFCC945EE194}" destId="{D36A8D4A-641E-4268-944C-3968822F8400}" srcOrd="0" destOrd="0" presId="urn:microsoft.com/office/officeart/2005/8/layout/orgChart1"/>
    <dgm:cxn modelId="{22AF9F6C-438E-4085-A7A7-8A6D441AF748}" srcId="{DB2B9AF6-759E-4C7E-BE15-5DEBCC697773}" destId="{6BD01CED-1D45-4D7B-8B4D-B50C9C2200D0}" srcOrd="2" destOrd="0" parTransId="{6FD86F58-BE81-49A2-B4C5-264105018623}" sibTransId="{6A61B6DB-0F39-4DA5-9BB1-8817D34D01E6}"/>
    <dgm:cxn modelId="{D4ACFD4E-BCB4-4170-89B1-E9D7AF0311CC}" srcId="{B58E7AE7-C20E-4C79-AEF0-55C3BEAD40C1}" destId="{2A6B242D-5CDE-4593-B475-CE8A2C30278C}" srcOrd="0" destOrd="0" parTransId="{F51E1A84-0EA9-4802-B31B-70916393F4EF}" sibTransId="{7F3E3DD9-BF14-47A4-8965-E5795046D620}"/>
    <dgm:cxn modelId="{D11E7B4F-FCA6-4A50-9948-F7793F783E69}" type="presOf" srcId="{8EEA4AB9-F59A-459D-A110-013D01EF31EB}" destId="{02692FA4-68C7-424B-8174-76B669C1BB11}" srcOrd="0" destOrd="0" presId="urn:microsoft.com/office/officeart/2005/8/layout/orgChart1"/>
    <dgm:cxn modelId="{128CC051-E8F1-4FF4-8EF3-F22424A4F262}" type="presOf" srcId="{A02340FD-E578-40D4-89D4-756C0645D995}" destId="{99A8B359-8CE1-4239-A6D9-D105591F5A10}" srcOrd="0" destOrd="0" presId="urn:microsoft.com/office/officeart/2005/8/layout/orgChart1"/>
    <dgm:cxn modelId="{E7115252-F4E1-4664-85B6-A05670BA3E3F}" type="presOf" srcId="{85705436-7406-43D2-99C1-9C81DFCC3DC2}" destId="{9071C96E-F6EB-4C74-9500-561BF93FBEDC}" srcOrd="0" destOrd="0" presId="urn:microsoft.com/office/officeart/2005/8/layout/orgChart1"/>
    <dgm:cxn modelId="{199DCB73-4AEF-423F-9E81-946732FF1230}" type="presOf" srcId="{4001DED7-CAA9-4514-BA03-748C39458DE5}" destId="{D75A58BE-2C78-497A-AC8A-1BC58E34D08D}" srcOrd="1" destOrd="0" presId="urn:microsoft.com/office/officeart/2005/8/layout/orgChart1"/>
    <dgm:cxn modelId="{157C0674-2E31-4D92-BF11-09EE79709527}" srcId="{DB2B9AF6-759E-4C7E-BE15-5DEBCC697773}" destId="{45116ED6-98E8-424A-AA81-6F06ECBAB3FA}" srcOrd="1" destOrd="0" parTransId="{A57FE938-7179-4D2E-BF1E-5451732CB5BA}" sibTransId="{F9F6512E-A38E-48F2-BC2D-F851D6FB607F}"/>
    <dgm:cxn modelId="{A3D23075-40CF-46EC-9CDB-9CB15EC17382}" srcId="{B69A64DB-1714-436F-90C8-41D514202708}" destId="{914D0B9F-FA52-4B72-868A-FBC103526FEB}" srcOrd="2" destOrd="0" parTransId="{7AB20C17-7B10-41C3-9F9D-173470D4EEE2}" sibTransId="{D9547081-0D0D-409D-B60E-B5E76F4A55F4}"/>
    <dgm:cxn modelId="{0C1C8775-26A6-4FC6-BFD2-01007848340D}" srcId="{4001DED7-CAA9-4514-BA03-748C39458DE5}" destId="{BA79D967-B31D-4DA4-AB25-53F01210C5E6}" srcOrd="1" destOrd="0" parTransId="{C12A2C49-BFE6-47FC-A140-F492AC97C143}" sibTransId="{E1EE4173-CDE5-4E26-85BE-FC3F4A609F72}"/>
    <dgm:cxn modelId="{3410B076-4FD9-4774-B28C-A4827A17F0A9}" type="presOf" srcId="{085E5541-8C6C-4E58-AC56-9CFC41CE3B2A}" destId="{6FBE0DBC-6BF1-41CA-92DC-01F7234187CD}" srcOrd="0" destOrd="0" presId="urn:microsoft.com/office/officeart/2005/8/layout/orgChart1"/>
    <dgm:cxn modelId="{23DC4177-E747-4B48-BBFB-1EF09B171048}" type="presOf" srcId="{3A22B03C-022D-48BC-BB4D-14A8E3E2B3DE}" destId="{93BE1464-E401-416A-9FF3-99E9D8E0ED93}" srcOrd="0" destOrd="0" presId="urn:microsoft.com/office/officeart/2005/8/layout/orgChart1"/>
    <dgm:cxn modelId="{7C6D4977-5942-4A58-A57F-1AA8FDA8C700}" srcId="{914D0B9F-FA52-4B72-868A-FBC103526FEB}" destId="{0AF6BE1F-9CB6-4F85-8A35-33D4C5115213}" srcOrd="1" destOrd="0" parTransId="{6D2ECB51-2F3D-4A9A-B17C-D041211B851C}" sibTransId="{C05E52EB-5669-42D3-97B5-ACBBC894550D}"/>
    <dgm:cxn modelId="{8FBE2578-CC13-42B1-BCEB-50B0D1B7DE8C}" type="presOf" srcId="{69ACC0EF-7A00-4141-9919-3D6766D263B4}" destId="{786F4893-611B-4A33-BEF7-234446F997CC}" srcOrd="1" destOrd="0" presId="urn:microsoft.com/office/officeart/2005/8/layout/orgChart1"/>
    <dgm:cxn modelId="{43600959-FC82-4055-AB1E-13F208F512C6}" type="presOf" srcId="{DB2B9AF6-759E-4C7E-BE15-5DEBCC697773}" destId="{A9253893-70BE-4002-BD3F-428B9FE80B5A}" srcOrd="0" destOrd="0" presId="urn:microsoft.com/office/officeart/2005/8/layout/orgChart1"/>
    <dgm:cxn modelId="{DE443D5A-6221-4612-B5CF-DDC99B95BAB1}" type="presOf" srcId="{6062FF9B-E2E1-4DFE-B3FF-8ED1B2B94AA4}" destId="{07BB03D5-335E-41BC-BD0C-C1F50FBCD726}" srcOrd="0" destOrd="0" presId="urn:microsoft.com/office/officeart/2005/8/layout/orgChart1"/>
    <dgm:cxn modelId="{D7CD515A-2774-40EA-8564-234880C30689}" srcId="{914D0B9F-FA52-4B72-868A-FBC103526FEB}" destId="{0A9D4DB9-BEDE-4DDD-8725-35A652608F94}" srcOrd="4" destOrd="0" parTransId="{627B4A5A-740B-4543-8238-F23306B58C0F}" sibTransId="{1DE8B3CC-5B13-49A5-95FA-EFF38A182DF0}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34697D7D-CA82-45F9-AE45-7B5E10CCC642}" srcId="{B69A64DB-1714-436F-90C8-41D514202708}" destId="{085E5541-8C6C-4E58-AC56-9CFC41CE3B2A}" srcOrd="4" destOrd="0" parTransId="{2BD612FA-411C-4B4F-9787-A7D7CC6D8E3B}" sibTransId="{F3E9D740-E909-4A05-90CF-E56A296F8F55}"/>
    <dgm:cxn modelId="{12909981-1251-4456-A254-01DF34C76E47}" type="presOf" srcId="{6BD01CED-1D45-4D7B-8B4D-B50C9C2200D0}" destId="{A1CC24BE-16B0-48FB-B562-2D285C84EFEB}" srcOrd="0" destOrd="0" presId="urn:microsoft.com/office/officeart/2005/8/layout/orgChart1"/>
    <dgm:cxn modelId="{A6682F82-0312-4490-9A4A-A4B0A0320128}" type="presOf" srcId="{F51E1A84-0EA9-4802-B31B-70916393F4EF}" destId="{629325C2-36BD-48F3-BBB6-FAD3A7AB0C84}" srcOrd="0" destOrd="0" presId="urn:microsoft.com/office/officeart/2005/8/layout/orgChart1"/>
    <dgm:cxn modelId="{2781F282-4BC1-4A71-8246-300009FE76C8}" srcId="{B69A64DB-1714-436F-90C8-41D514202708}" destId="{69ACC0EF-7A00-4141-9919-3D6766D263B4}" srcOrd="3" destOrd="0" parTransId="{A4827805-4A57-4FDE-9BDE-F57C128F6F1F}" sibTransId="{61024B97-0DEB-405A-A072-D0EB4C6C1BE5}"/>
    <dgm:cxn modelId="{3EAFC784-A954-44E4-9CF7-260C2B684C7C}" type="presOf" srcId="{FABA4A36-4677-4E48-AFEE-9C5BA105FA23}" destId="{03F23493-885A-4227-8053-3F9491645E6B}" srcOrd="0" destOrd="0" presId="urn:microsoft.com/office/officeart/2005/8/layout/orgChart1"/>
    <dgm:cxn modelId="{23CD9389-2C07-4D0C-A62D-93EE4ED17744}" type="presOf" srcId="{2CA1B879-F153-4036-A6D1-A4133C2C71CB}" destId="{C159E8FD-030F-482A-B971-E1E65A749995}" srcOrd="0" destOrd="0" presId="urn:microsoft.com/office/officeart/2005/8/layout/orgChart1"/>
    <dgm:cxn modelId="{1C2AD68A-0136-4885-A4B3-483DE7F53D54}" srcId="{914D0B9F-FA52-4B72-868A-FBC103526FEB}" destId="{E8B88821-919E-4E19-B852-E9A2D494256A}" srcOrd="2" destOrd="0" parTransId="{A9A4E0F6-A4E0-44C2-A003-96761793C542}" sibTransId="{59FB101B-6346-4B4B-8358-D129ACFE62C3}"/>
    <dgm:cxn modelId="{BFAAE592-A335-4CAE-B17D-368CDA422EA5}" type="presOf" srcId="{04464068-6A7F-4F1D-979D-1E9475FEC431}" destId="{D63FB6C6-0FBB-4EDF-88F2-3D66B23DC2BE}" srcOrd="0" destOrd="0" presId="urn:microsoft.com/office/officeart/2005/8/layout/orgChart1"/>
    <dgm:cxn modelId="{35696E95-A748-4583-B857-B2BE24AFCAB3}" type="presOf" srcId="{085E5541-8C6C-4E58-AC56-9CFC41CE3B2A}" destId="{ED6CA46D-B22A-4D97-98FD-AE0406C333BE}" srcOrd="1" destOrd="0" presId="urn:microsoft.com/office/officeart/2005/8/layout/orgChart1"/>
    <dgm:cxn modelId="{D6303897-8EE8-4EB5-A658-7F25646B7C99}" type="presOf" srcId="{7AB20C17-7B10-41C3-9F9D-173470D4EEE2}" destId="{3EA47A45-2456-425B-989C-BB39A48B6D28}" srcOrd="0" destOrd="0" presId="urn:microsoft.com/office/officeart/2005/8/layout/orgChart1"/>
    <dgm:cxn modelId="{76AF3F9D-3B0A-43A0-85FF-91511FA2433D}" type="presOf" srcId="{AAF889F3-CB5A-4A1D-BF0C-5B6E5536264C}" destId="{0BED342A-DBE0-4D8F-A800-535E1A5C6241}" srcOrd="0" destOrd="0" presId="urn:microsoft.com/office/officeart/2005/8/layout/orgChart1"/>
    <dgm:cxn modelId="{A48A5D9E-81B2-45A9-92FE-B4C334FFDC15}" type="presOf" srcId="{0A9D4DB9-BEDE-4DDD-8725-35A652608F94}" destId="{5CA2E6AD-6A91-4832-BB49-6CC1A9384DEE}" srcOrd="1" destOrd="0" presId="urn:microsoft.com/office/officeart/2005/8/layout/orgChart1"/>
    <dgm:cxn modelId="{D79CD6A1-0CD0-4636-8DCF-BD8A6EEFBD04}" type="presOf" srcId="{627B4A5A-740B-4543-8238-F23306B58C0F}" destId="{0B4BDD34-D1C7-4858-BAE2-2AB56CB33D78}" srcOrd="0" destOrd="0" presId="urn:microsoft.com/office/officeart/2005/8/layout/orgChart1"/>
    <dgm:cxn modelId="{F47DAFA3-FD6E-41F4-8954-67FEA116A2F9}" srcId="{DB2B9AF6-759E-4C7E-BE15-5DEBCC697773}" destId="{2CA1B879-F153-4036-A6D1-A4133C2C71CB}" srcOrd="4" destOrd="0" parTransId="{59FE1FF9-711F-4B98-B7AA-AFCC945EE194}" sibTransId="{D23408EA-73DA-4DC8-9A67-DC1AA736C183}"/>
    <dgm:cxn modelId="{DAA31BA6-1436-4FF3-8285-1569C5B376F2}" type="presOf" srcId="{CF12D951-5004-4BD2-8FDF-A88F922F0F9A}" destId="{F73B5359-3C6A-4427-A9D8-2F56BD63D69A}" srcOrd="1" destOrd="0" presId="urn:microsoft.com/office/officeart/2005/8/layout/orgChart1"/>
    <dgm:cxn modelId="{653231A8-104B-4C82-9F89-B39ECE33991B}" type="presOf" srcId="{6FD86F58-BE81-49A2-B4C5-264105018623}" destId="{477F9A64-81D5-43B8-85D5-4E26FC85D5DB}" srcOrd="0" destOrd="0" presId="urn:microsoft.com/office/officeart/2005/8/layout/orgChart1"/>
    <dgm:cxn modelId="{B25FCCA9-968E-42F3-81A2-59DA3AF66354}" type="presOf" srcId="{A02340FD-E578-40D4-89D4-756C0645D995}" destId="{EE84F68F-B6E2-4E33-8F66-8381B07C68BD}" srcOrd="1" destOrd="0" presId="urn:microsoft.com/office/officeart/2005/8/layout/orgChart1"/>
    <dgm:cxn modelId="{CDC816AB-6CBF-4D90-9238-44C944AD7CEB}" type="presOf" srcId="{914D0B9F-FA52-4B72-868A-FBC103526FEB}" destId="{6CA530BF-8391-46E5-8CAC-230C7C30EB5A}" srcOrd="0" destOrd="0" presId="urn:microsoft.com/office/officeart/2005/8/layout/orgChart1"/>
    <dgm:cxn modelId="{D52C68B0-33D2-48E2-94EB-7548C52A7D34}" type="presOf" srcId="{B58E7AE7-C20E-4C79-AEF0-55C3BEAD40C1}" destId="{152A292F-4807-4B2D-8109-653295994139}" srcOrd="0" destOrd="0" presId="urn:microsoft.com/office/officeart/2005/8/layout/orgChart1"/>
    <dgm:cxn modelId="{0B5964B3-1A0C-4A37-9614-9DD17F958D7B}" type="presOf" srcId="{0AF6BE1F-9CB6-4F85-8A35-33D4C5115213}" destId="{E4A1D037-FF36-40C4-92C1-FFAA85EF0E61}" srcOrd="1" destOrd="0" presId="urn:microsoft.com/office/officeart/2005/8/layout/orgChart1"/>
    <dgm:cxn modelId="{13677BB6-BEB9-4DA9-88E5-EEE455115686}" type="presOf" srcId="{893D98CA-69E6-4B02-8AEE-06529D35E5FB}" destId="{DCB0CBF7-DE9D-48B8-B2C2-EA6B93829FA0}" srcOrd="0" destOrd="0" presId="urn:microsoft.com/office/officeart/2005/8/layout/orgChart1"/>
    <dgm:cxn modelId="{1FB4E1B8-0323-481A-87C6-32A2A17BFEED}" type="presOf" srcId="{A9C34F63-06BA-40A0-B2FD-B70C18DC754B}" destId="{9B51D3AE-3F59-4ECA-8175-9AED895F1D43}" srcOrd="0" destOrd="0" presId="urn:microsoft.com/office/officeart/2005/8/layout/orgChart1"/>
    <dgm:cxn modelId="{4DBA71BC-769E-41B5-85B7-68D1BE4E6ECF}" type="presOf" srcId="{893D98CA-69E6-4B02-8AEE-06529D35E5FB}" destId="{31008456-5F93-4436-A93E-91CACF18D0E9}" srcOrd="1" destOrd="0" presId="urn:microsoft.com/office/officeart/2005/8/layout/orgChart1"/>
    <dgm:cxn modelId="{93EF63C6-8288-4CC5-99B8-1B8FAF6FF2D1}" type="presOf" srcId="{85705436-7406-43D2-99C1-9C81DFCC3DC2}" destId="{12E15E20-C810-48BF-843F-CA043065341A}" srcOrd="1" destOrd="0" presId="urn:microsoft.com/office/officeart/2005/8/layout/orgChart1"/>
    <dgm:cxn modelId="{7081EDC8-9B2C-45E9-B327-501BE70FB0E2}" type="presOf" srcId="{6D2ECB51-2F3D-4A9A-B17C-D041211B851C}" destId="{22F2C123-915A-40D9-89F4-37C126D8B05B}" srcOrd="0" destOrd="0" presId="urn:microsoft.com/office/officeart/2005/8/layout/orgChart1"/>
    <dgm:cxn modelId="{6ACB27C9-543C-4773-84DF-BC449328DD76}" type="presOf" srcId="{50AC8E44-0DE6-42B7-9963-0E291D43B2B3}" destId="{AB99E8FF-D4F5-4F34-9170-051E9D7C488A}" srcOrd="0" destOrd="0" presId="urn:microsoft.com/office/officeart/2005/8/layout/orgChart1"/>
    <dgm:cxn modelId="{CA9EC6C9-FAF7-4012-A824-8529354AFB05}" srcId="{085E5541-8C6C-4E58-AC56-9CFC41CE3B2A}" destId="{893D98CA-69E6-4B02-8AEE-06529D35E5FB}" srcOrd="2" destOrd="0" parTransId="{990D0F20-378C-4A28-85C0-2FA303A51655}" sibTransId="{BD434F51-BB67-44EF-B218-F2FE031480AF}"/>
    <dgm:cxn modelId="{D54EFAC9-62C0-45AC-BC09-78A865D6AC87}" type="presOf" srcId="{4001DED7-CAA9-4514-BA03-748C39458DE5}" destId="{4AACEB42-308F-459C-955A-24E5BF3A9E62}" srcOrd="0" destOrd="0" presId="urn:microsoft.com/office/officeart/2005/8/layout/orgChart1"/>
    <dgm:cxn modelId="{8B86B2CB-D764-4F03-B41B-D77B081CEEFA}" type="presOf" srcId="{0AF6BE1F-9CB6-4F85-8A35-33D4C5115213}" destId="{192A2419-7AA0-40D9-9BA7-C3430A875C56}" srcOrd="0" destOrd="0" presId="urn:microsoft.com/office/officeart/2005/8/layout/orgChart1"/>
    <dgm:cxn modelId="{78CD69CE-4EB3-435D-BFFC-82B0E9A682C5}" srcId="{69ACC0EF-7A00-4141-9919-3D6766D263B4}" destId="{0D924222-92DC-401D-B128-E49772CD5C01}" srcOrd="0" destOrd="0" parTransId="{920EC4D0-8F8E-4C55-9EC6-E71EA41AF13E}" sibTransId="{795696DF-3CBE-4446-93A4-126F73A527A3}"/>
    <dgm:cxn modelId="{308D81D1-8ADB-4B07-AD8F-8A5929B38800}" srcId="{DB2B9AF6-759E-4C7E-BE15-5DEBCC697773}" destId="{A02340FD-E578-40D4-89D4-756C0645D995}" srcOrd="0" destOrd="0" parTransId="{6D4E56A6-D0C2-4DAB-B37D-E2B3B33D5A39}" sibTransId="{08B43322-B25E-411B-B73F-25827C037977}"/>
    <dgm:cxn modelId="{80C448D3-9AC5-4311-9E37-AF5D5281E654}" type="presOf" srcId="{04464068-6A7F-4F1D-979D-1E9475FEC431}" destId="{92313BB5-2D8C-4550-8318-69D0F4282616}" srcOrd="1" destOrd="0" presId="urn:microsoft.com/office/officeart/2005/8/layout/orgChart1"/>
    <dgm:cxn modelId="{C587B3D5-C3E7-415F-8E65-5F854BA3E23D}" type="presOf" srcId="{C12A2C49-BFE6-47FC-A140-F492AC97C143}" destId="{CDCD0323-A13F-44A2-8770-703B1843D3A7}" srcOrd="0" destOrd="0" presId="urn:microsoft.com/office/officeart/2005/8/layout/orgChart1"/>
    <dgm:cxn modelId="{122C9CD7-8521-440C-A1C2-67B963DDE099}" type="presOf" srcId="{BA79D967-B31D-4DA4-AB25-53F01210C5E6}" destId="{0BC92007-C788-4AE9-B6ED-681853F3E6FA}" srcOrd="1" destOrd="0" presId="urn:microsoft.com/office/officeart/2005/8/layout/orgChart1"/>
    <dgm:cxn modelId="{FAC64CD8-9479-44A1-8902-9F51BC6B0D8D}" type="presOf" srcId="{8988F6F6-F2D4-41D4-8365-E8D67DC61266}" destId="{A71D40DB-5B54-4F62-8ADD-EAB66632ADEE}" srcOrd="0" destOrd="0" presId="urn:microsoft.com/office/officeart/2005/8/layout/orgChart1"/>
    <dgm:cxn modelId="{0ED027DC-873E-4F14-90BD-8E47EAF63147}" type="presOf" srcId="{2099657F-5E95-4A9A-8397-C719E7118C6D}" destId="{F7E08926-5F6C-4BC6-A271-A5B5F58E48CC}" srcOrd="1" destOrd="0" presId="urn:microsoft.com/office/officeart/2005/8/layout/orgChart1"/>
    <dgm:cxn modelId="{66DED9DD-307E-4120-9C9A-CAC4C2D631A5}" type="presOf" srcId="{990D0F20-378C-4A28-85C0-2FA303A51655}" destId="{78F7C3F8-7F29-4B9E-8778-B24BE59A77FA}" srcOrd="0" destOrd="0" presId="urn:microsoft.com/office/officeart/2005/8/layout/orgChart1"/>
    <dgm:cxn modelId="{E8B877DF-AD49-4D93-BA1B-6676144C01D8}" srcId="{085E5541-8C6C-4E58-AC56-9CFC41CE3B2A}" destId="{04464068-6A7F-4F1D-979D-1E9475FEC431}" srcOrd="1" destOrd="0" parTransId="{AAF889F3-CB5A-4A1D-BF0C-5B6E5536264C}" sibTransId="{E91314A7-58AD-42C2-96B2-7718A0B3E702}"/>
    <dgm:cxn modelId="{854CB6E1-E136-424A-9250-F8D25DCA42AE}" type="presOf" srcId="{35D5D09A-F67C-4DDC-90EA-6C6FCE7A8004}" destId="{4A3C90BA-CCAD-49F3-85FD-D59C6B95BE0D}" srcOrd="0" destOrd="0" presId="urn:microsoft.com/office/officeart/2005/8/layout/orgChart1"/>
    <dgm:cxn modelId="{393044E4-C63E-4237-B82D-5572046EF7B3}" type="presOf" srcId="{A57FE938-7179-4D2E-BF1E-5451732CB5BA}" destId="{DABF952D-051A-477D-A314-3B88EEC73EBF}" srcOrd="0" destOrd="0" presId="urn:microsoft.com/office/officeart/2005/8/layout/orgChart1"/>
    <dgm:cxn modelId="{77C3ACE4-E49C-4A0C-AD4E-58CCD7502B8D}" type="presOf" srcId="{FABA4A36-4677-4E48-AFEE-9C5BA105FA23}" destId="{2110068C-4F27-447A-8E62-A5A18518D8AC}" srcOrd="1" destOrd="0" presId="urn:microsoft.com/office/officeart/2005/8/layout/orgChart1"/>
    <dgm:cxn modelId="{E55172E6-7A49-4B36-872E-2F35519020B8}" type="presOf" srcId="{CF12D951-5004-4BD2-8FDF-A88F922F0F9A}" destId="{337053C6-D7B2-45F9-B451-538BEDF3D36B}" srcOrd="0" destOrd="0" presId="urn:microsoft.com/office/officeart/2005/8/layout/orgChart1"/>
    <dgm:cxn modelId="{C0796DE7-C32D-4387-92A0-3DC9F14E19BB}" type="presOf" srcId="{DB2B9AF6-759E-4C7E-BE15-5DEBCC697773}" destId="{2BA04766-FB22-44A2-AE5F-8C70394CB2F5}" srcOrd="1" destOrd="0" presId="urn:microsoft.com/office/officeart/2005/8/layout/orgChart1"/>
    <dgm:cxn modelId="{611997EA-3233-4B5D-B68A-67512A58FEFC}" type="presOf" srcId="{3A22B03C-022D-48BC-BB4D-14A8E3E2B3DE}" destId="{A8BDBC03-6125-4E3A-AFFC-4F7FDCCB8FED}" srcOrd="1" destOrd="0" presId="urn:microsoft.com/office/officeart/2005/8/layout/orgChart1"/>
    <dgm:cxn modelId="{AF39DBED-98FA-4C8F-9FBC-70DB387556A3}" type="presOf" srcId="{E8B88821-919E-4E19-B852-E9A2D494256A}" destId="{0B0728BC-0808-4DD0-A469-320641D6CB14}" srcOrd="1" destOrd="0" presId="urn:microsoft.com/office/officeart/2005/8/layout/orgChart1"/>
    <dgm:cxn modelId="{FE9726EF-6A97-4AD3-A56A-B71251DB1797}" srcId="{69ACC0EF-7A00-4141-9919-3D6766D263B4}" destId="{FABA4A36-4677-4E48-AFEE-9C5BA105FA23}" srcOrd="2" destOrd="0" parTransId="{27C11121-FCCA-4B10-A793-21F6883A2B3E}" sibTransId="{8C16C27B-100D-435C-A068-40103649064F}"/>
    <dgm:cxn modelId="{01CC47F2-FF0D-4FB2-B880-BBE46B2E9511}" type="presOf" srcId="{6DEFB62E-7861-4BF4-AE79-FFB888428220}" destId="{A314D7B4-CEEF-420F-85F1-8A6630AFDD04}" srcOrd="0" destOrd="0" presId="urn:microsoft.com/office/officeart/2005/8/layout/orgChart1"/>
    <dgm:cxn modelId="{AAD080F4-E993-45B8-8A3C-9E35AB78ADCC}" type="presOf" srcId="{69ACC0EF-7A00-4141-9919-3D6766D263B4}" destId="{5157D9FE-AB47-4C7F-B45E-54A97DF16FD2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B3EF27F6-8639-4597-B855-88D75FC6B56B}" type="presOf" srcId="{A4827805-4A57-4FDE-9BDE-F57C128F6F1F}" destId="{FF7F1484-C8B0-456A-A8CB-A757D34C4799}" srcOrd="0" destOrd="0" presId="urn:microsoft.com/office/officeart/2005/8/layout/orgChart1"/>
    <dgm:cxn modelId="{6F9A05F8-BD39-467E-A141-F40D9E7672B2}" type="presOf" srcId="{27C11121-FCCA-4B10-A793-21F6883A2B3E}" destId="{1102DDBF-E2DB-472F-96A1-CB3462977B0D}" srcOrd="0" destOrd="0" presId="urn:microsoft.com/office/officeart/2005/8/layout/orgChart1"/>
    <dgm:cxn modelId="{A1B44EFB-C325-477E-8077-071571CEC56C}" type="presOf" srcId="{920EC4D0-8F8E-4C55-9EC6-E71EA41AF13E}" destId="{07863B94-0448-4A95-AA59-386993FAA2CA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616C57A1-4049-4DF4-9C40-DC44BA6B5AE4}" type="presParOf" srcId="{FC9DDD01-970F-4DF8-B156-C120E3BB3467}" destId="{9B51D3AE-3F59-4ECA-8175-9AED895F1D43}" srcOrd="0" destOrd="0" presId="urn:microsoft.com/office/officeart/2005/8/layout/orgChart1"/>
    <dgm:cxn modelId="{BAF64765-2CF2-4A5B-AE29-4FBE811E485B}" type="presParOf" srcId="{FC9DDD01-970F-4DF8-B156-C120E3BB3467}" destId="{C4C2C230-9261-4DCF-83A6-CEA632DBF4CC}" srcOrd="1" destOrd="0" presId="urn:microsoft.com/office/officeart/2005/8/layout/orgChart1"/>
    <dgm:cxn modelId="{1BE14EC6-4906-4C13-904E-48F7653A7F0B}" type="presParOf" srcId="{C4C2C230-9261-4DCF-83A6-CEA632DBF4CC}" destId="{AD50DDD6-1750-46E1-BAF0-9C4D34C7306D}" srcOrd="0" destOrd="0" presId="urn:microsoft.com/office/officeart/2005/8/layout/orgChart1"/>
    <dgm:cxn modelId="{DC05C784-C152-4EEA-9543-8E9DCDF277CC}" type="presParOf" srcId="{AD50DDD6-1750-46E1-BAF0-9C4D34C7306D}" destId="{4AACEB42-308F-459C-955A-24E5BF3A9E62}" srcOrd="0" destOrd="0" presId="urn:microsoft.com/office/officeart/2005/8/layout/orgChart1"/>
    <dgm:cxn modelId="{57B28F76-86D4-4656-AE7C-DB199FB7381B}" type="presParOf" srcId="{AD50DDD6-1750-46E1-BAF0-9C4D34C7306D}" destId="{D75A58BE-2C78-497A-AC8A-1BC58E34D08D}" srcOrd="1" destOrd="0" presId="urn:microsoft.com/office/officeart/2005/8/layout/orgChart1"/>
    <dgm:cxn modelId="{B44E6162-606F-47A3-939A-EB468F9FB5F1}" type="presParOf" srcId="{C4C2C230-9261-4DCF-83A6-CEA632DBF4CC}" destId="{75D87A8A-FA5F-49A6-BA5A-30AD5B886E4E}" srcOrd="1" destOrd="0" presId="urn:microsoft.com/office/officeart/2005/8/layout/orgChart1"/>
    <dgm:cxn modelId="{3B8567FA-9C0F-4A00-AF25-F1EEFC184F4E}" type="presParOf" srcId="{75D87A8A-FA5F-49A6-BA5A-30AD5B886E4E}" destId="{A71D40DB-5B54-4F62-8ADD-EAB66632ADEE}" srcOrd="0" destOrd="0" presId="urn:microsoft.com/office/officeart/2005/8/layout/orgChart1"/>
    <dgm:cxn modelId="{F2613A7C-D5B3-48B2-A80A-BD2640C98F8A}" type="presParOf" srcId="{75D87A8A-FA5F-49A6-BA5A-30AD5B886E4E}" destId="{A044EB56-EC84-4E07-8657-9C2697EBFB0B}" srcOrd="1" destOrd="0" presId="urn:microsoft.com/office/officeart/2005/8/layout/orgChart1"/>
    <dgm:cxn modelId="{AB28E2B8-E7C2-43A8-B2D1-E5B55843B5AB}" type="presParOf" srcId="{A044EB56-EC84-4E07-8657-9C2697EBFB0B}" destId="{A3A15930-56D2-42C2-9116-9F7268FAFA27}" srcOrd="0" destOrd="0" presId="urn:microsoft.com/office/officeart/2005/8/layout/orgChart1"/>
    <dgm:cxn modelId="{DC71CF25-7D14-485B-A576-EE4CF269D3EC}" type="presParOf" srcId="{A3A15930-56D2-42C2-9116-9F7268FAFA27}" destId="{337053C6-D7B2-45F9-B451-538BEDF3D36B}" srcOrd="0" destOrd="0" presId="urn:microsoft.com/office/officeart/2005/8/layout/orgChart1"/>
    <dgm:cxn modelId="{9014B4ED-4758-432B-9769-0339C091BE40}" type="presParOf" srcId="{A3A15930-56D2-42C2-9116-9F7268FAFA27}" destId="{F73B5359-3C6A-4427-A9D8-2F56BD63D69A}" srcOrd="1" destOrd="0" presId="urn:microsoft.com/office/officeart/2005/8/layout/orgChart1"/>
    <dgm:cxn modelId="{D3B07DD4-01A3-4B12-8FEB-73ED72926FC9}" type="presParOf" srcId="{A044EB56-EC84-4E07-8657-9C2697EBFB0B}" destId="{C25EEF71-8E52-4760-99FB-98D2E765D94D}" srcOrd="1" destOrd="0" presId="urn:microsoft.com/office/officeart/2005/8/layout/orgChart1"/>
    <dgm:cxn modelId="{D2171DFC-6B8A-457D-9F19-9C3BF0318311}" type="presParOf" srcId="{A044EB56-EC84-4E07-8657-9C2697EBFB0B}" destId="{AFE4B9B4-BBEC-430E-9210-1649E0D0D3CB}" srcOrd="2" destOrd="0" presId="urn:microsoft.com/office/officeart/2005/8/layout/orgChart1"/>
    <dgm:cxn modelId="{EFC4A5E4-F672-4E6C-B9CA-41A4C6F809EC}" type="presParOf" srcId="{75D87A8A-FA5F-49A6-BA5A-30AD5B886E4E}" destId="{CDCD0323-A13F-44A2-8770-703B1843D3A7}" srcOrd="2" destOrd="0" presId="urn:microsoft.com/office/officeart/2005/8/layout/orgChart1"/>
    <dgm:cxn modelId="{D3EA9332-7B06-42A2-9C24-AF856D0066F3}" type="presParOf" srcId="{75D87A8A-FA5F-49A6-BA5A-30AD5B886E4E}" destId="{FE3020D1-789E-4090-A356-7072FEA2B3CE}" srcOrd="3" destOrd="0" presId="urn:microsoft.com/office/officeart/2005/8/layout/orgChart1"/>
    <dgm:cxn modelId="{B5EB62FF-3F41-4EBE-8872-0B4E76076FFE}" type="presParOf" srcId="{FE3020D1-789E-4090-A356-7072FEA2B3CE}" destId="{C5F6740C-9263-41AB-8055-9A1680F0D9BE}" srcOrd="0" destOrd="0" presId="urn:microsoft.com/office/officeart/2005/8/layout/orgChart1"/>
    <dgm:cxn modelId="{692352C1-AC4E-4022-AA4B-582B33986E83}" type="presParOf" srcId="{C5F6740C-9263-41AB-8055-9A1680F0D9BE}" destId="{907791FD-DDF0-4C88-A9AB-B04483412C06}" srcOrd="0" destOrd="0" presId="urn:microsoft.com/office/officeart/2005/8/layout/orgChart1"/>
    <dgm:cxn modelId="{2A79A0BE-FBE7-4BD1-BBAF-B2DF2AF85447}" type="presParOf" srcId="{C5F6740C-9263-41AB-8055-9A1680F0D9BE}" destId="{0BC92007-C788-4AE9-B6ED-681853F3E6FA}" srcOrd="1" destOrd="0" presId="urn:microsoft.com/office/officeart/2005/8/layout/orgChart1"/>
    <dgm:cxn modelId="{317BE819-D598-4870-B1F2-39A8D36AE49D}" type="presParOf" srcId="{FE3020D1-789E-4090-A356-7072FEA2B3CE}" destId="{E353E3C1-2D6F-4EE5-84FD-D73AC76C1F4F}" srcOrd="1" destOrd="0" presId="urn:microsoft.com/office/officeart/2005/8/layout/orgChart1"/>
    <dgm:cxn modelId="{A076781E-BD10-4BEB-886F-D36967CADF72}" type="presParOf" srcId="{FE3020D1-789E-4090-A356-7072FEA2B3CE}" destId="{6CB2CFB7-3304-45B3-B77C-414FA58F24B4}" srcOrd="2" destOrd="0" presId="urn:microsoft.com/office/officeart/2005/8/layout/orgChart1"/>
    <dgm:cxn modelId="{85FE9DD6-8E9E-4499-9073-175330CA62F8}" type="presParOf" srcId="{C4C2C230-9261-4DCF-83A6-CEA632DBF4CC}" destId="{883422BB-0A94-40CE-9E10-B3060B0B7888}" srcOrd="2" destOrd="0" presId="urn:microsoft.com/office/officeart/2005/8/layout/orgChart1"/>
    <dgm:cxn modelId="{DDC59567-F5B8-4568-9C4A-4E2E343E0469}" type="presParOf" srcId="{FC9DDD01-970F-4DF8-B156-C120E3BB3467}" destId="{2C889123-6DEC-445F-9D90-08F13A0580BD}" srcOrd="2" destOrd="0" presId="urn:microsoft.com/office/officeart/2005/8/layout/orgChart1"/>
    <dgm:cxn modelId="{79920B63-4F63-4CFD-8EFB-C7C7BAF7BE9D}" type="presParOf" srcId="{FC9DDD01-970F-4DF8-B156-C120E3BB3467}" destId="{E5903F8F-E8AB-4C60-923F-180A84F000CE}" srcOrd="3" destOrd="0" presId="urn:microsoft.com/office/officeart/2005/8/layout/orgChart1"/>
    <dgm:cxn modelId="{5E273E9E-D2E8-46DB-933F-10C886580C30}" type="presParOf" srcId="{E5903F8F-E8AB-4C60-923F-180A84F000CE}" destId="{D5F93B7C-24D7-45BB-9DB5-14C19BDE2FAC}" srcOrd="0" destOrd="0" presId="urn:microsoft.com/office/officeart/2005/8/layout/orgChart1"/>
    <dgm:cxn modelId="{56EE377A-614B-48FF-B642-29B44DD2908D}" type="presParOf" srcId="{D5F93B7C-24D7-45BB-9DB5-14C19BDE2FAC}" destId="{152A292F-4807-4B2D-8109-653295994139}" srcOrd="0" destOrd="0" presId="urn:microsoft.com/office/officeart/2005/8/layout/orgChart1"/>
    <dgm:cxn modelId="{638DF6AF-6CAE-42CA-BDFA-3D116A52E163}" type="presParOf" srcId="{D5F93B7C-24D7-45BB-9DB5-14C19BDE2FAC}" destId="{D6E747D7-119C-4C23-912B-232D3D537DCD}" srcOrd="1" destOrd="0" presId="urn:microsoft.com/office/officeart/2005/8/layout/orgChart1"/>
    <dgm:cxn modelId="{0C4A5FE4-7052-42D5-9641-3E1CF493F124}" type="presParOf" srcId="{E5903F8F-E8AB-4C60-923F-180A84F000CE}" destId="{11FC8F05-3FAD-4319-B56A-2E9B6BDC8D2B}" srcOrd="1" destOrd="0" presId="urn:microsoft.com/office/officeart/2005/8/layout/orgChart1"/>
    <dgm:cxn modelId="{23284497-08F2-4494-B983-767224DE3125}" type="presParOf" srcId="{11FC8F05-3FAD-4319-B56A-2E9B6BDC8D2B}" destId="{629325C2-36BD-48F3-BBB6-FAD3A7AB0C84}" srcOrd="0" destOrd="0" presId="urn:microsoft.com/office/officeart/2005/8/layout/orgChart1"/>
    <dgm:cxn modelId="{959C580F-CEB9-49A0-922D-54C44F3BD1D0}" type="presParOf" srcId="{11FC8F05-3FAD-4319-B56A-2E9B6BDC8D2B}" destId="{F318F229-217F-4CCC-A326-E93DA30B4C53}" srcOrd="1" destOrd="0" presId="urn:microsoft.com/office/officeart/2005/8/layout/orgChart1"/>
    <dgm:cxn modelId="{9A4155C6-8460-46CC-BC86-C1AD33F8F1CF}" type="presParOf" srcId="{F318F229-217F-4CCC-A326-E93DA30B4C53}" destId="{C8D7F006-FED8-4C48-92DE-C47A35FFB602}" srcOrd="0" destOrd="0" presId="urn:microsoft.com/office/officeart/2005/8/layout/orgChart1"/>
    <dgm:cxn modelId="{C1194900-E4A6-4EDE-8872-81E665B37F5E}" type="presParOf" srcId="{C8D7F006-FED8-4C48-92DE-C47A35FFB602}" destId="{6437DED3-7332-4125-8F90-45B0A30480F4}" srcOrd="0" destOrd="0" presId="urn:microsoft.com/office/officeart/2005/8/layout/orgChart1"/>
    <dgm:cxn modelId="{6A2A4955-BF0E-4C3C-9F97-3B8E72B3A3A9}" type="presParOf" srcId="{C8D7F006-FED8-4C48-92DE-C47A35FFB602}" destId="{D1C542B5-7A60-4669-85E7-EA6D80223C03}" srcOrd="1" destOrd="0" presId="urn:microsoft.com/office/officeart/2005/8/layout/orgChart1"/>
    <dgm:cxn modelId="{8A7E7E14-8E15-4545-B14A-FEDFA2B4F119}" type="presParOf" srcId="{F318F229-217F-4CCC-A326-E93DA30B4C53}" destId="{FA424474-BA09-4E7B-A856-598C8AD2D5BF}" srcOrd="1" destOrd="0" presId="urn:microsoft.com/office/officeart/2005/8/layout/orgChart1"/>
    <dgm:cxn modelId="{581620B4-7839-4155-A4AB-1B2138E582A4}" type="presParOf" srcId="{F318F229-217F-4CCC-A326-E93DA30B4C53}" destId="{8B3DD312-D6AD-42CC-8D6A-66C256B7077C}" srcOrd="2" destOrd="0" presId="urn:microsoft.com/office/officeart/2005/8/layout/orgChart1"/>
    <dgm:cxn modelId="{1FF750B0-D888-43CD-BDE1-20D84FAE0A93}" type="presParOf" srcId="{E5903F8F-E8AB-4C60-923F-180A84F000CE}" destId="{C49EEC39-746C-4E0F-8E94-37C512FF34D8}" srcOrd="2" destOrd="0" presId="urn:microsoft.com/office/officeart/2005/8/layout/orgChart1"/>
    <dgm:cxn modelId="{0B66DCE3-C278-4E08-BE4A-5DAB3DE559B8}" type="presParOf" srcId="{FC9DDD01-970F-4DF8-B156-C120E3BB3467}" destId="{3EA47A45-2456-425B-989C-BB39A48B6D28}" srcOrd="4" destOrd="0" presId="urn:microsoft.com/office/officeart/2005/8/layout/orgChart1"/>
    <dgm:cxn modelId="{5ED19B79-69AC-4F2C-BDA6-956619F980C4}" type="presParOf" srcId="{FC9DDD01-970F-4DF8-B156-C120E3BB3467}" destId="{255FC025-EF85-4811-8348-A95FB44601AE}" srcOrd="5" destOrd="0" presId="urn:microsoft.com/office/officeart/2005/8/layout/orgChart1"/>
    <dgm:cxn modelId="{48FDC98A-00B6-4354-A7D9-7DC16A9D2117}" type="presParOf" srcId="{255FC025-EF85-4811-8348-A95FB44601AE}" destId="{8844B879-150C-44D4-B031-ACCF403B3B9D}" srcOrd="0" destOrd="0" presId="urn:microsoft.com/office/officeart/2005/8/layout/orgChart1"/>
    <dgm:cxn modelId="{8116F896-22DA-4361-A1EA-C5364533F5C2}" type="presParOf" srcId="{8844B879-150C-44D4-B031-ACCF403B3B9D}" destId="{6CA530BF-8391-46E5-8CAC-230C7C30EB5A}" srcOrd="0" destOrd="0" presId="urn:microsoft.com/office/officeart/2005/8/layout/orgChart1"/>
    <dgm:cxn modelId="{E20819EC-0C76-4414-AF22-1C9D3B3DA203}" type="presParOf" srcId="{8844B879-150C-44D4-B031-ACCF403B3B9D}" destId="{A8EA6D1E-391F-4434-9888-5A00B5F81FE6}" srcOrd="1" destOrd="0" presId="urn:microsoft.com/office/officeart/2005/8/layout/orgChart1"/>
    <dgm:cxn modelId="{D0EA0A26-7CE3-447F-941C-03A27FA256A3}" type="presParOf" srcId="{255FC025-EF85-4811-8348-A95FB44601AE}" destId="{63CC0DFB-9B9A-4C8C-8E1D-19FD6B088668}" srcOrd="1" destOrd="0" presId="urn:microsoft.com/office/officeart/2005/8/layout/orgChart1"/>
    <dgm:cxn modelId="{BB79F2AF-FEB7-4F2D-9C6B-463500A6BE32}" type="presParOf" srcId="{63CC0DFB-9B9A-4C8C-8E1D-19FD6B088668}" destId="{A9989B00-CF2A-45AE-9EA2-00B1ABBE69D4}" srcOrd="0" destOrd="0" presId="urn:microsoft.com/office/officeart/2005/8/layout/orgChart1"/>
    <dgm:cxn modelId="{472AB716-842D-4E09-A5F5-A433DBB18BF1}" type="presParOf" srcId="{63CC0DFB-9B9A-4C8C-8E1D-19FD6B088668}" destId="{2482205E-0303-4917-B260-7588D8DF0412}" srcOrd="1" destOrd="0" presId="urn:microsoft.com/office/officeart/2005/8/layout/orgChart1"/>
    <dgm:cxn modelId="{D462306B-159F-43D9-B6D0-C2EC169747C8}" type="presParOf" srcId="{2482205E-0303-4917-B260-7588D8DF0412}" destId="{101F418E-1599-4B3E-8201-2B9E542D8A3D}" srcOrd="0" destOrd="0" presId="urn:microsoft.com/office/officeart/2005/8/layout/orgChart1"/>
    <dgm:cxn modelId="{D03056E5-580F-4524-A4AA-9CE87DCCE262}" type="presParOf" srcId="{101F418E-1599-4B3E-8201-2B9E542D8A3D}" destId="{78C07248-AB9B-48DB-8803-4B1E7817EAEA}" srcOrd="0" destOrd="0" presId="urn:microsoft.com/office/officeart/2005/8/layout/orgChart1"/>
    <dgm:cxn modelId="{F976138C-2B65-4758-9335-F275E1937408}" type="presParOf" srcId="{101F418E-1599-4B3E-8201-2B9E542D8A3D}" destId="{F7E08926-5F6C-4BC6-A271-A5B5F58E48CC}" srcOrd="1" destOrd="0" presId="urn:microsoft.com/office/officeart/2005/8/layout/orgChart1"/>
    <dgm:cxn modelId="{60189A37-DFDB-4428-8745-7DD2E61C8793}" type="presParOf" srcId="{2482205E-0303-4917-B260-7588D8DF0412}" destId="{A0977B9F-AFEB-451B-B703-8656391B2245}" srcOrd="1" destOrd="0" presId="urn:microsoft.com/office/officeart/2005/8/layout/orgChart1"/>
    <dgm:cxn modelId="{FDC780AE-6E63-4D20-92BB-DE237C2237EE}" type="presParOf" srcId="{2482205E-0303-4917-B260-7588D8DF0412}" destId="{8AC3310C-518B-44ED-AD6C-640ADDEB4258}" srcOrd="2" destOrd="0" presId="urn:microsoft.com/office/officeart/2005/8/layout/orgChart1"/>
    <dgm:cxn modelId="{EC87A2A4-5FDB-4F80-9FED-54CA5704037F}" type="presParOf" srcId="{63CC0DFB-9B9A-4C8C-8E1D-19FD6B088668}" destId="{22F2C123-915A-40D9-89F4-37C126D8B05B}" srcOrd="2" destOrd="0" presId="urn:microsoft.com/office/officeart/2005/8/layout/orgChart1"/>
    <dgm:cxn modelId="{48CE2DEB-FE1B-48F3-9CFA-EA97947516C5}" type="presParOf" srcId="{63CC0DFB-9B9A-4C8C-8E1D-19FD6B088668}" destId="{86CD18D0-A04D-415C-92BE-5EB20093CFAB}" srcOrd="3" destOrd="0" presId="urn:microsoft.com/office/officeart/2005/8/layout/orgChart1"/>
    <dgm:cxn modelId="{E2AD0F69-269A-4879-8C3A-4138E104FA0E}" type="presParOf" srcId="{86CD18D0-A04D-415C-92BE-5EB20093CFAB}" destId="{3BA67951-741E-46DA-8C40-53325F1209D5}" srcOrd="0" destOrd="0" presId="urn:microsoft.com/office/officeart/2005/8/layout/orgChart1"/>
    <dgm:cxn modelId="{FC2434C4-2BCE-4909-8FEA-3366984C977B}" type="presParOf" srcId="{3BA67951-741E-46DA-8C40-53325F1209D5}" destId="{192A2419-7AA0-40D9-9BA7-C3430A875C56}" srcOrd="0" destOrd="0" presId="urn:microsoft.com/office/officeart/2005/8/layout/orgChart1"/>
    <dgm:cxn modelId="{A882BA08-68DD-41B2-BFA1-507AF2BCBD1B}" type="presParOf" srcId="{3BA67951-741E-46DA-8C40-53325F1209D5}" destId="{E4A1D037-FF36-40C4-92C1-FFAA85EF0E61}" srcOrd="1" destOrd="0" presId="urn:microsoft.com/office/officeart/2005/8/layout/orgChart1"/>
    <dgm:cxn modelId="{146EF77C-9669-44F9-858C-D3394B23E587}" type="presParOf" srcId="{86CD18D0-A04D-415C-92BE-5EB20093CFAB}" destId="{E88A781E-0F1F-41FA-A091-19720157CB00}" srcOrd="1" destOrd="0" presId="urn:microsoft.com/office/officeart/2005/8/layout/orgChart1"/>
    <dgm:cxn modelId="{ABDE6ABC-DCA6-4FE1-BED9-79DE907C1B03}" type="presParOf" srcId="{86CD18D0-A04D-415C-92BE-5EB20093CFAB}" destId="{684B803B-8F4E-4550-993C-9B2C74E4E1B0}" srcOrd="2" destOrd="0" presId="urn:microsoft.com/office/officeart/2005/8/layout/orgChart1"/>
    <dgm:cxn modelId="{51E81EB2-15C6-4761-8394-7020EC792DB9}" type="presParOf" srcId="{63CC0DFB-9B9A-4C8C-8E1D-19FD6B088668}" destId="{C51765FE-39DB-47DD-A78E-BFDF2EF637BA}" srcOrd="4" destOrd="0" presId="urn:microsoft.com/office/officeart/2005/8/layout/orgChart1"/>
    <dgm:cxn modelId="{66F09755-3E2B-48E7-90EC-EAF3C74F5BD9}" type="presParOf" srcId="{63CC0DFB-9B9A-4C8C-8E1D-19FD6B088668}" destId="{D0BE1568-C08E-4E30-A47E-A90E414D1882}" srcOrd="5" destOrd="0" presId="urn:microsoft.com/office/officeart/2005/8/layout/orgChart1"/>
    <dgm:cxn modelId="{CBB17882-78C2-4C7E-8BD0-53E6B2290FB7}" type="presParOf" srcId="{D0BE1568-C08E-4E30-A47E-A90E414D1882}" destId="{B715F66F-734F-4A4E-B74A-603BDFB5639A}" srcOrd="0" destOrd="0" presId="urn:microsoft.com/office/officeart/2005/8/layout/orgChart1"/>
    <dgm:cxn modelId="{17984035-8A5E-417A-9DC3-DAEA85E6CB31}" type="presParOf" srcId="{B715F66F-734F-4A4E-B74A-603BDFB5639A}" destId="{5A4415E7-AA3A-4700-98B4-3226E52C9239}" srcOrd="0" destOrd="0" presId="urn:microsoft.com/office/officeart/2005/8/layout/orgChart1"/>
    <dgm:cxn modelId="{B972B9BA-D1F8-4C38-BBE1-04055D7AD2F3}" type="presParOf" srcId="{B715F66F-734F-4A4E-B74A-603BDFB5639A}" destId="{0B0728BC-0808-4DD0-A469-320641D6CB14}" srcOrd="1" destOrd="0" presId="urn:microsoft.com/office/officeart/2005/8/layout/orgChart1"/>
    <dgm:cxn modelId="{B1CAA8C8-A082-4036-BF3C-0023A576E9F1}" type="presParOf" srcId="{D0BE1568-C08E-4E30-A47E-A90E414D1882}" destId="{1880C6E0-218B-4A93-9FB5-024AC183EEAF}" srcOrd="1" destOrd="0" presId="urn:microsoft.com/office/officeart/2005/8/layout/orgChart1"/>
    <dgm:cxn modelId="{05A33FC9-03E5-4A70-AD85-7C6181AEA04B}" type="presParOf" srcId="{D0BE1568-C08E-4E30-A47E-A90E414D1882}" destId="{6CE88737-0127-41F8-BEBF-91BFBAEBE0F7}" srcOrd="2" destOrd="0" presId="urn:microsoft.com/office/officeart/2005/8/layout/orgChart1"/>
    <dgm:cxn modelId="{FFEAB8BA-F18D-46A6-A772-C0CF6972E54C}" type="presParOf" srcId="{63CC0DFB-9B9A-4C8C-8E1D-19FD6B088668}" destId="{02692FA4-68C7-424B-8174-76B669C1BB11}" srcOrd="6" destOrd="0" presId="urn:microsoft.com/office/officeart/2005/8/layout/orgChart1"/>
    <dgm:cxn modelId="{86283B55-C0C2-4891-9D96-20C8E20C948C}" type="presParOf" srcId="{63CC0DFB-9B9A-4C8C-8E1D-19FD6B088668}" destId="{B7C39C0C-DDBB-4E5F-ADEB-02BB4200E25A}" srcOrd="7" destOrd="0" presId="urn:microsoft.com/office/officeart/2005/8/layout/orgChart1"/>
    <dgm:cxn modelId="{24B84186-EF5D-49AC-8601-9B0BD84DADD3}" type="presParOf" srcId="{B7C39C0C-DDBB-4E5F-ADEB-02BB4200E25A}" destId="{C8B7CBE3-0DD5-44BE-BA62-C105DC35A0F0}" srcOrd="0" destOrd="0" presId="urn:microsoft.com/office/officeart/2005/8/layout/orgChart1"/>
    <dgm:cxn modelId="{2FAD044D-9EBC-4583-9FA1-CAA4DD8EBA31}" type="presParOf" srcId="{C8B7CBE3-0DD5-44BE-BA62-C105DC35A0F0}" destId="{A314D7B4-CEEF-420F-85F1-8A6630AFDD04}" srcOrd="0" destOrd="0" presId="urn:microsoft.com/office/officeart/2005/8/layout/orgChart1"/>
    <dgm:cxn modelId="{023F0B2B-F929-4868-AE34-60ADCB9B1E63}" type="presParOf" srcId="{C8B7CBE3-0DD5-44BE-BA62-C105DC35A0F0}" destId="{D3F369CC-4491-4FBD-9CF3-F5C6F7D22261}" srcOrd="1" destOrd="0" presId="urn:microsoft.com/office/officeart/2005/8/layout/orgChart1"/>
    <dgm:cxn modelId="{B0CD8908-4240-483C-A85C-910C98DF39FE}" type="presParOf" srcId="{B7C39C0C-DDBB-4E5F-ADEB-02BB4200E25A}" destId="{CF1DCCD4-0972-48D0-BB38-BBE56068F259}" srcOrd="1" destOrd="0" presId="urn:microsoft.com/office/officeart/2005/8/layout/orgChart1"/>
    <dgm:cxn modelId="{F085956D-62DC-4AD0-87F3-C5C76E984CDE}" type="presParOf" srcId="{B7C39C0C-DDBB-4E5F-ADEB-02BB4200E25A}" destId="{3E8740B6-8A6D-47C5-93DB-7F8D06E742E8}" srcOrd="2" destOrd="0" presId="urn:microsoft.com/office/officeart/2005/8/layout/orgChart1"/>
    <dgm:cxn modelId="{973B74EB-4A34-4DB5-A5B5-4941022A2C40}" type="presParOf" srcId="{63CC0DFB-9B9A-4C8C-8E1D-19FD6B088668}" destId="{0B4BDD34-D1C7-4858-BAE2-2AB56CB33D78}" srcOrd="8" destOrd="0" presId="urn:microsoft.com/office/officeart/2005/8/layout/orgChart1"/>
    <dgm:cxn modelId="{C0D84920-8DDD-44AC-9EFC-E12CDD6E093B}" type="presParOf" srcId="{63CC0DFB-9B9A-4C8C-8E1D-19FD6B088668}" destId="{36D1CB04-B1F9-4957-AB08-F98BD22FD10B}" srcOrd="9" destOrd="0" presId="urn:microsoft.com/office/officeart/2005/8/layout/orgChart1"/>
    <dgm:cxn modelId="{481705DE-36F3-48CE-A554-87E8FDCA6A83}" type="presParOf" srcId="{36D1CB04-B1F9-4957-AB08-F98BD22FD10B}" destId="{A904168F-DB0A-4CBE-B8D0-C5D012B2B71E}" srcOrd="0" destOrd="0" presId="urn:microsoft.com/office/officeart/2005/8/layout/orgChart1"/>
    <dgm:cxn modelId="{55495E14-21C6-4A09-A89A-2A8099F27A59}" type="presParOf" srcId="{A904168F-DB0A-4CBE-B8D0-C5D012B2B71E}" destId="{A35ACB03-E6C8-49E8-83DC-DD2496C118E7}" srcOrd="0" destOrd="0" presId="urn:microsoft.com/office/officeart/2005/8/layout/orgChart1"/>
    <dgm:cxn modelId="{92B90063-8447-4B93-BAFA-0636B998201E}" type="presParOf" srcId="{A904168F-DB0A-4CBE-B8D0-C5D012B2B71E}" destId="{5CA2E6AD-6A91-4832-BB49-6CC1A9384DEE}" srcOrd="1" destOrd="0" presId="urn:microsoft.com/office/officeart/2005/8/layout/orgChart1"/>
    <dgm:cxn modelId="{B30D95B8-A537-4716-8BD1-C8C60FEF34D1}" type="presParOf" srcId="{36D1CB04-B1F9-4957-AB08-F98BD22FD10B}" destId="{B002A9EF-07DA-4F73-9A79-58C7D3FC9A6E}" srcOrd="1" destOrd="0" presId="urn:microsoft.com/office/officeart/2005/8/layout/orgChart1"/>
    <dgm:cxn modelId="{E58DE4EC-988D-4AF8-8196-3215DF114074}" type="presParOf" srcId="{36D1CB04-B1F9-4957-AB08-F98BD22FD10B}" destId="{B1E23C82-66A6-4B7A-AE2B-5AE61FA9EC4E}" srcOrd="2" destOrd="0" presId="urn:microsoft.com/office/officeart/2005/8/layout/orgChart1"/>
    <dgm:cxn modelId="{27ECC120-A37E-41DA-B621-F7DB1A90DF63}" type="presParOf" srcId="{255FC025-EF85-4811-8348-A95FB44601AE}" destId="{2022E0B4-F198-451F-A780-0BFB15F87D82}" srcOrd="2" destOrd="0" presId="urn:microsoft.com/office/officeart/2005/8/layout/orgChart1"/>
    <dgm:cxn modelId="{BC6C18DF-18FB-4549-9484-95DC033F6F6E}" type="presParOf" srcId="{FC9DDD01-970F-4DF8-B156-C120E3BB3467}" destId="{FF7F1484-C8B0-456A-A8CB-A757D34C4799}" srcOrd="6" destOrd="0" presId="urn:microsoft.com/office/officeart/2005/8/layout/orgChart1"/>
    <dgm:cxn modelId="{E1277B4A-B7CE-49AC-84D9-3CF95A553E7F}" type="presParOf" srcId="{FC9DDD01-970F-4DF8-B156-C120E3BB3467}" destId="{1EB79E1F-7CC0-464B-AEEB-9A02CD4E39D0}" srcOrd="7" destOrd="0" presId="urn:microsoft.com/office/officeart/2005/8/layout/orgChart1"/>
    <dgm:cxn modelId="{0EA53651-02CE-4E92-A5D3-8D593422CB89}" type="presParOf" srcId="{1EB79E1F-7CC0-464B-AEEB-9A02CD4E39D0}" destId="{D8E039BB-6C5D-4F3D-AABB-7D41F57D8951}" srcOrd="0" destOrd="0" presId="urn:microsoft.com/office/officeart/2005/8/layout/orgChart1"/>
    <dgm:cxn modelId="{8D4B3AA5-5624-47FB-A49E-51FA583B8731}" type="presParOf" srcId="{D8E039BB-6C5D-4F3D-AABB-7D41F57D8951}" destId="{5157D9FE-AB47-4C7F-B45E-54A97DF16FD2}" srcOrd="0" destOrd="0" presId="urn:microsoft.com/office/officeart/2005/8/layout/orgChart1"/>
    <dgm:cxn modelId="{D854AB47-01CF-4695-A272-A566D56BE66D}" type="presParOf" srcId="{D8E039BB-6C5D-4F3D-AABB-7D41F57D8951}" destId="{786F4893-611B-4A33-BEF7-234446F997CC}" srcOrd="1" destOrd="0" presId="urn:microsoft.com/office/officeart/2005/8/layout/orgChart1"/>
    <dgm:cxn modelId="{3F50B79A-893F-4492-BCAD-ACEEE512E91B}" type="presParOf" srcId="{1EB79E1F-7CC0-464B-AEEB-9A02CD4E39D0}" destId="{5F6038EF-4B50-48DC-B63B-1C15071117E0}" srcOrd="1" destOrd="0" presId="urn:microsoft.com/office/officeart/2005/8/layout/orgChart1"/>
    <dgm:cxn modelId="{8222925D-B1B3-4992-8CE5-C4C56A980547}" type="presParOf" srcId="{5F6038EF-4B50-48DC-B63B-1C15071117E0}" destId="{07863B94-0448-4A95-AA59-386993FAA2CA}" srcOrd="0" destOrd="0" presId="urn:microsoft.com/office/officeart/2005/8/layout/orgChart1"/>
    <dgm:cxn modelId="{4EFDC5B7-66B4-44BF-BBBD-295D669BE222}" type="presParOf" srcId="{5F6038EF-4B50-48DC-B63B-1C15071117E0}" destId="{9B259D5B-D284-4605-8046-500EAF3C653E}" srcOrd="1" destOrd="0" presId="urn:microsoft.com/office/officeart/2005/8/layout/orgChart1"/>
    <dgm:cxn modelId="{079E5D7F-244E-4DA8-9A7D-AEAAC2CD8B8C}" type="presParOf" srcId="{9B259D5B-D284-4605-8046-500EAF3C653E}" destId="{55FD9E39-9000-487B-9577-B6CEAD079891}" srcOrd="0" destOrd="0" presId="urn:microsoft.com/office/officeart/2005/8/layout/orgChart1"/>
    <dgm:cxn modelId="{095410D9-EFDC-4C87-9EA7-0308D83150B1}" type="presParOf" srcId="{55FD9E39-9000-487B-9577-B6CEAD079891}" destId="{0B3720BE-5DC6-44D9-9CE6-755AFDE6ED20}" srcOrd="0" destOrd="0" presId="urn:microsoft.com/office/officeart/2005/8/layout/orgChart1"/>
    <dgm:cxn modelId="{E5835153-EE78-4420-A2D3-B511C31FC457}" type="presParOf" srcId="{55FD9E39-9000-487B-9577-B6CEAD079891}" destId="{1FF84DE4-059D-4AE4-9BC2-91E4FE77B111}" srcOrd="1" destOrd="0" presId="urn:microsoft.com/office/officeart/2005/8/layout/orgChart1"/>
    <dgm:cxn modelId="{A9DB1EB0-C47A-4630-BD3E-9453D5BDF83F}" type="presParOf" srcId="{9B259D5B-D284-4605-8046-500EAF3C653E}" destId="{F5917377-0AEB-4E81-BDFB-C0B4C1DE9378}" srcOrd="1" destOrd="0" presId="urn:microsoft.com/office/officeart/2005/8/layout/orgChart1"/>
    <dgm:cxn modelId="{8DFCA67B-B0CD-4B97-ACD7-864D1F68BFCC}" type="presParOf" srcId="{9B259D5B-D284-4605-8046-500EAF3C653E}" destId="{F1D297C5-EA7E-4EA1-9BAB-3BC2D650BD1D}" srcOrd="2" destOrd="0" presId="urn:microsoft.com/office/officeart/2005/8/layout/orgChart1"/>
    <dgm:cxn modelId="{34BAC8A6-6DFE-4EDB-99EF-B26218738D4D}" type="presParOf" srcId="{5F6038EF-4B50-48DC-B63B-1C15071117E0}" destId="{AB99E8FF-D4F5-4F34-9170-051E9D7C488A}" srcOrd="2" destOrd="0" presId="urn:microsoft.com/office/officeart/2005/8/layout/orgChart1"/>
    <dgm:cxn modelId="{01CAFB83-A8F5-43B1-80BE-13D46C3F529E}" type="presParOf" srcId="{5F6038EF-4B50-48DC-B63B-1C15071117E0}" destId="{2F384B11-3A04-4795-A51A-BA5B76AD42D9}" srcOrd="3" destOrd="0" presId="urn:microsoft.com/office/officeart/2005/8/layout/orgChart1"/>
    <dgm:cxn modelId="{A7D07E44-9261-49C7-9924-19C6AC828DC1}" type="presParOf" srcId="{2F384B11-3A04-4795-A51A-BA5B76AD42D9}" destId="{4CC085A9-B5E9-40FA-B5AB-E9779FCF6483}" srcOrd="0" destOrd="0" presId="urn:microsoft.com/office/officeart/2005/8/layout/orgChart1"/>
    <dgm:cxn modelId="{26E40F8F-A211-4CEA-BA3A-9048E8CB01F2}" type="presParOf" srcId="{4CC085A9-B5E9-40FA-B5AB-E9779FCF6483}" destId="{9071C96E-F6EB-4C74-9500-561BF93FBEDC}" srcOrd="0" destOrd="0" presId="urn:microsoft.com/office/officeart/2005/8/layout/orgChart1"/>
    <dgm:cxn modelId="{B574B831-0306-4306-BE3F-D184F63E97E1}" type="presParOf" srcId="{4CC085A9-B5E9-40FA-B5AB-E9779FCF6483}" destId="{12E15E20-C810-48BF-843F-CA043065341A}" srcOrd="1" destOrd="0" presId="urn:microsoft.com/office/officeart/2005/8/layout/orgChart1"/>
    <dgm:cxn modelId="{44D7E48A-AB3C-47A3-8397-F795123D3C83}" type="presParOf" srcId="{2F384B11-3A04-4795-A51A-BA5B76AD42D9}" destId="{C6CF336C-37E2-4ADF-AA08-ADD48C671D5F}" srcOrd="1" destOrd="0" presId="urn:microsoft.com/office/officeart/2005/8/layout/orgChart1"/>
    <dgm:cxn modelId="{A0B961CB-C0F9-409E-86DE-60C8C24D88B5}" type="presParOf" srcId="{2F384B11-3A04-4795-A51A-BA5B76AD42D9}" destId="{DC8986AB-EE6E-4910-A238-03B34886781F}" srcOrd="2" destOrd="0" presId="urn:microsoft.com/office/officeart/2005/8/layout/orgChart1"/>
    <dgm:cxn modelId="{EF4825AD-F286-4165-8450-D3A4E682234D}" type="presParOf" srcId="{5F6038EF-4B50-48DC-B63B-1C15071117E0}" destId="{1102DDBF-E2DB-472F-96A1-CB3462977B0D}" srcOrd="4" destOrd="0" presId="urn:microsoft.com/office/officeart/2005/8/layout/orgChart1"/>
    <dgm:cxn modelId="{0F6185F9-61E7-41D8-9E6F-F936225A147D}" type="presParOf" srcId="{5F6038EF-4B50-48DC-B63B-1C15071117E0}" destId="{36A5569B-3EA8-4F68-824F-6B3158F9A4F3}" srcOrd="5" destOrd="0" presId="urn:microsoft.com/office/officeart/2005/8/layout/orgChart1"/>
    <dgm:cxn modelId="{B362D670-AD2E-47FF-B448-59C008EF4634}" type="presParOf" srcId="{36A5569B-3EA8-4F68-824F-6B3158F9A4F3}" destId="{23457ABA-1287-4FB7-84C9-4017CD179B0C}" srcOrd="0" destOrd="0" presId="urn:microsoft.com/office/officeart/2005/8/layout/orgChart1"/>
    <dgm:cxn modelId="{242585FD-9CF1-4B78-8564-F8D7F185A857}" type="presParOf" srcId="{23457ABA-1287-4FB7-84C9-4017CD179B0C}" destId="{03F23493-885A-4227-8053-3F9491645E6B}" srcOrd="0" destOrd="0" presId="urn:microsoft.com/office/officeart/2005/8/layout/orgChart1"/>
    <dgm:cxn modelId="{D9BD1C07-1E6E-433F-A65C-AF688C705E04}" type="presParOf" srcId="{23457ABA-1287-4FB7-84C9-4017CD179B0C}" destId="{2110068C-4F27-447A-8E62-A5A18518D8AC}" srcOrd="1" destOrd="0" presId="urn:microsoft.com/office/officeart/2005/8/layout/orgChart1"/>
    <dgm:cxn modelId="{8066CD00-F5D9-4A33-8BE7-071475A9C87E}" type="presParOf" srcId="{36A5569B-3EA8-4F68-824F-6B3158F9A4F3}" destId="{F76CC958-15A9-44F1-A1D1-4556E2236775}" srcOrd="1" destOrd="0" presId="urn:microsoft.com/office/officeart/2005/8/layout/orgChart1"/>
    <dgm:cxn modelId="{1037207F-AB2C-41A7-866F-56EA1DCC3212}" type="presParOf" srcId="{36A5569B-3EA8-4F68-824F-6B3158F9A4F3}" destId="{4CC8F878-D97D-468B-99A9-064898822885}" srcOrd="2" destOrd="0" presId="urn:microsoft.com/office/officeart/2005/8/layout/orgChart1"/>
    <dgm:cxn modelId="{FCA719B4-B1E0-4DAA-B832-85EE8BD52D62}" type="presParOf" srcId="{1EB79E1F-7CC0-464B-AEEB-9A02CD4E39D0}" destId="{EF01AA01-2187-414E-B97C-CC73DD7684C6}" srcOrd="2" destOrd="0" presId="urn:microsoft.com/office/officeart/2005/8/layout/orgChart1"/>
    <dgm:cxn modelId="{67CC503E-9B52-48DA-8C45-B981271C3561}" type="presParOf" srcId="{FC9DDD01-970F-4DF8-B156-C120E3BB3467}" destId="{0645BBFD-5DC2-4A9F-80EA-BAB90E9597EF}" srcOrd="8" destOrd="0" presId="urn:microsoft.com/office/officeart/2005/8/layout/orgChart1"/>
    <dgm:cxn modelId="{7CC82C6B-95C0-4184-BD01-A05C6D6E97E2}" type="presParOf" srcId="{FC9DDD01-970F-4DF8-B156-C120E3BB3467}" destId="{EEBCC230-2D71-438A-9091-2B58AEEE58ED}" srcOrd="9" destOrd="0" presId="urn:microsoft.com/office/officeart/2005/8/layout/orgChart1"/>
    <dgm:cxn modelId="{E1B234F5-0BB0-4F72-BAC8-37C74229EFC4}" type="presParOf" srcId="{EEBCC230-2D71-438A-9091-2B58AEEE58ED}" destId="{3BDC78A4-578E-424A-ADFE-7D59D0EABA3D}" srcOrd="0" destOrd="0" presId="urn:microsoft.com/office/officeart/2005/8/layout/orgChart1"/>
    <dgm:cxn modelId="{8F55C5C4-0FDB-477E-861C-DAFAA03E60CE}" type="presParOf" srcId="{3BDC78A4-578E-424A-ADFE-7D59D0EABA3D}" destId="{6FBE0DBC-6BF1-41CA-92DC-01F7234187CD}" srcOrd="0" destOrd="0" presId="urn:microsoft.com/office/officeart/2005/8/layout/orgChart1"/>
    <dgm:cxn modelId="{C2763825-DC27-4980-AACE-C2F1482D0C2E}" type="presParOf" srcId="{3BDC78A4-578E-424A-ADFE-7D59D0EABA3D}" destId="{ED6CA46D-B22A-4D97-98FD-AE0406C333BE}" srcOrd="1" destOrd="0" presId="urn:microsoft.com/office/officeart/2005/8/layout/orgChart1"/>
    <dgm:cxn modelId="{CAF2C7F3-E3E6-46A3-B774-B789908F87CF}" type="presParOf" srcId="{EEBCC230-2D71-438A-9091-2B58AEEE58ED}" destId="{996E8A1C-B9FD-4F77-9DCD-82EB50E5C13E}" srcOrd="1" destOrd="0" presId="urn:microsoft.com/office/officeart/2005/8/layout/orgChart1"/>
    <dgm:cxn modelId="{48DF61F2-9E02-4A82-BFE6-8AFDD8CCBECC}" type="presParOf" srcId="{996E8A1C-B9FD-4F77-9DCD-82EB50E5C13E}" destId="{85290BF2-CA99-4DCE-8FD5-A87A68A05487}" srcOrd="0" destOrd="0" presId="urn:microsoft.com/office/officeart/2005/8/layout/orgChart1"/>
    <dgm:cxn modelId="{BA8393F8-5D5D-4D60-B8DE-38F293CD7F6B}" type="presParOf" srcId="{996E8A1C-B9FD-4F77-9DCD-82EB50E5C13E}" destId="{4E50CC5D-D593-4DBB-A5C8-912CCC680684}" srcOrd="1" destOrd="0" presId="urn:microsoft.com/office/officeart/2005/8/layout/orgChart1"/>
    <dgm:cxn modelId="{E9A007E3-42E9-4050-B4D8-46C67D59E5C0}" type="presParOf" srcId="{4E50CC5D-D593-4DBB-A5C8-912CCC680684}" destId="{2823C3B4-F099-40FC-B544-97E11EB57938}" srcOrd="0" destOrd="0" presId="urn:microsoft.com/office/officeart/2005/8/layout/orgChart1"/>
    <dgm:cxn modelId="{348969DF-7E4A-4922-8F2A-296814D1D6A4}" type="presParOf" srcId="{2823C3B4-F099-40FC-B544-97E11EB57938}" destId="{93BE1464-E401-416A-9FF3-99E9D8E0ED93}" srcOrd="0" destOrd="0" presId="urn:microsoft.com/office/officeart/2005/8/layout/orgChart1"/>
    <dgm:cxn modelId="{3DBB81C4-347C-42D7-8071-5EC43BDFC914}" type="presParOf" srcId="{2823C3B4-F099-40FC-B544-97E11EB57938}" destId="{A8BDBC03-6125-4E3A-AFFC-4F7FDCCB8FED}" srcOrd="1" destOrd="0" presId="urn:microsoft.com/office/officeart/2005/8/layout/orgChart1"/>
    <dgm:cxn modelId="{5DD7FD29-F827-44F7-B5B9-ABAA718F4BB5}" type="presParOf" srcId="{4E50CC5D-D593-4DBB-A5C8-912CCC680684}" destId="{534FDF61-EC7C-45B2-9608-3A975E7F2738}" srcOrd="1" destOrd="0" presId="urn:microsoft.com/office/officeart/2005/8/layout/orgChart1"/>
    <dgm:cxn modelId="{8CF80F3B-9571-4C39-AA63-FCDF261CDCDE}" type="presParOf" srcId="{4E50CC5D-D593-4DBB-A5C8-912CCC680684}" destId="{8BCF8F46-46C2-4F45-8E68-52F49BEC125C}" srcOrd="2" destOrd="0" presId="urn:microsoft.com/office/officeart/2005/8/layout/orgChart1"/>
    <dgm:cxn modelId="{0E285C8F-253E-4181-BD06-2935B78AE7C1}" type="presParOf" srcId="{996E8A1C-B9FD-4F77-9DCD-82EB50E5C13E}" destId="{0BED342A-DBE0-4D8F-A800-535E1A5C6241}" srcOrd="2" destOrd="0" presId="urn:microsoft.com/office/officeart/2005/8/layout/orgChart1"/>
    <dgm:cxn modelId="{9BB1736A-0126-485C-9FFB-D72040F6739E}" type="presParOf" srcId="{996E8A1C-B9FD-4F77-9DCD-82EB50E5C13E}" destId="{DF2E749A-3D29-4E17-95BF-5A6081E8891B}" srcOrd="3" destOrd="0" presId="urn:microsoft.com/office/officeart/2005/8/layout/orgChart1"/>
    <dgm:cxn modelId="{D59E6468-7285-4B42-B588-C5AD0145A533}" type="presParOf" srcId="{DF2E749A-3D29-4E17-95BF-5A6081E8891B}" destId="{8E2343D6-DC17-49A5-BC54-1334CCAFD3F6}" srcOrd="0" destOrd="0" presId="urn:microsoft.com/office/officeart/2005/8/layout/orgChart1"/>
    <dgm:cxn modelId="{57C3B1D2-C212-4BBB-A38B-853A75E6192C}" type="presParOf" srcId="{8E2343D6-DC17-49A5-BC54-1334CCAFD3F6}" destId="{D63FB6C6-0FBB-4EDF-88F2-3D66B23DC2BE}" srcOrd="0" destOrd="0" presId="urn:microsoft.com/office/officeart/2005/8/layout/orgChart1"/>
    <dgm:cxn modelId="{A8EDB6E1-E7E2-42BA-8FEA-7E3280A0A801}" type="presParOf" srcId="{8E2343D6-DC17-49A5-BC54-1334CCAFD3F6}" destId="{92313BB5-2D8C-4550-8318-69D0F4282616}" srcOrd="1" destOrd="0" presId="urn:microsoft.com/office/officeart/2005/8/layout/orgChart1"/>
    <dgm:cxn modelId="{E4DB1C0A-5C7A-4135-B5F3-54442E38C34F}" type="presParOf" srcId="{DF2E749A-3D29-4E17-95BF-5A6081E8891B}" destId="{1D0AA440-C5AB-48A9-BCF7-3F31B915B689}" srcOrd="1" destOrd="0" presId="urn:microsoft.com/office/officeart/2005/8/layout/orgChart1"/>
    <dgm:cxn modelId="{D60268F5-2EF8-4BE7-A209-0164F7A981EC}" type="presParOf" srcId="{DF2E749A-3D29-4E17-95BF-5A6081E8891B}" destId="{57F44942-CA30-4021-A11A-0CC318208330}" srcOrd="2" destOrd="0" presId="urn:microsoft.com/office/officeart/2005/8/layout/orgChart1"/>
    <dgm:cxn modelId="{363784EB-3A3A-43D2-BA6E-1AF25020C01C}" type="presParOf" srcId="{996E8A1C-B9FD-4F77-9DCD-82EB50E5C13E}" destId="{78F7C3F8-7F29-4B9E-8778-B24BE59A77FA}" srcOrd="4" destOrd="0" presId="urn:microsoft.com/office/officeart/2005/8/layout/orgChart1"/>
    <dgm:cxn modelId="{8BEDB6A6-B436-44E5-A4AC-F7AD9F89FDC9}" type="presParOf" srcId="{996E8A1C-B9FD-4F77-9DCD-82EB50E5C13E}" destId="{714E0BB5-1D6D-4A1C-80B6-C345D5A7054C}" srcOrd="5" destOrd="0" presId="urn:microsoft.com/office/officeart/2005/8/layout/orgChart1"/>
    <dgm:cxn modelId="{976FF5BB-E29D-4335-A824-BEA51DBDDDD4}" type="presParOf" srcId="{714E0BB5-1D6D-4A1C-80B6-C345D5A7054C}" destId="{977317E0-7C81-4B3C-B4BE-C7BB68A2354D}" srcOrd="0" destOrd="0" presId="urn:microsoft.com/office/officeart/2005/8/layout/orgChart1"/>
    <dgm:cxn modelId="{B3724773-BDB5-4CD1-8A63-B4DE47CE95FE}" type="presParOf" srcId="{977317E0-7C81-4B3C-B4BE-C7BB68A2354D}" destId="{DCB0CBF7-DE9D-48B8-B2C2-EA6B93829FA0}" srcOrd="0" destOrd="0" presId="urn:microsoft.com/office/officeart/2005/8/layout/orgChart1"/>
    <dgm:cxn modelId="{DB77CA1B-F3BA-46F4-94BD-F5298985DA69}" type="presParOf" srcId="{977317E0-7C81-4B3C-B4BE-C7BB68A2354D}" destId="{31008456-5F93-4436-A93E-91CACF18D0E9}" srcOrd="1" destOrd="0" presId="urn:microsoft.com/office/officeart/2005/8/layout/orgChart1"/>
    <dgm:cxn modelId="{C00461D2-97C2-4D31-B95D-F07C70778619}" type="presParOf" srcId="{714E0BB5-1D6D-4A1C-80B6-C345D5A7054C}" destId="{B622386A-BB80-4172-A983-220C7A88885A}" srcOrd="1" destOrd="0" presId="urn:microsoft.com/office/officeart/2005/8/layout/orgChart1"/>
    <dgm:cxn modelId="{1C01BDE2-C41F-4D06-B126-DD5874B22F05}" type="presParOf" srcId="{714E0BB5-1D6D-4A1C-80B6-C345D5A7054C}" destId="{68D087BF-D74A-451A-8695-3397ABA25DB2}" srcOrd="2" destOrd="0" presId="urn:microsoft.com/office/officeart/2005/8/layout/orgChart1"/>
    <dgm:cxn modelId="{ADC9BDAC-D810-42FE-B59A-35B38725645C}" type="presParOf" srcId="{EEBCC230-2D71-438A-9091-2B58AEEE58ED}" destId="{75910CE5-FEBF-4D13-872A-54DFF55D3826}" srcOrd="2" destOrd="0" presId="urn:microsoft.com/office/officeart/2005/8/layout/orgChart1"/>
    <dgm:cxn modelId="{5B72FCAC-31E6-4AC2-B8E4-D9EFEF17BBA9}" type="presParOf" srcId="{FC9DDD01-970F-4DF8-B156-C120E3BB3467}" destId="{23AF9ABF-1749-4E8D-B61E-6428DC850552}" srcOrd="10" destOrd="0" presId="urn:microsoft.com/office/officeart/2005/8/layout/orgChart1"/>
    <dgm:cxn modelId="{0C5F349F-EAB7-44A0-A8AB-8687D5167968}" type="presParOf" srcId="{FC9DDD01-970F-4DF8-B156-C120E3BB3467}" destId="{F6BF1906-ED3C-4044-9745-177BCA18F651}" srcOrd="11" destOrd="0" presId="urn:microsoft.com/office/officeart/2005/8/layout/orgChart1"/>
    <dgm:cxn modelId="{345DE1B3-1F83-4DCE-AE30-CE2CA0EA89C9}" type="presParOf" srcId="{F6BF1906-ED3C-4044-9745-177BCA18F651}" destId="{57D5D1CF-76B6-40ED-B29F-95A991F1B9D0}" srcOrd="0" destOrd="0" presId="urn:microsoft.com/office/officeart/2005/8/layout/orgChart1"/>
    <dgm:cxn modelId="{102E636F-9283-4481-9251-34E7E63A8824}" type="presParOf" srcId="{57D5D1CF-76B6-40ED-B29F-95A991F1B9D0}" destId="{A9253893-70BE-4002-BD3F-428B9FE80B5A}" srcOrd="0" destOrd="0" presId="urn:microsoft.com/office/officeart/2005/8/layout/orgChart1"/>
    <dgm:cxn modelId="{720E47EF-3CC4-47CD-89CA-C5692A6710E1}" type="presParOf" srcId="{57D5D1CF-76B6-40ED-B29F-95A991F1B9D0}" destId="{2BA04766-FB22-44A2-AE5F-8C70394CB2F5}" srcOrd="1" destOrd="0" presId="urn:microsoft.com/office/officeart/2005/8/layout/orgChart1"/>
    <dgm:cxn modelId="{8CD06BEC-1D85-40CA-9723-9C507066E3FD}" type="presParOf" srcId="{F6BF1906-ED3C-4044-9745-177BCA18F651}" destId="{23637DF5-5C70-40F1-9D46-0D19CCB68096}" srcOrd="1" destOrd="0" presId="urn:microsoft.com/office/officeart/2005/8/layout/orgChart1"/>
    <dgm:cxn modelId="{05F20515-74E3-4A38-BF63-57F34FF61D6D}" type="presParOf" srcId="{23637DF5-5C70-40F1-9D46-0D19CCB68096}" destId="{A3DB874A-0A32-4351-92B1-6EFE8D2052B6}" srcOrd="0" destOrd="0" presId="urn:microsoft.com/office/officeart/2005/8/layout/orgChart1"/>
    <dgm:cxn modelId="{D6E4E2ED-37DE-463B-A76D-3CD6BAF7E42C}" type="presParOf" srcId="{23637DF5-5C70-40F1-9D46-0D19CCB68096}" destId="{D596B6F3-E575-4BBC-80DB-36F23D261CA0}" srcOrd="1" destOrd="0" presId="urn:microsoft.com/office/officeart/2005/8/layout/orgChart1"/>
    <dgm:cxn modelId="{A0FF9C51-9E30-48DB-AE80-E731D787FA9C}" type="presParOf" srcId="{D596B6F3-E575-4BBC-80DB-36F23D261CA0}" destId="{CDA8E25E-5FB9-41C6-89CA-31857861B03D}" srcOrd="0" destOrd="0" presId="urn:microsoft.com/office/officeart/2005/8/layout/orgChart1"/>
    <dgm:cxn modelId="{382C8D46-357A-4D27-A406-7C5B36CA696B}" type="presParOf" srcId="{CDA8E25E-5FB9-41C6-89CA-31857861B03D}" destId="{99A8B359-8CE1-4239-A6D9-D105591F5A10}" srcOrd="0" destOrd="0" presId="urn:microsoft.com/office/officeart/2005/8/layout/orgChart1"/>
    <dgm:cxn modelId="{B7D51EC9-1A67-4576-B6C4-6E64DCB455B3}" type="presParOf" srcId="{CDA8E25E-5FB9-41C6-89CA-31857861B03D}" destId="{EE84F68F-B6E2-4E33-8F66-8381B07C68BD}" srcOrd="1" destOrd="0" presId="urn:microsoft.com/office/officeart/2005/8/layout/orgChart1"/>
    <dgm:cxn modelId="{7BDB78B3-3900-4164-B592-8BA3AB8F6BCC}" type="presParOf" srcId="{D596B6F3-E575-4BBC-80DB-36F23D261CA0}" destId="{A2A3F5E8-3162-46D8-8572-809C692C0119}" srcOrd="1" destOrd="0" presId="urn:microsoft.com/office/officeart/2005/8/layout/orgChart1"/>
    <dgm:cxn modelId="{2356E7B0-B96E-4678-BA76-CED6D2932164}" type="presParOf" srcId="{D596B6F3-E575-4BBC-80DB-36F23D261CA0}" destId="{42AA8EC6-C3D8-4BAF-95EB-3929A3124CCA}" srcOrd="2" destOrd="0" presId="urn:microsoft.com/office/officeart/2005/8/layout/orgChart1"/>
    <dgm:cxn modelId="{38D9668A-E8B1-42A5-8DD5-013C59A0FC32}" type="presParOf" srcId="{23637DF5-5C70-40F1-9D46-0D19CCB68096}" destId="{DABF952D-051A-477D-A314-3B88EEC73EBF}" srcOrd="2" destOrd="0" presId="urn:microsoft.com/office/officeart/2005/8/layout/orgChart1"/>
    <dgm:cxn modelId="{CF2E91C9-BE01-4E19-9B06-5CBDA26AC096}" type="presParOf" srcId="{23637DF5-5C70-40F1-9D46-0D19CCB68096}" destId="{673BA9F1-95C2-4DF4-ACE8-3F89CFA5275E}" srcOrd="3" destOrd="0" presId="urn:microsoft.com/office/officeart/2005/8/layout/orgChart1"/>
    <dgm:cxn modelId="{A974DB06-F5A0-4E05-9A16-23113D57D9A3}" type="presParOf" srcId="{673BA9F1-95C2-4DF4-ACE8-3F89CFA5275E}" destId="{C4FA632F-0647-4F58-BC8B-9731266F2C63}" srcOrd="0" destOrd="0" presId="urn:microsoft.com/office/officeart/2005/8/layout/orgChart1"/>
    <dgm:cxn modelId="{ED5AC4B6-1405-40CE-B315-7820C4ED8D33}" type="presParOf" srcId="{C4FA632F-0647-4F58-BC8B-9731266F2C63}" destId="{7E67A929-5C5C-4283-A016-34C284017FD5}" srcOrd="0" destOrd="0" presId="urn:microsoft.com/office/officeart/2005/8/layout/orgChart1"/>
    <dgm:cxn modelId="{E7758A51-8DE7-4C14-BCE0-D84EAAFC9436}" type="presParOf" srcId="{C4FA632F-0647-4F58-BC8B-9731266F2C63}" destId="{21CC384E-242A-43C5-9F20-882B550A3344}" srcOrd="1" destOrd="0" presId="urn:microsoft.com/office/officeart/2005/8/layout/orgChart1"/>
    <dgm:cxn modelId="{B7449A27-86B2-4A06-9C24-44B19726E620}" type="presParOf" srcId="{673BA9F1-95C2-4DF4-ACE8-3F89CFA5275E}" destId="{15E19792-BDBF-480B-89A6-AB08E6E622CF}" srcOrd="1" destOrd="0" presId="urn:microsoft.com/office/officeart/2005/8/layout/orgChart1"/>
    <dgm:cxn modelId="{6689CE9A-6190-48BB-B1B7-EF3062D7ECFE}" type="presParOf" srcId="{673BA9F1-95C2-4DF4-ACE8-3F89CFA5275E}" destId="{EBC3701A-25E6-41A1-BAB1-35D06AC69B0A}" srcOrd="2" destOrd="0" presId="urn:microsoft.com/office/officeart/2005/8/layout/orgChart1"/>
    <dgm:cxn modelId="{40A7ECAA-2DCE-4DE5-90E1-15E60262C7D3}" type="presParOf" srcId="{23637DF5-5C70-40F1-9D46-0D19CCB68096}" destId="{477F9A64-81D5-43B8-85D5-4E26FC85D5DB}" srcOrd="4" destOrd="0" presId="urn:microsoft.com/office/officeart/2005/8/layout/orgChart1"/>
    <dgm:cxn modelId="{EB23DCAD-7C34-489E-877A-59E0B7312DA0}" type="presParOf" srcId="{23637DF5-5C70-40F1-9D46-0D19CCB68096}" destId="{5ACC76D7-02BA-4C9D-891E-B18C66FE134D}" srcOrd="5" destOrd="0" presId="urn:microsoft.com/office/officeart/2005/8/layout/orgChart1"/>
    <dgm:cxn modelId="{6CF6032C-AC04-4BAB-961F-2A7FF77A3033}" type="presParOf" srcId="{5ACC76D7-02BA-4C9D-891E-B18C66FE134D}" destId="{AA5FC65C-09F4-4753-9E24-99817826ACC3}" srcOrd="0" destOrd="0" presId="urn:microsoft.com/office/officeart/2005/8/layout/orgChart1"/>
    <dgm:cxn modelId="{8DE23FDF-12BB-41D3-9494-C2EA9503F8A9}" type="presParOf" srcId="{AA5FC65C-09F4-4753-9E24-99817826ACC3}" destId="{A1CC24BE-16B0-48FB-B562-2D285C84EFEB}" srcOrd="0" destOrd="0" presId="urn:microsoft.com/office/officeart/2005/8/layout/orgChart1"/>
    <dgm:cxn modelId="{AB4DEBAB-B892-4947-BFD8-7F434EBC0915}" type="presParOf" srcId="{AA5FC65C-09F4-4753-9E24-99817826ACC3}" destId="{294EFA2D-1E78-4D81-937D-D24404ED95F2}" srcOrd="1" destOrd="0" presId="urn:microsoft.com/office/officeart/2005/8/layout/orgChart1"/>
    <dgm:cxn modelId="{09FA873C-3C1F-48FF-A730-C4E9634CD6DA}" type="presParOf" srcId="{5ACC76D7-02BA-4C9D-891E-B18C66FE134D}" destId="{E475C6D2-96D6-4406-93D2-589D676F03CA}" srcOrd="1" destOrd="0" presId="urn:microsoft.com/office/officeart/2005/8/layout/orgChart1"/>
    <dgm:cxn modelId="{04FED0D7-1F9D-4393-85A8-3F222D5C56FE}" type="presParOf" srcId="{5ACC76D7-02BA-4C9D-891E-B18C66FE134D}" destId="{A681241F-31DD-4F37-8458-A5800DE55E75}" srcOrd="2" destOrd="0" presId="urn:microsoft.com/office/officeart/2005/8/layout/orgChart1"/>
    <dgm:cxn modelId="{84DDD96F-93EC-4ADA-9F34-BF9608FDAB90}" type="presParOf" srcId="{23637DF5-5C70-40F1-9D46-0D19CCB68096}" destId="{4A3C90BA-CCAD-49F3-85FD-D59C6B95BE0D}" srcOrd="6" destOrd="0" presId="urn:microsoft.com/office/officeart/2005/8/layout/orgChart1"/>
    <dgm:cxn modelId="{6E65D033-B6B4-43E4-8FF9-CEA1728C0D17}" type="presParOf" srcId="{23637DF5-5C70-40F1-9D46-0D19CCB68096}" destId="{39EFF159-A339-4E04-9044-2B034D6726D8}" srcOrd="7" destOrd="0" presId="urn:microsoft.com/office/officeart/2005/8/layout/orgChart1"/>
    <dgm:cxn modelId="{233906A3-31EB-4EB0-BFA0-D256B456DB8A}" type="presParOf" srcId="{39EFF159-A339-4E04-9044-2B034D6726D8}" destId="{99A58E70-461C-42ED-9A68-A7DA2A74481A}" srcOrd="0" destOrd="0" presId="urn:microsoft.com/office/officeart/2005/8/layout/orgChart1"/>
    <dgm:cxn modelId="{D24B4C9D-2A55-4079-852E-E9A63BDF098D}" type="presParOf" srcId="{99A58E70-461C-42ED-9A68-A7DA2A74481A}" destId="{07BB03D5-335E-41BC-BD0C-C1F50FBCD726}" srcOrd="0" destOrd="0" presId="urn:microsoft.com/office/officeart/2005/8/layout/orgChart1"/>
    <dgm:cxn modelId="{A597A6CD-4727-4B76-BCD3-E5811395D9BF}" type="presParOf" srcId="{99A58E70-461C-42ED-9A68-A7DA2A74481A}" destId="{1E8C3C6D-A2C7-4013-8428-8B9B2E2E4D1A}" srcOrd="1" destOrd="0" presId="urn:microsoft.com/office/officeart/2005/8/layout/orgChart1"/>
    <dgm:cxn modelId="{10C14E16-D38E-46FB-A81B-464926133079}" type="presParOf" srcId="{39EFF159-A339-4E04-9044-2B034D6726D8}" destId="{AF6C2271-F961-463C-9B70-7EB77FBA407D}" srcOrd="1" destOrd="0" presId="urn:microsoft.com/office/officeart/2005/8/layout/orgChart1"/>
    <dgm:cxn modelId="{537208A7-FE62-4FE8-8BE6-6B107E8F4D15}" type="presParOf" srcId="{39EFF159-A339-4E04-9044-2B034D6726D8}" destId="{B09669EF-189D-46EA-99DD-04413EDC1B59}" srcOrd="2" destOrd="0" presId="urn:microsoft.com/office/officeart/2005/8/layout/orgChart1"/>
    <dgm:cxn modelId="{DEB7B8E7-C49B-443F-9A90-C2B3EC44688B}" type="presParOf" srcId="{23637DF5-5C70-40F1-9D46-0D19CCB68096}" destId="{D36A8D4A-641E-4268-944C-3968822F8400}" srcOrd="8" destOrd="0" presId="urn:microsoft.com/office/officeart/2005/8/layout/orgChart1"/>
    <dgm:cxn modelId="{BA0B5254-A0DD-41B0-A4FB-5FEFAA55B4DF}" type="presParOf" srcId="{23637DF5-5C70-40F1-9D46-0D19CCB68096}" destId="{8AD4527B-2A35-4FB1-925A-48FDC5CE251D}" srcOrd="9" destOrd="0" presId="urn:microsoft.com/office/officeart/2005/8/layout/orgChart1"/>
    <dgm:cxn modelId="{EB845C69-081C-4BD1-8089-F775B25AA1A5}" type="presParOf" srcId="{8AD4527B-2A35-4FB1-925A-48FDC5CE251D}" destId="{B3AF46F0-5EE7-46A0-8314-7C732F2A854C}" srcOrd="0" destOrd="0" presId="urn:microsoft.com/office/officeart/2005/8/layout/orgChart1"/>
    <dgm:cxn modelId="{104CE8D8-96F5-477B-8DDA-6311B6BF89DE}" type="presParOf" srcId="{B3AF46F0-5EE7-46A0-8314-7C732F2A854C}" destId="{C159E8FD-030F-482A-B971-E1E65A749995}" srcOrd="0" destOrd="0" presId="urn:microsoft.com/office/officeart/2005/8/layout/orgChart1"/>
    <dgm:cxn modelId="{181C1555-E1EA-44F0-B55A-DB66EE834849}" type="presParOf" srcId="{B3AF46F0-5EE7-46A0-8314-7C732F2A854C}" destId="{0065FCB4-BED9-4A2E-BA72-16CC45B96FFD}" srcOrd="1" destOrd="0" presId="urn:microsoft.com/office/officeart/2005/8/layout/orgChart1"/>
    <dgm:cxn modelId="{E950F6E1-51EA-42B3-86AB-80610C89CFEC}" type="presParOf" srcId="{8AD4527B-2A35-4FB1-925A-48FDC5CE251D}" destId="{A37D60B4-8742-48F8-B902-81E4E7A5CB0F}" srcOrd="1" destOrd="0" presId="urn:microsoft.com/office/officeart/2005/8/layout/orgChart1"/>
    <dgm:cxn modelId="{FE6E5473-F792-4942-B07E-660D7272DF7D}" type="presParOf" srcId="{8AD4527B-2A35-4FB1-925A-48FDC5CE251D}" destId="{3FA83B30-1B43-4898-B333-885D4B11EA2D}" srcOrd="2" destOrd="0" presId="urn:microsoft.com/office/officeart/2005/8/layout/orgChart1"/>
    <dgm:cxn modelId="{FEDBAB5F-2739-44B4-96BE-3FF212B9AA06}" type="presParOf" srcId="{F6BF1906-ED3C-4044-9745-177BCA18F651}" destId="{E71BE3DF-4E19-43E6-87B0-640006803210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Tragedy and ‘Macbeth’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4001DED7-CAA9-4514-BA03-748C39458DE5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Context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914D0B9F-FA52-4B72-868A-FBC103526FEB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Language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69ACC0EF-7A00-4141-9919-3D6766D263B4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Structure 1</a:t>
          </a:r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0D924222-92DC-401D-B128-E49772CD5C01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Dramatic irony</a:t>
          </a: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FABA4A36-4677-4E48-AFEE-9C5BA105FA23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Rhyme and rhyming couplets</a:t>
          </a:r>
        </a:p>
      </dgm:t>
    </dgm:pt>
    <dgm:pt modelId="{27C11121-FCCA-4B10-A793-21F6883A2B3E}" type="parTrans" cxnId="{FE9726EF-6A97-4AD3-A56A-B71251DB1797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8C16C27B-100D-435C-A068-40103649064F}" type="sibTrans" cxnId="{FE9726EF-6A97-4AD3-A56A-B71251DB1797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2099657F-5E95-4A9A-8397-C719E7118C6D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Motif</a:t>
          </a: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0AF6BE1F-9CB6-4F85-8A35-33D4C5115213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Semantic field</a:t>
          </a:r>
        </a:p>
      </dgm:t>
    </dgm:pt>
    <dgm:pt modelId="{6D2ECB51-2F3D-4A9A-B17C-D041211B851C}" type="parTrans" cxnId="{7C6D4977-5942-4A58-A57F-1AA8FDA8C700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C05E52EB-5669-42D3-97B5-ACBBC894550D}" type="sibTrans" cxnId="{7C6D4977-5942-4A58-A57F-1AA8FDA8C700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E8B88821-919E-4E19-B852-E9A2D494256A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Character as device (foil)</a:t>
          </a:r>
        </a:p>
      </dgm:t>
    </dgm:pt>
    <dgm:pt modelId="{A9A4E0F6-A4E0-44C2-A003-96761793C542}" type="parTrans" cxnId="{1C2AD68A-0136-4885-A4B3-483DE7F53D54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59FB101B-6346-4B4B-8358-D129ACFE62C3}" type="sibTrans" cxnId="{1C2AD68A-0136-4885-A4B3-483DE7F53D54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CF12D951-5004-4BD2-8FDF-A88F922F0F9A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Modern versus Jacobean reactions to ‘Macbeth’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BA79D967-B31D-4DA4-AB25-53F01210C5E6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How fear helps convey the message of ‘Macbeth’</a:t>
          </a:r>
        </a:p>
      </dgm:t>
    </dgm:pt>
    <dgm:pt modelId="{C12A2C49-BFE6-47FC-A140-F492AC97C143}" type="parTrans" cxnId="{0C1C8775-26A6-4FC6-BFD2-01007848340D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E1EE4173-CDE5-4E26-85BE-FC3F4A609F72}" type="sibTrans" cxnId="{0C1C8775-26A6-4FC6-BFD2-01007848340D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085E5541-8C6C-4E58-AC56-9CFC41CE3B2A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Analytical Writing</a:t>
          </a:r>
        </a:p>
      </dgm:t>
    </dgm:pt>
    <dgm:pt modelId="{2BD612FA-411C-4B4F-9787-A7D7CC6D8E3B}" type="parTrans" cxnId="{34697D7D-CA82-45F9-AE45-7B5E10CCC642}">
      <dgm:prSet/>
      <dgm:spPr/>
      <dgm:t>
        <a:bodyPr/>
        <a:lstStyle/>
        <a:p>
          <a:endParaRPr lang="en-GB" sz="2000"/>
        </a:p>
      </dgm:t>
    </dgm:pt>
    <dgm:pt modelId="{F3E9D740-E909-4A05-90CF-E56A296F8F55}" type="sibTrans" cxnId="{34697D7D-CA82-45F9-AE45-7B5E10CCC642}">
      <dgm:prSet/>
      <dgm:spPr/>
      <dgm:t>
        <a:bodyPr/>
        <a:lstStyle/>
        <a:p>
          <a:endParaRPr lang="en-GB" sz="2000"/>
        </a:p>
      </dgm:t>
    </dgm:pt>
    <dgm:pt modelId="{B58E7AE7-C20E-4C79-AEF0-55C3BEAD40C1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Form</a:t>
          </a:r>
        </a:p>
      </dgm:t>
    </dgm:pt>
    <dgm:pt modelId="{63B38F9B-4F9C-4C36-9007-BF6E57FEFC8C}" type="parTrans" cxnId="{BA7DC305-435C-4625-AF5F-0443778E5840}">
      <dgm:prSet/>
      <dgm:spPr/>
      <dgm:t>
        <a:bodyPr/>
        <a:lstStyle/>
        <a:p>
          <a:endParaRPr lang="en-GB" sz="2000"/>
        </a:p>
      </dgm:t>
    </dgm:pt>
    <dgm:pt modelId="{82D2B4F5-5FC6-4DCC-BD76-9296A581E9C4}" type="sibTrans" cxnId="{BA7DC305-435C-4625-AF5F-0443778E5840}">
      <dgm:prSet/>
      <dgm:spPr/>
      <dgm:t>
        <a:bodyPr/>
        <a:lstStyle/>
        <a:p>
          <a:endParaRPr lang="en-GB" sz="2000"/>
        </a:p>
      </dgm:t>
    </dgm:pt>
    <dgm:pt modelId="{2A6B242D-5CDE-4593-B475-CE8A2C30278C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Conventions of Shakespearean Tragedy</a:t>
          </a:r>
        </a:p>
      </dgm:t>
    </dgm:pt>
    <dgm:pt modelId="{F51E1A84-0EA9-4802-B31B-70916393F4EF}" type="parTrans" cxnId="{D4ACFD4E-BCB4-4170-89B1-E9D7AF0311CC}">
      <dgm:prSet/>
      <dgm:spPr/>
      <dgm:t>
        <a:bodyPr/>
        <a:lstStyle/>
        <a:p>
          <a:endParaRPr lang="en-GB" sz="2000"/>
        </a:p>
      </dgm:t>
    </dgm:pt>
    <dgm:pt modelId="{7F3E3DD9-BF14-47A4-8965-E5795046D620}" type="sibTrans" cxnId="{D4ACFD4E-BCB4-4170-89B1-E9D7AF0311CC}">
      <dgm:prSet/>
      <dgm:spPr/>
      <dgm:t>
        <a:bodyPr/>
        <a:lstStyle/>
        <a:p>
          <a:endParaRPr lang="en-GB" sz="2000"/>
        </a:p>
      </dgm:t>
    </dgm:pt>
    <dgm:pt modelId="{6DEFB62E-7861-4BF4-AE79-FFB888428220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Contrast</a:t>
          </a:r>
        </a:p>
      </dgm:t>
    </dgm:pt>
    <dgm:pt modelId="{8EEA4AB9-F59A-459D-A110-013D01EF31EB}" type="parTrans" cxnId="{E6254F63-86D7-4E04-85FC-E8BE65CC6134}">
      <dgm:prSet/>
      <dgm:spPr/>
      <dgm:t>
        <a:bodyPr/>
        <a:lstStyle/>
        <a:p>
          <a:endParaRPr lang="en-GB" sz="2000"/>
        </a:p>
      </dgm:t>
    </dgm:pt>
    <dgm:pt modelId="{32D966D9-F874-4993-9582-FCC1AE7C0E5E}" type="sibTrans" cxnId="{E6254F63-86D7-4E04-85FC-E8BE65CC6134}">
      <dgm:prSet/>
      <dgm:spPr/>
      <dgm:t>
        <a:bodyPr/>
        <a:lstStyle/>
        <a:p>
          <a:endParaRPr lang="en-GB" sz="2000"/>
        </a:p>
      </dgm:t>
    </dgm:pt>
    <dgm:pt modelId="{A02340FD-E578-40D4-89D4-756C0645D99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Extracting explicit and implicit information</a:t>
          </a:r>
        </a:p>
      </dgm:t>
    </dgm:pt>
    <dgm:pt modelId="{6D4E56A6-D0C2-4DAB-B37D-E2B3B33D5A39}" type="parTrans" cxnId="{308D81D1-8ADB-4B07-AD8F-8A5929B38800}">
      <dgm:prSet/>
      <dgm:spPr/>
      <dgm:t>
        <a:bodyPr/>
        <a:lstStyle/>
        <a:p>
          <a:endParaRPr lang="en-GB"/>
        </a:p>
      </dgm:t>
    </dgm:pt>
    <dgm:pt modelId="{08B43322-B25E-411B-B73F-25827C037977}" type="sibTrans" cxnId="{308D81D1-8ADB-4B07-AD8F-8A5929B38800}">
      <dgm:prSet/>
      <dgm:spPr/>
      <dgm:t>
        <a:bodyPr/>
        <a:lstStyle/>
        <a:p>
          <a:endParaRPr lang="en-GB"/>
        </a:p>
      </dgm:t>
    </dgm:pt>
    <dgm:pt modelId="{45116ED6-98E8-424A-AA81-6F06ECBAB3F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Making inferences/drawing conclusions</a:t>
          </a:r>
        </a:p>
      </dgm:t>
    </dgm:pt>
    <dgm:pt modelId="{A57FE938-7179-4D2E-BF1E-5451732CB5BA}" type="parTrans" cxnId="{157C0674-2E31-4D92-BF11-09EE79709527}">
      <dgm:prSet/>
      <dgm:spPr/>
      <dgm:t>
        <a:bodyPr/>
        <a:lstStyle/>
        <a:p>
          <a:endParaRPr lang="en-GB"/>
        </a:p>
      </dgm:t>
    </dgm:pt>
    <dgm:pt modelId="{F9F6512E-A38E-48F2-BC2D-F851D6FB607F}" type="sibTrans" cxnId="{157C0674-2E31-4D92-BF11-09EE79709527}">
      <dgm:prSet/>
      <dgm:spPr/>
      <dgm:t>
        <a:bodyPr/>
        <a:lstStyle/>
        <a:p>
          <a:endParaRPr lang="en-GB"/>
        </a:p>
      </dgm:t>
    </dgm:pt>
    <dgm:pt modelId="{6BD01CED-1D45-4D7B-8B4D-B50C9C2200D0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Identifying a writers’ methods and explaining their effect</a:t>
          </a:r>
        </a:p>
      </dgm:t>
    </dgm:pt>
    <dgm:pt modelId="{6FD86F58-BE81-49A2-B4C5-264105018623}" type="parTrans" cxnId="{22AF9F6C-438E-4085-A7A7-8A6D441AF748}">
      <dgm:prSet/>
      <dgm:spPr/>
      <dgm:t>
        <a:bodyPr/>
        <a:lstStyle/>
        <a:p>
          <a:endParaRPr lang="en-GB"/>
        </a:p>
      </dgm:t>
    </dgm:pt>
    <dgm:pt modelId="{6A61B6DB-0F39-4DA5-9BB1-8817D34D01E6}" type="sibTrans" cxnId="{22AF9F6C-438E-4085-A7A7-8A6D441AF748}">
      <dgm:prSet/>
      <dgm:spPr/>
      <dgm:t>
        <a:bodyPr/>
        <a:lstStyle/>
        <a:p>
          <a:endParaRPr lang="en-GB"/>
        </a:p>
      </dgm:t>
    </dgm:pt>
    <dgm:pt modelId="{85705436-7406-43D2-99C1-9C81DFCC3DC2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Soliloquy</a:t>
          </a:r>
        </a:p>
      </dgm:t>
    </dgm:pt>
    <dgm:pt modelId="{50AC8E44-0DE6-42B7-9963-0E291D43B2B3}" type="parTrans" cxnId="{26BEC349-E717-4060-ADE9-10B5B8255BFF}">
      <dgm:prSet/>
      <dgm:spPr/>
      <dgm:t>
        <a:bodyPr/>
        <a:lstStyle/>
        <a:p>
          <a:endParaRPr lang="en-GB"/>
        </a:p>
      </dgm:t>
    </dgm:pt>
    <dgm:pt modelId="{8BD9A354-4FB2-4CF4-8008-8833904D5ADC}" type="sibTrans" cxnId="{26BEC349-E717-4060-ADE9-10B5B8255BFF}">
      <dgm:prSet/>
      <dgm:spPr/>
      <dgm:t>
        <a:bodyPr/>
        <a:lstStyle/>
        <a:p>
          <a:endParaRPr lang="en-GB"/>
        </a:p>
      </dgm:t>
    </dgm:pt>
    <dgm:pt modelId="{DB2B9AF6-759E-4C7E-BE15-5DEBCC697773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Key Skills </a:t>
          </a:r>
        </a:p>
      </dgm:t>
    </dgm:pt>
    <dgm:pt modelId="{E41E2537-78D2-4DAB-8163-705F0B9B24E4}" type="parTrans" cxnId="{66A6D410-FFFF-41C9-B623-004CCF3C06DB}">
      <dgm:prSet/>
      <dgm:spPr/>
      <dgm:t>
        <a:bodyPr/>
        <a:lstStyle/>
        <a:p>
          <a:endParaRPr lang="en-GB"/>
        </a:p>
      </dgm:t>
    </dgm:pt>
    <dgm:pt modelId="{D00869E8-E3A6-4925-9ECC-B3567BBF823E}" type="sibTrans" cxnId="{66A6D410-FFFF-41C9-B623-004CCF3C06DB}">
      <dgm:prSet/>
      <dgm:spPr/>
      <dgm:t>
        <a:bodyPr/>
        <a:lstStyle/>
        <a:p>
          <a:endParaRPr lang="en-GB"/>
        </a:p>
      </dgm:t>
    </dgm:pt>
    <dgm:pt modelId="{0A9D4DB9-BEDE-4DDD-8725-35A652608F94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Staging</a:t>
          </a:r>
        </a:p>
      </dgm:t>
    </dgm:pt>
    <dgm:pt modelId="{627B4A5A-740B-4543-8238-F23306B58C0F}" type="parTrans" cxnId="{D7CD515A-2774-40EA-8564-234880C30689}">
      <dgm:prSet/>
      <dgm:spPr/>
      <dgm:t>
        <a:bodyPr/>
        <a:lstStyle/>
        <a:p>
          <a:endParaRPr lang="en-GB"/>
        </a:p>
      </dgm:t>
    </dgm:pt>
    <dgm:pt modelId="{1DE8B3CC-5B13-49A5-95FA-EFF38A182DF0}" type="sibTrans" cxnId="{D7CD515A-2774-40EA-8564-234880C30689}">
      <dgm:prSet/>
      <dgm:spPr/>
      <dgm:t>
        <a:bodyPr/>
        <a:lstStyle/>
        <a:p>
          <a:endParaRPr lang="en-GB"/>
        </a:p>
      </dgm:t>
    </dgm:pt>
    <dgm:pt modelId="{6062FF9B-E2E1-4DFE-B3FF-8ED1B2B94AA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Annotating a text</a:t>
          </a:r>
        </a:p>
      </dgm:t>
    </dgm:pt>
    <dgm:pt modelId="{35D5D09A-F67C-4DDC-90EA-6C6FCE7A8004}" type="parTrans" cxnId="{7CCDB324-45A1-4FB9-81C4-86CFDBA916F1}">
      <dgm:prSet/>
      <dgm:spPr/>
      <dgm:t>
        <a:bodyPr/>
        <a:lstStyle/>
        <a:p>
          <a:endParaRPr lang="en-GB"/>
        </a:p>
      </dgm:t>
    </dgm:pt>
    <dgm:pt modelId="{4F5DD14C-7C20-4203-B4CE-0581AA29B8A6}" type="sibTrans" cxnId="{7CCDB324-45A1-4FB9-81C4-86CFDBA916F1}">
      <dgm:prSet/>
      <dgm:spPr/>
      <dgm:t>
        <a:bodyPr/>
        <a:lstStyle/>
        <a:p>
          <a:endParaRPr lang="en-GB"/>
        </a:p>
      </dgm:t>
    </dgm:pt>
    <dgm:pt modelId="{2CA1B879-F153-4036-A6D1-A4133C2C71C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Making references/selecting quotations</a:t>
          </a:r>
        </a:p>
      </dgm:t>
    </dgm:pt>
    <dgm:pt modelId="{59FE1FF9-711F-4B98-B7AA-AFCC945EE194}" type="parTrans" cxnId="{F47DAFA3-FD6E-41F4-8954-67FEA116A2F9}">
      <dgm:prSet/>
      <dgm:spPr/>
      <dgm:t>
        <a:bodyPr/>
        <a:lstStyle/>
        <a:p>
          <a:endParaRPr lang="en-GB"/>
        </a:p>
      </dgm:t>
    </dgm:pt>
    <dgm:pt modelId="{D23408EA-73DA-4DC8-9A67-DC1AA736C183}" type="sibTrans" cxnId="{F47DAFA3-FD6E-41F4-8954-67FEA116A2F9}">
      <dgm:prSet/>
      <dgm:spPr/>
      <dgm:t>
        <a:bodyPr/>
        <a:lstStyle/>
        <a:p>
          <a:endParaRPr lang="en-GB"/>
        </a:p>
      </dgm:t>
    </dgm:pt>
    <dgm:pt modelId="{3A22B03C-022D-48BC-BB4D-14A8E3E2B3DE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Consolidate WHAT-HOW-WHY paragraphs</a:t>
          </a:r>
        </a:p>
      </dgm:t>
    </dgm:pt>
    <dgm:pt modelId="{2C8AD7CB-5F2C-4F9C-9B92-843C44E41827}" type="parTrans" cxnId="{0AA36A03-A6D1-4C39-9063-44DB10D4FE9D}">
      <dgm:prSet/>
      <dgm:spPr/>
      <dgm:t>
        <a:bodyPr/>
        <a:lstStyle/>
        <a:p>
          <a:endParaRPr lang="en-GB"/>
        </a:p>
      </dgm:t>
    </dgm:pt>
    <dgm:pt modelId="{CA94813A-62DB-4332-B453-29310E9D52FD}" type="sibTrans" cxnId="{0AA36A03-A6D1-4C39-9063-44DB10D4FE9D}">
      <dgm:prSet/>
      <dgm:spPr/>
      <dgm:t>
        <a:bodyPr/>
        <a:lstStyle/>
        <a:p>
          <a:endParaRPr lang="en-GB"/>
        </a:p>
      </dgm:t>
    </dgm:pt>
    <dgm:pt modelId="{04464068-6A7F-4F1D-979D-1E9475FEC431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Create a thesis/argument</a:t>
          </a:r>
        </a:p>
      </dgm:t>
    </dgm:pt>
    <dgm:pt modelId="{AAF889F3-CB5A-4A1D-BF0C-5B6E5536264C}" type="parTrans" cxnId="{E8B877DF-AD49-4D93-BA1B-6676144C01D8}">
      <dgm:prSet/>
      <dgm:spPr/>
      <dgm:t>
        <a:bodyPr/>
        <a:lstStyle/>
        <a:p>
          <a:endParaRPr lang="en-GB"/>
        </a:p>
      </dgm:t>
    </dgm:pt>
    <dgm:pt modelId="{E91314A7-58AD-42C2-96B2-7718A0B3E702}" type="sibTrans" cxnId="{E8B877DF-AD49-4D93-BA1B-6676144C01D8}">
      <dgm:prSet/>
      <dgm:spPr/>
      <dgm:t>
        <a:bodyPr/>
        <a:lstStyle/>
        <a:p>
          <a:endParaRPr lang="en-GB"/>
        </a:p>
      </dgm:t>
    </dgm:pt>
    <dgm:pt modelId="{893D98CA-69E6-4B02-8AEE-06529D35E5FB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Write an introduction</a:t>
          </a:r>
        </a:p>
      </dgm:t>
    </dgm:pt>
    <dgm:pt modelId="{990D0F20-378C-4A28-85C0-2FA303A51655}" type="parTrans" cxnId="{CA9EC6C9-FAF7-4012-A824-8529354AFB05}">
      <dgm:prSet/>
      <dgm:spPr/>
      <dgm:t>
        <a:bodyPr/>
        <a:lstStyle/>
        <a:p>
          <a:endParaRPr lang="en-GB"/>
        </a:p>
      </dgm:t>
    </dgm:pt>
    <dgm:pt modelId="{BD434F51-BB67-44EF-B218-F2FE031480AF}" type="sibTrans" cxnId="{CA9EC6C9-FAF7-4012-A824-8529354AFB05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9B51D3AE-3F59-4ECA-8175-9AED895F1D43}" type="pres">
      <dgm:prSet presAssocID="{A9C34F63-06BA-40A0-B2FD-B70C18DC754B}" presName="Name37" presStyleLbl="parChTrans1D2" presStyleIdx="0" presStyleCnt="6"/>
      <dgm:spPr/>
    </dgm:pt>
    <dgm:pt modelId="{C4C2C230-9261-4DCF-83A6-CEA632DBF4CC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AD50DDD6-1750-46E1-BAF0-9C4D34C7306D}" type="pres">
      <dgm:prSet presAssocID="{4001DED7-CAA9-4514-BA03-748C39458DE5}" presName="rootComposite" presStyleCnt="0"/>
      <dgm:spPr/>
    </dgm:pt>
    <dgm:pt modelId="{4AACEB42-308F-459C-955A-24E5BF3A9E62}" type="pres">
      <dgm:prSet presAssocID="{4001DED7-CAA9-4514-BA03-748C39458DE5}" presName="rootText" presStyleLbl="node2" presStyleIdx="0" presStyleCnt="6">
        <dgm:presLayoutVars>
          <dgm:chPref val="3"/>
        </dgm:presLayoutVars>
      </dgm:prSet>
      <dgm:spPr/>
    </dgm:pt>
    <dgm:pt modelId="{D75A58BE-2C78-497A-AC8A-1BC58E34D08D}" type="pres">
      <dgm:prSet presAssocID="{4001DED7-CAA9-4514-BA03-748C39458DE5}" presName="rootConnector" presStyleLbl="node2" presStyleIdx="0" presStyleCnt="6"/>
      <dgm:spPr/>
    </dgm:pt>
    <dgm:pt modelId="{75D87A8A-FA5F-49A6-BA5A-30AD5B886E4E}" type="pres">
      <dgm:prSet presAssocID="{4001DED7-CAA9-4514-BA03-748C39458DE5}" presName="hierChild4" presStyleCnt="0"/>
      <dgm:spPr/>
    </dgm:pt>
    <dgm:pt modelId="{A71D40DB-5B54-4F62-8ADD-EAB66632ADEE}" type="pres">
      <dgm:prSet presAssocID="{8988F6F6-F2D4-41D4-8365-E8D67DC61266}" presName="Name37" presStyleLbl="parChTrans1D3" presStyleIdx="0" presStyleCnt="19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0" presStyleCnt="19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0" presStyleCnt="19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CDCD0323-A13F-44A2-8770-703B1843D3A7}" type="pres">
      <dgm:prSet presAssocID="{C12A2C49-BFE6-47FC-A140-F492AC97C143}" presName="Name37" presStyleLbl="parChTrans1D3" presStyleIdx="1" presStyleCnt="19"/>
      <dgm:spPr/>
    </dgm:pt>
    <dgm:pt modelId="{FE3020D1-789E-4090-A356-7072FEA2B3CE}" type="pres">
      <dgm:prSet presAssocID="{BA79D967-B31D-4DA4-AB25-53F01210C5E6}" presName="hierRoot2" presStyleCnt="0">
        <dgm:presLayoutVars>
          <dgm:hierBranch val="init"/>
        </dgm:presLayoutVars>
      </dgm:prSet>
      <dgm:spPr/>
    </dgm:pt>
    <dgm:pt modelId="{C5F6740C-9263-41AB-8055-9A1680F0D9BE}" type="pres">
      <dgm:prSet presAssocID="{BA79D967-B31D-4DA4-AB25-53F01210C5E6}" presName="rootComposite" presStyleCnt="0"/>
      <dgm:spPr/>
    </dgm:pt>
    <dgm:pt modelId="{907791FD-DDF0-4C88-A9AB-B04483412C06}" type="pres">
      <dgm:prSet presAssocID="{BA79D967-B31D-4DA4-AB25-53F01210C5E6}" presName="rootText" presStyleLbl="node3" presStyleIdx="1" presStyleCnt="19">
        <dgm:presLayoutVars>
          <dgm:chPref val="3"/>
        </dgm:presLayoutVars>
      </dgm:prSet>
      <dgm:spPr/>
    </dgm:pt>
    <dgm:pt modelId="{0BC92007-C788-4AE9-B6ED-681853F3E6FA}" type="pres">
      <dgm:prSet presAssocID="{BA79D967-B31D-4DA4-AB25-53F01210C5E6}" presName="rootConnector" presStyleLbl="node3" presStyleIdx="1" presStyleCnt="19"/>
      <dgm:spPr/>
    </dgm:pt>
    <dgm:pt modelId="{E353E3C1-2D6F-4EE5-84FD-D73AC76C1F4F}" type="pres">
      <dgm:prSet presAssocID="{BA79D967-B31D-4DA4-AB25-53F01210C5E6}" presName="hierChild4" presStyleCnt="0"/>
      <dgm:spPr/>
    </dgm:pt>
    <dgm:pt modelId="{6CB2CFB7-3304-45B3-B77C-414FA58F24B4}" type="pres">
      <dgm:prSet presAssocID="{BA79D967-B31D-4DA4-AB25-53F01210C5E6}" presName="hierChild5" presStyleCnt="0"/>
      <dgm:spPr/>
    </dgm:pt>
    <dgm:pt modelId="{883422BB-0A94-40CE-9E10-B3060B0B7888}" type="pres">
      <dgm:prSet presAssocID="{4001DED7-CAA9-4514-BA03-748C39458DE5}" presName="hierChild5" presStyleCnt="0"/>
      <dgm:spPr/>
    </dgm:pt>
    <dgm:pt modelId="{2C889123-6DEC-445F-9D90-08F13A0580BD}" type="pres">
      <dgm:prSet presAssocID="{63B38F9B-4F9C-4C36-9007-BF6E57FEFC8C}" presName="Name37" presStyleLbl="parChTrans1D2" presStyleIdx="1" presStyleCnt="6"/>
      <dgm:spPr/>
    </dgm:pt>
    <dgm:pt modelId="{E5903F8F-E8AB-4C60-923F-180A84F000CE}" type="pres">
      <dgm:prSet presAssocID="{B58E7AE7-C20E-4C79-AEF0-55C3BEAD40C1}" presName="hierRoot2" presStyleCnt="0">
        <dgm:presLayoutVars>
          <dgm:hierBranch val="init"/>
        </dgm:presLayoutVars>
      </dgm:prSet>
      <dgm:spPr/>
    </dgm:pt>
    <dgm:pt modelId="{D5F93B7C-24D7-45BB-9DB5-14C19BDE2FAC}" type="pres">
      <dgm:prSet presAssocID="{B58E7AE7-C20E-4C79-AEF0-55C3BEAD40C1}" presName="rootComposite" presStyleCnt="0"/>
      <dgm:spPr/>
    </dgm:pt>
    <dgm:pt modelId="{152A292F-4807-4B2D-8109-653295994139}" type="pres">
      <dgm:prSet presAssocID="{B58E7AE7-C20E-4C79-AEF0-55C3BEAD40C1}" presName="rootText" presStyleLbl="node2" presStyleIdx="1" presStyleCnt="6">
        <dgm:presLayoutVars>
          <dgm:chPref val="3"/>
        </dgm:presLayoutVars>
      </dgm:prSet>
      <dgm:spPr/>
    </dgm:pt>
    <dgm:pt modelId="{D6E747D7-119C-4C23-912B-232D3D537DCD}" type="pres">
      <dgm:prSet presAssocID="{B58E7AE7-C20E-4C79-AEF0-55C3BEAD40C1}" presName="rootConnector" presStyleLbl="node2" presStyleIdx="1" presStyleCnt="6"/>
      <dgm:spPr/>
    </dgm:pt>
    <dgm:pt modelId="{11FC8F05-3FAD-4319-B56A-2E9B6BDC8D2B}" type="pres">
      <dgm:prSet presAssocID="{B58E7AE7-C20E-4C79-AEF0-55C3BEAD40C1}" presName="hierChild4" presStyleCnt="0"/>
      <dgm:spPr/>
    </dgm:pt>
    <dgm:pt modelId="{629325C2-36BD-48F3-BBB6-FAD3A7AB0C84}" type="pres">
      <dgm:prSet presAssocID="{F51E1A84-0EA9-4802-B31B-70916393F4EF}" presName="Name37" presStyleLbl="parChTrans1D3" presStyleIdx="2" presStyleCnt="19"/>
      <dgm:spPr/>
    </dgm:pt>
    <dgm:pt modelId="{F318F229-217F-4CCC-A326-E93DA30B4C53}" type="pres">
      <dgm:prSet presAssocID="{2A6B242D-5CDE-4593-B475-CE8A2C30278C}" presName="hierRoot2" presStyleCnt="0">
        <dgm:presLayoutVars>
          <dgm:hierBranch val="init"/>
        </dgm:presLayoutVars>
      </dgm:prSet>
      <dgm:spPr/>
    </dgm:pt>
    <dgm:pt modelId="{C8D7F006-FED8-4C48-92DE-C47A35FFB602}" type="pres">
      <dgm:prSet presAssocID="{2A6B242D-5CDE-4593-B475-CE8A2C30278C}" presName="rootComposite" presStyleCnt="0"/>
      <dgm:spPr/>
    </dgm:pt>
    <dgm:pt modelId="{6437DED3-7332-4125-8F90-45B0A30480F4}" type="pres">
      <dgm:prSet presAssocID="{2A6B242D-5CDE-4593-B475-CE8A2C30278C}" presName="rootText" presStyleLbl="node3" presStyleIdx="2" presStyleCnt="19">
        <dgm:presLayoutVars>
          <dgm:chPref val="3"/>
        </dgm:presLayoutVars>
      </dgm:prSet>
      <dgm:spPr/>
    </dgm:pt>
    <dgm:pt modelId="{D1C542B5-7A60-4669-85E7-EA6D80223C03}" type="pres">
      <dgm:prSet presAssocID="{2A6B242D-5CDE-4593-B475-CE8A2C30278C}" presName="rootConnector" presStyleLbl="node3" presStyleIdx="2" presStyleCnt="19"/>
      <dgm:spPr/>
    </dgm:pt>
    <dgm:pt modelId="{FA424474-BA09-4E7B-A856-598C8AD2D5BF}" type="pres">
      <dgm:prSet presAssocID="{2A6B242D-5CDE-4593-B475-CE8A2C30278C}" presName="hierChild4" presStyleCnt="0"/>
      <dgm:spPr/>
    </dgm:pt>
    <dgm:pt modelId="{8B3DD312-D6AD-42CC-8D6A-66C256B7077C}" type="pres">
      <dgm:prSet presAssocID="{2A6B242D-5CDE-4593-B475-CE8A2C30278C}" presName="hierChild5" presStyleCnt="0"/>
      <dgm:spPr/>
    </dgm:pt>
    <dgm:pt modelId="{C49EEC39-746C-4E0F-8E94-37C512FF34D8}" type="pres">
      <dgm:prSet presAssocID="{B58E7AE7-C20E-4C79-AEF0-55C3BEAD40C1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2" presStyleCnt="6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2" presStyleCnt="6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2" presStyleCnt="6"/>
      <dgm:spPr/>
    </dgm:pt>
    <dgm:pt modelId="{63CC0DFB-9B9A-4C8C-8E1D-19FD6B088668}" type="pres">
      <dgm:prSet presAssocID="{914D0B9F-FA52-4B72-868A-FBC103526FEB}" presName="hierChild4" presStyleCnt="0"/>
      <dgm:spPr/>
    </dgm:pt>
    <dgm:pt modelId="{A9989B00-CF2A-45AE-9EA2-00B1ABBE69D4}" type="pres">
      <dgm:prSet presAssocID="{26D77EF0-471E-49ED-9272-83A30D8CDB1F}" presName="Name37" presStyleLbl="parChTrans1D3" presStyleIdx="3" presStyleCnt="19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3" presStyleCnt="19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3" presStyleCnt="19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22F2C123-915A-40D9-89F4-37C126D8B05B}" type="pres">
      <dgm:prSet presAssocID="{6D2ECB51-2F3D-4A9A-B17C-D041211B851C}" presName="Name37" presStyleLbl="parChTrans1D3" presStyleIdx="4" presStyleCnt="19"/>
      <dgm:spPr/>
    </dgm:pt>
    <dgm:pt modelId="{86CD18D0-A04D-415C-92BE-5EB20093CFAB}" type="pres">
      <dgm:prSet presAssocID="{0AF6BE1F-9CB6-4F85-8A35-33D4C5115213}" presName="hierRoot2" presStyleCnt="0">
        <dgm:presLayoutVars>
          <dgm:hierBranch val="init"/>
        </dgm:presLayoutVars>
      </dgm:prSet>
      <dgm:spPr/>
    </dgm:pt>
    <dgm:pt modelId="{3BA67951-741E-46DA-8C40-53325F1209D5}" type="pres">
      <dgm:prSet presAssocID="{0AF6BE1F-9CB6-4F85-8A35-33D4C5115213}" presName="rootComposite" presStyleCnt="0"/>
      <dgm:spPr/>
    </dgm:pt>
    <dgm:pt modelId="{192A2419-7AA0-40D9-9BA7-C3430A875C56}" type="pres">
      <dgm:prSet presAssocID="{0AF6BE1F-9CB6-4F85-8A35-33D4C5115213}" presName="rootText" presStyleLbl="node3" presStyleIdx="4" presStyleCnt="19">
        <dgm:presLayoutVars>
          <dgm:chPref val="3"/>
        </dgm:presLayoutVars>
      </dgm:prSet>
      <dgm:spPr/>
    </dgm:pt>
    <dgm:pt modelId="{E4A1D037-FF36-40C4-92C1-FFAA85EF0E61}" type="pres">
      <dgm:prSet presAssocID="{0AF6BE1F-9CB6-4F85-8A35-33D4C5115213}" presName="rootConnector" presStyleLbl="node3" presStyleIdx="4" presStyleCnt="19"/>
      <dgm:spPr/>
    </dgm:pt>
    <dgm:pt modelId="{E88A781E-0F1F-41FA-A091-19720157CB00}" type="pres">
      <dgm:prSet presAssocID="{0AF6BE1F-9CB6-4F85-8A35-33D4C5115213}" presName="hierChild4" presStyleCnt="0"/>
      <dgm:spPr/>
    </dgm:pt>
    <dgm:pt modelId="{684B803B-8F4E-4550-993C-9B2C74E4E1B0}" type="pres">
      <dgm:prSet presAssocID="{0AF6BE1F-9CB6-4F85-8A35-33D4C5115213}" presName="hierChild5" presStyleCnt="0"/>
      <dgm:spPr/>
    </dgm:pt>
    <dgm:pt modelId="{C51765FE-39DB-47DD-A78E-BFDF2EF637BA}" type="pres">
      <dgm:prSet presAssocID="{A9A4E0F6-A4E0-44C2-A003-96761793C542}" presName="Name37" presStyleLbl="parChTrans1D3" presStyleIdx="5" presStyleCnt="19"/>
      <dgm:spPr/>
    </dgm:pt>
    <dgm:pt modelId="{D0BE1568-C08E-4E30-A47E-A90E414D1882}" type="pres">
      <dgm:prSet presAssocID="{E8B88821-919E-4E19-B852-E9A2D494256A}" presName="hierRoot2" presStyleCnt="0">
        <dgm:presLayoutVars>
          <dgm:hierBranch val="init"/>
        </dgm:presLayoutVars>
      </dgm:prSet>
      <dgm:spPr/>
    </dgm:pt>
    <dgm:pt modelId="{B715F66F-734F-4A4E-B74A-603BDFB5639A}" type="pres">
      <dgm:prSet presAssocID="{E8B88821-919E-4E19-B852-E9A2D494256A}" presName="rootComposite" presStyleCnt="0"/>
      <dgm:spPr/>
    </dgm:pt>
    <dgm:pt modelId="{5A4415E7-AA3A-4700-98B4-3226E52C9239}" type="pres">
      <dgm:prSet presAssocID="{E8B88821-919E-4E19-B852-E9A2D494256A}" presName="rootText" presStyleLbl="node3" presStyleIdx="5" presStyleCnt="19">
        <dgm:presLayoutVars>
          <dgm:chPref val="3"/>
        </dgm:presLayoutVars>
      </dgm:prSet>
      <dgm:spPr/>
    </dgm:pt>
    <dgm:pt modelId="{0B0728BC-0808-4DD0-A469-320641D6CB14}" type="pres">
      <dgm:prSet presAssocID="{E8B88821-919E-4E19-B852-E9A2D494256A}" presName="rootConnector" presStyleLbl="node3" presStyleIdx="5" presStyleCnt="19"/>
      <dgm:spPr/>
    </dgm:pt>
    <dgm:pt modelId="{1880C6E0-218B-4A93-9FB5-024AC183EEAF}" type="pres">
      <dgm:prSet presAssocID="{E8B88821-919E-4E19-B852-E9A2D494256A}" presName="hierChild4" presStyleCnt="0"/>
      <dgm:spPr/>
    </dgm:pt>
    <dgm:pt modelId="{6CE88737-0127-41F8-BEBF-91BFBAEBE0F7}" type="pres">
      <dgm:prSet presAssocID="{E8B88821-919E-4E19-B852-E9A2D494256A}" presName="hierChild5" presStyleCnt="0"/>
      <dgm:spPr/>
    </dgm:pt>
    <dgm:pt modelId="{02692FA4-68C7-424B-8174-76B669C1BB11}" type="pres">
      <dgm:prSet presAssocID="{8EEA4AB9-F59A-459D-A110-013D01EF31EB}" presName="Name37" presStyleLbl="parChTrans1D3" presStyleIdx="6" presStyleCnt="19"/>
      <dgm:spPr/>
    </dgm:pt>
    <dgm:pt modelId="{B7C39C0C-DDBB-4E5F-ADEB-02BB4200E25A}" type="pres">
      <dgm:prSet presAssocID="{6DEFB62E-7861-4BF4-AE79-FFB888428220}" presName="hierRoot2" presStyleCnt="0">
        <dgm:presLayoutVars>
          <dgm:hierBranch val="init"/>
        </dgm:presLayoutVars>
      </dgm:prSet>
      <dgm:spPr/>
    </dgm:pt>
    <dgm:pt modelId="{C8B7CBE3-0DD5-44BE-BA62-C105DC35A0F0}" type="pres">
      <dgm:prSet presAssocID="{6DEFB62E-7861-4BF4-AE79-FFB888428220}" presName="rootComposite" presStyleCnt="0"/>
      <dgm:spPr/>
    </dgm:pt>
    <dgm:pt modelId="{A314D7B4-CEEF-420F-85F1-8A6630AFDD04}" type="pres">
      <dgm:prSet presAssocID="{6DEFB62E-7861-4BF4-AE79-FFB888428220}" presName="rootText" presStyleLbl="node3" presStyleIdx="6" presStyleCnt="19">
        <dgm:presLayoutVars>
          <dgm:chPref val="3"/>
        </dgm:presLayoutVars>
      </dgm:prSet>
      <dgm:spPr/>
    </dgm:pt>
    <dgm:pt modelId="{D3F369CC-4491-4FBD-9CF3-F5C6F7D22261}" type="pres">
      <dgm:prSet presAssocID="{6DEFB62E-7861-4BF4-AE79-FFB888428220}" presName="rootConnector" presStyleLbl="node3" presStyleIdx="6" presStyleCnt="19"/>
      <dgm:spPr/>
    </dgm:pt>
    <dgm:pt modelId="{CF1DCCD4-0972-48D0-BB38-BBE56068F259}" type="pres">
      <dgm:prSet presAssocID="{6DEFB62E-7861-4BF4-AE79-FFB888428220}" presName="hierChild4" presStyleCnt="0"/>
      <dgm:spPr/>
    </dgm:pt>
    <dgm:pt modelId="{3E8740B6-8A6D-47C5-93DB-7F8D06E742E8}" type="pres">
      <dgm:prSet presAssocID="{6DEFB62E-7861-4BF4-AE79-FFB888428220}" presName="hierChild5" presStyleCnt="0"/>
      <dgm:spPr/>
    </dgm:pt>
    <dgm:pt modelId="{0B4BDD34-D1C7-4858-BAE2-2AB56CB33D78}" type="pres">
      <dgm:prSet presAssocID="{627B4A5A-740B-4543-8238-F23306B58C0F}" presName="Name37" presStyleLbl="parChTrans1D3" presStyleIdx="7" presStyleCnt="19"/>
      <dgm:spPr/>
    </dgm:pt>
    <dgm:pt modelId="{36D1CB04-B1F9-4957-AB08-F98BD22FD10B}" type="pres">
      <dgm:prSet presAssocID="{0A9D4DB9-BEDE-4DDD-8725-35A652608F94}" presName="hierRoot2" presStyleCnt="0">
        <dgm:presLayoutVars>
          <dgm:hierBranch val="init"/>
        </dgm:presLayoutVars>
      </dgm:prSet>
      <dgm:spPr/>
    </dgm:pt>
    <dgm:pt modelId="{A904168F-DB0A-4CBE-B8D0-C5D012B2B71E}" type="pres">
      <dgm:prSet presAssocID="{0A9D4DB9-BEDE-4DDD-8725-35A652608F94}" presName="rootComposite" presStyleCnt="0"/>
      <dgm:spPr/>
    </dgm:pt>
    <dgm:pt modelId="{A35ACB03-E6C8-49E8-83DC-DD2496C118E7}" type="pres">
      <dgm:prSet presAssocID="{0A9D4DB9-BEDE-4DDD-8725-35A652608F94}" presName="rootText" presStyleLbl="node3" presStyleIdx="7" presStyleCnt="19">
        <dgm:presLayoutVars>
          <dgm:chPref val="3"/>
        </dgm:presLayoutVars>
      </dgm:prSet>
      <dgm:spPr/>
    </dgm:pt>
    <dgm:pt modelId="{5CA2E6AD-6A91-4832-BB49-6CC1A9384DEE}" type="pres">
      <dgm:prSet presAssocID="{0A9D4DB9-BEDE-4DDD-8725-35A652608F94}" presName="rootConnector" presStyleLbl="node3" presStyleIdx="7" presStyleCnt="19"/>
      <dgm:spPr/>
    </dgm:pt>
    <dgm:pt modelId="{B002A9EF-07DA-4F73-9A79-58C7D3FC9A6E}" type="pres">
      <dgm:prSet presAssocID="{0A9D4DB9-BEDE-4DDD-8725-35A652608F94}" presName="hierChild4" presStyleCnt="0"/>
      <dgm:spPr/>
    </dgm:pt>
    <dgm:pt modelId="{B1E23C82-66A6-4B7A-AE2B-5AE61FA9EC4E}" type="pres">
      <dgm:prSet presAssocID="{0A9D4DB9-BEDE-4DDD-8725-35A652608F94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FF7F1484-C8B0-456A-A8CB-A757D34C4799}" type="pres">
      <dgm:prSet presAssocID="{A4827805-4A57-4FDE-9BDE-F57C128F6F1F}" presName="Name37" presStyleLbl="parChTrans1D2" presStyleIdx="3" presStyleCnt="6"/>
      <dgm:spPr/>
    </dgm:pt>
    <dgm:pt modelId="{1EB79E1F-7CC0-464B-AEEB-9A02CD4E39D0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D8E039BB-6C5D-4F3D-AABB-7D41F57D8951}" type="pres">
      <dgm:prSet presAssocID="{69ACC0EF-7A00-4141-9919-3D6766D263B4}" presName="rootComposite" presStyleCnt="0"/>
      <dgm:spPr/>
    </dgm:pt>
    <dgm:pt modelId="{5157D9FE-AB47-4C7F-B45E-54A97DF16FD2}" type="pres">
      <dgm:prSet presAssocID="{69ACC0EF-7A00-4141-9919-3D6766D263B4}" presName="rootText" presStyleLbl="node2" presStyleIdx="3" presStyleCnt="6">
        <dgm:presLayoutVars>
          <dgm:chPref val="3"/>
        </dgm:presLayoutVars>
      </dgm:prSet>
      <dgm:spPr/>
    </dgm:pt>
    <dgm:pt modelId="{786F4893-611B-4A33-BEF7-234446F997CC}" type="pres">
      <dgm:prSet presAssocID="{69ACC0EF-7A00-4141-9919-3D6766D263B4}" presName="rootConnector" presStyleLbl="node2" presStyleIdx="3" presStyleCnt="6"/>
      <dgm:spPr/>
    </dgm:pt>
    <dgm:pt modelId="{5F6038EF-4B50-48DC-B63B-1C15071117E0}" type="pres">
      <dgm:prSet presAssocID="{69ACC0EF-7A00-4141-9919-3D6766D263B4}" presName="hierChild4" presStyleCnt="0"/>
      <dgm:spPr/>
    </dgm:pt>
    <dgm:pt modelId="{07863B94-0448-4A95-AA59-386993FAA2CA}" type="pres">
      <dgm:prSet presAssocID="{920EC4D0-8F8E-4C55-9EC6-E71EA41AF13E}" presName="Name37" presStyleLbl="parChTrans1D3" presStyleIdx="8" presStyleCnt="19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8" presStyleCnt="19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8" presStyleCnt="19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AB99E8FF-D4F5-4F34-9170-051E9D7C488A}" type="pres">
      <dgm:prSet presAssocID="{50AC8E44-0DE6-42B7-9963-0E291D43B2B3}" presName="Name37" presStyleLbl="parChTrans1D3" presStyleIdx="9" presStyleCnt="19"/>
      <dgm:spPr/>
    </dgm:pt>
    <dgm:pt modelId="{2F384B11-3A04-4795-A51A-BA5B76AD42D9}" type="pres">
      <dgm:prSet presAssocID="{85705436-7406-43D2-99C1-9C81DFCC3DC2}" presName="hierRoot2" presStyleCnt="0">
        <dgm:presLayoutVars>
          <dgm:hierBranch val="init"/>
        </dgm:presLayoutVars>
      </dgm:prSet>
      <dgm:spPr/>
    </dgm:pt>
    <dgm:pt modelId="{4CC085A9-B5E9-40FA-B5AB-E9779FCF6483}" type="pres">
      <dgm:prSet presAssocID="{85705436-7406-43D2-99C1-9C81DFCC3DC2}" presName="rootComposite" presStyleCnt="0"/>
      <dgm:spPr/>
    </dgm:pt>
    <dgm:pt modelId="{9071C96E-F6EB-4C74-9500-561BF93FBEDC}" type="pres">
      <dgm:prSet presAssocID="{85705436-7406-43D2-99C1-9C81DFCC3DC2}" presName="rootText" presStyleLbl="node3" presStyleIdx="9" presStyleCnt="19">
        <dgm:presLayoutVars>
          <dgm:chPref val="3"/>
        </dgm:presLayoutVars>
      </dgm:prSet>
      <dgm:spPr/>
    </dgm:pt>
    <dgm:pt modelId="{12E15E20-C810-48BF-843F-CA043065341A}" type="pres">
      <dgm:prSet presAssocID="{85705436-7406-43D2-99C1-9C81DFCC3DC2}" presName="rootConnector" presStyleLbl="node3" presStyleIdx="9" presStyleCnt="19"/>
      <dgm:spPr/>
    </dgm:pt>
    <dgm:pt modelId="{C6CF336C-37E2-4ADF-AA08-ADD48C671D5F}" type="pres">
      <dgm:prSet presAssocID="{85705436-7406-43D2-99C1-9C81DFCC3DC2}" presName="hierChild4" presStyleCnt="0"/>
      <dgm:spPr/>
    </dgm:pt>
    <dgm:pt modelId="{DC8986AB-EE6E-4910-A238-03B34886781F}" type="pres">
      <dgm:prSet presAssocID="{85705436-7406-43D2-99C1-9C81DFCC3DC2}" presName="hierChild5" presStyleCnt="0"/>
      <dgm:spPr/>
    </dgm:pt>
    <dgm:pt modelId="{1102DDBF-E2DB-472F-96A1-CB3462977B0D}" type="pres">
      <dgm:prSet presAssocID="{27C11121-FCCA-4B10-A793-21F6883A2B3E}" presName="Name37" presStyleLbl="parChTrans1D3" presStyleIdx="10" presStyleCnt="19"/>
      <dgm:spPr/>
    </dgm:pt>
    <dgm:pt modelId="{36A5569B-3EA8-4F68-824F-6B3158F9A4F3}" type="pres">
      <dgm:prSet presAssocID="{FABA4A36-4677-4E48-AFEE-9C5BA105FA23}" presName="hierRoot2" presStyleCnt="0">
        <dgm:presLayoutVars>
          <dgm:hierBranch val="init"/>
        </dgm:presLayoutVars>
      </dgm:prSet>
      <dgm:spPr/>
    </dgm:pt>
    <dgm:pt modelId="{23457ABA-1287-4FB7-84C9-4017CD179B0C}" type="pres">
      <dgm:prSet presAssocID="{FABA4A36-4677-4E48-AFEE-9C5BA105FA23}" presName="rootComposite" presStyleCnt="0"/>
      <dgm:spPr/>
    </dgm:pt>
    <dgm:pt modelId="{03F23493-885A-4227-8053-3F9491645E6B}" type="pres">
      <dgm:prSet presAssocID="{FABA4A36-4677-4E48-AFEE-9C5BA105FA23}" presName="rootText" presStyleLbl="node3" presStyleIdx="10" presStyleCnt="19">
        <dgm:presLayoutVars>
          <dgm:chPref val="3"/>
        </dgm:presLayoutVars>
      </dgm:prSet>
      <dgm:spPr/>
    </dgm:pt>
    <dgm:pt modelId="{2110068C-4F27-447A-8E62-A5A18518D8AC}" type="pres">
      <dgm:prSet presAssocID="{FABA4A36-4677-4E48-AFEE-9C5BA105FA23}" presName="rootConnector" presStyleLbl="node3" presStyleIdx="10" presStyleCnt="19"/>
      <dgm:spPr/>
    </dgm:pt>
    <dgm:pt modelId="{F76CC958-15A9-44F1-A1D1-4556E2236775}" type="pres">
      <dgm:prSet presAssocID="{FABA4A36-4677-4E48-AFEE-9C5BA105FA23}" presName="hierChild4" presStyleCnt="0"/>
      <dgm:spPr/>
    </dgm:pt>
    <dgm:pt modelId="{4CC8F878-D97D-468B-99A9-064898822885}" type="pres">
      <dgm:prSet presAssocID="{FABA4A36-4677-4E48-AFEE-9C5BA105FA23}" presName="hierChild5" presStyleCnt="0"/>
      <dgm:spPr/>
    </dgm:pt>
    <dgm:pt modelId="{EF01AA01-2187-414E-B97C-CC73DD7684C6}" type="pres">
      <dgm:prSet presAssocID="{69ACC0EF-7A00-4141-9919-3D6766D263B4}" presName="hierChild5" presStyleCnt="0"/>
      <dgm:spPr/>
    </dgm:pt>
    <dgm:pt modelId="{0645BBFD-5DC2-4A9F-80EA-BAB90E9597EF}" type="pres">
      <dgm:prSet presAssocID="{2BD612FA-411C-4B4F-9787-A7D7CC6D8E3B}" presName="Name37" presStyleLbl="parChTrans1D2" presStyleIdx="4" presStyleCnt="6"/>
      <dgm:spPr/>
    </dgm:pt>
    <dgm:pt modelId="{EEBCC230-2D71-438A-9091-2B58AEEE58ED}" type="pres">
      <dgm:prSet presAssocID="{085E5541-8C6C-4E58-AC56-9CFC41CE3B2A}" presName="hierRoot2" presStyleCnt="0">
        <dgm:presLayoutVars>
          <dgm:hierBranch val="init"/>
        </dgm:presLayoutVars>
      </dgm:prSet>
      <dgm:spPr/>
    </dgm:pt>
    <dgm:pt modelId="{3BDC78A4-578E-424A-ADFE-7D59D0EABA3D}" type="pres">
      <dgm:prSet presAssocID="{085E5541-8C6C-4E58-AC56-9CFC41CE3B2A}" presName="rootComposite" presStyleCnt="0"/>
      <dgm:spPr/>
    </dgm:pt>
    <dgm:pt modelId="{6FBE0DBC-6BF1-41CA-92DC-01F7234187CD}" type="pres">
      <dgm:prSet presAssocID="{085E5541-8C6C-4E58-AC56-9CFC41CE3B2A}" presName="rootText" presStyleLbl="node2" presStyleIdx="4" presStyleCnt="6">
        <dgm:presLayoutVars>
          <dgm:chPref val="3"/>
        </dgm:presLayoutVars>
      </dgm:prSet>
      <dgm:spPr/>
    </dgm:pt>
    <dgm:pt modelId="{ED6CA46D-B22A-4D97-98FD-AE0406C333BE}" type="pres">
      <dgm:prSet presAssocID="{085E5541-8C6C-4E58-AC56-9CFC41CE3B2A}" presName="rootConnector" presStyleLbl="node2" presStyleIdx="4" presStyleCnt="6"/>
      <dgm:spPr/>
    </dgm:pt>
    <dgm:pt modelId="{996E8A1C-B9FD-4F77-9DCD-82EB50E5C13E}" type="pres">
      <dgm:prSet presAssocID="{085E5541-8C6C-4E58-AC56-9CFC41CE3B2A}" presName="hierChild4" presStyleCnt="0"/>
      <dgm:spPr/>
    </dgm:pt>
    <dgm:pt modelId="{85290BF2-CA99-4DCE-8FD5-A87A68A05487}" type="pres">
      <dgm:prSet presAssocID="{2C8AD7CB-5F2C-4F9C-9B92-843C44E41827}" presName="Name37" presStyleLbl="parChTrans1D3" presStyleIdx="11" presStyleCnt="19"/>
      <dgm:spPr/>
    </dgm:pt>
    <dgm:pt modelId="{4E50CC5D-D593-4DBB-A5C8-912CCC680684}" type="pres">
      <dgm:prSet presAssocID="{3A22B03C-022D-48BC-BB4D-14A8E3E2B3DE}" presName="hierRoot2" presStyleCnt="0">
        <dgm:presLayoutVars>
          <dgm:hierBranch val="init"/>
        </dgm:presLayoutVars>
      </dgm:prSet>
      <dgm:spPr/>
    </dgm:pt>
    <dgm:pt modelId="{2823C3B4-F099-40FC-B544-97E11EB57938}" type="pres">
      <dgm:prSet presAssocID="{3A22B03C-022D-48BC-BB4D-14A8E3E2B3DE}" presName="rootComposite" presStyleCnt="0"/>
      <dgm:spPr/>
    </dgm:pt>
    <dgm:pt modelId="{93BE1464-E401-416A-9FF3-99E9D8E0ED93}" type="pres">
      <dgm:prSet presAssocID="{3A22B03C-022D-48BC-BB4D-14A8E3E2B3DE}" presName="rootText" presStyleLbl="node3" presStyleIdx="11" presStyleCnt="19">
        <dgm:presLayoutVars>
          <dgm:chPref val="3"/>
        </dgm:presLayoutVars>
      </dgm:prSet>
      <dgm:spPr/>
    </dgm:pt>
    <dgm:pt modelId="{A8BDBC03-6125-4E3A-AFFC-4F7FDCCB8FED}" type="pres">
      <dgm:prSet presAssocID="{3A22B03C-022D-48BC-BB4D-14A8E3E2B3DE}" presName="rootConnector" presStyleLbl="node3" presStyleIdx="11" presStyleCnt="19"/>
      <dgm:spPr/>
    </dgm:pt>
    <dgm:pt modelId="{534FDF61-EC7C-45B2-9608-3A975E7F2738}" type="pres">
      <dgm:prSet presAssocID="{3A22B03C-022D-48BC-BB4D-14A8E3E2B3DE}" presName="hierChild4" presStyleCnt="0"/>
      <dgm:spPr/>
    </dgm:pt>
    <dgm:pt modelId="{8BCF8F46-46C2-4F45-8E68-52F49BEC125C}" type="pres">
      <dgm:prSet presAssocID="{3A22B03C-022D-48BC-BB4D-14A8E3E2B3DE}" presName="hierChild5" presStyleCnt="0"/>
      <dgm:spPr/>
    </dgm:pt>
    <dgm:pt modelId="{0BED342A-DBE0-4D8F-A800-535E1A5C6241}" type="pres">
      <dgm:prSet presAssocID="{AAF889F3-CB5A-4A1D-BF0C-5B6E5536264C}" presName="Name37" presStyleLbl="parChTrans1D3" presStyleIdx="12" presStyleCnt="19"/>
      <dgm:spPr/>
    </dgm:pt>
    <dgm:pt modelId="{DF2E749A-3D29-4E17-95BF-5A6081E8891B}" type="pres">
      <dgm:prSet presAssocID="{04464068-6A7F-4F1D-979D-1E9475FEC431}" presName="hierRoot2" presStyleCnt="0">
        <dgm:presLayoutVars>
          <dgm:hierBranch val="init"/>
        </dgm:presLayoutVars>
      </dgm:prSet>
      <dgm:spPr/>
    </dgm:pt>
    <dgm:pt modelId="{8E2343D6-DC17-49A5-BC54-1334CCAFD3F6}" type="pres">
      <dgm:prSet presAssocID="{04464068-6A7F-4F1D-979D-1E9475FEC431}" presName="rootComposite" presStyleCnt="0"/>
      <dgm:spPr/>
    </dgm:pt>
    <dgm:pt modelId="{D63FB6C6-0FBB-4EDF-88F2-3D66B23DC2BE}" type="pres">
      <dgm:prSet presAssocID="{04464068-6A7F-4F1D-979D-1E9475FEC431}" presName="rootText" presStyleLbl="node3" presStyleIdx="12" presStyleCnt="19">
        <dgm:presLayoutVars>
          <dgm:chPref val="3"/>
        </dgm:presLayoutVars>
      </dgm:prSet>
      <dgm:spPr/>
    </dgm:pt>
    <dgm:pt modelId="{92313BB5-2D8C-4550-8318-69D0F4282616}" type="pres">
      <dgm:prSet presAssocID="{04464068-6A7F-4F1D-979D-1E9475FEC431}" presName="rootConnector" presStyleLbl="node3" presStyleIdx="12" presStyleCnt="19"/>
      <dgm:spPr/>
    </dgm:pt>
    <dgm:pt modelId="{1D0AA440-C5AB-48A9-BCF7-3F31B915B689}" type="pres">
      <dgm:prSet presAssocID="{04464068-6A7F-4F1D-979D-1E9475FEC431}" presName="hierChild4" presStyleCnt="0"/>
      <dgm:spPr/>
    </dgm:pt>
    <dgm:pt modelId="{57F44942-CA30-4021-A11A-0CC318208330}" type="pres">
      <dgm:prSet presAssocID="{04464068-6A7F-4F1D-979D-1E9475FEC431}" presName="hierChild5" presStyleCnt="0"/>
      <dgm:spPr/>
    </dgm:pt>
    <dgm:pt modelId="{78F7C3F8-7F29-4B9E-8778-B24BE59A77FA}" type="pres">
      <dgm:prSet presAssocID="{990D0F20-378C-4A28-85C0-2FA303A51655}" presName="Name37" presStyleLbl="parChTrans1D3" presStyleIdx="13" presStyleCnt="19"/>
      <dgm:spPr/>
    </dgm:pt>
    <dgm:pt modelId="{714E0BB5-1D6D-4A1C-80B6-C345D5A7054C}" type="pres">
      <dgm:prSet presAssocID="{893D98CA-69E6-4B02-8AEE-06529D35E5FB}" presName="hierRoot2" presStyleCnt="0">
        <dgm:presLayoutVars>
          <dgm:hierBranch val="init"/>
        </dgm:presLayoutVars>
      </dgm:prSet>
      <dgm:spPr/>
    </dgm:pt>
    <dgm:pt modelId="{977317E0-7C81-4B3C-B4BE-C7BB68A2354D}" type="pres">
      <dgm:prSet presAssocID="{893D98CA-69E6-4B02-8AEE-06529D35E5FB}" presName="rootComposite" presStyleCnt="0"/>
      <dgm:spPr/>
    </dgm:pt>
    <dgm:pt modelId="{DCB0CBF7-DE9D-48B8-B2C2-EA6B93829FA0}" type="pres">
      <dgm:prSet presAssocID="{893D98CA-69E6-4B02-8AEE-06529D35E5FB}" presName="rootText" presStyleLbl="node3" presStyleIdx="13" presStyleCnt="19">
        <dgm:presLayoutVars>
          <dgm:chPref val="3"/>
        </dgm:presLayoutVars>
      </dgm:prSet>
      <dgm:spPr/>
    </dgm:pt>
    <dgm:pt modelId="{31008456-5F93-4436-A93E-91CACF18D0E9}" type="pres">
      <dgm:prSet presAssocID="{893D98CA-69E6-4B02-8AEE-06529D35E5FB}" presName="rootConnector" presStyleLbl="node3" presStyleIdx="13" presStyleCnt="19"/>
      <dgm:spPr/>
    </dgm:pt>
    <dgm:pt modelId="{B622386A-BB80-4172-A983-220C7A88885A}" type="pres">
      <dgm:prSet presAssocID="{893D98CA-69E6-4B02-8AEE-06529D35E5FB}" presName="hierChild4" presStyleCnt="0"/>
      <dgm:spPr/>
    </dgm:pt>
    <dgm:pt modelId="{68D087BF-D74A-451A-8695-3397ABA25DB2}" type="pres">
      <dgm:prSet presAssocID="{893D98CA-69E6-4B02-8AEE-06529D35E5FB}" presName="hierChild5" presStyleCnt="0"/>
      <dgm:spPr/>
    </dgm:pt>
    <dgm:pt modelId="{75910CE5-FEBF-4D13-872A-54DFF55D3826}" type="pres">
      <dgm:prSet presAssocID="{085E5541-8C6C-4E58-AC56-9CFC41CE3B2A}" presName="hierChild5" presStyleCnt="0"/>
      <dgm:spPr/>
    </dgm:pt>
    <dgm:pt modelId="{23AF9ABF-1749-4E8D-B61E-6428DC850552}" type="pres">
      <dgm:prSet presAssocID="{E41E2537-78D2-4DAB-8163-705F0B9B24E4}" presName="Name37" presStyleLbl="parChTrans1D2" presStyleIdx="5" presStyleCnt="6"/>
      <dgm:spPr/>
    </dgm:pt>
    <dgm:pt modelId="{F6BF1906-ED3C-4044-9745-177BCA18F651}" type="pres">
      <dgm:prSet presAssocID="{DB2B9AF6-759E-4C7E-BE15-5DEBCC697773}" presName="hierRoot2" presStyleCnt="0">
        <dgm:presLayoutVars>
          <dgm:hierBranch val="init"/>
        </dgm:presLayoutVars>
      </dgm:prSet>
      <dgm:spPr/>
    </dgm:pt>
    <dgm:pt modelId="{57D5D1CF-76B6-40ED-B29F-95A991F1B9D0}" type="pres">
      <dgm:prSet presAssocID="{DB2B9AF6-759E-4C7E-BE15-5DEBCC697773}" presName="rootComposite" presStyleCnt="0"/>
      <dgm:spPr/>
    </dgm:pt>
    <dgm:pt modelId="{A9253893-70BE-4002-BD3F-428B9FE80B5A}" type="pres">
      <dgm:prSet presAssocID="{DB2B9AF6-759E-4C7E-BE15-5DEBCC697773}" presName="rootText" presStyleLbl="node2" presStyleIdx="5" presStyleCnt="6">
        <dgm:presLayoutVars>
          <dgm:chPref val="3"/>
        </dgm:presLayoutVars>
      </dgm:prSet>
      <dgm:spPr/>
    </dgm:pt>
    <dgm:pt modelId="{2BA04766-FB22-44A2-AE5F-8C70394CB2F5}" type="pres">
      <dgm:prSet presAssocID="{DB2B9AF6-759E-4C7E-BE15-5DEBCC697773}" presName="rootConnector" presStyleLbl="node2" presStyleIdx="5" presStyleCnt="6"/>
      <dgm:spPr/>
    </dgm:pt>
    <dgm:pt modelId="{23637DF5-5C70-40F1-9D46-0D19CCB68096}" type="pres">
      <dgm:prSet presAssocID="{DB2B9AF6-759E-4C7E-BE15-5DEBCC697773}" presName="hierChild4" presStyleCnt="0"/>
      <dgm:spPr/>
    </dgm:pt>
    <dgm:pt modelId="{A3DB874A-0A32-4351-92B1-6EFE8D2052B6}" type="pres">
      <dgm:prSet presAssocID="{6D4E56A6-D0C2-4DAB-B37D-E2B3B33D5A39}" presName="Name37" presStyleLbl="parChTrans1D3" presStyleIdx="14" presStyleCnt="19"/>
      <dgm:spPr/>
    </dgm:pt>
    <dgm:pt modelId="{D596B6F3-E575-4BBC-80DB-36F23D261CA0}" type="pres">
      <dgm:prSet presAssocID="{A02340FD-E578-40D4-89D4-756C0645D995}" presName="hierRoot2" presStyleCnt="0">
        <dgm:presLayoutVars>
          <dgm:hierBranch val="init"/>
        </dgm:presLayoutVars>
      </dgm:prSet>
      <dgm:spPr/>
    </dgm:pt>
    <dgm:pt modelId="{CDA8E25E-5FB9-41C6-89CA-31857861B03D}" type="pres">
      <dgm:prSet presAssocID="{A02340FD-E578-40D4-89D4-756C0645D995}" presName="rootComposite" presStyleCnt="0"/>
      <dgm:spPr/>
    </dgm:pt>
    <dgm:pt modelId="{99A8B359-8CE1-4239-A6D9-D105591F5A10}" type="pres">
      <dgm:prSet presAssocID="{A02340FD-E578-40D4-89D4-756C0645D995}" presName="rootText" presStyleLbl="node3" presStyleIdx="14" presStyleCnt="19">
        <dgm:presLayoutVars>
          <dgm:chPref val="3"/>
        </dgm:presLayoutVars>
      </dgm:prSet>
      <dgm:spPr/>
    </dgm:pt>
    <dgm:pt modelId="{EE84F68F-B6E2-4E33-8F66-8381B07C68BD}" type="pres">
      <dgm:prSet presAssocID="{A02340FD-E578-40D4-89D4-756C0645D995}" presName="rootConnector" presStyleLbl="node3" presStyleIdx="14" presStyleCnt="19"/>
      <dgm:spPr/>
    </dgm:pt>
    <dgm:pt modelId="{A2A3F5E8-3162-46D8-8572-809C692C0119}" type="pres">
      <dgm:prSet presAssocID="{A02340FD-E578-40D4-89D4-756C0645D995}" presName="hierChild4" presStyleCnt="0"/>
      <dgm:spPr/>
    </dgm:pt>
    <dgm:pt modelId="{42AA8EC6-C3D8-4BAF-95EB-3929A3124CCA}" type="pres">
      <dgm:prSet presAssocID="{A02340FD-E578-40D4-89D4-756C0645D995}" presName="hierChild5" presStyleCnt="0"/>
      <dgm:spPr/>
    </dgm:pt>
    <dgm:pt modelId="{DABF952D-051A-477D-A314-3B88EEC73EBF}" type="pres">
      <dgm:prSet presAssocID="{A57FE938-7179-4D2E-BF1E-5451732CB5BA}" presName="Name37" presStyleLbl="parChTrans1D3" presStyleIdx="15" presStyleCnt="19"/>
      <dgm:spPr/>
    </dgm:pt>
    <dgm:pt modelId="{673BA9F1-95C2-4DF4-ACE8-3F89CFA5275E}" type="pres">
      <dgm:prSet presAssocID="{45116ED6-98E8-424A-AA81-6F06ECBAB3FA}" presName="hierRoot2" presStyleCnt="0">
        <dgm:presLayoutVars>
          <dgm:hierBranch val="init"/>
        </dgm:presLayoutVars>
      </dgm:prSet>
      <dgm:spPr/>
    </dgm:pt>
    <dgm:pt modelId="{C4FA632F-0647-4F58-BC8B-9731266F2C63}" type="pres">
      <dgm:prSet presAssocID="{45116ED6-98E8-424A-AA81-6F06ECBAB3FA}" presName="rootComposite" presStyleCnt="0"/>
      <dgm:spPr/>
    </dgm:pt>
    <dgm:pt modelId="{7E67A929-5C5C-4283-A016-34C284017FD5}" type="pres">
      <dgm:prSet presAssocID="{45116ED6-98E8-424A-AA81-6F06ECBAB3FA}" presName="rootText" presStyleLbl="node3" presStyleIdx="15" presStyleCnt="19">
        <dgm:presLayoutVars>
          <dgm:chPref val="3"/>
        </dgm:presLayoutVars>
      </dgm:prSet>
      <dgm:spPr/>
    </dgm:pt>
    <dgm:pt modelId="{21CC384E-242A-43C5-9F20-882B550A3344}" type="pres">
      <dgm:prSet presAssocID="{45116ED6-98E8-424A-AA81-6F06ECBAB3FA}" presName="rootConnector" presStyleLbl="node3" presStyleIdx="15" presStyleCnt="19"/>
      <dgm:spPr/>
    </dgm:pt>
    <dgm:pt modelId="{15E19792-BDBF-480B-89A6-AB08E6E622CF}" type="pres">
      <dgm:prSet presAssocID="{45116ED6-98E8-424A-AA81-6F06ECBAB3FA}" presName="hierChild4" presStyleCnt="0"/>
      <dgm:spPr/>
    </dgm:pt>
    <dgm:pt modelId="{EBC3701A-25E6-41A1-BAB1-35D06AC69B0A}" type="pres">
      <dgm:prSet presAssocID="{45116ED6-98E8-424A-AA81-6F06ECBAB3FA}" presName="hierChild5" presStyleCnt="0"/>
      <dgm:spPr/>
    </dgm:pt>
    <dgm:pt modelId="{477F9A64-81D5-43B8-85D5-4E26FC85D5DB}" type="pres">
      <dgm:prSet presAssocID="{6FD86F58-BE81-49A2-B4C5-264105018623}" presName="Name37" presStyleLbl="parChTrans1D3" presStyleIdx="16" presStyleCnt="19"/>
      <dgm:spPr/>
    </dgm:pt>
    <dgm:pt modelId="{5ACC76D7-02BA-4C9D-891E-B18C66FE134D}" type="pres">
      <dgm:prSet presAssocID="{6BD01CED-1D45-4D7B-8B4D-B50C9C2200D0}" presName="hierRoot2" presStyleCnt="0">
        <dgm:presLayoutVars>
          <dgm:hierBranch val="init"/>
        </dgm:presLayoutVars>
      </dgm:prSet>
      <dgm:spPr/>
    </dgm:pt>
    <dgm:pt modelId="{AA5FC65C-09F4-4753-9E24-99817826ACC3}" type="pres">
      <dgm:prSet presAssocID="{6BD01CED-1D45-4D7B-8B4D-B50C9C2200D0}" presName="rootComposite" presStyleCnt="0"/>
      <dgm:spPr/>
    </dgm:pt>
    <dgm:pt modelId="{A1CC24BE-16B0-48FB-B562-2D285C84EFEB}" type="pres">
      <dgm:prSet presAssocID="{6BD01CED-1D45-4D7B-8B4D-B50C9C2200D0}" presName="rootText" presStyleLbl="node3" presStyleIdx="16" presStyleCnt="19">
        <dgm:presLayoutVars>
          <dgm:chPref val="3"/>
        </dgm:presLayoutVars>
      </dgm:prSet>
      <dgm:spPr/>
    </dgm:pt>
    <dgm:pt modelId="{294EFA2D-1E78-4D81-937D-D24404ED95F2}" type="pres">
      <dgm:prSet presAssocID="{6BD01CED-1D45-4D7B-8B4D-B50C9C2200D0}" presName="rootConnector" presStyleLbl="node3" presStyleIdx="16" presStyleCnt="19"/>
      <dgm:spPr/>
    </dgm:pt>
    <dgm:pt modelId="{E475C6D2-96D6-4406-93D2-589D676F03CA}" type="pres">
      <dgm:prSet presAssocID="{6BD01CED-1D45-4D7B-8B4D-B50C9C2200D0}" presName="hierChild4" presStyleCnt="0"/>
      <dgm:spPr/>
    </dgm:pt>
    <dgm:pt modelId="{A681241F-31DD-4F37-8458-A5800DE55E75}" type="pres">
      <dgm:prSet presAssocID="{6BD01CED-1D45-4D7B-8B4D-B50C9C2200D0}" presName="hierChild5" presStyleCnt="0"/>
      <dgm:spPr/>
    </dgm:pt>
    <dgm:pt modelId="{4A3C90BA-CCAD-49F3-85FD-D59C6B95BE0D}" type="pres">
      <dgm:prSet presAssocID="{35D5D09A-F67C-4DDC-90EA-6C6FCE7A8004}" presName="Name37" presStyleLbl="parChTrans1D3" presStyleIdx="17" presStyleCnt="19"/>
      <dgm:spPr/>
    </dgm:pt>
    <dgm:pt modelId="{39EFF159-A339-4E04-9044-2B034D6726D8}" type="pres">
      <dgm:prSet presAssocID="{6062FF9B-E2E1-4DFE-B3FF-8ED1B2B94AA4}" presName="hierRoot2" presStyleCnt="0">
        <dgm:presLayoutVars>
          <dgm:hierBranch val="init"/>
        </dgm:presLayoutVars>
      </dgm:prSet>
      <dgm:spPr/>
    </dgm:pt>
    <dgm:pt modelId="{99A58E70-461C-42ED-9A68-A7DA2A74481A}" type="pres">
      <dgm:prSet presAssocID="{6062FF9B-E2E1-4DFE-B3FF-8ED1B2B94AA4}" presName="rootComposite" presStyleCnt="0"/>
      <dgm:spPr/>
    </dgm:pt>
    <dgm:pt modelId="{07BB03D5-335E-41BC-BD0C-C1F50FBCD726}" type="pres">
      <dgm:prSet presAssocID="{6062FF9B-E2E1-4DFE-B3FF-8ED1B2B94AA4}" presName="rootText" presStyleLbl="node3" presStyleIdx="17" presStyleCnt="19">
        <dgm:presLayoutVars>
          <dgm:chPref val="3"/>
        </dgm:presLayoutVars>
      </dgm:prSet>
      <dgm:spPr/>
    </dgm:pt>
    <dgm:pt modelId="{1E8C3C6D-A2C7-4013-8428-8B9B2E2E4D1A}" type="pres">
      <dgm:prSet presAssocID="{6062FF9B-E2E1-4DFE-B3FF-8ED1B2B94AA4}" presName="rootConnector" presStyleLbl="node3" presStyleIdx="17" presStyleCnt="19"/>
      <dgm:spPr/>
    </dgm:pt>
    <dgm:pt modelId="{AF6C2271-F961-463C-9B70-7EB77FBA407D}" type="pres">
      <dgm:prSet presAssocID="{6062FF9B-E2E1-4DFE-B3FF-8ED1B2B94AA4}" presName="hierChild4" presStyleCnt="0"/>
      <dgm:spPr/>
    </dgm:pt>
    <dgm:pt modelId="{B09669EF-189D-46EA-99DD-04413EDC1B59}" type="pres">
      <dgm:prSet presAssocID="{6062FF9B-E2E1-4DFE-B3FF-8ED1B2B94AA4}" presName="hierChild5" presStyleCnt="0"/>
      <dgm:spPr/>
    </dgm:pt>
    <dgm:pt modelId="{D36A8D4A-641E-4268-944C-3968822F8400}" type="pres">
      <dgm:prSet presAssocID="{59FE1FF9-711F-4B98-B7AA-AFCC945EE194}" presName="Name37" presStyleLbl="parChTrans1D3" presStyleIdx="18" presStyleCnt="19"/>
      <dgm:spPr/>
    </dgm:pt>
    <dgm:pt modelId="{8AD4527B-2A35-4FB1-925A-48FDC5CE251D}" type="pres">
      <dgm:prSet presAssocID="{2CA1B879-F153-4036-A6D1-A4133C2C71CB}" presName="hierRoot2" presStyleCnt="0">
        <dgm:presLayoutVars>
          <dgm:hierBranch val="init"/>
        </dgm:presLayoutVars>
      </dgm:prSet>
      <dgm:spPr/>
    </dgm:pt>
    <dgm:pt modelId="{B3AF46F0-5EE7-46A0-8314-7C732F2A854C}" type="pres">
      <dgm:prSet presAssocID="{2CA1B879-F153-4036-A6D1-A4133C2C71CB}" presName="rootComposite" presStyleCnt="0"/>
      <dgm:spPr/>
    </dgm:pt>
    <dgm:pt modelId="{C159E8FD-030F-482A-B971-E1E65A749995}" type="pres">
      <dgm:prSet presAssocID="{2CA1B879-F153-4036-A6D1-A4133C2C71CB}" presName="rootText" presStyleLbl="node3" presStyleIdx="18" presStyleCnt="19">
        <dgm:presLayoutVars>
          <dgm:chPref val="3"/>
        </dgm:presLayoutVars>
      </dgm:prSet>
      <dgm:spPr/>
    </dgm:pt>
    <dgm:pt modelId="{0065FCB4-BED9-4A2E-BA72-16CC45B96FFD}" type="pres">
      <dgm:prSet presAssocID="{2CA1B879-F153-4036-A6D1-A4133C2C71CB}" presName="rootConnector" presStyleLbl="node3" presStyleIdx="18" presStyleCnt="19"/>
      <dgm:spPr/>
    </dgm:pt>
    <dgm:pt modelId="{A37D60B4-8742-48F8-B902-81E4E7A5CB0F}" type="pres">
      <dgm:prSet presAssocID="{2CA1B879-F153-4036-A6D1-A4133C2C71CB}" presName="hierChild4" presStyleCnt="0"/>
      <dgm:spPr/>
    </dgm:pt>
    <dgm:pt modelId="{3FA83B30-1B43-4898-B333-885D4B11EA2D}" type="pres">
      <dgm:prSet presAssocID="{2CA1B879-F153-4036-A6D1-A4133C2C71CB}" presName="hierChild5" presStyleCnt="0"/>
      <dgm:spPr/>
    </dgm:pt>
    <dgm:pt modelId="{E71BE3DF-4E19-43E6-87B0-640006803210}" type="pres">
      <dgm:prSet presAssocID="{DB2B9AF6-759E-4C7E-BE15-5DEBCC697773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</dgm:ptLst>
  <dgm:cxnLst>
    <dgm:cxn modelId="{0AA36A03-A6D1-4C39-9063-44DB10D4FE9D}" srcId="{085E5541-8C6C-4E58-AC56-9CFC41CE3B2A}" destId="{3A22B03C-022D-48BC-BB4D-14A8E3E2B3DE}" srcOrd="0" destOrd="0" parTransId="{2C8AD7CB-5F2C-4F9C-9B92-843C44E41827}" sibTransId="{CA94813A-62DB-4332-B453-29310E9D52FD}"/>
    <dgm:cxn modelId="{BA7DC305-435C-4625-AF5F-0443778E5840}" srcId="{B69A64DB-1714-436F-90C8-41D514202708}" destId="{B58E7AE7-C20E-4C79-AEF0-55C3BEAD40C1}" srcOrd="1" destOrd="0" parTransId="{63B38F9B-4F9C-4C36-9007-BF6E57FEFC8C}" sibTransId="{82D2B4F5-5FC6-4DCC-BD76-9296A581E9C4}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AC2F360C-CAD7-4A86-9A76-C4D8C56DFCF0}" type="presOf" srcId="{B58E7AE7-C20E-4C79-AEF0-55C3BEAD40C1}" destId="{D6E747D7-119C-4C23-912B-232D3D537DCD}" srcOrd="1" destOrd="0" presId="urn:microsoft.com/office/officeart/2005/8/layout/orgChart1"/>
    <dgm:cxn modelId="{4B739E0E-93EB-400C-A17B-C70A419CC826}" srcId="{B69A64DB-1714-436F-90C8-41D514202708}" destId="{4001DED7-CAA9-4514-BA03-748C39458DE5}" srcOrd="0" destOrd="0" parTransId="{A9C34F63-06BA-40A0-B2FD-B70C18DC754B}" sibTransId="{3800F0A8-5884-4E7C-A123-CEB55463C4BB}"/>
    <dgm:cxn modelId="{03843C0F-77BF-4A42-AEFC-971E220AFD1B}" type="presOf" srcId="{45116ED6-98E8-424A-AA81-6F06ECBAB3FA}" destId="{7E67A929-5C5C-4283-A016-34C284017FD5}" srcOrd="0" destOrd="0" presId="urn:microsoft.com/office/officeart/2005/8/layout/orgChart1"/>
    <dgm:cxn modelId="{66A6D410-FFFF-41C9-B623-004CCF3C06DB}" srcId="{B69A64DB-1714-436F-90C8-41D514202708}" destId="{DB2B9AF6-759E-4C7E-BE15-5DEBCC697773}" srcOrd="5" destOrd="0" parTransId="{E41E2537-78D2-4DAB-8163-705F0B9B24E4}" sibTransId="{D00869E8-E3A6-4925-9ECC-B3567BBF823E}"/>
    <dgm:cxn modelId="{60B23116-4780-4A28-9E93-D8477211A617}" type="presOf" srcId="{2A6B242D-5CDE-4593-B475-CE8A2C30278C}" destId="{D1C542B5-7A60-4669-85E7-EA6D80223C03}" srcOrd="1" destOrd="0" presId="urn:microsoft.com/office/officeart/2005/8/layout/orgChart1"/>
    <dgm:cxn modelId="{DDDABC18-555B-4E99-984E-36AE8A2772C8}" type="presOf" srcId="{0D924222-92DC-401D-B128-E49772CD5C01}" destId="{1FF84DE4-059D-4AE4-9BC2-91E4FE77B111}" srcOrd="1" destOrd="0" presId="urn:microsoft.com/office/officeart/2005/8/layout/orgChart1"/>
    <dgm:cxn modelId="{8969ED1A-A532-47E0-A809-C18AE53DBE5B}" srcId="{4001DED7-CAA9-4514-BA03-748C39458DE5}" destId="{CF12D951-5004-4BD2-8FDF-A88F922F0F9A}" srcOrd="0" destOrd="0" parTransId="{8988F6F6-F2D4-41D4-8365-E8D67DC61266}" sibTransId="{D022C765-7212-497A-9187-B1377150753B}"/>
    <dgm:cxn modelId="{CF68D01C-05ED-4254-B9B2-DBCEFC511334}" type="presOf" srcId="{6062FF9B-E2E1-4DFE-B3FF-8ED1B2B94AA4}" destId="{1E8C3C6D-A2C7-4013-8428-8B9B2E2E4D1A}" srcOrd="1" destOrd="0" presId="urn:microsoft.com/office/officeart/2005/8/layout/orgChart1"/>
    <dgm:cxn modelId="{C210951E-7D4B-4474-84F4-7522D55258BD}" type="presOf" srcId="{E8B88821-919E-4E19-B852-E9A2D494256A}" destId="{5A4415E7-AA3A-4700-98B4-3226E52C9239}" srcOrd="0" destOrd="0" presId="urn:microsoft.com/office/officeart/2005/8/layout/orgChart1"/>
    <dgm:cxn modelId="{020FE71F-9CCF-4379-B7A4-B619504A887B}" type="presOf" srcId="{45116ED6-98E8-424A-AA81-6F06ECBAB3FA}" destId="{21CC384E-242A-43C5-9F20-882B550A3344}" srcOrd="1" destOrd="0" presId="urn:microsoft.com/office/officeart/2005/8/layout/orgChart1"/>
    <dgm:cxn modelId="{92DA0523-CF64-4A02-94A7-D5835E7507FC}" type="presOf" srcId="{BA79D967-B31D-4DA4-AB25-53F01210C5E6}" destId="{907791FD-DDF0-4C88-A9AB-B04483412C06}" srcOrd="0" destOrd="0" presId="urn:microsoft.com/office/officeart/2005/8/layout/orgChart1"/>
    <dgm:cxn modelId="{7CCDB324-45A1-4FB9-81C4-86CFDBA916F1}" srcId="{DB2B9AF6-759E-4C7E-BE15-5DEBCC697773}" destId="{6062FF9B-E2E1-4DFE-B3FF-8ED1B2B94AA4}" srcOrd="3" destOrd="0" parTransId="{35D5D09A-F67C-4DDC-90EA-6C6FCE7A8004}" sibTransId="{4F5DD14C-7C20-4203-B4CE-0581AA29B8A6}"/>
    <dgm:cxn modelId="{98687A2A-598F-4065-9AFF-11B992749406}" type="presOf" srcId="{914D0B9F-FA52-4B72-868A-FBC103526FEB}" destId="{A8EA6D1E-391F-4434-9888-5A00B5F81FE6}" srcOrd="1" destOrd="0" presId="urn:microsoft.com/office/officeart/2005/8/layout/orgChart1"/>
    <dgm:cxn modelId="{640F7831-9CD6-4EE7-922C-7995EEDB6AE6}" type="presOf" srcId="{6D4E56A6-D0C2-4DAB-B37D-E2B3B33D5A39}" destId="{A3DB874A-0A32-4351-92B1-6EFE8D2052B6}" srcOrd="0" destOrd="0" presId="urn:microsoft.com/office/officeart/2005/8/layout/orgChart1"/>
    <dgm:cxn modelId="{AE829A31-8904-4686-BE3C-52E669EAF536}" type="presOf" srcId="{2BD612FA-411C-4B4F-9787-A7D7CC6D8E3B}" destId="{0645BBFD-5DC2-4A9F-80EA-BAB90E9597EF}" srcOrd="0" destOrd="0" presId="urn:microsoft.com/office/officeart/2005/8/layout/orgChart1"/>
    <dgm:cxn modelId="{C3381637-7A64-4FC4-8C10-7E09CD709AB3}" type="presOf" srcId="{2CA1B879-F153-4036-A6D1-A4133C2C71CB}" destId="{0065FCB4-BED9-4A2E-BA72-16CC45B96FFD}" srcOrd="1" destOrd="0" presId="urn:microsoft.com/office/officeart/2005/8/layout/orgChart1"/>
    <dgm:cxn modelId="{9B751D38-D17B-42AC-85E2-A8ED2DE6FFD9}" type="presOf" srcId="{A9A4E0F6-A4E0-44C2-A003-96761793C542}" destId="{C51765FE-39DB-47DD-A78E-BFDF2EF637BA}" srcOrd="0" destOrd="0" presId="urn:microsoft.com/office/officeart/2005/8/layout/orgChart1"/>
    <dgm:cxn modelId="{3EE9533A-4936-4851-949E-00ACAD144629}" type="presOf" srcId="{2C8AD7CB-5F2C-4F9C-9B92-843C44E41827}" destId="{85290BF2-CA99-4DCE-8FD5-A87A68A05487}" srcOrd="0" destOrd="0" presId="urn:microsoft.com/office/officeart/2005/8/layout/orgChart1"/>
    <dgm:cxn modelId="{0404443B-2CF4-469E-B548-F393306F865A}" type="presOf" srcId="{0A9D4DB9-BEDE-4DDD-8725-35A652608F94}" destId="{A35ACB03-E6C8-49E8-83DC-DD2496C118E7}" srcOrd="0" destOrd="0" presId="urn:microsoft.com/office/officeart/2005/8/layout/orgChart1"/>
    <dgm:cxn modelId="{CF650B3E-510E-4BFE-886A-C062B7FA5A69}" type="presOf" srcId="{2099657F-5E95-4A9A-8397-C719E7118C6D}" destId="{78C07248-AB9B-48DB-8803-4B1E7817EAEA}" srcOrd="0" destOrd="0" presId="urn:microsoft.com/office/officeart/2005/8/layout/orgChart1"/>
    <dgm:cxn modelId="{9385853F-FBB3-4E18-ABE0-BB255B5A2C2A}" type="presOf" srcId="{2A6B242D-5CDE-4593-B475-CE8A2C30278C}" destId="{6437DED3-7332-4125-8F90-45B0A30480F4}" srcOrd="0" destOrd="0" presId="urn:microsoft.com/office/officeart/2005/8/layout/orgChart1"/>
    <dgm:cxn modelId="{61823F40-B48F-4E70-8353-C5BF587FE59F}" type="presOf" srcId="{6DEFB62E-7861-4BF4-AE79-FFB888428220}" destId="{D3F369CC-4491-4FBD-9CF3-F5C6F7D22261}" srcOrd="1" destOrd="0" presId="urn:microsoft.com/office/officeart/2005/8/layout/orgChart1"/>
    <dgm:cxn modelId="{940CD05B-D573-4E2B-B96C-4C5CB1FA3E60}" type="presOf" srcId="{63B38F9B-4F9C-4C36-9007-BF6E57FEFC8C}" destId="{2C889123-6DEC-445F-9D90-08F13A0580BD}" srcOrd="0" destOrd="0" presId="urn:microsoft.com/office/officeart/2005/8/layout/orgChart1"/>
    <dgm:cxn modelId="{15F5C162-BED9-426E-AB5F-8DB4E118A83A}" type="presOf" srcId="{0D924222-92DC-401D-B128-E49772CD5C01}" destId="{0B3720BE-5DC6-44D9-9CE6-755AFDE6ED20}" srcOrd="0" destOrd="0" presId="urn:microsoft.com/office/officeart/2005/8/layout/orgChart1"/>
    <dgm:cxn modelId="{E6254F63-86D7-4E04-85FC-E8BE65CC6134}" srcId="{914D0B9F-FA52-4B72-868A-FBC103526FEB}" destId="{6DEFB62E-7861-4BF4-AE79-FFB888428220}" srcOrd="3" destOrd="0" parTransId="{8EEA4AB9-F59A-459D-A110-013D01EF31EB}" sibTransId="{32D966D9-F874-4993-9582-FCC1AE7C0E5E}"/>
    <dgm:cxn modelId="{2A7F5E65-BAEB-4C29-8F1C-098ECD7D2E06}" type="presOf" srcId="{26D77EF0-471E-49ED-9272-83A30D8CDB1F}" destId="{A9989B00-CF2A-45AE-9EA2-00B1ABBE69D4}" srcOrd="0" destOrd="0" presId="urn:microsoft.com/office/officeart/2005/8/layout/orgChart1"/>
    <dgm:cxn modelId="{C49DFD66-BE91-465B-8628-419D84EB66D1}" type="presOf" srcId="{6BD01CED-1D45-4D7B-8B4D-B50C9C2200D0}" destId="{294EFA2D-1E78-4D81-937D-D24404ED95F2}" srcOrd="1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0FCCDE68-D4E5-4463-9590-B4C8B835BB41}" srcId="{914D0B9F-FA52-4B72-868A-FBC103526FEB}" destId="{2099657F-5E95-4A9A-8397-C719E7118C6D}" srcOrd="0" destOrd="0" parTransId="{26D77EF0-471E-49ED-9272-83A30D8CDB1F}" sibTransId="{50EA005A-EBFF-4928-B918-A63F41C90005}"/>
    <dgm:cxn modelId="{6E7F9F69-DCB4-404B-86FC-9875E827765E}" type="presOf" srcId="{E41E2537-78D2-4DAB-8163-705F0B9B24E4}" destId="{23AF9ABF-1749-4E8D-B61E-6428DC850552}" srcOrd="0" destOrd="0" presId="urn:microsoft.com/office/officeart/2005/8/layout/orgChart1"/>
    <dgm:cxn modelId="{26BEC349-E717-4060-ADE9-10B5B8255BFF}" srcId="{69ACC0EF-7A00-4141-9919-3D6766D263B4}" destId="{85705436-7406-43D2-99C1-9C81DFCC3DC2}" srcOrd="1" destOrd="0" parTransId="{50AC8E44-0DE6-42B7-9963-0E291D43B2B3}" sibTransId="{8BD9A354-4FB2-4CF4-8008-8833904D5ADC}"/>
    <dgm:cxn modelId="{D809CE6A-27A5-4A53-850B-196D69867962}" type="presOf" srcId="{59FE1FF9-711F-4B98-B7AA-AFCC945EE194}" destId="{D36A8D4A-641E-4268-944C-3968822F8400}" srcOrd="0" destOrd="0" presId="urn:microsoft.com/office/officeart/2005/8/layout/orgChart1"/>
    <dgm:cxn modelId="{22AF9F6C-438E-4085-A7A7-8A6D441AF748}" srcId="{DB2B9AF6-759E-4C7E-BE15-5DEBCC697773}" destId="{6BD01CED-1D45-4D7B-8B4D-B50C9C2200D0}" srcOrd="2" destOrd="0" parTransId="{6FD86F58-BE81-49A2-B4C5-264105018623}" sibTransId="{6A61B6DB-0F39-4DA5-9BB1-8817D34D01E6}"/>
    <dgm:cxn modelId="{D4ACFD4E-BCB4-4170-89B1-E9D7AF0311CC}" srcId="{B58E7AE7-C20E-4C79-AEF0-55C3BEAD40C1}" destId="{2A6B242D-5CDE-4593-B475-CE8A2C30278C}" srcOrd="0" destOrd="0" parTransId="{F51E1A84-0EA9-4802-B31B-70916393F4EF}" sibTransId="{7F3E3DD9-BF14-47A4-8965-E5795046D620}"/>
    <dgm:cxn modelId="{D11E7B4F-FCA6-4A50-9948-F7793F783E69}" type="presOf" srcId="{8EEA4AB9-F59A-459D-A110-013D01EF31EB}" destId="{02692FA4-68C7-424B-8174-76B669C1BB11}" srcOrd="0" destOrd="0" presId="urn:microsoft.com/office/officeart/2005/8/layout/orgChart1"/>
    <dgm:cxn modelId="{128CC051-E8F1-4FF4-8EF3-F22424A4F262}" type="presOf" srcId="{A02340FD-E578-40D4-89D4-756C0645D995}" destId="{99A8B359-8CE1-4239-A6D9-D105591F5A10}" srcOrd="0" destOrd="0" presId="urn:microsoft.com/office/officeart/2005/8/layout/orgChart1"/>
    <dgm:cxn modelId="{E7115252-F4E1-4664-85B6-A05670BA3E3F}" type="presOf" srcId="{85705436-7406-43D2-99C1-9C81DFCC3DC2}" destId="{9071C96E-F6EB-4C74-9500-561BF93FBEDC}" srcOrd="0" destOrd="0" presId="urn:microsoft.com/office/officeart/2005/8/layout/orgChart1"/>
    <dgm:cxn modelId="{199DCB73-4AEF-423F-9E81-946732FF1230}" type="presOf" srcId="{4001DED7-CAA9-4514-BA03-748C39458DE5}" destId="{D75A58BE-2C78-497A-AC8A-1BC58E34D08D}" srcOrd="1" destOrd="0" presId="urn:microsoft.com/office/officeart/2005/8/layout/orgChart1"/>
    <dgm:cxn modelId="{157C0674-2E31-4D92-BF11-09EE79709527}" srcId="{DB2B9AF6-759E-4C7E-BE15-5DEBCC697773}" destId="{45116ED6-98E8-424A-AA81-6F06ECBAB3FA}" srcOrd="1" destOrd="0" parTransId="{A57FE938-7179-4D2E-BF1E-5451732CB5BA}" sibTransId="{F9F6512E-A38E-48F2-BC2D-F851D6FB607F}"/>
    <dgm:cxn modelId="{A3D23075-40CF-46EC-9CDB-9CB15EC17382}" srcId="{B69A64DB-1714-436F-90C8-41D514202708}" destId="{914D0B9F-FA52-4B72-868A-FBC103526FEB}" srcOrd="2" destOrd="0" parTransId="{7AB20C17-7B10-41C3-9F9D-173470D4EEE2}" sibTransId="{D9547081-0D0D-409D-B60E-B5E76F4A55F4}"/>
    <dgm:cxn modelId="{0C1C8775-26A6-4FC6-BFD2-01007848340D}" srcId="{4001DED7-CAA9-4514-BA03-748C39458DE5}" destId="{BA79D967-B31D-4DA4-AB25-53F01210C5E6}" srcOrd="1" destOrd="0" parTransId="{C12A2C49-BFE6-47FC-A140-F492AC97C143}" sibTransId="{E1EE4173-CDE5-4E26-85BE-FC3F4A609F72}"/>
    <dgm:cxn modelId="{3410B076-4FD9-4774-B28C-A4827A17F0A9}" type="presOf" srcId="{085E5541-8C6C-4E58-AC56-9CFC41CE3B2A}" destId="{6FBE0DBC-6BF1-41CA-92DC-01F7234187CD}" srcOrd="0" destOrd="0" presId="urn:microsoft.com/office/officeart/2005/8/layout/orgChart1"/>
    <dgm:cxn modelId="{23DC4177-E747-4B48-BBFB-1EF09B171048}" type="presOf" srcId="{3A22B03C-022D-48BC-BB4D-14A8E3E2B3DE}" destId="{93BE1464-E401-416A-9FF3-99E9D8E0ED93}" srcOrd="0" destOrd="0" presId="urn:microsoft.com/office/officeart/2005/8/layout/orgChart1"/>
    <dgm:cxn modelId="{7C6D4977-5942-4A58-A57F-1AA8FDA8C700}" srcId="{914D0B9F-FA52-4B72-868A-FBC103526FEB}" destId="{0AF6BE1F-9CB6-4F85-8A35-33D4C5115213}" srcOrd="1" destOrd="0" parTransId="{6D2ECB51-2F3D-4A9A-B17C-D041211B851C}" sibTransId="{C05E52EB-5669-42D3-97B5-ACBBC894550D}"/>
    <dgm:cxn modelId="{8FBE2578-CC13-42B1-BCEB-50B0D1B7DE8C}" type="presOf" srcId="{69ACC0EF-7A00-4141-9919-3D6766D263B4}" destId="{786F4893-611B-4A33-BEF7-234446F997CC}" srcOrd="1" destOrd="0" presId="urn:microsoft.com/office/officeart/2005/8/layout/orgChart1"/>
    <dgm:cxn modelId="{43600959-FC82-4055-AB1E-13F208F512C6}" type="presOf" srcId="{DB2B9AF6-759E-4C7E-BE15-5DEBCC697773}" destId="{A9253893-70BE-4002-BD3F-428B9FE80B5A}" srcOrd="0" destOrd="0" presId="urn:microsoft.com/office/officeart/2005/8/layout/orgChart1"/>
    <dgm:cxn modelId="{DE443D5A-6221-4612-B5CF-DDC99B95BAB1}" type="presOf" srcId="{6062FF9B-E2E1-4DFE-B3FF-8ED1B2B94AA4}" destId="{07BB03D5-335E-41BC-BD0C-C1F50FBCD726}" srcOrd="0" destOrd="0" presId="urn:microsoft.com/office/officeart/2005/8/layout/orgChart1"/>
    <dgm:cxn modelId="{D7CD515A-2774-40EA-8564-234880C30689}" srcId="{914D0B9F-FA52-4B72-868A-FBC103526FEB}" destId="{0A9D4DB9-BEDE-4DDD-8725-35A652608F94}" srcOrd="4" destOrd="0" parTransId="{627B4A5A-740B-4543-8238-F23306B58C0F}" sibTransId="{1DE8B3CC-5B13-49A5-95FA-EFF38A182DF0}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34697D7D-CA82-45F9-AE45-7B5E10CCC642}" srcId="{B69A64DB-1714-436F-90C8-41D514202708}" destId="{085E5541-8C6C-4E58-AC56-9CFC41CE3B2A}" srcOrd="4" destOrd="0" parTransId="{2BD612FA-411C-4B4F-9787-A7D7CC6D8E3B}" sibTransId="{F3E9D740-E909-4A05-90CF-E56A296F8F55}"/>
    <dgm:cxn modelId="{12909981-1251-4456-A254-01DF34C76E47}" type="presOf" srcId="{6BD01CED-1D45-4D7B-8B4D-B50C9C2200D0}" destId="{A1CC24BE-16B0-48FB-B562-2D285C84EFEB}" srcOrd="0" destOrd="0" presId="urn:microsoft.com/office/officeart/2005/8/layout/orgChart1"/>
    <dgm:cxn modelId="{A6682F82-0312-4490-9A4A-A4B0A0320128}" type="presOf" srcId="{F51E1A84-0EA9-4802-B31B-70916393F4EF}" destId="{629325C2-36BD-48F3-BBB6-FAD3A7AB0C84}" srcOrd="0" destOrd="0" presId="urn:microsoft.com/office/officeart/2005/8/layout/orgChart1"/>
    <dgm:cxn modelId="{2781F282-4BC1-4A71-8246-300009FE76C8}" srcId="{B69A64DB-1714-436F-90C8-41D514202708}" destId="{69ACC0EF-7A00-4141-9919-3D6766D263B4}" srcOrd="3" destOrd="0" parTransId="{A4827805-4A57-4FDE-9BDE-F57C128F6F1F}" sibTransId="{61024B97-0DEB-405A-A072-D0EB4C6C1BE5}"/>
    <dgm:cxn modelId="{3EAFC784-A954-44E4-9CF7-260C2B684C7C}" type="presOf" srcId="{FABA4A36-4677-4E48-AFEE-9C5BA105FA23}" destId="{03F23493-885A-4227-8053-3F9491645E6B}" srcOrd="0" destOrd="0" presId="urn:microsoft.com/office/officeart/2005/8/layout/orgChart1"/>
    <dgm:cxn modelId="{23CD9389-2C07-4D0C-A62D-93EE4ED17744}" type="presOf" srcId="{2CA1B879-F153-4036-A6D1-A4133C2C71CB}" destId="{C159E8FD-030F-482A-B971-E1E65A749995}" srcOrd="0" destOrd="0" presId="urn:microsoft.com/office/officeart/2005/8/layout/orgChart1"/>
    <dgm:cxn modelId="{1C2AD68A-0136-4885-A4B3-483DE7F53D54}" srcId="{914D0B9F-FA52-4B72-868A-FBC103526FEB}" destId="{E8B88821-919E-4E19-B852-E9A2D494256A}" srcOrd="2" destOrd="0" parTransId="{A9A4E0F6-A4E0-44C2-A003-96761793C542}" sibTransId="{59FB101B-6346-4B4B-8358-D129ACFE62C3}"/>
    <dgm:cxn modelId="{BFAAE592-A335-4CAE-B17D-368CDA422EA5}" type="presOf" srcId="{04464068-6A7F-4F1D-979D-1E9475FEC431}" destId="{D63FB6C6-0FBB-4EDF-88F2-3D66B23DC2BE}" srcOrd="0" destOrd="0" presId="urn:microsoft.com/office/officeart/2005/8/layout/orgChart1"/>
    <dgm:cxn modelId="{35696E95-A748-4583-B857-B2BE24AFCAB3}" type="presOf" srcId="{085E5541-8C6C-4E58-AC56-9CFC41CE3B2A}" destId="{ED6CA46D-B22A-4D97-98FD-AE0406C333BE}" srcOrd="1" destOrd="0" presId="urn:microsoft.com/office/officeart/2005/8/layout/orgChart1"/>
    <dgm:cxn modelId="{D6303897-8EE8-4EB5-A658-7F25646B7C99}" type="presOf" srcId="{7AB20C17-7B10-41C3-9F9D-173470D4EEE2}" destId="{3EA47A45-2456-425B-989C-BB39A48B6D28}" srcOrd="0" destOrd="0" presId="urn:microsoft.com/office/officeart/2005/8/layout/orgChart1"/>
    <dgm:cxn modelId="{76AF3F9D-3B0A-43A0-85FF-91511FA2433D}" type="presOf" srcId="{AAF889F3-CB5A-4A1D-BF0C-5B6E5536264C}" destId="{0BED342A-DBE0-4D8F-A800-535E1A5C6241}" srcOrd="0" destOrd="0" presId="urn:microsoft.com/office/officeart/2005/8/layout/orgChart1"/>
    <dgm:cxn modelId="{A48A5D9E-81B2-45A9-92FE-B4C334FFDC15}" type="presOf" srcId="{0A9D4DB9-BEDE-4DDD-8725-35A652608F94}" destId="{5CA2E6AD-6A91-4832-BB49-6CC1A9384DEE}" srcOrd="1" destOrd="0" presId="urn:microsoft.com/office/officeart/2005/8/layout/orgChart1"/>
    <dgm:cxn modelId="{D79CD6A1-0CD0-4636-8DCF-BD8A6EEFBD04}" type="presOf" srcId="{627B4A5A-740B-4543-8238-F23306B58C0F}" destId="{0B4BDD34-D1C7-4858-BAE2-2AB56CB33D78}" srcOrd="0" destOrd="0" presId="urn:microsoft.com/office/officeart/2005/8/layout/orgChart1"/>
    <dgm:cxn modelId="{F47DAFA3-FD6E-41F4-8954-67FEA116A2F9}" srcId="{DB2B9AF6-759E-4C7E-BE15-5DEBCC697773}" destId="{2CA1B879-F153-4036-A6D1-A4133C2C71CB}" srcOrd="4" destOrd="0" parTransId="{59FE1FF9-711F-4B98-B7AA-AFCC945EE194}" sibTransId="{D23408EA-73DA-4DC8-9A67-DC1AA736C183}"/>
    <dgm:cxn modelId="{DAA31BA6-1436-4FF3-8285-1569C5B376F2}" type="presOf" srcId="{CF12D951-5004-4BD2-8FDF-A88F922F0F9A}" destId="{F73B5359-3C6A-4427-A9D8-2F56BD63D69A}" srcOrd="1" destOrd="0" presId="urn:microsoft.com/office/officeart/2005/8/layout/orgChart1"/>
    <dgm:cxn modelId="{653231A8-104B-4C82-9F89-B39ECE33991B}" type="presOf" srcId="{6FD86F58-BE81-49A2-B4C5-264105018623}" destId="{477F9A64-81D5-43B8-85D5-4E26FC85D5DB}" srcOrd="0" destOrd="0" presId="urn:microsoft.com/office/officeart/2005/8/layout/orgChart1"/>
    <dgm:cxn modelId="{B25FCCA9-968E-42F3-81A2-59DA3AF66354}" type="presOf" srcId="{A02340FD-E578-40D4-89D4-756C0645D995}" destId="{EE84F68F-B6E2-4E33-8F66-8381B07C68BD}" srcOrd="1" destOrd="0" presId="urn:microsoft.com/office/officeart/2005/8/layout/orgChart1"/>
    <dgm:cxn modelId="{CDC816AB-6CBF-4D90-9238-44C944AD7CEB}" type="presOf" srcId="{914D0B9F-FA52-4B72-868A-FBC103526FEB}" destId="{6CA530BF-8391-46E5-8CAC-230C7C30EB5A}" srcOrd="0" destOrd="0" presId="urn:microsoft.com/office/officeart/2005/8/layout/orgChart1"/>
    <dgm:cxn modelId="{D52C68B0-33D2-48E2-94EB-7548C52A7D34}" type="presOf" srcId="{B58E7AE7-C20E-4C79-AEF0-55C3BEAD40C1}" destId="{152A292F-4807-4B2D-8109-653295994139}" srcOrd="0" destOrd="0" presId="urn:microsoft.com/office/officeart/2005/8/layout/orgChart1"/>
    <dgm:cxn modelId="{0B5964B3-1A0C-4A37-9614-9DD17F958D7B}" type="presOf" srcId="{0AF6BE1F-9CB6-4F85-8A35-33D4C5115213}" destId="{E4A1D037-FF36-40C4-92C1-FFAA85EF0E61}" srcOrd="1" destOrd="0" presId="urn:microsoft.com/office/officeart/2005/8/layout/orgChart1"/>
    <dgm:cxn modelId="{13677BB6-BEB9-4DA9-88E5-EEE455115686}" type="presOf" srcId="{893D98CA-69E6-4B02-8AEE-06529D35E5FB}" destId="{DCB0CBF7-DE9D-48B8-B2C2-EA6B93829FA0}" srcOrd="0" destOrd="0" presId="urn:microsoft.com/office/officeart/2005/8/layout/orgChart1"/>
    <dgm:cxn modelId="{1FB4E1B8-0323-481A-87C6-32A2A17BFEED}" type="presOf" srcId="{A9C34F63-06BA-40A0-B2FD-B70C18DC754B}" destId="{9B51D3AE-3F59-4ECA-8175-9AED895F1D43}" srcOrd="0" destOrd="0" presId="urn:microsoft.com/office/officeart/2005/8/layout/orgChart1"/>
    <dgm:cxn modelId="{4DBA71BC-769E-41B5-85B7-68D1BE4E6ECF}" type="presOf" srcId="{893D98CA-69E6-4B02-8AEE-06529D35E5FB}" destId="{31008456-5F93-4436-A93E-91CACF18D0E9}" srcOrd="1" destOrd="0" presId="urn:microsoft.com/office/officeart/2005/8/layout/orgChart1"/>
    <dgm:cxn modelId="{93EF63C6-8288-4CC5-99B8-1B8FAF6FF2D1}" type="presOf" srcId="{85705436-7406-43D2-99C1-9C81DFCC3DC2}" destId="{12E15E20-C810-48BF-843F-CA043065341A}" srcOrd="1" destOrd="0" presId="urn:microsoft.com/office/officeart/2005/8/layout/orgChart1"/>
    <dgm:cxn modelId="{7081EDC8-9B2C-45E9-B327-501BE70FB0E2}" type="presOf" srcId="{6D2ECB51-2F3D-4A9A-B17C-D041211B851C}" destId="{22F2C123-915A-40D9-89F4-37C126D8B05B}" srcOrd="0" destOrd="0" presId="urn:microsoft.com/office/officeart/2005/8/layout/orgChart1"/>
    <dgm:cxn modelId="{6ACB27C9-543C-4773-84DF-BC449328DD76}" type="presOf" srcId="{50AC8E44-0DE6-42B7-9963-0E291D43B2B3}" destId="{AB99E8FF-D4F5-4F34-9170-051E9D7C488A}" srcOrd="0" destOrd="0" presId="urn:microsoft.com/office/officeart/2005/8/layout/orgChart1"/>
    <dgm:cxn modelId="{CA9EC6C9-FAF7-4012-A824-8529354AFB05}" srcId="{085E5541-8C6C-4E58-AC56-9CFC41CE3B2A}" destId="{893D98CA-69E6-4B02-8AEE-06529D35E5FB}" srcOrd="2" destOrd="0" parTransId="{990D0F20-378C-4A28-85C0-2FA303A51655}" sibTransId="{BD434F51-BB67-44EF-B218-F2FE031480AF}"/>
    <dgm:cxn modelId="{D54EFAC9-62C0-45AC-BC09-78A865D6AC87}" type="presOf" srcId="{4001DED7-CAA9-4514-BA03-748C39458DE5}" destId="{4AACEB42-308F-459C-955A-24E5BF3A9E62}" srcOrd="0" destOrd="0" presId="urn:microsoft.com/office/officeart/2005/8/layout/orgChart1"/>
    <dgm:cxn modelId="{8B86B2CB-D764-4F03-B41B-D77B081CEEFA}" type="presOf" srcId="{0AF6BE1F-9CB6-4F85-8A35-33D4C5115213}" destId="{192A2419-7AA0-40D9-9BA7-C3430A875C56}" srcOrd="0" destOrd="0" presId="urn:microsoft.com/office/officeart/2005/8/layout/orgChart1"/>
    <dgm:cxn modelId="{78CD69CE-4EB3-435D-BFFC-82B0E9A682C5}" srcId="{69ACC0EF-7A00-4141-9919-3D6766D263B4}" destId="{0D924222-92DC-401D-B128-E49772CD5C01}" srcOrd="0" destOrd="0" parTransId="{920EC4D0-8F8E-4C55-9EC6-E71EA41AF13E}" sibTransId="{795696DF-3CBE-4446-93A4-126F73A527A3}"/>
    <dgm:cxn modelId="{308D81D1-8ADB-4B07-AD8F-8A5929B38800}" srcId="{DB2B9AF6-759E-4C7E-BE15-5DEBCC697773}" destId="{A02340FD-E578-40D4-89D4-756C0645D995}" srcOrd="0" destOrd="0" parTransId="{6D4E56A6-D0C2-4DAB-B37D-E2B3B33D5A39}" sibTransId="{08B43322-B25E-411B-B73F-25827C037977}"/>
    <dgm:cxn modelId="{80C448D3-9AC5-4311-9E37-AF5D5281E654}" type="presOf" srcId="{04464068-6A7F-4F1D-979D-1E9475FEC431}" destId="{92313BB5-2D8C-4550-8318-69D0F4282616}" srcOrd="1" destOrd="0" presId="urn:microsoft.com/office/officeart/2005/8/layout/orgChart1"/>
    <dgm:cxn modelId="{C587B3D5-C3E7-415F-8E65-5F854BA3E23D}" type="presOf" srcId="{C12A2C49-BFE6-47FC-A140-F492AC97C143}" destId="{CDCD0323-A13F-44A2-8770-703B1843D3A7}" srcOrd="0" destOrd="0" presId="urn:microsoft.com/office/officeart/2005/8/layout/orgChart1"/>
    <dgm:cxn modelId="{122C9CD7-8521-440C-A1C2-67B963DDE099}" type="presOf" srcId="{BA79D967-B31D-4DA4-AB25-53F01210C5E6}" destId="{0BC92007-C788-4AE9-B6ED-681853F3E6FA}" srcOrd="1" destOrd="0" presId="urn:microsoft.com/office/officeart/2005/8/layout/orgChart1"/>
    <dgm:cxn modelId="{FAC64CD8-9479-44A1-8902-9F51BC6B0D8D}" type="presOf" srcId="{8988F6F6-F2D4-41D4-8365-E8D67DC61266}" destId="{A71D40DB-5B54-4F62-8ADD-EAB66632ADEE}" srcOrd="0" destOrd="0" presId="urn:microsoft.com/office/officeart/2005/8/layout/orgChart1"/>
    <dgm:cxn modelId="{0ED027DC-873E-4F14-90BD-8E47EAF63147}" type="presOf" srcId="{2099657F-5E95-4A9A-8397-C719E7118C6D}" destId="{F7E08926-5F6C-4BC6-A271-A5B5F58E48CC}" srcOrd="1" destOrd="0" presId="urn:microsoft.com/office/officeart/2005/8/layout/orgChart1"/>
    <dgm:cxn modelId="{66DED9DD-307E-4120-9C9A-CAC4C2D631A5}" type="presOf" srcId="{990D0F20-378C-4A28-85C0-2FA303A51655}" destId="{78F7C3F8-7F29-4B9E-8778-B24BE59A77FA}" srcOrd="0" destOrd="0" presId="urn:microsoft.com/office/officeart/2005/8/layout/orgChart1"/>
    <dgm:cxn modelId="{E8B877DF-AD49-4D93-BA1B-6676144C01D8}" srcId="{085E5541-8C6C-4E58-AC56-9CFC41CE3B2A}" destId="{04464068-6A7F-4F1D-979D-1E9475FEC431}" srcOrd="1" destOrd="0" parTransId="{AAF889F3-CB5A-4A1D-BF0C-5B6E5536264C}" sibTransId="{E91314A7-58AD-42C2-96B2-7718A0B3E702}"/>
    <dgm:cxn modelId="{854CB6E1-E136-424A-9250-F8D25DCA42AE}" type="presOf" srcId="{35D5D09A-F67C-4DDC-90EA-6C6FCE7A8004}" destId="{4A3C90BA-CCAD-49F3-85FD-D59C6B95BE0D}" srcOrd="0" destOrd="0" presId="urn:microsoft.com/office/officeart/2005/8/layout/orgChart1"/>
    <dgm:cxn modelId="{393044E4-C63E-4237-B82D-5572046EF7B3}" type="presOf" srcId="{A57FE938-7179-4D2E-BF1E-5451732CB5BA}" destId="{DABF952D-051A-477D-A314-3B88EEC73EBF}" srcOrd="0" destOrd="0" presId="urn:microsoft.com/office/officeart/2005/8/layout/orgChart1"/>
    <dgm:cxn modelId="{77C3ACE4-E49C-4A0C-AD4E-58CCD7502B8D}" type="presOf" srcId="{FABA4A36-4677-4E48-AFEE-9C5BA105FA23}" destId="{2110068C-4F27-447A-8E62-A5A18518D8AC}" srcOrd="1" destOrd="0" presId="urn:microsoft.com/office/officeart/2005/8/layout/orgChart1"/>
    <dgm:cxn modelId="{E55172E6-7A49-4B36-872E-2F35519020B8}" type="presOf" srcId="{CF12D951-5004-4BD2-8FDF-A88F922F0F9A}" destId="{337053C6-D7B2-45F9-B451-538BEDF3D36B}" srcOrd="0" destOrd="0" presId="urn:microsoft.com/office/officeart/2005/8/layout/orgChart1"/>
    <dgm:cxn modelId="{C0796DE7-C32D-4387-92A0-3DC9F14E19BB}" type="presOf" srcId="{DB2B9AF6-759E-4C7E-BE15-5DEBCC697773}" destId="{2BA04766-FB22-44A2-AE5F-8C70394CB2F5}" srcOrd="1" destOrd="0" presId="urn:microsoft.com/office/officeart/2005/8/layout/orgChart1"/>
    <dgm:cxn modelId="{611997EA-3233-4B5D-B68A-67512A58FEFC}" type="presOf" srcId="{3A22B03C-022D-48BC-BB4D-14A8E3E2B3DE}" destId="{A8BDBC03-6125-4E3A-AFFC-4F7FDCCB8FED}" srcOrd="1" destOrd="0" presId="urn:microsoft.com/office/officeart/2005/8/layout/orgChart1"/>
    <dgm:cxn modelId="{AF39DBED-98FA-4C8F-9FBC-70DB387556A3}" type="presOf" srcId="{E8B88821-919E-4E19-B852-E9A2D494256A}" destId="{0B0728BC-0808-4DD0-A469-320641D6CB14}" srcOrd="1" destOrd="0" presId="urn:microsoft.com/office/officeart/2005/8/layout/orgChart1"/>
    <dgm:cxn modelId="{FE9726EF-6A97-4AD3-A56A-B71251DB1797}" srcId="{69ACC0EF-7A00-4141-9919-3D6766D263B4}" destId="{FABA4A36-4677-4E48-AFEE-9C5BA105FA23}" srcOrd="2" destOrd="0" parTransId="{27C11121-FCCA-4B10-A793-21F6883A2B3E}" sibTransId="{8C16C27B-100D-435C-A068-40103649064F}"/>
    <dgm:cxn modelId="{01CC47F2-FF0D-4FB2-B880-BBE46B2E9511}" type="presOf" srcId="{6DEFB62E-7861-4BF4-AE79-FFB888428220}" destId="{A314D7B4-CEEF-420F-85F1-8A6630AFDD04}" srcOrd="0" destOrd="0" presId="urn:microsoft.com/office/officeart/2005/8/layout/orgChart1"/>
    <dgm:cxn modelId="{AAD080F4-E993-45B8-8A3C-9E35AB78ADCC}" type="presOf" srcId="{69ACC0EF-7A00-4141-9919-3D6766D263B4}" destId="{5157D9FE-AB47-4C7F-B45E-54A97DF16FD2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B3EF27F6-8639-4597-B855-88D75FC6B56B}" type="presOf" srcId="{A4827805-4A57-4FDE-9BDE-F57C128F6F1F}" destId="{FF7F1484-C8B0-456A-A8CB-A757D34C4799}" srcOrd="0" destOrd="0" presId="urn:microsoft.com/office/officeart/2005/8/layout/orgChart1"/>
    <dgm:cxn modelId="{6F9A05F8-BD39-467E-A141-F40D9E7672B2}" type="presOf" srcId="{27C11121-FCCA-4B10-A793-21F6883A2B3E}" destId="{1102DDBF-E2DB-472F-96A1-CB3462977B0D}" srcOrd="0" destOrd="0" presId="urn:microsoft.com/office/officeart/2005/8/layout/orgChart1"/>
    <dgm:cxn modelId="{A1B44EFB-C325-477E-8077-071571CEC56C}" type="presOf" srcId="{920EC4D0-8F8E-4C55-9EC6-E71EA41AF13E}" destId="{07863B94-0448-4A95-AA59-386993FAA2CA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616C57A1-4049-4DF4-9C40-DC44BA6B5AE4}" type="presParOf" srcId="{FC9DDD01-970F-4DF8-B156-C120E3BB3467}" destId="{9B51D3AE-3F59-4ECA-8175-9AED895F1D43}" srcOrd="0" destOrd="0" presId="urn:microsoft.com/office/officeart/2005/8/layout/orgChart1"/>
    <dgm:cxn modelId="{BAF64765-2CF2-4A5B-AE29-4FBE811E485B}" type="presParOf" srcId="{FC9DDD01-970F-4DF8-B156-C120E3BB3467}" destId="{C4C2C230-9261-4DCF-83A6-CEA632DBF4CC}" srcOrd="1" destOrd="0" presId="urn:microsoft.com/office/officeart/2005/8/layout/orgChart1"/>
    <dgm:cxn modelId="{1BE14EC6-4906-4C13-904E-48F7653A7F0B}" type="presParOf" srcId="{C4C2C230-9261-4DCF-83A6-CEA632DBF4CC}" destId="{AD50DDD6-1750-46E1-BAF0-9C4D34C7306D}" srcOrd="0" destOrd="0" presId="urn:microsoft.com/office/officeart/2005/8/layout/orgChart1"/>
    <dgm:cxn modelId="{DC05C784-C152-4EEA-9543-8E9DCDF277CC}" type="presParOf" srcId="{AD50DDD6-1750-46E1-BAF0-9C4D34C7306D}" destId="{4AACEB42-308F-459C-955A-24E5BF3A9E62}" srcOrd="0" destOrd="0" presId="urn:microsoft.com/office/officeart/2005/8/layout/orgChart1"/>
    <dgm:cxn modelId="{57B28F76-86D4-4656-AE7C-DB199FB7381B}" type="presParOf" srcId="{AD50DDD6-1750-46E1-BAF0-9C4D34C7306D}" destId="{D75A58BE-2C78-497A-AC8A-1BC58E34D08D}" srcOrd="1" destOrd="0" presId="urn:microsoft.com/office/officeart/2005/8/layout/orgChart1"/>
    <dgm:cxn modelId="{B44E6162-606F-47A3-939A-EB468F9FB5F1}" type="presParOf" srcId="{C4C2C230-9261-4DCF-83A6-CEA632DBF4CC}" destId="{75D87A8A-FA5F-49A6-BA5A-30AD5B886E4E}" srcOrd="1" destOrd="0" presId="urn:microsoft.com/office/officeart/2005/8/layout/orgChart1"/>
    <dgm:cxn modelId="{3B8567FA-9C0F-4A00-AF25-F1EEFC184F4E}" type="presParOf" srcId="{75D87A8A-FA5F-49A6-BA5A-30AD5B886E4E}" destId="{A71D40DB-5B54-4F62-8ADD-EAB66632ADEE}" srcOrd="0" destOrd="0" presId="urn:microsoft.com/office/officeart/2005/8/layout/orgChart1"/>
    <dgm:cxn modelId="{F2613A7C-D5B3-48B2-A80A-BD2640C98F8A}" type="presParOf" srcId="{75D87A8A-FA5F-49A6-BA5A-30AD5B886E4E}" destId="{A044EB56-EC84-4E07-8657-9C2697EBFB0B}" srcOrd="1" destOrd="0" presId="urn:microsoft.com/office/officeart/2005/8/layout/orgChart1"/>
    <dgm:cxn modelId="{AB28E2B8-E7C2-43A8-B2D1-E5B55843B5AB}" type="presParOf" srcId="{A044EB56-EC84-4E07-8657-9C2697EBFB0B}" destId="{A3A15930-56D2-42C2-9116-9F7268FAFA27}" srcOrd="0" destOrd="0" presId="urn:microsoft.com/office/officeart/2005/8/layout/orgChart1"/>
    <dgm:cxn modelId="{DC71CF25-7D14-485B-A576-EE4CF269D3EC}" type="presParOf" srcId="{A3A15930-56D2-42C2-9116-9F7268FAFA27}" destId="{337053C6-D7B2-45F9-B451-538BEDF3D36B}" srcOrd="0" destOrd="0" presId="urn:microsoft.com/office/officeart/2005/8/layout/orgChart1"/>
    <dgm:cxn modelId="{9014B4ED-4758-432B-9769-0339C091BE40}" type="presParOf" srcId="{A3A15930-56D2-42C2-9116-9F7268FAFA27}" destId="{F73B5359-3C6A-4427-A9D8-2F56BD63D69A}" srcOrd="1" destOrd="0" presId="urn:microsoft.com/office/officeart/2005/8/layout/orgChart1"/>
    <dgm:cxn modelId="{D3B07DD4-01A3-4B12-8FEB-73ED72926FC9}" type="presParOf" srcId="{A044EB56-EC84-4E07-8657-9C2697EBFB0B}" destId="{C25EEF71-8E52-4760-99FB-98D2E765D94D}" srcOrd="1" destOrd="0" presId="urn:microsoft.com/office/officeart/2005/8/layout/orgChart1"/>
    <dgm:cxn modelId="{D2171DFC-6B8A-457D-9F19-9C3BF0318311}" type="presParOf" srcId="{A044EB56-EC84-4E07-8657-9C2697EBFB0B}" destId="{AFE4B9B4-BBEC-430E-9210-1649E0D0D3CB}" srcOrd="2" destOrd="0" presId="urn:microsoft.com/office/officeart/2005/8/layout/orgChart1"/>
    <dgm:cxn modelId="{EFC4A5E4-F672-4E6C-B9CA-41A4C6F809EC}" type="presParOf" srcId="{75D87A8A-FA5F-49A6-BA5A-30AD5B886E4E}" destId="{CDCD0323-A13F-44A2-8770-703B1843D3A7}" srcOrd="2" destOrd="0" presId="urn:microsoft.com/office/officeart/2005/8/layout/orgChart1"/>
    <dgm:cxn modelId="{D3EA9332-7B06-42A2-9C24-AF856D0066F3}" type="presParOf" srcId="{75D87A8A-FA5F-49A6-BA5A-30AD5B886E4E}" destId="{FE3020D1-789E-4090-A356-7072FEA2B3CE}" srcOrd="3" destOrd="0" presId="urn:microsoft.com/office/officeart/2005/8/layout/orgChart1"/>
    <dgm:cxn modelId="{B5EB62FF-3F41-4EBE-8872-0B4E76076FFE}" type="presParOf" srcId="{FE3020D1-789E-4090-A356-7072FEA2B3CE}" destId="{C5F6740C-9263-41AB-8055-9A1680F0D9BE}" srcOrd="0" destOrd="0" presId="urn:microsoft.com/office/officeart/2005/8/layout/orgChart1"/>
    <dgm:cxn modelId="{692352C1-AC4E-4022-AA4B-582B33986E83}" type="presParOf" srcId="{C5F6740C-9263-41AB-8055-9A1680F0D9BE}" destId="{907791FD-DDF0-4C88-A9AB-B04483412C06}" srcOrd="0" destOrd="0" presId="urn:microsoft.com/office/officeart/2005/8/layout/orgChart1"/>
    <dgm:cxn modelId="{2A79A0BE-FBE7-4BD1-BBAF-B2DF2AF85447}" type="presParOf" srcId="{C5F6740C-9263-41AB-8055-9A1680F0D9BE}" destId="{0BC92007-C788-4AE9-B6ED-681853F3E6FA}" srcOrd="1" destOrd="0" presId="urn:microsoft.com/office/officeart/2005/8/layout/orgChart1"/>
    <dgm:cxn modelId="{317BE819-D598-4870-B1F2-39A8D36AE49D}" type="presParOf" srcId="{FE3020D1-789E-4090-A356-7072FEA2B3CE}" destId="{E353E3C1-2D6F-4EE5-84FD-D73AC76C1F4F}" srcOrd="1" destOrd="0" presId="urn:microsoft.com/office/officeart/2005/8/layout/orgChart1"/>
    <dgm:cxn modelId="{A076781E-BD10-4BEB-886F-D36967CADF72}" type="presParOf" srcId="{FE3020D1-789E-4090-A356-7072FEA2B3CE}" destId="{6CB2CFB7-3304-45B3-B77C-414FA58F24B4}" srcOrd="2" destOrd="0" presId="urn:microsoft.com/office/officeart/2005/8/layout/orgChart1"/>
    <dgm:cxn modelId="{85FE9DD6-8E9E-4499-9073-175330CA62F8}" type="presParOf" srcId="{C4C2C230-9261-4DCF-83A6-CEA632DBF4CC}" destId="{883422BB-0A94-40CE-9E10-B3060B0B7888}" srcOrd="2" destOrd="0" presId="urn:microsoft.com/office/officeart/2005/8/layout/orgChart1"/>
    <dgm:cxn modelId="{DDC59567-F5B8-4568-9C4A-4E2E343E0469}" type="presParOf" srcId="{FC9DDD01-970F-4DF8-B156-C120E3BB3467}" destId="{2C889123-6DEC-445F-9D90-08F13A0580BD}" srcOrd="2" destOrd="0" presId="urn:microsoft.com/office/officeart/2005/8/layout/orgChart1"/>
    <dgm:cxn modelId="{79920B63-4F63-4CFD-8EFB-C7C7BAF7BE9D}" type="presParOf" srcId="{FC9DDD01-970F-4DF8-B156-C120E3BB3467}" destId="{E5903F8F-E8AB-4C60-923F-180A84F000CE}" srcOrd="3" destOrd="0" presId="urn:microsoft.com/office/officeart/2005/8/layout/orgChart1"/>
    <dgm:cxn modelId="{5E273E9E-D2E8-46DB-933F-10C886580C30}" type="presParOf" srcId="{E5903F8F-E8AB-4C60-923F-180A84F000CE}" destId="{D5F93B7C-24D7-45BB-9DB5-14C19BDE2FAC}" srcOrd="0" destOrd="0" presId="urn:microsoft.com/office/officeart/2005/8/layout/orgChart1"/>
    <dgm:cxn modelId="{56EE377A-614B-48FF-B642-29B44DD2908D}" type="presParOf" srcId="{D5F93B7C-24D7-45BB-9DB5-14C19BDE2FAC}" destId="{152A292F-4807-4B2D-8109-653295994139}" srcOrd="0" destOrd="0" presId="urn:microsoft.com/office/officeart/2005/8/layout/orgChart1"/>
    <dgm:cxn modelId="{638DF6AF-6CAE-42CA-BDFA-3D116A52E163}" type="presParOf" srcId="{D5F93B7C-24D7-45BB-9DB5-14C19BDE2FAC}" destId="{D6E747D7-119C-4C23-912B-232D3D537DCD}" srcOrd="1" destOrd="0" presId="urn:microsoft.com/office/officeart/2005/8/layout/orgChart1"/>
    <dgm:cxn modelId="{0C4A5FE4-7052-42D5-9641-3E1CF493F124}" type="presParOf" srcId="{E5903F8F-E8AB-4C60-923F-180A84F000CE}" destId="{11FC8F05-3FAD-4319-B56A-2E9B6BDC8D2B}" srcOrd="1" destOrd="0" presId="urn:microsoft.com/office/officeart/2005/8/layout/orgChart1"/>
    <dgm:cxn modelId="{23284497-08F2-4494-B983-767224DE3125}" type="presParOf" srcId="{11FC8F05-3FAD-4319-B56A-2E9B6BDC8D2B}" destId="{629325C2-36BD-48F3-BBB6-FAD3A7AB0C84}" srcOrd="0" destOrd="0" presId="urn:microsoft.com/office/officeart/2005/8/layout/orgChart1"/>
    <dgm:cxn modelId="{959C580F-CEB9-49A0-922D-54C44F3BD1D0}" type="presParOf" srcId="{11FC8F05-3FAD-4319-B56A-2E9B6BDC8D2B}" destId="{F318F229-217F-4CCC-A326-E93DA30B4C53}" srcOrd="1" destOrd="0" presId="urn:microsoft.com/office/officeart/2005/8/layout/orgChart1"/>
    <dgm:cxn modelId="{9A4155C6-8460-46CC-BC86-C1AD33F8F1CF}" type="presParOf" srcId="{F318F229-217F-4CCC-A326-E93DA30B4C53}" destId="{C8D7F006-FED8-4C48-92DE-C47A35FFB602}" srcOrd="0" destOrd="0" presId="urn:microsoft.com/office/officeart/2005/8/layout/orgChart1"/>
    <dgm:cxn modelId="{C1194900-E4A6-4EDE-8872-81E665B37F5E}" type="presParOf" srcId="{C8D7F006-FED8-4C48-92DE-C47A35FFB602}" destId="{6437DED3-7332-4125-8F90-45B0A30480F4}" srcOrd="0" destOrd="0" presId="urn:microsoft.com/office/officeart/2005/8/layout/orgChart1"/>
    <dgm:cxn modelId="{6A2A4955-BF0E-4C3C-9F97-3B8E72B3A3A9}" type="presParOf" srcId="{C8D7F006-FED8-4C48-92DE-C47A35FFB602}" destId="{D1C542B5-7A60-4669-85E7-EA6D80223C03}" srcOrd="1" destOrd="0" presId="urn:microsoft.com/office/officeart/2005/8/layout/orgChart1"/>
    <dgm:cxn modelId="{8A7E7E14-8E15-4545-B14A-FEDFA2B4F119}" type="presParOf" srcId="{F318F229-217F-4CCC-A326-E93DA30B4C53}" destId="{FA424474-BA09-4E7B-A856-598C8AD2D5BF}" srcOrd="1" destOrd="0" presId="urn:microsoft.com/office/officeart/2005/8/layout/orgChart1"/>
    <dgm:cxn modelId="{581620B4-7839-4155-A4AB-1B2138E582A4}" type="presParOf" srcId="{F318F229-217F-4CCC-A326-E93DA30B4C53}" destId="{8B3DD312-D6AD-42CC-8D6A-66C256B7077C}" srcOrd="2" destOrd="0" presId="urn:microsoft.com/office/officeart/2005/8/layout/orgChart1"/>
    <dgm:cxn modelId="{1FF750B0-D888-43CD-BDE1-20D84FAE0A93}" type="presParOf" srcId="{E5903F8F-E8AB-4C60-923F-180A84F000CE}" destId="{C49EEC39-746C-4E0F-8E94-37C512FF34D8}" srcOrd="2" destOrd="0" presId="urn:microsoft.com/office/officeart/2005/8/layout/orgChart1"/>
    <dgm:cxn modelId="{0B66DCE3-C278-4E08-BE4A-5DAB3DE559B8}" type="presParOf" srcId="{FC9DDD01-970F-4DF8-B156-C120E3BB3467}" destId="{3EA47A45-2456-425B-989C-BB39A48B6D28}" srcOrd="4" destOrd="0" presId="urn:microsoft.com/office/officeart/2005/8/layout/orgChart1"/>
    <dgm:cxn modelId="{5ED19B79-69AC-4F2C-BDA6-956619F980C4}" type="presParOf" srcId="{FC9DDD01-970F-4DF8-B156-C120E3BB3467}" destId="{255FC025-EF85-4811-8348-A95FB44601AE}" srcOrd="5" destOrd="0" presId="urn:microsoft.com/office/officeart/2005/8/layout/orgChart1"/>
    <dgm:cxn modelId="{48FDC98A-00B6-4354-A7D9-7DC16A9D2117}" type="presParOf" srcId="{255FC025-EF85-4811-8348-A95FB44601AE}" destId="{8844B879-150C-44D4-B031-ACCF403B3B9D}" srcOrd="0" destOrd="0" presId="urn:microsoft.com/office/officeart/2005/8/layout/orgChart1"/>
    <dgm:cxn modelId="{8116F896-22DA-4361-A1EA-C5364533F5C2}" type="presParOf" srcId="{8844B879-150C-44D4-B031-ACCF403B3B9D}" destId="{6CA530BF-8391-46E5-8CAC-230C7C30EB5A}" srcOrd="0" destOrd="0" presId="urn:microsoft.com/office/officeart/2005/8/layout/orgChart1"/>
    <dgm:cxn modelId="{E20819EC-0C76-4414-AF22-1C9D3B3DA203}" type="presParOf" srcId="{8844B879-150C-44D4-B031-ACCF403B3B9D}" destId="{A8EA6D1E-391F-4434-9888-5A00B5F81FE6}" srcOrd="1" destOrd="0" presId="urn:microsoft.com/office/officeart/2005/8/layout/orgChart1"/>
    <dgm:cxn modelId="{D0EA0A26-7CE3-447F-941C-03A27FA256A3}" type="presParOf" srcId="{255FC025-EF85-4811-8348-A95FB44601AE}" destId="{63CC0DFB-9B9A-4C8C-8E1D-19FD6B088668}" srcOrd="1" destOrd="0" presId="urn:microsoft.com/office/officeart/2005/8/layout/orgChart1"/>
    <dgm:cxn modelId="{BB79F2AF-FEB7-4F2D-9C6B-463500A6BE32}" type="presParOf" srcId="{63CC0DFB-9B9A-4C8C-8E1D-19FD6B088668}" destId="{A9989B00-CF2A-45AE-9EA2-00B1ABBE69D4}" srcOrd="0" destOrd="0" presId="urn:microsoft.com/office/officeart/2005/8/layout/orgChart1"/>
    <dgm:cxn modelId="{472AB716-842D-4E09-A5F5-A433DBB18BF1}" type="presParOf" srcId="{63CC0DFB-9B9A-4C8C-8E1D-19FD6B088668}" destId="{2482205E-0303-4917-B260-7588D8DF0412}" srcOrd="1" destOrd="0" presId="urn:microsoft.com/office/officeart/2005/8/layout/orgChart1"/>
    <dgm:cxn modelId="{D462306B-159F-43D9-B6D0-C2EC169747C8}" type="presParOf" srcId="{2482205E-0303-4917-B260-7588D8DF0412}" destId="{101F418E-1599-4B3E-8201-2B9E542D8A3D}" srcOrd="0" destOrd="0" presId="urn:microsoft.com/office/officeart/2005/8/layout/orgChart1"/>
    <dgm:cxn modelId="{D03056E5-580F-4524-A4AA-9CE87DCCE262}" type="presParOf" srcId="{101F418E-1599-4B3E-8201-2B9E542D8A3D}" destId="{78C07248-AB9B-48DB-8803-4B1E7817EAEA}" srcOrd="0" destOrd="0" presId="urn:microsoft.com/office/officeart/2005/8/layout/orgChart1"/>
    <dgm:cxn modelId="{F976138C-2B65-4758-9335-F275E1937408}" type="presParOf" srcId="{101F418E-1599-4B3E-8201-2B9E542D8A3D}" destId="{F7E08926-5F6C-4BC6-A271-A5B5F58E48CC}" srcOrd="1" destOrd="0" presId="urn:microsoft.com/office/officeart/2005/8/layout/orgChart1"/>
    <dgm:cxn modelId="{60189A37-DFDB-4428-8745-7DD2E61C8793}" type="presParOf" srcId="{2482205E-0303-4917-B260-7588D8DF0412}" destId="{A0977B9F-AFEB-451B-B703-8656391B2245}" srcOrd="1" destOrd="0" presId="urn:microsoft.com/office/officeart/2005/8/layout/orgChart1"/>
    <dgm:cxn modelId="{FDC780AE-6E63-4D20-92BB-DE237C2237EE}" type="presParOf" srcId="{2482205E-0303-4917-B260-7588D8DF0412}" destId="{8AC3310C-518B-44ED-AD6C-640ADDEB4258}" srcOrd="2" destOrd="0" presId="urn:microsoft.com/office/officeart/2005/8/layout/orgChart1"/>
    <dgm:cxn modelId="{EC87A2A4-5FDB-4F80-9FED-54CA5704037F}" type="presParOf" srcId="{63CC0DFB-9B9A-4C8C-8E1D-19FD6B088668}" destId="{22F2C123-915A-40D9-89F4-37C126D8B05B}" srcOrd="2" destOrd="0" presId="urn:microsoft.com/office/officeart/2005/8/layout/orgChart1"/>
    <dgm:cxn modelId="{48CE2DEB-FE1B-48F3-9CFA-EA97947516C5}" type="presParOf" srcId="{63CC0DFB-9B9A-4C8C-8E1D-19FD6B088668}" destId="{86CD18D0-A04D-415C-92BE-5EB20093CFAB}" srcOrd="3" destOrd="0" presId="urn:microsoft.com/office/officeart/2005/8/layout/orgChart1"/>
    <dgm:cxn modelId="{E2AD0F69-269A-4879-8C3A-4138E104FA0E}" type="presParOf" srcId="{86CD18D0-A04D-415C-92BE-5EB20093CFAB}" destId="{3BA67951-741E-46DA-8C40-53325F1209D5}" srcOrd="0" destOrd="0" presId="urn:microsoft.com/office/officeart/2005/8/layout/orgChart1"/>
    <dgm:cxn modelId="{FC2434C4-2BCE-4909-8FEA-3366984C977B}" type="presParOf" srcId="{3BA67951-741E-46DA-8C40-53325F1209D5}" destId="{192A2419-7AA0-40D9-9BA7-C3430A875C56}" srcOrd="0" destOrd="0" presId="urn:microsoft.com/office/officeart/2005/8/layout/orgChart1"/>
    <dgm:cxn modelId="{A882BA08-68DD-41B2-BFA1-507AF2BCBD1B}" type="presParOf" srcId="{3BA67951-741E-46DA-8C40-53325F1209D5}" destId="{E4A1D037-FF36-40C4-92C1-FFAA85EF0E61}" srcOrd="1" destOrd="0" presId="urn:microsoft.com/office/officeart/2005/8/layout/orgChart1"/>
    <dgm:cxn modelId="{146EF77C-9669-44F9-858C-D3394B23E587}" type="presParOf" srcId="{86CD18D0-A04D-415C-92BE-5EB20093CFAB}" destId="{E88A781E-0F1F-41FA-A091-19720157CB00}" srcOrd="1" destOrd="0" presId="urn:microsoft.com/office/officeart/2005/8/layout/orgChart1"/>
    <dgm:cxn modelId="{ABDE6ABC-DCA6-4FE1-BED9-79DE907C1B03}" type="presParOf" srcId="{86CD18D0-A04D-415C-92BE-5EB20093CFAB}" destId="{684B803B-8F4E-4550-993C-9B2C74E4E1B0}" srcOrd="2" destOrd="0" presId="urn:microsoft.com/office/officeart/2005/8/layout/orgChart1"/>
    <dgm:cxn modelId="{51E81EB2-15C6-4761-8394-7020EC792DB9}" type="presParOf" srcId="{63CC0DFB-9B9A-4C8C-8E1D-19FD6B088668}" destId="{C51765FE-39DB-47DD-A78E-BFDF2EF637BA}" srcOrd="4" destOrd="0" presId="urn:microsoft.com/office/officeart/2005/8/layout/orgChart1"/>
    <dgm:cxn modelId="{66F09755-3E2B-48E7-90EC-EAF3C74F5BD9}" type="presParOf" srcId="{63CC0DFB-9B9A-4C8C-8E1D-19FD6B088668}" destId="{D0BE1568-C08E-4E30-A47E-A90E414D1882}" srcOrd="5" destOrd="0" presId="urn:microsoft.com/office/officeart/2005/8/layout/orgChart1"/>
    <dgm:cxn modelId="{CBB17882-78C2-4C7E-8BD0-53E6B2290FB7}" type="presParOf" srcId="{D0BE1568-C08E-4E30-A47E-A90E414D1882}" destId="{B715F66F-734F-4A4E-B74A-603BDFB5639A}" srcOrd="0" destOrd="0" presId="urn:microsoft.com/office/officeart/2005/8/layout/orgChart1"/>
    <dgm:cxn modelId="{17984035-8A5E-417A-9DC3-DAEA85E6CB31}" type="presParOf" srcId="{B715F66F-734F-4A4E-B74A-603BDFB5639A}" destId="{5A4415E7-AA3A-4700-98B4-3226E52C9239}" srcOrd="0" destOrd="0" presId="urn:microsoft.com/office/officeart/2005/8/layout/orgChart1"/>
    <dgm:cxn modelId="{B972B9BA-D1F8-4C38-BBE1-04055D7AD2F3}" type="presParOf" srcId="{B715F66F-734F-4A4E-B74A-603BDFB5639A}" destId="{0B0728BC-0808-4DD0-A469-320641D6CB14}" srcOrd="1" destOrd="0" presId="urn:microsoft.com/office/officeart/2005/8/layout/orgChart1"/>
    <dgm:cxn modelId="{B1CAA8C8-A082-4036-BF3C-0023A576E9F1}" type="presParOf" srcId="{D0BE1568-C08E-4E30-A47E-A90E414D1882}" destId="{1880C6E0-218B-4A93-9FB5-024AC183EEAF}" srcOrd="1" destOrd="0" presId="urn:microsoft.com/office/officeart/2005/8/layout/orgChart1"/>
    <dgm:cxn modelId="{05A33FC9-03E5-4A70-AD85-7C6181AEA04B}" type="presParOf" srcId="{D0BE1568-C08E-4E30-A47E-A90E414D1882}" destId="{6CE88737-0127-41F8-BEBF-91BFBAEBE0F7}" srcOrd="2" destOrd="0" presId="urn:microsoft.com/office/officeart/2005/8/layout/orgChart1"/>
    <dgm:cxn modelId="{FFEAB8BA-F18D-46A6-A772-C0CF6972E54C}" type="presParOf" srcId="{63CC0DFB-9B9A-4C8C-8E1D-19FD6B088668}" destId="{02692FA4-68C7-424B-8174-76B669C1BB11}" srcOrd="6" destOrd="0" presId="urn:microsoft.com/office/officeart/2005/8/layout/orgChart1"/>
    <dgm:cxn modelId="{86283B55-C0C2-4891-9D96-20C8E20C948C}" type="presParOf" srcId="{63CC0DFB-9B9A-4C8C-8E1D-19FD6B088668}" destId="{B7C39C0C-DDBB-4E5F-ADEB-02BB4200E25A}" srcOrd="7" destOrd="0" presId="urn:microsoft.com/office/officeart/2005/8/layout/orgChart1"/>
    <dgm:cxn modelId="{24B84186-EF5D-49AC-8601-9B0BD84DADD3}" type="presParOf" srcId="{B7C39C0C-DDBB-4E5F-ADEB-02BB4200E25A}" destId="{C8B7CBE3-0DD5-44BE-BA62-C105DC35A0F0}" srcOrd="0" destOrd="0" presId="urn:microsoft.com/office/officeart/2005/8/layout/orgChart1"/>
    <dgm:cxn modelId="{2FAD044D-9EBC-4583-9FA1-CAA4DD8EBA31}" type="presParOf" srcId="{C8B7CBE3-0DD5-44BE-BA62-C105DC35A0F0}" destId="{A314D7B4-CEEF-420F-85F1-8A6630AFDD04}" srcOrd="0" destOrd="0" presId="urn:microsoft.com/office/officeart/2005/8/layout/orgChart1"/>
    <dgm:cxn modelId="{023F0B2B-F929-4868-AE34-60ADCB9B1E63}" type="presParOf" srcId="{C8B7CBE3-0DD5-44BE-BA62-C105DC35A0F0}" destId="{D3F369CC-4491-4FBD-9CF3-F5C6F7D22261}" srcOrd="1" destOrd="0" presId="urn:microsoft.com/office/officeart/2005/8/layout/orgChart1"/>
    <dgm:cxn modelId="{B0CD8908-4240-483C-A85C-910C98DF39FE}" type="presParOf" srcId="{B7C39C0C-DDBB-4E5F-ADEB-02BB4200E25A}" destId="{CF1DCCD4-0972-48D0-BB38-BBE56068F259}" srcOrd="1" destOrd="0" presId="urn:microsoft.com/office/officeart/2005/8/layout/orgChart1"/>
    <dgm:cxn modelId="{F085956D-62DC-4AD0-87F3-C5C76E984CDE}" type="presParOf" srcId="{B7C39C0C-DDBB-4E5F-ADEB-02BB4200E25A}" destId="{3E8740B6-8A6D-47C5-93DB-7F8D06E742E8}" srcOrd="2" destOrd="0" presId="urn:microsoft.com/office/officeart/2005/8/layout/orgChart1"/>
    <dgm:cxn modelId="{973B74EB-4A34-4DB5-A5B5-4941022A2C40}" type="presParOf" srcId="{63CC0DFB-9B9A-4C8C-8E1D-19FD6B088668}" destId="{0B4BDD34-D1C7-4858-BAE2-2AB56CB33D78}" srcOrd="8" destOrd="0" presId="urn:microsoft.com/office/officeart/2005/8/layout/orgChart1"/>
    <dgm:cxn modelId="{C0D84920-8DDD-44AC-9EFC-E12CDD6E093B}" type="presParOf" srcId="{63CC0DFB-9B9A-4C8C-8E1D-19FD6B088668}" destId="{36D1CB04-B1F9-4957-AB08-F98BD22FD10B}" srcOrd="9" destOrd="0" presId="urn:microsoft.com/office/officeart/2005/8/layout/orgChart1"/>
    <dgm:cxn modelId="{481705DE-36F3-48CE-A554-87E8FDCA6A83}" type="presParOf" srcId="{36D1CB04-B1F9-4957-AB08-F98BD22FD10B}" destId="{A904168F-DB0A-4CBE-B8D0-C5D012B2B71E}" srcOrd="0" destOrd="0" presId="urn:microsoft.com/office/officeart/2005/8/layout/orgChart1"/>
    <dgm:cxn modelId="{55495E14-21C6-4A09-A89A-2A8099F27A59}" type="presParOf" srcId="{A904168F-DB0A-4CBE-B8D0-C5D012B2B71E}" destId="{A35ACB03-E6C8-49E8-83DC-DD2496C118E7}" srcOrd="0" destOrd="0" presId="urn:microsoft.com/office/officeart/2005/8/layout/orgChart1"/>
    <dgm:cxn modelId="{92B90063-8447-4B93-BAFA-0636B998201E}" type="presParOf" srcId="{A904168F-DB0A-4CBE-B8D0-C5D012B2B71E}" destId="{5CA2E6AD-6A91-4832-BB49-6CC1A9384DEE}" srcOrd="1" destOrd="0" presId="urn:microsoft.com/office/officeart/2005/8/layout/orgChart1"/>
    <dgm:cxn modelId="{B30D95B8-A537-4716-8BD1-C8C60FEF34D1}" type="presParOf" srcId="{36D1CB04-B1F9-4957-AB08-F98BD22FD10B}" destId="{B002A9EF-07DA-4F73-9A79-58C7D3FC9A6E}" srcOrd="1" destOrd="0" presId="urn:microsoft.com/office/officeart/2005/8/layout/orgChart1"/>
    <dgm:cxn modelId="{E58DE4EC-988D-4AF8-8196-3215DF114074}" type="presParOf" srcId="{36D1CB04-B1F9-4957-AB08-F98BD22FD10B}" destId="{B1E23C82-66A6-4B7A-AE2B-5AE61FA9EC4E}" srcOrd="2" destOrd="0" presId="urn:microsoft.com/office/officeart/2005/8/layout/orgChart1"/>
    <dgm:cxn modelId="{27ECC120-A37E-41DA-B621-F7DB1A90DF63}" type="presParOf" srcId="{255FC025-EF85-4811-8348-A95FB44601AE}" destId="{2022E0B4-F198-451F-A780-0BFB15F87D82}" srcOrd="2" destOrd="0" presId="urn:microsoft.com/office/officeart/2005/8/layout/orgChart1"/>
    <dgm:cxn modelId="{BC6C18DF-18FB-4549-9484-95DC033F6F6E}" type="presParOf" srcId="{FC9DDD01-970F-4DF8-B156-C120E3BB3467}" destId="{FF7F1484-C8B0-456A-A8CB-A757D34C4799}" srcOrd="6" destOrd="0" presId="urn:microsoft.com/office/officeart/2005/8/layout/orgChart1"/>
    <dgm:cxn modelId="{E1277B4A-B7CE-49AC-84D9-3CF95A553E7F}" type="presParOf" srcId="{FC9DDD01-970F-4DF8-B156-C120E3BB3467}" destId="{1EB79E1F-7CC0-464B-AEEB-9A02CD4E39D0}" srcOrd="7" destOrd="0" presId="urn:microsoft.com/office/officeart/2005/8/layout/orgChart1"/>
    <dgm:cxn modelId="{0EA53651-02CE-4E92-A5D3-8D593422CB89}" type="presParOf" srcId="{1EB79E1F-7CC0-464B-AEEB-9A02CD4E39D0}" destId="{D8E039BB-6C5D-4F3D-AABB-7D41F57D8951}" srcOrd="0" destOrd="0" presId="urn:microsoft.com/office/officeart/2005/8/layout/orgChart1"/>
    <dgm:cxn modelId="{8D4B3AA5-5624-47FB-A49E-51FA583B8731}" type="presParOf" srcId="{D8E039BB-6C5D-4F3D-AABB-7D41F57D8951}" destId="{5157D9FE-AB47-4C7F-B45E-54A97DF16FD2}" srcOrd="0" destOrd="0" presId="urn:microsoft.com/office/officeart/2005/8/layout/orgChart1"/>
    <dgm:cxn modelId="{D854AB47-01CF-4695-A272-A566D56BE66D}" type="presParOf" srcId="{D8E039BB-6C5D-4F3D-AABB-7D41F57D8951}" destId="{786F4893-611B-4A33-BEF7-234446F997CC}" srcOrd="1" destOrd="0" presId="urn:microsoft.com/office/officeart/2005/8/layout/orgChart1"/>
    <dgm:cxn modelId="{3F50B79A-893F-4492-BCAD-ACEEE512E91B}" type="presParOf" srcId="{1EB79E1F-7CC0-464B-AEEB-9A02CD4E39D0}" destId="{5F6038EF-4B50-48DC-B63B-1C15071117E0}" srcOrd="1" destOrd="0" presId="urn:microsoft.com/office/officeart/2005/8/layout/orgChart1"/>
    <dgm:cxn modelId="{8222925D-B1B3-4992-8CE5-C4C56A980547}" type="presParOf" srcId="{5F6038EF-4B50-48DC-B63B-1C15071117E0}" destId="{07863B94-0448-4A95-AA59-386993FAA2CA}" srcOrd="0" destOrd="0" presId="urn:microsoft.com/office/officeart/2005/8/layout/orgChart1"/>
    <dgm:cxn modelId="{4EFDC5B7-66B4-44BF-BBBD-295D669BE222}" type="presParOf" srcId="{5F6038EF-4B50-48DC-B63B-1C15071117E0}" destId="{9B259D5B-D284-4605-8046-500EAF3C653E}" srcOrd="1" destOrd="0" presId="urn:microsoft.com/office/officeart/2005/8/layout/orgChart1"/>
    <dgm:cxn modelId="{079E5D7F-244E-4DA8-9A7D-AEAAC2CD8B8C}" type="presParOf" srcId="{9B259D5B-D284-4605-8046-500EAF3C653E}" destId="{55FD9E39-9000-487B-9577-B6CEAD079891}" srcOrd="0" destOrd="0" presId="urn:microsoft.com/office/officeart/2005/8/layout/orgChart1"/>
    <dgm:cxn modelId="{095410D9-EFDC-4C87-9EA7-0308D83150B1}" type="presParOf" srcId="{55FD9E39-9000-487B-9577-B6CEAD079891}" destId="{0B3720BE-5DC6-44D9-9CE6-755AFDE6ED20}" srcOrd="0" destOrd="0" presId="urn:microsoft.com/office/officeart/2005/8/layout/orgChart1"/>
    <dgm:cxn modelId="{E5835153-EE78-4420-A2D3-B511C31FC457}" type="presParOf" srcId="{55FD9E39-9000-487B-9577-B6CEAD079891}" destId="{1FF84DE4-059D-4AE4-9BC2-91E4FE77B111}" srcOrd="1" destOrd="0" presId="urn:microsoft.com/office/officeart/2005/8/layout/orgChart1"/>
    <dgm:cxn modelId="{A9DB1EB0-C47A-4630-BD3E-9453D5BDF83F}" type="presParOf" srcId="{9B259D5B-D284-4605-8046-500EAF3C653E}" destId="{F5917377-0AEB-4E81-BDFB-C0B4C1DE9378}" srcOrd="1" destOrd="0" presId="urn:microsoft.com/office/officeart/2005/8/layout/orgChart1"/>
    <dgm:cxn modelId="{8DFCA67B-B0CD-4B97-ACD7-864D1F68BFCC}" type="presParOf" srcId="{9B259D5B-D284-4605-8046-500EAF3C653E}" destId="{F1D297C5-EA7E-4EA1-9BAB-3BC2D650BD1D}" srcOrd="2" destOrd="0" presId="urn:microsoft.com/office/officeart/2005/8/layout/orgChart1"/>
    <dgm:cxn modelId="{34BAC8A6-6DFE-4EDB-99EF-B26218738D4D}" type="presParOf" srcId="{5F6038EF-4B50-48DC-B63B-1C15071117E0}" destId="{AB99E8FF-D4F5-4F34-9170-051E9D7C488A}" srcOrd="2" destOrd="0" presId="urn:microsoft.com/office/officeart/2005/8/layout/orgChart1"/>
    <dgm:cxn modelId="{01CAFB83-A8F5-43B1-80BE-13D46C3F529E}" type="presParOf" srcId="{5F6038EF-4B50-48DC-B63B-1C15071117E0}" destId="{2F384B11-3A04-4795-A51A-BA5B76AD42D9}" srcOrd="3" destOrd="0" presId="urn:microsoft.com/office/officeart/2005/8/layout/orgChart1"/>
    <dgm:cxn modelId="{A7D07E44-9261-49C7-9924-19C6AC828DC1}" type="presParOf" srcId="{2F384B11-3A04-4795-A51A-BA5B76AD42D9}" destId="{4CC085A9-B5E9-40FA-B5AB-E9779FCF6483}" srcOrd="0" destOrd="0" presId="urn:microsoft.com/office/officeart/2005/8/layout/orgChart1"/>
    <dgm:cxn modelId="{26E40F8F-A211-4CEA-BA3A-9048E8CB01F2}" type="presParOf" srcId="{4CC085A9-B5E9-40FA-B5AB-E9779FCF6483}" destId="{9071C96E-F6EB-4C74-9500-561BF93FBEDC}" srcOrd="0" destOrd="0" presId="urn:microsoft.com/office/officeart/2005/8/layout/orgChart1"/>
    <dgm:cxn modelId="{B574B831-0306-4306-BE3F-D184F63E97E1}" type="presParOf" srcId="{4CC085A9-B5E9-40FA-B5AB-E9779FCF6483}" destId="{12E15E20-C810-48BF-843F-CA043065341A}" srcOrd="1" destOrd="0" presId="urn:microsoft.com/office/officeart/2005/8/layout/orgChart1"/>
    <dgm:cxn modelId="{44D7E48A-AB3C-47A3-8397-F795123D3C83}" type="presParOf" srcId="{2F384B11-3A04-4795-A51A-BA5B76AD42D9}" destId="{C6CF336C-37E2-4ADF-AA08-ADD48C671D5F}" srcOrd="1" destOrd="0" presId="urn:microsoft.com/office/officeart/2005/8/layout/orgChart1"/>
    <dgm:cxn modelId="{A0B961CB-C0F9-409E-86DE-60C8C24D88B5}" type="presParOf" srcId="{2F384B11-3A04-4795-A51A-BA5B76AD42D9}" destId="{DC8986AB-EE6E-4910-A238-03B34886781F}" srcOrd="2" destOrd="0" presId="urn:microsoft.com/office/officeart/2005/8/layout/orgChart1"/>
    <dgm:cxn modelId="{EF4825AD-F286-4165-8450-D3A4E682234D}" type="presParOf" srcId="{5F6038EF-4B50-48DC-B63B-1C15071117E0}" destId="{1102DDBF-E2DB-472F-96A1-CB3462977B0D}" srcOrd="4" destOrd="0" presId="urn:microsoft.com/office/officeart/2005/8/layout/orgChart1"/>
    <dgm:cxn modelId="{0F6185F9-61E7-41D8-9E6F-F936225A147D}" type="presParOf" srcId="{5F6038EF-4B50-48DC-B63B-1C15071117E0}" destId="{36A5569B-3EA8-4F68-824F-6B3158F9A4F3}" srcOrd="5" destOrd="0" presId="urn:microsoft.com/office/officeart/2005/8/layout/orgChart1"/>
    <dgm:cxn modelId="{B362D670-AD2E-47FF-B448-59C008EF4634}" type="presParOf" srcId="{36A5569B-3EA8-4F68-824F-6B3158F9A4F3}" destId="{23457ABA-1287-4FB7-84C9-4017CD179B0C}" srcOrd="0" destOrd="0" presId="urn:microsoft.com/office/officeart/2005/8/layout/orgChart1"/>
    <dgm:cxn modelId="{242585FD-9CF1-4B78-8564-F8D7F185A857}" type="presParOf" srcId="{23457ABA-1287-4FB7-84C9-4017CD179B0C}" destId="{03F23493-885A-4227-8053-3F9491645E6B}" srcOrd="0" destOrd="0" presId="urn:microsoft.com/office/officeart/2005/8/layout/orgChart1"/>
    <dgm:cxn modelId="{D9BD1C07-1E6E-433F-A65C-AF688C705E04}" type="presParOf" srcId="{23457ABA-1287-4FB7-84C9-4017CD179B0C}" destId="{2110068C-4F27-447A-8E62-A5A18518D8AC}" srcOrd="1" destOrd="0" presId="urn:microsoft.com/office/officeart/2005/8/layout/orgChart1"/>
    <dgm:cxn modelId="{8066CD00-F5D9-4A33-8BE7-071475A9C87E}" type="presParOf" srcId="{36A5569B-3EA8-4F68-824F-6B3158F9A4F3}" destId="{F76CC958-15A9-44F1-A1D1-4556E2236775}" srcOrd="1" destOrd="0" presId="urn:microsoft.com/office/officeart/2005/8/layout/orgChart1"/>
    <dgm:cxn modelId="{1037207F-AB2C-41A7-866F-56EA1DCC3212}" type="presParOf" srcId="{36A5569B-3EA8-4F68-824F-6B3158F9A4F3}" destId="{4CC8F878-D97D-468B-99A9-064898822885}" srcOrd="2" destOrd="0" presId="urn:microsoft.com/office/officeart/2005/8/layout/orgChart1"/>
    <dgm:cxn modelId="{FCA719B4-B1E0-4DAA-B832-85EE8BD52D62}" type="presParOf" srcId="{1EB79E1F-7CC0-464B-AEEB-9A02CD4E39D0}" destId="{EF01AA01-2187-414E-B97C-CC73DD7684C6}" srcOrd="2" destOrd="0" presId="urn:microsoft.com/office/officeart/2005/8/layout/orgChart1"/>
    <dgm:cxn modelId="{67CC503E-9B52-48DA-8C45-B981271C3561}" type="presParOf" srcId="{FC9DDD01-970F-4DF8-B156-C120E3BB3467}" destId="{0645BBFD-5DC2-4A9F-80EA-BAB90E9597EF}" srcOrd="8" destOrd="0" presId="urn:microsoft.com/office/officeart/2005/8/layout/orgChart1"/>
    <dgm:cxn modelId="{7CC82C6B-95C0-4184-BD01-A05C6D6E97E2}" type="presParOf" srcId="{FC9DDD01-970F-4DF8-B156-C120E3BB3467}" destId="{EEBCC230-2D71-438A-9091-2B58AEEE58ED}" srcOrd="9" destOrd="0" presId="urn:microsoft.com/office/officeart/2005/8/layout/orgChart1"/>
    <dgm:cxn modelId="{E1B234F5-0BB0-4F72-BAC8-37C74229EFC4}" type="presParOf" srcId="{EEBCC230-2D71-438A-9091-2B58AEEE58ED}" destId="{3BDC78A4-578E-424A-ADFE-7D59D0EABA3D}" srcOrd="0" destOrd="0" presId="urn:microsoft.com/office/officeart/2005/8/layout/orgChart1"/>
    <dgm:cxn modelId="{8F55C5C4-0FDB-477E-861C-DAFAA03E60CE}" type="presParOf" srcId="{3BDC78A4-578E-424A-ADFE-7D59D0EABA3D}" destId="{6FBE0DBC-6BF1-41CA-92DC-01F7234187CD}" srcOrd="0" destOrd="0" presId="urn:microsoft.com/office/officeart/2005/8/layout/orgChart1"/>
    <dgm:cxn modelId="{C2763825-DC27-4980-AACE-C2F1482D0C2E}" type="presParOf" srcId="{3BDC78A4-578E-424A-ADFE-7D59D0EABA3D}" destId="{ED6CA46D-B22A-4D97-98FD-AE0406C333BE}" srcOrd="1" destOrd="0" presId="urn:microsoft.com/office/officeart/2005/8/layout/orgChart1"/>
    <dgm:cxn modelId="{CAF2C7F3-E3E6-46A3-B774-B789908F87CF}" type="presParOf" srcId="{EEBCC230-2D71-438A-9091-2B58AEEE58ED}" destId="{996E8A1C-B9FD-4F77-9DCD-82EB50E5C13E}" srcOrd="1" destOrd="0" presId="urn:microsoft.com/office/officeart/2005/8/layout/orgChart1"/>
    <dgm:cxn modelId="{48DF61F2-9E02-4A82-BFE6-8AFDD8CCBECC}" type="presParOf" srcId="{996E8A1C-B9FD-4F77-9DCD-82EB50E5C13E}" destId="{85290BF2-CA99-4DCE-8FD5-A87A68A05487}" srcOrd="0" destOrd="0" presId="urn:microsoft.com/office/officeart/2005/8/layout/orgChart1"/>
    <dgm:cxn modelId="{BA8393F8-5D5D-4D60-B8DE-38F293CD7F6B}" type="presParOf" srcId="{996E8A1C-B9FD-4F77-9DCD-82EB50E5C13E}" destId="{4E50CC5D-D593-4DBB-A5C8-912CCC680684}" srcOrd="1" destOrd="0" presId="urn:microsoft.com/office/officeart/2005/8/layout/orgChart1"/>
    <dgm:cxn modelId="{E9A007E3-42E9-4050-B4D8-46C67D59E5C0}" type="presParOf" srcId="{4E50CC5D-D593-4DBB-A5C8-912CCC680684}" destId="{2823C3B4-F099-40FC-B544-97E11EB57938}" srcOrd="0" destOrd="0" presId="urn:microsoft.com/office/officeart/2005/8/layout/orgChart1"/>
    <dgm:cxn modelId="{348969DF-7E4A-4922-8F2A-296814D1D6A4}" type="presParOf" srcId="{2823C3B4-F099-40FC-B544-97E11EB57938}" destId="{93BE1464-E401-416A-9FF3-99E9D8E0ED93}" srcOrd="0" destOrd="0" presId="urn:microsoft.com/office/officeart/2005/8/layout/orgChart1"/>
    <dgm:cxn modelId="{3DBB81C4-347C-42D7-8071-5EC43BDFC914}" type="presParOf" srcId="{2823C3B4-F099-40FC-B544-97E11EB57938}" destId="{A8BDBC03-6125-4E3A-AFFC-4F7FDCCB8FED}" srcOrd="1" destOrd="0" presId="urn:microsoft.com/office/officeart/2005/8/layout/orgChart1"/>
    <dgm:cxn modelId="{5DD7FD29-F827-44F7-B5B9-ABAA718F4BB5}" type="presParOf" srcId="{4E50CC5D-D593-4DBB-A5C8-912CCC680684}" destId="{534FDF61-EC7C-45B2-9608-3A975E7F2738}" srcOrd="1" destOrd="0" presId="urn:microsoft.com/office/officeart/2005/8/layout/orgChart1"/>
    <dgm:cxn modelId="{8CF80F3B-9571-4C39-AA63-FCDF261CDCDE}" type="presParOf" srcId="{4E50CC5D-D593-4DBB-A5C8-912CCC680684}" destId="{8BCF8F46-46C2-4F45-8E68-52F49BEC125C}" srcOrd="2" destOrd="0" presId="urn:microsoft.com/office/officeart/2005/8/layout/orgChart1"/>
    <dgm:cxn modelId="{0E285C8F-253E-4181-BD06-2935B78AE7C1}" type="presParOf" srcId="{996E8A1C-B9FD-4F77-9DCD-82EB50E5C13E}" destId="{0BED342A-DBE0-4D8F-A800-535E1A5C6241}" srcOrd="2" destOrd="0" presId="urn:microsoft.com/office/officeart/2005/8/layout/orgChart1"/>
    <dgm:cxn modelId="{9BB1736A-0126-485C-9FFB-D72040F6739E}" type="presParOf" srcId="{996E8A1C-B9FD-4F77-9DCD-82EB50E5C13E}" destId="{DF2E749A-3D29-4E17-95BF-5A6081E8891B}" srcOrd="3" destOrd="0" presId="urn:microsoft.com/office/officeart/2005/8/layout/orgChart1"/>
    <dgm:cxn modelId="{D59E6468-7285-4B42-B588-C5AD0145A533}" type="presParOf" srcId="{DF2E749A-3D29-4E17-95BF-5A6081E8891B}" destId="{8E2343D6-DC17-49A5-BC54-1334CCAFD3F6}" srcOrd="0" destOrd="0" presId="urn:microsoft.com/office/officeart/2005/8/layout/orgChart1"/>
    <dgm:cxn modelId="{57C3B1D2-C212-4BBB-A38B-853A75E6192C}" type="presParOf" srcId="{8E2343D6-DC17-49A5-BC54-1334CCAFD3F6}" destId="{D63FB6C6-0FBB-4EDF-88F2-3D66B23DC2BE}" srcOrd="0" destOrd="0" presId="urn:microsoft.com/office/officeart/2005/8/layout/orgChart1"/>
    <dgm:cxn modelId="{A8EDB6E1-E7E2-42BA-8FEA-7E3280A0A801}" type="presParOf" srcId="{8E2343D6-DC17-49A5-BC54-1334CCAFD3F6}" destId="{92313BB5-2D8C-4550-8318-69D0F4282616}" srcOrd="1" destOrd="0" presId="urn:microsoft.com/office/officeart/2005/8/layout/orgChart1"/>
    <dgm:cxn modelId="{E4DB1C0A-5C7A-4135-B5F3-54442E38C34F}" type="presParOf" srcId="{DF2E749A-3D29-4E17-95BF-5A6081E8891B}" destId="{1D0AA440-C5AB-48A9-BCF7-3F31B915B689}" srcOrd="1" destOrd="0" presId="urn:microsoft.com/office/officeart/2005/8/layout/orgChart1"/>
    <dgm:cxn modelId="{D60268F5-2EF8-4BE7-A209-0164F7A981EC}" type="presParOf" srcId="{DF2E749A-3D29-4E17-95BF-5A6081E8891B}" destId="{57F44942-CA30-4021-A11A-0CC318208330}" srcOrd="2" destOrd="0" presId="urn:microsoft.com/office/officeart/2005/8/layout/orgChart1"/>
    <dgm:cxn modelId="{363784EB-3A3A-43D2-BA6E-1AF25020C01C}" type="presParOf" srcId="{996E8A1C-B9FD-4F77-9DCD-82EB50E5C13E}" destId="{78F7C3F8-7F29-4B9E-8778-B24BE59A77FA}" srcOrd="4" destOrd="0" presId="urn:microsoft.com/office/officeart/2005/8/layout/orgChart1"/>
    <dgm:cxn modelId="{8BEDB6A6-B436-44E5-A4AC-F7AD9F89FDC9}" type="presParOf" srcId="{996E8A1C-B9FD-4F77-9DCD-82EB50E5C13E}" destId="{714E0BB5-1D6D-4A1C-80B6-C345D5A7054C}" srcOrd="5" destOrd="0" presId="urn:microsoft.com/office/officeart/2005/8/layout/orgChart1"/>
    <dgm:cxn modelId="{976FF5BB-E29D-4335-A824-BEA51DBDDDD4}" type="presParOf" srcId="{714E0BB5-1D6D-4A1C-80B6-C345D5A7054C}" destId="{977317E0-7C81-4B3C-B4BE-C7BB68A2354D}" srcOrd="0" destOrd="0" presId="urn:microsoft.com/office/officeart/2005/8/layout/orgChart1"/>
    <dgm:cxn modelId="{B3724773-BDB5-4CD1-8A63-B4DE47CE95FE}" type="presParOf" srcId="{977317E0-7C81-4B3C-B4BE-C7BB68A2354D}" destId="{DCB0CBF7-DE9D-48B8-B2C2-EA6B93829FA0}" srcOrd="0" destOrd="0" presId="urn:microsoft.com/office/officeart/2005/8/layout/orgChart1"/>
    <dgm:cxn modelId="{DB77CA1B-F3BA-46F4-94BD-F5298985DA69}" type="presParOf" srcId="{977317E0-7C81-4B3C-B4BE-C7BB68A2354D}" destId="{31008456-5F93-4436-A93E-91CACF18D0E9}" srcOrd="1" destOrd="0" presId="urn:microsoft.com/office/officeart/2005/8/layout/orgChart1"/>
    <dgm:cxn modelId="{C00461D2-97C2-4D31-B95D-F07C70778619}" type="presParOf" srcId="{714E0BB5-1D6D-4A1C-80B6-C345D5A7054C}" destId="{B622386A-BB80-4172-A983-220C7A88885A}" srcOrd="1" destOrd="0" presId="urn:microsoft.com/office/officeart/2005/8/layout/orgChart1"/>
    <dgm:cxn modelId="{1C01BDE2-C41F-4D06-B126-DD5874B22F05}" type="presParOf" srcId="{714E0BB5-1D6D-4A1C-80B6-C345D5A7054C}" destId="{68D087BF-D74A-451A-8695-3397ABA25DB2}" srcOrd="2" destOrd="0" presId="urn:microsoft.com/office/officeart/2005/8/layout/orgChart1"/>
    <dgm:cxn modelId="{ADC9BDAC-D810-42FE-B59A-35B38725645C}" type="presParOf" srcId="{EEBCC230-2D71-438A-9091-2B58AEEE58ED}" destId="{75910CE5-FEBF-4D13-872A-54DFF55D3826}" srcOrd="2" destOrd="0" presId="urn:microsoft.com/office/officeart/2005/8/layout/orgChart1"/>
    <dgm:cxn modelId="{5B72FCAC-31E6-4AC2-B8E4-D9EFEF17BBA9}" type="presParOf" srcId="{FC9DDD01-970F-4DF8-B156-C120E3BB3467}" destId="{23AF9ABF-1749-4E8D-B61E-6428DC850552}" srcOrd="10" destOrd="0" presId="urn:microsoft.com/office/officeart/2005/8/layout/orgChart1"/>
    <dgm:cxn modelId="{0C5F349F-EAB7-44A0-A8AB-8687D5167968}" type="presParOf" srcId="{FC9DDD01-970F-4DF8-B156-C120E3BB3467}" destId="{F6BF1906-ED3C-4044-9745-177BCA18F651}" srcOrd="11" destOrd="0" presId="urn:microsoft.com/office/officeart/2005/8/layout/orgChart1"/>
    <dgm:cxn modelId="{345DE1B3-1F83-4DCE-AE30-CE2CA0EA89C9}" type="presParOf" srcId="{F6BF1906-ED3C-4044-9745-177BCA18F651}" destId="{57D5D1CF-76B6-40ED-B29F-95A991F1B9D0}" srcOrd="0" destOrd="0" presId="urn:microsoft.com/office/officeart/2005/8/layout/orgChart1"/>
    <dgm:cxn modelId="{102E636F-9283-4481-9251-34E7E63A8824}" type="presParOf" srcId="{57D5D1CF-76B6-40ED-B29F-95A991F1B9D0}" destId="{A9253893-70BE-4002-BD3F-428B9FE80B5A}" srcOrd="0" destOrd="0" presId="urn:microsoft.com/office/officeart/2005/8/layout/orgChart1"/>
    <dgm:cxn modelId="{720E47EF-3CC4-47CD-89CA-C5692A6710E1}" type="presParOf" srcId="{57D5D1CF-76B6-40ED-B29F-95A991F1B9D0}" destId="{2BA04766-FB22-44A2-AE5F-8C70394CB2F5}" srcOrd="1" destOrd="0" presId="urn:microsoft.com/office/officeart/2005/8/layout/orgChart1"/>
    <dgm:cxn modelId="{8CD06BEC-1D85-40CA-9723-9C507066E3FD}" type="presParOf" srcId="{F6BF1906-ED3C-4044-9745-177BCA18F651}" destId="{23637DF5-5C70-40F1-9D46-0D19CCB68096}" srcOrd="1" destOrd="0" presId="urn:microsoft.com/office/officeart/2005/8/layout/orgChart1"/>
    <dgm:cxn modelId="{05F20515-74E3-4A38-BF63-57F34FF61D6D}" type="presParOf" srcId="{23637DF5-5C70-40F1-9D46-0D19CCB68096}" destId="{A3DB874A-0A32-4351-92B1-6EFE8D2052B6}" srcOrd="0" destOrd="0" presId="urn:microsoft.com/office/officeart/2005/8/layout/orgChart1"/>
    <dgm:cxn modelId="{D6E4E2ED-37DE-463B-A76D-3CD6BAF7E42C}" type="presParOf" srcId="{23637DF5-5C70-40F1-9D46-0D19CCB68096}" destId="{D596B6F3-E575-4BBC-80DB-36F23D261CA0}" srcOrd="1" destOrd="0" presId="urn:microsoft.com/office/officeart/2005/8/layout/orgChart1"/>
    <dgm:cxn modelId="{A0FF9C51-9E30-48DB-AE80-E731D787FA9C}" type="presParOf" srcId="{D596B6F3-E575-4BBC-80DB-36F23D261CA0}" destId="{CDA8E25E-5FB9-41C6-89CA-31857861B03D}" srcOrd="0" destOrd="0" presId="urn:microsoft.com/office/officeart/2005/8/layout/orgChart1"/>
    <dgm:cxn modelId="{382C8D46-357A-4D27-A406-7C5B36CA696B}" type="presParOf" srcId="{CDA8E25E-5FB9-41C6-89CA-31857861B03D}" destId="{99A8B359-8CE1-4239-A6D9-D105591F5A10}" srcOrd="0" destOrd="0" presId="urn:microsoft.com/office/officeart/2005/8/layout/orgChart1"/>
    <dgm:cxn modelId="{B7D51EC9-1A67-4576-B6C4-6E64DCB455B3}" type="presParOf" srcId="{CDA8E25E-5FB9-41C6-89CA-31857861B03D}" destId="{EE84F68F-B6E2-4E33-8F66-8381B07C68BD}" srcOrd="1" destOrd="0" presId="urn:microsoft.com/office/officeart/2005/8/layout/orgChart1"/>
    <dgm:cxn modelId="{7BDB78B3-3900-4164-B592-8BA3AB8F6BCC}" type="presParOf" srcId="{D596B6F3-E575-4BBC-80DB-36F23D261CA0}" destId="{A2A3F5E8-3162-46D8-8572-809C692C0119}" srcOrd="1" destOrd="0" presId="urn:microsoft.com/office/officeart/2005/8/layout/orgChart1"/>
    <dgm:cxn modelId="{2356E7B0-B96E-4678-BA76-CED6D2932164}" type="presParOf" srcId="{D596B6F3-E575-4BBC-80DB-36F23D261CA0}" destId="{42AA8EC6-C3D8-4BAF-95EB-3929A3124CCA}" srcOrd="2" destOrd="0" presId="urn:microsoft.com/office/officeart/2005/8/layout/orgChart1"/>
    <dgm:cxn modelId="{38D9668A-E8B1-42A5-8DD5-013C59A0FC32}" type="presParOf" srcId="{23637DF5-5C70-40F1-9D46-0D19CCB68096}" destId="{DABF952D-051A-477D-A314-3B88EEC73EBF}" srcOrd="2" destOrd="0" presId="urn:microsoft.com/office/officeart/2005/8/layout/orgChart1"/>
    <dgm:cxn modelId="{CF2E91C9-BE01-4E19-9B06-5CBDA26AC096}" type="presParOf" srcId="{23637DF5-5C70-40F1-9D46-0D19CCB68096}" destId="{673BA9F1-95C2-4DF4-ACE8-3F89CFA5275E}" srcOrd="3" destOrd="0" presId="urn:microsoft.com/office/officeart/2005/8/layout/orgChart1"/>
    <dgm:cxn modelId="{A974DB06-F5A0-4E05-9A16-23113D57D9A3}" type="presParOf" srcId="{673BA9F1-95C2-4DF4-ACE8-3F89CFA5275E}" destId="{C4FA632F-0647-4F58-BC8B-9731266F2C63}" srcOrd="0" destOrd="0" presId="urn:microsoft.com/office/officeart/2005/8/layout/orgChart1"/>
    <dgm:cxn modelId="{ED5AC4B6-1405-40CE-B315-7820C4ED8D33}" type="presParOf" srcId="{C4FA632F-0647-4F58-BC8B-9731266F2C63}" destId="{7E67A929-5C5C-4283-A016-34C284017FD5}" srcOrd="0" destOrd="0" presId="urn:microsoft.com/office/officeart/2005/8/layout/orgChart1"/>
    <dgm:cxn modelId="{E7758A51-8DE7-4C14-BCE0-D84EAAFC9436}" type="presParOf" srcId="{C4FA632F-0647-4F58-BC8B-9731266F2C63}" destId="{21CC384E-242A-43C5-9F20-882B550A3344}" srcOrd="1" destOrd="0" presId="urn:microsoft.com/office/officeart/2005/8/layout/orgChart1"/>
    <dgm:cxn modelId="{B7449A27-86B2-4A06-9C24-44B19726E620}" type="presParOf" srcId="{673BA9F1-95C2-4DF4-ACE8-3F89CFA5275E}" destId="{15E19792-BDBF-480B-89A6-AB08E6E622CF}" srcOrd="1" destOrd="0" presId="urn:microsoft.com/office/officeart/2005/8/layout/orgChart1"/>
    <dgm:cxn modelId="{6689CE9A-6190-48BB-B1B7-EF3062D7ECFE}" type="presParOf" srcId="{673BA9F1-95C2-4DF4-ACE8-3F89CFA5275E}" destId="{EBC3701A-25E6-41A1-BAB1-35D06AC69B0A}" srcOrd="2" destOrd="0" presId="urn:microsoft.com/office/officeart/2005/8/layout/orgChart1"/>
    <dgm:cxn modelId="{40A7ECAA-2DCE-4DE5-90E1-15E60262C7D3}" type="presParOf" srcId="{23637DF5-5C70-40F1-9D46-0D19CCB68096}" destId="{477F9A64-81D5-43B8-85D5-4E26FC85D5DB}" srcOrd="4" destOrd="0" presId="urn:microsoft.com/office/officeart/2005/8/layout/orgChart1"/>
    <dgm:cxn modelId="{EB23DCAD-7C34-489E-877A-59E0B7312DA0}" type="presParOf" srcId="{23637DF5-5C70-40F1-9D46-0D19CCB68096}" destId="{5ACC76D7-02BA-4C9D-891E-B18C66FE134D}" srcOrd="5" destOrd="0" presId="urn:microsoft.com/office/officeart/2005/8/layout/orgChart1"/>
    <dgm:cxn modelId="{6CF6032C-AC04-4BAB-961F-2A7FF77A3033}" type="presParOf" srcId="{5ACC76D7-02BA-4C9D-891E-B18C66FE134D}" destId="{AA5FC65C-09F4-4753-9E24-99817826ACC3}" srcOrd="0" destOrd="0" presId="urn:microsoft.com/office/officeart/2005/8/layout/orgChart1"/>
    <dgm:cxn modelId="{8DE23FDF-12BB-41D3-9494-C2EA9503F8A9}" type="presParOf" srcId="{AA5FC65C-09F4-4753-9E24-99817826ACC3}" destId="{A1CC24BE-16B0-48FB-B562-2D285C84EFEB}" srcOrd="0" destOrd="0" presId="urn:microsoft.com/office/officeart/2005/8/layout/orgChart1"/>
    <dgm:cxn modelId="{AB4DEBAB-B892-4947-BFD8-7F434EBC0915}" type="presParOf" srcId="{AA5FC65C-09F4-4753-9E24-99817826ACC3}" destId="{294EFA2D-1E78-4D81-937D-D24404ED95F2}" srcOrd="1" destOrd="0" presId="urn:microsoft.com/office/officeart/2005/8/layout/orgChart1"/>
    <dgm:cxn modelId="{09FA873C-3C1F-48FF-A730-C4E9634CD6DA}" type="presParOf" srcId="{5ACC76D7-02BA-4C9D-891E-B18C66FE134D}" destId="{E475C6D2-96D6-4406-93D2-589D676F03CA}" srcOrd="1" destOrd="0" presId="urn:microsoft.com/office/officeart/2005/8/layout/orgChart1"/>
    <dgm:cxn modelId="{04FED0D7-1F9D-4393-85A8-3F222D5C56FE}" type="presParOf" srcId="{5ACC76D7-02BA-4C9D-891E-B18C66FE134D}" destId="{A681241F-31DD-4F37-8458-A5800DE55E75}" srcOrd="2" destOrd="0" presId="urn:microsoft.com/office/officeart/2005/8/layout/orgChart1"/>
    <dgm:cxn modelId="{84DDD96F-93EC-4ADA-9F34-BF9608FDAB90}" type="presParOf" srcId="{23637DF5-5C70-40F1-9D46-0D19CCB68096}" destId="{4A3C90BA-CCAD-49F3-85FD-D59C6B95BE0D}" srcOrd="6" destOrd="0" presId="urn:microsoft.com/office/officeart/2005/8/layout/orgChart1"/>
    <dgm:cxn modelId="{6E65D033-B6B4-43E4-8FF9-CEA1728C0D17}" type="presParOf" srcId="{23637DF5-5C70-40F1-9D46-0D19CCB68096}" destId="{39EFF159-A339-4E04-9044-2B034D6726D8}" srcOrd="7" destOrd="0" presId="urn:microsoft.com/office/officeart/2005/8/layout/orgChart1"/>
    <dgm:cxn modelId="{233906A3-31EB-4EB0-BFA0-D256B456DB8A}" type="presParOf" srcId="{39EFF159-A339-4E04-9044-2B034D6726D8}" destId="{99A58E70-461C-42ED-9A68-A7DA2A74481A}" srcOrd="0" destOrd="0" presId="urn:microsoft.com/office/officeart/2005/8/layout/orgChart1"/>
    <dgm:cxn modelId="{D24B4C9D-2A55-4079-852E-E9A63BDF098D}" type="presParOf" srcId="{99A58E70-461C-42ED-9A68-A7DA2A74481A}" destId="{07BB03D5-335E-41BC-BD0C-C1F50FBCD726}" srcOrd="0" destOrd="0" presId="urn:microsoft.com/office/officeart/2005/8/layout/orgChart1"/>
    <dgm:cxn modelId="{A597A6CD-4727-4B76-BCD3-E5811395D9BF}" type="presParOf" srcId="{99A58E70-461C-42ED-9A68-A7DA2A74481A}" destId="{1E8C3C6D-A2C7-4013-8428-8B9B2E2E4D1A}" srcOrd="1" destOrd="0" presId="urn:microsoft.com/office/officeart/2005/8/layout/orgChart1"/>
    <dgm:cxn modelId="{10C14E16-D38E-46FB-A81B-464926133079}" type="presParOf" srcId="{39EFF159-A339-4E04-9044-2B034D6726D8}" destId="{AF6C2271-F961-463C-9B70-7EB77FBA407D}" srcOrd="1" destOrd="0" presId="urn:microsoft.com/office/officeart/2005/8/layout/orgChart1"/>
    <dgm:cxn modelId="{537208A7-FE62-4FE8-8BE6-6B107E8F4D15}" type="presParOf" srcId="{39EFF159-A339-4E04-9044-2B034D6726D8}" destId="{B09669EF-189D-46EA-99DD-04413EDC1B59}" srcOrd="2" destOrd="0" presId="urn:microsoft.com/office/officeart/2005/8/layout/orgChart1"/>
    <dgm:cxn modelId="{DEB7B8E7-C49B-443F-9A90-C2B3EC44688B}" type="presParOf" srcId="{23637DF5-5C70-40F1-9D46-0D19CCB68096}" destId="{D36A8D4A-641E-4268-944C-3968822F8400}" srcOrd="8" destOrd="0" presId="urn:microsoft.com/office/officeart/2005/8/layout/orgChart1"/>
    <dgm:cxn modelId="{BA0B5254-A0DD-41B0-A4FB-5FEFAA55B4DF}" type="presParOf" srcId="{23637DF5-5C70-40F1-9D46-0D19CCB68096}" destId="{8AD4527B-2A35-4FB1-925A-48FDC5CE251D}" srcOrd="9" destOrd="0" presId="urn:microsoft.com/office/officeart/2005/8/layout/orgChart1"/>
    <dgm:cxn modelId="{EB845C69-081C-4BD1-8089-F775B25AA1A5}" type="presParOf" srcId="{8AD4527B-2A35-4FB1-925A-48FDC5CE251D}" destId="{B3AF46F0-5EE7-46A0-8314-7C732F2A854C}" srcOrd="0" destOrd="0" presId="urn:microsoft.com/office/officeart/2005/8/layout/orgChart1"/>
    <dgm:cxn modelId="{104CE8D8-96F5-477B-8DDA-6311B6BF89DE}" type="presParOf" srcId="{B3AF46F0-5EE7-46A0-8314-7C732F2A854C}" destId="{C159E8FD-030F-482A-B971-E1E65A749995}" srcOrd="0" destOrd="0" presId="urn:microsoft.com/office/officeart/2005/8/layout/orgChart1"/>
    <dgm:cxn modelId="{181C1555-E1EA-44F0-B55A-DB66EE834849}" type="presParOf" srcId="{B3AF46F0-5EE7-46A0-8314-7C732F2A854C}" destId="{0065FCB4-BED9-4A2E-BA72-16CC45B96FFD}" srcOrd="1" destOrd="0" presId="urn:microsoft.com/office/officeart/2005/8/layout/orgChart1"/>
    <dgm:cxn modelId="{E950F6E1-51EA-42B3-86AB-80610C89CFEC}" type="presParOf" srcId="{8AD4527B-2A35-4FB1-925A-48FDC5CE251D}" destId="{A37D60B4-8742-48F8-B902-81E4E7A5CB0F}" srcOrd="1" destOrd="0" presId="urn:microsoft.com/office/officeart/2005/8/layout/orgChart1"/>
    <dgm:cxn modelId="{FE6E5473-F792-4942-B07E-660D7272DF7D}" type="presParOf" srcId="{8AD4527B-2A35-4FB1-925A-48FDC5CE251D}" destId="{3FA83B30-1B43-4898-B333-885D4B11EA2D}" srcOrd="2" destOrd="0" presId="urn:microsoft.com/office/officeart/2005/8/layout/orgChart1"/>
    <dgm:cxn modelId="{FEDBAB5F-2739-44B4-96BE-3FF212B9AA06}" type="presParOf" srcId="{F6BF1906-ED3C-4044-9745-177BCA18F651}" destId="{E71BE3DF-4E19-43E6-87B0-640006803210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6A8D4A-641E-4268-944C-3968822F8400}">
      <dsp:nvSpPr>
        <dsp:cNvPr id="0" name=""/>
        <dsp:cNvSpPr/>
      </dsp:nvSpPr>
      <dsp:spPr>
        <a:xfrm>
          <a:off x="9057148" y="1545070"/>
          <a:ext cx="191287" cy="42083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08328"/>
              </a:lnTo>
              <a:lnTo>
                <a:pt x="191287" y="420832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A3C90BA-CCAD-49F3-85FD-D59C6B95BE0D}">
      <dsp:nvSpPr>
        <dsp:cNvPr id="0" name=""/>
        <dsp:cNvSpPr/>
      </dsp:nvSpPr>
      <dsp:spPr>
        <a:xfrm>
          <a:off x="9057148" y="1545070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77F9A64-81D5-43B8-85D5-4E26FC85D5DB}">
      <dsp:nvSpPr>
        <dsp:cNvPr id="0" name=""/>
        <dsp:cNvSpPr/>
      </dsp:nvSpPr>
      <dsp:spPr>
        <a:xfrm>
          <a:off x="9057148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BF952D-051A-477D-A314-3B88EEC73EBF}">
      <dsp:nvSpPr>
        <dsp:cNvPr id="0" name=""/>
        <dsp:cNvSpPr/>
      </dsp:nvSpPr>
      <dsp:spPr>
        <a:xfrm>
          <a:off x="9057148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DB874A-0A32-4351-92B1-6EFE8D2052B6}">
      <dsp:nvSpPr>
        <dsp:cNvPr id="0" name=""/>
        <dsp:cNvSpPr/>
      </dsp:nvSpPr>
      <dsp:spPr>
        <a:xfrm>
          <a:off x="9057148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3AF9ABF-1749-4E8D-B61E-6428DC850552}">
      <dsp:nvSpPr>
        <dsp:cNvPr id="0" name=""/>
        <dsp:cNvSpPr/>
      </dsp:nvSpPr>
      <dsp:spPr>
        <a:xfrm>
          <a:off x="5709614" y="639642"/>
          <a:ext cx="3857634" cy="2678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901"/>
              </a:lnTo>
              <a:lnTo>
                <a:pt x="3857634" y="133901"/>
              </a:lnTo>
              <a:lnTo>
                <a:pt x="3857634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F7C3F8-7F29-4B9E-8778-B24BE59A77FA}">
      <dsp:nvSpPr>
        <dsp:cNvPr id="0" name=""/>
        <dsp:cNvSpPr/>
      </dsp:nvSpPr>
      <dsp:spPr>
        <a:xfrm>
          <a:off x="7514094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ED342A-DBE0-4D8F-A800-535E1A5C6241}">
      <dsp:nvSpPr>
        <dsp:cNvPr id="0" name=""/>
        <dsp:cNvSpPr/>
      </dsp:nvSpPr>
      <dsp:spPr>
        <a:xfrm>
          <a:off x="7514094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5290BF2-CA99-4DCE-8FD5-A87A68A05487}">
      <dsp:nvSpPr>
        <dsp:cNvPr id="0" name=""/>
        <dsp:cNvSpPr/>
      </dsp:nvSpPr>
      <dsp:spPr>
        <a:xfrm>
          <a:off x="7514094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45BBFD-5DC2-4A9F-80EA-BAB90E9597EF}">
      <dsp:nvSpPr>
        <dsp:cNvPr id="0" name=""/>
        <dsp:cNvSpPr/>
      </dsp:nvSpPr>
      <dsp:spPr>
        <a:xfrm>
          <a:off x="5709614" y="639642"/>
          <a:ext cx="2314580" cy="2678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901"/>
              </a:lnTo>
              <a:lnTo>
                <a:pt x="2314580" y="133901"/>
              </a:lnTo>
              <a:lnTo>
                <a:pt x="2314580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2DDBF-E2DB-472F-96A1-CB3462977B0D}">
      <dsp:nvSpPr>
        <dsp:cNvPr id="0" name=""/>
        <dsp:cNvSpPr/>
      </dsp:nvSpPr>
      <dsp:spPr>
        <a:xfrm>
          <a:off x="5971040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B99E8FF-D4F5-4F34-9170-051E9D7C488A}">
      <dsp:nvSpPr>
        <dsp:cNvPr id="0" name=""/>
        <dsp:cNvSpPr/>
      </dsp:nvSpPr>
      <dsp:spPr>
        <a:xfrm>
          <a:off x="5971040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5971040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7F1484-C8B0-456A-A8CB-A757D34C4799}">
      <dsp:nvSpPr>
        <dsp:cNvPr id="0" name=""/>
        <dsp:cNvSpPr/>
      </dsp:nvSpPr>
      <dsp:spPr>
        <a:xfrm>
          <a:off x="5709614" y="639642"/>
          <a:ext cx="771526" cy="2678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901"/>
              </a:lnTo>
              <a:lnTo>
                <a:pt x="771526" y="133901"/>
              </a:lnTo>
              <a:lnTo>
                <a:pt x="771526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4BDD34-D1C7-4858-BAE2-2AB56CB33D78}">
      <dsp:nvSpPr>
        <dsp:cNvPr id="0" name=""/>
        <dsp:cNvSpPr/>
      </dsp:nvSpPr>
      <dsp:spPr>
        <a:xfrm>
          <a:off x="4427986" y="1545070"/>
          <a:ext cx="191287" cy="42083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08328"/>
              </a:lnTo>
              <a:lnTo>
                <a:pt x="191287" y="420832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692FA4-68C7-424B-8174-76B669C1BB11}">
      <dsp:nvSpPr>
        <dsp:cNvPr id="0" name=""/>
        <dsp:cNvSpPr/>
      </dsp:nvSpPr>
      <dsp:spPr>
        <a:xfrm>
          <a:off x="4427986" y="1545070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1765FE-39DB-47DD-A78E-BFDF2EF637BA}">
      <dsp:nvSpPr>
        <dsp:cNvPr id="0" name=""/>
        <dsp:cNvSpPr/>
      </dsp:nvSpPr>
      <dsp:spPr>
        <a:xfrm>
          <a:off x="4427986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2C123-915A-40D9-89F4-37C126D8B05B}">
      <dsp:nvSpPr>
        <dsp:cNvPr id="0" name=""/>
        <dsp:cNvSpPr/>
      </dsp:nvSpPr>
      <dsp:spPr>
        <a:xfrm>
          <a:off x="4427986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4427986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4938087" y="639642"/>
          <a:ext cx="771526" cy="267802"/>
        </a:xfrm>
        <a:custGeom>
          <a:avLst/>
          <a:gdLst/>
          <a:ahLst/>
          <a:cxnLst/>
          <a:rect l="0" t="0" r="0" b="0"/>
          <a:pathLst>
            <a:path>
              <a:moveTo>
                <a:pt x="771526" y="0"/>
              </a:moveTo>
              <a:lnTo>
                <a:pt x="771526" y="133901"/>
              </a:lnTo>
              <a:lnTo>
                <a:pt x="0" y="133901"/>
              </a:lnTo>
              <a:lnTo>
                <a:pt x="0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9325C2-36BD-48F3-BBB6-FAD3A7AB0C84}">
      <dsp:nvSpPr>
        <dsp:cNvPr id="0" name=""/>
        <dsp:cNvSpPr/>
      </dsp:nvSpPr>
      <dsp:spPr>
        <a:xfrm>
          <a:off x="2884933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889123-6DEC-445F-9D90-08F13A0580BD}">
      <dsp:nvSpPr>
        <dsp:cNvPr id="0" name=""/>
        <dsp:cNvSpPr/>
      </dsp:nvSpPr>
      <dsp:spPr>
        <a:xfrm>
          <a:off x="3395033" y="639642"/>
          <a:ext cx="2314580" cy="267802"/>
        </a:xfrm>
        <a:custGeom>
          <a:avLst/>
          <a:gdLst/>
          <a:ahLst/>
          <a:cxnLst/>
          <a:rect l="0" t="0" r="0" b="0"/>
          <a:pathLst>
            <a:path>
              <a:moveTo>
                <a:pt x="2314580" y="0"/>
              </a:moveTo>
              <a:lnTo>
                <a:pt x="2314580" y="133901"/>
              </a:lnTo>
              <a:lnTo>
                <a:pt x="0" y="133901"/>
              </a:lnTo>
              <a:lnTo>
                <a:pt x="0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CD0323-A13F-44A2-8770-703B1843D3A7}">
      <dsp:nvSpPr>
        <dsp:cNvPr id="0" name=""/>
        <dsp:cNvSpPr/>
      </dsp:nvSpPr>
      <dsp:spPr>
        <a:xfrm>
          <a:off x="1341879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1341879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51D3AE-3F59-4ECA-8175-9AED895F1D43}">
      <dsp:nvSpPr>
        <dsp:cNvPr id="0" name=""/>
        <dsp:cNvSpPr/>
      </dsp:nvSpPr>
      <dsp:spPr>
        <a:xfrm>
          <a:off x="1851979" y="639642"/>
          <a:ext cx="3857634" cy="267802"/>
        </a:xfrm>
        <a:custGeom>
          <a:avLst/>
          <a:gdLst/>
          <a:ahLst/>
          <a:cxnLst/>
          <a:rect l="0" t="0" r="0" b="0"/>
          <a:pathLst>
            <a:path>
              <a:moveTo>
                <a:pt x="3857634" y="0"/>
              </a:moveTo>
              <a:lnTo>
                <a:pt x="3857634" y="133901"/>
              </a:lnTo>
              <a:lnTo>
                <a:pt x="0" y="133901"/>
              </a:lnTo>
              <a:lnTo>
                <a:pt x="0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5071988" y="2017"/>
          <a:ext cx="1275251" cy="63762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Tragedy and ‘Macbeth’</a:t>
          </a:r>
        </a:p>
      </dsp:txBody>
      <dsp:txXfrm>
        <a:off x="5071988" y="2017"/>
        <a:ext cx="1275251" cy="637625"/>
      </dsp:txXfrm>
    </dsp:sp>
    <dsp:sp modelId="{4AACEB42-308F-459C-955A-24E5BF3A9E62}">
      <dsp:nvSpPr>
        <dsp:cNvPr id="0" name=""/>
        <dsp:cNvSpPr/>
      </dsp:nvSpPr>
      <dsp:spPr>
        <a:xfrm>
          <a:off x="1214354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Context</a:t>
          </a:r>
        </a:p>
      </dsp:txBody>
      <dsp:txXfrm>
        <a:off x="1214354" y="907445"/>
        <a:ext cx="1275251" cy="637625"/>
      </dsp:txXfrm>
    </dsp:sp>
    <dsp:sp modelId="{337053C6-D7B2-45F9-B451-538BEDF3D36B}">
      <dsp:nvSpPr>
        <dsp:cNvPr id="0" name=""/>
        <dsp:cNvSpPr/>
      </dsp:nvSpPr>
      <dsp:spPr>
        <a:xfrm>
          <a:off x="1533166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Modern versus Jacobean reactions to ‘Macbeth’</a:t>
          </a:r>
        </a:p>
      </dsp:txBody>
      <dsp:txXfrm>
        <a:off x="1533166" y="1812873"/>
        <a:ext cx="1275251" cy="637625"/>
      </dsp:txXfrm>
    </dsp:sp>
    <dsp:sp modelId="{907791FD-DDF0-4C88-A9AB-B04483412C06}">
      <dsp:nvSpPr>
        <dsp:cNvPr id="0" name=""/>
        <dsp:cNvSpPr/>
      </dsp:nvSpPr>
      <dsp:spPr>
        <a:xfrm>
          <a:off x="1533166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How fear helps convey the message of ‘Macbeth’</a:t>
          </a:r>
        </a:p>
      </dsp:txBody>
      <dsp:txXfrm>
        <a:off x="1533166" y="2718301"/>
        <a:ext cx="1275251" cy="637625"/>
      </dsp:txXfrm>
    </dsp:sp>
    <dsp:sp modelId="{152A292F-4807-4B2D-8109-653295994139}">
      <dsp:nvSpPr>
        <dsp:cNvPr id="0" name=""/>
        <dsp:cNvSpPr/>
      </dsp:nvSpPr>
      <dsp:spPr>
        <a:xfrm>
          <a:off x="2757407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Form</a:t>
          </a:r>
        </a:p>
      </dsp:txBody>
      <dsp:txXfrm>
        <a:off x="2757407" y="907445"/>
        <a:ext cx="1275251" cy="637625"/>
      </dsp:txXfrm>
    </dsp:sp>
    <dsp:sp modelId="{6437DED3-7332-4125-8F90-45B0A30480F4}">
      <dsp:nvSpPr>
        <dsp:cNvPr id="0" name=""/>
        <dsp:cNvSpPr/>
      </dsp:nvSpPr>
      <dsp:spPr>
        <a:xfrm>
          <a:off x="3076220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Conventions of Shakespearean Tragedy</a:t>
          </a:r>
        </a:p>
      </dsp:txBody>
      <dsp:txXfrm>
        <a:off x="3076220" y="1812873"/>
        <a:ext cx="1275251" cy="637625"/>
      </dsp:txXfrm>
    </dsp:sp>
    <dsp:sp modelId="{6CA530BF-8391-46E5-8CAC-230C7C30EB5A}">
      <dsp:nvSpPr>
        <dsp:cNvPr id="0" name=""/>
        <dsp:cNvSpPr/>
      </dsp:nvSpPr>
      <dsp:spPr>
        <a:xfrm>
          <a:off x="4300461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Language</a:t>
          </a:r>
        </a:p>
      </dsp:txBody>
      <dsp:txXfrm>
        <a:off x="4300461" y="907445"/>
        <a:ext cx="1275251" cy="637625"/>
      </dsp:txXfrm>
    </dsp:sp>
    <dsp:sp modelId="{78C07248-AB9B-48DB-8803-4B1E7817EAEA}">
      <dsp:nvSpPr>
        <dsp:cNvPr id="0" name=""/>
        <dsp:cNvSpPr/>
      </dsp:nvSpPr>
      <dsp:spPr>
        <a:xfrm>
          <a:off x="4619274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Motif</a:t>
          </a:r>
        </a:p>
      </dsp:txBody>
      <dsp:txXfrm>
        <a:off x="4619274" y="1812873"/>
        <a:ext cx="1275251" cy="637625"/>
      </dsp:txXfrm>
    </dsp:sp>
    <dsp:sp modelId="{192A2419-7AA0-40D9-9BA7-C3430A875C56}">
      <dsp:nvSpPr>
        <dsp:cNvPr id="0" name=""/>
        <dsp:cNvSpPr/>
      </dsp:nvSpPr>
      <dsp:spPr>
        <a:xfrm>
          <a:off x="4619274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Semantic field</a:t>
          </a:r>
        </a:p>
      </dsp:txBody>
      <dsp:txXfrm>
        <a:off x="4619274" y="2718301"/>
        <a:ext cx="1275251" cy="637625"/>
      </dsp:txXfrm>
    </dsp:sp>
    <dsp:sp modelId="{5A4415E7-AA3A-4700-98B4-3226E52C9239}">
      <dsp:nvSpPr>
        <dsp:cNvPr id="0" name=""/>
        <dsp:cNvSpPr/>
      </dsp:nvSpPr>
      <dsp:spPr>
        <a:xfrm>
          <a:off x="4619274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Character as device (foil)</a:t>
          </a:r>
        </a:p>
      </dsp:txBody>
      <dsp:txXfrm>
        <a:off x="4619274" y="3623729"/>
        <a:ext cx="1275251" cy="637625"/>
      </dsp:txXfrm>
    </dsp:sp>
    <dsp:sp modelId="{A314D7B4-CEEF-420F-85F1-8A6630AFDD04}">
      <dsp:nvSpPr>
        <dsp:cNvPr id="0" name=""/>
        <dsp:cNvSpPr/>
      </dsp:nvSpPr>
      <dsp:spPr>
        <a:xfrm>
          <a:off x="4619274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Contrast</a:t>
          </a:r>
        </a:p>
      </dsp:txBody>
      <dsp:txXfrm>
        <a:off x="4619274" y="4529158"/>
        <a:ext cx="1275251" cy="637625"/>
      </dsp:txXfrm>
    </dsp:sp>
    <dsp:sp modelId="{A35ACB03-E6C8-49E8-83DC-DD2496C118E7}">
      <dsp:nvSpPr>
        <dsp:cNvPr id="0" name=""/>
        <dsp:cNvSpPr/>
      </dsp:nvSpPr>
      <dsp:spPr>
        <a:xfrm>
          <a:off x="4619274" y="5434586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Staging</a:t>
          </a:r>
        </a:p>
      </dsp:txBody>
      <dsp:txXfrm>
        <a:off x="4619274" y="5434586"/>
        <a:ext cx="1275251" cy="637625"/>
      </dsp:txXfrm>
    </dsp:sp>
    <dsp:sp modelId="{5157D9FE-AB47-4C7F-B45E-54A97DF16FD2}">
      <dsp:nvSpPr>
        <dsp:cNvPr id="0" name=""/>
        <dsp:cNvSpPr/>
      </dsp:nvSpPr>
      <dsp:spPr>
        <a:xfrm>
          <a:off x="5843515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Structure 1</a:t>
          </a:r>
        </a:p>
      </dsp:txBody>
      <dsp:txXfrm>
        <a:off x="5843515" y="907445"/>
        <a:ext cx="1275251" cy="637625"/>
      </dsp:txXfrm>
    </dsp:sp>
    <dsp:sp modelId="{0B3720BE-5DC6-44D9-9CE6-755AFDE6ED20}">
      <dsp:nvSpPr>
        <dsp:cNvPr id="0" name=""/>
        <dsp:cNvSpPr/>
      </dsp:nvSpPr>
      <dsp:spPr>
        <a:xfrm>
          <a:off x="6162328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Dramatic irony</a:t>
          </a:r>
        </a:p>
      </dsp:txBody>
      <dsp:txXfrm>
        <a:off x="6162328" y="1812873"/>
        <a:ext cx="1275251" cy="637625"/>
      </dsp:txXfrm>
    </dsp:sp>
    <dsp:sp modelId="{9071C96E-F6EB-4C74-9500-561BF93FBEDC}">
      <dsp:nvSpPr>
        <dsp:cNvPr id="0" name=""/>
        <dsp:cNvSpPr/>
      </dsp:nvSpPr>
      <dsp:spPr>
        <a:xfrm>
          <a:off x="6162328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Soliloquy</a:t>
          </a:r>
        </a:p>
      </dsp:txBody>
      <dsp:txXfrm>
        <a:off x="6162328" y="2718301"/>
        <a:ext cx="1275251" cy="637625"/>
      </dsp:txXfrm>
    </dsp:sp>
    <dsp:sp modelId="{03F23493-885A-4227-8053-3F9491645E6B}">
      <dsp:nvSpPr>
        <dsp:cNvPr id="0" name=""/>
        <dsp:cNvSpPr/>
      </dsp:nvSpPr>
      <dsp:spPr>
        <a:xfrm>
          <a:off x="6162328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Rhyme and rhyming couplets</a:t>
          </a:r>
        </a:p>
      </dsp:txBody>
      <dsp:txXfrm>
        <a:off x="6162328" y="3623729"/>
        <a:ext cx="1275251" cy="637625"/>
      </dsp:txXfrm>
    </dsp:sp>
    <dsp:sp modelId="{6FBE0DBC-6BF1-41CA-92DC-01F7234187CD}">
      <dsp:nvSpPr>
        <dsp:cNvPr id="0" name=""/>
        <dsp:cNvSpPr/>
      </dsp:nvSpPr>
      <dsp:spPr>
        <a:xfrm>
          <a:off x="7386569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Analytical Writing</a:t>
          </a:r>
        </a:p>
      </dsp:txBody>
      <dsp:txXfrm>
        <a:off x="7386569" y="907445"/>
        <a:ext cx="1275251" cy="637625"/>
      </dsp:txXfrm>
    </dsp:sp>
    <dsp:sp modelId="{93BE1464-E401-416A-9FF3-99E9D8E0ED93}">
      <dsp:nvSpPr>
        <dsp:cNvPr id="0" name=""/>
        <dsp:cNvSpPr/>
      </dsp:nvSpPr>
      <dsp:spPr>
        <a:xfrm>
          <a:off x="7705381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Consolidate WHAT-HOW-WHY paragraphs</a:t>
          </a:r>
        </a:p>
      </dsp:txBody>
      <dsp:txXfrm>
        <a:off x="7705381" y="1812873"/>
        <a:ext cx="1275251" cy="637625"/>
      </dsp:txXfrm>
    </dsp:sp>
    <dsp:sp modelId="{D63FB6C6-0FBB-4EDF-88F2-3D66B23DC2BE}">
      <dsp:nvSpPr>
        <dsp:cNvPr id="0" name=""/>
        <dsp:cNvSpPr/>
      </dsp:nvSpPr>
      <dsp:spPr>
        <a:xfrm>
          <a:off x="7705381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Create a thesis/argument</a:t>
          </a:r>
        </a:p>
      </dsp:txBody>
      <dsp:txXfrm>
        <a:off x="7705381" y="2718301"/>
        <a:ext cx="1275251" cy="637625"/>
      </dsp:txXfrm>
    </dsp:sp>
    <dsp:sp modelId="{DCB0CBF7-DE9D-48B8-B2C2-EA6B93829FA0}">
      <dsp:nvSpPr>
        <dsp:cNvPr id="0" name=""/>
        <dsp:cNvSpPr/>
      </dsp:nvSpPr>
      <dsp:spPr>
        <a:xfrm>
          <a:off x="7705381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Write an introduction</a:t>
          </a:r>
        </a:p>
      </dsp:txBody>
      <dsp:txXfrm>
        <a:off x="7705381" y="3623729"/>
        <a:ext cx="1275251" cy="637625"/>
      </dsp:txXfrm>
    </dsp:sp>
    <dsp:sp modelId="{A9253893-70BE-4002-BD3F-428B9FE80B5A}">
      <dsp:nvSpPr>
        <dsp:cNvPr id="0" name=""/>
        <dsp:cNvSpPr/>
      </dsp:nvSpPr>
      <dsp:spPr>
        <a:xfrm>
          <a:off x="8929622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Key Skills </a:t>
          </a:r>
        </a:p>
      </dsp:txBody>
      <dsp:txXfrm>
        <a:off x="8929622" y="907445"/>
        <a:ext cx="1275251" cy="637625"/>
      </dsp:txXfrm>
    </dsp:sp>
    <dsp:sp modelId="{99A8B359-8CE1-4239-A6D9-D105591F5A10}">
      <dsp:nvSpPr>
        <dsp:cNvPr id="0" name=""/>
        <dsp:cNvSpPr/>
      </dsp:nvSpPr>
      <dsp:spPr>
        <a:xfrm>
          <a:off x="9248435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Extracting explicit and implicit information</a:t>
          </a:r>
        </a:p>
      </dsp:txBody>
      <dsp:txXfrm>
        <a:off x="9248435" y="1812873"/>
        <a:ext cx="1275251" cy="637625"/>
      </dsp:txXfrm>
    </dsp:sp>
    <dsp:sp modelId="{7E67A929-5C5C-4283-A016-34C284017FD5}">
      <dsp:nvSpPr>
        <dsp:cNvPr id="0" name=""/>
        <dsp:cNvSpPr/>
      </dsp:nvSpPr>
      <dsp:spPr>
        <a:xfrm>
          <a:off x="9248435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Making inferences/drawing conclusions</a:t>
          </a:r>
        </a:p>
      </dsp:txBody>
      <dsp:txXfrm>
        <a:off x="9248435" y="2718301"/>
        <a:ext cx="1275251" cy="637625"/>
      </dsp:txXfrm>
    </dsp:sp>
    <dsp:sp modelId="{A1CC24BE-16B0-48FB-B562-2D285C84EFEB}">
      <dsp:nvSpPr>
        <dsp:cNvPr id="0" name=""/>
        <dsp:cNvSpPr/>
      </dsp:nvSpPr>
      <dsp:spPr>
        <a:xfrm>
          <a:off x="9248435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Identifying a writers’ methods and explaining their effect</a:t>
          </a:r>
        </a:p>
      </dsp:txBody>
      <dsp:txXfrm>
        <a:off x="9248435" y="3623729"/>
        <a:ext cx="1275251" cy="637625"/>
      </dsp:txXfrm>
    </dsp:sp>
    <dsp:sp modelId="{07BB03D5-335E-41BC-BD0C-C1F50FBCD726}">
      <dsp:nvSpPr>
        <dsp:cNvPr id="0" name=""/>
        <dsp:cNvSpPr/>
      </dsp:nvSpPr>
      <dsp:spPr>
        <a:xfrm>
          <a:off x="9248435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Annotating a text</a:t>
          </a:r>
        </a:p>
      </dsp:txBody>
      <dsp:txXfrm>
        <a:off x="9248435" y="4529158"/>
        <a:ext cx="1275251" cy="637625"/>
      </dsp:txXfrm>
    </dsp:sp>
    <dsp:sp modelId="{C159E8FD-030F-482A-B971-E1E65A749995}">
      <dsp:nvSpPr>
        <dsp:cNvPr id="0" name=""/>
        <dsp:cNvSpPr/>
      </dsp:nvSpPr>
      <dsp:spPr>
        <a:xfrm>
          <a:off x="9248435" y="5434586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Making references/selecting quotations</a:t>
          </a:r>
        </a:p>
      </dsp:txBody>
      <dsp:txXfrm>
        <a:off x="9248435" y="5434586"/>
        <a:ext cx="1275251" cy="6376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6A8D4A-641E-4268-944C-3968822F8400}">
      <dsp:nvSpPr>
        <dsp:cNvPr id="0" name=""/>
        <dsp:cNvSpPr/>
      </dsp:nvSpPr>
      <dsp:spPr>
        <a:xfrm>
          <a:off x="9057148" y="1545070"/>
          <a:ext cx="191287" cy="42083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08328"/>
              </a:lnTo>
              <a:lnTo>
                <a:pt x="191287" y="420832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A3C90BA-CCAD-49F3-85FD-D59C6B95BE0D}">
      <dsp:nvSpPr>
        <dsp:cNvPr id="0" name=""/>
        <dsp:cNvSpPr/>
      </dsp:nvSpPr>
      <dsp:spPr>
        <a:xfrm>
          <a:off x="9057148" y="1545070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77F9A64-81D5-43B8-85D5-4E26FC85D5DB}">
      <dsp:nvSpPr>
        <dsp:cNvPr id="0" name=""/>
        <dsp:cNvSpPr/>
      </dsp:nvSpPr>
      <dsp:spPr>
        <a:xfrm>
          <a:off x="9057148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BF952D-051A-477D-A314-3B88EEC73EBF}">
      <dsp:nvSpPr>
        <dsp:cNvPr id="0" name=""/>
        <dsp:cNvSpPr/>
      </dsp:nvSpPr>
      <dsp:spPr>
        <a:xfrm>
          <a:off x="9057148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DB874A-0A32-4351-92B1-6EFE8D2052B6}">
      <dsp:nvSpPr>
        <dsp:cNvPr id="0" name=""/>
        <dsp:cNvSpPr/>
      </dsp:nvSpPr>
      <dsp:spPr>
        <a:xfrm>
          <a:off x="9057148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3AF9ABF-1749-4E8D-B61E-6428DC850552}">
      <dsp:nvSpPr>
        <dsp:cNvPr id="0" name=""/>
        <dsp:cNvSpPr/>
      </dsp:nvSpPr>
      <dsp:spPr>
        <a:xfrm>
          <a:off x="5709614" y="639642"/>
          <a:ext cx="3857634" cy="2678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901"/>
              </a:lnTo>
              <a:lnTo>
                <a:pt x="3857634" y="133901"/>
              </a:lnTo>
              <a:lnTo>
                <a:pt x="3857634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F7C3F8-7F29-4B9E-8778-B24BE59A77FA}">
      <dsp:nvSpPr>
        <dsp:cNvPr id="0" name=""/>
        <dsp:cNvSpPr/>
      </dsp:nvSpPr>
      <dsp:spPr>
        <a:xfrm>
          <a:off x="7514094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ED342A-DBE0-4D8F-A800-535E1A5C6241}">
      <dsp:nvSpPr>
        <dsp:cNvPr id="0" name=""/>
        <dsp:cNvSpPr/>
      </dsp:nvSpPr>
      <dsp:spPr>
        <a:xfrm>
          <a:off x="7514094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5290BF2-CA99-4DCE-8FD5-A87A68A05487}">
      <dsp:nvSpPr>
        <dsp:cNvPr id="0" name=""/>
        <dsp:cNvSpPr/>
      </dsp:nvSpPr>
      <dsp:spPr>
        <a:xfrm>
          <a:off x="7514094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45BBFD-5DC2-4A9F-80EA-BAB90E9597EF}">
      <dsp:nvSpPr>
        <dsp:cNvPr id="0" name=""/>
        <dsp:cNvSpPr/>
      </dsp:nvSpPr>
      <dsp:spPr>
        <a:xfrm>
          <a:off x="5709614" y="639642"/>
          <a:ext cx="2314580" cy="2678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901"/>
              </a:lnTo>
              <a:lnTo>
                <a:pt x="2314580" y="133901"/>
              </a:lnTo>
              <a:lnTo>
                <a:pt x="2314580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2DDBF-E2DB-472F-96A1-CB3462977B0D}">
      <dsp:nvSpPr>
        <dsp:cNvPr id="0" name=""/>
        <dsp:cNvSpPr/>
      </dsp:nvSpPr>
      <dsp:spPr>
        <a:xfrm>
          <a:off x="5971040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B99E8FF-D4F5-4F34-9170-051E9D7C488A}">
      <dsp:nvSpPr>
        <dsp:cNvPr id="0" name=""/>
        <dsp:cNvSpPr/>
      </dsp:nvSpPr>
      <dsp:spPr>
        <a:xfrm>
          <a:off x="5971040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5971040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7F1484-C8B0-456A-A8CB-A757D34C4799}">
      <dsp:nvSpPr>
        <dsp:cNvPr id="0" name=""/>
        <dsp:cNvSpPr/>
      </dsp:nvSpPr>
      <dsp:spPr>
        <a:xfrm>
          <a:off x="5709614" y="639642"/>
          <a:ext cx="771526" cy="2678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901"/>
              </a:lnTo>
              <a:lnTo>
                <a:pt x="771526" y="133901"/>
              </a:lnTo>
              <a:lnTo>
                <a:pt x="771526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4BDD34-D1C7-4858-BAE2-2AB56CB33D78}">
      <dsp:nvSpPr>
        <dsp:cNvPr id="0" name=""/>
        <dsp:cNvSpPr/>
      </dsp:nvSpPr>
      <dsp:spPr>
        <a:xfrm>
          <a:off x="4427986" y="1545070"/>
          <a:ext cx="191287" cy="42083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08328"/>
              </a:lnTo>
              <a:lnTo>
                <a:pt x="191287" y="420832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692FA4-68C7-424B-8174-76B669C1BB11}">
      <dsp:nvSpPr>
        <dsp:cNvPr id="0" name=""/>
        <dsp:cNvSpPr/>
      </dsp:nvSpPr>
      <dsp:spPr>
        <a:xfrm>
          <a:off x="4427986" y="1545070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1765FE-39DB-47DD-A78E-BFDF2EF637BA}">
      <dsp:nvSpPr>
        <dsp:cNvPr id="0" name=""/>
        <dsp:cNvSpPr/>
      </dsp:nvSpPr>
      <dsp:spPr>
        <a:xfrm>
          <a:off x="4427986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2C123-915A-40D9-89F4-37C126D8B05B}">
      <dsp:nvSpPr>
        <dsp:cNvPr id="0" name=""/>
        <dsp:cNvSpPr/>
      </dsp:nvSpPr>
      <dsp:spPr>
        <a:xfrm>
          <a:off x="4427986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4427986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4938087" y="639642"/>
          <a:ext cx="771526" cy="267802"/>
        </a:xfrm>
        <a:custGeom>
          <a:avLst/>
          <a:gdLst/>
          <a:ahLst/>
          <a:cxnLst/>
          <a:rect l="0" t="0" r="0" b="0"/>
          <a:pathLst>
            <a:path>
              <a:moveTo>
                <a:pt x="771526" y="0"/>
              </a:moveTo>
              <a:lnTo>
                <a:pt x="771526" y="133901"/>
              </a:lnTo>
              <a:lnTo>
                <a:pt x="0" y="133901"/>
              </a:lnTo>
              <a:lnTo>
                <a:pt x="0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9325C2-36BD-48F3-BBB6-FAD3A7AB0C84}">
      <dsp:nvSpPr>
        <dsp:cNvPr id="0" name=""/>
        <dsp:cNvSpPr/>
      </dsp:nvSpPr>
      <dsp:spPr>
        <a:xfrm>
          <a:off x="2884933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889123-6DEC-445F-9D90-08F13A0580BD}">
      <dsp:nvSpPr>
        <dsp:cNvPr id="0" name=""/>
        <dsp:cNvSpPr/>
      </dsp:nvSpPr>
      <dsp:spPr>
        <a:xfrm>
          <a:off x="3395033" y="639642"/>
          <a:ext cx="2314580" cy="267802"/>
        </a:xfrm>
        <a:custGeom>
          <a:avLst/>
          <a:gdLst/>
          <a:ahLst/>
          <a:cxnLst/>
          <a:rect l="0" t="0" r="0" b="0"/>
          <a:pathLst>
            <a:path>
              <a:moveTo>
                <a:pt x="2314580" y="0"/>
              </a:moveTo>
              <a:lnTo>
                <a:pt x="2314580" y="133901"/>
              </a:lnTo>
              <a:lnTo>
                <a:pt x="0" y="133901"/>
              </a:lnTo>
              <a:lnTo>
                <a:pt x="0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CD0323-A13F-44A2-8770-703B1843D3A7}">
      <dsp:nvSpPr>
        <dsp:cNvPr id="0" name=""/>
        <dsp:cNvSpPr/>
      </dsp:nvSpPr>
      <dsp:spPr>
        <a:xfrm>
          <a:off x="1341879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1341879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51D3AE-3F59-4ECA-8175-9AED895F1D43}">
      <dsp:nvSpPr>
        <dsp:cNvPr id="0" name=""/>
        <dsp:cNvSpPr/>
      </dsp:nvSpPr>
      <dsp:spPr>
        <a:xfrm>
          <a:off x="1851979" y="639642"/>
          <a:ext cx="3857634" cy="267802"/>
        </a:xfrm>
        <a:custGeom>
          <a:avLst/>
          <a:gdLst/>
          <a:ahLst/>
          <a:cxnLst/>
          <a:rect l="0" t="0" r="0" b="0"/>
          <a:pathLst>
            <a:path>
              <a:moveTo>
                <a:pt x="3857634" y="0"/>
              </a:moveTo>
              <a:lnTo>
                <a:pt x="3857634" y="133901"/>
              </a:lnTo>
              <a:lnTo>
                <a:pt x="0" y="133901"/>
              </a:lnTo>
              <a:lnTo>
                <a:pt x="0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5071988" y="2017"/>
          <a:ext cx="1275251" cy="63762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Tragedy and ‘Macbeth’</a:t>
          </a:r>
        </a:p>
      </dsp:txBody>
      <dsp:txXfrm>
        <a:off x="5071988" y="2017"/>
        <a:ext cx="1275251" cy="637625"/>
      </dsp:txXfrm>
    </dsp:sp>
    <dsp:sp modelId="{4AACEB42-308F-459C-955A-24E5BF3A9E62}">
      <dsp:nvSpPr>
        <dsp:cNvPr id="0" name=""/>
        <dsp:cNvSpPr/>
      </dsp:nvSpPr>
      <dsp:spPr>
        <a:xfrm>
          <a:off x="1214354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Context</a:t>
          </a:r>
        </a:p>
      </dsp:txBody>
      <dsp:txXfrm>
        <a:off x="1214354" y="907445"/>
        <a:ext cx="1275251" cy="637625"/>
      </dsp:txXfrm>
    </dsp:sp>
    <dsp:sp modelId="{337053C6-D7B2-45F9-B451-538BEDF3D36B}">
      <dsp:nvSpPr>
        <dsp:cNvPr id="0" name=""/>
        <dsp:cNvSpPr/>
      </dsp:nvSpPr>
      <dsp:spPr>
        <a:xfrm>
          <a:off x="1533166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Modern versus Jacobean reactions to ‘Macbeth’</a:t>
          </a:r>
        </a:p>
      </dsp:txBody>
      <dsp:txXfrm>
        <a:off x="1533166" y="1812873"/>
        <a:ext cx="1275251" cy="637625"/>
      </dsp:txXfrm>
    </dsp:sp>
    <dsp:sp modelId="{907791FD-DDF0-4C88-A9AB-B04483412C06}">
      <dsp:nvSpPr>
        <dsp:cNvPr id="0" name=""/>
        <dsp:cNvSpPr/>
      </dsp:nvSpPr>
      <dsp:spPr>
        <a:xfrm>
          <a:off x="1533166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How fear helps convey the message of ‘Macbeth’</a:t>
          </a:r>
        </a:p>
      </dsp:txBody>
      <dsp:txXfrm>
        <a:off x="1533166" y="2718301"/>
        <a:ext cx="1275251" cy="637625"/>
      </dsp:txXfrm>
    </dsp:sp>
    <dsp:sp modelId="{152A292F-4807-4B2D-8109-653295994139}">
      <dsp:nvSpPr>
        <dsp:cNvPr id="0" name=""/>
        <dsp:cNvSpPr/>
      </dsp:nvSpPr>
      <dsp:spPr>
        <a:xfrm>
          <a:off x="2757407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Form</a:t>
          </a:r>
        </a:p>
      </dsp:txBody>
      <dsp:txXfrm>
        <a:off x="2757407" y="907445"/>
        <a:ext cx="1275251" cy="637625"/>
      </dsp:txXfrm>
    </dsp:sp>
    <dsp:sp modelId="{6437DED3-7332-4125-8F90-45B0A30480F4}">
      <dsp:nvSpPr>
        <dsp:cNvPr id="0" name=""/>
        <dsp:cNvSpPr/>
      </dsp:nvSpPr>
      <dsp:spPr>
        <a:xfrm>
          <a:off x="3076220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Conventions of Shakespearean Tragedy</a:t>
          </a:r>
        </a:p>
      </dsp:txBody>
      <dsp:txXfrm>
        <a:off x="3076220" y="1812873"/>
        <a:ext cx="1275251" cy="637625"/>
      </dsp:txXfrm>
    </dsp:sp>
    <dsp:sp modelId="{6CA530BF-8391-46E5-8CAC-230C7C30EB5A}">
      <dsp:nvSpPr>
        <dsp:cNvPr id="0" name=""/>
        <dsp:cNvSpPr/>
      </dsp:nvSpPr>
      <dsp:spPr>
        <a:xfrm>
          <a:off x="4300461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Language</a:t>
          </a:r>
        </a:p>
      </dsp:txBody>
      <dsp:txXfrm>
        <a:off x="4300461" y="907445"/>
        <a:ext cx="1275251" cy="637625"/>
      </dsp:txXfrm>
    </dsp:sp>
    <dsp:sp modelId="{78C07248-AB9B-48DB-8803-4B1E7817EAEA}">
      <dsp:nvSpPr>
        <dsp:cNvPr id="0" name=""/>
        <dsp:cNvSpPr/>
      </dsp:nvSpPr>
      <dsp:spPr>
        <a:xfrm>
          <a:off x="4619274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Motif</a:t>
          </a:r>
        </a:p>
      </dsp:txBody>
      <dsp:txXfrm>
        <a:off x="4619274" y="1812873"/>
        <a:ext cx="1275251" cy="637625"/>
      </dsp:txXfrm>
    </dsp:sp>
    <dsp:sp modelId="{192A2419-7AA0-40D9-9BA7-C3430A875C56}">
      <dsp:nvSpPr>
        <dsp:cNvPr id="0" name=""/>
        <dsp:cNvSpPr/>
      </dsp:nvSpPr>
      <dsp:spPr>
        <a:xfrm>
          <a:off x="4619274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Semantic field</a:t>
          </a:r>
        </a:p>
      </dsp:txBody>
      <dsp:txXfrm>
        <a:off x="4619274" y="2718301"/>
        <a:ext cx="1275251" cy="637625"/>
      </dsp:txXfrm>
    </dsp:sp>
    <dsp:sp modelId="{5A4415E7-AA3A-4700-98B4-3226E52C9239}">
      <dsp:nvSpPr>
        <dsp:cNvPr id="0" name=""/>
        <dsp:cNvSpPr/>
      </dsp:nvSpPr>
      <dsp:spPr>
        <a:xfrm>
          <a:off x="4619274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Character as device (foil)</a:t>
          </a:r>
        </a:p>
      </dsp:txBody>
      <dsp:txXfrm>
        <a:off x="4619274" y="3623729"/>
        <a:ext cx="1275251" cy="637625"/>
      </dsp:txXfrm>
    </dsp:sp>
    <dsp:sp modelId="{A314D7B4-CEEF-420F-85F1-8A6630AFDD04}">
      <dsp:nvSpPr>
        <dsp:cNvPr id="0" name=""/>
        <dsp:cNvSpPr/>
      </dsp:nvSpPr>
      <dsp:spPr>
        <a:xfrm>
          <a:off x="4619274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Contrast</a:t>
          </a:r>
        </a:p>
      </dsp:txBody>
      <dsp:txXfrm>
        <a:off x="4619274" y="4529158"/>
        <a:ext cx="1275251" cy="637625"/>
      </dsp:txXfrm>
    </dsp:sp>
    <dsp:sp modelId="{A35ACB03-E6C8-49E8-83DC-DD2496C118E7}">
      <dsp:nvSpPr>
        <dsp:cNvPr id="0" name=""/>
        <dsp:cNvSpPr/>
      </dsp:nvSpPr>
      <dsp:spPr>
        <a:xfrm>
          <a:off x="4619274" y="5434586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Staging</a:t>
          </a:r>
        </a:p>
      </dsp:txBody>
      <dsp:txXfrm>
        <a:off x="4619274" y="5434586"/>
        <a:ext cx="1275251" cy="637625"/>
      </dsp:txXfrm>
    </dsp:sp>
    <dsp:sp modelId="{5157D9FE-AB47-4C7F-B45E-54A97DF16FD2}">
      <dsp:nvSpPr>
        <dsp:cNvPr id="0" name=""/>
        <dsp:cNvSpPr/>
      </dsp:nvSpPr>
      <dsp:spPr>
        <a:xfrm>
          <a:off x="5843515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Structure 1</a:t>
          </a:r>
        </a:p>
      </dsp:txBody>
      <dsp:txXfrm>
        <a:off x="5843515" y="907445"/>
        <a:ext cx="1275251" cy="637625"/>
      </dsp:txXfrm>
    </dsp:sp>
    <dsp:sp modelId="{0B3720BE-5DC6-44D9-9CE6-755AFDE6ED20}">
      <dsp:nvSpPr>
        <dsp:cNvPr id="0" name=""/>
        <dsp:cNvSpPr/>
      </dsp:nvSpPr>
      <dsp:spPr>
        <a:xfrm>
          <a:off x="6162328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Dramatic irony</a:t>
          </a:r>
        </a:p>
      </dsp:txBody>
      <dsp:txXfrm>
        <a:off x="6162328" y="1812873"/>
        <a:ext cx="1275251" cy="637625"/>
      </dsp:txXfrm>
    </dsp:sp>
    <dsp:sp modelId="{9071C96E-F6EB-4C74-9500-561BF93FBEDC}">
      <dsp:nvSpPr>
        <dsp:cNvPr id="0" name=""/>
        <dsp:cNvSpPr/>
      </dsp:nvSpPr>
      <dsp:spPr>
        <a:xfrm>
          <a:off x="6162328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Soliloquy</a:t>
          </a:r>
        </a:p>
      </dsp:txBody>
      <dsp:txXfrm>
        <a:off x="6162328" y="2718301"/>
        <a:ext cx="1275251" cy="637625"/>
      </dsp:txXfrm>
    </dsp:sp>
    <dsp:sp modelId="{03F23493-885A-4227-8053-3F9491645E6B}">
      <dsp:nvSpPr>
        <dsp:cNvPr id="0" name=""/>
        <dsp:cNvSpPr/>
      </dsp:nvSpPr>
      <dsp:spPr>
        <a:xfrm>
          <a:off x="6162328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Rhyme and rhyming couplets</a:t>
          </a:r>
        </a:p>
      </dsp:txBody>
      <dsp:txXfrm>
        <a:off x="6162328" y="3623729"/>
        <a:ext cx="1275251" cy="637625"/>
      </dsp:txXfrm>
    </dsp:sp>
    <dsp:sp modelId="{6FBE0DBC-6BF1-41CA-92DC-01F7234187CD}">
      <dsp:nvSpPr>
        <dsp:cNvPr id="0" name=""/>
        <dsp:cNvSpPr/>
      </dsp:nvSpPr>
      <dsp:spPr>
        <a:xfrm>
          <a:off x="7386569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Analytical Writing</a:t>
          </a:r>
        </a:p>
      </dsp:txBody>
      <dsp:txXfrm>
        <a:off x="7386569" y="907445"/>
        <a:ext cx="1275251" cy="637625"/>
      </dsp:txXfrm>
    </dsp:sp>
    <dsp:sp modelId="{93BE1464-E401-416A-9FF3-99E9D8E0ED93}">
      <dsp:nvSpPr>
        <dsp:cNvPr id="0" name=""/>
        <dsp:cNvSpPr/>
      </dsp:nvSpPr>
      <dsp:spPr>
        <a:xfrm>
          <a:off x="7705381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Consolidate WHAT-HOW-WHY paragraphs</a:t>
          </a:r>
        </a:p>
      </dsp:txBody>
      <dsp:txXfrm>
        <a:off x="7705381" y="1812873"/>
        <a:ext cx="1275251" cy="637625"/>
      </dsp:txXfrm>
    </dsp:sp>
    <dsp:sp modelId="{D63FB6C6-0FBB-4EDF-88F2-3D66B23DC2BE}">
      <dsp:nvSpPr>
        <dsp:cNvPr id="0" name=""/>
        <dsp:cNvSpPr/>
      </dsp:nvSpPr>
      <dsp:spPr>
        <a:xfrm>
          <a:off x="7705381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Create a thesis/argument</a:t>
          </a:r>
        </a:p>
      </dsp:txBody>
      <dsp:txXfrm>
        <a:off x="7705381" y="2718301"/>
        <a:ext cx="1275251" cy="637625"/>
      </dsp:txXfrm>
    </dsp:sp>
    <dsp:sp modelId="{DCB0CBF7-DE9D-48B8-B2C2-EA6B93829FA0}">
      <dsp:nvSpPr>
        <dsp:cNvPr id="0" name=""/>
        <dsp:cNvSpPr/>
      </dsp:nvSpPr>
      <dsp:spPr>
        <a:xfrm>
          <a:off x="7705381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Write an introduction</a:t>
          </a:r>
        </a:p>
      </dsp:txBody>
      <dsp:txXfrm>
        <a:off x="7705381" y="3623729"/>
        <a:ext cx="1275251" cy="637625"/>
      </dsp:txXfrm>
    </dsp:sp>
    <dsp:sp modelId="{A9253893-70BE-4002-BD3F-428B9FE80B5A}">
      <dsp:nvSpPr>
        <dsp:cNvPr id="0" name=""/>
        <dsp:cNvSpPr/>
      </dsp:nvSpPr>
      <dsp:spPr>
        <a:xfrm>
          <a:off x="8929622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Key Skills </a:t>
          </a:r>
        </a:p>
      </dsp:txBody>
      <dsp:txXfrm>
        <a:off x="8929622" y="907445"/>
        <a:ext cx="1275251" cy="637625"/>
      </dsp:txXfrm>
    </dsp:sp>
    <dsp:sp modelId="{99A8B359-8CE1-4239-A6D9-D105591F5A10}">
      <dsp:nvSpPr>
        <dsp:cNvPr id="0" name=""/>
        <dsp:cNvSpPr/>
      </dsp:nvSpPr>
      <dsp:spPr>
        <a:xfrm>
          <a:off x="9248435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Extracting explicit and implicit information</a:t>
          </a:r>
        </a:p>
      </dsp:txBody>
      <dsp:txXfrm>
        <a:off x="9248435" y="1812873"/>
        <a:ext cx="1275251" cy="637625"/>
      </dsp:txXfrm>
    </dsp:sp>
    <dsp:sp modelId="{7E67A929-5C5C-4283-A016-34C284017FD5}">
      <dsp:nvSpPr>
        <dsp:cNvPr id="0" name=""/>
        <dsp:cNvSpPr/>
      </dsp:nvSpPr>
      <dsp:spPr>
        <a:xfrm>
          <a:off x="9248435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Making inferences/drawing conclusions</a:t>
          </a:r>
        </a:p>
      </dsp:txBody>
      <dsp:txXfrm>
        <a:off x="9248435" y="2718301"/>
        <a:ext cx="1275251" cy="637625"/>
      </dsp:txXfrm>
    </dsp:sp>
    <dsp:sp modelId="{A1CC24BE-16B0-48FB-B562-2D285C84EFEB}">
      <dsp:nvSpPr>
        <dsp:cNvPr id="0" name=""/>
        <dsp:cNvSpPr/>
      </dsp:nvSpPr>
      <dsp:spPr>
        <a:xfrm>
          <a:off x="9248435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Identifying a writers’ methods and explaining their effect</a:t>
          </a:r>
        </a:p>
      </dsp:txBody>
      <dsp:txXfrm>
        <a:off x="9248435" y="3623729"/>
        <a:ext cx="1275251" cy="637625"/>
      </dsp:txXfrm>
    </dsp:sp>
    <dsp:sp modelId="{07BB03D5-335E-41BC-BD0C-C1F50FBCD726}">
      <dsp:nvSpPr>
        <dsp:cNvPr id="0" name=""/>
        <dsp:cNvSpPr/>
      </dsp:nvSpPr>
      <dsp:spPr>
        <a:xfrm>
          <a:off x="9248435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Annotating a text</a:t>
          </a:r>
        </a:p>
      </dsp:txBody>
      <dsp:txXfrm>
        <a:off x="9248435" y="4529158"/>
        <a:ext cx="1275251" cy="637625"/>
      </dsp:txXfrm>
    </dsp:sp>
    <dsp:sp modelId="{C159E8FD-030F-482A-B971-E1E65A749995}">
      <dsp:nvSpPr>
        <dsp:cNvPr id="0" name=""/>
        <dsp:cNvSpPr/>
      </dsp:nvSpPr>
      <dsp:spPr>
        <a:xfrm>
          <a:off x="9248435" y="5434586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Making references/selecting quotations</a:t>
          </a:r>
        </a:p>
      </dsp:txBody>
      <dsp:txXfrm>
        <a:off x="9248435" y="5434586"/>
        <a:ext cx="1275251" cy="6376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3F31B8-CFF1-4045-93B8-3A020C339603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5E4A74-7153-4FF0-89B5-12CEC772FB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0942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should be glued into the first page of their exercise book. Explain what a knowledge hierarchy is and how we will return to it at the end of the term when we come to revise.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E4A74-7153-4FF0-89B5-12CEC772FB2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4099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4813B6-0E2B-B493-6800-2F5F32F856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AA21FC-38C8-FE30-DB87-9C41F4FB22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501A429-AC4B-B6F9-A11A-93832F26FE3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should be glued into the first page of their exercise book. Explain what a knowledge hierarchy is and how we will return to it at the end of the term when we come to revise.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6B0F08-CC9A-8EA4-FF6F-A1216AB7035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E4A74-7153-4FF0-89B5-12CEC772FB2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53903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FD8BE-7C4D-62D9-7536-74354157C7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55A22F-E1F7-485C-DF8C-69F4A1C5F7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BDB673-E564-F100-0BC1-379171BA3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E26599-506D-3215-519D-B863B2758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10B1D8-22EC-6E0B-C40F-01202583A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298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9886B-5480-9930-4AC5-C412B880A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9CE0DF-4E07-B55E-26AD-C974D97F2C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DD7C0-FC58-DBC1-A92D-C5935DF96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B92000-397B-2ED9-5892-73ACFA1DF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08A3F-A2B0-9F26-2AE3-EAFB0E2C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005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D625D-3377-BEF9-30BA-BCB145416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C478C3-D7DE-8B4A-E10F-C8F1FE1586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ECC135-C558-D02A-31F0-28FEE91FE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C99521-B6C6-B01A-18B3-1667D0AAD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A55E79-01B4-49B3-152E-9F610715D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0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BC987-7E1A-E006-D239-5F3DC1782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01139E-46D9-F38E-4B7D-394BC6E839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B8DE0C-A842-1C13-2970-F8C695D90C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32D534-9279-A3C1-1D9A-2201A621F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9937EF-337A-6F5E-7047-6448DB912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827DF9-BCC2-C679-EBD6-9EB63B41B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939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16DA5-8B09-6DC3-0876-DD4C6605A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1441B1-1DC3-F9A5-5B9E-9472F8F802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31E88A-C48B-365F-9541-AFE2BCC38D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6A9E66-CFA9-85C0-997B-F2FC3203CB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2103DA-AA55-F110-E129-67D5BDA3F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550FEF-8428-A580-7177-18E0E03F6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73253D-4368-1FF1-C686-823A9F4D0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2FA0BB-2373-67C9-2A04-BC4F53697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122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5A6F7-B946-D945-960A-D85E2C8DD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3C32CF-7502-E343-2597-EC4F496A5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64B74D-3F63-2C13-BF3E-275E5F206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F05CB7-2F80-0E87-CFE7-792F92547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826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79FB1E-6586-F8F7-4E3B-8E6EA864D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35C638-E4C9-9D82-FF75-0A8C0AC21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7A28DA-85FB-DCD4-1F1A-E55373C5D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847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6094C9-FBA7-2D16-4AA9-2B994361C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CE707-5B34-CD6B-E937-8FEF335B5C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EA0C34-B989-3110-E3E1-E2C563BEAA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86324A-2FF6-F4CA-2116-487F57CDF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40324E-D829-1348-F8D4-12D227BFE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DB4E4E-3009-F7C6-EFBC-01EA9AC7D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935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333FF-AC3F-EB81-0E50-443E382F9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3A1BBE-5D6F-1251-DE3A-4AB163E66F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76FB2D-CB88-FC9B-6325-22C3DCFFC8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61288E-089B-3560-781B-5BF5A7CCC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F41660-D553-730F-44B7-F8A3B762A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086BAE-C738-D13F-3EB7-9E0AA0561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712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676C4-8F1F-27B0-E148-DE6F93164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27602B-A8CB-E928-2F5E-D6734847CD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D3F78B-9500-BCAE-B21E-57F66CDA5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8885D-773B-8208-6167-9C16AAF6D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BEAB6B-C521-DF94-23F7-B8D96449C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448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DBD26A-01E8-C457-08C2-C1EB316978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15A1D6-B141-85C3-E097-F288355C48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6931E9-A061-179C-41CC-8F123C336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0F9624-97A4-16E8-D55A-7C54709D3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7EA0AF-C4CD-9F8D-E6B2-BBEB0BB65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239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603249" y="1287497"/>
            <a:ext cx="10985502" cy="2324101"/>
          </a:xfrm>
          <a:prstGeom prst="rect">
            <a:avLst/>
          </a:prstGeom>
        </p:spPr>
        <p:txBody>
          <a:bodyPr anchor="b"/>
          <a:lstStyle>
            <a:lvl1pPr>
              <a:defRPr sz="4350" spc="-87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00672" y="3611596"/>
            <a:ext cx="10985501" cy="1828801"/>
          </a:xfrm>
          <a:prstGeom prst="rect">
            <a:avLst/>
          </a:prstGeom>
        </p:spPr>
        <p:txBody>
          <a:bodyPr/>
          <a:lstStyle>
            <a:lvl1pPr marL="0" indent="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1pPr>
            <a:lvl2pPr marL="0" indent="1714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2pPr>
            <a:lvl3pPr marL="0" indent="3429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3pPr>
            <a:lvl4pPr marL="0" indent="5143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4pPr>
            <a:lvl5pPr marL="0" indent="6858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11457432" y="116253"/>
            <a:ext cx="600607" cy="7395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34526" y="6157311"/>
            <a:ext cx="6785398" cy="8679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6596791" y="6591270"/>
            <a:ext cx="5062065" cy="320153"/>
          </a:xfrm>
          <a:prstGeom prst="rect">
            <a:avLst/>
          </a:prstGeom>
        </p:spPr>
        <p:txBody>
          <a:bodyPr lIns="22860" tIns="22860" rIns="22860" bIns="22860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1350" dirty="0"/>
              <a:t>‘We help each other to work hard and be kind’ </a:t>
            </a:r>
          </a:p>
        </p:txBody>
      </p:sp>
    </p:spTree>
    <p:extLst>
      <p:ext uri="{BB962C8B-B14F-4D97-AF65-F5344CB8AC3E}">
        <p14:creationId xmlns:p14="http://schemas.microsoft.com/office/powerpoint/2010/main" val="3008054754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849854-6619-2875-183D-B30C1C7DE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742" y="136526"/>
            <a:ext cx="11976463" cy="764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B471EC-973C-9D09-792C-7D62C1DBE3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9741" y="1060812"/>
            <a:ext cx="11976463" cy="56606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03C2D4-FB6C-21BE-8119-32D72E1CA2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fld id="{159D06D1-2730-4F49-829B-2D506787C659}" type="datetimeFigureOut">
              <a:rPr lang="en-GB" smtClean="0"/>
              <a:pPr/>
              <a:t>13/01/2025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8C4207-DDE6-7A74-74B1-B774D03FAC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0E2EE0-F6D5-66C8-BCDE-8E90D26B79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fld id="{699B0B72-4A8F-4936-AF2B-8773245786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016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rgbClr val="002060"/>
          </a:solidFill>
          <a:latin typeface="Twinkl Light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17845825"/>
              </p:ext>
            </p:extLst>
          </p:nvPr>
        </p:nvGraphicFramePr>
        <p:xfrm>
          <a:off x="696280" y="221136"/>
          <a:ext cx="11738041" cy="6074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10946296" y="832317"/>
            <a:ext cx="1488025" cy="839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b">
            <a:normAutofit fontScale="550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Need To </a:t>
            </a:r>
          </a:p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Know</a:t>
            </a:r>
          </a:p>
        </p:txBody>
      </p:sp>
      <p:sp>
        <p:nvSpPr>
          <p:cNvPr id="2" name="Cloud 1">
            <a:extLst>
              <a:ext uri="{FF2B5EF4-FFF2-40B4-BE49-F238E27FC236}">
                <a16:creationId xmlns:a16="http://schemas.microsoft.com/office/drawing/2014/main" id="{21D781EB-833C-F412-17FD-D2E971B10AFF}"/>
              </a:ext>
            </a:extLst>
          </p:cNvPr>
          <p:cNvSpPr/>
          <p:nvPr/>
        </p:nvSpPr>
        <p:spPr>
          <a:xfrm rot="20718463">
            <a:off x="634870" y="4316438"/>
            <a:ext cx="3108893" cy="1958190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 Light" pitchFamily="2" charset="0"/>
              </a:rPr>
              <a:t>By the end of this term, this is what you are expected to know/be able to do!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9746B6-0621-4E1E-977F-0D663A210B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B51D3AE-3F59-4ECA-8175-9AED895F1D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AACEB42-308F-459C-955A-24E5BF3A9E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71D40DB-5B54-4F62-8ADD-EAB66632AD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37053C6-D7B2-45F9-B451-538BEDF3D3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DCD0323-A13F-44A2-8770-703B1843D3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07791FD-DDF0-4C88-A9AB-B04483412C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C889123-6DEC-445F-9D90-08F13A0580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52A292F-4807-4B2D-8109-6532959941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29325C2-36BD-48F3-BBB6-FAD3A7AB0C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437DED3-7332-4125-8F90-45B0A30480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EA47A45-2456-425B-989C-BB39A48B6D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CA530BF-8391-46E5-8CAC-230C7C30EB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9989B00-CF2A-45AE-9EA2-00B1ABBE69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8C07248-AB9B-48DB-8803-4B1E7817EA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2F2C123-915A-40D9-89F4-37C126D8B0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92A2419-7AA0-40D9-9BA7-C3430A875C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51765FE-39DB-47DD-A78E-BFDF2EF637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A4415E7-AA3A-4700-98B4-3226E52C92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2692FA4-68C7-424B-8174-76B669C1BB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314D7B4-CEEF-420F-85F1-8A6630AFDD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4BDD34-D1C7-4858-BAE2-2AB56CB33D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35ACB03-E6C8-49E8-83DC-DD2496C118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F7F1484-C8B0-456A-A8CB-A757D34C47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57D9FE-AB47-4C7F-B45E-54A97DF16F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863B94-0448-4A95-AA59-386993FAA2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3720BE-5DC6-44D9-9CE6-755AFDE6ED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B99E8FF-D4F5-4F34-9170-051E9D7C48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071C96E-F6EB-4C74-9500-561BF93FBE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102DDBF-E2DB-472F-96A1-CB3462977B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F23493-885A-4227-8053-3F9491645E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645BBFD-5DC2-4A9F-80EA-BAB90E9597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FBE0DBC-6BF1-41CA-92DC-01F7234187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5290BF2-CA99-4DCE-8FD5-A87A68A054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3BE1464-E401-416A-9FF3-99E9D8E0ED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ED342A-DBE0-4D8F-A800-535E1A5C62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63FB6C6-0FBB-4EDF-88F2-3D66B23DC2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8F7C3F8-7F29-4B9E-8778-B24BE59A77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CB0CBF7-DE9D-48B8-B2C2-EA6B93829F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3AF9ABF-1749-4E8D-B61E-6428DC8505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9253893-70BE-4002-BD3F-428B9FE80B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3DB874A-0A32-4351-92B1-6EFE8D2052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9A8B359-8CE1-4239-A6D9-D105591F5A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ABF952D-051A-477D-A314-3B88EEC73E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E67A929-5C5C-4283-A016-34C284017F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77F9A64-81D5-43B8-85D5-4E26FC85D5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1CC24BE-16B0-48FB-B562-2D285C84EF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A3C90BA-CCAD-49F3-85FD-D59C6B95BE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BB03D5-335E-41BC-BD0C-C1F50FBCD7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36A8D4A-641E-4268-944C-3968822F84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159E8FD-030F-482A-B971-E1E65A7499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67D0F3-8BC8-076D-2794-4A3730E29F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EE16ACDA-0E93-1138-B999-4C3CC12472E8}"/>
              </a:ext>
            </a:extLst>
          </p:cNvPr>
          <p:cNvGraphicFramePr/>
          <p:nvPr/>
        </p:nvGraphicFramePr>
        <p:xfrm>
          <a:off x="696280" y="221136"/>
          <a:ext cx="11738041" cy="6074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25C6F8CA-A2C2-2741-6971-BCAC3DDD4427}"/>
              </a:ext>
            </a:extLst>
          </p:cNvPr>
          <p:cNvSpPr txBox="1">
            <a:spLocks/>
          </p:cNvSpPr>
          <p:nvPr/>
        </p:nvSpPr>
        <p:spPr>
          <a:xfrm>
            <a:off x="10946296" y="832317"/>
            <a:ext cx="1488025" cy="839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b">
            <a:normAutofit fontScale="550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Need To </a:t>
            </a:r>
          </a:p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Know</a:t>
            </a:r>
          </a:p>
        </p:txBody>
      </p:sp>
      <p:sp>
        <p:nvSpPr>
          <p:cNvPr id="2" name="Cloud 1">
            <a:extLst>
              <a:ext uri="{FF2B5EF4-FFF2-40B4-BE49-F238E27FC236}">
                <a16:creationId xmlns:a16="http://schemas.microsoft.com/office/drawing/2014/main" id="{00AC7AB9-3F6C-6B81-7C6C-0A22001217B8}"/>
              </a:ext>
            </a:extLst>
          </p:cNvPr>
          <p:cNvSpPr/>
          <p:nvPr/>
        </p:nvSpPr>
        <p:spPr>
          <a:xfrm rot="20718463">
            <a:off x="634870" y="4316438"/>
            <a:ext cx="3108893" cy="1958190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 Light" pitchFamily="2" charset="0"/>
              </a:rPr>
              <a:t>By the end of this term, this is what you are expected to know/be able to do!</a:t>
            </a:r>
          </a:p>
        </p:txBody>
      </p:sp>
    </p:spTree>
    <p:extLst>
      <p:ext uri="{BB962C8B-B14F-4D97-AF65-F5344CB8AC3E}">
        <p14:creationId xmlns:p14="http://schemas.microsoft.com/office/powerpoint/2010/main" val="325847750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9746B6-0621-4E1E-977F-0D663A210B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B51D3AE-3F59-4ECA-8175-9AED895F1D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AACEB42-308F-459C-955A-24E5BF3A9E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71D40DB-5B54-4F62-8ADD-EAB66632AD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37053C6-D7B2-45F9-B451-538BEDF3D3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DCD0323-A13F-44A2-8770-703B1843D3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07791FD-DDF0-4C88-A9AB-B04483412C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C889123-6DEC-445F-9D90-08F13A0580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52A292F-4807-4B2D-8109-6532959941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29325C2-36BD-48F3-BBB6-FAD3A7AB0C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437DED3-7332-4125-8F90-45B0A30480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EA47A45-2456-425B-989C-BB39A48B6D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CA530BF-8391-46E5-8CAC-230C7C30EB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9989B00-CF2A-45AE-9EA2-00B1ABBE69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8C07248-AB9B-48DB-8803-4B1E7817EA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2F2C123-915A-40D9-89F4-37C126D8B0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92A2419-7AA0-40D9-9BA7-C3430A875C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51765FE-39DB-47DD-A78E-BFDF2EF637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A4415E7-AA3A-4700-98B4-3226E52C92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2692FA4-68C7-424B-8174-76B669C1BB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314D7B4-CEEF-420F-85F1-8A6630AFDD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4BDD34-D1C7-4858-BAE2-2AB56CB33D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35ACB03-E6C8-49E8-83DC-DD2496C118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F7F1484-C8B0-456A-A8CB-A757D34C47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57D9FE-AB47-4C7F-B45E-54A97DF16F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863B94-0448-4A95-AA59-386993FAA2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3720BE-5DC6-44D9-9CE6-755AFDE6ED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B99E8FF-D4F5-4F34-9170-051E9D7C48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071C96E-F6EB-4C74-9500-561BF93FBE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102DDBF-E2DB-472F-96A1-CB3462977B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F23493-885A-4227-8053-3F9491645E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645BBFD-5DC2-4A9F-80EA-BAB90E9597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FBE0DBC-6BF1-41CA-92DC-01F7234187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5290BF2-CA99-4DCE-8FD5-A87A68A054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3BE1464-E401-416A-9FF3-99E9D8E0ED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ED342A-DBE0-4D8F-A800-535E1A5C62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63FB6C6-0FBB-4EDF-88F2-3D66B23DC2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8F7C3F8-7F29-4B9E-8778-B24BE59A77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CB0CBF7-DE9D-48B8-B2C2-EA6B93829F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3AF9ABF-1749-4E8D-B61E-6428DC8505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9253893-70BE-4002-BD3F-428B9FE80B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3DB874A-0A32-4351-92B1-6EFE8D2052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9A8B359-8CE1-4239-A6D9-D105591F5A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ABF952D-051A-477D-A314-3B88EEC73E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E67A929-5C5C-4283-A016-34C284017F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77F9A64-81D5-43B8-85D5-4E26FC85D5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1CC24BE-16B0-48FB-B562-2D285C84EF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A3C90BA-CCAD-49F3-85FD-D59C6B95BE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BB03D5-335E-41BC-BD0C-C1F50FBCD7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36A8D4A-641E-4268-944C-3968822F84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159E8FD-030F-482A-B971-E1E65A7499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  <p:bldP spid="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2DD1BFDFF77A47A846CD8D6E34EB6B" ma:contentTypeVersion="20" ma:contentTypeDescription="Create a new document." ma:contentTypeScope="" ma:versionID="f398a82bf9777284f37545867c073392">
  <xsd:schema xmlns:xsd="http://www.w3.org/2001/XMLSchema" xmlns:xs="http://www.w3.org/2001/XMLSchema" xmlns:p="http://schemas.microsoft.com/office/2006/metadata/properties" xmlns:ns2="aa9ed08a-00ef-467b-8b0c-4407ac5c8df0" xmlns:ns3="c8da4e10-52d5-4668-9841-d7817def17ec" targetNamespace="http://schemas.microsoft.com/office/2006/metadata/properties" ma:root="true" ma:fieldsID="889d9e2fc77866a94f5c509ac047c3c3" ns2:_="" ns3:_="">
    <xsd:import namespace="aa9ed08a-00ef-467b-8b0c-4407ac5c8df0"/>
    <xsd:import namespace="c8da4e10-52d5-4668-9841-d7817def17e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Datemodified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9ed08a-00ef-467b-8b0c-4407ac5c8d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d7103bf-e840-4abc-bac6-e191c54f901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Datemodified" ma:index="25" nillable="true" ma:displayName="Date modified" ma:format="DateOnly" ma:internalName="Datemodified">
      <xsd:simpleType>
        <xsd:restriction base="dms:DateTime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da4e10-52d5-4668-9841-d7817def17ec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605596ed-6527-4933-a195-fa4dcf71157d}" ma:internalName="TaxCatchAll" ma:showField="CatchAllData" ma:web="c8da4e10-52d5-4668-9841-d7817def17e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modified xmlns="aa9ed08a-00ef-467b-8b0c-4407ac5c8df0" xsi:nil="true"/>
    <lcf76f155ced4ddcb4097134ff3c332f xmlns="aa9ed08a-00ef-467b-8b0c-4407ac5c8df0">
      <Terms xmlns="http://schemas.microsoft.com/office/infopath/2007/PartnerControls"/>
    </lcf76f155ced4ddcb4097134ff3c332f>
    <TaxCatchAll xmlns="c8da4e10-52d5-4668-9841-d7817def17ec" xsi:nil="true"/>
  </documentManagement>
</p:properties>
</file>

<file path=customXml/itemProps1.xml><?xml version="1.0" encoding="utf-8"?>
<ds:datastoreItem xmlns:ds="http://schemas.openxmlformats.org/officeDocument/2006/customXml" ds:itemID="{DC066108-38EF-4CAE-BB96-C6561734FB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9D7BD5E-BA65-40B4-9E8F-1A2DB840BEB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a9ed08a-00ef-467b-8b0c-4407ac5c8df0"/>
    <ds:schemaRef ds:uri="c8da4e10-52d5-4668-9841-d7817def17e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1454290-DE27-445C-B698-3030B74FD781}">
  <ds:schemaRefs>
    <ds:schemaRef ds:uri="http://schemas.microsoft.com/office/2006/metadata/properties"/>
    <ds:schemaRef ds:uri="http://schemas.openxmlformats.org/package/2006/metadata/core-properties"/>
    <ds:schemaRef ds:uri="aa9ed08a-00ef-467b-8b0c-4407ac5c8df0"/>
    <ds:schemaRef ds:uri="http://purl.org/dc/dcmitype/"/>
    <ds:schemaRef ds:uri="http://purl.org/dc/elements/1.1/"/>
    <ds:schemaRef ds:uri="http://schemas.microsoft.com/office/2006/documentManagement/types"/>
    <ds:schemaRef ds:uri="http://purl.org/dc/terms/"/>
    <ds:schemaRef ds:uri="http://schemas.microsoft.com/office/infopath/2007/PartnerControls"/>
    <ds:schemaRef ds:uri="c8da4e10-52d5-4668-9841-d7817def17ec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6685</TotalTime>
  <Words>310</Words>
  <Application>Microsoft Office PowerPoint</Application>
  <PresentationFormat>Widescreen</PresentationFormat>
  <Paragraphs>62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Aptos</vt:lpstr>
      <vt:lpstr>Arial</vt:lpstr>
      <vt:lpstr>Twinkl Light</vt:lpstr>
      <vt:lpstr>Office Theme</vt:lpstr>
      <vt:lpstr>PowerPoint Presentation</vt:lpstr>
      <vt:lpstr>PowerPoint Presentation</vt:lpstr>
    </vt:vector>
  </TitlesOfParts>
  <Company>Pershore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Hodson</dc:creator>
  <cp:lastModifiedBy>Erin Lawrence</cp:lastModifiedBy>
  <cp:revision>51</cp:revision>
  <dcterms:created xsi:type="dcterms:W3CDTF">2023-06-19T06:51:04Z</dcterms:created>
  <dcterms:modified xsi:type="dcterms:W3CDTF">2025-01-13T14:56:56Z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0x010100ED2DD1BFDFF77A47A846CD8D6E34EB6B</vt:lpwstr>
  </property>
  <property fmtid="{D5CDD505-2E9C-101B-9397-08002B2CF9AE}" pid="3" name="MediaServiceImageTags">
    <vt:lpwstr/>
  </property>
</Properties>
</file>