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D5E3CF"/>
    <a:srgbClr val="F8FAF8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720" autoAdjust="0"/>
  </p:normalViewPr>
  <p:slideViewPr>
    <p:cSldViewPr snapToGrid="0">
      <p:cViewPr varScale="1">
        <p:scale>
          <a:sx n="65" d="100"/>
          <a:sy n="65" d="100"/>
        </p:scale>
        <p:origin x="9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Stone Cold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Year 7/8 Writing Consolidation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 and compound sentences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 and complex sentences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7C416E8A-D278-4478-8041-4388C4D91471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Reading Consolidation 1</a:t>
          </a:r>
        </a:p>
      </dgm:t>
    </dgm:pt>
    <dgm:pt modelId="{DBC63136-44FA-4690-AA5D-BBEB286B87A9}" type="parTrans" cxnId="{A27950D4-F873-47FD-BF5C-C68F786DAA36}">
      <dgm:prSet/>
      <dgm:spPr/>
      <dgm:t>
        <a:bodyPr/>
        <a:lstStyle/>
        <a:p>
          <a:endParaRPr lang="en-GB"/>
        </a:p>
      </dgm:t>
    </dgm:pt>
    <dgm:pt modelId="{9901A0C2-6BB4-4A6C-B1D3-F6BCC8F71F5B}" type="sibTrans" cxnId="{A27950D4-F873-47FD-BF5C-C68F786DAA36}">
      <dgm:prSet/>
      <dgm:spPr/>
      <dgm:t>
        <a:bodyPr/>
        <a:lstStyle/>
        <a:p>
          <a:endParaRPr lang="en-GB"/>
        </a:p>
      </dgm:t>
    </dgm:pt>
    <dgm:pt modelId="{2622E340-AC07-47A9-A9BE-18117F8EF50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Writing Consolidation 1</a:t>
          </a:r>
        </a:p>
      </dgm:t>
    </dgm:pt>
    <dgm:pt modelId="{64BD981F-18D5-4F5B-88F9-FD8B67D6BAA3}" type="parTrans" cxnId="{E756CC38-33B4-4697-90D0-3CEA7BE161CA}">
      <dgm:prSet/>
      <dgm:spPr/>
      <dgm:t>
        <a:bodyPr/>
        <a:lstStyle/>
        <a:p>
          <a:endParaRPr lang="en-GB"/>
        </a:p>
      </dgm:t>
    </dgm:pt>
    <dgm:pt modelId="{92082B32-559E-453A-BC3A-2AB9A32DC163}" type="sibTrans" cxnId="{E756CC38-33B4-4697-90D0-3CEA7BE161CA}">
      <dgm:prSet/>
      <dgm:spPr/>
      <dgm:t>
        <a:bodyPr/>
        <a:lstStyle/>
        <a:p>
          <a:endParaRPr lang="en-GB"/>
        </a:p>
      </dgm:t>
    </dgm:pt>
    <dgm:pt modelId="{F0D85181-B5EC-4A99-A159-71C6124B158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Strategies for unfamiliar vocabulary</a:t>
          </a:r>
        </a:p>
      </dgm:t>
    </dgm:pt>
    <dgm:pt modelId="{D467D5AC-4817-41D0-89F1-0185347DB47D}" type="parTrans" cxnId="{EA60111C-E4E1-4489-86EB-7BDCE289FF78}">
      <dgm:prSet/>
      <dgm:spPr/>
      <dgm:t>
        <a:bodyPr/>
        <a:lstStyle/>
        <a:p>
          <a:endParaRPr lang="en-GB"/>
        </a:p>
      </dgm:t>
    </dgm:pt>
    <dgm:pt modelId="{F5E36BEC-60FB-4F23-BE76-FDC71098D877}" type="sibTrans" cxnId="{EA60111C-E4E1-4489-86EB-7BDCE289FF78}">
      <dgm:prSet/>
      <dgm:spPr/>
      <dgm:t>
        <a:bodyPr/>
        <a:lstStyle/>
        <a:p>
          <a:endParaRPr lang="en-GB"/>
        </a:p>
      </dgm:t>
    </dgm:pt>
    <dgm:pt modelId="{FB65BA99-8C34-48EF-9EFE-49A22B1330F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Questioning and Predicting</a:t>
          </a:r>
        </a:p>
      </dgm:t>
    </dgm:pt>
    <dgm:pt modelId="{DEFE1570-BE0E-40A9-94DE-E0E4210D93D2}" type="parTrans" cxnId="{BB6C1561-6F30-4BF1-887B-D467E329434E}">
      <dgm:prSet/>
      <dgm:spPr/>
      <dgm:t>
        <a:bodyPr/>
        <a:lstStyle/>
        <a:p>
          <a:endParaRPr lang="en-GB"/>
        </a:p>
      </dgm:t>
    </dgm:pt>
    <dgm:pt modelId="{2E7A9B4E-1A35-4BDA-B29D-2157610ECC1C}" type="sibTrans" cxnId="{BB6C1561-6F30-4BF1-887B-D467E329434E}">
      <dgm:prSet/>
      <dgm:spPr/>
      <dgm:t>
        <a:bodyPr/>
        <a:lstStyle/>
        <a:p>
          <a:endParaRPr lang="en-GB"/>
        </a:p>
      </dgm:t>
    </dgm:pt>
    <dgm:pt modelId="{CFC09E40-D974-43BD-BC3F-F85A2D39A655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Selecting relevant evidence</a:t>
          </a:r>
        </a:p>
      </dgm:t>
    </dgm:pt>
    <dgm:pt modelId="{0C044B49-48A2-4998-8B13-B9CDF8DD9145}" type="parTrans" cxnId="{C15DD17D-8A91-4570-8423-6ED4EC03E4A3}">
      <dgm:prSet/>
      <dgm:spPr/>
      <dgm:t>
        <a:bodyPr/>
        <a:lstStyle/>
        <a:p>
          <a:endParaRPr lang="en-GB"/>
        </a:p>
      </dgm:t>
    </dgm:pt>
    <dgm:pt modelId="{52D00722-2C5E-4BCB-9A89-52F5D9F0FF59}" type="sibTrans" cxnId="{C15DD17D-8A91-4570-8423-6ED4EC03E4A3}">
      <dgm:prSet/>
      <dgm:spPr/>
      <dgm:t>
        <a:bodyPr/>
        <a:lstStyle/>
        <a:p>
          <a:endParaRPr lang="en-GB"/>
        </a:p>
      </dgm:t>
    </dgm:pt>
    <dgm:pt modelId="{81C99CB7-53B0-4E85-922A-F8C2FE463B6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Sensory imagery</a:t>
          </a:r>
        </a:p>
      </dgm:t>
    </dgm:pt>
    <dgm:pt modelId="{D4C07D5D-DAD2-4910-AC2D-11646930C701}" type="parTrans" cxnId="{BB35BF71-C27C-47EC-9C66-77240CA689A0}">
      <dgm:prSet/>
      <dgm:spPr/>
      <dgm:t>
        <a:bodyPr/>
        <a:lstStyle/>
        <a:p>
          <a:endParaRPr lang="en-GB"/>
        </a:p>
      </dgm:t>
    </dgm:pt>
    <dgm:pt modelId="{C6FEB2F4-8A4E-4682-849E-BD14B66C0FC8}" type="sibTrans" cxnId="{BB35BF71-C27C-47EC-9C66-77240CA689A0}">
      <dgm:prSet/>
      <dgm:spPr/>
      <dgm:t>
        <a:bodyPr/>
        <a:lstStyle/>
        <a:p>
          <a:endParaRPr lang="en-GB"/>
        </a:p>
      </dgm:t>
    </dgm:pt>
    <dgm:pt modelId="{D3F71A9C-154F-4E68-88DC-0A508ACE0615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Figurative language</a:t>
          </a:r>
        </a:p>
      </dgm:t>
    </dgm:pt>
    <dgm:pt modelId="{D71E8DE5-D346-4656-A982-B63D825527AD}" type="parTrans" cxnId="{FD46A1E8-8782-4B07-8D94-867151368BFA}">
      <dgm:prSet/>
      <dgm:spPr/>
      <dgm:t>
        <a:bodyPr/>
        <a:lstStyle/>
        <a:p>
          <a:endParaRPr lang="en-GB"/>
        </a:p>
      </dgm:t>
    </dgm:pt>
    <dgm:pt modelId="{FB556C32-1C66-4B39-B24B-7C5B5DD4D413}" type="sibTrans" cxnId="{FD46A1E8-8782-4B07-8D94-867151368BFA}">
      <dgm:prSet/>
      <dgm:spPr/>
      <dgm:t>
        <a:bodyPr/>
        <a:lstStyle/>
        <a:p>
          <a:endParaRPr lang="en-GB"/>
        </a:p>
      </dgm:t>
    </dgm:pt>
    <dgm:pt modelId="{73BD782C-FC74-4990-A3EE-AA40835AFC5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Describing people, places, objects</a:t>
          </a:r>
        </a:p>
      </dgm:t>
    </dgm:pt>
    <dgm:pt modelId="{35397E51-A52F-4AED-A336-398D54890D38}" type="parTrans" cxnId="{36DE1852-86FD-4EF4-8100-4A743CB9D100}">
      <dgm:prSet/>
      <dgm:spPr/>
      <dgm:t>
        <a:bodyPr/>
        <a:lstStyle/>
        <a:p>
          <a:endParaRPr lang="en-GB"/>
        </a:p>
      </dgm:t>
    </dgm:pt>
    <dgm:pt modelId="{F7157D68-8E7B-4DBF-A3E3-711D161E16A9}" type="sibTrans" cxnId="{36DE1852-86FD-4EF4-8100-4A743CB9D100}">
      <dgm:prSet/>
      <dgm:spPr/>
      <dgm:t>
        <a:bodyPr/>
        <a:lstStyle/>
        <a:p>
          <a:endParaRPr lang="en-GB"/>
        </a:p>
      </dgm:t>
    </dgm:pt>
    <dgm:pt modelId="{597D217A-A4A9-41AD-BBE0-928B0E5D1A0E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Vocabulary for colour, emotion, sound</a:t>
          </a:r>
        </a:p>
      </dgm:t>
    </dgm:pt>
    <dgm:pt modelId="{CEEF532E-6A99-4014-815A-745A50219755}" type="parTrans" cxnId="{910C7EC8-E9AF-49E8-BB59-4FE754F0FC8C}">
      <dgm:prSet/>
      <dgm:spPr/>
      <dgm:t>
        <a:bodyPr/>
        <a:lstStyle/>
        <a:p>
          <a:endParaRPr lang="en-GB"/>
        </a:p>
      </dgm:t>
    </dgm:pt>
    <dgm:pt modelId="{B004A7FF-7F68-43C7-8B03-FFD677978383}" type="sibTrans" cxnId="{910C7EC8-E9AF-49E8-BB59-4FE754F0FC8C}">
      <dgm:prSet/>
      <dgm:spPr/>
      <dgm:t>
        <a:bodyPr/>
        <a:lstStyle/>
        <a:p>
          <a:endParaRPr lang="en-GB"/>
        </a:p>
      </dgm:t>
    </dgm:pt>
    <dgm:pt modelId="{BA330C3B-9C0B-4769-B053-6D095BAC235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Creating specific moods</a:t>
          </a:r>
        </a:p>
      </dgm:t>
    </dgm:pt>
    <dgm:pt modelId="{972CA0A1-5B66-40C8-AD71-9ED81A502659}" type="parTrans" cxnId="{9003ACDC-1ED2-4FCE-84E6-67092C5EA595}">
      <dgm:prSet/>
      <dgm:spPr/>
      <dgm:t>
        <a:bodyPr/>
        <a:lstStyle/>
        <a:p>
          <a:endParaRPr lang="en-GB"/>
        </a:p>
      </dgm:t>
    </dgm:pt>
    <dgm:pt modelId="{34627DBE-0FBA-4BF2-9F81-B807D01132C1}" type="sibTrans" cxnId="{9003ACDC-1ED2-4FCE-84E6-67092C5EA595}">
      <dgm:prSet/>
      <dgm:spPr/>
      <dgm:t>
        <a:bodyPr/>
        <a:lstStyle/>
        <a:p>
          <a:endParaRPr lang="en-GB"/>
        </a:p>
      </dgm:t>
    </dgm:pt>
    <dgm:pt modelId="{CA3D2248-C68B-407A-A352-CF81356FB4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dialogue</a:t>
          </a:r>
        </a:p>
      </dgm:t>
    </dgm:pt>
    <dgm:pt modelId="{2E26C150-4D59-4D3D-8D38-95AE830A66FC}" type="parTrans" cxnId="{D2CD32AA-D2ED-415F-B24E-D39671552D88}">
      <dgm:prSet/>
      <dgm:spPr/>
      <dgm:t>
        <a:bodyPr/>
        <a:lstStyle/>
        <a:p>
          <a:endParaRPr lang="en-GB"/>
        </a:p>
      </dgm:t>
    </dgm:pt>
    <dgm:pt modelId="{8CCB343C-6D28-45A0-9ECC-F9DAD0CA2A50}" type="sibTrans" cxnId="{D2CD32AA-D2ED-415F-B24E-D39671552D88}">
      <dgm:prSet/>
      <dgm:spPr/>
      <dgm:t>
        <a:bodyPr/>
        <a:lstStyle/>
        <a:p>
          <a:endParaRPr lang="en-GB"/>
        </a:p>
      </dgm:t>
    </dgm:pt>
    <dgm:pt modelId="{01E11B4A-F87B-4C36-8337-70934F59EFE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perspectives/voices</a:t>
          </a:r>
        </a:p>
      </dgm:t>
    </dgm:pt>
    <dgm:pt modelId="{03E60135-40B0-4C6C-8224-EEC521391A65}" type="parTrans" cxnId="{BA87A020-6929-4F90-8A84-4DD14A490F9A}">
      <dgm:prSet/>
      <dgm:spPr/>
      <dgm:t>
        <a:bodyPr/>
        <a:lstStyle/>
        <a:p>
          <a:endParaRPr lang="en-GB"/>
        </a:p>
      </dgm:t>
    </dgm:pt>
    <dgm:pt modelId="{814FFF85-2A95-4714-96F0-C2767C087380}" type="sibTrans" cxnId="{BA87A020-6929-4F90-8A84-4DD14A490F9A}">
      <dgm:prSet/>
      <dgm:spPr/>
      <dgm:t>
        <a:bodyPr/>
        <a:lstStyle/>
        <a:p>
          <a:endParaRPr lang="en-GB"/>
        </a:p>
      </dgm:t>
    </dgm:pt>
    <dgm:pt modelId="{7C86C654-EA3C-4E74-BE12-2844B443CD4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Narrative openings</a:t>
          </a:r>
        </a:p>
      </dgm:t>
    </dgm:pt>
    <dgm:pt modelId="{203C72D8-8DAD-496A-B7B4-BBB9B7BA97B6}" type="parTrans" cxnId="{88A2BAC1-C890-4130-9AB5-B4DBB18A3FD0}">
      <dgm:prSet/>
      <dgm:spPr/>
      <dgm:t>
        <a:bodyPr/>
        <a:lstStyle/>
        <a:p>
          <a:endParaRPr lang="en-GB"/>
        </a:p>
      </dgm:t>
    </dgm:pt>
    <dgm:pt modelId="{60233E65-B664-46D8-91D1-4102FBABB5A6}" type="sibTrans" cxnId="{88A2BAC1-C890-4130-9AB5-B4DBB18A3FD0}">
      <dgm:prSet/>
      <dgm:spPr/>
      <dgm:t>
        <a:bodyPr/>
        <a:lstStyle/>
        <a:p>
          <a:endParaRPr lang="en-GB"/>
        </a:p>
      </dgm:t>
    </dgm:pt>
    <dgm:pt modelId="{0F063AA9-B604-4901-9F65-3A0697F938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explicit information</a:t>
          </a:r>
        </a:p>
      </dgm:t>
    </dgm:pt>
    <dgm:pt modelId="{BD5FB47F-0428-4EAC-9A4C-E7E6C3246FAA}" type="parTrans" cxnId="{35984EC3-4437-43C4-AD92-E4AE2C45E0A6}">
      <dgm:prSet/>
      <dgm:spPr/>
      <dgm:t>
        <a:bodyPr/>
        <a:lstStyle/>
        <a:p>
          <a:endParaRPr lang="en-GB"/>
        </a:p>
      </dgm:t>
    </dgm:pt>
    <dgm:pt modelId="{6AEF1F77-2815-4BE6-82DC-3D2491C5DA89}" type="sibTrans" cxnId="{35984EC3-4437-43C4-AD92-E4AE2C45E0A6}">
      <dgm:prSet/>
      <dgm:spPr/>
      <dgm:t>
        <a:bodyPr/>
        <a:lstStyle/>
        <a:p>
          <a:endParaRPr lang="en-GB"/>
        </a:p>
      </dgm:t>
    </dgm:pt>
    <dgm:pt modelId="{164F0796-8A1F-4D5A-8A29-FD975C80B3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implicit information/inference</a:t>
          </a:r>
        </a:p>
      </dgm:t>
    </dgm:pt>
    <dgm:pt modelId="{28E4DE9B-4522-4E61-A314-B4B22A76245B}" type="parTrans" cxnId="{DADB87B3-4326-42E3-A290-25DA1B9CD7C2}">
      <dgm:prSet/>
      <dgm:spPr/>
      <dgm:t>
        <a:bodyPr/>
        <a:lstStyle/>
        <a:p>
          <a:endParaRPr lang="en-GB"/>
        </a:p>
      </dgm:t>
    </dgm:pt>
    <dgm:pt modelId="{A2168282-2FFC-4A75-A920-8B0096107F25}" type="sibTrans" cxnId="{DADB87B3-4326-42E3-A290-25DA1B9CD7C2}">
      <dgm:prSet/>
      <dgm:spPr/>
      <dgm:t>
        <a:bodyPr/>
        <a:lstStyle/>
        <a:p>
          <a:endParaRPr lang="en-GB"/>
        </a:p>
      </dgm:t>
    </dgm:pt>
    <dgm:pt modelId="{34768A55-0716-4DD4-81CC-F2802D4E655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Difference between language and structure</a:t>
          </a:r>
        </a:p>
      </dgm:t>
    </dgm:pt>
    <dgm:pt modelId="{78454D54-0860-45CE-B6DA-F34E2A407B33}" type="parTrans" cxnId="{4A989B78-77EB-4058-8E5D-DE8B020125C5}">
      <dgm:prSet/>
      <dgm:spPr/>
      <dgm:t>
        <a:bodyPr/>
        <a:lstStyle/>
        <a:p>
          <a:endParaRPr lang="en-GB"/>
        </a:p>
      </dgm:t>
    </dgm:pt>
    <dgm:pt modelId="{CCFE163A-8E09-4725-8603-D52FC7CD214E}" type="sibTrans" cxnId="{4A989B78-77EB-4058-8E5D-DE8B020125C5}">
      <dgm:prSet/>
      <dgm:spPr/>
      <dgm:t>
        <a:bodyPr/>
        <a:lstStyle/>
        <a:p>
          <a:endParaRPr lang="en-GB"/>
        </a:p>
      </dgm:t>
    </dgm:pt>
    <dgm:pt modelId="{0DA6F2AC-4155-4567-BDA3-71C739F191D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 a writer’s structural methods</a:t>
          </a:r>
        </a:p>
      </dgm:t>
    </dgm:pt>
    <dgm:pt modelId="{605C55E5-9167-41D9-9EAB-7A2C2CEBB1B4}" type="parTrans" cxnId="{05FD9D76-E0E3-4F5B-A455-17241CEF701F}">
      <dgm:prSet/>
      <dgm:spPr/>
      <dgm:t>
        <a:bodyPr/>
        <a:lstStyle/>
        <a:p>
          <a:endParaRPr lang="en-GB"/>
        </a:p>
      </dgm:t>
    </dgm:pt>
    <dgm:pt modelId="{4E71A190-3C5D-4278-8DB1-C711F676868D}" type="sibTrans" cxnId="{05FD9D76-E0E3-4F5B-A455-17241CEF701F}">
      <dgm:prSet/>
      <dgm:spPr/>
      <dgm:t>
        <a:bodyPr/>
        <a:lstStyle/>
        <a:p>
          <a:endParaRPr lang="en-GB"/>
        </a:p>
      </dgm:t>
    </dgm:pt>
    <dgm:pt modelId="{732979D4-34BE-4D25-963F-8BA5F4D5C8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 the effects of writer’s methods</a:t>
          </a:r>
        </a:p>
      </dgm:t>
    </dgm:pt>
    <dgm:pt modelId="{7D0FB39C-D748-42FA-AD91-FBAFA97FC987}" type="parTrans" cxnId="{7BE3A557-AF58-4C45-A76F-A17BC7561CE4}">
      <dgm:prSet/>
      <dgm:spPr/>
      <dgm:t>
        <a:bodyPr/>
        <a:lstStyle/>
        <a:p>
          <a:endParaRPr lang="en-GB"/>
        </a:p>
      </dgm:t>
    </dgm:pt>
    <dgm:pt modelId="{98C23492-33A0-4A7B-8339-D7102CB31326}" type="sibTrans" cxnId="{7BE3A557-AF58-4C45-A76F-A17BC7561CE4}">
      <dgm:prSet/>
      <dgm:spPr/>
      <dgm:t>
        <a:bodyPr/>
        <a:lstStyle/>
        <a:p>
          <a:endParaRPr lang="en-GB"/>
        </a:p>
      </dgm:t>
    </dgm:pt>
    <dgm:pt modelId="{BFF5A78F-B72A-469E-906A-321A26242FD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Annotation</a:t>
          </a:r>
        </a:p>
      </dgm:t>
    </dgm:pt>
    <dgm:pt modelId="{20440AA3-A223-4686-A98A-96557861D80E}" type="parTrans" cxnId="{C6FC77C2-A911-45E8-9F4F-7157C13E52CE}">
      <dgm:prSet/>
      <dgm:spPr/>
      <dgm:t>
        <a:bodyPr/>
        <a:lstStyle/>
        <a:p>
          <a:endParaRPr lang="en-GB"/>
        </a:p>
      </dgm:t>
    </dgm:pt>
    <dgm:pt modelId="{CB8DD05C-FAFA-41FD-BDCA-601B8E97CE7C}" type="sibTrans" cxnId="{C6FC77C2-A911-45E8-9F4F-7157C13E52CE}">
      <dgm:prSet/>
      <dgm:spPr/>
      <dgm:t>
        <a:bodyPr/>
        <a:lstStyle/>
        <a:p>
          <a:endParaRPr lang="en-GB"/>
        </a:p>
      </dgm:t>
    </dgm:pt>
    <dgm:pt modelId="{FF5E862F-2568-46C9-86AA-8FA0A28FAB5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relevant quotations/references</a:t>
          </a:r>
        </a:p>
      </dgm:t>
    </dgm:pt>
    <dgm:pt modelId="{61CB2B3A-6A5E-4F93-B247-791299BE35E1}" type="parTrans" cxnId="{DDD7BEED-886E-4E7C-94CD-6C3719D61E4E}">
      <dgm:prSet/>
      <dgm:spPr/>
      <dgm:t>
        <a:bodyPr/>
        <a:lstStyle/>
        <a:p>
          <a:endParaRPr lang="en-GB"/>
        </a:p>
      </dgm:t>
    </dgm:pt>
    <dgm:pt modelId="{AC742EB7-FF4D-43A9-9474-24741E21A09D}" type="sibTrans" cxnId="{DDD7BEED-886E-4E7C-94CD-6C3719D61E4E}">
      <dgm:prSet/>
      <dgm:spPr/>
      <dgm:t>
        <a:bodyPr/>
        <a:lstStyle/>
        <a:p>
          <a:endParaRPr lang="en-GB"/>
        </a:p>
      </dgm:t>
    </dgm:pt>
    <dgm:pt modelId="{FB8C81FA-B8AD-4FDD-90F2-B902F416E9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Evaluating (making a judgement)</a:t>
          </a:r>
        </a:p>
      </dgm:t>
    </dgm:pt>
    <dgm:pt modelId="{F516EE88-D2F5-4566-9E5A-596B015150F3}" type="parTrans" cxnId="{1B5620DF-6641-4F53-B09E-C2567646851B}">
      <dgm:prSet/>
      <dgm:spPr/>
      <dgm:t>
        <a:bodyPr/>
        <a:lstStyle/>
        <a:p>
          <a:endParaRPr lang="en-GB"/>
        </a:p>
      </dgm:t>
    </dgm:pt>
    <dgm:pt modelId="{B7EC81D3-3F62-42AF-8F7F-6AAFF623F2A2}" type="sibTrans" cxnId="{1B5620DF-6641-4F53-B09E-C2567646851B}">
      <dgm:prSet/>
      <dgm:spPr/>
      <dgm:t>
        <a:bodyPr/>
        <a:lstStyle/>
        <a:p>
          <a:endParaRPr lang="en-GB"/>
        </a:p>
      </dgm:t>
    </dgm:pt>
    <dgm:pt modelId="{2137CA1E-B06A-407D-A084-00A2B11B861A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Word connotations</a:t>
          </a:r>
        </a:p>
      </dgm:t>
    </dgm:pt>
    <dgm:pt modelId="{7DABE66B-6378-44B9-8720-B989E75D3E58}" type="parTrans" cxnId="{5907554D-B692-40B7-A972-E8B5271F2294}">
      <dgm:prSet/>
      <dgm:spPr/>
      <dgm:t>
        <a:bodyPr/>
        <a:lstStyle/>
        <a:p>
          <a:endParaRPr lang="en-GB"/>
        </a:p>
      </dgm:t>
    </dgm:pt>
    <dgm:pt modelId="{030C87FE-C4F8-4D39-A096-780ACF27C71F}" type="sibTrans" cxnId="{5907554D-B692-40B7-A972-E8B5271F2294}">
      <dgm:prSet/>
      <dgm:spPr/>
      <dgm:t>
        <a:bodyPr/>
        <a:lstStyle/>
        <a:p>
          <a:endParaRPr lang="en-GB"/>
        </a:p>
      </dgm:t>
    </dgm:pt>
    <dgm:pt modelId="{C20B5B29-8939-4153-A3FD-F871E628EEF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vocabulary for atmosphere</a:t>
          </a:r>
          <a:endParaRPr lang="en-GB" i="0" dirty="0">
            <a:latin typeface="Twinkl Light" pitchFamily="2" charset="0"/>
          </a:endParaRPr>
        </a:p>
      </dgm:t>
    </dgm:pt>
    <dgm:pt modelId="{486439BE-0C75-4F8D-A973-5059FDD51559}" type="parTrans" cxnId="{92924AF2-B6F6-479C-96B2-2CD0B5635721}">
      <dgm:prSet/>
      <dgm:spPr/>
      <dgm:t>
        <a:bodyPr/>
        <a:lstStyle/>
        <a:p>
          <a:endParaRPr lang="en-GB"/>
        </a:p>
      </dgm:t>
    </dgm:pt>
    <dgm:pt modelId="{F8152525-748B-403E-8670-90173829E440}" type="sibTrans" cxnId="{92924AF2-B6F6-479C-96B2-2CD0B5635721}">
      <dgm:prSet/>
      <dgm:spPr/>
      <dgm:t>
        <a:bodyPr/>
        <a:lstStyle/>
        <a:p>
          <a:endParaRPr lang="en-GB"/>
        </a:p>
      </dgm:t>
    </dgm:pt>
    <dgm:pt modelId="{0F71AC02-BD26-4309-B76C-8AB85D33E69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Using sentences for effect</a:t>
          </a:r>
        </a:p>
      </dgm:t>
    </dgm:pt>
    <dgm:pt modelId="{8AC27041-C629-4CDF-BAE4-A6598F581EB6}" type="parTrans" cxnId="{96635EA4-6AF0-4298-8128-C0AAB1752C68}">
      <dgm:prSet/>
      <dgm:spPr/>
      <dgm:t>
        <a:bodyPr/>
        <a:lstStyle/>
        <a:p>
          <a:endParaRPr lang="en-GB"/>
        </a:p>
      </dgm:t>
    </dgm:pt>
    <dgm:pt modelId="{9C040BDD-ADB5-45A2-ABC3-42F06713CE00}" type="sibTrans" cxnId="{96635EA4-6AF0-4298-8128-C0AAB1752C68}">
      <dgm:prSet/>
      <dgm:spPr/>
      <dgm:t>
        <a:bodyPr/>
        <a:lstStyle/>
        <a:p>
          <a:endParaRPr lang="en-GB"/>
        </a:p>
      </dgm:t>
    </dgm:pt>
    <dgm:pt modelId="{FE6EB6D9-A24F-4BE1-8FB3-E0421369770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 and main clauses/simple sentences</a:t>
          </a:r>
        </a:p>
      </dgm:t>
    </dgm:pt>
    <dgm:pt modelId="{1B7FF103-AFD4-425B-8676-7DF392E77DF3}" type="parTrans" cxnId="{D911F450-B341-4809-B2CD-4D303F0D14C2}">
      <dgm:prSet/>
      <dgm:spPr/>
      <dgm:t>
        <a:bodyPr/>
        <a:lstStyle/>
        <a:p>
          <a:endParaRPr lang="en-GB"/>
        </a:p>
      </dgm:t>
    </dgm:pt>
    <dgm:pt modelId="{7C3E41F6-0701-4AF1-A1DF-9C2DDE02D1BA}" type="sibTrans" cxnId="{D911F450-B341-4809-B2CD-4D303F0D14C2}">
      <dgm:prSet/>
      <dgm:spPr/>
      <dgm:t>
        <a:bodyPr/>
        <a:lstStyle/>
        <a:p>
          <a:endParaRPr lang="en-GB"/>
        </a:p>
      </dgm:t>
    </dgm:pt>
    <dgm:pt modelId="{CAD28542-0189-4FCE-81F9-DE92FA1D254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narrate or entertain</a:t>
          </a:r>
        </a:p>
      </dgm:t>
    </dgm:pt>
    <dgm:pt modelId="{BB2685AA-9D2B-4F79-AF36-6E92C9599DDA}" type="parTrans" cxnId="{3FD1E8C3-4C92-4260-8150-6F54D44CDB78}">
      <dgm:prSet/>
      <dgm:spPr/>
      <dgm:t>
        <a:bodyPr/>
        <a:lstStyle/>
        <a:p>
          <a:endParaRPr lang="en-GB"/>
        </a:p>
      </dgm:t>
    </dgm:pt>
    <dgm:pt modelId="{7D9DCAFC-0866-400E-9A81-85A1D4C920B2}" type="sibTrans" cxnId="{3FD1E8C3-4C92-4260-8150-6F54D44CDB78}">
      <dgm:prSet/>
      <dgm:spPr/>
      <dgm:t>
        <a:bodyPr/>
        <a:lstStyle/>
        <a:p>
          <a:endParaRPr lang="en-GB"/>
        </a:p>
      </dgm:t>
    </dgm:pt>
    <dgm:pt modelId="{BF17F058-AFE9-4EA8-B543-F8F45D506E7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describe or entertain</a:t>
          </a:r>
        </a:p>
      </dgm:t>
    </dgm:pt>
    <dgm:pt modelId="{4078E467-3E37-4F80-8019-D5FC7A623869}" type="parTrans" cxnId="{4619AC02-A328-4079-B130-1AC1B6DBEEA8}">
      <dgm:prSet/>
      <dgm:spPr/>
      <dgm:t>
        <a:bodyPr/>
        <a:lstStyle/>
        <a:p>
          <a:endParaRPr lang="en-GB"/>
        </a:p>
      </dgm:t>
    </dgm:pt>
    <dgm:pt modelId="{08E45279-DC97-4A31-B065-605C7B8EBB42}" type="sibTrans" cxnId="{4619AC02-A328-4079-B130-1AC1B6DBEEA8}">
      <dgm:prSet/>
      <dgm:spPr/>
      <dgm:t>
        <a:bodyPr/>
        <a:lstStyle/>
        <a:p>
          <a:endParaRPr lang="en-GB"/>
        </a:p>
      </dgm:t>
    </dgm:pt>
    <dgm:pt modelId="{A4FFB4C7-2C9A-4C03-814C-30EBB734689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Organising ideas through effective planning (4/5/6 method)</a:t>
          </a:r>
        </a:p>
      </dgm:t>
    </dgm:pt>
    <dgm:pt modelId="{E2D8A851-FAC3-4F72-9410-F11DB97D4266}" type="parTrans" cxnId="{2A264AF3-4B19-4FE5-8800-DFFE5E1BEFF0}">
      <dgm:prSet/>
      <dgm:spPr/>
      <dgm:t>
        <a:bodyPr/>
        <a:lstStyle/>
        <a:p>
          <a:endParaRPr lang="en-GB"/>
        </a:p>
      </dgm:t>
    </dgm:pt>
    <dgm:pt modelId="{25D6547B-0ECD-4DF6-A65D-C8E6B4628D91}" type="sibTrans" cxnId="{2A264AF3-4B19-4FE5-8800-DFFE5E1BEFF0}">
      <dgm:prSet/>
      <dgm:spPr/>
      <dgm:t>
        <a:bodyPr/>
        <a:lstStyle/>
        <a:p>
          <a:endParaRPr lang="en-GB"/>
        </a:p>
      </dgm:t>
    </dgm:pt>
    <dgm:pt modelId="{6C9F068C-F4BD-4B7E-B07F-66EF97B93EB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tone, style, and register for audience/form</a:t>
          </a:r>
        </a:p>
      </dgm:t>
    </dgm:pt>
    <dgm:pt modelId="{4DD75334-1A1E-4AEB-8653-AD7E09635A0F}" type="parTrans" cxnId="{00C516CF-B1E3-4EAB-8583-02F2E8E426FD}">
      <dgm:prSet/>
      <dgm:spPr/>
      <dgm:t>
        <a:bodyPr/>
        <a:lstStyle/>
        <a:p>
          <a:endParaRPr lang="en-GB"/>
        </a:p>
      </dgm:t>
    </dgm:pt>
    <dgm:pt modelId="{ADB24034-BC29-44CD-83A7-6BD2D9D0AE0F}" type="sibTrans" cxnId="{00C516CF-B1E3-4EAB-8583-02F2E8E426F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 custLinFactNeighborX="1157" custLinFactNeighborY="2374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B4BC80C-85F1-467E-8AFD-940F2AB27058}" type="pres">
      <dgm:prSet presAssocID="{DBC63136-44FA-4690-AA5D-BBEB286B87A9}" presName="Name37" presStyleLbl="parChTrans1D2" presStyleIdx="0" presStyleCnt="7"/>
      <dgm:spPr/>
    </dgm:pt>
    <dgm:pt modelId="{634B9C16-E767-42AF-9EE5-1DB36E22E0C3}" type="pres">
      <dgm:prSet presAssocID="{7C416E8A-D278-4478-8041-4388C4D91471}" presName="hierRoot2" presStyleCnt="0">
        <dgm:presLayoutVars>
          <dgm:hierBranch val="init"/>
        </dgm:presLayoutVars>
      </dgm:prSet>
      <dgm:spPr/>
    </dgm:pt>
    <dgm:pt modelId="{80BBEEA9-34CF-4287-9D77-34BC6D29B337}" type="pres">
      <dgm:prSet presAssocID="{7C416E8A-D278-4478-8041-4388C4D91471}" presName="rootComposite" presStyleCnt="0"/>
      <dgm:spPr/>
    </dgm:pt>
    <dgm:pt modelId="{243D2DE6-FCB6-4BFB-9981-EAABDD2B39A6}" type="pres">
      <dgm:prSet presAssocID="{7C416E8A-D278-4478-8041-4388C4D91471}" presName="rootText" presStyleLbl="node2" presStyleIdx="0" presStyleCnt="7">
        <dgm:presLayoutVars>
          <dgm:chPref val="3"/>
        </dgm:presLayoutVars>
      </dgm:prSet>
      <dgm:spPr/>
    </dgm:pt>
    <dgm:pt modelId="{50056103-380E-4AC0-A657-9075B94DF1F6}" type="pres">
      <dgm:prSet presAssocID="{7C416E8A-D278-4478-8041-4388C4D91471}" presName="rootConnector" presStyleLbl="node2" presStyleIdx="0" presStyleCnt="7"/>
      <dgm:spPr/>
    </dgm:pt>
    <dgm:pt modelId="{83D83386-727E-4671-AFBE-108F9CD68CEE}" type="pres">
      <dgm:prSet presAssocID="{7C416E8A-D278-4478-8041-4388C4D91471}" presName="hierChild4" presStyleCnt="0"/>
      <dgm:spPr/>
    </dgm:pt>
    <dgm:pt modelId="{40600090-DB17-42F9-8C6C-60EFF1560133}" type="pres">
      <dgm:prSet presAssocID="{D467D5AC-4817-41D0-89F1-0185347DB47D}" presName="Name37" presStyleLbl="parChTrans1D3" presStyleIdx="0" presStyleCnt="32"/>
      <dgm:spPr/>
    </dgm:pt>
    <dgm:pt modelId="{894F8A95-C3F7-4063-9355-FB3B91922580}" type="pres">
      <dgm:prSet presAssocID="{F0D85181-B5EC-4A99-A159-71C6124B158C}" presName="hierRoot2" presStyleCnt="0">
        <dgm:presLayoutVars>
          <dgm:hierBranch val="init"/>
        </dgm:presLayoutVars>
      </dgm:prSet>
      <dgm:spPr/>
    </dgm:pt>
    <dgm:pt modelId="{7949638F-2898-4D0A-9A53-355F587E7987}" type="pres">
      <dgm:prSet presAssocID="{F0D85181-B5EC-4A99-A159-71C6124B158C}" presName="rootComposite" presStyleCnt="0"/>
      <dgm:spPr/>
    </dgm:pt>
    <dgm:pt modelId="{A406DC97-8CD8-4676-867D-C6AD249C51B1}" type="pres">
      <dgm:prSet presAssocID="{F0D85181-B5EC-4A99-A159-71C6124B158C}" presName="rootText" presStyleLbl="node3" presStyleIdx="0" presStyleCnt="32">
        <dgm:presLayoutVars>
          <dgm:chPref val="3"/>
        </dgm:presLayoutVars>
      </dgm:prSet>
      <dgm:spPr/>
    </dgm:pt>
    <dgm:pt modelId="{8CC8F1DE-5D7B-4D73-B0FF-2554EC24D578}" type="pres">
      <dgm:prSet presAssocID="{F0D85181-B5EC-4A99-A159-71C6124B158C}" presName="rootConnector" presStyleLbl="node3" presStyleIdx="0" presStyleCnt="32"/>
      <dgm:spPr/>
    </dgm:pt>
    <dgm:pt modelId="{1DEA76E1-0120-415A-9C9B-9BF873E0B8AE}" type="pres">
      <dgm:prSet presAssocID="{F0D85181-B5EC-4A99-A159-71C6124B158C}" presName="hierChild4" presStyleCnt="0"/>
      <dgm:spPr/>
    </dgm:pt>
    <dgm:pt modelId="{99C31181-2982-430F-87F1-352EDAC9ED9D}" type="pres">
      <dgm:prSet presAssocID="{F0D85181-B5EC-4A99-A159-71C6124B158C}" presName="hierChild5" presStyleCnt="0"/>
      <dgm:spPr/>
    </dgm:pt>
    <dgm:pt modelId="{976AC0CC-791E-4BC6-87E8-F3BFBF41F8FE}" type="pres">
      <dgm:prSet presAssocID="{DEFE1570-BE0E-40A9-94DE-E0E4210D93D2}" presName="Name37" presStyleLbl="parChTrans1D3" presStyleIdx="1" presStyleCnt="32"/>
      <dgm:spPr/>
    </dgm:pt>
    <dgm:pt modelId="{BEF3291C-018D-4498-8414-DEE566C2ED36}" type="pres">
      <dgm:prSet presAssocID="{FB65BA99-8C34-48EF-9EFE-49A22B1330F9}" presName="hierRoot2" presStyleCnt="0">
        <dgm:presLayoutVars>
          <dgm:hierBranch val="init"/>
        </dgm:presLayoutVars>
      </dgm:prSet>
      <dgm:spPr/>
    </dgm:pt>
    <dgm:pt modelId="{D6E13B59-4AC1-4F82-8D2F-F56AD0793B25}" type="pres">
      <dgm:prSet presAssocID="{FB65BA99-8C34-48EF-9EFE-49A22B1330F9}" presName="rootComposite" presStyleCnt="0"/>
      <dgm:spPr/>
    </dgm:pt>
    <dgm:pt modelId="{0FCAFB97-50FD-4DEE-B401-58B5FD392231}" type="pres">
      <dgm:prSet presAssocID="{FB65BA99-8C34-48EF-9EFE-49A22B1330F9}" presName="rootText" presStyleLbl="node3" presStyleIdx="1" presStyleCnt="32">
        <dgm:presLayoutVars>
          <dgm:chPref val="3"/>
        </dgm:presLayoutVars>
      </dgm:prSet>
      <dgm:spPr/>
    </dgm:pt>
    <dgm:pt modelId="{1B7ADE5A-1D5E-4124-B58E-3D286DEC35F1}" type="pres">
      <dgm:prSet presAssocID="{FB65BA99-8C34-48EF-9EFE-49A22B1330F9}" presName="rootConnector" presStyleLbl="node3" presStyleIdx="1" presStyleCnt="32"/>
      <dgm:spPr/>
    </dgm:pt>
    <dgm:pt modelId="{0E700CEA-8E92-4A86-940C-8769601154C0}" type="pres">
      <dgm:prSet presAssocID="{FB65BA99-8C34-48EF-9EFE-49A22B1330F9}" presName="hierChild4" presStyleCnt="0"/>
      <dgm:spPr/>
    </dgm:pt>
    <dgm:pt modelId="{990F54EC-94EE-4817-B87C-9AB63793C31E}" type="pres">
      <dgm:prSet presAssocID="{FB65BA99-8C34-48EF-9EFE-49A22B1330F9}" presName="hierChild5" presStyleCnt="0"/>
      <dgm:spPr/>
    </dgm:pt>
    <dgm:pt modelId="{F84754E4-793E-421E-8BBA-DF4B75A94F91}" type="pres">
      <dgm:prSet presAssocID="{0C044B49-48A2-4998-8B13-B9CDF8DD9145}" presName="Name37" presStyleLbl="parChTrans1D3" presStyleIdx="2" presStyleCnt="32"/>
      <dgm:spPr/>
    </dgm:pt>
    <dgm:pt modelId="{5BE267E5-EBD9-4311-8B2E-14B090866AA9}" type="pres">
      <dgm:prSet presAssocID="{CFC09E40-D974-43BD-BC3F-F85A2D39A655}" presName="hierRoot2" presStyleCnt="0">
        <dgm:presLayoutVars>
          <dgm:hierBranch val="init"/>
        </dgm:presLayoutVars>
      </dgm:prSet>
      <dgm:spPr/>
    </dgm:pt>
    <dgm:pt modelId="{42AC820B-432A-4C79-8663-B5312EF74F74}" type="pres">
      <dgm:prSet presAssocID="{CFC09E40-D974-43BD-BC3F-F85A2D39A655}" presName="rootComposite" presStyleCnt="0"/>
      <dgm:spPr/>
    </dgm:pt>
    <dgm:pt modelId="{6ACD9BAC-8EB9-4CD5-8267-0DE821DBA6A7}" type="pres">
      <dgm:prSet presAssocID="{CFC09E40-D974-43BD-BC3F-F85A2D39A655}" presName="rootText" presStyleLbl="node3" presStyleIdx="2" presStyleCnt="32">
        <dgm:presLayoutVars>
          <dgm:chPref val="3"/>
        </dgm:presLayoutVars>
      </dgm:prSet>
      <dgm:spPr/>
    </dgm:pt>
    <dgm:pt modelId="{F4B55DFB-0267-4B49-94C5-0CF8256CA7A4}" type="pres">
      <dgm:prSet presAssocID="{CFC09E40-D974-43BD-BC3F-F85A2D39A655}" presName="rootConnector" presStyleLbl="node3" presStyleIdx="2" presStyleCnt="32"/>
      <dgm:spPr/>
    </dgm:pt>
    <dgm:pt modelId="{29BE28DA-BAEB-415E-BD57-1D588859A40F}" type="pres">
      <dgm:prSet presAssocID="{CFC09E40-D974-43BD-BC3F-F85A2D39A655}" presName="hierChild4" presStyleCnt="0"/>
      <dgm:spPr/>
    </dgm:pt>
    <dgm:pt modelId="{9F56FA3C-693E-48E3-9F46-FD790CA95BC0}" type="pres">
      <dgm:prSet presAssocID="{CFC09E40-D974-43BD-BC3F-F85A2D39A655}" presName="hierChild5" presStyleCnt="0"/>
      <dgm:spPr/>
    </dgm:pt>
    <dgm:pt modelId="{A24AEFC9-B4DB-41E4-814F-654ABF13DA85}" type="pres">
      <dgm:prSet presAssocID="{7DABE66B-6378-44B9-8720-B989E75D3E58}" presName="Name37" presStyleLbl="parChTrans1D3" presStyleIdx="3" presStyleCnt="32"/>
      <dgm:spPr/>
    </dgm:pt>
    <dgm:pt modelId="{7137F77B-7D4C-42A7-9CE7-D06278DCFE84}" type="pres">
      <dgm:prSet presAssocID="{2137CA1E-B06A-407D-A084-00A2B11B861A}" presName="hierRoot2" presStyleCnt="0">
        <dgm:presLayoutVars>
          <dgm:hierBranch val="init"/>
        </dgm:presLayoutVars>
      </dgm:prSet>
      <dgm:spPr/>
    </dgm:pt>
    <dgm:pt modelId="{D244E1B8-1425-442C-956B-EF48A583908E}" type="pres">
      <dgm:prSet presAssocID="{2137CA1E-B06A-407D-A084-00A2B11B861A}" presName="rootComposite" presStyleCnt="0"/>
      <dgm:spPr/>
    </dgm:pt>
    <dgm:pt modelId="{CF56763B-74EB-4D1F-9234-723705D22FC8}" type="pres">
      <dgm:prSet presAssocID="{2137CA1E-B06A-407D-A084-00A2B11B861A}" presName="rootText" presStyleLbl="node3" presStyleIdx="3" presStyleCnt="32">
        <dgm:presLayoutVars>
          <dgm:chPref val="3"/>
        </dgm:presLayoutVars>
      </dgm:prSet>
      <dgm:spPr/>
    </dgm:pt>
    <dgm:pt modelId="{F31C35AA-E6AD-4DC2-BFD8-3A2CB44BC48E}" type="pres">
      <dgm:prSet presAssocID="{2137CA1E-B06A-407D-A084-00A2B11B861A}" presName="rootConnector" presStyleLbl="node3" presStyleIdx="3" presStyleCnt="32"/>
      <dgm:spPr/>
    </dgm:pt>
    <dgm:pt modelId="{378013E1-AA0B-452D-BEDA-2C29DEC8705B}" type="pres">
      <dgm:prSet presAssocID="{2137CA1E-B06A-407D-A084-00A2B11B861A}" presName="hierChild4" presStyleCnt="0"/>
      <dgm:spPr/>
    </dgm:pt>
    <dgm:pt modelId="{36859B1E-167B-497C-8449-AA2A3B341017}" type="pres">
      <dgm:prSet presAssocID="{2137CA1E-B06A-407D-A084-00A2B11B861A}" presName="hierChild5" presStyleCnt="0"/>
      <dgm:spPr/>
    </dgm:pt>
    <dgm:pt modelId="{9F022EC6-C460-4987-865A-82C71AE128C7}" type="pres">
      <dgm:prSet presAssocID="{7C416E8A-D278-4478-8041-4388C4D91471}" presName="hierChild5" presStyleCnt="0"/>
      <dgm:spPr/>
    </dgm:pt>
    <dgm:pt modelId="{D52441ED-A17D-421E-AB28-EA0E307D36C5}" type="pres">
      <dgm:prSet presAssocID="{64BD981F-18D5-4F5B-88F9-FD8B67D6BAA3}" presName="Name37" presStyleLbl="parChTrans1D2" presStyleIdx="1" presStyleCnt="7"/>
      <dgm:spPr/>
    </dgm:pt>
    <dgm:pt modelId="{312DC729-86FB-4FF9-ACFA-0A310B7EC93A}" type="pres">
      <dgm:prSet presAssocID="{2622E340-AC07-47A9-A9BE-18117F8EF50C}" presName="hierRoot2" presStyleCnt="0">
        <dgm:presLayoutVars>
          <dgm:hierBranch val="init"/>
        </dgm:presLayoutVars>
      </dgm:prSet>
      <dgm:spPr/>
    </dgm:pt>
    <dgm:pt modelId="{579CA42E-0B94-4885-AB92-9B6DFB22188A}" type="pres">
      <dgm:prSet presAssocID="{2622E340-AC07-47A9-A9BE-18117F8EF50C}" presName="rootComposite" presStyleCnt="0"/>
      <dgm:spPr/>
    </dgm:pt>
    <dgm:pt modelId="{86F18DFE-4574-42CA-BE9E-01568292C285}" type="pres">
      <dgm:prSet presAssocID="{2622E340-AC07-47A9-A9BE-18117F8EF50C}" presName="rootText" presStyleLbl="node2" presStyleIdx="1" presStyleCnt="7">
        <dgm:presLayoutVars>
          <dgm:chPref val="3"/>
        </dgm:presLayoutVars>
      </dgm:prSet>
      <dgm:spPr/>
    </dgm:pt>
    <dgm:pt modelId="{47F50A17-8619-49C8-933B-6F249A6A39CE}" type="pres">
      <dgm:prSet presAssocID="{2622E340-AC07-47A9-A9BE-18117F8EF50C}" presName="rootConnector" presStyleLbl="node2" presStyleIdx="1" presStyleCnt="7"/>
      <dgm:spPr/>
    </dgm:pt>
    <dgm:pt modelId="{49C9E590-5B69-4D44-A242-912B88D961E6}" type="pres">
      <dgm:prSet presAssocID="{2622E340-AC07-47A9-A9BE-18117F8EF50C}" presName="hierChild4" presStyleCnt="0"/>
      <dgm:spPr/>
    </dgm:pt>
    <dgm:pt modelId="{2BAC8096-F92C-4BF7-AB9A-A2F81CE40A3B}" type="pres">
      <dgm:prSet presAssocID="{D4C07D5D-DAD2-4910-AC2D-11646930C701}" presName="Name37" presStyleLbl="parChTrans1D3" presStyleIdx="4" presStyleCnt="32"/>
      <dgm:spPr/>
    </dgm:pt>
    <dgm:pt modelId="{29836566-F837-4ACC-99E8-2A5C993AC024}" type="pres">
      <dgm:prSet presAssocID="{81C99CB7-53B0-4E85-922A-F8C2FE463B6D}" presName="hierRoot2" presStyleCnt="0">
        <dgm:presLayoutVars>
          <dgm:hierBranch val="init"/>
        </dgm:presLayoutVars>
      </dgm:prSet>
      <dgm:spPr/>
    </dgm:pt>
    <dgm:pt modelId="{115A621E-EF4B-411F-BCE9-B47D384CAFBC}" type="pres">
      <dgm:prSet presAssocID="{81C99CB7-53B0-4E85-922A-F8C2FE463B6D}" presName="rootComposite" presStyleCnt="0"/>
      <dgm:spPr/>
    </dgm:pt>
    <dgm:pt modelId="{2349020E-A171-4B4D-9559-4545E767AFB3}" type="pres">
      <dgm:prSet presAssocID="{81C99CB7-53B0-4E85-922A-F8C2FE463B6D}" presName="rootText" presStyleLbl="node3" presStyleIdx="4" presStyleCnt="32">
        <dgm:presLayoutVars>
          <dgm:chPref val="3"/>
        </dgm:presLayoutVars>
      </dgm:prSet>
      <dgm:spPr/>
    </dgm:pt>
    <dgm:pt modelId="{1FD89CE0-822F-4389-8A19-4FDF54E62BD4}" type="pres">
      <dgm:prSet presAssocID="{81C99CB7-53B0-4E85-922A-F8C2FE463B6D}" presName="rootConnector" presStyleLbl="node3" presStyleIdx="4" presStyleCnt="32"/>
      <dgm:spPr/>
    </dgm:pt>
    <dgm:pt modelId="{A0919706-CD9F-4D69-A4E1-4410523F8E4B}" type="pres">
      <dgm:prSet presAssocID="{81C99CB7-53B0-4E85-922A-F8C2FE463B6D}" presName="hierChild4" presStyleCnt="0"/>
      <dgm:spPr/>
    </dgm:pt>
    <dgm:pt modelId="{2B33BD02-1C24-4FF1-9AAE-E372939F8CBF}" type="pres">
      <dgm:prSet presAssocID="{81C99CB7-53B0-4E85-922A-F8C2FE463B6D}" presName="hierChild5" presStyleCnt="0"/>
      <dgm:spPr/>
    </dgm:pt>
    <dgm:pt modelId="{589C5432-21AA-4F48-A0A5-6360B468DCDA}" type="pres">
      <dgm:prSet presAssocID="{D71E8DE5-D346-4656-A982-B63D825527AD}" presName="Name37" presStyleLbl="parChTrans1D3" presStyleIdx="5" presStyleCnt="32"/>
      <dgm:spPr/>
    </dgm:pt>
    <dgm:pt modelId="{703ADDCE-91E2-447D-94FE-F2E66C544ECD}" type="pres">
      <dgm:prSet presAssocID="{D3F71A9C-154F-4E68-88DC-0A508ACE0615}" presName="hierRoot2" presStyleCnt="0">
        <dgm:presLayoutVars>
          <dgm:hierBranch val="init"/>
        </dgm:presLayoutVars>
      </dgm:prSet>
      <dgm:spPr/>
    </dgm:pt>
    <dgm:pt modelId="{E02ECD8C-EA82-4999-B601-3AD4CD904F38}" type="pres">
      <dgm:prSet presAssocID="{D3F71A9C-154F-4E68-88DC-0A508ACE0615}" presName="rootComposite" presStyleCnt="0"/>
      <dgm:spPr/>
    </dgm:pt>
    <dgm:pt modelId="{87B84641-54FC-48DB-B6A4-4C83CFFD8189}" type="pres">
      <dgm:prSet presAssocID="{D3F71A9C-154F-4E68-88DC-0A508ACE0615}" presName="rootText" presStyleLbl="node3" presStyleIdx="5" presStyleCnt="32">
        <dgm:presLayoutVars>
          <dgm:chPref val="3"/>
        </dgm:presLayoutVars>
      </dgm:prSet>
      <dgm:spPr/>
    </dgm:pt>
    <dgm:pt modelId="{51D41D85-B0A7-47E7-B486-0B848F4B9768}" type="pres">
      <dgm:prSet presAssocID="{D3F71A9C-154F-4E68-88DC-0A508ACE0615}" presName="rootConnector" presStyleLbl="node3" presStyleIdx="5" presStyleCnt="32"/>
      <dgm:spPr/>
    </dgm:pt>
    <dgm:pt modelId="{8F81B5E2-C582-48A8-A76E-14452FB4119D}" type="pres">
      <dgm:prSet presAssocID="{D3F71A9C-154F-4E68-88DC-0A508ACE0615}" presName="hierChild4" presStyleCnt="0"/>
      <dgm:spPr/>
    </dgm:pt>
    <dgm:pt modelId="{8D9E0952-CB18-474C-8955-5D0B6F0E2048}" type="pres">
      <dgm:prSet presAssocID="{D3F71A9C-154F-4E68-88DC-0A508ACE0615}" presName="hierChild5" presStyleCnt="0"/>
      <dgm:spPr/>
    </dgm:pt>
    <dgm:pt modelId="{1A61759E-57A2-4146-825D-CB2301582B54}" type="pres">
      <dgm:prSet presAssocID="{35397E51-A52F-4AED-A336-398D54890D38}" presName="Name37" presStyleLbl="parChTrans1D3" presStyleIdx="6" presStyleCnt="32"/>
      <dgm:spPr/>
    </dgm:pt>
    <dgm:pt modelId="{545091D0-3F04-4351-B1D6-5B3D105298C4}" type="pres">
      <dgm:prSet presAssocID="{73BD782C-FC74-4990-A3EE-AA40835AFC59}" presName="hierRoot2" presStyleCnt="0">
        <dgm:presLayoutVars>
          <dgm:hierBranch val="init"/>
        </dgm:presLayoutVars>
      </dgm:prSet>
      <dgm:spPr/>
    </dgm:pt>
    <dgm:pt modelId="{6BA011F9-CEE8-46D6-8C9F-58AC978FB8A3}" type="pres">
      <dgm:prSet presAssocID="{73BD782C-FC74-4990-A3EE-AA40835AFC59}" presName="rootComposite" presStyleCnt="0"/>
      <dgm:spPr/>
    </dgm:pt>
    <dgm:pt modelId="{B553FD93-B749-4AC3-9A0B-698FE3640B88}" type="pres">
      <dgm:prSet presAssocID="{73BD782C-FC74-4990-A3EE-AA40835AFC59}" presName="rootText" presStyleLbl="node3" presStyleIdx="6" presStyleCnt="32">
        <dgm:presLayoutVars>
          <dgm:chPref val="3"/>
        </dgm:presLayoutVars>
      </dgm:prSet>
      <dgm:spPr/>
    </dgm:pt>
    <dgm:pt modelId="{8EF458E4-AF31-4B89-8DCF-13DFC8D44B1B}" type="pres">
      <dgm:prSet presAssocID="{73BD782C-FC74-4990-A3EE-AA40835AFC59}" presName="rootConnector" presStyleLbl="node3" presStyleIdx="6" presStyleCnt="32"/>
      <dgm:spPr/>
    </dgm:pt>
    <dgm:pt modelId="{A9160A51-34EA-45B1-B525-CA502C6BC649}" type="pres">
      <dgm:prSet presAssocID="{73BD782C-FC74-4990-A3EE-AA40835AFC59}" presName="hierChild4" presStyleCnt="0"/>
      <dgm:spPr/>
    </dgm:pt>
    <dgm:pt modelId="{4C7017AC-738D-4DA1-8673-77E74D10DB04}" type="pres">
      <dgm:prSet presAssocID="{73BD782C-FC74-4990-A3EE-AA40835AFC59}" presName="hierChild5" presStyleCnt="0"/>
      <dgm:spPr/>
    </dgm:pt>
    <dgm:pt modelId="{3E13A8FF-357D-4252-B3B3-F376097A4470}" type="pres">
      <dgm:prSet presAssocID="{CEEF532E-6A99-4014-815A-745A50219755}" presName="Name37" presStyleLbl="parChTrans1D3" presStyleIdx="7" presStyleCnt="32"/>
      <dgm:spPr/>
    </dgm:pt>
    <dgm:pt modelId="{C9F07EB1-6FD6-4F29-AAE9-6F3344B240EE}" type="pres">
      <dgm:prSet presAssocID="{597D217A-A4A9-41AD-BBE0-928B0E5D1A0E}" presName="hierRoot2" presStyleCnt="0">
        <dgm:presLayoutVars>
          <dgm:hierBranch val="init"/>
        </dgm:presLayoutVars>
      </dgm:prSet>
      <dgm:spPr/>
    </dgm:pt>
    <dgm:pt modelId="{8620BFBC-1272-44F8-8E0F-14E1BD2BC69E}" type="pres">
      <dgm:prSet presAssocID="{597D217A-A4A9-41AD-BBE0-928B0E5D1A0E}" presName="rootComposite" presStyleCnt="0"/>
      <dgm:spPr/>
    </dgm:pt>
    <dgm:pt modelId="{2DEB66D8-03F6-4ED0-BCF5-256C512974CF}" type="pres">
      <dgm:prSet presAssocID="{597D217A-A4A9-41AD-BBE0-928B0E5D1A0E}" presName="rootText" presStyleLbl="node3" presStyleIdx="7" presStyleCnt="32">
        <dgm:presLayoutVars>
          <dgm:chPref val="3"/>
        </dgm:presLayoutVars>
      </dgm:prSet>
      <dgm:spPr/>
    </dgm:pt>
    <dgm:pt modelId="{9E93C39F-95DE-44BB-8F0B-87F01A3E64E7}" type="pres">
      <dgm:prSet presAssocID="{597D217A-A4A9-41AD-BBE0-928B0E5D1A0E}" presName="rootConnector" presStyleLbl="node3" presStyleIdx="7" presStyleCnt="32"/>
      <dgm:spPr/>
    </dgm:pt>
    <dgm:pt modelId="{CB86C6D6-2CBA-4A36-BE9F-F2173BDB8C3A}" type="pres">
      <dgm:prSet presAssocID="{597D217A-A4A9-41AD-BBE0-928B0E5D1A0E}" presName="hierChild4" presStyleCnt="0"/>
      <dgm:spPr/>
    </dgm:pt>
    <dgm:pt modelId="{6276D635-F311-4443-ABA0-0BAA104811FA}" type="pres">
      <dgm:prSet presAssocID="{597D217A-A4A9-41AD-BBE0-928B0E5D1A0E}" presName="hierChild5" presStyleCnt="0"/>
      <dgm:spPr/>
    </dgm:pt>
    <dgm:pt modelId="{10D8C8EF-46CF-4C61-8E91-40F7BB419A66}" type="pres">
      <dgm:prSet presAssocID="{486439BE-0C75-4F8D-A973-5059FDD51559}" presName="Name37" presStyleLbl="parChTrans1D3" presStyleIdx="8" presStyleCnt="32"/>
      <dgm:spPr/>
    </dgm:pt>
    <dgm:pt modelId="{1E79062D-B164-4A30-A59B-4A4572926931}" type="pres">
      <dgm:prSet presAssocID="{C20B5B29-8939-4153-A3FD-F871E628EEFA}" presName="hierRoot2" presStyleCnt="0">
        <dgm:presLayoutVars>
          <dgm:hierBranch val="init"/>
        </dgm:presLayoutVars>
      </dgm:prSet>
      <dgm:spPr/>
    </dgm:pt>
    <dgm:pt modelId="{CFDAC5A3-E0FD-4DE1-B5A9-5AC0C32D4EE1}" type="pres">
      <dgm:prSet presAssocID="{C20B5B29-8939-4153-A3FD-F871E628EEFA}" presName="rootComposite" presStyleCnt="0"/>
      <dgm:spPr/>
    </dgm:pt>
    <dgm:pt modelId="{1B090A7F-406C-45D1-B4A6-8E3DB184F719}" type="pres">
      <dgm:prSet presAssocID="{C20B5B29-8939-4153-A3FD-F871E628EEFA}" presName="rootText" presStyleLbl="node3" presStyleIdx="8" presStyleCnt="32">
        <dgm:presLayoutVars>
          <dgm:chPref val="3"/>
        </dgm:presLayoutVars>
      </dgm:prSet>
      <dgm:spPr/>
    </dgm:pt>
    <dgm:pt modelId="{958598CE-D476-4808-BD48-FFF0EA3F6497}" type="pres">
      <dgm:prSet presAssocID="{C20B5B29-8939-4153-A3FD-F871E628EEFA}" presName="rootConnector" presStyleLbl="node3" presStyleIdx="8" presStyleCnt="32"/>
      <dgm:spPr/>
    </dgm:pt>
    <dgm:pt modelId="{44368250-F452-4B10-A86F-39B10EA0699B}" type="pres">
      <dgm:prSet presAssocID="{C20B5B29-8939-4153-A3FD-F871E628EEFA}" presName="hierChild4" presStyleCnt="0"/>
      <dgm:spPr/>
    </dgm:pt>
    <dgm:pt modelId="{057EA1F9-A5C9-4648-943F-1DB46CF651D7}" type="pres">
      <dgm:prSet presAssocID="{C20B5B29-8939-4153-A3FD-F871E628EEFA}" presName="hierChild5" presStyleCnt="0"/>
      <dgm:spPr/>
    </dgm:pt>
    <dgm:pt modelId="{F48D0252-95C7-41F8-8B58-9A23CBAC96EA}" type="pres">
      <dgm:prSet presAssocID="{2622E340-AC07-47A9-A9BE-18117F8EF50C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2" presStyleCnt="7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2" presStyleCnt="7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2" presStyleCnt="7"/>
      <dgm:spPr/>
    </dgm:pt>
    <dgm:pt modelId="{7A76DB02-E842-4F05-88C7-C0FC09A2D3FB}" type="pres">
      <dgm:prSet presAssocID="{C08AAFD1-FC80-41F1-BB4A-235BEB091BA7}" presName="hierChild4" presStyleCnt="0"/>
      <dgm:spPr/>
    </dgm:pt>
    <dgm:pt modelId="{41770E9F-10BA-40FC-B472-8EFA4348A096}" type="pres">
      <dgm:prSet presAssocID="{972CA0A1-5B66-40C8-AD71-9ED81A502659}" presName="Name37" presStyleLbl="parChTrans1D3" presStyleIdx="9" presStyleCnt="32"/>
      <dgm:spPr/>
    </dgm:pt>
    <dgm:pt modelId="{680E5EF0-5BFF-4ACE-908C-ACBDE7737DE9}" type="pres">
      <dgm:prSet presAssocID="{BA330C3B-9C0B-4769-B053-6D095BAC2356}" presName="hierRoot2" presStyleCnt="0">
        <dgm:presLayoutVars>
          <dgm:hierBranch val="init"/>
        </dgm:presLayoutVars>
      </dgm:prSet>
      <dgm:spPr/>
    </dgm:pt>
    <dgm:pt modelId="{31596937-4920-4BCD-B431-373F82C7A1F2}" type="pres">
      <dgm:prSet presAssocID="{BA330C3B-9C0B-4769-B053-6D095BAC2356}" presName="rootComposite" presStyleCnt="0"/>
      <dgm:spPr/>
    </dgm:pt>
    <dgm:pt modelId="{C4AEAA7E-7079-4DB2-9A97-8A0933D0A1E4}" type="pres">
      <dgm:prSet presAssocID="{BA330C3B-9C0B-4769-B053-6D095BAC2356}" presName="rootText" presStyleLbl="node3" presStyleIdx="9" presStyleCnt="32">
        <dgm:presLayoutVars>
          <dgm:chPref val="3"/>
        </dgm:presLayoutVars>
      </dgm:prSet>
      <dgm:spPr/>
    </dgm:pt>
    <dgm:pt modelId="{5EDE00A0-5FA9-4BAA-8333-C4B0F33D0362}" type="pres">
      <dgm:prSet presAssocID="{BA330C3B-9C0B-4769-B053-6D095BAC2356}" presName="rootConnector" presStyleLbl="node3" presStyleIdx="9" presStyleCnt="32"/>
      <dgm:spPr/>
    </dgm:pt>
    <dgm:pt modelId="{19125424-7EC3-4BB5-9A76-69432F07277E}" type="pres">
      <dgm:prSet presAssocID="{BA330C3B-9C0B-4769-B053-6D095BAC2356}" presName="hierChild4" presStyleCnt="0"/>
      <dgm:spPr/>
    </dgm:pt>
    <dgm:pt modelId="{04232B86-ECD1-4699-B850-591BFFD76072}" type="pres">
      <dgm:prSet presAssocID="{BA330C3B-9C0B-4769-B053-6D095BAC2356}" presName="hierChild5" presStyleCnt="0"/>
      <dgm:spPr/>
    </dgm:pt>
    <dgm:pt modelId="{49427973-F717-4BCD-87B4-523254185FD9}" type="pres">
      <dgm:prSet presAssocID="{2E26C150-4D59-4D3D-8D38-95AE830A66FC}" presName="Name37" presStyleLbl="parChTrans1D3" presStyleIdx="10" presStyleCnt="32"/>
      <dgm:spPr/>
    </dgm:pt>
    <dgm:pt modelId="{672F2172-2D2F-4285-9963-0F67986BF210}" type="pres">
      <dgm:prSet presAssocID="{CA3D2248-C68B-407A-A352-CF81356FB4B9}" presName="hierRoot2" presStyleCnt="0">
        <dgm:presLayoutVars>
          <dgm:hierBranch val="init"/>
        </dgm:presLayoutVars>
      </dgm:prSet>
      <dgm:spPr/>
    </dgm:pt>
    <dgm:pt modelId="{97892939-CC4C-40EF-AF3C-8EE3F3E35117}" type="pres">
      <dgm:prSet presAssocID="{CA3D2248-C68B-407A-A352-CF81356FB4B9}" presName="rootComposite" presStyleCnt="0"/>
      <dgm:spPr/>
    </dgm:pt>
    <dgm:pt modelId="{F2D3A703-6195-4E6D-8FA6-05FD20555717}" type="pres">
      <dgm:prSet presAssocID="{CA3D2248-C68B-407A-A352-CF81356FB4B9}" presName="rootText" presStyleLbl="node3" presStyleIdx="10" presStyleCnt="32">
        <dgm:presLayoutVars>
          <dgm:chPref val="3"/>
        </dgm:presLayoutVars>
      </dgm:prSet>
      <dgm:spPr/>
    </dgm:pt>
    <dgm:pt modelId="{4D4448EC-ED99-491E-A242-25CCD7539A00}" type="pres">
      <dgm:prSet presAssocID="{CA3D2248-C68B-407A-A352-CF81356FB4B9}" presName="rootConnector" presStyleLbl="node3" presStyleIdx="10" presStyleCnt="32"/>
      <dgm:spPr/>
    </dgm:pt>
    <dgm:pt modelId="{EC44FA96-A5DA-4BDB-AFE2-3A1901CA5F47}" type="pres">
      <dgm:prSet presAssocID="{CA3D2248-C68B-407A-A352-CF81356FB4B9}" presName="hierChild4" presStyleCnt="0"/>
      <dgm:spPr/>
    </dgm:pt>
    <dgm:pt modelId="{909A9617-73C5-40C1-A08B-F0D79547C2B8}" type="pres">
      <dgm:prSet presAssocID="{CA3D2248-C68B-407A-A352-CF81356FB4B9}" presName="hierChild5" presStyleCnt="0"/>
      <dgm:spPr/>
    </dgm:pt>
    <dgm:pt modelId="{4EFFAEA2-EF4A-41FD-8CAF-E5C0CD420327}" type="pres">
      <dgm:prSet presAssocID="{03E60135-40B0-4C6C-8224-EEC521391A65}" presName="Name37" presStyleLbl="parChTrans1D3" presStyleIdx="11" presStyleCnt="32"/>
      <dgm:spPr/>
    </dgm:pt>
    <dgm:pt modelId="{4B574F31-6899-4B33-8016-9DCB34AF653C}" type="pres">
      <dgm:prSet presAssocID="{01E11B4A-F87B-4C36-8337-70934F59EFE8}" presName="hierRoot2" presStyleCnt="0">
        <dgm:presLayoutVars>
          <dgm:hierBranch val="init"/>
        </dgm:presLayoutVars>
      </dgm:prSet>
      <dgm:spPr/>
    </dgm:pt>
    <dgm:pt modelId="{3090FFE4-467D-48D4-8793-A941C0E1BE3E}" type="pres">
      <dgm:prSet presAssocID="{01E11B4A-F87B-4C36-8337-70934F59EFE8}" presName="rootComposite" presStyleCnt="0"/>
      <dgm:spPr/>
    </dgm:pt>
    <dgm:pt modelId="{EC8280C0-ACE1-41C9-97BD-C7381F71D5EC}" type="pres">
      <dgm:prSet presAssocID="{01E11B4A-F87B-4C36-8337-70934F59EFE8}" presName="rootText" presStyleLbl="node3" presStyleIdx="11" presStyleCnt="32">
        <dgm:presLayoutVars>
          <dgm:chPref val="3"/>
        </dgm:presLayoutVars>
      </dgm:prSet>
      <dgm:spPr/>
    </dgm:pt>
    <dgm:pt modelId="{126D40FC-42D7-4050-8E99-0B8B599037B8}" type="pres">
      <dgm:prSet presAssocID="{01E11B4A-F87B-4C36-8337-70934F59EFE8}" presName="rootConnector" presStyleLbl="node3" presStyleIdx="11" presStyleCnt="32"/>
      <dgm:spPr/>
    </dgm:pt>
    <dgm:pt modelId="{AB17C8B4-EC9F-4EAA-B55F-B61CC6FFE3BA}" type="pres">
      <dgm:prSet presAssocID="{01E11B4A-F87B-4C36-8337-70934F59EFE8}" presName="hierChild4" presStyleCnt="0"/>
      <dgm:spPr/>
    </dgm:pt>
    <dgm:pt modelId="{BB394262-A1D3-4572-9E84-4EB1916180E6}" type="pres">
      <dgm:prSet presAssocID="{01E11B4A-F87B-4C36-8337-70934F59EFE8}" presName="hierChild5" presStyleCnt="0"/>
      <dgm:spPr/>
    </dgm:pt>
    <dgm:pt modelId="{1E34630F-3E3E-44E2-88A8-260B38807BA4}" type="pres">
      <dgm:prSet presAssocID="{203C72D8-8DAD-496A-B7B4-BBB9B7BA97B6}" presName="Name37" presStyleLbl="parChTrans1D3" presStyleIdx="12" presStyleCnt="32"/>
      <dgm:spPr/>
    </dgm:pt>
    <dgm:pt modelId="{C187CD25-36BD-4992-BB31-FC6B7DC58AB7}" type="pres">
      <dgm:prSet presAssocID="{7C86C654-EA3C-4E74-BE12-2844B443CD49}" presName="hierRoot2" presStyleCnt="0">
        <dgm:presLayoutVars>
          <dgm:hierBranch val="init"/>
        </dgm:presLayoutVars>
      </dgm:prSet>
      <dgm:spPr/>
    </dgm:pt>
    <dgm:pt modelId="{CB68A61A-5BF0-4D3B-86F6-D40EE500E0BB}" type="pres">
      <dgm:prSet presAssocID="{7C86C654-EA3C-4E74-BE12-2844B443CD49}" presName="rootComposite" presStyleCnt="0"/>
      <dgm:spPr/>
    </dgm:pt>
    <dgm:pt modelId="{21553782-6FFB-478B-8C8E-FDDF1C9AB1D1}" type="pres">
      <dgm:prSet presAssocID="{7C86C654-EA3C-4E74-BE12-2844B443CD49}" presName="rootText" presStyleLbl="node3" presStyleIdx="12" presStyleCnt="32">
        <dgm:presLayoutVars>
          <dgm:chPref val="3"/>
        </dgm:presLayoutVars>
      </dgm:prSet>
      <dgm:spPr/>
    </dgm:pt>
    <dgm:pt modelId="{2A1CEE9D-C612-4928-B1DD-FA447F66154D}" type="pres">
      <dgm:prSet presAssocID="{7C86C654-EA3C-4E74-BE12-2844B443CD49}" presName="rootConnector" presStyleLbl="node3" presStyleIdx="12" presStyleCnt="32"/>
      <dgm:spPr/>
    </dgm:pt>
    <dgm:pt modelId="{7DF4B983-D9DD-4AD4-B60D-01E823A1AD2A}" type="pres">
      <dgm:prSet presAssocID="{7C86C654-EA3C-4E74-BE12-2844B443CD49}" presName="hierChild4" presStyleCnt="0"/>
      <dgm:spPr/>
    </dgm:pt>
    <dgm:pt modelId="{37F74228-DCFD-49A1-8FAB-8B1E40C96D8D}" type="pres">
      <dgm:prSet presAssocID="{7C86C654-EA3C-4E74-BE12-2844B443CD49}" presName="hierChild5" presStyleCnt="0"/>
      <dgm:spPr/>
    </dgm:pt>
    <dgm:pt modelId="{388D191B-5075-48F0-8357-66786FAE6011}" type="pres">
      <dgm:prSet presAssocID="{4DD75334-1A1E-4AEB-8653-AD7E09635A0F}" presName="Name37" presStyleLbl="parChTrans1D3" presStyleIdx="13" presStyleCnt="32"/>
      <dgm:spPr/>
    </dgm:pt>
    <dgm:pt modelId="{06882703-17B8-494C-9C2E-E625FE765E62}" type="pres">
      <dgm:prSet presAssocID="{6C9F068C-F4BD-4B7E-B07F-66EF97B93EB0}" presName="hierRoot2" presStyleCnt="0">
        <dgm:presLayoutVars>
          <dgm:hierBranch val="init"/>
        </dgm:presLayoutVars>
      </dgm:prSet>
      <dgm:spPr/>
    </dgm:pt>
    <dgm:pt modelId="{C06CAD66-3B07-4BF8-ADA0-DF152690218F}" type="pres">
      <dgm:prSet presAssocID="{6C9F068C-F4BD-4B7E-B07F-66EF97B93EB0}" presName="rootComposite" presStyleCnt="0"/>
      <dgm:spPr/>
    </dgm:pt>
    <dgm:pt modelId="{F5B5FC62-8EFB-4DD0-88DA-F51A50343C0A}" type="pres">
      <dgm:prSet presAssocID="{6C9F068C-F4BD-4B7E-B07F-66EF97B93EB0}" presName="rootText" presStyleLbl="node3" presStyleIdx="13" presStyleCnt="32">
        <dgm:presLayoutVars>
          <dgm:chPref val="3"/>
        </dgm:presLayoutVars>
      </dgm:prSet>
      <dgm:spPr/>
    </dgm:pt>
    <dgm:pt modelId="{DCF924AB-3375-4FC8-AE39-7CE9D5CCD9FB}" type="pres">
      <dgm:prSet presAssocID="{6C9F068C-F4BD-4B7E-B07F-66EF97B93EB0}" presName="rootConnector" presStyleLbl="node3" presStyleIdx="13" presStyleCnt="32"/>
      <dgm:spPr/>
    </dgm:pt>
    <dgm:pt modelId="{A4C86711-9C4E-41C5-943A-4D1160C06F04}" type="pres">
      <dgm:prSet presAssocID="{6C9F068C-F4BD-4B7E-B07F-66EF97B93EB0}" presName="hierChild4" presStyleCnt="0"/>
      <dgm:spPr/>
    </dgm:pt>
    <dgm:pt modelId="{1C4E7C1E-CC8E-4044-A267-782C846C3400}" type="pres">
      <dgm:prSet presAssocID="{6C9F068C-F4BD-4B7E-B07F-66EF97B93EB0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A1198B29-4C17-466C-AAAB-E01F9387716B}" type="pres">
      <dgm:prSet presAssocID="{7AB20C17-7B10-41C3-9F9D-173470D4EEE2}" presName="Name37" presStyleLbl="parChTrans1D2" presStyleIdx="3" presStyleCnt="7"/>
      <dgm:spPr/>
    </dgm:pt>
    <dgm:pt modelId="{DADFB650-5914-4BA4-9A0B-ED4CB5357D4B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A18D539A-8F75-47BA-B37B-6E0F94CC5557}" type="pres">
      <dgm:prSet presAssocID="{914D0B9F-FA52-4B72-868A-FBC103526FEB}" presName="rootComposite" presStyleCnt="0"/>
      <dgm:spPr/>
    </dgm:pt>
    <dgm:pt modelId="{DF59B90F-7A96-4E25-8880-771B63169053}" type="pres">
      <dgm:prSet presAssocID="{914D0B9F-FA52-4B72-868A-FBC103526FEB}" presName="rootText" presStyleLbl="node2" presStyleIdx="3" presStyleCnt="7">
        <dgm:presLayoutVars>
          <dgm:chPref val="3"/>
        </dgm:presLayoutVars>
      </dgm:prSet>
      <dgm:spPr/>
    </dgm:pt>
    <dgm:pt modelId="{7C1E756F-C884-462D-866C-182815479306}" type="pres">
      <dgm:prSet presAssocID="{914D0B9F-FA52-4B72-868A-FBC103526FEB}" presName="rootConnector" presStyleLbl="node2" presStyleIdx="3" presStyleCnt="7"/>
      <dgm:spPr/>
    </dgm:pt>
    <dgm:pt modelId="{3D8F1AD3-E3BB-473F-91A2-65A06E5183AE}" type="pres">
      <dgm:prSet presAssocID="{914D0B9F-FA52-4B72-868A-FBC103526FEB}" presName="hierChild4" presStyleCnt="0"/>
      <dgm:spPr/>
    </dgm:pt>
    <dgm:pt modelId="{398966DC-FE34-458F-903D-CDE5347179DC}" type="pres">
      <dgm:prSet presAssocID="{20440AA3-A223-4686-A98A-96557861D80E}" presName="Name37" presStyleLbl="parChTrans1D3" presStyleIdx="14" presStyleCnt="32"/>
      <dgm:spPr/>
    </dgm:pt>
    <dgm:pt modelId="{66E9F5AD-EFC7-4F62-8D31-88030B1D5B23}" type="pres">
      <dgm:prSet presAssocID="{BFF5A78F-B72A-469E-906A-321A26242FD9}" presName="hierRoot2" presStyleCnt="0">
        <dgm:presLayoutVars>
          <dgm:hierBranch val="init"/>
        </dgm:presLayoutVars>
      </dgm:prSet>
      <dgm:spPr/>
    </dgm:pt>
    <dgm:pt modelId="{7EBCF42B-13D8-4412-A4A0-AA2823D87386}" type="pres">
      <dgm:prSet presAssocID="{BFF5A78F-B72A-469E-906A-321A26242FD9}" presName="rootComposite" presStyleCnt="0"/>
      <dgm:spPr/>
    </dgm:pt>
    <dgm:pt modelId="{E5FC293E-00CB-4BDA-B910-C422D199ED4F}" type="pres">
      <dgm:prSet presAssocID="{BFF5A78F-B72A-469E-906A-321A26242FD9}" presName="rootText" presStyleLbl="node3" presStyleIdx="14" presStyleCnt="32">
        <dgm:presLayoutVars>
          <dgm:chPref val="3"/>
        </dgm:presLayoutVars>
      </dgm:prSet>
      <dgm:spPr/>
    </dgm:pt>
    <dgm:pt modelId="{364F6685-F1B9-4CE2-A073-139975E64E65}" type="pres">
      <dgm:prSet presAssocID="{BFF5A78F-B72A-469E-906A-321A26242FD9}" presName="rootConnector" presStyleLbl="node3" presStyleIdx="14" presStyleCnt="32"/>
      <dgm:spPr/>
    </dgm:pt>
    <dgm:pt modelId="{7C7DE6D4-B162-44DA-AA85-E1E0251F137D}" type="pres">
      <dgm:prSet presAssocID="{BFF5A78F-B72A-469E-906A-321A26242FD9}" presName="hierChild4" presStyleCnt="0"/>
      <dgm:spPr/>
    </dgm:pt>
    <dgm:pt modelId="{B521A64C-9C10-490C-B5F8-B883F91537B3}" type="pres">
      <dgm:prSet presAssocID="{BFF5A78F-B72A-469E-906A-321A26242FD9}" presName="hierChild5" presStyleCnt="0"/>
      <dgm:spPr/>
    </dgm:pt>
    <dgm:pt modelId="{A028BD7E-1532-4377-B4D9-357AF620364B}" type="pres">
      <dgm:prSet presAssocID="{61CB2B3A-6A5E-4F93-B247-791299BE35E1}" presName="Name37" presStyleLbl="parChTrans1D3" presStyleIdx="15" presStyleCnt="32"/>
      <dgm:spPr/>
    </dgm:pt>
    <dgm:pt modelId="{BC7C4F59-7C4B-46D4-A7C0-7A5F0E277C87}" type="pres">
      <dgm:prSet presAssocID="{FF5E862F-2568-46C9-86AA-8FA0A28FAB53}" presName="hierRoot2" presStyleCnt="0">
        <dgm:presLayoutVars>
          <dgm:hierBranch val="init"/>
        </dgm:presLayoutVars>
      </dgm:prSet>
      <dgm:spPr/>
    </dgm:pt>
    <dgm:pt modelId="{70CD6A27-B6C2-4548-89DE-E7FC938C6227}" type="pres">
      <dgm:prSet presAssocID="{FF5E862F-2568-46C9-86AA-8FA0A28FAB53}" presName="rootComposite" presStyleCnt="0"/>
      <dgm:spPr/>
    </dgm:pt>
    <dgm:pt modelId="{C5E893C2-E0CB-469A-A6D2-11566F3FCC15}" type="pres">
      <dgm:prSet presAssocID="{FF5E862F-2568-46C9-86AA-8FA0A28FAB53}" presName="rootText" presStyleLbl="node3" presStyleIdx="15" presStyleCnt="32">
        <dgm:presLayoutVars>
          <dgm:chPref val="3"/>
        </dgm:presLayoutVars>
      </dgm:prSet>
      <dgm:spPr/>
    </dgm:pt>
    <dgm:pt modelId="{E367520E-6AD9-4553-9043-EDB32465B1B3}" type="pres">
      <dgm:prSet presAssocID="{FF5E862F-2568-46C9-86AA-8FA0A28FAB53}" presName="rootConnector" presStyleLbl="node3" presStyleIdx="15" presStyleCnt="32"/>
      <dgm:spPr/>
    </dgm:pt>
    <dgm:pt modelId="{97394E26-27C4-4565-9D72-62FF6C6FA269}" type="pres">
      <dgm:prSet presAssocID="{FF5E862F-2568-46C9-86AA-8FA0A28FAB53}" presName="hierChild4" presStyleCnt="0"/>
      <dgm:spPr/>
    </dgm:pt>
    <dgm:pt modelId="{8CCD2C9D-9C85-4EAD-B8E9-78225F1D2D12}" type="pres">
      <dgm:prSet presAssocID="{FF5E862F-2568-46C9-86AA-8FA0A28FAB53}" presName="hierChild5" presStyleCnt="0"/>
      <dgm:spPr/>
    </dgm:pt>
    <dgm:pt modelId="{B5C7DF8C-1AC9-4256-BD35-807CE6AA4238}" type="pres">
      <dgm:prSet presAssocID="{BD5FB47F-0428-4EAC-9A4C-E7E6C3246FAA}" presName="Name37" presStyleLbl="parChTrans1D3" presStyleIdx="16" presStyleCnt="32"/>
      <dgm:spPr/>
    </dgm:pt>
    <dgm:pt modelId="{3424ACD4-A6EB-4FF7-8583-3BE56DC28820}" type="pres">
      <dgm:prSet presAssocID="{0F063AA9-B604-4901-9F65-3A0697F938DB}" presName="hierRoot2" presStyleCnt="0">
        <dgm:presLayoutVars>
          <dgm:hierBranch val="init"/>
        </dgm:presLayoutVars>
      </dgm:prSet>
      <dgm:spPr/>
    </dgm:pt>
    <dgm:pt modelId="{28E3B4FA-5039-4F36-B1EE-21D0D3479F95}" type="pres">
      <dgm:prSet presAssocID="{0F063AA9-B604-4901-9F65-3A0697F938DB}" presName="rootComposite" presStyleCnt="0"/>
      <dgm:spPr/>
    </dgm:pt>
    <dgm:pt modelId="{AAA3E979-A5D7-4FCA-98A3-282048C3058B}" type="pres">
      <dgm:prSet presAssocID="{0F063AA9-B604-4901-9F65-3A0697F938DB}" presName="rootText" presStyleLbl="node3" presStyleIdx="16" presStyleCnt="32">
        <dgm:presLayoutVars>
          <dgm:chPref val="3"/>
        </dgm:presLayoutVars>
      </dgm:prSet>
      <dgm:spPr/>
    </dgm:pt>
    <dgm:pt modelId="{3D706C80-10A4-4062-94D1-900A7F42E689}" type="pres">
      <dgm:prSet presAssocID="{0F063AA9-B604-4901-9F65-3A0697F938DB}" presName="rootConnector" presStyleLbl="node3" presStyleIdx="16" presStyleCnt="32"/>
      <dgm:spPr/>
    </dgm:pt>
    <dgm:pt modelId="{9345E78B-7379-4891-AF16-93ECF9CC9ADC}" type="pres">
      <dgm:prSet presAssocID="{0F063AA9-B604-4901-9F65-3A0697F938DB}" presName="hierChild4" presStyleCnt="0"/>
      <dgm:spPr/>
    </dgm:pt>
    <dgm:pt modelId="{A15E4882-FE8D-4406-B7D7-BACB2A289CFC}" type="pres">
      <dgm:prSet presAssocID="{0F063AA9-B604-4901-9F65-3A0697F938DB}" presName="hierChild5" presStyleCnt="0"/>
      <dgm:spPr/>
    </dgm:pt>
    <dgm:pt modelId="{2FA26769-B466-4A9C-BF6C-5CAF45F280BD}" type="pres">
      <dgm:prSet presAssocID="{28E4DE9B-4522-4E61-A314-B4B22A76245B}" presName="Name37" presStyleLbl="parChTrans1D3" presStyleIdx="17" presStyleCnt="32"/>
      <dgm:spPr/>
    </dgm:pt>
    <dgm:pt modelId="{8D8C51C6-C9F3-4909-A110-4F99E76D8C5A}" type="pres">
      <dgm:prSet presAssocID="{164F0796-8A1F-4D5A-8A29-FD975C80B373}" presName="hierRoot2" presStyleCnt="0">
        <dgm:presLayoutVars>
          <dgm:hierBranch val="init"/>
        </dgm:presLayoutVars>
      </dgm:prSet>
      <dgm:spPr/>
    </dgm:pt>
    <dgm:pt modelId="{CA40A166-EC2E-4C82-BBDD-D13A84C9715B}" type="pres">
      <dgm:prSet presAssocID="{164F0796-8A1F-4D5A-8A29-FD975C80B373}" presName="rootComposite" presStyleCnt="0"/>
      <dgm:spPr/>
    </dgm:pt>
    <dgm:pt modelId="{AB798A15-46B5-4174-B68C-9CFE92B846C3}" type="pres">
      <dgm:prSet presAssocID="{164F0796-8A1F-4D5A-8A29-FD975C80B373}" presName="rootText" presStyleLbl="node3" presStyleIdx="17" presStyleCnt="32">
        <dgm:presLayoutVars>
          <dgm:chPref val="3"/>
        </dgm:presLayoutVars>
      </dgm:prSet>
      <dgm:spPr/>
    </dgm:pt>
    <dgm:pt modelId="{6CA527A6-6ADA-4678-BCF0-135E37780A27}" type="pres">
      <dgm:prSet presAssocID="{164F0796-8A1F-4D5A-8A29-FD975C80B373}" presName="rootConnector" presStyleLbl="node3" presStyleIdx="17" presStyleCnt="32"/>
      <dgm:spPr/>
    </dgm:pt>
    <dgm:pt modelId="{4EA24649-1D5D-4B5A-A02E-4639F9E70219}" type="pres">
      <dgm:prSet presAssocID="{164F0796-8A1F-4D5A-8A29-FD975C80B373}" presName="hierChild4" presStyleCnt="0"/>
      <dgm:spPr/>
    </dgm:pt>
    <dgm:pt modelId="{DF411CAB-129F-4A32-86BA-D862CCC8E4A7}" type="pres">
      <dgm:prSet presAssocID="{164F0796-8A1F-4D5A-8A29-FD975C80B373}" presName="hierChild5" presStyleCnt="0"/>
      <dgm:spPr/>
    </dgm:pt>
    <dgm:pt modelId="{201A693C-74F8-4D83-A90B-6BFC4302F105}" type="pres">
      <dgm:prSet presAssocID="{914D0B9F-FA52-4B72-868A-FBC103526FEB}" presName="hierChild5" presStyleCnt="0"/>
      <dgm:spPr/>
    </dgm:pt>
    <dgm:pt modelId="{E4E0B6B7-4EEF-4C31-BC09-62EDE1995F69}" type="pres">
      <dgm:prSet presAssocID="{C1FEF788-9761-42E1-8B10-3466BDEFD1F4}" presName="Name37" presStyleLbl="parChTrans1D2" presStyleIdx="4" presStyleCnt="7"/>
      <dgm:spPr/>
    </dgm:pt>
    <dgm:pt modelId="{95EFF236-CA58-418E-9E5D-3D7099ED10A9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227811EE-99E1-4F4B-8CEF-0AF8ABA635E5}" type="pres">
      <dgm:prSet presAssocID="{7CEFC9F4-838D-402D-A71A-6C150990412A}" presName="rootComposite" presStyleCnt="0"/>
      <dgm:spPr/>
    </dgm:pt>
    <dgm:pt modelId="{9604C485-52F4-49C3-AF48-D96FE8719924}" type="pres">
      <dgm:prSet presAssocID="{7CEFC9F4-838D-402D-A71A-6C150990412A}" presName="rootText" presStyleLbl="node2" presStyleIdx="4" presStyleCnt="7">
        <dgm:presLayoutVars>
          <dgm:chPref val="3"/>
        </dgm:presLayoutVars>
      </dgm:prSet>
      <dgm:spPr/>
    </dgm:pt>
    <dgm:pt modelId="{D56E7A20-9FDE-4E33-8275-E59F78D643F5}" type="pres">
      <dgm:prSet presAssocID="{7CEFC9F4-838D-402D-A71A-6C150990412A}" presName="rootConnector" presStyleLbl="node2" presStyleIdx="4" presStyleCnt="7"/>
      <dgm:spPr/>
    </dgm:pt>
    <dgm:pt modelId="{710CB13D-A075-4211-8335-797E297E58DE}" type="pres">
      <dgm:prSet presAssocID="{7CEFC9F4-838D-402D-A71A-6C150990412A}" presName="hierChild4" presStyleCnt="0"/>
      <dgm:spPr/>
    </dgm:pt>
    <dgm:pt modelId="{C0387572-7ACF-4E25-9A63-2987D61FBC48}" type="pres">
      <dgm:prSet presAssocID="{78454D54-0860-45CE-B6DA-F34E2A407B33}" presName="Name37" presStyleLbl="parChTrans1D3" presStyleIdx="18" presStyleCnt="32"/>
      <dgm:spPr/>
    </dgm:pt>
    <dgm:pt modelId="{C7BB7A80-4854-4FAE-A5BD-9A03613AE2A5}" type="pres">
      <dgm:prSet presAssocID="{34768A55-0716-4DD4-81CC-F2802D4E6556}" presName="hierRoot2" presStyleCnt="0">
        <dgm:presLayoutVars>
          <dgm:hierBranch val="init"/>
        </dgm:presLayoutVars>
      </dgm:prSet>
      <dgm:spPr/>
    </dgm:pt>
    <dgm:pt modelId="{CCA8B131-4608-4A95-9144-892C444FE201}" type="pres">
      <dgm:prSet presAssocID="{34768A55-0716-4DD4-81CC-F2802D4E6556}" presName="rootComposite" presStyleCnt="0"/>
      <dgm:spPr/>
    </dgm:pt>
    <dgm:pt modelId="{8757CB85-5D6D-4B88-892D-E4A7AA16B965}" type="pres">
      <dgm:prSet presAssocID="{34768A55-0716-4DD4-81CC-F2802D4E6556}" presName="rootText" presStyleLbl="node3" presStyleIdx="18" presStyleCnt="32">
        <dgm:presLayoutVars>
          <dgm:chPref val="3"/>
        </dgm:presLayoutVars>
      </dgm:prSet>
      <dgm:spPr/>
    </dgm:pt>
    <dgm:pt modelId="{D6E02B70-CEA5-488D-B818-F958BA87FDBC}" type="pres">
      <dgm:prSet presAssocID="{34768A55-0716-4DD4-81CC-F2802D4E6556}" presName="rootConnector" presStyleLbl="node3" presStyleIdx="18" presStyleCnt="32"/>
      <dgm:spPr/>
    </dgm:pt>
    <dgm:pt modelId="{E913E01E-2F6A-441D-9F0B-86074953A991}" type="pres">
      <dgm:prSet presAssocID="{34768A55-0716-4DD4-81CC-F2802D4E6556}" presName="hierChild4" presStyleCnt="0"/>
      <dgm:spPr/>
    </dgm:pt>
    <dgm:pt modelId="{18FF71DB-5DB9-4FBB-93FC-AE0757B8A2F3}" type="pres">
      <dgm:prSet presAssocID="{34768A55-0716-4DD4-81CC-F2802D4E6556}" presName="hierChild5" presStyleCnt="0"/>
      <dgm:spPr/>
    </dgm:pt>
    <dgm:pt modelId="{2EF5650A-E125-4251-8E1C-84CCEEC25903}" type="pres">
      <dgm:prSet presAssocID="{605C55E5-9167-41D9-9EAB-7A2C2CEBB1B4}" presName="Name37" presStyleLbl="parChTrans1D3" presStyleIdx="19" presStyleCnt="32"/>
      <dgm:spPr/>
    </dgm:pt>
    <dgm:pt modelId="{39F67AFF-AA90-41D5-9FC9-CC9CDC2E2ECB}" type="pres">
      <dgm:prSet presAssocID="{0DA6F2AC-4155-4567-BDA3-71C739F191D5}" presName="hierRoot2" presStyleCnt="0">
        <dgm:presLayoutVars>
          <dgm:hierBranch val="init"/>
        </dgm:presLayoutVars>
      </dgm:prSet>
      <dgm:spPr/>
    </dgm:pt>
    <dgm:pt modelId="{BF7DC860-88A9-49A2-9F7F-AD5017B5E4A6}" type="pres">
      <dgm:prSet presAssocID="{0DA6F2AC-4155-4567-BDA3-71C739F191D5}" presName="rootComposite" presStyleCnt="0"/>
      <dgm:spPr/>
    </dgm:pt>
    <dgm:pt modelId="{39181A54-D734-4C1A-ADE9-0EAF642E9CBE}" type="pres">
      <dgm:prSet presAssocID="{0DA6F2AC-4155-4567-BDA3-71C739F191D5}" presName="rootText" presStyleLbl="node3" presStyleIdx="19" presStyleCnt="32">
        <dgm:presLayoutVars>
          <dgm:chPref val="3"/>
        </dgm:presLayoutVars>
      </dgm:prSet>
      <dgm:spPr/>
    </dgm:pt>
    <dgm:pt modelId="{004A7DE3-DCBC-44BF-A9DA-B9283E116A3A}" type="pres">
      <dgm:prSet presAssocID="{0DA6F2AC-4155-4567-BDA3-71C739F191D5}" presName="rootConnector" presStyleLbl="node3" presStyleIdx="19" presStyleCnt="32"/>
      <dgm:spPr/>
    </dgm:pt>
    <dgm:pt modelId="{6F207A1E-1987-4471-BC33-2C1E9234BF9C}" type="pres">
      <dgm:prSet presAssocID="{0DA6F2AC-4155-4567-BDA3-71C739F191D5}" presName="hierChild4" presStyleCnt="0"/>
      <dgm:spPr/>
    </dgm:pt>
    <dgm:pt modelId="{FB36A891-DE81-46F1-BB8E-B0A3B3E8CEDE}" type="pres">
      <dgm:prSet presAssocID="{0DA6F2AC-4155-4567-BDA3-71C739F191D5}" presName="hierChild5" presStyleCnt="0"/>
      <dgm:spPr/>
    </dgm:pt>
    <dgm:pt modelId="{54DD556B-21A3-47F0-9AFB-B8C74F2CDBD0}" type="pres">
      <dgm:prSet presAssocID="{7D0FB39C-D748-42FA-AD91-FBAFA97FC987}" presName="Name37" presStyleLbl="parChTrans1D3" presStyleIdx="20" presStyleCnt="32"/>
      <dgm:spPr/>
    </dgm:pt>
    <dgm:pt modelId="{55DC321B-4928-4937-ADC1-3B0E4D71C839}" type="pres">
      <dgm:prSet presAssocID="{732979D4-34BE-4D25-963F-8BA5F4D5C873}" presName="hierRoot2" presStyleCnt="0">
        <dgm:presLayoutVars>
          <dgm:hierBranch val="init"/>
        </dgm:presLayoutVars>
      </dgm:prSet>
      <dgm:spPr/>
    </dgm:pt>
    <dgm:pt modelId="{D447F783-C4A7-40AD-AE89-D6EF061840BA}" type="pres">
      <dgm:prSet presAssocID="{732979D4-34BE-4D25-963F-8BA5F4D5C873}" presName="rootComposite" presStyleCnt="0"/>
      <dgm:spPr/>
    </dgm:pt>
    <dgm:pt modelId="{9DFA7996-1084-47C2-B2EF-D0E13448D4B4}" type="pres">
      <dgm:prSet presAssocID="{732979D4-34BE-4D25-963F-8BA5F4D5C873}" presName="rootText" presStyleLbl="node3" presStyleIdx="20" presStyleCnt="32">
        <dgm:presLayoutVars>
          <dgm:chPref val="3"/>
        </dgm:presLayoutVars>
      </dgm:prSet>
      <dgm:spPr/>
    </dgm:pt>
    <dgm:pt modelId="{22ADD414-807C-4260-B78E-5B0575FD7FAD}" type="pres">
      <dgm:prSet presAssocID="{732979D4-34BE-4D25-963F-8BA5F4D5C873}" presName="rootConnector" presStyleLbl="node3" presStyleIdx="20" presStyleCnt="32"/>
      <dgm:spPr/>
    </dgm:pt>
    <dgm:pt modelId="{61C6925A-C6B0-4DFF-8175-5C4386DD643E}" type="pres">
      <dgm:prSet presAssocID="{732979D4-34BE-4D25-963F-8BA5F4D5C873}" presName="hierChild4" presStyleCnt="0"/>
      <dgm:spPr/>
    </dgm:pt>
    <dgm:pt modelId="{B2BCD4B7-9134-45DB-8A2F-78B082780C25}" type="pres">
      <dgm:prSet presAssocID="{732979D4-34BE-4D25-963F-8BA5F4D5C873}" presName="hierChild5" presStyleCnt="0"/>
      <dgm:spPr/>
    </dgm:pt>
    <dgm:pt modelId="{1D695F3C-3A84-4E79-A9E9-59047F348A44}" type="pres">
      <dgm:prSet presAssocID="{F516EE88-D2F5-4566-9E5A-596B015150F3}" presName="Name37" presStyleLbl="parChTrans1D3" presStyleIdx="21" presStyleCnt="32"/>
      <dgm:spPr/>
    </dgm:pt>
    <dgm:pt modelId="{6C2F8D3E-85DB-4C1F-80C3-7CA913429268}" type="pres">
      <dgm:prSet presAssocID="{FB8C81FA-B8AD-4FDD-90F2-B902F416E9CA}" presName="hierRoot2" presStyleCnt="0">
        <dgm:presLayoutVars>
          <dgm:hierBranch val="init"/>
        </dgm:presLayoutVars>
      </dgm:prSet>
      <dgm:spPr/>
    </dgm:pt>
    <dgm:pt modelId="{EC8E12EF-8E4D-4686-8482-F3B207299B95}" type="pres">
      <dgm:prSet presAssocID="{FB8C81FA-B8AD-4FDD-90F2-B902F416E9CA}" presName="rootComposite" presStyleCnt="0"/>
      <dgm:spPr/>
    </dgm:pt>
    <dgm:pt modelId="{226579CF-E52C-4F9F-8B61-A28646A9422C}" type="pres">
      <dgm:prSet presAssocID="{FB8C81FA-B8AD-4FDD-90F2-B902F416E9CA}" presName="rootText" presStyleLbl="node3" presStyleIdx="21" presStyleCnt="32">
        <dgm:presLayoutVars>
          <dgm:chPref val="3"/>
        </dgm:presLayoutVars>
      </dgm:prSet>
      <dgm:spPr/>
    </dgm:pt>
    <dgm:pt modelId="{FCE0D84F-FAB9-422B-B954-56D9A3B96447}" type="pres">
      <dgm:prSet presAssocID="{FB8C81FA-B8AD-4FDD-90F2-B902F416E9CA}" presName="rootConnector" presStyleLbl="node3" presStyleIdx="21" presStyleCnt="32"/>
      <dgm:spPr/>
    </dgm:pt>
    <dgm:pt modelId="{77C2F7B0-D404-4DCB-96B4-6ADD1170CEC7}" type="pres">
      <dgm:prSet presAssocID="{FB8C81FA-B8AD-4FDD-90F2-B902F416E9CA}" presName="hierChild4" presStyleCnt="0"/>
      <dgm:spPr/>
    </dgm:pt>
    <dgm:pt modelId="{26CD9053-5D8F-46A6-9188-4592059819F0}" type="pres">
      <dgm:prSet presAssocID="{FB8C81FA-B8AD-4FDD-90F2-B902F416E9CA}" presName="hierChild5" presStyleCnt="0"/>
      <dgm:spPr/>
    </dgm:pt>
    <dgm:pt modelId="{C3C77F71-3365-4346-8BBA-59ABF05EE4C9}" type="pres">
      <dgm:prSet presAssocID="{7CEFC9F4-838D-402D-A71A-6C150990412A}" presName="hierChild5" presStyleCnt="0"/>
      <dgm:spPr/>
    </dgm:pt>
    <dgm:pt modelId="{7CE0B365-778B-4851-B5E4-6489D349920C}" type="pres">
      <dgm:prSet presAssocID="{A4827805-4A57-4FDE-9BDE-F57C128F6F1F}" presName="Name37" presStyleLbl="parChTrans1D2" presStyleIdx="5" presStyleCnt="7"/>
      <dgm:spPr/>
    </dgm:pt>
    <dgm:pt modelId="{3DA36EAB-D1BE-4D96-95A2-7F7D1DCC4AEE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225F32-BCD1-45FF-84B7-D3E433657F42}" type="pres">
      <dgm:prSet presAssocID="{69ACC0EF-7A00-4141-9919-3D6766D263B4}" presName="rootComposite" presStyleCnt="0"/>
      <dgm:spPr/>
    </dgm:pt>
    <dgm:pt modelId="{3B526018-17D3-4611-9F19-66502FEEBED7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EFDFBEF8-CCC3-4052-A0FD-97A2C4AE444B}" type="pres">
      <dgm:prSet presAssocID="{69ACC0EF-7A00-4141-9919-3D6766D263B4}" presName="rootConnector" presStyleLbl="node2" presStyleIdx="5" presStyleCnt="7"/>
      <dgm:spPr/>
    </dgm:pt>
    <dgm:pt modelId="{C7C5B718-4D14-41BA-AC7A-9F5E0802379E}" type="pres">
      <dgm:prSet presAssocID="{69ACC0EF-7A00-4141-9919-3D6766D263B4}" presName="hierChild4" presStyleCnt="0"/>
      <dgm:spPr/>
    </dgm:pt>
    <dgm:pt modelId="{F4C198D1-4BF8-483D-9A80-C09894C2BE96}" type="pres">
      <dgm:prSet presAssocID="{BB2685AA-9D2B-4F79-AF36-6E92C9599DDA}" presName="Name37" presStyleLbl="parChTrans1D3" presStyleIdx="22" presStyleCnt="32"/>
      <dgm:spPr/>
    </dgm:pt>
    <dgm:pt modelId="{C7FB439B-1830-4D30-B402-CDFE18A59125}" type="pres">
      <dgm:prSet presAssocID="{CAD28542-0189-4FCE-81F9-DE92FA1D254C}" presName="hierRoot2" presStyleCnt="0">
        <dgm:presLayoutVars>
          <dgm:hierBranch val="init"/>
        </dgm:presLayoutVars>
      </dgm:prSet>
      <dgm:spPr/>
    </dgm:pt>
    <dgm:pt modelId="{A27DDD05-22DC-49C0-8C76-13209DB2983C}" type="pres">
      <dgm:prSet presAssocID="{CAD28542-0189-4FCE-81F9-DE92FA1D254C}" presName="rootComposite" presStyleCnt="0"/>
      <dgm:spPr/>
    </dgm:pt>
    <dgm:pt modelId="{B391CB11-470D-4F38-87C7-48C32F0FEDF0}" type="pres">
      <dgm:prSet presAssocID="{CAD28542-0189-4FCE-81F9-DE92FA1D254C}" presName="rootText" presStyleLbl="node3" presStyleIdx="22" presStyleCnt="32">
        <dgm:presLayoutVars>
          <dgm:chPref val="3"/>
        </dgm:presLayoutVars>
      </dgm:prSet>
      <dgm:spPr/>
    </dgm:pt>
    <dgm:pt modelId="{7C1ABDFC-121E-437E-AED4-0C22C55440AF}" type="pres">
      <dgm:prSet presAssocID="{CAD28542-0189-4FCE-81F9-DE92FA1D254C}" presName="rootConnector" presStyleLbl="node3" presStyleIdx="22" presStyleCnt="32"/>
      <dgm:spPr/>
    </dgm:pt>
    <dgm:pt modelId="{4AB3935A-1E03-4893-A827-E5A007F26B00}" type="pres">
      <dgm:prSet presAssocID="{CAD28542-0189-4FCE-81F9-DE92FA1D254C}" presName="hierChild4" presStyleCnt="0"/>
      <dgm:spPr/>
    </dgm:pt>
    <dgm:pt modelId="{92970BFD-08CF-4F33-B46F-0F03ABA20F88}" type="pres">
      <dgm:prSet presAssocID="{CAD28542-0189-4FCE-81F9-DE92FA1D254C}" presName="hierChild5" presStyleCnt="0"/>
      <dgm:spPr/>
    </dgm:pt>
    <dgm:pt modelId="{D5BABB1A-2C35-4721-9291-57C1F8212C83}" type="pres">
      <dgm:prSet presAssocID="{4078E467-3E37-4F80-8019-D5FC7A623869}" presName="Name37" presStyleLbl="parChTrans1D3" presStyleIdx="23" presStyleCnt="32"/>
      <dgm:spPr/>
    </dgm:pt>
    <dgm:pt modelId="{5F2D8B36-A766-4210-880C-5EA9244DF811}" type="pres">
      <dgm:prSet presAssocID="{BF17F058-AFE9-4EA8-B543-F8F45D506E74}" presName="hierRoot2" presStyleCnt="0">
        <dgm:presLayoutVars>
          <dgm:hierBranch val="init"/>
        </dgm:presLayoutVars>
      </dgm:prSet>
      <dgm:spPr/>
    </dgm:pt>
    <dgm:pt modelId="{3E277447-7627-48B7-ADC6-4EC13A3CC596}" type="pres">
      <dgm:prSet presAssocID="{BF17F058-AFE9-4EA8-B543-F8F45D506E74}" presName="rootComposite" presStyleCnt="0"/>
      <dgm:spPr/>
    </dgm:pt>
    <dgm:pt modelId="{A4995127-E34B-4B24-8533-D93E93DD3B1E}" type="pres">
      <dgm:prSet presAssocID="{BF17F058-AFE9-4EA8-B543-F8F45D506E74}" presName="rootText" presStyleLbl="node3" presStyleIdx="23" presStyleCnt="32">
        <dgm:presLayoutVars>
          <dgm:chPref val="3"/>
        </dgm:presLayoutVars>
      </dgm:prSet>
      <dgm:spPr/>
    </dgm:pt>
    <dgm:pt modelId="{09C062B0-43A8-4D52-B2C2-0045CABA300C}" type="pres">
      <dgm:prSet presAssocID="{BF17F058-AFE9-4EA8-B543-F8F45D506E74}" presName="rootConnector" presStyleLbl="node3" presStyleIdx="23" presStyleCnt="32"/>
      <dgm:spPr/>
    </dgm:pt>
    <dgm:pt modelId="{D9DCA929-820A-41E2-8681-B37AA0484132}" type="pres">
      <dgm:prSet presAssocID="{BF17F058-AFE9-4EA8-B543-F8F45D506E74}" presName="hierChild4" presStyleCnt="0"/>
      <dgm:spPr/>
    </dgm:pt>
    <dgm:pt modelId="{C654CE9C-A398-4BE3-B275-39C0B1EAA8A0}" type="pres">
      <dgm:prSet presAssocID="{BF17F058-AFE9-4EA8-B543-F8F45D506E74}" presName="hierChild5" presStyleCnt="0"/>
      <dgm:spPr/>
    </dgm:pt>
    <dgm:pt modelId="{07863B94-0448-4A95-AA59-386993FAA2CA}" type="pres">
      <dgm:prSet presAssocID="{920EC4D0-8F8E-4C55-9EC6-E71EA41AF13E}" presName="Name37" presStyleLbl="parChTrans1D3" presStyleIdx="24" presStyleCnt="32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4" presStyleCnt="32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4" presStyleCnt="32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5" presStyleCnt="32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5" presStyleCnt="32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5" presStyleCnt="32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6" presStyleCnt="32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6" presStyleCnt="32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6" presStyleCnt="32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273B1B04-CA5A-44F1-A215-F2396BFA712A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6" presStyleCnt="7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6" presStyleCnt="7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6" presStyleCnt="7"/>
      <dgm:spPr/>
    </dgm:pt>
    <dgm:pt modelId="{C62B55E2-938D-406B-8E44-3BD67446F9D9}" type="pres">
      <dgm:prSet presAssocID="{5C1F7B4F-36D2-49E4-B1BA-7055213AD7FF}" presName="hierChild4" presStyleCnt="0"/>
      <dgm:spPr/>
    </dgm:pt>
    <dgm:pt modelId="{52172F4D-0AAA-45CC-B285-A469FC18272E}" type="pres">
      <dgm:prSet presAssocID="{1B7FF103-AFD4-425B-8676-7DF392E77DF3}" presName="Name37" presStyleLbl="parChTrans1D3" presStyleIdx="27" presStyleCnt="32"/>
      <dgm:spPr/>
    </dgm:pt>
    <dgm:pt modelId="{DBD620F8-F91F-42B7-A9B2-7B114EA48694}" type="pres">
      <dgm:prSet presAssocID="{FE6EB6D9-A24F-4BE1-8FB3-E0421369770D}" presName="hierRoot2" presStyleCnt="0">
        <dgm:presLayoutVars>
          <dgm:hierBranch val="init"/>
        </dgm:presLayoutVars>
      </dgm:prSet>
      <dgm:spPr/>
    </dgm:pt>
    <dgm:pt modelId="{939AC520-7393-49CC-B9AA-32EF577878B6}" type="pres">
      <dgm:prSet presAssocID="{FE6EB6D9-A24F-4BE1-8FB3-E0421369770D}" presName="rootComposite" presStyleCnt="0"/>
      <dgm:spPr/>
    </dgm:pt>
    <dgm:pt modelId="{93C5CE55-1349-491C-AC92-8D8125A470E1}" type="pres">
      <dgm:prSet presAssocID="{FE6EB6D9-A24F-4BE1-8FB3-E0421369770D}" presName="rootText" presStyleLbl="node3" presStyleIdx="27" presStyleCnt="32">
        <dgm:presLayoutVars>
          <dgm:chPref val="3"/>
        </dgm:presLayoutVars>
      </dgm:prSet>
      <dgm:spPr/>
    </dgm:pt>
    <dgm:pt modelId="{2234B793-BF7F-46C5-84DB-29A29CD625BE}" type="pres">
      <dgm:prSet presAssocID="{FE6EB6D9-A24F-4BE1-8FB3-E0421369770D}" presName="rootConnector" presStyleLbl="node3" presStyleIdx="27" presStyleCnt="32"/>
      <dgm:spPr/>
    </dgm:pt>
    <dgm:pt modelId="{CA78BA96-F75B-4FF9-B87C-31637FF38E00}" type="pres">
      <dgm:prSet presAssocID="{FE6EB6D9-A24F-4BE1-8FB3-E0421369770D}" presName="hierChild4" presStyleCnt="0"/>
      <dgm:spPr/>
    </dgm:pt>
    <dgm:pt modelId="{7698EF9D-58F8-4926-AAFE-7C460ADA74AD}" type="pres">
      <dgm:prSet presAssocID="{FE6EB6D9-A24F-4BE1-8FB3-E0421369770D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28" presStyleCnt="32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28" presStyleCnt="32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28" presStyleCnt="32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9" presStyleCnt="32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9" presStyleCnt="32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9" presStyleCnt="32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FEA2710D-AC2A-4504-9779-9F4BC01116FB}" type="pres">
      <dgm:prSet presAssocID="{8AC27041-C629-4CDF-BAE4-A6598F581EB6}" presName="Name37" presStyleLbl="parChTrans1D3" presStyleIdx="30" presStyleCnt="32"/>
      <dgm:spPr/>
    </dgm:pt>
    <dgm:pt modelId="{AAFF01CA-3ECE-46AB-9555-DC9173AE9ED5}" type="pres">
      <dgm:prSet presAssocID="{0F71AC02-BD26-4309-B76C-8AB85D33E69E}" presName="hierRoot2" presStyleCnt="0">
        <dgm:presLayoutVars>
          <dgm:hierBranch val="init"/>
        </dgm:presLayoutVars>
      </dgm:prSet>
      <dgm:spPr/>
    </dgm:pt>
    <dgm:pt modelId="{9BD9AA38-1F1C-4935-ADC8-E8A00A47B21A}" type="pres">
      <dgm:prSet presAssocID="{0F71AC02-BD26-4309-B76C-8AB85D33E69E}" presName="rootComposite" presStyleCnt="0"/>
      <dgm:spPr/>
    </dgm:pt>
    <dgm:pt modelId="{6011201B-15E1-4DE0-8EF2-D4F0CB9B8BB8}" type="pres">
      <dgm:prSet presAssocID="{0F71AC02-BD26-4309-B76C-8AB85D33E69E}" presName="rootText" presStyleLbl="node3" presStyleIdx="30" presStyleCnt="32">
        <dgm:presLayoutVars>
          <dgm:chPref val="3"/>
        </dgm:presLayoutVars>
      </dgm:prSet>
      <dgm:spPr/>
    </dgm:pt>
    <dgm:pt modelId="{CEA91496-7103-4865-A339-F0D363F1D1C5}" type="pres">
      <dgm:prSet presAssocID="{0F71AC02-BD26-4309-B76C-8AB85D33E69E}" presName="rootConnector" presStyleLbl="node3" presStyleIdx="30" presStyleCnt="32"/>
      <dgm:spPr/>
    </dgm:pt>
    <dgm:pt modelId="{A9BB274A-6B82-4197-B433-5DC1999A0A14}" type="pres">
      <dgm:prSet presAssocID="{0F71AC02-BD26-4309-B76C-8AB85D33E69E}" presName="hierChild4" presStyleCnt="0"/>
      <dgm:spPr/>
    </dgm:pt>
    <dgm:pt modelId="{B1FFA086-2BE2-4AF9-8DF4-667838780C58}" type="pres">
      <dgm:prSet presAssocID="{0F71AC02-BD26-4309-B76C-8AB85D33E69E}" presName="hierChild5" presStyleCnt="0"/>
      <dgm:spPr/>
    </dgm:pt>
    <dgm:pt modelId="{B5E0A685-A361-45C7-AF25-97554DA9B8AB}" type="pres">
      <dgm:prSet presAssocID="{E2D8A851-FAC3-4F72-9410-F11DB97D4266}" presName="Name37" presStyleLbl="parChTrans1D3" presStyleIdx="31" presStyleCnt="32"/>
      <dgm:spPr/>
    </dgm:pt>
    <dgm:pt modelId="{CD89D8EF-63A0-4739-B01F-C35B1F288E6D}" type="pres">
      <dgm:prSet presAssocID="{A4FFB4C7-2C9A-4C03-814C-30EBB7346892}" presName="hierRoot2" presStyleCnt="0">
        <dgm:presLayoutVars>
          <dgm:hierBranch val="init"/>
        </dgm:presLayoutVars>
      </dgm:prSet>
      <dgm:spPr/>
    </dgm:pt>
    <dgm:pt modelId="{BF480E6C-15D8-4CDF-AAAF-E7470B38F831}" type="pres">
      <dgm:prSet presAssocID="{A4FFB4C7-2C9A-4C03-814C-30EBB7346892}" presName="rootComposite" presStyleCnt="0"/>
      <dgm:spPr/>
    </dgm:pt>
    <dgm:pt modelId="{551F8A39-A3C7-43BF-8324-E4C2232630A8}" type="pres">
      <dgm:prSet presAssocID="{A4FFB4C7-2C9A-4C03-814C-30EBB7346892}" presName="rootText" presStyleLbl="node3" presStyleIdx="31" presStyleCnt="32">
        <dgm:presLayoutVars>
          <dgm:chPref val="3"/>
        </dgm:presLayoutVars>
      </dgm:prSet>
      <dgm:spPr/>
    </dgm:pt>
    <dgm:pt modelId="{063288C8-A950-48CA-8156-979DB21B37CD}" type="pres">
      <dgm:prSet presAssocID="{A4FFB4C7-2C9A-4C03-814C-30EBB7346892}" presName="rootConnector" presStyleLbl="node3" presStyleIdx="31" presStyleCnt="32"/>
      <dgm:spPr/>
    </dgm:pt>
    <dgm:pt modelId="{7EE9B54D-7356-4E7B-A9C7-4F1985F33502}" type="pres">
      <dgm:prSet presAssocID="{A4FFB4C7-2C9A-4C03-814C-30EBB7346892}" presName="hierChild4" presStyleCnt="0"/>
      <dgm:spPr/>
    </dgm:pt>
    <dgm:pt modelId="{0DCB503B-D447-4306-B0F2-04AF28686DBD}" type="pres">
      <dgm:prSet presAssocID="{A4FFB4C7-2C9A-4C03-814C-30EBB7346892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05FF3201-59FE-467A-A61B-CCAE1F204ADA}" type="presOf" srcId="{0DA6F2AC-4155-4567-BDA3-71C739F191D5}" destId="{004A7DE3-DCBC-44BF-A9DA-B9283E116A3A}" srcOrd="1" destOrd="0" presId="urn:microsoft.com/office/officeart/2005/8/layout/orgChart1"/>
    <dgm:cxn modelId="{49531602-1393-46A5-8968-3E9A875F23B9}" type="presOf" srcId="{7C416E8A-D278-4478-8041-4388C4D91471}" destId="{243D2DE6-FCB6-4BFB-9981-EAABDD2B39A6}" srcOrd="0" destOrd="0" presId="urn:microsoft.com/office/officeart/2005/8/layout/orgChart1"/>
    <dgm:cxn modelId="{4619AC02-A328-4079-B130-1AC1B6DBEEA8}" srcId="{69ACC0EF-7A00-4141-9919-3D6766D263B4}" destId="{BF17F058-AFE9-4EA8-B543-F8F45D506E74}" srcOrd="1" destOrd="0" parTransId="{4078E467-3E37-4F80-8019-D5FC7A623869}" sibTransId="{08E45279-DC97-4A31-B065-605C7B8EBB42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61F5408-7EE2-4B1A-9529-18E1707DB011}" type="presOf" srcId="{1B7FF103-AFD4-425B-8676-7DF392E77DF3}" destId="{52172F4D-0AAA-45CC-B285-A469FC18272E}" srcOrd="0" destOrd="0" presId="urn:microsoft.com/office/officeart/2005/8/layout/orgChart1"/>
    <dgm:cxn modelId="{179D300B-D905-4CFD-8A45-6EE06A76E9D2}" type="presOf" srcId="{BF17F058-AFE9-4EA8-B543-F8F45D506E74}" destId="{09C062B0-43A8-4D52-B2C2-0045CABA300C}" srcOrd="1" destOrd="0" presId="urn:microsoft.com/office/officeart/2005/8/layout/orgChart1"/>
    <dgm:cxn modelId="{30F91B0C-5B5C-455A-A207-44182AB2E26C}" type="presOf" srcId="{34768A55-0716-4DD4-81CC-F2802D4E6556}" destId="{8757CB85-5D6D-4B88-892D-E4A7AA16B965}" srcOrd="0" destOrd="0" presId="urn:microsoft.com/office/officeart/2005/8/layout/orgChart1"/>
    <dgm:cxn modelId="{EBA2BE10-9E3B-408E-A69B-645BD94E6847}" type="presOf" srcId="{FB65BA99-8C34-48EF-9EFE-49A22B1330F9}" destId="{1B7ADE5A-1D5E-4124-B58E-3D286DEC35F1}" srcOrd="1" destOrd="0" presId="urn:microsoft.com/office/officeart/2005/8/layout/orgChart1"/>
    <dgm:cxn modelId="{8AD55612-15D2-4186-BDA2-EF5DE9D329DD}" type="presOf" srcId="{0D924222-92DC-401D-B128-E49772CD5C01}" destId="{0B3720BE-5DC6-44D9-9CE6-755AFDE6ED20}" srcOrd="0" destOrd="0" presId="urn:microsoft.com/office/officeart/2005/8/layout/orgChart1"/>
    <dgm:cxn modelId="{09D33716-A3E9-4774-94E8-9944FA09B8D5}" type="presOf" srcId="{FABA4A36-4677-4E48-AFEE-9C5BA105FA23}" destId="{03F23493-885A-4227-8053-3F9491645E6B}" srcOrd="0" destOrd="0" presId="urn:microsoft.com/office/officeart/2005/8/layout/orgChart1"/>
    <dgm:cxn modelId="{AAAC3F19-6AEF-45D8-BD76-721F44E061EC}" type="presOf" srcId="{C20B5B29-8939-4153-A3FD-F871E628EEFA}" destId="{1B090A7F-406C-45D1-B4A6-8E3DB184F719}" srcOrd="0" destOrd="0" presId="urn:microsoft.com/office/officeart/2005/8/layout/orgChart1"/>
    <dgm:cxn modelId="{38B9CA1A-F04B-4A56-8B5D-4C9985D3AECD}" type="presOf" srcId="{C1FEF788-9761-42E1-8B10-3466BDEFD1F4}" destId="{E4E0B6B7-4EEF-4C31-BC09-62EDE1995F69}" srcOrd="0" destOrd="0" presId="urn:microsoft.com/office/officeart/2005/8/layout/orgChart1"/>
    <dgm:cxn modelId="{A86A2F1B-0BDB-4F98-84C9-94D640CEBC28}" srcId="{5C1F7B4F-36D2-49E4-B1BA-7055213AD7FF}" destId="{272C3052-C9B6-4D9B-B6E9-F70635B7B82D}" srcOrd="2" destOrd="0" parTransId="{B9581FD5-A678-4478-A4DF-B4884A559082}" sibTransId="{A292CAA0-DB85-4DCE-BA83-FDDCA32A2151}"/>
    <dgm:cxn modelId="{EA60111C-E4E1-4489-86EB-7BDCE289FF78}" srcId="{7C416E8A-D278-4478-8041-4388C4D91471}" destId="{F0D85181-B5EC-4A99-A159-71C6124B158C}" srcOrd="0" destOrd="0" parTransId="{D467D5AC-4817-41D0-89F1-0185347DB47D}" sibTransId="{F5E36BEC-60FB-4F23-BE76-FDC71098D877}"/>
    <dgm:cxn modelId="{3FFF201C-E0C0-49B2-9C5C-B48177BDC6DB}" type="presOf" srcId="{E2748FE1-99E4-46E4-809B-BCD50BB0B3AA}" destId="{4853C6CE-EBC5-4CC9-9A74-80111B239CDE}" srcOrd="0" destOrd="0" presId="urn:microsoft.com/office/officeart/2005/8/layout/orgChart1"/>
    <dgm:cxn modelId="{E01F361D-FCF8-41C0-8CFE-229267C48140}" type="presOf" srcId="{CFC09E40-D974-43BD-BC3F-F85A2D39A655}" destId="{6ACD9BAC-8EB9-4CD5-8267-0DE821DBA6A7}" srcOrd="0" destOrd="0" presId="urn:microsoft.com/office/officeart/2005/8/layout/orgChart1"/>
    <dgm:cxn modelId="{CC0CBA1D-0F22-41B0-8359-FFE98E3FEBBE}" type="presOf" srcId="{FB65BA99-8C34-48EF-9EFE-49A22B1330F9}" destId="{0FCAFB97-50FD-4DEE-B401-58B5FD392231}" srcOrd="0" destOrd="0" presId="urn:microsoft.com/office/officeart/2005/8/layout/orgChart1"/>
    <dgm:cxn modelId="{FE04051F-9BD9-4E03-A3DD-8220F8544B2F}" type="presOf" srcId="{73BD782C-FC74-4990-A3EE-AA40835AFC59}" destId="{B553FD93-B749-4AC3-9A0B-698FE3640B88}" srcOrd="0" destOrd="0" presId="urn:microsoft.com/office/officeart/2005/8/layout/orgChart1"/>
    <dgm:cxn modelId="{23CE381F-2F55-4FA3-9557-9B8BDCE3396B}" type="presOf" srcId="{61CB2B3A-6A5E-4F93-B247-791299BE35E1}" destId="{A028BD7E-1532-4377-B4D9-357AF620364B}" srcOrd="0" destOrd="0" presId="urn:microsoft.com/office/officeart/2005/8/layout/orgChart1"/>
    <dgm:cxn modelId="{507D7120-F90A-4963-8C0F-F3708C8178DB}" type="presOf" srcId="{28E4DE9B-4522-4E61-A314-B4B22A76245B}" destId="{2FA26769-B466-4A9C-BF6C-5CAF45F280BD}" srcOrd="0" destOrd="0" presId="urn:microsoft.com/office/officeart/2005/8/layout/orgChart1"/>
    <dgm:cxn modelId="{BA87A020-6929-4F90-8A84-4DD14A490F9A}" srcId="{C08AAFD1-FC80-41F1-BB4A-235BEB091BA7}" destId="{01E11B4A-F87B-4C36-8337-70934F59EFE8}" srcOrd="2" destOrd="0" parTransId="{03E60135-40B0-4C6C-8224-EEC521391A65}" sibTransId="{814FFF85-2A95-4714-96F0-C2767C087380}"/>
    <dgm:cxn modelId="{D9190324-FD8E-46FF-8115-AA169105F140}" type="presOf" srcId="{6C9F068C-F4BD-4B7E-B07F-66EF97B93EB0}" destId="{DCF924AB-3375-4FC8-AE39-7CE9D5CCD9FB}" srcOrd="1" destOrd="0" presId="urn:microsoft.com/office/officeart/2005/8/layout/orgChart1"/>
    <dgm:cxn modelId="{111BDC26-4912-4C2C-8482-6BE00D49CAC2}" type="presOf" srcId="{732979D4-34BE-4D25-963F-8BA5F4D5C873}" destId="{22ADD414-807C-4260-B78E-5B0575FD7FAD}" srcOrd="1" destOrd="0" presId="urn:microsoft.com/office/officeart/2005/8/layout/orgChart1"/>
    <dgm:cxn modelId="{DB9D992A-5FB2-43D2-B2CB-6670D3BDD682}" type="presOf" srcId="{D563907C-2446-43D4-8B0E-75B81FF84451}" destId="{8413A636-7A9C-4B07-AD0F-9B4797508F2A}" srcOrd="0" destOrd="0" presId="urn:microsoft.com/office/officeart/2005/8/layout/orgChart1"/>
    <dgm:cxn modelId="{6E1CBA2B-BC19-4919-86EE-CDE86625ADB2}" srcId="{B69A64DB-1714-436F-90C8-41D514202708}" destId="{5C1F7B4F-36D2-49E4-B1BA-7055213AD7FF}" srcOrd="6" destOrd="0" parTransId="{BD59B358-5B7A-4C94-8AA4-F52C03A5F501}" sibTransId="{E57F3411-95B0-45D4-8E1B-635E08D0437A}"/>
    <dgm:cxn modelId="{B08FA12C-F77A-4BA0-83A8-8731B1196BFD}" type="presOf" srcId="{914D0B9F-FA52-4B72-868A-FBC103526FEB}" destId="{7C1E756F-C884-462D-866C-182815479306}" srcOrd="1" destOrd="0" presId="urn:microsoft.com/office/officeart/2005/8/layout/orgChart1"/>
    <dgm:cxn modelId="{F3443136-06F4-4F0D-92C9-B88BC4F92EF3}" type="presOf" srcId="{CAD28542-0189-4FCE-81F9-DE92FA1D254C}" destId="{7C1ABDFC-121E-437E-AED4-0C22C55440AF}" srcOrd="1" destOrd="0" presId="urn:microsoft.com/office/officeart/2005/8/layout/orgChart1"/>
    <dgm:cxn modelId="{E756CC38-33B4-4697-90D0-3CEA7BE161CA}" srcId="{B69A64DB-1714-436F-90C8-41D514202708}" destId="{2622E340-AC07-47A9-A9BE-18117F8EF50C}" srcOrd="1" destOrd="0" parTransId="{64BD981F-18D5-4F5B-88F9-FD8B67D6BAA3}" sibTransId="{92082B32-559E-453A-BC3A-2AB9A32DC163}"/>
    <dgm:cxn modelId="{56CE2A3A-B2F5-4263-8DA5-33ECD7CA9211}" type="presOf" srcId="{597D217A-A4A9-41AD-BBE0-928B0E5D1A0E}" destId="{2DEB66D8-03F6-4ED0-BCF5-256C512974CF}" srcOrd="0" destOrd="0" presId="urn:microsoft.com/office/officeart/2005/8/layout/orgChart1"/>
    <dgm:cxn modelId="{8F1CC45C-3EA4-4EF3-A7FF-29919B337D1C}" type="presOf" srcId="{4BE77738-F0C4-4728-BC02-C374BF908180}" destId="{418B93E7-947A-4B66-848B-B2855C78A5DD}" srcOrd="0" destOrd="0" presId="urn:microsoft.com/office/officeart/2005/8/layout/orgChart1"/>
    <dgm:cxn modelId="{B4A54A5F-9511-4C1E-9091-A23B56CAF215}" type="presOf" srcId="{01E11B4A-F87B-4C36-8337-70934F59EFE8}" destId="{EC8280C0-ACE1-41C9-97BD-C7381F71D5EC}" srcOrd="0" destOrd="0" presId="urn:microsoft.com/office/officeart/2005/8/layout/orgChart1"/>
    <dgm:cxn modelId="{BB6C1561-6F30-4BF1-887B-D467E329434E}" srcId="{7C416E8A-D278-4478-8041-4388C4D91471}" destId="{FB65BA99-8C34-48EF-9EFE-49A22B1330F9}" srcOrd="1" destOrd="0" parTransId="{DEFE1570-BE0E-40A9-94DE-E0E4210D93D2}" sibTransId="{2E7A9B4E-1A35-4BDA-B29D-2157610ECC1C}"/>
    <dgm:cxn modelId="{B0694141-1420-4A46-BCD9-BF6247D4735C}" type="presOf" srcId="{597D217A-A4A9-41AD-BBE0-928B0E5D1A0E}" destId="{9E93C39F-95DE-44BB-8F0B-87F01A3E64E7}" srcOrd="1" destOrd="0" presId="urn:microsoft.com/office/officeart/2005/8/layout/orgChart1"/>
    <dgm:cxn modelId="{45255141-E4BE-4ABA-8837-82D4895F1D2C}" type="presOf" srcId="{64BD981F-18D5-4F5B-88F9-FD8B67D6BAA3}" destId="{D52441ED-A17D-421E-AB28-EA0E307D36C5}" srcOrd="0" destOrd="0" presId="urn:microsoft.com/office/officeart/2005/8/layout/orgChart1"/>
    <dgm:cxn modelId="{06609141-D138-42DB-891B-C9D5E971CF7D}" type="presOf" srcId="{F516EE88-D2F5-4566-9E5A-596B015150F3}" destId="{1D695F3C-3A84-4E79-A9E9-59047F348A44}" srcOrd="0" destOrd="0" presId="urn:microsoft.com/office/officeart/2005/8/layout/orgChart1"/>
    <dgm:cxn modelId="{308CA661-D514-48D1-8DFA-0F45C9030AA5}" type="presOf" srcId="{FB8C81FA-B8AD-4FDD-90F2-B902F416E9CA}" destId="{226579CF-E52C-4F9F-8B61-A28646A9422C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6FA3A63-803D-4CBC-8EF2-81DF87035BB6}" type="presOf" srcId="{D3F71A9C-154F-4E68-88DC-0A508ACE0615}" destId="{87B84641-54FC-48DB-B6A4-4C83CFFD8189}" srcOrd="0" destOrd="0" presId="urn:microsoft.com/office/officeart/2005/8/layout/orgChart1"/>
    <dgm:cxn modelId="{29689D64-A7C1-4146-A7A7-196DBA638931}" type="presOf" srcId="{C08AAFD1-FC80-41F1-BB4A-235BEB091BA7}" destId="{DB0AD1C6-6252-4DAC-A874-76C369456296}" srcOrd="1" destOrd="0" presId="urn:microsoft.com/office/officeart/2005/8/layout/orgChart1"/>
    <dgm:cxn modelId="{55FD0165-DCA6-411E-A710-BC6B7D52BC64}" type="presOf" srcId="{FE6EB6D9-A24F-4BE1-8FB3-E0421369770D}" destId="{2234B793-BF7F-46C5-84DB-29A29CD625BE}" srcOrd="1" destOrd="0" presId="urn:microsoft.com/office/officeart/2005/8/layout/orgChart1"/>
    <dgm:cxn modelId="{968E7665-396B-4C57-A954-B585BC83CBF6}" type="presOf" srcId="{F0D85181-B5EC-4A99-A159-71C6124B158C}" destId="{A406DC97-8CD8-4676-867D-C6AD249C51B1}" srcOrd="0" destOrd="0" presId="urn:microsoft.com/office/officeart/2005/8/layout/orgChart1"/>
    <dgm:cxn modelId="{30000266-A9A1-4618-AB4A-A415536D07EC}" type="presOf" srcId="{4078E467-3E37-4F80-8019-D5FC7A623869}" destId="{D5BABB1A-2C35-4721-9291-57C1F8212C83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40D1F667-B754-429C-884D-164BA70248A3}" type="presOf" srcId="{7D0FB39C-D748-42FA-AD91-FBAFA97FC987}" destId="{54DD556B-21A3-47F0-9AFB-B8C74F2CDBD0}" srcOrd="0" destOrd="0" presId="urn:microsoft.com/office/officeart/2005/8/layout/orgChart1"/>
    <dgm:cxn modelId="{05D17249-4788-4BC7-8AAB-68296BA2AC91}" type="presOf" srcId="{FABA4A36-4677-4E48-AFEE-9C5BA105FA23}" destId="{2110068C-4F27-447A-8E62-A5A18518D8AC}" srcOrd="1" destOrd="0" presId="urn:microsoft.com/office/officeart/2005/8/layout/orgChart1"/>
    <dgm:cxn modelId="{257CA649-0D4B-4C3E-B6BD-E57B9A011B42}" type="presOf" srcId="{CFC09E40-D974-43BD-BC3F-F85A2D39A655}" destId="{F4B55DFB-0267-4B49-94C5-0CF8256CA7A4}" srcOrd="1" destOrd="0" presId="urn:microsoft.com/office/officeart/2005/8/layout/orgChart1"/>
    <dgm:cxn modelId="{73333F4A-5F0C-4B34-BC68-34DEE6A85933}" type="presOf" srcId="{BFF5A78F-B72A-469E-906A-321A26242FD9}" destId="{E5FC293E-00CB-4BDA-B910-C422D199ED4F}" srcOrd="0" destOrd="0" presId="urn:microsoft.com/office/officeart/2005/8/layout/orgChart1"/>
    <dgm:cxn modelId="{7172AC4C-898B-464C-BA3C-7A94A9AC6EF3}" type="presOf" srcId="{E2D8A851-FAC3-4F72-9410-F11DB97D4266}" destId="{B5E0A685-A361-45C7-AF25-97554DA9B8AB}" srcOrd="0" destOrd="0" presId="urn:microsoft.com/office/officeart/2005/8/layout/orgChart1"/>
    <dgm:cxn modelId="{5907554D-B692-40B7-A972-E8B5271F2294}" srcId="{7C416E8A-D278-4478-8041-4388C4D91471}" destId="{2137CA1E-B06A-407D-A084-00A2B11B861A}" srcOrd="3" destOrd="0" parTransId="{7DABE66B-6378-44B9-8720-B989E75D3E58}" sibTransId="{030C87FE-C4F8-4D39-A096-780ACF27C71F}"/>
    <dgm:cxn modelId="{379CEB4D-8520-4D8A-820C-4EFAFF5A8F41}" type="presOf" srcId="{81C99CB7-53B0-4E85-922A-F8C2FE463B6D}" destId="{2349020E-A171-4B4D-9559-4545E767AFB3}" srcOrd="0" destOrd="0" presId="urn:microsoft.com/office/officeart/2005/8/layout/orgChart1"/>
    <dgm:cxn modelId="{D80C116F-F541-4D71-816F-7A56E7AF0C92}" srcId="{69ACC0EF-7A00-4141-9919-3D6766D263B4}" destId="{4BE77738-F0C4-4728-BC02-C374BF908180}" srcOrd="4" destOrd="0" parTransId="{E2748FE1-99E4-46E4-809B-BCD50BB0B3AA}" sibTransId="{0D4E2BF7-B563-49B0-904E-B8EE07D97D92}"/>
    <dgm:cxn modelId="{CC7A3850-4C4C-41CB-B9C0-65419F823528}" type="presOf" srcId="{920EC4D0-8F8E-4C55-9EC6-E71EA41AF13E}" destId="{07863B94-0448-4A95-AA59-386993FAA2CA}" srcOrd="0" destOrd="0" presId="urn:microsoft.com/office/officeart/2005/8/layout/orgChart1"/>
    <dgm:cxn modelId="{45967150-AA0B-4DA4-A247-D11923FA23C3}" type="presOf" srcId="{0F71AC02-BD26-4309-B76C-8AB85D33E69E}" destId="{CEA91496-7103-4865-A339-F0D363F1D1C5}" srcOrd="1" destOrd="0" presId="urn:microsoft.com/office/officeart/2005/8/layout/orgChart1"/>
    <dgm:cxn modelId="{D911F450-B341-4809-B2CD-4D303F0D14C2}" srcId="{5C1F7B4F-36D2-49E4-B1BA-7055213AD7FF}" destId="{FE6EB6D9-A24F-4BE1-8FB3-E0421369770D}" srcOrd="0" destOrd="0" parTransId="{1B7FF103-AFD4-425B-8676-7DF392E77DF3}" sibTransId="{7C3E41F6-0701-4AF1-A1DF-9C2DDE02D1BA}"/>
    <dgm:cxn modelId="{0FBA3671-51D3-47F9-B984-0DD31E6B3664}" type="presOf" srcId="{4DD75334-1A1E-4AEB-8653-AD7E09635A0F}" destId="{388D191B-5075-48F0-8357-66786FAE6011}" srcOrd="0" destOrd="0" presId="urn:microsoft.com/office/officeart/2005/8/layout/orgChart1"/>
    <dgm:cxn modelId="{437F8B71-42FA-4ED3-890C-12A1F0B9C0E5}" type="presOf" srcId="{0F063AA9-B604-4901-9F65-3A0697F938DB}" destId="{AAA3E979-A5D7-4FCA-98A3-282048C3058B}" srcOrd="0" destOrd="0" presId="urn:microsoft.com/office/officeart/2005/8/layout/orgChart1"/>
    <dgm:cxn modelId="{BB35BF71-C27C-47EC-9C66-77240CA689A0}" srcId="{2622E340-AC07-47A9-A9BE-18117F8EF50C}" destId="{81C99CB7-53B0-4E85-922A-F8C2FE463B6D}" srcOrd="0" destOrd="0" parTransId="{D4C07D5D-DAD2-4910-AC2D-11646930C701}" sibTransId="{C6FEB2F4-8A4E-4682-849E-BD14B66C0FC8}"/>
    <dgm:cxn modelId="{36DE1852-86FD-4EF4-8100-4A743CB9D100}" srcId="{2622E340-AC07-47A9-A9BE-18117F8EF50C}" destId="{73BD782C-FC74-4990-A3EE-AA40835AFC59}" srcOrd="2" destOrd="0" parTransId="{35397E51-A52F-4AED-A336-398D54890D38}" sibTransId="{F7157D68-8E7B-4DBF-A3E3-711D161E16A9}"/>
    <dgm:cxn modelId="{B3D6A973-B7D7-4F36-9722-1533EFEF2973}" type="presOf" srcId="{BA330C3B-9C0B-4769-B053-6D095BAC2356}" destId="{5EDE00A0-5FA9-4BAA-8333-C4B0F33D0362}" srcOrd="1" destOrd="0" presId="urn:microsoft.com/office/officeart/2005/8/layout/orgChart1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31569C76-027C-4B2C-AA39-70190658203C}" type="presOf" srcId="{7AB20C17-7B10-41C3-9F9D-173470D4EEE2}" destId="{A1198B29-4C17-466C-AAAB-E01F9387716B}" srcOrd="0" destOrd="0" presId="urn:microsoft.com/office/officeart/2005/8/layout/orgChart1"/>
    <dgm:cxn modelId="{05FD9D76-E0E3-4F5B-A455-17241CEF701F}" srcId="{7CEFC9F4-838D-402D-A71A-6C150990412A}" destId="{0DA6F2AC-4155-4567-BDA3-71C739F191D5}" srcOrd="1" destOrd="0" parTransId="{605C55E5-9167-41D9-9EAB-7A2C2CEBB1B4}" sibTransId="{4E71A190-3C5D-4278-8DB1-C711F676868D}"/>
    <dgm:cxn modelId="{7BE3A557-AF58-4C45-A76F-A17BC7561CE4}" srcId="{7CEFC9F4-838D-402D-A71A-6C150990412A}" destId="{732979D4-34BE-4D25-963F-8BA5F4D5C873}" srcOrd="2" destOrd="0" parTransId="{7D0FB39C-D748-42FA-AD91-FBAFA97FC987}" sibTransId="{98C23492-33A0-4A7B-8339-D7102CB31326}"/>
    <dgm:cxn modelId="{3C184D78-5798-42D5-9C09-A0A5B6A44AF8}" type="presOf" srcId="{0D924222-92DC-401D-B128-E49772CD5C01}" destId="{1FF84DE4-059D-4AE4-9BC2-91E4FE77B111}" srcOrd="1" destOrd="0" presId="urn:microsoft.com/office/officeart/2005/8/layout/orgChart1"/>
    <dgm:cxn modelId="{4A989B78-77EB-4058-8E5D-DE8B020125C5}" srcId="{7CEFC9F4-838D-402D-A71A-6C150990412A}" destId="{34768A55-0716-4DD4-81CC-F2802D4E6556}" srcOrd="0" destOrd="0" parTransId="{78454D54-0860-45CE-B6DA-F34E2A407B33}" sibTransId="{CCFE163A-8E09-4725-8603-D52FC7CD214E}"/>
    <dgm:cxn modelId="{58057479-66A8-4E3F-B45C-727B90CD1581}" type="presOf" srcId="{2622E340-AC07-47A9-A9BE-18117F8EF50C}" destId="{47F50A17-8619-49C8-933B-6F249A6A39CE}" srcOrd="1" destOrd="0" presId="urn:microsoft.com/office/officeart/2005/8/layout/orgChart1"/>
    <dgm:cxn modelId="{5FDAC579-16BA-41E6-ACFD-CA5171289381}" type="presOf" srcId="{35397E51-A52F-4AED-A336-398D54890D38}" destId="{1A61759E-57A2-4146-825D-CB2301582B54}" srcOrd="0" destOrd="0" presId="urn:microsoft.com/office/officeart/2005/8/layout/orgChart1"/>
    <dgm:cxn modelId="{3ACD527A-7CB9-4F35-88DC-E806863BC408}" type="presOf" srcId="{972CA0A1-5B66-40C8-AD71-9ED81A502659}" destId="{41770E9F-10BA-40FC-B472-8EFA4348A096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3B73A25A-A45E-40BA-8250-258DC7A44A76}" type="presOf" srcId="{20440AA3-A223-4686-A98A-96557861D80E}" destId="{398966DC-FE34-458F-903D-CDE5347179DC}" srcOrd="0" destOrd="0" presId="urn:microsoft.com/office/officeart/2005/8/layout/orgChart1"/>
    <dgm:cxn modelId="{C15DD17D-8A91-4570-8423-6ED4EC03E4A3}" srcId="{7C416E8A-D278-4478-8041-4388C4D91471}" destId="{CFC09E40-D974-43BD-BC3F-F85A2D39A655}" srcOrd="2" destOrd="0" parTransId="{0C044B49-48A2-4998-8B13-B9CDF8DD9145}" sibTransId="{52D00722-2C5E-4BCB-9A89-52F5D9F0FF59}"/>
    <dgm:cxn modelId="{6632337E-C210-4B46-BB97-0A9C4BB8CAE5}" type="presOf" srcId="{7C416E8A-D278-4478-8041-4388C4D91471}" destId="{50056103-380E-4AC0-A657-9075B94DF1F6}" srcOrd="1" destOrd="0" presId="urn:microsoft.com/office/officeart/2005/8/layout/orgChart1"/>
    <dgm:cxn modelId="{BDCC227F-EC21-4D50-85E6-64B4B5BE23CE}" type="presOf" srcId="{2E26C150-4D59-4D3D-8D38-95AE830A66FC}" destId="{49427973-F717-4BCD-87B4-523254185FD9}" srcOrd="0" destOrd="0" presId="urn:microsoft.com/office/officeart/2005/8/layout/orgChart1"/>
    <dgm:cxn modelId="{55DC927F-C793-44A4-935F-91524AC680BD}" type="presOf" srcId="{FF5E862F-2568-46C9-86AA-8FA0A28FAB53}" destId="{E367520E-6AD9-4553-9043-EDB32465B1B3}" srcOrd="1" destOrd="0" presId="urn:microsoft.com/office/officeart/2005/8/layout/orgChart1"/>
    <dgm:cxn modelId="{0D307A81-8CE4-4DB1-B63C-DBA6C1A6AEE5}" type="presOf" srcId="{DEFE1570-BE0E-40A9-94DE-E0E4210D93D2}" destId="{976AC0CC-791E-4BC6-87E8-F3BFBF41F8FE}" srcOrd="0" destOrd="0" presId="urn:microsoft.com/office/officeart/2005/8/layout/orgChart1"/>
    <dgm:cxn modelId="{DD2D7E82-5875-42CE-B39C-53584BC4964C}" type="presOf" srcId="{BFF5A78F-B72A-469E-906A-321A26242FD9}" destId="{364F6685-F1B9-4CE2-A073-139975E64E65}" srcOrd="1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21B52684-090A-468C-B0CF-F8144E64FED8}" type="presOf" srcId="{7DABE66B-6378-44B9-8720-B989E75D3E58}" destId="{A24AEFC9-B4DB-41E4-814F-654ABF13DA85}" srcOrd="0" destOrd="0" presId="urn:microsoft.com/office/officeart/2005/8/layout/orgChart1"/>
    <dgm:cxn modelId="{36D51185-D2D9-4F01-B088-8E401A70DA5A}" type="presOf" srcId="{7C86C654-EA3C-4E74-BE12-2844B443CD49}" destId="{21553782-6FFB-478B-8C8E-FDDF1C9AB1D1}" srcOrd="0" destOrd="0" presId="urn:microsoft.com/office/officeart/2005/8/layout/orgChart1"/>
    <dgm:cxn modelId="{CF332987-8202-422D-97B9-4EEB7E605C3A}" type="presOf" srcId="{203C72D8-8DAD-496A-B7B4-BBB9B7BA97B6}" destId="{1E34630F-3E3E-44E2-88A8-260B38807BA4}" srcOrd="0" destOrd="0" presId="urn:microsoft.com/office/officeart/2005/8/layout/orgChart1"/>
    <dgm:cxn modelId="{4F016787-97E4-4F3A-8B46-EF62833C0059}" type="presOf" srcId="{81C99CB7-53B0-4E85-922A-F8C2FE463B6D}" destId="{1FD89CE0-822F-4389-8A19-4FDF54E62BD4}" srcOrd="1" destOrd="0" presId="urn:microsoft.com/office/officeart/2005/8/layout/orgChart1"/>
    <dgm:cxn modelId="{39243F8C-2B40-4FD9-9FAE-807E7CFEAB21}" type="presOf" srcId="{5C1F7B4F-36D2-49E4-B1BA-7055213AD7FF}" destId="{BC2ADCD1-B026-4DB2-8FED-9361ED7ED328}" srcOrd="0" destOrd="0" presId="urn:microsoft.com/office/officeart/2005/8/layout/orgChart1"/>
    <dgm:cxn modelId="{5050148E-43BE-4587-B810-21B26FEFA56B}" type="presOf" srcId="{FE6EB6D9-A24F-4BE1-8FB3-E0421369770D}" destId="{93C5CE55-1349-491C-AC92-8D8125A470E1}" srcOrd="0" destOrd="0" presId="urn:microsoft.com/office/officeart/2005/8/layout/orgChart1"/>
    <dgm:cxn modelId="{4CA35F8E-3013-496D-ABB9-61FF8A18189B}" type="presOf" srcId="{0F063AA9-B604-4901-9F65-3A0697F938DB}" destId="{3D706C80-10A4-4062-94D1-900A7F42E689}" srcOrd="1" destOrd="0" presId="urn:microsoft.com/office/officeart/2005/8/layout/orgChart1"/>
    <dgm:cxn modelId="{F486338F-33AF-47F8-B13F-84326440EEB7}" type="presOf" srcId="{C08AAFD1-FC80-41F1-BB4A-235BEB091BA7}" destId="{8A2FD6C1-C6DA-42AA-B964-4B3C063F34CA}" srcOrd="0" destOrd="0" presId="urn:microsoft.com/office/officeart/2005/8/layout/orgChart1"/>
    <dgm:cxn modelId="{BF90F292-6C22-45B8-A342-5B75ADA12DC6}" type="presOf" srcId="{7C86C654-EA3C-4E74-BE12-2844B443CD49}" destId="{2A1CEE9D-C612-4928-B1DD-FA447F66154D}" srcOrd="1" destOrd="0" presId="urn:microsoft.com/office/officeart/2005/8/layout/orgChart1"/>
    <dgm:cxn modelId="{50429897-1644-4D6A-A4AA-E61CF3A06DFC}" type="presOf" srcId="{486439BE-0C75-4F8D-A973-5059FDD51559}" destId="{10D8C8EF-46CF-4C61-8E91-40F7BB419A66}" srcOrd="0" destOrd="0" presId="urn:microsoft.com/office/officeart/2005/8/layout/orgChart1"/>
    <dgm:cxn modelId="{35FA209C-2F01-4160-89E5-7CC83DE8AEC1}" type="presOf" srcId="{D71E8DE5-D346-4656-A982-B63D825527AD}" destId="{589C5432-21AA-4F48-A0A5-6360B468DCDA}" srcOrd="0" destOrd="0" presId="urn:microsoft.com/office/officeart/2005/8/layout/orgChart1"/>
    <dgm:cxn modelId="{1ACF239F-430A-44FF-BCDC-A2C974266D04}" type="presOf" srcId="{A4827805-4A57-4FDE-9BDE-F57C128F6F1F}" destId="{7CE0B365-778B-4851-B5E4-6489D349920C}" srcOrd="0" destOrd="0" presId="urn:microsoft.com/office/officeart/2005/8/layout/orgChart1"/>
    <dgm:cxn modelId="{5B8A38A1-95DC-4CA2-900B-794CEE8942EC}" type="presOf" srcId="{B9581FD5-A678-4478-A4DF-B4884A559082}" destId="{EBE75532-F3CE-4C28-9095-6BFA5A0B67F0}" srcOrd="0" destOrd="0" presId="urn:microsoft.com/office/officeart/2005/8/layout/orgChart1"/>
    <dgm:cxn modelId="{E944F5A1-5A4F-4D0E-BD93-03E693BD54A7}" type="presOf" srcId="{DBC63136-44FA-4690-AA5D-BBEB286B87A9}" destId="{4B4BC80C-85F1-467E-8AFD-940F2AB27058}" srcOrd="0" destOrd="0" presId="urn:microsoft.com/office/officeart/2005/8/layout/orgChart1"/>
    <dgm:cxn modelId="{784A4CA3-F99F-41F8-A943-256DFE4013A3}" type="presOf" srcId="{7CEFC9F4-838D-402D-A71A-6C150990412A}" destId="{D56E7A20-9FDE-4E33-8275-E59F78D643F5}" srcOrd="1" destOrd="0" presId="urn:microsoft.com/office/officeart/2005/8/layout/orgChart1"/>
    <dgm:cxn modelId="{AB4FB2A3-A899-41B5-A267-3DBBDA7751C9}" type="presOf" srcId="{A4FFB4C7-2C9A-4C03-814C-30EBB7346892}" destId="{063288C8-A950-48CA-8156-979DB21B37CD}" srcOrd="1" destOrd="0" presId="urn:microsoft.com/office/officeart/2005/8/layout/orgChart1"/>
    <dgm:cxn modelId="{96635EA4-6AF0-4298-8128-C0AAB1752C68}" srcId="{5C1F7B4F-36D2-49E4-B1BA-7055213AD7FF}" destId="{0F71AC02-BD26-4309-B76C-8AB85D33E69E}" srcOrd="3" destOrd="0" parTransId="{8AC27041-C629-4CDF-BAE4-A6598F581EB6}" sibTransId="{9C040BDD-ADB5-45A2-ABC3-42F06713CE00}"/>
    <dgm:cxn modelId="{31A29EA9-BB6F-4B37-BB43-B348BF11A588}" type="presOf" srcId="{FB8C81FA-B8AD-4FDD-90F2-B902F416E9CA}" destId="{FCE0D84F-FAB9-422B-B954-56D9A3B96447}" srcOrd="1" destOrd="0" presId="urn:microsoft.com/office/officeart/2005/8/layout/orgChart1"/>
    <dgm:cxn modelId="{76A123AA-B30C-47DE-9DE4-45CA6377B57D}" type="presOf" srcId="{CAD28542-0189-4FCE-81F9-DE92FA1D254C}" destId="{B391CB11-470D-4F38-87C7-48C32F0FEDF0}" srcOrd="0" destOrd="0" presId="urn:microsoft.com/office/officeart/2005/8/layout/orgChart1"/>
    <dgm:cxn modelId="{D2CD32AA-D2ED-415F-B24E-D39671552D88}" srcId="{C08AAFD1-FC80-41F1-BB4A-235BEB091BA7}" destId="{CA3D2248-C68B-407A-A352-CF81356FB4B9}" srcOrd="1" destOrd="0" parTransId="{2E26C150-4D59-4D3D-8D38-95AE830A66FC}" sibTransId="{8CCB343C-6D28-45A0-9ECC-F9DAD0CA2A50}"/>
    <dgm:cxn modelId="{BDEE87AA-C9ED-4D3E-AF78-18D70CEFEA97}" type="presOf" srcId="{0F71AC02-BD26-4309-B76C-8AB85D33E69E}" destId="{6011201B-15E1-4DE0-8EF2-D4F0CB9B8BB8}" srcOrd="0" destOrd="0" presId="urn:microsoft.com/office/officeart/2005/8/layout/orgChart1"/>
    <dgm:cxn modelId="{BF0F4CAD-128B-45C5-BDDB-67B7DE2D783C}" type="presOf" srcId="{03E60135-40B0-4C6C-8224-EEC521391A65}" destId="{4EFFAEA2-EF4A-41FD-8CAF-E5C0CD420327}" srcOrd="0" destOrd="0" presId="urn:microsoft.com/office/officeart/2005/8/layout/orgChart1"/>
    <dgm:cxn modelId="{759F73AD-5D42-404C-81EF-28EBCC6B01BD}" type="presOf" srcId="{78454D54-0860-45CE-B6DA-F34E2A407B33}" destId="{C0387572-7ACF-4E25-9A63-2987D61FBC48}" srcOrd="0" destOrd="0" presId="urn:microsoft.com/office/officeart/2005/8/layout/orgChart1"/>
    <dgm:cxn modelId="{E1C0ABAF-443C-4E80-A066-D9174EA48504}" type="presOf" srcId="{FF5E862F-2568-46C9-86AA-8FA0A28FAB53}" destId="{C5E893C2-E0CB-469A-A6D2-11566F3FCC15}" srcOrd="0" destOrd="0" presId="urn:microsoft.com/office/officeart/2005/8/layout/orgChart1"/>
    <dgm:cxn modelId="{48B5EDAF-E148-470E-A4D7-3FB088F9A282}" type="presOf" srcId="{27C11121-FCCA-4B10-A793-21F6883A2B3E}" destId="{1102DDBF-E2DB-472F-96A1-CB3462977B0D}" srcOrd="0" destOrd="0" presId="urn:microsoft.com/office/officeart/2005/8/layout/orgChart1"/>
    <dgm:cxn modelId="{DADB87B3-4326-42E3-A290-25DA1B9CD7C2}" srcId="{914D0B9F-FA52-4B72-868A-FBC103526FEB}" destId="{164F0796-8A1F-4D5A-8A29-FD975C80B373}" srcOrd="3" destOrd="0" parTransId="{28E4DE9B-4522-4E61-A314-B4B22A76245B}" sibTransId="{A2168282-2FFC-4A75-A920-8B0096107F25}"/>
    <dgm:cxn modelId="{934C5BB7-8566-4A73-8D85-08084F6A208A}" type="presOf" srcId="{164F0796-8A1F-4D5A-8A29-FD975C80B373}" destId="{6CA527A6-6ADA-4678-BCF0-135E37780A27}" srcOrd="1" destOrd="0" presId="urn:microsoft.com/office/officeart/2005/8/layout/orgChart1"/>
    <dgm:cxn modelId="{7FD47BB8-467E-4944-9AE3-F063AE8ECCB8}" type="presOf" srcId="{CA3D2248-C68B-407A-A352-CF81356FB4B9}" destId="{F2D3A703-6195-4E6D-8FA6-05FD20555717}" srcOrd="0" destOrd="0" presId="urn:microsoft.com/office/officeart/2005/8/layout/orgChart1"/>
    <dgm:cxn modelId="{01CB0FB9-FA8E-465E-BAF0-20198B022533}" type="presOf" srcId="{CA3D2248-C68B-407A-A352-CF81356FB4B9}" destId="{4D4448EC-ED99-491E-A242-25CCD7539A00}" srcOrd="1" destOrd="0" presId="urn:microsoft.com/office/officeart/2005/8/layout/orgChart1"/>
    <dgm:cxn modelId="{B7A508BE-7C4D-49D8-984B-A0D8F1AE93D3}" type="presOf" srcId="{6C9F068C-F4BD-4B7E-B07F-66EF97B93EB0}" destId="{F5B5FC62-8EFB-4DD0-88DA-F51A50343C0A}" srcOrd="0" destOrd="0" presId="urn:microsoft.com/office/officeart/2005/8/layout/orgChart1"/>
    <dgm:cxn modelId="{2544D2BE-4C1F-4EDD-A66F-E8AF4274E310}" srcId="{B69A64DB-1714-436F-90C8-41D514202708}" destId="{7CEFC9F4-838D-402D-A71A-6C150990412A}" srcOrd="4" destOrd="0" parTransId="{C1FEF788-9761-42E1-8B10-3466BDEFD1F4}" sibTransId="{EA660A81-F01E-4B58-8495-FF379EA2E13B}"/>
    <dgm:cxn modelId="{D5EE9CC0-33B9-450B-BDFE-F76337EE8B40}" type="presOf" srcId="{2137CA1E-B06A-407D-A084-00A2B11B861A}" destId="{F31C35AA-E6AD-4DC2-BFD8-3A2CB44BC48E}" srcOrd="1" destOrd="0" presId="urn:microsoft.com/office/officeart/2005/8/layout/orgChart1"/>
    <dgm:cxn modelId="{88A2BAC1-C890-4130-9AB5-B4DBB18A3FD0}" srcId="{C08AAFD1-FC80-41F1-BB4A-235BEB091BA7}" destId="{7C86C654-EA3C-4E74-BE12-2844B443CD49}" srcOrd="3" destOrd="0" parTransId="{203C72D8-8DAD-496A-B7B4-BBB9B7BA97B6}" sibTransId="{60233E65-B664-46D8-91D1-4102FBABB5A6}"/>
    <dgm:cxn modelId="{C6FC77C2-A911-45E8-9F4F-7157C13E52CE}" srcId="{914D0B9F-FA52-4B72-868A-FBC103526FEB}" destId="{BFF5A78F-B72A-469E-906A-321A26242FD9}" srcOrd="0" destOrd="0" parTransId="{20440AA3-A223-4686-A98A-96557861D80E}" sibTransId="{CB8DD05C-FAFA-41FD-BDCA-601B8E97CE7C}"/>
    <dgm:cxn modelId="{571696C2-1810-44AC-8223-710C3EDDFB28}" srcId="{B69A64DB-1714-436F-90C8-41D514202708}" destId="{C08AAFD1-FC80-41F1-BB4A-235BEB091BA7}" srcOrd="2" destOrd="0" parTransId="{1F5B6329-7279-4FF1-A5FF-6B71D9DCB82D}" sibTransId="{E8EA9C67-7DDB-4DE5-A262-81D63473F09F}"/>
    <dgm:cxn modelId="{35984EC3-4437-43C4-AD92-E4AE2C45E0A6}" srcId="{914D0B9F-FA52-4B72-868A-FBC103526FEB}" destId="{0F063AA9-B604-4901-9F65-3A0697F938DB}" srcOrd="2" destOrd="0" parTransId="{BD5FB47F-0428-4EAC-9A4C-E7E6C3246FAA}" sibTransId="{6AEF1F77-2815-4BE6-82DC-3D2491C5DA89}"/>
    <dgm:cxn modelId="{3FD1E8C3-4C92-4260-8150-6F54D44CDB78}" srcId="{69ACC0EF-7A00-4141-9919-3D6766D263B4}" destId="{CAD28542-0189-4FCE-81F9-DE92FA1D254C}" srcOrd="0" destOrd="0" parTransId="{BB2685AA-9D2B-4F79-AF36-6E92C9599DDA}" sibTransId="{7D9DCAFC-0866-400E-9A81-85A1D4C920B2}"/>
    <dgm:cxn modelId="{5736B2C4-C979-42CC-861F-4348FAB44493}" type="presOf" srcId="{69ACC0EF-7A00-4141-9919-3D6766D263B4}" destId="{EFDFBEF8-CCC3-4052-A0FD-97A2C4AE444B}" srcOrd="1" destOrd="0" presId="urn:microsoft.com/office/officeart/2005/8/layout/orgChart1"/>
    <dgm:cxn modelId="{1A0424C5-C4C7-439D-A695-69CF7CC2EE75}" type="presOf" srcId="{BA330C3B-9C0B-4769-B053-6D095BAC2356}" destId="{C4AEAA7E-7079-4DB2-9A97-8A0933D0A1E4}" srcOrd="0" destOrd="0" presId="urn:microsoft.com/office/officeart/2005/8/layout/orgChart1"/>
    <dgm:cxn modelId="{72459CC5-585D-49C9-9BB3-A13F559F4294}" type="presOf" srcId="{164F0796-8A1F-4D5A-8A29-FD975C80B373}" destId="{AB798A15-46B5-4174-B68C-9CFE92B846C3}" srcOrd="0" destOrd="0" presId="urn:microsoft.com/office/officeart/2005/8/layout/orgChart1"/>
    <dgm:cxn modelId="{F2E697C7-C41A-4F37-83B1-12F16B4D6962}" type="presOf" srcId="{BCB54E85-D144-4177-ACC2-B599C498FC0A}" destId="{5884D575-FDBE-4FD4-A1E0-9578AA7899E5}" srcOrd="1" destOrd="0" presId="urn:microsoft.com/office/officeart/2005/8/layout/orgChart1"/>
    <dgm:cxn modelId="{2347A7C7-A110-4A1A-92AE-789F92A40461}" type="presOf" srcId="{A4FFB4C7-2C9A-4C03-814C-30EBB7346892}" destId="{551F8A39-A3C7-43BF-8324-E4C2232630A8}" srcOrd="0" destOrd="0" presId="urn:microsoft.com/office/officeart/2005/8/layout/orgChart1"/>
    <dgm:cxn modelId="{910C7EC8-E9AF-49E8-BB59-4FE754F0FC8C}" srcId="{2622E340-AC07-47A9-A9BE-18117F8EF50C}" destId="{597D217A-A4A9-41AD-BBE0-928B0E5D1A0E}" srcOrd="3" destOrd="0" parTransId="{CEEF532E-6A99-4014-815A-745A50219755}" sibTransId="{B004A7FF-7F68-43C7-8B03-FFD677978383}"/>
    <dgm:cxn modelId="{8D523BC9-1A71-4355-8CFA-84524991BCDB}" type="presOf" srcId="{914D0B9F-FA52-4B72-868A-FBC103526FEB}" destId="{DF59B90F-7A96-4E25-8880-771B63169053}" srcOrd="0" destOrd="0" presId="urn:microsoft.com/office/officeart/2005/8/layout/orgChart1"/>
    <dgm:cxn modelId="{601A13CA-3E54-4074-A9E9-B52443D82D32}" type="presOf" srcId="{D467D5AC-4817-41D0-89F1-0185347DB47D}" destId="{40600090-DB17-42F9-8C6C-60EFF1560133}" srcOrd="0" destOrd="0" presId="urn:microsoft.com/office/officeart/2005/8/layout/orgChart1"/>
    <dgm:cxn modelId="{78CD69CE-4EB3-435D-BFFC-82B0E9A682C5}" srcId="{69ACC0EF-7A00-4141-9919-3D6766D263B4}" destId="{0D924222-92DC-401D-B128-E49772CD5C01}" srcOrd="2" destOrd="0" parTransId="{920EC4D0-8F8E-4C55-9EC6-E71EA41AF13E}" sibTransId="{795696DF-3CBE-4446-93A4-126F73A527A3}"/>
    <dgm:cxn modelId="{D867C1CE-4FC9-4932-89B4-D3E6E0C59B51}" type="presOf" srcId="{5C1F7B4F-36D2-49E4-B1BA-7055213AD7FF}" destId="{EA772BD3-382A-4C81-8E8D-262C04A5B467}" srcOrd="1" destOrd="0" presId="urn:microsoft.com/office/officeart/2005/8/layout/orgChart1"/>
    <dgm:cxn modelId="{00C516CF-B1E3-4EAB-8583-02F2E8E426FD}" srcId="{C08AAFD1-FC80-41F1-BB4A-235BEB091BA7}" destId="{6C9F068C-F4BD-4B7E-B07F-66EF97B93EB0}" srcOrd="4" destOrd="0" parTransId="{4DD75334-1A1E-4AEB-8653-AD7E09635A0F}" sibTransId="{ADB24034-BC29-44CD-83A7-6BD2D9D0AE0F}"/>
    <dgm:cxn modelId="{4A367DCF-59FC-415F-AF97-7935538E1FB4}" type="presOf" srcId="{C20B5B29-8939-4153-A3FD-F871E628EEFA}" destId="{958598CE-D476-4808-BD48-FFF0EA3F6497}" srcOrd="1" destOrd="0" presId="urn:microsoft.com/office/officeart/2005/8/layout/orgChart1"/>
    <dgm:cxn modelId="{538195D0-83E2-4356-A166-50420573D4D9}" type="presOf" srcId="{732979D4-34BE-4D25-963F-8BA5F4D5C873}" destId="{9DFA7996-1084-47C2-B2EF-D0E13448D4B4}" srcOrd="0" destOrd="0" presId="urn:microsoft.com/office/officeart/2005/8/layout/orgChart1"/>
    <dgm:cxn modelId="{C2BD23D2-9502-41C0-B8C9-45EAFF8E968A}" type="presOf" srcId="{1F5B6329-7279-4FF1-A5FF-6B71D9DCB82D}" destId="{97D45C42-26E9-4F77-B1AA-FA8F5F47671B}" srcOrd="0" destOrd="0" presId="urn:microsoft.com/office/officeart/2005/8/layout/orgChart1"/>
    <dgm:cxn modelId="{D8B901D3-C0BA-4FD7-B871-759788B254D3}" type="presOf" srcId="{4BE77738-F0C4-4728-BC02-C374BF908180}" destId="{1C0338F6-C870-4061-A70F-1DC7C0A52FF1}" srcOrd="1" destOrd="0" presId="urn:microsoft.com/office/officeart/2005/8/layout/orgChart1"/>
    <dgm:cxn modelId="{ED5583D3-B5C4-4D05-BF04-31FA57794781}" type="presOf" srcId="{BF17F058-AFE9-4EA8-B543-F8F45D506E74}" destId="{A4995127-E34B-4B24-8533-D93E93DD3B1E}" srcOrd="0" destOrd="0" presId="urn:microsoft.com/office/officeart/2005/8/layout/orgChart1"/>
    <dgm:cxn modelId="{A27950D4-F873-47FD-BF5C-C68F786DAA36}" srcId="{B69A64DB-1714-436F-90C8-41D514202708}" destId="{7C416E8A-D278-4478-8041-4388C4D91471}" srcOrd="0" destOrd="0" parTransId="{DBC63136-44FA-4690-AA5D-BBEB286B87A9}" sibTransId="{9901A0C2-6BB4-4A6C-B1D3-F6BCC8F71F5B}"/>
    <dgm:cxn modelId="{66F157D6-7FE3-4023-ACA9-1897859584F3}" type="presOf" srcId="{F0D85181-B5EC-4A99-A159-71C6124B158C}" destId="{8CC8F1DE-5D7B-4D73-B0FF-2554EC24D578}" srcOrd="1" destOrd="0" presId="urn:microsoft.com/office/officeart/2005/8/layout/orgChart1"/>
    <dgm:cxn modelId="{427BEBD8-62E0-45A2-85EF-2EA59CA1B88C}" type="presOf" srcId="{69ACC0EF-7A00-4141-9919-3D6766D263B4}" destId="{3B526018-17D3-4611-9F19-66502FEEBED7}" srcOrd="0" destOrd="0" presId="urn:microsoft.com/office/officeart/2005/8/layout/orgChart1"/>
    <dgm:cxn modelId="{9003ACDC-1ED2-4FCE-84E6-67092C5EA595}" srcId="{C08AAFD1-FC80-41F1-BB4A-235BEB091BA7}" destId="{BA330C3B-9C0B-4769-B053-6D095BAC2356}" srcOrd="0" destOrd="0" parTransId="{972CA0A1-5B66-40C8-AD71-9ED81A502659}" sibTransId="{34627DBE-0FBA-4BF2-9F81-B807D01132C1}"/>
    <dgm:cxn modelId="{1B5620DF-6641-4F53-B09E-C2567646851B}" srcId="{7CEFC9F4-838D-402D-A71A-6C150990412A}" destId="{FB8C81FA-B8AD-4FDD-90F2-B902F416E9CA}" srcOrd="3" destOrd="0" parTransId="{F516EE88-D2F5-4566-9E5A-596B015150F3}" sibTransId="{B7EC81D3-3F62-42AF-8F7F-6AAFF623F2A2}"/>
    <dgm:cxn modelId="{9ED6E9E6-2C3D-408A-807D-B28DB5E6332F}" type="presOf" srcId="{272C3052-C9B6-4D9B-B6E9-F70635B7B82D}" destId="{A242C059-187C-4800-8C14-6BF60ECA5304}" srcOrd="1" destOrd="0" presId="urn:microsoft.com/office/officeart/2005/8/layout/orgChart1"/>
    <dgm:cxn modelId="{112A35E7-52E2-4C11-BE29-0F0ECDC00AD8}" type="presOf" srcId="{BCB54E85-D144-4177-ACC2-B599C498FC0A}" destId="{FD781499-E48D-4B5D-A707-853B2849C016}" srcOrd="0" destOrd="0" presId="urn:microsoft.com/office/officeart/2005/8/layout/orgChart1"/>
    <dgm:cxn modelId="{5EAD95E7-3E9F-460E-8393-4AD6CB98E558}" type="presOf" srcId="{8AC27041-C629-4CDF-BAE4-A6598F581EB6}" destId="{FEA2710D-AC2A-4504-9779-9F4BC01116FB}" srcOrd="0" destOrd="0" presId="urn:microsoft.com/office/officeart/2005/8/layout/orgChart1"/>
    <dgm:cxn modelId="{FD46A1E8-8782-4B07-8D94-867151368BFA}" srcId="{2622E340-AC07-47A9-A9BE-18117F8EF50C}" destId="{D3F71A9C-154F-4E68-88DC-0A508ACE0615}" srcOrd="1" destOrd="0" parTransId="{D71E8DE5-D346-4656-A982-B63D825527AD}" sibTransId="{FB556C32-1C66-4B39-B24B-7C5B5DD4D413}"/>
    <dgm:cxn modelId="{3D36EDE9-A30A-49BD-9B3F-B8F3DEDC466F}" type="presOf" srcId="{CEEF532E-6A99-4014-815A-745A50219755}" destId="{3E13A8FF-357D-4252-B3B3-F376097A4470}" srcOrd="0" destOrd="0" presId="urn:microsoft.com/office/officeart/2005/8/layout/orgChart1"/>
    <dgm:cxn modelId="{9D092CEA-9C01-4905-992E-05BC90339F66}" type="presOf" srcId="{0DA6F2AC-4155-4567-BDA3-71C739F191D5}" destId="{39181A54-D734-4C1A-ADE9-0EAF642E9CBE}" srcOrd="0" destOrd="0" presId="urn:microsoft.com/office/officeart/2005/8/layout/orgChart1"/>
    <dgm:cxn modelId="{4DEBA9EB-9649-4FC1-A782-9E3B45CCC04B}" type="presOf" srcId="{272C3052-C9B6-4D9B-B6E9-F70635B7B82D}" destId="{E23CB3CE-465D-46EE-8384-397D1EDF5AE9}" srcOrd="0" destOrd="0" presId="urn:microsoft.com/office/officeart/2005/8/layout/orgChart1"/>
    <dgm:cxn modelId="{CB09BAEC-A1F0-490B-8D84-E7041E46BC17}" type="presOf" srcId="{D3F71A9C-154F-4E68-88DC-0A508ACE0615}" destId="{51D41D85-B0A7-47E7-B486-0B848F4B9768}" srcOrd="1" destOrd="0" presId="urn:microsoft.com/office/officeart/2005/8/layout/orgChart1"/>
    <dgm:cxn modelId="{DDD7BEED-886E-4E7C-94CD-6C3719D61E4E}" srcId="{914D0B9F-FA52-4B72-868A-FBC103526FEB}" destId="{FF5E862F-2568-46C9-86AA-8FA0A28FAB53}" srcOrd="1" destOrd="0" parTransId="{61CB2B3A-6A5E-4F93-B247-791299BE35E1}" sibTransId="{AC742EB7-FF4D-43A9-9474-24741E21A09D}"/>
    <dgm:cxn modelId="{EFFA6CEE-4F77-48D7-9A90-8C9BE9A51FB4}" type="presOf" srcId="{2622E340-AC07-47A9-A9BE-18117F8EF50C}" destId="{86F18DFE-4574-42CA-BE9E-01568292C285}" srcOrd="0" destOrd="0" presId="urn:microsoft.com/office/officeart/2005/8/layout/orgChart1"/>
    <dgm:cxn modelId="{7EC2BAEE-CC85-4BDB-B3E1-9230E0DBB824}" type="presOf" srcId="{01E11B4A-F87B-4C36-8337-70934F59EFE8}" destId="{126D40FC-42D7-4050-8E99-0B8B599037B8}" srcOrd="1" destOrd="0" presId="urn:microsoft.com/office/officeart/2005/8/layout/orgChart1"/>
    <dgm:cxn modelId="{FE9726EF-6A97-4AD3-A56A-B71251DB1797}" srcId="{69ACC0EF-7A00-4141-9919-3D6766D263B4}" destId="{FABA4A36-4677-4E48-AFEE-9C5BA105FA23}" srcOrd="3" destOrd="0" parTransId="{27C11121-FCCA-4B10-A793-21F6883A2B3E}" sibTransId="{8C16C27B-100D-435C-A068-40103649064F}"/>
    <dgm:cxn modelId="{92924AF2-B6F6-479C-96B2-2CD0B5635721}" srcId="{2622E340-AC07-47A9-A9BE-18117F8EF50C}" destId="{C20B5B29-8939-4153-A3FD-F871E628EEFA}" srcOrd="4" destOrd="0" parTransId="{486439BE-0C75-4F8D-A973-5059FDD51559}" sibTransId="{F8152525-748B-403E-8670-90173829E440}"/>
    <dgm:cxn modelId="{D59354F2-345B-4F18-BE8A-3E5B90F1B5DD}" type="presOf" srcId="{BD5FB47F-0428-4EAC-9A4C-E7E6C3246FAA}" destId="{B5C7DF8C-1AC9-4256-BD35-807CE6AA4238}" srcOrd="0" destOrd="0" presId="urn:microsoft.com/office/officeart/2005/8/layout/orgChart1"/>
    <dgm:cxn modelId="{1F1E27F3-4066-4E0F-837E-AD75DFD0D399}" type="presOf" srcId="{BD59B358-5B7A-4C94-8AA4-F52C03A5F501}" destId="{6A698F66-F541-4F36-88DF-D0EA1E8F55C7}" srcOrd="0" destOrd="0" presId="urn:microsoft.com/office/officeart/2005/8/layout/orgChart1"/>
    <dgm:cxn modelId="{2A264AF3-4B19-4FE5-8800-DFFE5E1BEFF0}" srcId="{5C1F7B4F-36D2-49E4-B1BA-7055213AD7FF}" destId="{A4FFB4C7-2C9A-4C03-814C-30EBB7346892}" srcOrd="4" destOrd="0" parTransId="{E2D8A851-FAC3-4F72-9410-F11DB97D4266}" sibTransId="{25D6547B-0ECD-4DF6-A65D-C8E6B4628D91}"/>
    <dgm:cxn modelId="{D0C14FF3-4F99-4189-9C41-E736A5341818}" type="presOf" srcId="{2137CA1E-B06A-407D-A084-00A2B11B861A}" destId="{CF56763B-74EB-4D1F-9234-723705D22FC8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08C298F5-77A7-4C6A-ADE1-D0E3C945CFB7}" type="presOf" srcId="{605C55E5-9167-41D9-9EAB-7A2C2CEBB1B4}" destId="{2EF5650A-E125-4251-8E1C-84CCEEC25903}" srcOrd="0" destOrd="0" presId="urn:microsoft.com/office/officeart/2005/8/layout/orgChart1"/>
    <dgm:cxn modelId="{4A26F2F5-D6DC-4C0C-A2A0-06F74F33DAED}" type="presOf" srcId="{BB2685AA-9D2B-4F79-AF36-6E92C9599DDA}" destId="{F4C198D1-4BF8-483D-9A80-C09894C2BE96}" srcOrd="0" destOrd="0" presId="urn:microsoft.com/office/officeart/2005/8/layout/orgChart1"/>
    <dgm:cxn modelId="{55A5D5F8-5038-4A7F-A578-8C362C83647C}" type="presOf" srcId="{7CEFC9F4-838D-402D-A71A-6C150990412A}" destId="{9604C485-52F4-49C3-AF48-D96FE8719924}" srcOrd="0" destOrd="0" presId="urn:microsoft.com/office/officeart/2005/8/layout/orgChart1"/>
    <dgm:cxn modelId="{5A29DEFB-646C-4DFF-B24C-15E86DDA5E69}" type="presOf" srcId="{0C044B49-48A2-4998-8B13-B9CDF8DD9145}" destId="{F84754E4-793E-421E-8BBA-DF4B75A94F91}" srcOrd="0" destOrd="0" presId="urn:microsoft.com/office/officeart/2005/8/layout/orgChart1"/>
    <dgm:cxn modelId="{F67614FD-A5DA-4AB1-A92A-B749CE955195}" type="presOf" srcId="{D4C07D5D-DAD2-4910-AC2D-11646930C701}" destId="{2BAC8096-F92C-4BF7-AB9A-A2F81CE40A3B}" srcOrd="0" destOrd="0" presId="urn:microsoft.com/office/officeart/2005/8/layout/orgChart1"/>
    <dgm:cxn modelId="{732CBFFD-20AF-4497-BF42-7FDD112B6D54}" type="presOf" srcId="{73BD782C-FC74-4990-A3EE-AA40835AFC59}" destId="{8EF458E4-AF31-4B89-8DCF-13DFC8D44B1B}" srcOrd="1" destOrd="0" presId="urn:microsoft.com/office/officeart/2005/8/layout/orgChart1"/>
    <dgm:cxn modelId="{02F00CFF-9362-462D-A2D7-93AD9A765D3B}" type="presOf" srcId="{34768A55-0716-4DD4-81CC-F2802D4E6556}" destId="{D6E02B70-CEA5-488D-B818-F958BA87FDBC}" srcOrd="1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1B9E6C30-65EE-445B-BF50-2887FB83B5CF}" type="presParOf" srcId="{FC9DDD01-970F-4DF8-B156-C120E3BB3467}" destId="{4B4BC80C-85F1-467E-8AFD-940F2AB27058}" srcOrd="0" destOrd="0" presId="urn:microsoft.com/office/officeart/2005/8/layout/orgChart1"/>
    <dgm:cxn modelId="{174DDC7E-72D8-4975-A1F6-5D18B3D8802D}" type="presParOf" srcId="{FC9DDD01-970F-4DF8-B156-C120E3BB3467}" destId="{634B9C16-E767-42AF-9EE5-1DB36E22E0C3}" srcOrd="1" destOrd="0" presId="urn:microsoft.com/office/officeart/2005/8/layout/orgChart1"/>
    <dgm:cxn modelId="{CDA81B46-97AC-47D2-938A-F59F09E0C4C8}" type="presParOf" srcId="{634B9C16-E767-42AF-9EE5-1DB36E22E0C3}" destId="{80BBEEA9-34CF-4287-9D77-34BC6D29B337}" srcOrd="0" destOrd="0" presId="urn:microsoft.com/office/officeart/2005/8/layout/orgChart1"/>
    <dgm:cxn modelId="{C70A7615-069E-4822-96D6-40CB173C7A11}" type="presParOf" srcId="{80BBEEA9-34CF-4287-9D77-34BC6D29B337}" destId="{243D2DE6-FCB6-4BFB-9981-EAABDD2B39A6}" srcOrd="0" destOrd="0" presId="urn:microsoft.com/office/officeart/2005/8/layout/orgChart1"/>
    <dgm:cxn modelId="{E48F1546-4B00-4D86-A899-3DDDB1EDC3B3}" type="presParOf" srcId="{80BBEEA9-34CF-4287-9D77-34BC6D29B337}" destId="{50056103-380E-4AC0-A657-9075B94DF1F6}" srcOrd="1" destOrd="0" presId="urn:microsoft.com/office/officeart/2005/8/layout/orgChart1"/>
    <dgm:cxn modelId="{341BCFA2-5DCA-4970-AAA5-078B59C1D8ED}" type="presParOf" srcId="{634B9C16-E767-42AF-9EE5-1DB36E22E0C3}" destId="{83D83386-727E-4671-AFBE-108F9CD68CEE}" srcOrd="1" destOrd="0" presId="urn:microsoft.com/office/officeart/2005/8/layout/orgChart1"/>
    <dgm:cxn modelId="{14D3BF89-A786-460E-8946-C1FE4E9A87F4}" type="presParOf" srcId="{83D83386-727E-4671-AFBE-108F9CD68CEE}" destId="{40600090-DB17-42F9-8C6C-60EFF1560133}" srcOrd="0" destOrd="0" presId="urn:microsoft.com/office/officeart/2005/8/layout/orgChart1"/>
    <dgm:cxn modelId="{8EDCE5D6-8839-45CF-82DD-FB29FD663D73}" type="presParOf" srcId="{83D83386-727E-4671-AFBE-108F9CD68CEE}" destId="{894F8A95-C3F7-4063-9355-FB3B91922580}" srcOrd="1" destOrd="0" presId="urn:microsoft.com/office/officeart/2005/8/layout/orgChart1"/>
    <dgm:cxn modelId="{F9E29FB1-79E9-4A2F-B943-DA719BAEBDDC}" type="presParOf" srcId="{894F8A95-C3F7-4063-9355-FB3B91922580}" destId="{7949638F-2898-4D0A-9A53-355F587E7987}" srcOrd="0" destOrd="0" presId="urn:microsoft.com/office/officeart/2005/8/layout/orgChart1"/>
    <dgm:cxn modelId="{821EDF4E-D9C6-45BF-AB5F-AAEF5826B6E3}" type="presParOf" srcId="{7949638F-2898-4D0A-9A53-355F587E7987}" destId="{A406DC97-8CD8-4676-867D-C6AD249C51B1}" srcOrd="0" destOrd="0" presId="urn:microsoft.com/office/officeart/2005/8/layout/orgChart1"/>
    <dgm:cxn modelId="{826C76C2-716D-4996-9C8B-160DDA9AD618}" type="presParOf" srcId="{7949638F-2898-4D0A-9A53-355F587E7987}" destId="{8CC8F1DE-5D7B-4D73-B0FF-2554EC24D578}" srcOrd="1" destOrd="0" presId="urn:microsoft.com/office/officeart/2005/8/layout/orgChart1"/>
    <dgm:cxn modelId="{EADE1F91-E9A9-412A-B5B7-625B999D5D3C}" type="presParOf" srcId="{894F8A95-C3F7-4063-9355-FB3B91922580}" destId="{1DEA76E1-0120-415A-9C9B-9BF873E0B8AE}" srcOrd="1" destOrd="0" presId="urn:microsoft.com/office/officeart/2005/8/layout/orgChart1"/>
    <dgm:cxn modelId="{50A475EB-8952-42EF-A70D-0105CD4128AB}" type="presParOf" srcId="{894F8A95-C3F7-4063-9355-FB3B91922580}" destId="{99C31181-2982-430F-87F1-352EDAC9ED9D}" srcOrd="2" destOrd="0" presId="urn:microsoft.com/office/officeart/2005/8/layout/orgChart1"/>
    <dgm:cxn modelId="{AD09332B-19BC-4CD6-A5D8-B2BA6A515E48}" type="presParOf" srcId="{83D83386-727E-4671-AFBE-108F9CD68CEE}" destId="{976AC0CC-791E-4BC6-87E8-F3BFBF41F8FE}" srcOrd="2" destOrd="0" presId="urn:microsoft.com/office/officeart/2005/8/layout/orgChart1"/>
    <dgm:cxn modelId="{7E4B05B8-DD7D-4575-A9FE-6F11FCAADDD7}" type="presParOf" srcId="{83D83386-727E-4671-AFBE-108F9CD68CEE}" destId="{BEF3291C-018D-4498-8414-DEE566C2ED36}" srcOrd="3" destOrd="0" presId="urn:microsoft.com/office/officeart/2005/8/layout/orgChart1"/>
    <dgm:cxn modelId="{F0320710-1112-43BC-83A7-A6E74BDB484A}" type="presParOf" srcId="{BEF3291C-018D-4498-8414-DEE566C2ED36}" destId="{D6E13B59-4AC1-4F82-8D2F-F56AD0793B25}" srcOrd="0" destOrd="0" presId="urn:microsoft.com/office/officeart/2005/8/layout/orgChart1"/>
    <dgm:cxn modelId="{ECAB1C87-3542-4EA4-B6E8-03314CF90819}" type="presParOf" srcId="{D6E13B59-4AC1-4F82-8D2F-F56AD0793B25}" destId="{0FCAFB97-50FD-4DEE-B401-58B5FD392231}" srcOrd="0" destOrd="0" presId="urn:microsoft.com/office/officeart/2005/8/layout/orgChart1"/>
    <dgm:cxn modelId="{97DB2603-8B26-43E0-B488-2109D8BC625D}" type="presParOf" srcId="{D6E13B59-4AC1-4F82-8D2F-F56AD0793B25}" destId="{1B7ADE5A-1D5E-4124-B58E-3D286DEC35F1}" srcOrd="1" destOrd="0" presId="urn:microsoft.com/office/officeart/2005/8/layout/orgChart1"/>
    <dgm:cxn modelId="{CAD0BED5-C7FF-42D0-8EF0-85787ED0378F}" type="presParOf" srcId="{BEF3291C-018D-4498-8414-DEE566C2ED36}" destId="{0E700CEA-8E92-4A86-940C-8769601154C0}" srcOrd="1" destOrd="0" presId="urn:microsoft.com/office/officeart/2005/8/layout/orgChart1"/>
    <dgm:cxn modelId="{8303A895-3AA3-4AE4-8443-F4DF1C30419F}" type="presParOf" srcId="{BEF3291C-018D-4498-8414-DEE566C2ED36}" destId="{990F54EC-94EE-4817-B87C-9AB63793C31E}" srcOrd="2" destOrd="0" presId="urn:microsoft.com/office/officeart/2005/8/layout/orgChart1"/>
    <dgm:cxn modelId="{FBF5505F-5B0E-466E-970A-4EE404ACA7C5}" type="presParOf" srcId="{83D83386-727E-4671-AFBE-108F9CD68CEE}" destId="{F84754E4-793E-421E-8BBA-DF4B75A94F91}" srcOrd="4" destOrd="0" presId="urn:microsoft.com/office/officeart/2005/8/layout/orgChart1"/>
    <dgm:cxn modelId="{664266FF-9C74-4819-9B1A-DBC4DC413BF2}" type="presParOf" srcId="{83D83386-727E-4671-AFBE-108F9CD68CEE}" destId="{5BE267E5-EBD9-4311-8B2E-14B090866AA9}" srcOrd="5" destOrd="0" presId="urn:microsoft.com/office/officeart/2005/8/layout/orgChart1"/>
    <dgm:cxn modelId="{CF2CEAC8-6D5A-4D34-90B7-71BAF1225E20}" type="presParOf" srcId="{5BE267E5-EBD9-4311-8B2E-14B090866AA9}" destId="{42AC820B-432A-4C79-8663-B5312EF74F74}" srcOrd="0" destOrd="0" presId="urn:microsoft.com/office/officeart/2005/8/layout/orgChart1"/>
    <dgm:cxn modelId="{C6DDFC14-B19B-48F1-914B-1BF2271F8D78}" type="presParOf" srcId="{42AC820B-432A-4C79-8663-B5312EF74F74}" destId="{6ACD9BAC-8EB9-4CD5-8267-0DE821DBA6A7}" srcOrd="0" destOrd="0" presId="urn:microsoft.com/office/officeart/2005/8/layout/orgChart1"/>
    <dgm:cxn modelId="{4078ECF2-0534-4307-9971-06D9806B0E2D}" type="presParOf" srcId="{42AC820B-432A-4C79-8663-B5312EF74F74}" destId="{F4B55DFB-0267-4B49-94C5-0CF8256CA7A4}" srcOrd="1" destOrd="0" presId="urn:microsoft.com/office/officeart/2005/8/layout/orgChart1"/>
    <dgm:cxn modelId="{BCE1C781-6935-4CDD-9EEA-3ABE00559030}" type="presParOf" srcId="{5BE267E5-EBD9-4311-8B2E-14B090866AA9}" destId="{29BE28DA-BAEB-415E-BD57-1D588859A40F}" srcOrd="1" destOrd="0" presId="urn:microsoft.com/office/officeart/2005/8/layout/orgChart1"/>
    <dgm:cxn modelId="{512EB63E-C43D-457E-AFE7-0ABE695A98C3}" type="presParOf" srcId="{5BE267E5-EBD9-4311-8B2E-14B090866AA9}" destId="{9F56FA3C-693E-48E3-9F46-FD790CA95BC0}" srcOrd="2" destOrd="0" presId="urn:microsoft.com/office/officeart/2005/8/layout/orgChart1"/>
    <dgm:cxn modelId="{44C94DDA-2ABA-4E37-9171-0B58C644CCF3}" type="presParOf" srcId="{83D83386-727E-4671-AFBE-108F9CD68CEE}" destId="{A24AEFC9-B4DB-41E4-814F-654ABF13DA85}" srcOrd="6" destOrd="0" presId="urn:microsoft.com/office/officeart/2005/8/layout/orgChart1"/>
    <dgm:cxn modelId="{459095B0-B9E0-4D8D-8DE7-60AAB1AFC921}" type="presParOf" srcId="{83D83386-727E-4671-AFBE-108F9CD68CEE}" destId="{7137F77B-7D4C-42A7-9CE7-D06278DCFE84}" srcOrd="7" destOrd="0" presId="urn:microsoft.com/office/officeart/2005/8/layout/orgChart1"/>
    <dgm:cxn modelId="{713B2B3D-5EFC-4FE2-ABE2-021D01B25915}" type="presParOf" srcId="{7137F77B-7D4C-42A7-9CE7-D06278DCFE84}" destId="{D244E1B8-1425-442C-956B-EF48A583908E}" srcOrd="0" destOrd="0" presId="urn:microsoft.com/office/officeart/2005/8/layout/orgChart1"/>
    <dgm:cxn modelId="{12A40E01-ACDA-4877-A595-B69A0DB9D876}" type="presParOf" srcId="{D244E1B8-1425-442C-956B-EF48A583908E}" destId="{CF56763B-74EB-4D1F-9234-723705D22FC8}" srcOrd="0" destOrd="0" presId="urn:microsoft.com/office/officeart/2005/8/layout/orgChart1"/>
    <dgm:cxn modelId="{E184C0ED-5990-4D24-9F27-643EFFD83C09}" type="presParOf" srcId="{D244E1B8-1425-442C-956B-EF48A583908E}" destId="{F31C35AA-E6AD-4DC2-BFD8-3A2CB44BC48E}" srcOrd="1" destOrd="0" presId="urn:microsoft.com/office/officeart/2005/8/layout/orgChart1"/>
    <dgm:cxn modelId="{30E8A8E7-DEB6-484B-AD25-FC01F69B476B}" type="presParOf" srcId="{7137F77B-7D4C-42A7-9CE7-D06278DCFE84}" destId="{378013E1-AA0B-452D-BEDA-2C29DEC8705B}" srcOrd="1" destOrd="0" presId="urn:microsoft.com/office/officeart/2005/8/layout/orgChart1"/>
    <dgm:cxn modelId="{470A8E0D-830F-4DE3-B5C9-CD3F65413746}" type="presParOf" srcId="{7137F77B-7D4C-42A7-9CE7-D06278DCFE84}" destId="{36859B1E-167B-497C-8449-AA2A3B341017}" srcOrd="2" destOrd="0" presId="urn:microsoft.com/office/officeart/2005/8/layout/orgChart1"/>
    <dgm:cxn modelId="{7A72301F-C83C-495D-B555-9C309FCAF5CC}" type="presParOf" srcId="{634B9C16-E767-42AF-9EE5-1DB36E22E0C3}" destId="{9F022EC6-C460-4987-865A-82C71AE128C7}" srcOrd="2" destOrd="0" presId="urn:microsoft.com/office/officeart/2005/8/layout/orgChart1"/>
    <dgm:cxn modelId="{B13F8D3F-D6B0-417A-80A7-F1769BBED143}" type="presParOf" srcId="{FC9DDD01-970F-4DF8-B156-C120E3BB3467}" destId="{D52441ED-A17D-421E-AB28-EA0E307D36C5}" srcOrd="2" destOrd="0" presId="urn:microsoft.com/office/officeart/2005/8/layout/orgChart1"/>
    <dgm:cxn modelId="{34577D78-618A-4B4F-8EFE-13C58414AE43}" type="presParOf" srcId="{FC9DDD01-970F-4DF8-B156-C120E3BB3467}" destId="{312DC729-86FB-4FF9-ACFA-0A310B7EC93A}" srcOrd="3" destOrd="0" presId="urn:microsoft.com/office/officeart/2005/8/layout/orgChart1"/>
    <dgm:cxn modelId="{9841CF16-29E0-4C99-89A2-549C627D09DC}" type="presParOf" srcId="{312DC729-86FB-4FF9-ACFA-0A310B7EC93A}" destId="{579CA42E-0B94-4885-AB92-9B6DFB22188A}" srcOrd="0" destOrd="0" presId="urn:microsoft.com/office/officeart/2005/8/layout/orgChart1"/>
    <dgm:cxn modelId="{5708DBE9-F507-41C6-8E03-91870D9AFA16}" type="presParOf" srcId="{579CA42E-0B94-4885-AB92-9B6DFB22188A}" destId="{86F18DFE-4574-42CA-BE9E-01568292C285}" srcOrd="0" destOrd="0" presId="urn:microsoft.com/office/officeart/2005/8/layout/orgChart1"/>
    <dgm:cxn modelId="{767AF6E1-1A94-475C-BBFA-F635FC48D2CA}" type="presParOf" srcId="{579CA42E-0B94-4885-AB92-9B6DFB22188A}" destId="{47F50A17-8619-49C8-933B-6F249A6A39CE}" srcOrd="1" destOrd="0" presId="urn:microsoft.com/office/officeart/2005/8/layout/orgChart1"/>
    <dgm:cxn modelId="{43155D53-B3EE-4180-9F96-8E24D4CB8F8C}" type="presParOf" srcId="{312DC729-86FB-4FF9-ACFA-0A310B7EC93A}" destId="{49C9E590-5B69-4D44-A242-912B88D961E6}" srcOrd="1" destOrd="0" presId="urn:microsoft.com/office/officeart/2005/8/layout/orgChart1"/>
    <dgm:cxn modelId="{1F71164B-633A-4A56-B827-45EC8C52522C}" type="presParOf" srcId="{49C9E590-5B69-4D44-A242-912B88D961E6}" destId="{2BAC8096-F92C-4BF7-AB9A-A2F81CE40A3B}" srcOrd="0" destOrd="0" presId="urn:microsoft.com/office/officeart/2005/8/layout/orgChart1"/>
    <dgm:cxn modelId="{2382E6FE-A074-4185-B521-8AC20C4C7309}" type="presParOf" srcId="{49C9E590-5B69-4D44-A242-912B88D961E6}" destId="{29836566-F837-4ACC-99E8-2A5C993AC024}" srcOrd="1" destOrd="0" presId="urn:microsoft.com/office/officeart/2005/8/layout/orgChart1"/>
    <dgm:cxn modelId="{7CD81C60-D4F9-41F2-8CE3-044E547862B3}" type="presParOf" srcId="{29836566-F837-4ACC-99E8-2A5C993AC024}" destId="{115A621E-EF4B-411F-BCE9-B47D384CAFBC}" srcOrd="0" destOrd="0" presId="urn:microsoft.com/office/officeart/2005/8/layout/orgChart1"/>
    <dgm:cxn modelId="{F8A56270-E656-4F68-AFDF-0C241BDB9747}" type="presParOf" srcId="{115A621E-EF4B-411F-BCE9-B47D384CAFBC}" destId="{2349020E-A171-4B4D-9559-4545E767AFB3}" srcOrd="0" destOrd="0" presId="urn:microsoft.com/office/officeart/2005/8/layout/orgChart1"/>
    <dgm:cxn modelId="{E6F52344-0345-4309-8FB0-46AC472C9A92}" type="presParOf" srcId="{115A621E-EF4B-411F-BCE9-B47D384CAFBC}" destId="{1FD89CE0-822F-4389-8A19-4FDF54E62BD4}" srcOrd="1" destOrd="0" presId="urn:microsoft.com/office/officeart/2005/8/layout/orgChart1"/>
    <dgm:cxn modelId="{EE28C4C4-22FF-488B-A6C0-55AE40D8A241}" type="presParOf" srcId="{29836566-F837-4ACC-99E8-2A5C993AC024}" destId="{A0919706-CD9F-4D69-A4E1-4410523F8E4B}" srcOrd="1" destOrd="0" presId="urn:microsoft.com/office/officeart/2005/8/layout/orgChart1"/>
    <dgm:cxn modelId="{CA490601-328F-4729-BA59-B2FC33CC1241}" type="presParOf" srcId="{29836566-F837-4ACC-99E8-2A5C993AC024}" destId="{2B33BD02-1C24-4FF1-9AAE-E372939F8CBF}" srcOrd="2" destOrd="0" presId="urn:microsoft.com/office/officeart/2005/8/layout/orgChart1"/>
    <dgm:cxn modelId="{3BB87404-4ADC-4F32-9DF7-D1AF6A3150EE}" type="presParOf" srcId="{49C9E590-5B69-4D44-A242-912B88D961E6}" destId="{589C5432-21AA-4F48-A0A5-6360B468DCDA}" srcOrd="2" destOrd="0" presId="urn:microsoft.com/office/officeart/2005/8/layout/orgChart1"/>
    <dgm:cxn modelId="{DB6402A6-B3EF-4AA7-AC2B-642949AACB3B}" type="presParOf" srcId="{49C9E590-5B69-4D44-A242-912B88D961E6}" destId="{703ADDCE-91E2-447D-94FE-F2E66C544ECD}" srcOrd="3" destOrd="0" presId="urn:microsoft.com/office/officeart/2005/8/layout/orgChart1"/>
    <dgm:cxn modelId="{B398BC5A-4C54-4774-873B-EF1179CF4D58}" type="presParOf" srcId="{703ADDCE-91E2-447D-94FE-F2E66C544ECD}" destId="{E02ECD8C-EA82-4999-B601-3AD4CD904F38}" srcOrd="0" destOrd="0" presId="urn:microsoft.com/office/officeart/2005/8/layout/orgChart1"/>
    <dgm:cxn modelId="{7042DDB6-1C37-4B85-A7DA-7C00E437537F}" type="presParOf" srcId="{E02ECD8C-EA82-4999-B601-3AD4CD904F38}" destId="{87B84641-54FC-48DB-B6A4-4C83CFFD8189}" srcOrd="0" destOrd="0" presId="urn:microsoft.com/office/officeart/2005/8/layout/orgChart1"/>
    <dgm:cxn modelId="{BD242A77-55B4-4902-B816-BDABC1B9537C}" type="presParOf" srcId="{E02ECD8C-EA82-4999-B601-3AD4CD904F38}" destId="{51D41D85-B0A7-47E7-B486-0B848F4B9768}" srcOrd="1" destOrd="0" presId="urn:microsoft.com/office/officeart/2005/8/layout/orgChart1"/>
    <dgm:cxn modelId="{94144C22-8804-4A44-9C3D-7B471CCB047E}" type="presParOf" srcId="{703ADDCE-91E2-447D-94FE-F2E66C544ECD}" destId="{8F81B5E2-C582-48A8-A76E-14452FB4119D}" srcOrd="1" destOrd="0" presId="urn:microsoft.com/office/officeart/2005/8/layout/orgChart1"/>
    <dgm:cxn modelId="{17276662-9260-4669-95B4-9AFC611A84C3}" type="presParOf" srcId="{703ADDCE-91E2-447D-94FE-F2E66C544ECD}" destId="{8D9E0952-CB18-474C-8955-5D0B6F0E2048}" srcOrd="2" destOrd="0" presId="urn:microsoft.com/office/officeart/2005/8/layout/orgChart1"/>
    <dgm:cxn modelId="{A217C44D-47CA-4205-8A5D-13B90F63F74A}" type="presParOf" srcId="{49C9E590-5B69-4D44-A242-912B88D961E6}" destId="{1A61759E-57A2-4146-825D-CB2301582B54}" srcOrd="4" destOrd="0" presId="urn:microsoft.com/office/officeart/2005/8/layout/orgChart1"/>
    <dgm:cxn modelId="{8AE93E91-021D-4424-9015-8CC5C1CC18D1}" type="presParOf" srcId="{49C9E590-5B69-4D44-A242-912B88D961E6}" destId="{545091D0-3F04-4351-B1D6-5B3D105298C4}" srcOrd="5" destOrd="0" presId="urn:microsoft.com/office/officeart/2005/8/layout/orgChart1"/>
    <dgm:cxn modelId="{A9E9DCDD-1755-4C3E-823A-5C5D549FEF9C}" type="presParOf" srcId="{545091D0-3F04-4351-B1D6-5B3D105298C4}" destId="{6BA011F9-CEE8-46D6-8C9F-58AC978FB8A3}" srcOrd="0" destOrd="0" presId="urn:microsoft.com/office/officeart/2005/8/layout/orgChart1"/>
    <dgm:cxn modelId="{ED1F5CCB-2F53-4E98-BA01-9B85CE345C33}" type="presParOf" srcId="{6BA011F9-CEE8-46D6-8C9F-58AC978FB8A3}" destId="{B553FD93-B749-4AC3-9A0B-698FE3640B88}" srcOrd="0" destOrd="0" presId="urn:microsoft.com/office/officeart/2005/8/layout/orgChart1"/>
    <dgm:cxn modelId="{7189DA51-DD0F-4900-8FCD-6BF2B52CD89E}" type="presParOf" srcId="{6BA011F9-CEE8-46D6-8C9F-58AC978FB8A3}" destId="{8EF458E4-AF31-4B89-8DCF-13DFC8D44B1B}" srcOrd="1" destOrd="0" presId="urn:microsoft.com/office/officeart/2005/8/layout/orgChart1"/>
    <dgm:cxn modelId="{DD467D80-64EF-4A07-80FE-513FCC953AD6}" type="presParOf" srcId="{545091D0-3F04-4351-B1D6-5B3D105298C4}" destId="{A9160A51-34EA-45B1-B525-CA502C6BC649}" srcOrd="1" destOrd="0" presId="urn:microsoft.com/office/officeart/2005/8/layout/orgChart1"/>
    <dgm:cxn modelId="{5AB5D465-EA21-4F9F-9E12-7B1994AE7538}" type="presParOf" srcId="{545091D0-3F04-4351-B1D6-5B3D105298C4}" destId="{4C7017AC-738D-4DA1-8673-77E74D10DB04}" srcOrd="2" destOrd="0" presId="urn:microsoft.com/office/officeart/2005/8/layout/orgChart1"/>
    <dgm:cxn modelId="{332DE828-FE97-43D6-8C8E-D999F494A821}" type="presParOf" srcId="{49C9E590-5B69-4D44-A242-912B88D961E6}" destId="{3E13A8FF-357D-4252-B3B3-F376097A4470}" srcOrd="6" destOrd="0" presId="urn:microsoft.com/office/officeart/2005/8/layout/orgChart1"/>
    <dgm:cxn modelId="{031B1934-E060-450F-A1E4-2789149F0018}" type="presParOf" srcId="{49C9E590-5B69-4D44-A242-912B88D961E6}" destId="{C9F07EB1-6FD6-4F29-AAE9-6F3344B240EE}" srcOrd="7" destOrd="0" presId="urn:microsoft.com/office/officeart/2005/8/layout/orgChart1"/>
    <dgm:cxn modelId="{E0FAA426-FF37-4531-A30D-D8AE18E942C6}" type="presParOf" srcId="{C9F07EB1-6FD6-4F29-AAE9-6F3344B240EE}" destId="{8620BFBC-1272-44F8-8E0F-14E1BD2BC69E}" srcOrd="0" destOrd="0" presId="urn:microsoft.com/office/officeart/2005/8/layout/orgChart1"/>
    <dgm:cxn modelId="{509F6127-F3E5-4084-A269-D096F75B17ED}" type="presParOf" srcId="{8620BFBC-1272-44F8-8E0F-14E1BD2BC69E}" destId="{2DEB66D8-03F6-4ED0-BCF5-256C512974CF}" srcOrd="0" destOrd="0" presId="urn:microsoft.com/office/officeart/2005/8/layout/orgChart1"/>
    <dgm:cxn modelId="{485F9151-D12A-47B8-AD34-8D789F907CAD}" type="presParOf" srcId="{8620BFBC-1272-44F8-8E0F-14E1BD2BC69E}" destId="{9E93C39F-95DE-44BB-8F0B-87F01A3E64E7}" srcOrd="1" destOrd="0" presId="urn:microsoft.com/office/officeart/2005/8/layout/orgChart1"/>
    <dgm:cxn modelId="{3C17E42D-39DE-4A7D-8AE4-1E4B3BA513CC}" type="presParOf" srcId="{C9F07EB1-6FD6-4F29-AAE9-6F3344B240EE}" destId="{CB86C6D6-2CBA-4A36-BE9F-F2173BDB8C3A}" srcOrd="1" destOrd="0" presId="urn:microsoft.com/office/officeart/2005/8/layout/orgChart1"/>
    <dgm:cxn modelId="{D38B80E8-5CAE-41A9-9972-2898A58EF274}" type="presParOf" srcId="{C9F07EB1-6FD6-4F29-AAE9-6F3344B240EE}" destId="{6276D635-F311-4443-ABA0-0BAA104811FA}" srcOrd="2" destOrd="0" presId="urn:microsoft.com/office/officeart/2005/8/layout/orgChart1"/>
    <dgm:cxn modelId="{69DA970B-AD84-446D-8061-D69209CBE0CE}" type="presParOf" srcId="{49C9E590-5B69-4D44-A242-912B88D961E6}" destId="{10D8C8EF-46CF-4C61-8E91-40F7BB419A66}" srcOrd="8" destOrd="0" presId="urn:microsoft.com/office/officeart/2005/8/layout/orgChart1"/>
    <dgm:cxn modelId="{3027A756-8517-4AD8-9E12-6C2CE8966691}" type="presParOf" srcId="{49C9E590-5B69-4D44-A242-912B88D961E6}" destId="{1E79062D-B164-4A30-A59B-4A4572926931}" srcOrd="9" destOrd="0" presId="urn:microsoft.com/office/officeart/2005/8/layout/orgChart1"/>
    <dgm:cxn modelId="{8F7330BD-F02A-43C6-A75B-3FEDCD08B59F}" type="presParOf" srcId="{1E79062D-B164-4A30-A59B-4A4572926931}" destId="{CFDAC5A3-E0FD-4DE1-B5A9-5AC0C32D4EE1}" srcOrd="0" destOrd="0" presId="urn:microsoft.com/office/officeart/2005/8/layout/orgChart1"/>
    <dgm:cxn modelId="{AC004E1A-7C80-4A12-9FA2-0062E48F9DEC}" type="presParOf" srcId="{CFDAC5A3-E0FD-4DE1-B5A9-5AC0C32D4EE1}" destId="{1B090A7F-406C-45D1-B4A6-8E3DB184F719}" srcOrd="0" destOrd="0" presId="urn:microsoft.com/office/officeart/2005/8/layout/orgChart1"/>
    <dgm:cxn modelId="{7B03BBF1-CD77-40C5-8037-62A8AD28EFE0}" type="presParOf" srcId="{CFDAC5A3-E0FD-4DE1-B5A9-5AC0C32D4EE1}" destId="{958598CE-D476-4808-BD48-FFF0EA3F6497}" srcOrd="1" destOrd="0" presId="urn:microsoft.com/office/officeart/2005/8/layout/orgChart1"/>
    <dgm:cxn modelId="{B85CF821-2871-421B-8ED6-422BB467EA0F}" type="presParOf" srcId="{1E79062D-B164-4A30-A59B-4A4572926931}" destId="{44368250-F452-4B10-A86F-39B10EA0699B}" srcOrd="1" destOrd="0" presId="urn:microsoft.com/office/officeart/2005/8/layout/orgChart1"/>
    <dgm:cxn modelId="{49D1C273-384B-447F-8FC8-3083BBD4AB12}" type="presParOf" srcId="{1E79062D-B164-4A30-A59B-4A4572926931}" destId="{057EA1F9-A5C9-4648-943F-1DB46CF651D7}" srcOrd="2" destOrd="0" presId="urn:microsoft.com/office/officeart/2005/8/layout/orgChart1"/>
    <dgm:cxn modelId="{E415C133-9BD1-4203-96D5-E7C33E012B15}" type="presParOf" srcId="{312DC729-86FB-4FF9-ACFA-0A310B7EC93A}" destId="{F48D0252-95C7-41F8-8B58-9A23CBAC96EA}" srcOrd="2" destOrd="0" presId="urn:microsoft.com/office/officeart/2005/8/layout/orgChart1"/>
    <dgm:cxn modelId="{FA64C8E5-84C2-4282-9122-C65892B01BDC}" type="presParOf" srcId="{FC9DDD01-970F-4DF8-B156-C120E3BB3467}" destId="{97D45C42-26E9-4F77-B1AA-FA8F5F47671B}" srcOrd="4" destOrd="0" presId="urn:microsoft.com/office/officeart/2005/8/layout/orgChart1"/>
    <dgm:cxn modelId="{F80BC368-22F8-4AEB-8EE0-F08CC46FAB00}" type="presParOf" srcId="{FC9DDD01-970F-4DF8-B156-C120E3BB3467}" destId="{D7B6E786-0E54-4464-AB15-4FE16407898C}" srcOrd="5" destOrd="0" presId="urn:microsoft.com/office/officeart/2005/8/layout/orgChart1"/>
    <dgm:cxn modelId="{CCA60EC4-2AAF-494B-9097-FF8F093CC84B}" type="presParOf" srcId="{D7B6E786-0E54-4464-AB15-4FE16407898C}" destId="{8D93B76F-FE03-426E-B900-A94B5B6753E0}" srcOrd="0" destOrd="0" presId="urn:microsoft.com/office/officeart/2005/8/layout/orgChart1"/>
    <dgm:cxn modelId="{032FE9CB-61AA-4556-9234-C31AFEA173BB}" type="presParOf" srcId="{8D93B76F-FE03-426E-B900-A94B5B6753E0}" destId="{8A2FD6C1-C6DA-42AA-B964-4B3C063F34CA}" srcOrd="0" destOrd="0" presId="urn:microsoft.com/office/officeart/2005/8/layout/orgChart1"/>
    <dgm:cxn modelId="{3F5BBA56-4C29-48DC-80B6-F9249DA88993}" type="presParOf" srcId="{8D93B76F-FE03-426E-B900-A94B5B6753E0}" destId="{DB0AD1C6-6252-4DAC-A874-76C369456296}" srcOrd="1" destOrd="0" presId="urn:microsoft.com/office/officeart/2005/8/layout/orgChart1"/>
    <dgm:cxn modelId="{85827AE5-3067-4775-95C9-23F33D4D873F}" type="presParOf" srcId="{D7B6E786-0E54-4464-AB15-4FE16407898C}" destId="{7A76DB02-E842-4F05-88C7-C0FC09A2D3FB}" srcOrd="1" destOrd="0" presId="urn:microsoft.com/office/officeart/2005/8/layout/orgChart1"/>
    <dgm:cxn modelId="{978355F8-D0F2-486F-8A7E-E4DDA6ED420B}" type="presParOf" srcId="{7A76DB02-E842-4F05-88C7-C0FC09A2D3FB}" destId="{41770E9F-10BA-40FC-B472-8EFA4348A096}" srcOrd="0" destOrd="0" presId="urn:microsoft.com/office/officeart/2005/8/layout/orgChart1"/>
    <dgm:cxn modelId="{89F54370-7D87-4E82-BC72-0617A89C6643}" type="presParOf" srcId="{7A76DB02-E842-4F05-88C7-C0FC09A2D3FB}" destId="{680E5EF0-5BFF-4ACE-908C-ACBDE7737DE9}" srcOrd="1" destOrd="0" presId="urn:microsoft.com/office/officeart/2005/8/layout/orgChart1"/>
    <dgm:cxn modelId="{B0753A1E-5B92-4AC1-AD81-D4BE36B9D9BA}" type="presParOf" srcId="{680E5EF0-5BFF-4ACE-908C-ACBDE7737DE9}" destId="{31596937-4920-4BCD-B431-373F82C7A1F2}" srcOrd="0" destOrd="0" presId="urn:microsoft.com/office/officeart/2005/8/layout/orgChart1"/>
    <dgm:cxn modelId="{5FC72E9A-90DF-4AF8-A481-791200CE7726}" type="presParOf" srcId="{31596937-4920-4BCD-B431-373F82C7A1F2}" destId="{C4AEAA7E-7079-4DB2-9A97-8A0933D0A1E4}" srcOrd="0" destOrd="0" presId="urn:microsoft.com/office/officeart/2005/8/layout/orgChart1"/>
    <dgm:cxn modelId="{1BD2942A-1DFF-476B-92B7-A15CD871A944}" type="presParOf" srcId="{31596937-4920-4BCD-B431-373F82C7A1F2}" destId="{5EDE00A0-5FA9-4BAA-8333-C4B0F33D0362}" srcOrd="1" destOrd="0" presId="urn:microsoft.com/office/officeart/2005/8/layout/orgChart1"/>
    <dgm:cxn modelId="{1B160F1E-2119-4393-8E7A-E9C6D7484F01}" type="presParOf" srcId="{680E5EF0-5BFF-4ACE-908C-ACBDE7737DE9}" destId="{19125424-7EC3-4BB5-9A76-69432F07277E}" srcOrd="1" destOrd="0" presId="urn:microsoft.com/office/officeart/2005/8/layout/orgChart1"/>
    <dgm:cxn modelId="{EAE15CF4-9ED3-4A08-A5D7-A5C6AF128AEC}" type="presParOf" srcId="{680E5EF0-5BFF-4ACE-908C-ACBDE7737DE9}" destId="{04232B86-ECD1-4699-B850-591BFFD76072}" srcOrd="2" destOrd="0" presId="urn:microsoft.com/office/officeart/2005/8/layout/orgChart1"/>
    <dgm:cxn modelId="{41006AA8-6298-4F75-B8E9-8A1B7328FDF4}" type="presParOf" srcId="{7A76DB02-E842-4F05-88C7-C0FC09A2D3FB}" destId="{49427973-F717-4BCD-87B4-523254185FD9}" srcOrd="2" destOrd="0" presId="urn:microsoft.com/office/officeart/2005/8/layout/orgChart1"/>
    <dgm:cxn modelId="{D646F8EE-49D9-49EB-9B82-08D6E65774DA}" type="presParOf" srcId="{7A76DB02-E842-4F05-88C7-C0FC09A2D3FB}" destId="{672F2172-2D2F-4285-9963-0F67986BF210}" srcOrd="3" destOrd="0" presId="urn:microsoft.com/office/officeart/2005/8/layout/orgChart1"/>
    <dgm:cxn modelId="{EF6C7307-5723-4F0C-867B-7F553AD2295A}" type="presParOf" srcId="{672F2172-2D2F-4285-9963-0F67986BF210}" destId="{97892939-CC4C-40EF-AF3C-8EE3F3E35117}" srcOrd="0" destOrd="0" presId="urn:microsoft.com/office/officeart/2005/8/layout/orgChart1"/>
    <dgm:cxn modelId="{33A1D3DD-53B6-46F9-9CEE-04D1C76F739C}" type="presParOf" srcId="{97892939-CC4C-40EF-AF3C-8EE3F3E35117}" destId="{F2D3A703-6195-4E6D-8FA6-05FD20555717}" srcOrd="0" destOrd="0" presId="urn:microsoft.com/office/officeart/2005/8/layout/orgChart1"/>
    <dgm:cxn modelId="{B35A241C-B0F8-4162-87C1-AA5894642A26}" type="presParOf" srcId="{97892939-CC4C-40EF-AF3C-8EE3F3E35117}" destId="{4D4448EC-ED99-491E-A242-25CCD7539A00}" srcOrd="1" destOrd="0" presId="urn:microsoft.com/office/officeart/2005/8/layout/orgChart1"/>
    <dgm:cxn modelId="{54958919-FEAF-434A-B3E3-CC58667CE852}" type="presParOf" srcId="{672F2172-2D2F-4285-9963-0F67986BF210}" destId="{EC44FA96-A5DA-4BDB-AFE2-3A1901CA5F47}" srcOrd="1" destOrd="0" presId="urn:microsoft.com/office/officeart/2005/8/layout/orgChart1"/>
    <dgm:cxn modelId="{B7AA984A-07A7-4443-A211-935800FAE900}" type="presParOf" srcId="{672F2172-2D2F-4285-9963-0F67986BF210}" destId="{909A9617-73C5-40C1-A08B-F0D79547C2B8}" srcOrd="2" destOrd="0" presId="urn:microsoft.com/office/officeart/2005/8/layout/orgChart1"/>
    <dgm:cxn modelId="{B7B4A5E0-AEA9-49EF-B9BE-6CF5BF350D91}" type="presParOf" srcId="{7A76DB02-E842-4F05-88C7-C0FC09A2D3FB}" destId="{4EFFAEA2-EF4A-41FD-8CAF-E5C0CD420327}" srcOrd="4" destOrd="0" presId="urn:microsoft.com/office/officeart/2005/8/layout/orgChart1"/>
    <dgm:cxn modelId="{0014423A-69A6-48D4-957E-7ACDACCA73A2}" type="presParOf" srcId="{7A76DB02-E842-4F05-88C7-C0FC09A2D3FB}" destId="{4B574F31-6899-4B33-8016-9DCB34AF653C}" srcOrd="5" destOrd="0" presId="urn:microsoft.com/office/officeart/2005/8/layout/orgChart1"/>
    <dgm:cxn modelId="{D87EAF63-8A5E-4002-8CAE-791E7E8D64B8}" type="presParOf" srcId="{4B574F31-6899-4B33-8016-9DCB34AF653C}" destId="{3090FFE4-467D-48D4-8793-A941C0E1BE3E}" srcOrd="0" destOrd="0" presId="urn:microsoft.com/office/officeart/2005/8/layout/orgChart1"/>
    <dgm:cxn modelId="{A729DC4D-663E-4DC1-B88E-30462B284195}" type="presParOf" srcId="{3090FFE4-467D-48D4-8793-A941C0E1BE3E}" destId="{EC8280C0-ACE1-41C9-97BD-C7381F71D5EC}" srcOrd="0" destOrd="0" presId="urn:microsoft.com/office/officeart/2005/8/layout/orgChart1"/>
    <dgm:cxn modelId="{941522A2-EC09-4378-8A60-BA30C7FFE8EF}" type="presParOf" srcId="{3090FFE4-467D-48D4-8793-A941C0E1BE3E}" destId="{126D40FC-42D7-4050-8E99-0B8B599037B8}" srcOrd="1" destOrd="0" presId="urn:microsoft.com/office/officeart/2005/8/layout/orgChart1"/>
    <dgm:cxn modelId="{CB04A51F-F1F0-46D3-AF02-411EA3C6733C}" type="presParOf" srcId="{4B574F31-6899-4B33-8016-9DCB34AF653C}" destId="{AB17C8B4-EC9F-4EAA-B55F-B61CC6FFE3BA}" srcOrd="1" destOrd="0" presId="urn:microsoft.com/office/officeart/2005/8/layout/orgChart1"/>
    <dgm:cxn modelId="{8E7DF789-F99B-43D1-8AF6-D6BED013ACA9}" type="presParOf" srcId="{4B574F31-6899-4B33-8016-9DCB34AF653C}" destId="{BB394262-A1D3-4572-9E84-4EB1916180E6}" srcOrd="2" destOrd="0" presId="urn:microsoft.com/office/officeart/2005/8/layout/orgChart1"/>
    <dgm:cxn modelId="{E70633E6-87F6-4E02-A1C5-F9708DB58D36}" type="presParOf" srcId="{7A76DB02-E842-4F05-88C7-C0FC09A2D3FB}" destId="{1E34630F-3E3E-44E2-88A8-260B38807BA4}" srcOrd="6" destOrd="0" presId="urn:microsoft.com/office/officeart/2005/8/layout/orgChart1"/>
    <dgm:cxn modelId="{D4E1E783-CC65-4FF2-B8AF-D1762455C2A3}" type="presParOf" srcId="{7A76DB02-E842-4F05-88C7-C0FC09A2D3FB}" destId="{C187CD25-36BD-4992-BB31-FC6B7DC58AB7}" srcOrd="7" destOrd="0" presId="urn:microsoft.com/office/officeart/2005/8/layout/orgChart1"/>
    <dgm:cxn modelId="{20621427-DFB2-4A2D-842F-ABBE3028BF8B}" type="presParOf" srcId="{C187CD25-36BD-4992-BB31-FC6B7DC58AB7}" destId="{CB68A61A-5BF0-4D3B-86F6-D40EE500E0BB}" srcOrd="0" destOrd="0" presId="urn:microsoft.com/office/officeart/2005/8/layout/orgChart1"/>
    <dgm:cxn modelId="{CA0EB73F-2657-4515-88E3-5FDE5AA62C24}" type="presParOf" srcId="{CB68A61A-5BF0-4D3B-86F6-D40EE500E0BB}" destId="{21553782-6FFB-478B-8C8E-FDDF1C9AB1D1}" srcOrd="0" destOrd="0" presId="urn:microsoft.com/office/officeart/2005/8/layout/orgChart1"/>
    <dgm:cxn modelId="{6C4A1BAD-75A5-4344-BFD7-BF7F9C0F6F0C}" type="presParOf" srcId="{CB68A61A-5BF0-4D3B-86F6-D40EE500E0BB}" destId="{2A1CEE9D-C612-4928-B1DD-FA447F66154D}" srcOrd="1" destOrd="0" presId="urn:microsoft.com/office/officeart/2005/8/layout/orgChart1"/>
    <dgm:cxn modelId="{A483623C-6DD8-4966-8821-7F593956E363}" type="presParOf" srcId="{C187CD25-36BD-4992-BB31-FC6B7DC58AB7}" destId="{7DF4B983-D9DD-4AD4-B60D-01E823A1AD2A}" srcOrd="1" destOrd="0" presId="urn:microsoft.com/office/officeart/2005/8/layout/orgChart1"/>
    <dgm:cxn modelId="{E58655EB-2104-47B9-B6CC-71C7460BABB1}" type="presParOf" srcId="{C187CD25-36BD-4992-BB31-FC6B7DC58AB7}" destId="{37F74228-DCFD-49A1-8FAB-8B1E40C96D8D}" srcOrd="2" destOrd="0" presId="urn:microsoft.com/office/officeart/2005/8/layout/orgChart1"/>
    <dgm:cxn modelId="{B38232F2-5768-46C6-B1E0-2AB78A921633}" type="presParOf" srcId="{7A76DB02-E842-4F05-88C7-C0FC09A2D3FB}" destId="{388D191B-5075-48F0-8357-66786FAE6011}" srcOrd="8" destOrd="0" presId="urn:microsoft.com/office/officeart/2005/8/layout/orgChart1"/>
    <dgm:cxn modelId="{9F7554E7-E319-4440-A296-97DE5FA8F7F6}" type="presParOf" srcId="{7A76DB02-E842-4F05-88C7-C0FC09A2D3FB}" destId="{06882703-17B8-494C-9C2E-E625FE765E62}" srcOrd="9" destOrd="0" presId="urn:microsoft.com/office/officeart/2005/8/layout/orgChart1"/>
    <dgm:cxn modelId="{FB81BE23-B9EA-4A7F-82D8-6DC935F19875}" type="presParOf" srcId="{06882703-17B8-494C-9C2E-E625FE765E62}" destId="{C06CAD66-3B07-4BF8-ADA0-DF152690218F}" srcOrd="0" destOrd="0" presId="urn:microsoft.com/office/officeart/2005/8/layout/orgChart1"/>
    <dgm:cxn modelId="{6BC934A4-662C-4201-8B6D-A473AE097AF4}" type="presParOf" srcId="{C06CAD66-3B07-4BF8-ADA0-DF152690218F}" destId="{F5B5FC62-8EFB-4DD0-88DA-F51A50343C0A}" srcOrd="0" destOrd="0" presId="urn:microsoft.com/office/officeart/2005/8/layout/orgChart1"/>
    <dgm:cxn modelId="{1FE6DABA-301B-462E-9FCD-E2A9C0EDA0BC}" type="presParOf" srcId="{C06CAD66-3B07-4BF8-ADA0-DF152690218F}" destId="{DCF924AB-3375-4FC8-AE39-7CE9D5CCD9FB}" srcOrd="1" destOrd="0" presId="urn:microsoft.com/office/officeart/2005/8/layout/orgChart1"/>
    <dgm:cxn modelId="{2370A7FE-7C60-492E-B84A-A44AE752149B}" type="presParOf" srcId="{06882703-17B8-494C-9C2E-E625FE765E62}" destId="{A4C86711-9C4E-41C5-943A-4D1160C06F04}" srcOrd="1" destOrd="0" presId="urn:microsoft.com/office/officeart/2005/8/layout/orgChart1"/>
    <dgm:cxn modelId="{7A9FDB2E-0E00-49FB-8884-1434C16ADFB1}" type="presParOf" srcId="{06882703-17B8-494C-9C2E-E625FE765E62}" destId="{1C4E7C1E-CC8E-4044-A267-782C846C3400}" srcOrd="2" destOrd="0" presId="urn:microsoft.com/office/officeart/2005/8/layout/orgChart1"/>
    <dgm:cxn modelId="{5CFA86AC-76FD-450B-AD5E-1DB666A83774}" type="presParOf" srcId="{D7B6E786-0E54-4464-AB15-4FE16407898C}" destId="{4756E5BB-D8BC-4E9D-89F3-A43AFD2ED069}" srcOrd="2" destOrd="0" presId="urn:microsoft.com/office/officeart/2005/8/layout/orgChart1"/>
    <dgm:cxn modelId="{52BBA5C1-948B-4C0D-8C90-47774EE477C8}" type="presParOf" srcId="{FC9DDD01-970F-4DF8-B156-C120E3BB3467}" destId="{A1198B29-4C17-466C-AAAB-E01F9387716B}" srcOrd="6" destOrd="0" presId="urn:microsoft.com/office/officeart/2005/8/layout/orgChart1"/>
    <dgm:cxn modelId="{D39F2A9E-7EC9-4D9C-B8B3-88411A6D71CE}" type="presParOf" srcId="{FC9DDD01-970F-4DF8-B156-C120E3BB3467}" destId="{DADFB650-5914-4BA4-9A0B-ED4CB5357D4B}" srcOrd="7" destOrd="0" presId="urn:microsoft.com/office/officeart/2005/8/layout/orgChart1"/>
    <dgm:cxn modelId="{0FC988FD-8B9D-495A-87E6-57E96257266B}" type="presParOf" srcId="{DADFB650-5914-4BA4-9A0B-ED4CB5357D4B}" destId="{A18D539A-8F75-47BA-B37B-6E0F94CC5557}" srcOrd="0" destOrd="0" presId="urn:microsoft.com/office/officeart/2005/8/layout/orgChart1"/>
    <dgm:cxn modelId="{28243021-442C-4EB9-851B-8E71CE0FA460}" type="presParOf" srcId="{A18D539A-8F75-47BA-B37B-6E0F94CC5557}" destId="{DF59B90F-7A96-4E25-8880-771B63169053}" srcOrd="0" destOrd="0" presId="urn:microsoft.com/office/officeart/2005/8/layout/orgChart1"/>
    <dgm:cxn modelId="{3C19DC3E-27BE-446E-B7E7-7F35DF9BD0E4}" type="presParOf" srcId="{A18D539A-8F75-47BA-B37B-6E0F94CC5557}" destId="{7C1E756F-C884-462D-866C-182815479306}" srcOrd="1" destOrd="0" presId="urn:microsoft.com/office/officeart/2005/8/layout/orgChart1"/>
    <dgm:cxn modelId="{9CBCEBAE-BAA4-4418-B8E0-FFA881F80807}" type="presParOf" srcId="{DADFB650-5914-4BA4-9A0B-ED4CB5357D4B}" destId="{3D8F1AD3-E3BB-473F-91A2-65A06E5183AE}" srcOrd="1" destOrd="0" presId="urn:microsoft.com/office/officeart/2005/8/layout/orgChart1"/>
    <dgm:cxn modelId="{0A830BDE-EEBE-47D7-83AC-B9C99F692CC8}" type="presParOf" srcId="{3D8F1AD3-E3BB-473F-91A2-65A06E5183AE}" destId="{398966DC-FE34-458F-903D-CDE5347179DC}" srcOrd="0" destOrd="0" presId="urn:microsoft.com/office/officeart/2005/8/layout/orgChart1"/>
    <dgm:cxn modelId="{161D2043-F271-49A0-8016-4722B1EA3066}" type="presParOf" srcId="{3D8F1AD3-E3BB-473F-91A2-65A06E5183AE}" destId="{66E9F5AD-EFC7-4F62-8D31-88030B1D5B23}" srcOrd="1" destOrd="0" presId="urn:microsoft.com/office/officeart/2005/8/layout/orgChart1"/>
    <dgm:cxn modelId="{2C5EEB55-78D0-4769-98D7-A66B6F92EF9C}" type="presParOf" srcId="{66E9F5AD-EFC7-4F62-8D31-88030B1D5B23}" destId="{7EBCF42B-13D8-4412-A4A0-AA2823D87386}" srcOrd="0" destOrd="0" presId="urn:microsoft.com/office/officeart/2005/8/layout/orgChart1"/>
    <dgm:cxn modelId="{68E6B0A8-1B5D-48EB-9197-33F752721154}" type="presParOf" srcId="{7EBCF42B-13D8-4412-A4A0-AA2823D87386}" destId="{E5FC293E-00CB-4BDA-B910-C422D199ED4F}" srcOrd="0" destOrd="0" presId="urn:microsoft.com/office/officeart/2005/8/layout/orgChart1"/>
    <dgm:cxn modelId="{F3685DFD-61D8-474E-A9CA-7FC498BFC793}" type="presParOf" srcId="{7EBCF42B-13D8-4412-A4A0-AA2823D87386}" destId="{364F6685-F1B9-4CE2-A073-139975E64E65}" srcOrd="1" destOrd="0" presId="urn:microsoft.com/office/officeart/2005/8/layout/orgChart1"/>
    <dgm:cxn modelId="{660FFF26-F0E5-46DF-8AA5-892DF1E0BE2F}" type="presParOf" srcId="{66E9F5AD-EFC7-4F62-8D31-88030B1D5B23}" destId="{7C7DE6D4-B162-44DA-AA85-E1E0251F137D}" srcOrd="1" destOrd="0" presId="urn:microsoft.com/office/officeart/2005/8/layout/orgChart1"/>
    <dgm:cxn modelId="{77A604A5-6DFE-49E3-AF00-E377FFDE9210}" type="presParOf" srcId="{66E9F5AD-EFC7-4F62-8D31-88030B1D5B23}" destId="{B521A64C-9C10-490C-B5F8-B883F91537B3}" srcOrd="2" destOrd="0" presId="urn:microsoft.com/office/officeart/2005/8/layout/orgChart1"/>
    <dgm:cxn modelId="{8AA4D24B-DF3C-4764-9F11-D378D3EB5415}" type="presParOf" srcId="{3D8F1AD3-E3BB-473F-91A2-65A06E5183AE}" destId="{A028BD7E-1532-4377-B4D9-357AF620364B}" srcOrd="2" destOrd="0" presId="urn:microsoft.com/office/officeart/2005/8/layout/orgChart1"/>
    <dgm:cxn modelId="{9793146D-661D-42E0-B198-1224CA60AFA9}" type="presParOf" srcId="{3D8F1AD3-E3BB-473F-91A2-65A06E5183AE}" destId="{BC7C4F59-7C4B-46D4-A7C0-7A5F0E277C87}" srcOrd="3" destOrd="0" presId="urn:microsoft.com/office/officeart/2005/8/layout/orgChart1"/>
    <dgm:cxn modelId="{C5793A20-EA0D-443D-AB17-F4DDA3EBCF74}" type="presParOf" srcId="{BC7C4F59-7C4B-46D4-A7C0-7A5F0E277C87}" destId="{70CD6A27-B6C2-4548-89DE-E7FC938C6227}" srcOrd="0" destOrd="0" presId="urn:microsoft.com/office/officeart/2005/8/layout/orgChart1"/>
    <dgm:cxn modelId="{509C0E5A-AB21-4550-A2DF-31944B6EB643}" type="presParOf" srcId="{70CD6A27-B6C2-4548-89DE-E7FC938C6227}" destId="{C5E893C2-E0CB-469A-A6D2-11566F3FCC15}" srcOrd="0" destOrd="0" presId="urn:microsoft.com/office/officeart/2005/8/layout/orgChart1"/>
    <dgm:cxn modelId="{2489890C-FDCF-4E32-91B2-9E1A870D1EF3}" type="presParOf" srcId="{70CD6A27-B6C2-4548-89DE-E7FC938C6227}" destId="{E367520E-6AD9-4553-9043-EDB32465B1B3}" srcOrd="1" destOrd="0" presId="urn:microsoft.com/office/officeart/2005/8/layout/orgChart1"/>
    <dgm:cxn modelId="{AA7A4B75-7234-4FE4-9398-1CD93276433A}" type="presParOf" srcId="{BC7C4F59-7C4B-46D4-A7C0-7A5F0E277C87}" destId="{97394E26-27C4-4565-9D72-62FF6C6FA269}" srcOrd="1" destOrd="0" presId="urn:microsoft.com/office/officeart/2005/8/layout/orgChart1"/>
    <dgm:cxn modelId="{3DB4219F-5703-4060-9192-970643598B68}" type="presParOf" srcId="{BC7C4F59-7C4B-46D4-A7C0-7A5F0E277C87}" destId="{8CCD2C9D-9C85-4EAD-B8E9-78225F1D2D12}" srcOrd="2" destOrd="0" presId="urn:microsoft.com/office/officeart/2005/8/layout/orgChart1"/>
    <dgm:cxn modelId="{AE84C2CF-FAFA-458A-BA40-E49C710370A3}" type="presParOf" srcId="{3D8F1AD3-E3BB-473F-91A2-65A06E5183AE}" destId="{B5C7DF8C-1AC9-4256-BD35-807CE6AA4238}" srcOrd="4" destOrd="0" presId="urn:microsoft.com/office/officeart/2005/8/layout/orgChart1"/>
    <dgm:cxn modelId="{0EDD82C9-DB50-43D1-827A-CA6DCB7EBAE8}" type="presParOf" srcId="{3D8F1AD3-E3BB-473F-91A2-65A06E5183AE}" destId="{3424ACD4-A6EB-4FF7-8583-3BE56DC28820}" srcOrd="5" destOrd="0" presId="urn:microsoft.com/office/officeart/2005/8/layout/orgChart1"/>
    <dgm:cxn modelId="{6FC43A67-B91B-471B-B5FB-B9E1A0F42FD1}" type="presParOf" srcId="{3424ACD4-A6EB-4FF7-8583-3BE56DC28820}" destId="{28E3B4FA-5039-4F36-B1EE-21D0D3479F95}" srcOrd="0" destOrd="0" presId="urn:microsoft.com/office/officeart/2005/8/layout/orgChart1"/>
    <dgm:cxn modelId="{4125007C-49D4-4F4C-8C72-03C0A1283DF7}" type="presParOf" srcId="{28E3B4FA-5039-4F36-B1EE-21D0D3479F95}" destId="{AAA3E979-A5D7-4FCA-98A3-282048C3058B}" srcOrd="0" destOrd="0" presId="urn:microsoft.com/office/officeart/2005/8/layout/orgChart1"/>
    <dgm:cxn modelId="{649FF79D-2AA2-4CAC-B81A-2D5F4771D64B}" type="presParOf" srcId="{28E3B4FA-5039-4F36-B1EE-21D0D3479F95}" destId="{3D706C80-10A4-4062-94D1-900A7F42E689}" srcOrd="1" destOrd="0" presId="urn:microsoft.com/office/officeart/2005/8/layout/orgChart1"/>
    <dgm:cxn modelId="{865402B1-3C9A-4829-B702-7BCDAC47D21B}" type="presParOf" srcId="{3424ACD4-A6EB-4FF7-8583-3BE56DC28820}" destId="{9345E78B-7379-4891-AF16-93ECF9CC9ADC}" srcOrd="1" destOrd="0" presId="urn:microsoft.com/office/officeart/2005/8/layout/orgChart1"/>
    <dgm:cxn modelId="{5057FCB3-0CF7-41B5-87EE-8DBC2F094421}" type="presParOf" srcId="{3424ACD4-A6EB-4FF7-8583-3BE56DC28820}" destId="{A15E4882-FE8D-4406-B7D7-BACB2A289CFC}" srcOrd="2" destOrd="0" presId="urn:microsoft.com/office/officeart/2005/8/layout/orgChart1"/>
    <dgm:cxn modelId="{3C6DC1CC-F3B1-458D-BA59-159670EF58F3}" type="presParOf" srcId="{3D8F1AD3-E3BB-473F-91A2-65A06E5183AE}" destId="{2FA26769-B466-4A9C-BF6C-5CAF45F280BD}" srcOrd="6" destOrd="0" presId="urn:microsoft.com/office/officeart/2005/8/layout/orgChart1"/>
    <dgm:cxn modelId="{08E4A2E6-B14E-497C-A65E-9657D1076A4A}" type="presParOf" srcId="{3D8F1AD3-E3BB-473F-91A2-65A06E5183AE}" destId="{8D8C51C6-C9F3-4909-A110-4F99E76D8C5A}" srcOrd="7" destOrd="0" presId="urn:microsoft.com/office/officeart/2005/8/layout/orgChart1"/>
    <dgm:cxn modelId="{AD127148-BAE7-4159-8A8B-A071803A50FD}" type="presParOf" srcId="{8D8C51C6-C9F3-4909-A110-4F99E76D8C5A}" destId="{CA40A166-EC2E-4C82-BBDD-D13A84C9715B}" srcOrd="0" destOrd="0" presId="urn:microsoft.com/office/officeart/2005/8/layout/orgChart1"/>
    <dgm:cxn modelId="{E02865B7-4539-4804-8D06-667575E48CD2}" type="presParOf" srcId="{CA40A166-EC2E-4C82-BBDD-D13A84C9715B}" destId="{AB798A15-46B5-4174-B68C-9CFE92B846C3}" srcOrd="0" destOrd="0" presId="urn:microsoft.com/office/officeart/2005/8/layout/orgChart1"/>
    <dgm:cxn modelId="{BE405F41-A553-4CE6-B091-C19F82CCC7DF}" type="presParOf" srcId="{CA40A166-EC2E-4C82-BBDD-D13A84C9715B}" destId="{6CA527A6-6ADA-4678-BCF0-135E37780A27}" srcOrd="1" destOrd="0" presId="urn:microsoft.com/office/officeart/2005/8/layout/orgChart1"/>
    <dgm:cxn modelId="{0BBF114F-60CB-46AE-8B60-1DBA5B6D2C2E}" type="presParOf" srcId="{8D8C51C6-C9F3-4909-A110-4F99E76D8C5A}" destId="{4EA24649-1D5D-4B5A-A02E-4639F9E70219}" srcOrd="1" destOrd="0" presId="urn:microsoft.com/office/officeart/2005/8/layout/orgChart1"/>
    <dgm:cxn modelId="{5A31B966-FA89-43A1-8820-D63CAC933D40}" type="presParOf" srcId="{8D8C51C6-C9F3-4909-A110-4F99E76D8C5A}" destId="{DF411CAB-129F-4A32-86BA-D862CCC8E4A7}" srcOrd="2" destOrd="0" presId="urn:microsoft.com/office/officeart/2005/8/layout/orgChart1"/>
    <dgm:cxn modelId="{87BFEA5E-8AE3-43C8-9D1E-28A662B76DE7}" type="presParOf" srcId="{DADFB650-5914-4BA4-9A0B-ED4CB5357D4B}" destId="{201A693C-74F8-4D83-A90B-6BFC4302F105}" srcOrd="2" destOrd="0" presId="urn:microsoft.com/office/officeart/2005/8/layout/orgChart1"/>
    <dgm:cxn modelId="{73999B96-D5C2-45BF-9878-20847800F98D}" type="presParOf" srcId="{FC9DDD01-970F-4DF8-B156-C120E3BB3467}" destId="{E4E0B6B7-4EEF-4C31-BC09-62EDE1995F69}" srcOrd="8" destOrd="0" presId="urn:microsoft.com/office/officeart/2005/8/layout/orgChart1"/>
    <dgm:cxn modelId="{47151406-A06D-4EF5-A983-4E5FC86415F3}" type="presParOf" srcId="{FC9DDD01-970F-4DF8-B156-C120E3BB3467}" destId="{95EFF236-CA58-418E-9E5D-3D7099ED10A9}" srcOrd="9" destOrd="0" presId="urn:microsoft.com/office/officeart/2005/8/layout/orgChart1"/>
    <dgm:cxn modelId="{6793ADE7-971C-455E-A2F3-D8EF1F5247A2}" type="presParOf" srcId="{95EFF236-CA58-418E-9E5D-3D7099ED10A9}" destId="{227811EE-99E1-4F4B-8CEF-0AF8ABA635E5}" srcOrd="0" destOrd="0" presId="urn:microsoft.com/office/officeart/2005/8/layout/orgChart1"/>
    <dgm:cxn modelId="{7CE103BF-20BA-4D93-9635-C0AF40510DD0}" type="presParOf" srcId="{227811EE-99E1-4F4B-8CEF-0AF8ABA635E5}" destId="{9604C485-52F4-49C3-AF48-D96FE8719924}" srcOrd="0" destOrd="0" presId="urn:microsoft.com/office/officeart/2005/8/layout/orgChart1"/>
    <dgm:cxn modelId="{348B057B-28F0-440E-A594-29AF4A1B6B60}" type="presParOf" srcId="{227811EE-99E1-4F4B-8CEF-0AF8ABA635E5}" destId="{D56E7A20-9FDE-4E33-8275-E59F78D643F5}" srcOrd="1" destOrd="0" presId="urn:microsoft.com/office/officeart/2005/8/layout/orgChart1"/>
    <dgm:cxn modelId="{756AD8AD-E70A-41FA-944B-37E6A21722C3}" type="presParOf" srcId="{95EFF236-CA58-418E-9E5D-3D7099ED10A9}" destId="{710CB13D-A075-4211-8335-797E297E58DE}" srcOrd="1" destOrd="0" presId="urn:microsoft.com/office/officeart/2005/8/layout/orgChart1"/>
    <dgm:cxn modelId="{0E01BBE9-A15D-4378-AC8D-0D78D9348B79}" type="presParOf" srcId="{710CB13D-A075-4211-8335-797E297E58DE}" destId="{C0387572-7ACF-4E25-9A63-2987D61FBC48}" srcOrd="0" destOrd="0" presId="urn:microsoft.com/office/officeart/2005/8/layout/orgChart1"/>
    <dgm:cxn modelId="{84CCE985-7433-4C12-9DAF-37C78D6DC79A}" type="presParOf" srcId="{710CB13D-A075-4211-8335-797E297E58DE}" destId="{C7BB7A80-4854-4FAE-A5BD-9A03613AE2A5}" srcOrd="1" destOrd="0" presId="urn:microsoft.com/office/officeart/2005/8/layout/orgChart1"/>
    <dgm:cxn modelId="{4CED855F-67BE-4C36-BF05-AF3663D4F92D}" type="presParOf" srcId="{C7BB7A80-4854-4FAE-A5BD-9A03613AE2A5}" destId="{CCA8B131-4608-4A95-9144-892C444FE201}" srcOrd="0" destOrd="0" presId="urn:microsoft.com/office/officeart/2005/8/layout/orgChart1"/>
    <dgm:cxn modelId="{69DF30ED-7F26-43ED-86FE-D97A3EC309F1}" type="presParOf" srcId="{CCA8B131-4608-4A95-9144-892C444FE201}" destId="{8757CB85-5D6D-4B88-892D-E4A7AA16B965}" srcOrd="0" destOrd="0" presId="urn:microsoft.com/office/officeart/2005/8/layout/orgChart1"/>
    <dgm:cxn modelId="{118D3614-C2CC-4B4B-BFB6-27BE8B85F70F}" type="presParOf" srcId="{CCA8B131-4608-4A95-9144-892C444FE201}" destId="{D6E02B70-CEA5-488D-B818-F958BA87FDBC}" srcOrd="1" destOrd="0" presId="urn:microsoft.com/office/officeart/2005/8/layout/orgChart1"/>
    <dgm:cxn modelId="{AC5785C3-3CAF-4422-9EB9-4B7BD524B4B3}" type="presParOf" srcId="{C7BB7A80-4854-4FAE-A5BD-9A03613AE2A5}" destId="{E913E01E-2F6A-441D-9F0B-86074953A991}" srcOrd="1" destOrd="0" presId="urn:microsoft.com/office/officeart/2005/8/layout/orgChart1"/>
    <dgm:cxn modelId="{72F8CF8F-A1CB-4CB5-B144-8FC9964DC170}" type="presParOf" srcId="{C7BB7A80-4854-4FAE-A5BD-9A03613AE2A5}" destId="{18FF71DB-5DB9-4FBB-93FC-AE0757B8A2F3}" srcOrd="2" destOrd="0" presId="urn:microsoft.com/office/officeart/2005/8/layout/orgChart1"/>
    <dgm:cxn modelId="{3EFB58C6-E7BC-44CB-BADE-B0EABB5D1903}" type="presParOf" srcId="{710CB13D-A075-4211-8335-797E297E58DE}" destId="{2EF5650A-E125-4251-8E1C-84CCEEC25903}" srcOrd="2" destOrd="0" presId="urn:microsoft.com/office/officeart/2005/8/layout/orgChart1"/>
    <dgm:cxn modelId="{2C4C8D86-5240-4D78-A89E-0636FD348B8C}" type="presParOf" srcId="{710CB13D-A075-4211-8335-797E297E58DE}" destId="{39F67AFF-AA90-41D5-9FC9-CC9CDC2E2ECB}" srcOrd="3" destOrd="0" presId="urn:microsoft.com/office/officeart/2005/8/layout/orgChart1"/>
    <dgm:cxn modelId="{EF9DF82D-EA3F-4222-BFBE-06A60F35F8FE}" type="presParOf" srcId="{39F67AFF-AA90-41D5-9FC9-CC9CDC2E2ECB}" destId="{BF7DC860-88A9-49A2-9F7F-AD5017B5E4A6}" srcOrd="0" destOrd="0" presId="urn:microsoft.com/office/officeart/2005/8/layout/orgChart1"/>
    <dgm:cxn modelId="{1ACE1CA5-9298-401F-B4B3-042DFC550D3A}" type="presParOf" srcId="{BF7DC860-88A9-49A2-9F7F-AD5017B5E4A6}" destId="{39181A54-D734-4C1A-ADE9-0EAF642E9CBE}" srcOrd="0" destOrd="0" presId="urn:microsoft.com/office/officeart/2005/8/layout/orgChart1"/>
    <dgm:cxn modelId="{A299C83B-1120-40D6-9928-28B79933A118}" type="presParOf" srcId="{BF7DC860-88A9-49A2-9F7F-AD5017B5E4A6}" destId="{004A7DE3-DCBC-44BF-A9DA-B9283E116A3A}" srcOrd="1" destOrd="0" presId="urn:microsoft.com/office/officeart/2005/8/layout/orgChart1"/>
    <dgm:cxn modelId="{84C41730-EDEB-480E-A9AC-D448C3E27A7F}" type="presParOf" srcId="{39F67AFF-AA90-41D5-9FC9-CC9CDC2E2ECB}" destId="{6F207A1E-1987-4471-BC33-2C1E9234BF9C}" srcOrd="1" destOrd="0" presId="urn:microsoft.com/office/officeart/2005/8/layout/orgChart1"/>
    <dgm:cxn modelId="{026632F4-405E-4649-AAB9-C27CC6025B0D}" type="presParOf" srcId="{39F67AFF-AA90-41D5-9FC9-CC9CDC2E2ECB}" destId="{FB36A891-DE81-46F1-BB8E-B0A3B3E8CEDE}" srcOrd="2" destOrd="0" presId="urn:microsoft.com/office/officeart/2005/8/layout/orgChart1"/>
    <dgm:cxn modelId="{ADE0F696-3168-4345-8F1E-1BC2354CC27E}" type="presParOf" srcId="{710CB13D-A075-4211-8335-797E297E58DE}" destId="{54DD556B-21A3-47F0-9AFB-B8C74F2CDBD0}" srcOrd="4" destOrd="0" presId="urn:microsoft.com/office/officeart/2005/8/layout/orgChart1"/>
    <dgm:cxn modelId="{3D92DE0A-F06E-47B8-8B5F-F8F23270911A}" type="presParOf" srcId="{710CB13D-A075-4211-8335-797E297E58DE}" destId="{55DC321B-4928-4937-ADC1-3B0E4D71C839}" srcOrd="5" destOrd="0" presId="urn:microsoft.com/office/officeart/2005/8/layout/orgChart1"/>
    <dgm:cxn modelId="{F87217ED-68C4-4CFE-A37E-8625A19C329F}" type="presParOf" srcId="{55DC321B-4928-4937-ADC1-3B0E4D71C839}" destId="{D447F783-C4A7-40AD-AE89-D6EF061840BA}" srcOrd="0" destOrd="0" presId="urn:microsoft.com/office/officeart/2005/8/layout/orgChart1"/>
    <dgm:cxn modelId="{6C996F18-F749-473B-8839-4A745339F675}" type="presParOf" srcId="{D447F783-C4A7-40AD-AE89-D6EF061840BA}" destId="{9DFA7996-1084-47C2-B2EF-D0E13448D4B4}" srcOrd="0" destOrd="0" presId="urn:microsoft.com/office/officeart/2005/8/layout/orgChart1"/>
    <dgm:cxn modelId="{EE96F0E1-499C-41A4-A09F-958A7B611808}" type="presParOf" srcId="{D447F783-C4A7-40AD-AE89-D6EF061840BA}" destId="{22ADD414-807C-4260-B78E-5B0575FD7FAD}" srcOrd="1" destOrd="0" presId="urn:microsoft.com/office/officeart/2005/8/layout/orgChart1"/>
    <dgm:cxn modelId="{4D334114-3449-430C-9958-D65E938C05D7}" type="presParOf" srcId="{55DC321B-4928-4937-ADC1-3B0E4D71C839}" destId="{61C6925A-C6B0-4DFF-8175-5C4386DD643E}" srcOrd="1" destOrd="0" presId="urn:microsoft.com/office/officeart/2005/8/layout/orgChart1"/>
    <dgm:cxn modelId="{875418A2-182A-48C3-AFB2-DFDAF77ACE4C}" type="presParOf" srcId="{55DC321B-4928-4937-ADC1-3B0E4D71C839}" destId="{B2BCD4B7-9134-45DB-8A2F-78B082780C25}" srcOrd="2" destOrd="0" presId="urn:microsoft.com/office/officeart/2005/8/layout/orgChart1"/>
    <dgm:cxn modelId="{79EED393-5460-4E12-B9FC-D453AAB4132B}" type="presParOf" srcId="{710CB13D-A075-4211-8335-797E297E58DE}" destId="{1D695F3C-3A84-4E79-A9E9-59047F348A44}" srcOrd="6" destOrd="0" presId="urn:microsoft.com/office/officeart/2005/8/layout/orgChart1"/>
    <dgm:cxn modelId="{C4D4A59A-D9F5-4F32-BE20-1ED03EB6E34F}" type="presParOf" srcId="{710CB13D-A075-4211-8335-797E297E58DE}" destId="{6C2F8D3E-85DB-4C1F-80C3-7CA913429268}" srcOrd="7" destOrd="0" presId="urn:microsoft.com/office/officeart/2005/8/layout/orgChart1"/>
    <dgm:cxn modelId="{2042C345-4152-4F5E-8DDC-2C8FBF74122E}" type="presParOf" srcId="{6C2F8D3E-85DB-4C1F-80C3-7CA913429268}" destId="{EC8E12EF-8E4D-4686-8482-F3B207299B95}" srcOrd="0" destOrd="0" presId="urn:microsoft.com/office/officeart/2005/8/layout/orgChart1"/>
    <dgm:cxn modelId="{05E1B0C6-6FCA-48E6-BD5A-73376EC701EF}" type="presParOf" srcId="{EC8E12EF-8E4D-4686-8482-F3B207299B95}" destId="{226579CF-E52C-4F9F-8B61-A28646A9422C}" srcOrd="0" destOrd="0" presId="urn:microsoft.com/office/officeart/2005/8/layout/orgChart1"/>
    <dgm:cxn modelId="{98114FEC-6EC1-4EE7-A493-69B9B1F21EF9}" type="presParOf" srcId="{EC8E12EF-8E4D-4686-8482-F3B207299B95}" destId="{FCE0D84F-FAB9-422B-B954-56D9A3B96447}" srcOrd="1" destOrd="0" presId="urn:microsoft.com/office/officeart/2005/8/layout/orgChart1"/>
    <dgm:cxn modelId="{50A1A264-E776-47C6-9FFE-9B766515856A}" type="presParOf" srcId="{6C2F8D3E-85DB-4C1F-80C3-7CA913429268}" destId="{77C2F7B0-D404-4DCB-96B4-6ADD1170CEC7}" srcOrd="1" destOrd="0" presId="urn:microsoft.com/office/officeart/2005/8/layout/orgChart1"/>
    <dgm:cxn modelId="{81EA21D9-77B2-4ACD-A9AD-026933421654}" type="presParOf" srcId="{6C2F8D3E-85DB-4C1F-80C3-7CA913429268}" destId="{26CD9053-5D8F-46A6-9188-4592059819F0}" srcOrd="2" destOrd="0" presId="urn:microsoft.com/office/officeart/2005/8/layout/orgChart1"/>
    <dgm:cxn modelId="{70D6EE17-F7A6-4EC2-9910-D4EBF2EC1271}" type="presParOf" srcId="{95EFF236-CA58-418E-9E5D-3D7099ED10A9}" destId="{C3C77F71-3365-4346-8BBA-59ABF05EE4C9}" srcOrd="2" destOrd="0" presId="urn:microsoft.com/office/officeart/2005/8/layout/orgChart1"/>
    <dgm:cxn modelId="{F2F2912E-A899-4D1E-83B6-EC93F43D31F5}" type="presParOf" srcId="{FC9DDD01-970F-4DF8-B156-C120E3BB3467}" destId="{7CE0B365-778B-4851-B5E4-6489D349920C}" srcOrd="10" destOrd="0" presId="urn:microsoft.com/office/officeart/2005/8/layout/orgChart1"/>
    <dgm:cxn modelId="{1CA6BEBB-AA3E-466C-A683-7D290A7C78E0}" type="presParOf" srcId="{FC9DDD01-970F-4DF8-B156-C120E3BB3467}" destId="{3DA36EAB-D1BE-4D96-95A2-7F7D1DCC4AEE}" srcOrd="11" destOrd="0" presId="urn:microsoft.com/office/officeart/2005/8/layout/orgChart1"/>
    <dgm:cxn modelId="{98C73C8C-DBB2-4DAC-AF98-454505606E19}" type="presParOf" srcId="{3DA36EAB-D1BE-4D96-95A2-7F7D1DCC4AEE}" destId="{D8225F32-BCD1-45FF-84B7-D3E433657F42}" srcOrd="0" destOrd="0" presId="urn:microsoft.com/office/officeart/2005/8/layout/orgChart1"/>
    <dgm:cxn modelId="{5927B2E9-943E-462F-977D-DECA146055E5}" type="presParOf" srcId="{D8225F32-BCD1-45FF-84B7-D3E433657F42}" destId="{3B526018-17D3-4611-9F19-66502FEEBED7}" srcOrd="0" destOrd="0" presId="urn:microsoft.com/office/officeart/2005/8/layout/orgChart1"/>
    <dgm:cxn modelId="{41674CF6-3A8F-45F3-857F-533EB58FD1A9}" type="presParOf" srcId="{D8225F32-BCD1-45FF-84B7-D3E433657F42}" destId="{EFDFBEF8-CCC3-4052-A0FD-97A2C4AE444B}" srcOrd="1" destOrd="0" presId="urn:microsoft.com/office/officeart/2005/8/layout/orgChart1"/>
    <dgm:cxn modelId="{25CFCD41-3B3B-412E-9837-452BFD3FA299}" type="presParOf" srcId="{3DA36EAB-D1BE-4D96-95A2-7F7D1DCC4AEE}" destId="{C7C5B718-4D14-41BA-AC7A-9F5E0802379E}" srcOrd="1" destOrd="0" presId="urn:microsoft.com/office/officeart/2005/8/layout/orgChart1"/>
    <dgm:cxn modelId="{A679E56B-126A-4E31-83F7-F034FCB50BAC}" type="presParOf" srcId="{C7C5B718-4D14-41BA-AC7A-9F5E0802379E}" destId="{F4C198D1-4BF8-483D-9A80-C09894C2BE96}" srcOrd="0" destOrd="0" presId="urn:microsoft.com/office/officeart/2005/8/layout/orgChart1"/>
    <dgm:cxn modelId="{9B52E9ED-383A-4F26-8CE5-4BE06A7F6CAA}" type="presParOf" srcId="{C7C5B718-4D14-41BA-AC7A-9F5E0802379E}" destId="{C7FB439B-1830-4D30-B402-CDFE18A59125}" srcOrd="1" destOrd="0" presId="urn:microsoft.com/office/officeart/2005/8/layout/orgChart1"/>
    <dgm:cxn modelId="{45C80685-ACA8-40B3-AFFF-F8497158F741}" type="presParOf" srcId="{C7FB439B-1830-4D30-B402-CDFE18A59125}" destId="{A27DDD05-22DC-49C0-8C76-13209DB2983C}" srcOrd="0" destOrd="0" presId="urn:microsoft.com/office/officeart/2005/8/layout/orgChart1"/>
    <dgm:cxn modelId="{D2775153-0B0D-4700-8386-2BE4F0E8AC0C}" type="presParOf" srcId="{A27DDD05-22DC-49C0-8C76-13209DB2983C}" destId="{B391CB11-470D-4F38-87C7-48C32F0FEDF0}" srcOrd="0" destOrd="0" presId="urn:microsoft.com/office/officeart/2005/8/layout/orgChart1"/>
    <dgm:cxn modelId="{45229E78-0AF8-4086-8754-9421486B397F}" type="presParOf" srcId="{A27DDD05-22DC-49C0-8C76-13209DB2983C}" destId="{7C1ABDFC-121E-437E-AED4-0C22C55440AF}" srcOrd="1" destOrd="0" presId="urn:microsoft.com/office/officeart/2005/8/layout/orgChart1"/>
    <dgm:cxn modelId="{15D9431D-7746-454F-8E7C-EC42EA96420C}" type="presParOf" srcId="{C7FB439B-1830-4D30-B402-CDFE18A59125}" destId="{4AB3935A-1E03-4893-A827-E5A007F26B00}" srcOrd="1" destOrd="0" presId="urn:microsoft.com/office/officeart/2005/8/layout/orgChart1"/>
    <dgm:cxn modelId="{4B058BF1-C482-4A06-8DF6-CAD241F2A2FD}" type="presParOf" srcId="{C7FB439B-1830-4D30-B402-CDFE18A59125}" destId="{92970BFD-08CF-4F33-B46F-0F03ABA20F88}" srcOrd="2" destOrd="0" presId="urn:microsoft.com/office/officeart/2005/8/layout/orgChart1"/>
    <dgm:cxn modelId="{802132FD-01F9-4EB7-932D-E791D1852654}" type="presParOf" srcId="{C7C5B718-4D14-41BA-AC7A-9F5E0802379E}" destId="{D5BABB1A-2C35-4721-9291-57C1F8212C83}" srcOrd="2" destOrd="0" presId="urn:microsoft.com/office/officeart/2005/8/layout/orgChart1"/>
    <dgm:cxn modelId="{92C5B1DD-B4FD-40DC-8C47-BCBA520FB707}" type="presParOf" srcId="{C7C5B718-4D14-41BA-AC7A-9F5E0802379E}" destId="{5F2D8B36-A766-4210-880C-5EA9244DF811}" srcOrd="3" destOrd="0" presId="urn:microsoft.com/office/officeart/2005/8/layout/orgChart1"/>
    <dgm:cxn modelId="{7176E908-B173-4076-B4DD-A0FA6A2607C2}" type="presParOf" srcId="{5F2D8B36-A766-4210-880C-5EA9244DF811}" destId="{3E277447-7627-48B7-ADC6-4EC13A3CC596}" srcOrd="0" destOrd="0" presId="urn:microsoft.com/office/officeart/2005/8/layout/orgChart1"/>
    <dgm:cxn modelId="{FE12B256-3172-4B99-A4B0-02B9017ECCBC}" type="presParOf" srcId="{3E277447-7627-48B7-ADC6-4EC13A3CC596}" destId="{A4995127-E34B-4B24-8533-D93E93DD3B1E}" srcOrd="0" destOrd="0" presId="urn:microsoft.com/office/officeart/2005/8/layout/orgChart1"/>
    <dgm:cxn modelId="{14FE0BC5-5873-4F3A-BBBD-07C2480AA65C}" type="presParOf" srcId="{3E277447-7627-48B7-ADC6-4EC13A3CC596}" destId="{09C062B0-43A8-4D52-B2C2-0045CABA300C}" srcOrd="1" destOrd="0" presId="urn:microsoft.com/office/officeart/2005/8/layout/orgChart1"/>
    <dgm:cxn modelId="{35C5EBFD-FC33-4F26-B956-4A734A67C1A0}" type="presParOf" srcId="{5F2D8B36-A766-4210-880C-5EA9244DF811}" destId="{D9DCA929-820A-41E2-8681-B37AA0484132}" srcOrd="1" destOrd="0" presId="urn:microsoft.com/office/officeart/2005/8/layout/orgChart1"/>
    <dgm:cxn modelId="{F0433612-511D-4E21-80CF-7C88B26099BD}" type="presParOf" srcId="{5F2D8B36-A766-4210-880C-5EA9244DF811}" destId="{C654CE9C-A398-4BE3-B275-39C0B1EAA8A0}" srcOrd="2" destOrd="0" presId="urn:microsoft.com/office/officeart/2005/8/layout/orgChart1"/>
    <dgm:cxn modelId="{B9A9BB4F-06B4-4936-B4D7-4C81D0D2AAE4}" type="presParOf" srcId="{C7C5B718-4D14-41BA-AC7A-9F5E0802379E}" destId="{07863B94-0448-4A95-AA59-386993FAA2CA}" srcOrd="4" destOrd="0" presId="urn:microsoft.com/office/officeart/2005/8/layout/orgChart1"/>
    <dgm:cxn modelId="{9773E965-E220-4731-A6C7-CB740D8BD079}" type="presParOf" srcId="{C7C5B718-4D14-41BA-AC7A-9F5E0802379E}" destId="{9B259D5B-D284-4605-8046-500EAF3C653E}" srcOrd="5" destOrd="0" presId="urn:microsoft.com/office/officeart/2005/8/layout/orgChart1"/>
    <dgm:cxn modelId="{4EFE61C5-6D23-45C2-B389-674A0ACF9D1B}" type="presParOf" srcId="{9B259D5B-D284-4605-8046-500EAF3C653E}" destId="{55FD9E39-9000-487B-9577-B6CEAD079891}" srcOrd="0" destOrd="0" presId="urn:microsoft.com/office/officeart/2005/8/layout/orgChart1"/>
    <dgm:cxn modelId="{52806C2A-B40D-4F56-A476-BCE7E5F2F545}" type="presParOf" srcId="{55FD9E39-9000-487B-9577-B6CEAD079891}" destId="{0B3720BE-5DC6-44D9-9CE6-755AFDE6ED20}" srcOrd="0" destOrd="0" presId="urn:microsoft.com/office/officeart/2005/8/layout/orgChart1"/>
    <dgm:cxn modelId="{BF17E93E-2D22-41BE-9FDE-AED112013B50}" type="presParOf" srcId="{55FD9E39-9000-487B-9577-B6CEAD079891}" destId="{1FF84DE4-059D-4AE4-9BC2-91E4FE77B111}" srcOrd="1" destOrd="0" presId="urn:microsoft.com/office/officeart/2005/8/layout/orgChart1"/>
    <dgm:cxn modelId="{164202AB-0756-4ECF-81FB-0815A37FBFB7}" type="presParOf" srcId="{9B259D5B-D284-4605-8046-500EAF3C653E}" destId="{F5917377-0AEB-4E81-BDFB-C0B4C1DE9378}" srcOrd="1" destOrd="0" presId="urn:microsoft.com/office/officeart/2005/8/layout/orgChart1"/>
    <dgm:cxn modelId="{0C4B1BB7-28D9-4C77-8D7E-AFB88FF3867F}" type="presParOf" srcId="{9B259D5B-D284-4605-8046-500EAF3C653E}" destId="{F1D297C5-EA7E-4EA1-9BAB-3BC2D650BD1D}" srcOrd="2" destOrd="0" presId="urn:microsoft.com/office/officeart/2005/8/layout/orgChart1"/>
    <dgm:cxn modelId="{5209B7A0-EDDB-49CF-9A42-DE299401961C}" type="presParOf" srcId="{C7C5B718-4D14-41BA-AC7A-9F5E0802379E}" destId="{1102DDBF-E2DB-472F-96A1-CB3462977B0D}" srcOrd="6" destOrd="0" presId="urn:microsoft.com/office/officeart/2005/8/layout/orgChart1"/>
    <dgm:cxn modelId="{7B7791C2-385D-48C0-8395-0B41C7853E8E}" type="presParOf" srcId="{C7C5B718-4D14-41BA-AC7A-9F5E0802379E}" destId="{36A5569B-3EA8-4F68-824F-6B3158F9A4F3}" srcOrd="7" destOrd="0" presId="urn:microsoft.com/office/officeart/2005/8/layout/orgChart1"/>
    <dgm:cxn modelId="{834933A1-8F1D-4D78-91B5-1C9FD6855C3B}" type="presParOf" srcId="{36A5569B-3EA8-4F68-824F-6B3158F9A4F3}" destId="{23457ABA-1287-4FB7-84C9-4017CD179B0C}" srcOrd="0" destOrd="0" presId="urn:microsoft.com/office/officeart/2005/8/layout/orgChart1"/>
    <dgm:cxn modelId="{0C1A6A64-EC4E-4AAA-801D-856A8FA00BEA}" type="presParOf" srcId="{23457ABA-1287-4FB7-84C9-4017CD179B0C}" destId="{03F23493-885A-4227-8053-3F9491645E6B}" srcOrd="0" destOrd="0" presId="urn:microsoft.com/office/officeart/2005/8/layout/orgChart1"/>
    <dgm:cxn modelId="{661BB863-8F1F-426C-A023-B8003F8E51FB}" type="presParOf" srcId="{23457ABA-1287-4FB7-84C9-4017CD179B0C}" destId="{2110068C-4F27-447A-8E62-A5A18518D8AC}" srcOrd="1" destOrd="0" presId="urn:microsoft.com/office/officeart/2005/8/layout/orgChart1"/>
    <dgm:cxn modelId="{CE26EEDF-226F-476E-A43B-B9A8CD8ED50A}" type="presParOf" srcId="{36A5569B-3EA8-4F68-824F-6B3158F9A4F3}" destId="{F76CC958-15A9-44F1-A1D1-4556E2236775}" srcOrd="1" destOrd="0" presId="urn:microsoft.com/office/officeart/2005/8/layout/orgChart1"/>
    <dgm:cxn modelId="{296D7181-7815-44DF-8FBA-53506D98FFFF}" type="presParOf" srcId="{36A5569B-3EA8-4F68-824F-6B3158F9A4F3}" destId="{4CC8F878-D97D-468B-99A9-064898822885}" srcOrd="2" destOrd="0" presId="urn:microsoft.com/office/officeart/2005/8/layout/orgChart1"/>
    <dgm:cxn modelId="{B5E0503A-3141-408A-A449-89D5299EC24A}" type="presParOf" srcId="{C7C5B718-4D14-41BA-AC7A-9F5E0802379E}" destId="{4853C6CE-EBC5-4CC9-9A74-80111B239CDE}" srcOrd="8" destOrd="0" presId="urn:microsoft.com/office/officeart/2005/8/layout/orgChart1"/>
    <dgm:cxn modelId="{05647600-DA04-463D-9D65-CBADEAB2EB61}" type="presParOf" srcId="{C7C5B718-4D14-41BA-AC7A-9F5E0802379E}" destId="{240EDA3D-6619-493F-98C3-71D4C48450A0}" srcOrd="9" destOrd="0" presId="urn:microsoft.com/office/officeart/2005/8/layout/orgChart1"/>
    <dgm:cxn modelId="{65D950FE-AD70-4F21-9ACA-403E5032BAA2}" type="presParOf" srcId="{240EDA3D-6619-493F-98C3-71D4C48450A0}" destId="{C38537C1-A860-4C14-98B8-9ED6D45CCC84}" srcOrd="0" destOrd="0" presId="urn:microsoft.com/office/officeart/2005/8/layout/orgChart1"/>
    <dgm:cxn modelId="{61020ACC-32CF-4476-BE70-35975427F12A}" type="presParOf" srcId="{C38537C1-A860-4C14-98B8-9ED6D45CCC84}" destId="{418B93E7-947A-4B66-848B-B2855C78A5DD}" srcOrd="0" destOrd="0" presId="urn:microsoft.com/office/officeart/2005/8/layout/orgChart1"/>
    <dgm:cxn modelId="{AF8DCFE3-BFE1-47DC-9AE0-82C09BF9B649}" type="presParOf" srcId="{C38537C1-A860-4C14-98B8-9ED6D45CCC84}" destId="{1C0338F6-C870-4061-A70F-1DC7C0A52FF1}" srcOrd="1" destOrd="0" presId="urn:microsoft.com/office/officeart/2005/8/layout/orgChart1"/>
    <dgm:cxn modelId="{D9867F0A-3551-4716-B532-C51517CFE969}" type="presParOf" srcId="{240EDA3D-6619-493F-98C3-71D4C48450A0}" destId="{DC8629CA-5F2C-4773-A391-E4CD1E693732}" srcOrd="1" destOrd="0" presId="urn:microsoft.com/office/officeart/2005/8/layout/orgChart1"/>
    <dgm:cxn modelId="{FB484A4F-7076-43E1-8592-70B97097A607}" type="presParOf" srcId="{240EDA3D-6619-493F-98C3-71D4C48450A0}" destId="{A0E0FA7A-3FB4-459A-A74B-EF2F14EAE4B7}" srcOrd="2" destOrd="0" presId="urn:microsoft.com/office/officeart/2005/8/layout/orgChart1"/>
    <dgm:cxn modelId="{C874947F-0170-4650-8637-BED81963C7A3}" type="presParOf" srcId="{3DA36EAB-D1BE-4D96-95A2-7F7D1DCC4AEE}" destId="{273B1B04-CA5A-44F1-A215-F2396BFA712A}" srcOrd="2" destOrd="0" presId="urn:microsoft.com/office/officeart/2005/8/layout/orgChart1"/>
    <dgm:cxn modelId="{70075389-E62C-44E1-97D6-FCEC46CB5869}" type="presParOf" srcId="{FC9DDD01-970F-4DF8-B156-C120E3BB3467}" destId="{6A698F66-F541-4F36-88DF-D0EA1E8F55C7}" srcOrd="12" destOrd="0" presId="urn:microsoft.com/office/officeart/2005/8/layout/orgChart1"/>
    <dgm:cxn modelId="{CF80B28D-3B84-4380-97E3-1F4F235AE82F}" type="presParOf" srcId="{FC9DDD01-970F-4DF8-B156-C120E3BB3467}" destId="{92334AB2-4C9D-42BB-9DFE-6D9D6A6B9420}" srcOrd="13" destOrd="0" presId="urn:microsoft.com/office/officeart/2005/8/layout/orgChart1"/>
    <dgm:cxn modelId="{DFBF49FF-229E-42E4-8B84-916B6204F48B}" type="presParOf" srcId="{92334AB2-4C9D-42BB-9DFE-6D9D6A6B9420}" destId="{88671F77-8E82-493F-A676-2CC8B2D6AED0}" srcOrd="0" destOrd="0" presId="urn:microsoft.com/office/officeart/2005/8/layout/orgChart1"/>
    <dgm:cxn modelId="{94E4EF02-BE80-44E4-B71D-6720F7C70DD5}" type="presParOf" srcId="{88671F77-8E82-493F-A676-2CC8B2D6AED0}" destId="{BC2ADCD1-B026-4DB2-8FED-9361ED7ED328}" srcOrd="0" destOrd="0" presId="urn:microsoft.com/office/officeart/2005/8/layout/orgChart1"/>
    <dgm:cxn modelId="{DF7B316E-A779-493B-A614-BA663095C9DF}" type="presParOf" srcId="{88671F77-8E82-493F-A676-2CC8B2D6AED0}" destId="{EA772BD3-382A-4C81-8E8D-262C04A5B467}" srcOrd="1" destOrd="0" presId="urn:microsoft.com/office/officeart/2005/8/layout/orgChart1"/>
    <dgm:cxn modelId="{34C73536-77EE-4E84-BFC3-5471902B726E}" type="presParOf" srcId="{92334AB2-4C9D-42BB-9DFE-6D9D6A6B9420}" destId="{C62B55E2-938D-406B-8E44-3BD67446F9D9}" srcOrd="1" destOrd="0" presId="urn:microsoft.com/office/officeart/2005/8/layout/orgChart1"/>
    <dgm:cxn modelId="{B511CFD6-ACF8-4217-9BC8-6C43DB5D8010}" type="presParOf" srcId="{C62B55E2-938D-406B-8E44-3BD67446F9D9}" destId="{52172F4D-0AAA-45CC-B285-A469FC18272E}" srcOrd="0" destOrd="0" presId="urn:microsoft.com/office/officeart/2005/8/layout/orgChart1"/>
    <dgm:cxn modelId="{A4548BB1-D0E1-40FC-8C41-3C14AE1AD21E}" type="presParOf" srcId="{C62B55E2-938D-406B-8E44-3BD67446F9D9}" destId="{DBD620F8-F91F-42B7-A9B2-7B114EA48694}" srcOrd="1" destOrd="0" presId="urn:microsoft.com/office/officeart/2005/8/layout/orgChart1"/>
    <dgm:cxn modelId="{528D490A-9A85-4036-8B12-46A4EA1BBB50}" type="presParOf" srcId="{DBD620F8-F91F-42B7-A9B2-7B114EA48694}" destId="{939AC520-7393-49CC-B9AA-32EF577878B6}" srcOrd="0" destOrd="0" presId="urn:microsoft.com/office/officeart/2005/8/layout/orgChart1"/>
    <dgm:cxn modelId="{33E81361-D31F-417E-9DBB-6DBACA74EEFE}" type="presParOf" srcId="{939AC520-7393-49CC-B9AA-32EF577878B6}" destId="{93C5CE55-1349-491C-AC92-8D8125A470E1}" srcOrd="0" destOrd="0" presId="urn:microsoft.com/office/officeart/2005/8/layout/orgChart1"/>
    <dgm:cxn modelId="{FD2590C4-FCB7-479F-B704-747D751955E5}" type="presParOf" srcId="{939AC520-7393-49CC-B9AA-32EF577878B6}" destId="{2234B793-BF7F-46C5-84DB-29A29CD625BE}" srcOrd="1" destOrd="0" presId="urn:microsoft.com/office/officeart/2005/8/layout/orgChart1"/>
    <dgm:cxn modelId="{DA1D7C3C-2AA6-49D1-A889-F9FA6DCC6371}" type="presParOf" srcId="{DBD620F8-F91F-42B7-A9B2-7B114EA48694}" destId="{CA78BA96-F75B-4FF9-B87C-31637FF38E00}" srcOrd="1" destOrd="0" presId="urn:microsoft.com/office/officeart/2005/8/layout/orgChart1"/>
    <dgm:cxn modelId="{FBB1131A-E867-48EE-BA94-09B20E0D1910}" type="presParOf" srcId="{DBD620F8-F91F-42B7-A9B2-7B114EA48694}" destId="{7698EF9D-58F8-4926-AAFE-7C460ADA74AD}" srcOrd="2" destOrd="0" presId="urn:microsoft.com/office/officeart/2005/8/layout/orgChart1"/>
    <dgm:cxn modelId="{286827B0-6672-4FF4-AA27-378AC2C326BF}" type="presParOf" srcId="{C62B55E2-938D-406B-8E44-3BD67446F9D9}" destId="{8413A636-7A9C-4B07-AD0F-9B4797508F2A}" srcOrd="2" destOrd="0" presId="urn:microsoft.com/office/officeart/2005/8/layout/orgChart1"/>
    <dgm:cxn modelId="{1D951B6F-A131-462E-984C-55BB7EB10502}" type="presParOf" srcId="{C62B55E2-938D-406B-8E44-3BD67446F9D9}" destId="{741812B9-107C-4000-9254-AB9919F5C388}" srcOrd="3" destOrd="0" presId="urn:microsoft.com/office/officeart/2005/8/layout/orgChart1"/>
    <dgm:cxn modelId="{155BA5AF-2AD3-4A58-B7C9-346C563E837F}" type="presParOf" srcId="{741812B9-107C-4000-9254-AB9919F5C388}" destId="{563388A7-A955-4CD9-B92A-1EC989AA951F}" srcOrd="0" destOrd="0" presId="urn:microsoft.com/office/officeart/2005/8/layout/orgChart1"/>
    <dgm:cxn modelId="{5B822DE3-D31D-4FB8-8B3B-BC4B49E601DA}" type="presParOf" srcId="{563388A7-A955-4CD9-B92A-1EC989AA951F}" destId="{FD781499-E48D-4B5D-A707-853B2849C016}" srcOrd="0" destOrd="0" presId="urn:microsoft.com/office/officeart/2005/8/layout/orgChart1"/>
    <dgm:cxn modelId="{7BC77DA0-992D-4851-9F8A-6CFD6C8EADFE}" type="presParOf" srcId="{563388A7-A955-4CD9-B92A-1EC989AA951F}" destId="{5884D575-FDBE-4FD4-A1E0-9578AA7899E5}" srcOrd="1" destOrd="0" presId="urn:microsoft.com/office/officeart/2005/8/layout/orgChart1"/>
    <dgm:cxn modelId="{5A3BF62E-F971-432B-A69C-6F0D98A4ABED}" type="presParOf" srcId="{741812B9-107C-4000-9254-AB9919F5C388}" destId="{FC804AE1-FD13-4673-BAF1-15EE0632080E}" srcOrd="1" destOrd="0" presId="urn:microsoft.com/office/officeart/2005/8/layout/orgChart1"/>
    <dgm:cxn modelId="{EF02247C-95F4-414A-97DA-E0749ED96F87}" type="presParOf" srcId="{741812B9-107C-4000-9254-AB9919F5C388}" destId="{6C28E7FA-A328-44A1-8DBA-5C960447E8ED}" srcOrd="2" destOrd="0" presId="urn:microsoft.com/office/officeart/2005/8/layout/orgChart1"/>
    <dgm:cxn modelId="{CF8EC309-E3EA-4E00-910C-EAEB5D4FBB2E}" type="presParOf" srcId="{C62B55E2-938D-406B-8E44-3BD67446F9D9}" destId="{EBE75532-F3CE-4C28-9095-6BFA5A0B67F0}" srcOrd="4" destOrd="0" presId="urn:microsoft.com/office/officeart/2005/8/layout/orgChart1"/>
    <dgm:cxn modelId="{FDFFAA02-612F-49B8-90CF-B12986AB5FCD}" type="presParOf" srcId="{C62B55E2-938D-406B-8E44-3BD67446F9D9}" destId="{AE6F7226-4702-4E46-B9D5-310D1CA0C238}" srcOrd="5" destOrd="0" presId="urn:microsoft.com/office/officeart/2005/8/layout/orgChart1"/>
    <dgm:cxn modelId="{6E8680C7-194D-4F22-A5A0-404425BBF92C}" type="presParOf" srcId="{AE6F7226-4702-4E46-B9D5-310D1CA0C238}" destId="{DF8679A8-E128-4172-AF11-500C4CB1725B}" srcOrd="0" destOrd="0" presId="urn:microsoft.com/office/officeart/2005/8/layout/orgChart1"/>
    <dgm:cxn modelId="{8F1894F6-6A52-44E2-A116-5C47A108D990}" type="presParOf" srcId="{DF8679A8-E128-4172-AF11-500C4CB1725B}" destId="{E23CB3CE-465D-46EE-8384-397D1EDF5AE9}" srcOrd="0" destOrd="0" presId="urn:microsoft.com/office/officeart/2005/8/layout/orgChart1"/>
    <dgm:cxn modelId="{65000149-8CD6-4214-A72D-69B0DFEEDF5C}" type="presParOf" srcId="{DF8679A8-E128-4172-AF11-500C4CB1725B}" destId="{A242C059-187C-4800-8C14-6BF60ECA5304}" srcOrd="1" destOrd="0" presId="urn:microsoft.com/office/officeart/2005/8/layout/orgChart1"/>
    <dgm:cxn modelId="{2DBCA4FD-02C9-4A70-B1F4-D168E760A17D}" type="presParOf" srcId="{AE6F7226-4702-4E46-B9D5-310D1CA0C238}" destId="{3BC6AB9E-247E-4B12-B55C-259C7C85900E}" srcOrd="1" destOrd="0" presId="urn:microsoft.com/office/officeart/2005/8/layout/orgChart1"/>
    <dgm:cxn modelId="{8A0D0B4A-DD8A-40A1-BA36-D91E3CCF3263}" type="presParOf" srcId="{AE6F7226-4702-4E46-B9D5-310D1CA0C238}" destId="{080C9DF8-291E-46EA-8E39-02A266912952}" srcOrd="2" destOrd="0" presId="urn:microsoft.com/office/officeart/2005/8/layout/orgChart1"/>
    <dgm:cxn modelId="{3AE2A63A-4EBA-4137-93FC-F92D2CF24637}" type="presParOf" srcId="{C62B55E2-938D-406B-8E44-3BD67446F9D9}" destId="{FEA2710D-AC2A-4504-9779-9F4BC01116FB}" srcOrd="6" destOrd="0" presId="urn:microsoft.com/office/officeart/2005/8/layout/orgChart1"/>
    <dgm:cxn modelId="{EA5E1EBF-1621-4497-9E77-ABB6988A266B}" type="presParOf" srcId="{C62B55E2-938D-406B-8E44-3BD67446F9D9}" destId="{AAFF01CA-3ECE-46AB-9555-DC9173AE9ED5}" srcOrd="7" destOrd="0" presId="urn:microsoft.com/office/officeart/2005/8/layout/orgChart1"/>
    <dgm:cxn modelId="{EC6A230B-EA08-411D-9B91-B64CAAE55DF9}" type="presParOf" srcId="{AAFF01CA-3ECE-46AB-9555-DC9173AE9ED5}" destId="{9BD9AA38-1F1C-4935-ADC8-E8A00A47B21A}" srcOrd="0" destOrd="0" presId="urn:microsoft.com/office/officeart/2005/8/layout/orgChart1"/>
    <dgm:cxn modelId="{A825A5C7-57EE-4EA5-8B6E-5A9AF00BDBBF}" type="presParOf" srcId="{9BD9AA38-1F1C-4935-ADC8-E8A00A47B21A}" destId="{6011201B-15E1-4DE0-8EF2-D4F0CB9B8BB8}" srcOrd="0" destOrd="0" presId="urn:microsoft.com/office/officeart/2005/8/layout/orgChart1"/>
    <dgm:cxn modelId="{DAD419A4-EE02-4539-9CEA-0B3D44964A3E}" type="presParOf" srcId="{9BD9AA38-1F1C-4935-ADC8-E8A00A47B21A}" destId="{CEA91496-7103-4865-A339-F0D363F1D1C5}" srcOrd="1" destOrd="0" presId="urn:microsoft.com/office/officeart/2005/8/layout/orgChart1"/>
    <dgm:cxn modelId="{A7FC8052-0ACB-49D6-ABD7-2A825D03DFA2}" type="presParOf" srcId="{AAFF01CA-3ECE-46AB-9555-DC9173AE9ED5}" destId="{A9BB274A-6B82-4197-B433-5DC1999A0A14}" srcOrd="1" destOrd="0" presId="urn:microsoft.com/office/officeart/2005/8/layout/orgChart1"/>
    <dgm:cxn modelId="{17E4FF1C-2F9C-4E2A-8FEE-C57F24853F0D}" type="presParOf" srcId="{AAFF01CA-3ECE-46AB-9555-DC9173AE9ED5}" destId="{B1FFA086-2BE2-4AF9-8DF4-667838780C58}" srcOrd="2" destOrd="0" presId="urn:microsoft.com/office/officeart/2005/8/layout/orgChart1"/>
    <dgm:cxn modelId="{31E925A4-C6B0-4C71-81B8-B0FD2F6D11F7}" type="presParOf" srcId="{C62B55E2-938D-406B-8E44-3BD67446F9D9}" destId="{B5E0A685-A361-45C7-AF25-97554DA9B8AB}" srcOrd="8" destOrd="0" presId="urn:microsoft.com/office/officeart/2005/8/layout/orgChart1"/>
    <dgm:cxn modelId="{276E339A-7286-4ACD-BBBE-DCFAE579FFDB}" type="presParOf" srcId="{C62B55E2-938D-406B-8E44-3BD67446F9D9}" destId="{CD89D8EF-63A0-4739-B01F-C35B1F288E6D}" srcOrd="9" destOrd="0" presId="urn:microsoft.com/office/officeart/2005/8/layout/orgChart1"/>
    <dgm:cxn modelId="{E8E7FFD9-73EF-44B2-B97D-D5FB1CCEB554}" type="presParOf" srcId="{CD89D8EF-63A0-4739-B01F-C35B1F288E6D}" destId="{BF480E6C-15D8-4CDF-AAAF-E7470B38F831}" srcOrd="0" destOrd="0" presId="urn:microsoft.com/office/officeart/2005/8/layout/orgChart1"/>
    <dgm:cxn modelId="{5EF4C29B-26DA-493E-8D9B-EFA487F000C6}" type="presParOf" srcId="{BF480E6C-15D8-4CDF-AAAF-E7470B38F831}" destId="{551F8A39-A3C7-43BF-8324-E4C2232630A8}" srcOrd="0" destOrd="0" presId="urn:microsoft.com/office/officeart/2005/8/layout/orgChart1"/>
    <dgm:cxn modelId="{67E346A9-6C4B-4882-A675-8303355778F3}" type="presParOf" srcId="{BF480E6C-15D8-4CDF-AAAF-E7470B38F831}" destId="{063288C8-A950-48CA-8156-979DB21B37CD}" srcOrd="1" destOrd="0" presId="urn:microsoft.com/office/officeart/2005/8/layout/orgChart1"/>
    <dgm:cxn modelId="{3A0D5D22-618C-48D6-919F-F15558D0EC61}" type="presParOf" srcId="{CD89D8EF-63A0-4739-B01F-C35B1F288E6D}" destId="{7EE9B54D-7356-4E7B-A9C7-4F1985F33502}" srcOrd="1" destOrd="0" presId="urn:microsoft.com/office/officeart/2005/8/layout/orgChart1"/>
    <dgm:cxn modelId="{7FBFF910-8A45-4EB5-AD53-3D11E658029D}" type="presParOf" srcId="{CD89D8EF-63A0-4739-B01F-C35B1F288E6D}" destId="{0DCB503B-D447-4306-B0F2-04AF28686DBD}" srcOrd="2" destOrd="0" presId="urn:microsoft.com/office/officeart/2005/8/layout/orgChart1"/>
    <dgm:cxn modelId="{24B22B5F-3802-4F67-9122-2FA654E2B30C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E0A685-A361-45C7-AF25-97554DA9B8AB}">
      <dsp:nvSpPr>
        <dsp:cNvPr id="0" name=""/>
        <dsp:cNvSpPr/>
      </dsp:nvSpPr>
      <dsp:spPr>
        <a:xfrm>
          <a:off x="9828674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A2710D-AC2A-4504-9779-9F4BC01116FB}">
      <dsp:nvSpPr>
        <dsp:cNvPr id="0" name=""/>
        <dsp:cNvSpPr/>
      </dsp:nvSpPr>
      <dsp:spPr>
        <a:xfrm>
          <a:off x="982867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82867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82867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172F4D-0AAA-45CC-B285-A469FC18272E}">
      <dsp:nvSpPr>
        <dsp:cNvPr id="0" name=""/>
        <dsp:cNvSpPr/>
      </dsp:nvSpPr>
      <dsp:spPr>
        <a:xfrm>
          <a:off x="982867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24368" y="654779"/>
          <a:ext cx="4614406" cy="2526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764"/>
              </a:lnTo>
              <a:lnTo>
                <a:pt x="4614406" y="118764"/>
              </a:lnTo>
              <a:lnTo>
                <a:pt x="4614406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8285621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8285621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8285621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BABB1A-2C35-4721-9291-57C1F8212C83}">
      <dsp:nvSpPr>
        <dsp:cNvPr id="0" name=""/>
        <dsp:cNvSpPr/>
      </dsp:nvSpPr>
      <dsp:spPr>
        <a:xfrm>
          <a:off x="8285621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C198D1-4BF8-483D-9A80-C09894C2BE96}">
      <dsp:nvSpPr>
        <dsp:cNvPr id="0" name=""/>
        <dsp:cNvSpPr/>
      </dsp:nvSpPr>
      <dsp:spPr>
        <a:xfrm>
          <a:off x="8285621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0B365-778B-4851-B5E4-6489D349920C}">
      <dsp:nvSpPr>
        <dsp:cNvPr id="0" name=""/>
        <dsp:cNvSpPr/>
      </dsp:nvSpPr>
      <dsp:spPr>
        <a:xfrm>
          <a:off x="5724368" y="654779"/>
          <a:ext cx="3071352" cy="2526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764"/>
              </a:lnTo>
              <a:lnTo>
                <a:pt x="3071352" y="118764"/>
              </a:lnTo>
              <a:lnTo>
                <a:pt x="3071352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695F3C-3A84-4E79-A9E9-59047F348A44}">
      <dsp:nvSpPr>
        <dsp:cNvPr id="0" name=""/>
        <dsp:cNvSpPr/>
      </dsp:nvSpPr>
      <dsp:spPr>
        <a:xfrm>
          <a:off x="6742567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DD556B-21A3-47F0-9AFB-B8C74F2CDBD0}">
      <dsp:nvSpPr>
        <dsp:cNvPr id="0" name=""/>
        <dsp:cNvSpPr/>
      </dsp:nvSpPr>
      <dsp:spPr>
        <a:xfrm>
          <a:off x="6742567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F5650A-E125-4251-8E1C-84CCEEC25903}">
      <dsp:nvSpPr>
        <dsp:cNvPr id="0" name=""/>
        <dsp:cNvSpPr/>
      </dsp:nvSpPr>
      <dsp:spPr>
        <a:xfrm>
          <a:off x="6742567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387572-7ACF-4E25-9A63-2987D61FBC48}">
      <dsp:nvSpPr>
        <dsp:cNvPr id="0" name=""/>
        <dsp:cNvSpPr/>
      </dsp:nvSpPr>
      <dsp:spPr>
        <a:xfrm>
          <a:off x="6742567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E0B6B7-4EEF-4C31-BC09-62EDE1995F69}">
      <dsp:nvSpPr>
        <dsp:cNvPr id="0" name=""/>
        <dsp:cNvSpPr/>
      </dsp:nvSpPr>
      <dsp:spPr>
        <a:xfrm>
          <a:off x="5724368" y="654779"/>
          <a:ext cx="1528299" cy="2526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8764"/>
              </a:lnTo>
              <a:lnTo>
                <a:pt x="1528299" y="118764"/>
              </a:lnTo>
              <a:lnTo>
                <a:pt x="1528299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A26769-B466-4A9C-BF6C-5CAF45F280BD}">
      <dsp:nvSpPr>
        <dsp:cNvPr id="0" name=""/>
        <dsp:cNvSpPr/>
      </dsp:nvSpPr>
      <dsp:spPr>
        <a:xfrm>
          <a:off x="5199513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C7DF8C-1AC9-4256-BD35-807CE6AA4238}">
      <dsp:nvSpPr>
        <dsp:cNvPr id="0" name=""/>
        <dsp:cNvSpPr/>
      </dsp:nvSpPr>
      <dsp:spPr>
        <a:xfrm>
          <a:off x="519951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28BD7E-1532-4377-B4D9-357AF620364B}">
      <dsp:nvSpPr>
        <dsp:cNvPr id="0" name=""/>
        <dsp:cNvSpPr/>
      </dsp:nvSpPr>
      <dsp:spPr>
        <a:xfrm>
          <a:off x="519951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8966DC-FE34-458F-903D-CDE5347179DC}">
      <dsp:nvSpPr>
        <dsp:cNvPr id="0" name=""/>
        <dsp:cNvSpPr/>
      </dsp:nvSpPr>
      <dsp:spPr>
        <a:xfrm>
          <a:off x="519951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198B29-4C17-466C-AAAB-E01F9387716B}">
      <dsp:nvSpPr>
        <dsp:cNvPr id="0" name=""/>
        <dsp:cNvSpPr/>
      </dsp:nvSpPr>
      <dsp:spPr>
        <a:xfrm>
          <a:off x="5663894" y="654779"/>
          <a:ext cx="91440" cy="252665"/>
        </a:xfrm>
        <a:custGeom>
          <a:avLst/>
          <a:gdLst/>
          <a:ahLst/>
          <a:cxnLst/>
          <a:rect l="0" t="0" r="0" b="0"/>
          <a:pathLst>
            <a:path>
              <a:moveTo>
                <a:pt x="60474" y="0"/>
              </a:moveTo>
              <a:lnTo>
                <a:pt x="60474" y="118764"/>
              </a:lnTo>
              <a:lnTo>
                <a:pt x="45720" y="118764"/>
              </a:lnTo>
              <a:lnTo>
                <a:pt x="45720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D191B-5075-48F0-8357-66786FAE6011}">
      <dsp:nvSpPr>
        <dsp:cNvPr id="0" name=""/>
        <dsp:cNvSpPr/>
      </dsp:nvSpPr>
      <dsp:spPr>
        <a:xfrm>
          <a:off x="3656459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34630F-3E3E-44E2-88A8-260B38807BA4}">
      <dsp:nvSpPr>
        <dsp:cNvPr id="0" name=""/>
        <dsp:cNvSpPr/>
      </dsp:nvSpPr>
      <dsp:spPr>
        <a:xfrm>
          <a:off x="365645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FFAEA2-EF4A-41FD-8CAF-E5C0CD420327}">
      <dsp:nvSpPr>
        <dsp:cNvPr id="0" name=""/>
        <dsp:cNvSpPr/>
      </dsp:nvSpPr>
      <dsp:spPr>
        <a:xfrm>
          <a:off x="365645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427973-F717-4BCD-87B4-523254185FD9}">
      <dsp:nvSpPr>
        <dsp:cNvPr id="0" name=""/>
        <dsp:cNvSpPr/>
      </dsp:nvSpPr>
      <dsp:spPr>
        <a:xfrm>
          <a:off x="365645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770E9F-10BA-40FC-B472-8EFA4348A096}">
      <dsp:nvSpPr>
        <dsp:cNvPr id="0" name=""/>
        <dsp:cNvSpPr/>
      </dsp:nvSpPr>
      <dsp:spPr>
        <a:xfrm>
          <a:off x="365645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4166560" y="654779"/>
          <a:ext cx="1557808" cy="252665"/>
        </a:xfrm>
        <a:custGeom>
          <a:avLst/>
          <a:gdLst/>
          <a:ahLst/>
          <a:cxnLst/>
          <a:rect l="0" t="0" r="0" b="0"/>
          <a:pathLst>
            <a:path>
              <a:moveTo>
                <a:pt x="1557808" y="0"/>
              </a:moveTo>
              <a:lnTo>
                <a:pt x="1557808" y="118764"/>
              </a:lnTo>
              <a:lnTo>
                <a:pt x="0" y="118764"/>
              </a:lnTo>
              <a:lnTo>
                <a:pt x="0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8C8EF-46CF-4C61-8E91-40F7BB419A66}">
      <dsp:nvSpPr>
        <dsp:cNvPr id="0" name=""/>
        <dsp:cNvSpPr/>
      </dsp:nvSpPr>
      <dsp:spPr>
        <a:xfrm>
          <a:off x="2113406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13A8FF-357D-4252-B3B3-F376097A4470}">
      <dsp:nvSpPr>
        <dsp:cNvPr id="0" name=""/>
        <dsp:cNvSpPr/>
      </dsp:nvSpPr>
      <dsp:spPr>
        <a:xfrm>
          <a:off x="2113406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61759E-57A2-4146-825D-CB2301582B54}">
      <dsp:nvSpPr>
        <dsp:cNvPr id="0" name=""/>
        <dsp:cNvSpPr/>
      </dsp:nvSpPr>
      <dsp:spPr>
        <a:xfrm>
          <a:off x="211340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9C5432-21AA-4F48-A0A5-6360B468DCDA}">
      <dsp:nvSpPr>
        <dsp:cNvPr id="0" name=""/>
        <dsp:cNvSpPr/>
      </dsp:nvSpPr>
      <dsp:spPr>
        <a:xfrm>
          <a:off x="211340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AC8096-F92C-4BF7-AB9A-A2F81CE40A3B}">
      <dsp:nvSpPr>
        <dsp:cNvPr id="0" name=""/>
        <dsp:cNvSpPr/>
      </dsp:nvSpPr>
      <dsp:spPr>
        <a:xfrm>
          <a:off x="211340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2441ED-A17D-421E-AB28-EA0E307D36C5}">
      <dsp:nvSpPr>
        <dsp:cNvPr id="0" name=""/>
        <dsp:cNvSpPr/>
      </dsp:nvSpPr>
      <dsp:spPr>
        <a:xfrm>
          <a:off x="2623506" y="654779"/>
          <a:ext cx="3100862" cy="252665"/>
        </a:xfrm>
        <a:custGeom>
          <a:avLst/>
          <a:gdLst/>
          <a:ahLst/>
          <a:cxnLst/>
          <a:rect l="0" t="0" r="0" b="0"/>
          <a:pathLst>
            <a:path>
              <a:moveTo>
                <a:pt x="3100862" y="0"/>
              </a:moveTo>
              <a:lnTo>
                <a:pt x="3100862" y="118764"/>
              </a:lnTo>
              <a:lnTo>
                <a:pt x="0" y="118764"/>
              </a:lnTo>
              <a:lnTo>
                <a:pt x="0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4AEFC9-B4DB-41E4-814F-654ABF13DA85}">
      <dsp:nvSpPr>
        <dsp:cNvPr id="0" name=""/>
        <dsp:cNvSpPr/>
      </dsp:nvSpPr>
      <dsp:spPr>
        <a:xfrm>
          <a:off x="570352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54E4-793E-421E-8BBA-DF4B75A94F91}">
      <dsp:nvSpPr>
        <dsp:cNvPr id="0" name=""/>
        <dsp:cNvSpPr/>
      </dsp:nvSpPr>
      <dsp:spPr>
        <a:xfrm>
          <a:off x="570352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6AC0CC-791E-4BC6-87E8-F3BFBF41F8FE}">
      <dsp:nvSpPr>
        <dsp:cNvPr id="0" name=""/>
        <dsp:cNvSpPr/>
      </dsp:nvSpPr>
      <dsp:spPr>
        <a:xfrm>
          <a:off x="570352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00090-DB17-42F9-8C6C-60EFF1560133}">
      <dsp:nvSpPr>
        <dsp:cNvPr id="0" name=""/>
        <dsp:cNvSpPr/>
      </dsp:nvSpPr>
      <dsp:spPr>
        <a:xfrm>
          <a:off x="570352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4BC80C-85F1-467E-8AFD-940F2AB27058}">
      <dsp:nvSpPr>
        <dsp:cNvPr id="0" name=""/>
        <dsp:cNvSpPr/>
      </dsp:nvSpPr>
      <dsp:spPr>
        <a:xfrm>
          <a:off x="1080452" y="654779"/>
          <a:ext cx="4643915" cy="252665"/>
        </a:xfrm>
        <a:custGeom>
          <a:avLst/>
          <a:gdLst/>
          <a:ahLst/>
          <a:cxnLst/>
          <a:rect l="0" t="0" r="0" b="0"/>
          <a:pathLst>
            <a:path>
              <a:moveTo>
                <a:pt x="4643915" y="0"/>
              </a:moveTo>
              <a:lnTo>
                <a:pt x="4643915" y="118764"/>
              </a:lnTo>
              <a:lnTo>
                <a:pt x="0" y="118764"/>
              </a:lnTo>
              <a:lnTo>
                <a:pt x="0" y="252665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86743" y="17154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1" kern="1200" dirty="0">
              <a:latin typeface="Twinkl Light" pitchFamily="2" charset="0"/>
            </a:rPr>
            <a:t>Stone Cold</a:t>
          </a:r>
        </a:p>
      </dsp:txBody>
      <dsp:txXfrm>
        <a:off x="5086743" y="17154"/>
        <a:ext cx="1275251" cy="637625"/>
      </dsp:txXfrm>
    </dsp:sp>
    <dsp:sp modelId="{243D2DE6-FCB6-4BFB-9981-EAABDD2B39A6}">
      <dsp:nvSpPr>
        <dsp:cNvPr id="0" name=""/>
        <dsp:cNvSpPr/>
      </dsp:nvSpPr>
      <dsp:spPr>
        <a:xfrm>
          <a:off x="44282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Y7/8 Reading Consolidation 1</a:t>
          </a:r>
        </a:p>
      </dsp:txBody>
      <dsp:txXfrm>
        <a:off x="442827" y="907445"/>
        <a:ext cx="1275251" cy="637625"/>
      </dsp:txXfrm>
    </dsp:sp>
    <dsp:sp modelId="{A406DC97-8CD8-4676-867D-C6AD249C51B1}">
      <dsp:nvSpPr>
        <dsp:cNvPr id="0" name=""/>
        <dsp:cNvSpPr/>
      </dsp:nvSpPr>
      <dsp:spPr>
        <a:xfrm>
          <a:off x="76164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Strategies for unfamiliar vocabulary</a:t>
          </a:r>
        </a:p>
      </dsp:txBody>
      <dsp:txXfrm>
        <a:off x="761640" y="1812873"/>
        <a:ext cx="1275251" cy="637625"/>
      </dsp:txXfrm>
    </dsp:sp>
    <dsp:sp modelId="{0FCAFB97-50FD-4DEE-B401-58B5FD392231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Questioning and Predicting</a:t>
          </a:r>
        </a:p>
      </dsp:txBody>
      <dsp:txXfrm>
        <a:off x="761640" y="2718301"/>
        <a:ext cx="1275251" cy="637625"/>
      </dsp:txXfrm>
    </dsp:sp>
    <dsp:sp modelId="{6ACD9BAC-8EB9-4CD5-8267-0DE821DBA6A7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Selecting relevant evidence</a:t>
          </a:r>
        </a:p>
      </dsp:txBody>
      <dsp:txXfrm>
        <a:off x="761640" y="3623729"/>
        <a:ext cx="1275251" cy="637625"/>
      </dsp:txXfrm>
    </dsp:sp>
    <dsp:sp modelId="{CF56763B-74EB-4D1F-9234-723705D22FC8}">
      <dsp:nvSpPr>
        <dsp:cNvPr id="0" name=""/>
        <dsp:cNvSpPr/>
      </dsp:nvSpPr>
      <dsp:spPr>
        <a:xfrm>
          <a:off x="761640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Word connotations</a:t>
          </a:r>
        </a:p>
      </dsp:txBody>
      <dsp:txXfrm>
        <a:off x="761640" y="4529158"/>
        <a:ext cx="1275251" cy="637625"/>
      </dsp:txXfrm>
    </dsp:sp>
    <dsp:sp modelId="{86F18DFE-4574-42CA-BE9E-01568292C285}">
      <dsp:nvSpPr>
        <dsp:cNvPr id="0" name=""/>
        <dsp:cNvSpPr/>
      </dsp:nvSpPr>
      <dsp:spPr>
        <a:xfrm>
          <a:off x="198588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Y7/8 Writing Consolidation 1</a:t>
          </a:r>
        </a:p>
      </dsp:txBody>
      <dsp:txXfrm>
        <a:off x="1985881" y="907445"/>
        <a:ext cx="1275251" cy="637625"/>
      </dsp:txXfrm>
    </dsp:sp>
    <dsp:sp modelId="{2349020E-A171-4B4D-9559-4545E767AFB3}">
      <dsp:nvSpPr>
        <dsp:cNvPr id="0" name=""/>
        <dsp:cNvSpPr/>
      </dsp:nvSpPr>
      <dsp:spPr>
        <a:xfrm>
          <a:off x="2304693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Sensory imagery</a:t>
          </a:r>
        </a:p>
      </dsp:txBody>
      <dsp:txXfrm>
        <a:off x="2304693" y="1812873"/>
        <a:ext cx="1275251" cy="637625"/>
      </dsp:txXfrm>
    </dsp:sp>
    <dsp:sp modelId="{87B84641-54FC-48DB-B6A4-4C83CFFD8189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Figurative language</a:t>
          </a:r>
        </a:p>
      </dsp:txBody>
      <dsp:txXfrm>
        <a:off x="2304693" y="2718301"/>
        <a:ext cx="1275251" cy="637625"/>
      </dsp:txXfrm>
    </dsp:sp>
    <dsp:sp modelId="{B553FD93-B749-4AC3-9A0B-698FE3640B88}">
      <dsp:nvSpPr>
        <dsp:cNvPr id="0" name=""/>
        <dsp:cNvSpPr/>
      </dsp:nvSpPr>
      <dsp:spPr>
        <a:xfrm>
          <a:off x="2304693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Describing people, places, objects</a:t>
          </a:r>
        </a:p>
      </dsp:txBody>
      <dsp:txXfrm>
        <a:off x="2304693" y="3623729"/>
        <a:ext cx="1275251" cy="637625"/>
      </dsp:txXfrm>
    </dsp:sp>
    <dsp:sp modelId="{2DEB66D8-03F6-4ED0-BCF5-256C512974CF}">
      <dsp:nvSpPr>
        <dsp:cNvPr id="0" name=""/>
        <dsp:cNvSpPr/>
      </dsp:nvSpPr>
      <dsp:spPr>
        <a:xfrm>
          <a:off x="2304693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i="0" kern="1200" dirty="0">
              <a:latin typeface="Twinkl Light" pitchFamily="2" charset="0"/>
            </a:rPr>
            <a:t>Vocabulary for colour, emotion, sound</a:t>
          </a:r>
        </a:p>
      </dsp:txBody>
      <dsp:txXfrm>
        <a:off x="2304693" y="4529158"/>
        <a:ext cx="1275251" cy="637625"/>
      </dsp:txXfrm>
    </dsp:sp>
    <dsp:sp modelId="{1B090A7F-406C-45D1-B4A6-8E3DB184F719}">
      <dsp:nvSpPr>
        <dsp:cNvPr id="0" name=""/>
        <dsp:cNvSpPr/>
      </dsp:nvSpPr>
      <dsp:spPr>
        <a:xfrm>
          <a:off x="2304693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Crafting vocabulary for atmosphere</a:t>
          </a:r>
          <a:endParaRPr lang="en-GB" sz="1000" i="0" kern="1200" dirty="0">
            <a:latin typeface="Twinkl Light" pitchFamily="2" charset="0"/>
          </a:endParaRPr>
        </a:p>
      </dsp:txBody>
      <dsp:txXfrm>
        <a:off x="2304693" y="5434586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352893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Year 7/8 Writing Consolidation 2</a:t>
          </a:r>
        </a:p>
      </dsp:txBody>
      <dsp:txXfrm>
        <a:off x="3528934" y="907445"/>
        <a:ext cx="1275251" cy="637625"/>
      </dsp:txXfrm>
    </dsp:sp>
    <dsp:sp modelId="{C4AEAA7E-7079-4DB2-9A97-8A0933D0A1E4}">
      <dsp:nvSpPr>
        <dsp:cNvPr id="0" name=""/>
        <dsp:cNvSpPr/>
      </dsp:nvSpPr>
      <dsp:spPr>
        <a:xfrm>
          <a:off x="3847747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Creating specific moods</a:t>
          </a:r>
        </a:p>
      </dsp:txBody>
      <dsp:txXfrm>
        <a:off x="3847747" y="1812873"/>
        <a:ext cx="1275251" cy="637625"/>
      </dsp:txXfrm>
    </dsp:sp>
    <dsp:sp modelId="{F2D3A703-6195-4E6D-8FA6-05FD20555717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Using dialogue</a:t>
          </a:r>
        </a:p>
      </dsp:txBody>
      <dsp:txXfrm>
        <a:off x="3847747" y="2718301"/>
        <a:ext cx="1275251" cy="637625"/>
      </dsp:txXfrm>
    </dsp:sp>
    <dsp:sp modelId="{EC8280C0-ACE1-41C9-97BD-C7381F71D5EC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Narrative perspectives/voices</a:t>
          </a:r>
        </a:p>
      </dsp:txBody>
      <dsp:txXfrm>
        <a:off x="3847747" y="3623729"/>
        <a:ext cx="1275251" cy="637625"/>
      </dsp:txXfrm>
    </dsp:sp>
    <dsp:sp modelId="{21553782-6FFB-478B-8C8E-FDDF1C9AB1D1}">
      <dsp:nvSpPr>
        <dsp:cNvPr id="0" name=""/>
        <dsp:cNvSpPr/>
      </dsp:nvSpPr>
      <dsp:spPr>
        <a:xfrm>
          <a:off x="3847747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Narrative openings</a:t>
          </a:r>
        </a:p>
      </dsp:txBody>
      <dsp:txXfrm>
        <a:off x="3847747" y="4529158"/>
        <a:ext cx="1275251" cy="637625"/>
      </dsp:txXfrm>
    </dsp:sp>
    <dsp:sp modelId="{F5B5FC62-8EFB-4DD0-88DA-F51A50343C0A}">
      <dsp:nvSpPr>
        <dsp:cNvPr id="0" name=""/>
        <dsp:cNvSpPr/>
      </dsp:nvSpPr>
      <dsp:spPr>
        <a:xfrm>
          <a:off x="3847747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Adapting tone, style, and register for audience/form</a:t>
          </a:r>
        </a:p>
      </dsp:txBody>
      <dsp:txXfrm>
        <a:off x="3847747" y="5434586"/>
        <a:ext cx="1275251" cy="637625"/>
      </dsp:txXfrm>
    </dsp:sp>
    <dsp:sp modelId="{DF59B90F-7A96-4E25-8880-771B63169053}">
      <dsp:nvSpPr>
        <dsp:cNvPr id="0" name=""/>
        <dsp:cNvSpPr/>
      </dsp:nvSpPr>
      <dsp:spPr>
        <a:xfrm>
          <a:off x="5071988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Active Reading Strategies 1</a:t>
          </a:r>
        </a:p>
      </dsp:txBody>
      <dsp:txXfrm>
        <a:off x="5071988" y="907445"/>
        <a:ext cx="1275251" cy="637625"/>
      </dsp:txXfrm>
    </dsp:sp>
    <dsp:sp modelId="{E5FC293E-00CB-4BDA-B910-C422D199ED4F}">
      <dsp:nvSpPr>
        <dsp:cNvPr id="0" name=""/>
        <dsp:cNvSpPr/>
      </dsp:nvSpPr>
      <dsp:spPr>
        <a:xfrm>
          <a:off x="539080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Annotation</a:t>
          </a:r>
        </a:p>
      </dsp:txBody>
      <dsp:txXfrm>
        <a:off x="5390801" y="1812873"/>
        <a:ext cx="1275251" cy="637625"/>
      </dsp:txXfrm>
    </dsp:sp>
    <dsp:sp modelId="{C5E893C2-E0CB-469A-A6D2-11566F3FCC15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relevant quotations/references</a:t>
          </a:r>
        </a:p>
      </dsp:txBody>
      <dsp:txXfrm>
        <a:off x="5390801" y="2718301"/>
        <a:ext cx="1275251" cy="637625"/>
      </dsp:txXfrm>
    </dsp:sp>
    <dsp:sp modelId="{AAA3E979-A5D7-4FCA-98A3-282048C3058B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explicit information</a:t>
          </a:r>
        </a:p>
      </dsp:txBody>
      <dsp:txXfrm>
        <a:off x="5390801" y="3623729"/>
        <a:ext cx="1275251" cy="637625"/>
      </dsp:txXfrm>
    </dsp:sp>
    <dsp:sp modelId="{AB798A15-46B5-4174-B68C-9CFE92B846C3}">
      <dsp:nvSpPr>
        <dsp:cNvPr id="0" name=""/>
        <dsp:cNvSpPr/>
      </dsp:nvSpPr>
      <dsp:spPr>
        <a:xfrm>
          <a:off x="539080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Identifying implicit information/inference</a:t>
          </a:r>
        </a:p>
      </dsp:txBody>
      <dsp:txXfrm>
        <a:off x="5390801" y="4529158"/>
        <a:ext cx="1275251" cy="637625"/>
      </dsp:txXfrm>
    </dsp:sp>
    <dsp:sp modelId="{9604C485-52F4-49C3-AF48-D96FE8719924}">
      <dsp:nvSpPr>
        <dsp:cNvPr id="0" name=""/>
        <dsp:cNvSpPr/>
      </dsp:nvSpPr>
      <dsp:spPr>
        <a:xfrm>
          <a:off x="661504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Active Reading Strategies 2</a:t>
          </a:r>
        </a:p>
      </dsp:txBody>
      <dsp:txXfrm>
        <a:off x="6615042" y="907445"/>
        <a:ext cx="1275251" cy="637625"/>
      </dsp:txXfrm>
    </dsp:sp>
    <dsp:sp modelId="{8757CB85-5D6D-4B88-892D-E4A7AA16B965}">
      <dsp:nvSpPr>
        <dsp:cNvPr id="0" name=""/>
        <dsp:cNvSpPr/>
      </dsp:nvSpPr>
      <dsp:spPr>
        <a:xfrm>
          <a:off x="693385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Difference between language and structure</a:t>
          </a:r>
        </a:p>
      </dsp:txBody>
      <dsp:txXfrm>
        <a:off x="6933855" y="1812873"/>
        <a:ext cx="1275251" cy="637625"/>
      </dsp:txXfrm>
    </dsp:sp>
    <dsp:sp modelId="{39181A54-D734-4C1A-ADE9-0EAF642E9CBE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Identify a writer’s structural methods</a:t>
          </a:r>
        </a:p>
      </dsp:txBody>
      <dsp:txXfrm>
        <a:off x="6933855" y="2718301"/>
        <a:ext cx="1275251" cy="637625"/>
      </dsp:txXfrm>
    </dsp:sp>
    <dsp:sp modelId="{9DFA7996-1084-47C2-B2EF-D0E13448D4B4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Explain the effects of writer’s methods</a:t>
          </a:r>
        </a:p>
      </dsp:txBody>
      <dsp:txXfrm>
        <a:off x="6933855" y="3623729"/>
        <a:ext cx="1275251" cy="637625"/>
      </dsp:txXfrm>
    </dsp:sp>
    <dsp:sp modelId="{226579CF-E52C-4F9F-8B61-A28646A9422C}">
      <dsp:nvSpPr>
        <dsp:cNvPr id="0" name=""/>
        <dsp:cNvSpPr/>
      </dsp:nvSpPr>
      <dsp:spPr>
        <a:xfrm>
          <a:off x="693385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Evaluating (making a judgement)</a:t>
          </a:r>
        </a:p>
      </dsp:txBody>
      <dsp:txXfrm>
        <a:off x="6933855" y="4529158"/>
        <a:ext cx="1275251" cy="637625"/>
      </dsp:txXfrm>
    </dsp:sp>
    <dsp:sp modelId="{3B526018-17D3-4611-9F19-66502FEEBED7}">
      <dsp:nvSpPr>
        <dsp:cNvPr id="0" name=""/>
        <dsp:cNvSpPr/>
      </dsp:nvSpPr>
      <dsp:spPr>
        <a:xfrm>
          <a:off x="8158096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Skills/Technical Accuracy 1</a:t>
          </a:r>
        </a:p>
      </dsp:txBody>
      <dsp:txXfrm>
        <a:off x="8158096" y="907445"/>
        <a:ext cx="1275251" cy="637625"/>
      </dsp:txXfrm>
    </dsp:sp>
    <dsp:sp modelId="{B391CB11-470D-4F38-87C7-48C32F0FEDF0}">
      <dsp:nvSpPr>
        <dsp:cNvPr id="0" name=""/>
        <dsp:cNvSpPr/>
      </dsp:nvSpPr>
      <dsp:spPr>
        <a:xfrm>
          <a:off x="847690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to narrate or entertain</a:t>
          </a:r>
        </a:p>
      </dsp:txBody>
      <dsp:txXfrm>
        <a:off x="8476908" y="1812873"/>
        <a:ext cx="1275251" cy="637625"/>
      </dsp:txXfrm>
    </dsp:sp>
    <dsp:sp modelId="{A4995127-E34B-4B24-8533-D93E93DD3B1E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to describe or entertain</a:t>
          </a:r>
        </a:p>
      </dsp:txBody>
      <dsp:txXfrm>
        <a:off x="8476908" y="2718301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Punctuation (.?!’(),;:)</a:t>
          </a:r>
        </a:p>
      </dsp:txBody>
      <dsp:txXfrm>
        <a:off x="8476908" y="3623729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8476908" y="4529158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8476908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Sentence types (QECS)</a:t>
          </a:r>
        </a:p>
      </dsp:txBody>
      <dsp:txXfrm>
        <a:off x="8476908" y="5434586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970114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Writing Skills/Technical Accuracy 2</a:t>
          </a:r>
        </a:p>
      </dsp:txBody>
      <dsp:txXfrm>
        <a:off x="9701149" y="907445"/>
        <a:ext cx="1275251" cy="637625"/>
      </dsp:txXfrm>
    </dsp:sp>
    <dsp:sp modelId="{93C5CE55-1349-491C-AC92-8D8125A470E1}">
      <dsp:nvSpPr>
        <dsp:cNvPr id="0" name=""/>
        <dsp:cNvSpPr/>
      </dsp:nvSpPr>
      <dsp:spPr>
        <a:xfrm>
          <a:off x="10019962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Object/subject and main clauses/simple sentences</a:t>
          </a:r>
        </a:p>
      </dsp:txBody>
      <dsp:txXfrm>
        <a:off x="10019962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Co-ordinating conjunction and compound sentences</a:t>
          </a:r>
        </a:p>
      </dsp:txBody>
      <dsp:txXfrm>
        <a:off x="10019962" y="2718301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Subordinating conjunctions and complex sentences</a:t>
          </a:r>
        </a:p>
      </dsp:txBody>
      <dsp:txXfrm>
        <a:off x="10019962" y="3623729"/>
        <a:ext cx="1275251" cy="637625"/>
      </dsp:txXfrm>
    </dsp:sp>
    <dsp:sp modelId="{6011201B-15E1-4DE0-8EF2-D4F0CB9B8BB8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Using sentences for effect</a:t>
          </a:r>
        </a:p>
      </dsp:txBody>
      <dsp:txXfrm>
        <a:off x="10019962" y="4529158"/>
        <a:ext cx="1275251" cy="637625"/>
      </dsp:txXfrm>
    </dsp:sp>
    <dsp:sp modelId="{551F8A39-A3C7-43BF-8324-E4C2232630A8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 dirty="0">
              <a:latin typeface="Twinkl Light" pitchFamily="2" charset="0"/>
            </a:rPr>
            <a:t>Organising ideas through effective planning (4/5/6 method)</a:t>
          </a:r>
        </a:p>
      </dsp:txBody>
      <dsp:txXfrm>
        <a:off x="10019962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7694040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9987651" y="0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5506065" y="5393488"/>
            <a:ext cx="2616723" cy="169738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4BC80C-85F1-467E-8AFD-940F2AB27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3D2DE6-FCB6-4BFB-9981-EAABDD2B39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600090-DB17-42F9-8C6C-60EFF15601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06DC97-8CD8-4676-867D-C6AD249C51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6AC0CC-791E-4BC6-87E8-F3BFBF41F8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CAFB97-50FD-4DEE-B401-58B5FD3922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4754E4-793E-421E-8BBA-DF4B75A94F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CD9BAC-8EB9-4CD5-8267-0DE821DBA6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4AEFC9-B4DB-41E4-814F-654ABF13DA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56763B-74EB-4D1F-9234-723705D22F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2441ED-A17D-421E-AB28-EA0E307D3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F18DFE-4574-42CA-BE9E-01568292C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AC8096-F92C-4BF7-AB9A-A2F81CE40A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49020E-A171-4B4D-9559-4545E767AF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9C5432-21AA-4F48-A0A5-6360B468DC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B84641-54FC-48DB-B6A4-4C83CFFD81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61759E-57A2-4146-825D-CB2301582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53FD93-B749-4AC3-9A0B-698FE3640B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13A8FF-357D-4252-B3B3-F376097A44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EB66D8-03F6-4ED0-BCF5-256C512974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D8C8EF-46CF-4C61-8E91-40F7BB419A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090A7F-406C-45D1-B4A6-8E3DB184F7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770E9F-10BA-40FC-B472-8EFA4348A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AEAA7E-7079-4DB2-9A97-8A0933D0A1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9427973-F717-4BCD-87B4-523254185F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2D3A703-6195-4E6D-8FA6-05FD205557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FFAEA2-EF4A-41FD-8CAF-E5C0CD4203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8280C0-ACE1-41C9-97BD-C7381F71D5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34630F-3E3E-44E2-88A8-260B38807B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553782-6FFB-478B-8C8E-FDDF1C9AB1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88D191B-5075-48F0-8357-66786FAE60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B5FC62-8EFB-4DD0-88DA-F51A50343C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198B29-4C17-466C-AAAB-E01F938771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59B90F-7A96-4E25-8880-771B631690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8966DC-FE34-458F-903D-CDE5347179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FC293E-00CB-4BDA-B910-C422D199ED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28BD7E-1532-4377-B4D9-357AF62036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E893C2-E0CB-469A-A6D2-11566F3FCC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C7DF8C-1AC9-4256-BD35-807CE6AA42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A3E979-A5D7-4FCA-98A3-282048C305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FA26769-B466-4A9C-BF6C-5CAF45F2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798A15-46B5-4174-B68C-9CFE92B846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0B6B7-4EEF-4C31-BC09-62EDE1995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04C485-52F4-49C3-AF48-D96FE8719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0387572-7ACF-4E25-9A63-2987D61FBC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57CB85-5D6D-4B88-892D-E4A7AA16B9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F5650A-E125-4251-8E1C-84CCEEC259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9181A54-D734-4C1A-ADE9-0EAF642E9C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DD556B-21A3-47F0-9AFB-B8C74F2CDB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FA7996-1084-47C2-B2EF-D0E13448D4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695F3C-3A84-4E79-A9E9-59047F348A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6579CF-E52C-4F9F-8B61-A28646A94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E0B365-778B-4851-B5E4-6489D3499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526018-17D3-4611-9F19-66502FEEB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C198D1-4BF8-483D-9A80-C09894C2BE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391CB11-470D-4F38-87C7-48C32F0FED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BABB1A-2C35-4721-9291-57C1F8212C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4995127-E34B-4B24-8533-D93E93DD3B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172F4D-0AAA-45CC-B285-A469FC182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3C5CE55-1349-491C-AC92-8D8125A470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A2710D-AC2A-4504-9779-9F4BC01116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11201B-15E1-4DE0-8EF2-D4F0CB9B8B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5E0A685-A361-45C7-AF25-97554DA9B8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51F8A39-A3C7-43BF-8324-E4C2232630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1405E2C6-9C43-49B2-9206-8810A987B04B}"/>
</file>

<file path=customXml/itemProps2.xml><?xml version="1.0" encoding="utf-8"?>
<ds:datastoreItem xmlns:ds="http://schemas.openxmlformats.org/officeDocument/2006/customXml" ds:itemID="{AE7411FF-F6F6-44AC-844D-63D0E30BFECD}"/>
</file>

<file path=customXml/itemProps3.xml><?xml version="1.0" encoding="utf-8"?>
<ds:datastoreItem xmlns:ds="http://schemas.openxmlformats.org/officeDocument/2006/customXml" ds:itemID="{EBE6E582-F7F0-4E54-B758-A7A4FA86FFDC}"/>
</file>

<file path=docProps/app.xml><?xml version="1.0" encoding="utf-8"?>
<Properties xmlns="http://schemas.openxmlformats.org/officeDocument/2006/extended-properties" xmlns:vt="http://schemas.openxmlformats.org/officeDocument/2006/docPropsVTypes">
  <TotalTime>9899</TotalTime>
  <Words>241</Words>
  <Application>Microsoft Office PowerPoint</Application>
  <PresentationFormat>Widescreen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53</cp:revision>
  <dcterms:created xsi:type="dcterms:W3CDTF">2023-06-19T06:51:04Z</dcterms:created>
  <dcterms:modified xsi:type="dcterms:W3CDTF">2024-07-04T15:53:51Z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