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106410-D800-4C09-8A20-CE3873C0A6FE}" v="9" dt="2024-10-21T11:03:04.9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3" d="100"/>
          <a:sy n="3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Commedia Del Arte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The practise of early 15</a:t>
          </a:r>
          <a:r>
            <a:rPr lang="en-GB" baseline="30000" dirty="0">
              <a:latin typeface="Twinkl" pitchFamily="2" charset="0"/>
            </a:rPr>
            <a:t>th</a:t>
          </a:r>
          <a:r>
            <a:rPr lang="en-GB" dirty="0">
              <a:latin typeface="Twinkl" pitchFamily="2" charset="0"/>
            </a:rPr>
            <a:t> Century performance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Stock Characters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 err="1">
              <a:latin typeface="Twinkl" pitchFamily="2" charset="0"/>
            </a:rPr>
            <a:t>Grammalot</a:t>
          </a:r>
          <a:endParaRPr lang="en-GB" dirty="0">
            <a:latin typeface="Twinkl" pitchFamily="2" charset="0"/>
          </a:endParaRP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Cross Talk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Questions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Confusion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Comedy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>
              <a:latin typeface="Twinkl" pitchFamily="2" charset="0"/>
            </a:rPr>
            <a:t>Alien language</a:t>
          </a:r>
          <a:endParaRPr lang="en-GB" dirty="0">
            <a:latin typeface="Twinkl" pitchFamily="2" charset="0"/>
          </a:endParaRP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Tone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Pitch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Exaggeration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Characterisation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Movement and Gesture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29EE25C-C410-43C3-8F10-E3F19B8F0C5D}">
      <dgm:prSet/>
      <dgm:spPr/>
      <dgm:t>
        <a:bodyPr/>
        <a:lstStyle/>
        <a:p>
          <a:r>
            <a:rPr lang="en-GB" dirty="0">
              <a:latin typeface="Twinkl" pitchFamily="2" charset="0"/>
            </a:rPr>
            <a:t>Rule of Three</a:t>
          </a:r>
        </a:p>
      </dgm:t>
    </dgm:pt>
    <dgm:pt modelId="{FDE9F08B-D2D2-4AF0-8E86-425B0E0B59B0}" type="parTrans" cxnId="{803A5F4A-C425-462C-8984-0B490B9116D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D72192F-8E8F-4BD2-8288-1FB802D6C843}" type="sibTrans" cxnId="{803A5F4A-C425-462C-8984-0B490B9116DE}">
      <dgm:prSet/>
      <dgm:spPr/>
      <dgm:t>
        <a:bodyPr/>
        <a:lstStyle/>
        <a:p>
          <a:endParaRPr lang="en-GB"/>
        </a:p>
      </dgm:t>
    </dgm:pt>
    <dgm:pt modelId="{B8103B51-6DCE-49B5-95AE-2447CAC69B5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Performance/Lazzi</a:t>
          </a:r>
        </a:p>
      </dgm:t>
    </dgm:pt>
    <dgm:pt modelId="{6A67E5A1-5ECA-4B88-B988-4FC9D7852107}" type="parTrans" cxnId="{320EF09D-D3DF-4376-8B83-65BA1EF0067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5D25283-C977-472E-8C2A-C403381FF5F2}" type="sibTrans" cxnId="{320EF09D-D3DF-4376-8B83-65BA1EF00677}">
      <dgm:prSet/>
      <dgm:spPr/>
      <dgm:t>
        <a:bodyPr/>
        <a:lstStyle/>
        <a:p>
          <a:endParaRPr lang="en-GB"/>
        </a:p>
      </dgm:t>
    </dgm:pt>
    <dgm:pt modelId="{D5CC7125-4FFD-4D56-8901-C402C27191A0}">
      <dgm:prSet/>
      <dgm:spPr/>
      <dgm:t>
        <a:bodyPr/>
        <a:lstStyle/>
        <a:p>
          <a:r>
            <a:rPr lang="en-GB" dirty="0">
              <a:latin typeface="Twinkl" pitchFamily="2" charset="0"/>
            </a:rPr>
            <a:t>Repetition</a:t>
          </a:r>
        </a:p>
      </dgm:t>
    </dgm:pt>
    <dgm:pt modelId="{867804DF-3289-43C8-B9E9-E3C5373F75EE}" type="parTrans" cxnId="{535D1A0E-FD2F-4012-96E5-FFF208BE3D7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4F93D8EA-4220-4A86-AD66-638A26285A40}" type="sibTrans" cxnId="{535D1A0E-FD2F-4012-96E5-FFF208BE3D74}">
      <dgm:prSet/>
      <dgm:spPr/>
      <dgm:t>
        <a:bodyPr/>
        <a:lstStyle/>
        <a:p>
          <a:endParaRPr lang="en-GB"/>
        </a:p>
      </dgm:t>
    </dgm:pt>
    <dgm:pt modelId="{02BA05DE-6C33-469B-A584-B9AD82903840}">
      <dgm:prSet/>
      <dgm:spPr/>
      <dgm:t>
        <a:bodyPr/>
        <a:lstStyle/>
        <a:p>
          <a:r>
            <a:rPr lang="en-GB" dirty="0">
              <a:latin typeface="Twinkl" pitchFamily="2" charset="0"/>
            </a:rPr>
            <a:t>Tone of voice</a:t>
          </a:r>
        </a:p>
      </dgm:t>
    </dgm:pt>
    <dgm:pt modelId="{1167CD95-A289-4094-9A4D-ED295FB29439}" type="parTrans" cxnId="{345427EA-A167-4712-AA7F-B4EAD6206B9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F6DAF79-C44E-4E22-BE20-64838EC61C4C}" type="sibTrans" cxnId="{345427EA-A167-4712-AA7F-B4EAD6206B95}">
      <dgm:prSet/>
      <dgm:spPr/>
      <dgm:t>
        <a:bodyPr/>
        <a:lstStyle/>
        <a:p>
          <a:endParaRPr lang="en-GB"/>
        </a:p>
      </dgm:t>
    </dgm:pt>
    <dgm:pt modelId="{7BBF811A-8913-43EF-A3EA-E1445ABBBEF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Gestures</a:t>
          </a:r>
        </a:p>
      </dgm:t>
    </dgm:pt>
    <dgm:pt modelId="{49219AC3-E01D-4640-BB14-DE29EE08FA1B}" type="parTrans" cxnId="{A4787EDE-52AC-4C40-9A0E-5735CCB7277E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FF19530-5611-423A-A68A-69373F50EC12}" type="sibTrans" cxnId="{A4787EDE-52AC-4C40-9A0E-5735CCB7277E}">
      <dgm:prSet/>
      <dgm:spPr/>
      <dgm:t>
        <a:bodyPr/>
        <a:lstStyle/>
        <a:p>
          <a:endParaRPr lang="en-GB"/>
        </a:p>
      </dgm:t>
    </dgm:pt>
    <dgm:pt modelId="{12FA57E8-C13E-48D9-BE92-CD6FAC505544}">
      <dgm:prSet/>
      <dgm:spPr/>
      <dgm:t>
        <a:bodyPr/>
        <a:lstStyle/>
        <a:p>
          <a:r>
            <a:rPr lang="en-GB" dirty="0">
              <a:latin typeface="Twinkl" pitchFamily="2" charset="0"/>
            </a:rPr>
            <a:t>Exaggeration</a:t>
          </a:r>
        </a:p>
      </dgm:t>
    </dgm:pt>
    <dgm:pt modelId="{8159D1A6-5E2C-40C4-A842-1D2083BB0B57}" type="parTrans" cxnId="{8A9D2C73-D0E8-4EF7-84A0-6E51DE6B957A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7AB001D-A93B-4174-8070-D6B4A171096A}" type="sibTrans" cxnId="{8A9D2C73-D0E8-4EF7-84A0-6E51DE6B957A}">
      <dgm:prSet/>
      <dgm:spPr/>
      <dgm:t>
        <a:bodyPr/>
        <a:lstStyle/>
        <a:p>
          <a:endParaRPr lang="en-GB"/>
        </a:p>
      </dgm:t>
    </dgm:pt>
    <dgm:pt modelId="{3D35AC55-3158-44BB-A67A-17C8F53F763F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Stock characters</a:t>
          </a:r>
        </a:p>
      </dgm:t>
    </dgm:pt>
    <dgm:pt modelId="{26D02B1A-78F1-4E70-8E50-A53926813673}" type="parTrans" cxnId="{F21EF969-6901-4A72-9ADB-88B80DEB053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F511941B-8A9B-4AEE-B429-42054BF4DA5B}" type="sibTrans" cxnId="{F21EF969-6901-4A72-9ADB-88B80DEB0538}">
      <dgm:prSet/>
      <dgm:spPr/>
      <dgm:t>
        <a:bodyPr/>
        <a:lstStyle/>
        <a:p>
          <a:endParaRPr lang="en-GB"/>
        </a:p>
      </dgm:t>
    </dgm:pt>
    <dgm:pt modelId="{04B3B418-ED32-4D5D-8E8B-14622CD3B464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Communication of plot</a:t>
          </a:r>
        </a:p>
      </dgm:t>
    </dgm:pt>
    <dgm:pt modelId="{E8076E8E-46C8-4F96-ADF5-DF1DC64D7923}" type="parTrans" cxnId="{A85E6F9C-8F9B-4CAE-BF12-ACC9CF23CB83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49D26756-E9A3-41E2-8D32-C49500989D41}" type="sibTrans" cxnId="{A85E6F9C-8F9B-4CAE-BF12-ACC9CF23CB83}">
      <dgm:prSet/>
      <dgm:spPr/>
      <dgm:t>
        <a:bodyPr/>
        <a:lstStyle/>
        <a:p>
          <a:endParaRPr lang="en-GB"/>
        </a:p>
      </dgm:t>
    </dgm:pt>
    <dgm:pt modelId="{A876E1E6-3DD2-4ABE-A9BA-600C0C655DF8}" type="asst">
      <dgm:prSet/>
      <dgm:spPr/>
      <dgm:t>
        <a:bodyPr/>
        <a:lstStyle/>
        <a:p>
          <a:r>
            <a:rPr lang="en-GB" dirty="0">
              <a:latin typeface="Twinkl" pitchFamily="2" charset="0"/>
            </a:rPr>
            <a:t>Pantalone</a:t>
          </a:r>
        </a:p>
        <a:p>
          <a:r>
            <a:rPr lang="en-GB" dirty="0">
              <a:latin typeface="Twinkl" pitchFamily="2" charset="0"/>
            </a:rPr>
            <a:t>Harlequin</a:t>
          </a:r>
        </a:p>
        <a:p>
          <a:r>
            <a:rPr lang="en-GB" dirty="0" err="1">
              <a:latin typeface="Twinkl" pitchFamily="2" charset="0"/>
            </a:rPr>
            <a:t>Zanni</a:t>
          </a:r>
          <a:endParaRPr lang="en-GB" dirty="0">
            <a:latin typeface="Twinkl" pitchFamily="2" charset="0"/>
          </a:endParaRPr>
        </a:p>
        <a:p>
          <a:r>
            <a:rPr lang="en-GB">
              <a:latin typeface="Twinkl" pitchFamily="2" charset="0"/>
            </a:rPr>
            <a:t>Magnifico</a:t>
          </a:r>
          <a:endParaRPr lang="en-GB" dirty="0">
            <a:latin typeface="Twinkl" pitchFamily="2" charset="0"/>
          </a:endParaRPr>
        </a:p>
        <a:p>
          <a:r>
            <a:rPr lang="en-GB" dirty="0" err="1">
              <a:latin typeface="Twinkl" pitchFamily="2" charset="0"/>
            </a:rPr>
            <a:t>Columbino</a:t>
          </a:r>
          <a:endParaRPr lang="en-GB" dirty="0">
            <a:latin typeface="Twinkl" pitchFamily="2" charset="0"/>
          </a:endParaRPr>
        </a:p>
        <a:p>
          <a:r>
            <a:rPr lang="en-GB" dirty="0">
              <a:latin typeface="Twinkl" pitchFamily="2" charset="0"/>
            </a:rPr>
            <a:t>Punchinello</a:t>
          </a:r>
        </a:p>
        <a:p>
          <a:endParaRPr lang="en-GB" dirty="0">
            <a:latin typeface="Twinkl" pitchFamily="2" charset="0"/>
          </a:endParaRPr>
        </a:p>
      </dgm:t>
    </dgm:pt>
    <dgm:pt modelId="{8142CC8E-20DA-4FD6-8E22-BF904CD9724D}" type="parTrans" cxnId="{6DCEF08F-B76F-46B8-83CD-F3EA18EE210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159C409D-4F40-40CB-A883-4E21F3A47391}" type="sibTrans" cxnId="{6DCEF08F-B76F-46B8-83CD-F3EA18EE2109}">
      <dgm:prSet/>
      <dgm:spPr/>
      <dgm:t>
        <a:bodyPr/>
        <a:lstStyle/>
        <a:p>
          <a:endParaRPr lang="en-GB"/>
        </a:p>
      </dgm:t>
    </dgm:pt>
    <dgm:pt modelId="{B5CF02A3-83FE-4DD5-8883-1B3FA100D9E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Pace</a:t>
          </a:r>
        </a:p>
      </dgm:t>
    </dgm:pt>
    <dgm:pt modelId="{1A3091C9-5A38-43E3-AD59-3787E3FEB334}" type="parTrans" cxnId="{575F30AC-ACAF-483E-A4D2-8C061BA55F7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6B06D94-C6A1-4933-87AA-3AF2912557A2}" type="sibTrans" cxnId="{575F30AC-ACAF-483E-A4D2-8C061BA55F77}">
      <dgm:prSet/>
      <dgm:spPr/>
      <dgm:t>
        <a:bodyPr/>
        <a:lstStyle/>
        <a:p>
          <a:endParaRPr lang="en-GB"/>
        </a:p>
      </dgm:t>
    </dgm:pt>
    <dgm:pt modelId="{456D7FBF-0A6C-473E-8539-4745DFC0194F}">
      <dgm:prSet/>
      <dgm:spPr/>
      <dgm:t>
        <a:bodyPr/>
        <a:lstStyle/>
        <a:p>
          <a:r>
            <a:rPr lang="en-GB" dirty="0">
              <a:latin typeface="Twinkl" pitchFamily="2" charset="0"/>
            </a:rPr>
            <a:t>Volume</a:t>
          </a:r>
        </a:p>
      </dgm:t>
    </dgm:pt>
    <dgm:pt modelId="{9227D42E-8418-4A40-B6FE-E8C424C36557}" type="parTrans" cxnId="{2C36C5D1-CAA4-4718-A2F2-EBE02AF65C3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79D3ABA-930E-4969-8297-4813D949D354}" type="sibTrans" cxnId="{2C36C5D1-CAA4-4718-A2F2-EBE02AF65C38}">
      <dgm:prSet/>
      <dgm:spPr/>
      <dgm:t>
        <a:bodyPr/>
        <a:lstStyle/>
        <a:p>
          <a:endParaRPr lang="en-GB"/>
        </a:p>
      </dgm:t>
    </dgm:pt>
    <dgm:pt modelId="{F0CECF7D-E6BE-42B6-800B-E35DEA3DB0F8}">
      <dgm:prSet/>
      <dgm:spPr/>
      <dgm:t>
        <a:bodyPr/>
        <a:lstStyle/>
        <a:p>
          <a:r>
            <a:rPr lang="en-GB" dirty="0">
              <a:latin typeface="Twinkl" pitchFamily="2" charset="0"/>
            </a:rPr>
            <a:t>Expression</a:t>
          </a:r>
        </a:p>
      </dgm:t>
    </dgm:pt>
    <dgm:pt modelId="{B8D8C51A-A6CB-426F-A6C4-1CB502068F19}" type="parTrans" cxnId="{A0C5DE04-FD66-4972-9149-10107D54E13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17B6172C-798B-41F4-9591-D3DB89A5DEC0}" type="sibTrans" cxnId="{A0C5DE04-FD66-4972-9149-10107D54E139}">
      <dgm:prSet/>
      <dgm:spPr/>
      <dgm:t>
        <a:bodyPr/>
        <a:lstStyle/>
        <a:p>
          <a:endParaRPr lang="en-GB"/>
        </a:p>
      </dgm:t>
    </dgm:pt>
    <dgm:pt modelId="{9597D7A4-E4FD-4B04-82A9-6E08FD1409FD}">
      <dgm:prSet/>
      <dgm:spPr/>
      <dgm:t>
        <a:bodyPr/>
        <a:lstStyle/>
        <a:p>
          <a:r>
            <a:rPr lang="en-GB" dirty="0">
              <a:latin typeface="Twinkl" pitchFamily="2" charset="0"/>
            </a:rPr>
            <a:t>Impact on audience</a:t>
          </a:r>
        </a:p>
      </dgm:t>
    </dgm:pt>
    <dgm:pt modelId="{CB546CBE-FFC6-4219-83E1-4E18CB279F84}" type="parTrans" cxnId="{05078C1E-B6D3-4757-97C9-AA84C838468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19CF7EF-98C6-4230-B8AA-BFCC3B59163D}" type="sibTrans" cxnId="{05078C1E-B6D3-4757-97C9-AA84C8384687}">
      <dgm:prSet/>
      <dgm:spPr/>
      <dgm:t>
        <a:bodyPr/>
        <a:lstStyle/>
        <a:p>
          <a:endParaRPr lang="en-GB"/>
        </a:p>
      </dgm:t>
    </dgm:pt>
    <dgm:pt modelId="{4507ED22-72AF-481F-A0FB-8EE4ECE2B2B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Use of Commedia skills</a:t>
          </a:r>
        </a:p>
      </dgm:t>
    </dgm:pt>
    <dgm:pt modelId="{D2F85B88-3DF6-4B98-B971-02AAB59919D7}" type="parTrans" cxnId="{0AE21AD2-2B8B-4BB9-A494-1445D704439A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2A0CD5D-BEB6-4CA4-B210-D82D3CB410E4}" type="sibTrans" cxnId="{0AE21AD2-2B8B-4BB9-A494-1445D704439A}">
      <dgm:prSet/>
      <dgm:spPr/>
      <dgm:t>
        <a:bodyPr/>
        <a:lstStyle/>
        <a:p>
          <a:endParaRPr lang="en-GB"/>
        </a:p>
      </dgm:t>
    </dgm:pt>
    <dgm:pt modelId="{C162CA80-D156-4125-95F4-64D7C5DB7306}">
      <dgm:prSet/>
      <dgm:spPr/>
      <dgm:t>
        <a:bodyPr/>
        <a:lstStyle/>
        <a:p>
          <a:r>
            <a:rPr lang="en-GB" dirty="0">
              <a:latin typeface="Twinkl" pitchFamily="2" charset="0"/>
            </a:rPr>
            <a:t>Mime</a:t>
          </a:r>
        </a:p>
      </dgm:t>
    </dgm:pt>
    <dgm:pt modelId="{C970DF93-F05D-4241-9FAC-11BBB50B069A}" type="parTrans" cxnId="{8AA68F92-B493-4382-82A0-B75841F5B16C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261B7A5-608A-4D19-B061-2A3EE281E37B}" type="sibTrans" cxnId="{8AA68F92-B493-4382-82A0-B75841F5B16C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5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5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2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1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1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2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1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1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2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1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1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46AA4218-6798-4B93-B09E-9D18516C59B3}" type="pres">
      <dgm:prSet presAssocID="{C970DF93-F05D-4241-9FAC-11BBB50B069A}" presName="Name37" presStyleLbl="parChTrans1D3" presStyleIdx="3" presStyleCnt="22"/>
      <dgm:spPr/>
    </dgm:pt>
    <dgm:pt modelId="{F67B13B9-0D39-452E-966C-4A523B37B4A6}" type="pres">
      <dgm:prSet presAssocID="{C162CA80-D156-4125-95F4-64D7C5DB7306}" presName="hierRoot2" presStyleCnt="0">
        <dgm:presLayoutVars>
          <dgm:hierBranch val="init"/>
        </dgm:presLayoutVars>
      </dgm:prSet>
      <dgm:spPr/>
    </dgm:pt>
    <dgm:pt modelId="{3AEC4241-71C3-4A38-A0A9-16BBDCEF4AF4}" type="pres">
      <dgm:prSet presAssocID="{C162CA80-D156-4125-95F4-64D7C5DB7306}" presName="rootComposite" presStyleCnt="0"/>
      <dgm:spPr/>
    </dgm:pt>
    <dgm:pt modelId="{E9D23B5C-32FB-4E01-9E9D-B53E765944C0}" type="pres">
      <dgm:prSet presAssocID="{C162CA80-D156-4125-95F4-64D7C5DB7306}" presName="rootText" presStyleLbl="node3" presStyleIdx="3" presStyleCnt="21">
        <dgm:presLayoutVars>
          <dgm:chPref val="3"/>
        </dgm:presLayoutVars>
      </dgm:prSet>
      <dgm:spPr/>
    </dgm:pt>
    <dgm:pt modelId="{C7825093-7ABA-40BC-81B2-6B12DD2DA9FE}" type="pres">
      <dgm:prSet presAssocID="{C162CA80-D156-4125-95F4-64D7C5DB7306}" presName="rootConnector" presStyleLbl="node3" presStyleIdx="3" presStyleCnt="21"/>
      <dgm:spPr/>
    </dgm:pt>
    <dgm:pt modelId="{5AC7BD4E-7933-4E7B-80ED-919CF068506D}" type="pres">
      <dgm:prSet presAssocID="{C162CA80-D156-4125-95F4-64D7C5DB7306}" presName="hierChild4" presStyleCnt="0"/>
      <dgm:spPr/>
    </dgm:pt>
    <dgm:pt modelId="{7173E692-5272-4EBD-A71D-7E593CBB2C1C}" type="pres">
      <dgm:prSet presAssocID="{C162CA80-D156-4125-95F4-64D7C5DB730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CDFF8EA7-3448-4303-B4B8-8667726F7D54}" type="pres">
      <dgm:prSet presAssocID="{8142CC8E-20DA-4FD6-8E22-BF904CD9724D}" presName="Name111" presStyleLbl="parChTrans1D3" presStyleIdx="4" presStyleCnt="22"/>
      <dgm:spPr/>
    </dgm:pt>
    <dgm:pt modelId="{7F2A11F4-5970-4E84-B4F1-7593BCF237E2}" type="pres">
      <dgm:prSet presAssocID="{A876E1E6-3DD2-4ABE-A9BA-600C0C655DF8}" presName="hierRoot3" presStyleCnt="0">
        <dgm:presLayoutVars>
          <dgm:hierBranch val="init"/>
        </dgm:presLayoutVars>
      </dgm:prSet>
      <dgm:spPr/>
    </dgm:pt>
    <dgm:pt modelId="{FF2765A7-7AAA-4CC2-A96F-83913CAFDD0D}" type="pres">
      <dgm:prSet presAssocID="{A876E1E6-3DD2-4ABE-A9BA-600C0C655DF8}" presName="rootComposite3" presStyleCnt="0"/>
      <dgm:spPr/>
    </dgm:pt>
    <dgm:pt modelId="{67DF71A9-03F2-423A-83B8-839954FD7816}" type="pres">
      <dgm:prSet presAssocID="{A876E1E6-3DD2-4ABE-A9BA-600C0C655DF8}" presName="rootText3" presStyleLbl="asst2" presStyleIdx="0" presStyleCnt="1" custScaleX="75927" custScaleY="322564">
        <dgm:presLayoutVars>
          <dgm:chPref val="3"/>
        </dgm:presLayoutVars>
      </dgm:prSet>
      <dgm:spPr/>
    </dgm:pt>
    <dgm:pt modelId="{C6112239-FB57-4D97-BAAB-DA05E78F314F}" type="pres">
      <dgm:prSet presAssocID="{A876E1E6-3DD2-4ABE-A9BA-600C0C655DF8}" presName="rootConnector3" presStyleLbl="asst2" presStyleIdx="0" presStyleCnt="1"/>
      <dgm:spPr/>
    </dgm:pt>
    <dgm:pt modelId="{130D378D-3D81-447F-998F-6F022D7C02FA}" type="pres">
      <dgm:prSet presAssocID="{A876E1E6-3DD2-4ABE-A9BA-600C0C655DF8}" presName="hierChild6" presStyleCnt="0"/>
      <dgm:spPr/>
    </dgm:pt>
    <dgm:pt modelId="{D23C63CD-EC5D-468D-A1BE-4D9DBAC76B9D}" type="pres">
      <dgm:prSet presAssocID="{A876E1E6-3DD2-4ABE-A9BA-600C0C655DF8}" presName="hierChild7" presStyleCnt="0"/>
      <dgm:spPr/>
    </dgm:pt>
    <dgm:pt modelId="{3EA47A45-2456-425B-989C-BB39A48B6D28}" type="pres">
      <dgm:prSet presAssocID="{7AB20C17-7B10-41C3-9F9D-173470D4EEE2}" presName="Name37" presStyleLbl="parChTrans1D2" presStyleIdx="1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5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5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5" presStyleCnt="22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4" presStyleCnt="21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4" presStyleCnt="21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6" presStyleCnt="22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5" presStyleCnt="21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5" presStyleCnt="21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7" presStyleCnt="22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6" presStyleCnt="21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6" presStyleCnt="21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D845093D-CEB3-43E4-AEA8-E32F35471325}" type="pres">
      <dgm:prSet presAssocID="{1A3091C9-5A38-43E3-AD59-3787E3FEB334}" presName="Name37" presStyleLbl="parChTrans1D3" presStyleIdx="8" presStyleCnt="22"/>
      <dgm:spPr/>
    </dgm:pt>
    <dgm:pt modelId="{1A86AD3C-CB9E-4010-8FD4-5CB38EA8E09F}" type="pres">
      <dgm:prSet presAssocID="{B5CF02A3-83FE-4DD5-8883-1B3FA100D9EA}" presName="hierRoot2" presStyleCnt="0">
        <dgm:presLayoutVars>
          <dgm:hierBranch val="init"/>
        </dgm:presLayoutVars>
      </dgm:prSet>
      <dgm:spPr/>
    </dgm:pt>
    <dgm:pt modelId="{0CF5F740-6D9C-43B5-BF03-9CFCFBB5AA83}" type="pres">
      <dgm:prSet presAssocID="{B5CF02A3-83FE-4DD5-8883-1B3FA100D9EA}" presName="rootComposite" presStyleCnt="0"/>
      <dgm:spPr/>
    </dgm:pt>
    <dgm:pt modelId="{E51930B0-1833-496E-8EA4-AA899145D352}" type="pres">
      <dgm:prSet presAssocID="{B5CF02A3-83FE-4DD5-8883-1B3FA100D9EA}" presName="rootText" presStyleLbl="node3" presStyleIdx="7" presStyleCnt="21">
        <dgm:presLayoutVars>
          <dgm:chPref val="3"/>
        </dgm:presLayoutVars>
      </dgm:prSet>
      <dgm:spPr/>
    </dgm:pt>
    <dgm:pt modelId="{320BBF66-339C-4C53-ABD7-6555E119DA9D}" type="pres">
      <dgm:prSet presAssocID="{B5CF02A3-83FE-4DD5-8883-1B3FA100D9EA}" presName="rootConnector" presStyleLbl="node3" presStyleIdx="7" presStyleCnt="21"/>
      <dgm:spPr/>
    </dgm:pt>
    <dgm:pt modelId="{45AA21C0-92A9-44BF-999B-CEA600DB91A9}" type="pres">
      <dgm:prSet presAssocID="{B5CF02A3-83FE-4DD5-8883-1B3FA100D9EA}" presName="hierChild4" presStyleCnt="0"/>
      <dgm:spPr/>
    </dgm:pt>
    <dgm:pt modelId="{710A0A7E-E81E-41F4-A8CC-54B39B96E003}" type="pres">
      <dgm:prSet presAssocID="{B5CF02A3-83FE-4DD5-8883-1B3FA100D9EA}" presName="hierChild5" presStyleCnt="0"/>
      <dgm:spPr/>
    </dgm:pt>
    <dgm:pt modelId="{2C27A338-FD35-4ED8-992B-736012E53DA4}" type="pres">
      <dgm:prSet presAssocID="{9227D42E-8418-4A40-B6FE-E8C424C36557}" presName="Name37" presStyleLbl="parChTrans1D3" presStyleIdx="9" presStyleCnt="22"/>
      <dgm:spPr/>
    </dgm:pt>
    <dgm:pt modelId="{EC4140C6-9AFE-4B5C-B87C-68103A15FE55}" type="pres">
      <dgm:prSet presAssocID="{456D7FBF-0A6C-473E-8539-4745DFC0194F}" presName="hierRoot2" presStyleCnt="0">
        <dgm:presLayoutVars>
          <dgm:hierBranch val="init"/>
        </dgm:presLayoutVars>
      </dgm:prSet>
      <dgm:spPr/>
    </dgm:pt>
    <dgm:pt modelId="{2E42283A-6DA6-48D4-A4AC-57EC60D9C175}" type="pres">
      <dgm:prSet presAssocID="{456D7FBF-0A6C-473E-8539-4745DFC0194F}" presName="rootComposite" presStyleCnt="0"/>
      <dgm:spPr/>
    </dgm:pt>
    <dgm:pt modelId="{2A330B32-CFF7-48CF-8506-2C0819E586C3}" type="pres">
      <dgm:prSet presAssocID="{456D7FBF-0A6C-473E-8539-4745DFC0194F}" presName="rootText" presStyleLbl="node3" presStyleIdx="8" presStyleCnt="21">
        <dgm:presLayoutVars>
          <dgm:chPref val="3"/>
        </dgm:presLayoutVars>
      </dgm:prSet>
      <dgm:spPr/>
    </dgm:pt>
    <dgm:pt modelId="{E4E1757D-645E-4A9B-93BB-B9E209D2E708}" type="pres">
      <dgm:prSet presAssocID="{456D7FBF-0A6C-473E-8539-4745DFC0194F}" presName="rootConnector" presStyleLbl="node3" presStyleIdx="8" presStyleCnt="21"/>
      <dgm:spPr/>
    </dgm:pt>
    <dgm:pt modelId="{3EAAE37C-5EE0-4024-99E8-CB084D769D6E}" type="pres">
      <dgm:prSet presAssocID="{456D7FBF-0A6C-473E-8539-4745DFC0194F}" presName="hierChild4" presStyleCnt="0"/>
      <dgm:spPr/>
    </dgm:pt>
    <dgm:pt modelId="{D4F867BA-DA15-4AF0-BCA3-67D7E3E55F45}" type="pres">
      <dgm:prSet presAssocID="{456D7FBF-0A6C-473E-8539-4745DFC0194F}" presName="hierChild5" presStyleCnt="0"/>
      <dgm:spPr/>
    </dgm:pt>
    <dgm:pt modelId="{B37F127C-6FBA-4D9A-96F4-2E46B3479779}" type="pres">
      <dgm:prSet presAssocID="{B8D8C51A-A6CB-426F-A6C4-1CB502068F19}" presName="Name37" presStyleLbl="parChTrans1D3" presStyleIdx="10" presStyleCnt="22"/>
      <dgm:spPr/>
    </dgm:pt>
    <dgm:pt modelId="{E7BF3B4A-886A-4CF9-80E7-DDECC1A9C584}" type="pres">
      <dgm:prSet presAssocID="{F0CECF7D-E6BE-42B6-800B-E35DEA3DB0F8}" presName="hierRoot2" presStyleCnt="0">
        <dgm:presLayoutVars>
          <dgm:hierBranch val="init"/>
        </dgm:presLayoutVars>
      </dgm:prSet>
      <dgm:spPr/>
    </dgm:pt>
    <dgm:pt modelId="{22EA37C6-B400-491C-B3C3-1768314E0077}" type="pres">
      <dgm:prSet presAssocID="{F0CECF7D-E6BE-42B6-800B-E35DEA3DB0F8}" presName="rootComposite" presStyleCnt="0"/>
      <dgm:spPr/>
    </dgm:pt>
    <dgm:pt modelId="{0080719E-DA0D-4943-9003-089E32BE77C0}" type="pres">
      <dgm:prSet presAssocID="{F0CECF7D-E6BE-42B6-800B-E35DEA3DB0F8}" presName="rootText" presStyleLbl="node3" presStyleIdx="9" presStyleCnt="21">
        <dgm:presLayoutVars>
          <dgm:chPref val="3"/>
        </dgm:presLayoutVars>
      </dgm:prSet>
      <dgm:spPr/>
    </dgm:pt>
    <dgm:pt modelId="{BB2B9E87-490D-4E8B-9D85-B0544855C8FA}" type="pres">
      <dgm:prSet presAssocID="{F0CECF7D-E6BE-42B6-800B-E35DEA3DB0F8}" presName="rootConnector" presStyleLbl="node3" presStyleIdx="9" presStyleCnt="21"/>
      <dgm:spPr/>
    </dgm:pt>
    <dgm:pt modelId="{696BFFC8-92C3-470F-B454-7C7E01EEF0AE}" type="pres">
      <dgm:prSet presAssocID="{F0CECF7D-E6BE-42B6-800B-E35DEA3DB0F8}" presName="hierChild4" presStyleCnt="0"/>
      <dgm:spPr/>
    </dgm:pt>
    <dgm:pt modelId="{D405633C-B34F-49E0-A35D-99566B2C0DF4}" type="pres">
      <dgm:prSet presAssocID="{F0CECF7D-E6BE-42B6-800B-E35DEA3DB0F8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5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5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1" presStyleCnt="22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0" presStyleCnt="21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0" presStyleCnt="21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2" presStyleCnt="22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1" presStyleCnt="21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1" presStyleCnt="21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3" presStyleCnt="22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2" presStyleCnt="21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2" presStyleCnt="21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C29A822F-6826-45A1-A90E-4C1DA15A6D0F}" type="pres">
      <dgm:prSet presAssocID="{FDE9F08B-D2D2-4AF0-8E86-425B0E0B59B0}" presName="Name37" presStyleLbl="parChTrans1D2" presStyleIdx="3" presStyleCnt="6"/>
      <dgm:spPr/>
    </dgm:pt>
    <dgm:pt modelId="{416475C2-9BF0-4F2F-A6A2-5D33852BC564}" type="pres">
      <dgm:prSet presAssocID="{D29EE25C-C410-43C3-8F10-E3F19B8F0C5D}" presName="hierRoot2" presStyleCnt="0">
        <dgm:presLayoutVars>
          <dgm:hierBranch val="init"/>
        </dgm:presLayoutVars>
      </dgm:prSet>
      <dgm:spPr/>
    </dgm:pt>
    <dgm:pt modelId="{8BB3AB2A-5A04-414D-A8CA-EA9EBD8A8C65}" type="pres">
      <dgm:prSet presAssocID="{D29EE25C-C410-43C3-8F10-E3F19B8F0C5D}" presName="rootComposite" presStyleCnt="0"/>
      <dgm:spPr/>
    </dgm:pt>
    <dgm:pt modelId="{4D8FE8CF-2A84-4BDB-BC2A-4D02EFE355CF}" type="pres">
      <dgm:prSet presAssocID="{D29EE25C-C410-43C3-8F10-E3F19B8F0C5D}" presName="rootText" presStyleLbl="node2" presStyleIdx="3" presStyleCnt="5">
        <dgm:presLayoutVars>
          <dgm:chPref val="3"/>
        </dgm:presLayoutVars>
      </dgm:prSet>
      <dgm:spPr/>
    </dgm:pt>
    <dgm:pt modelId="{53049717-784C-464F-9D92-26B144516086}" type="pres">
      <dgm:prSet presAssocID="{D29EE25C-C410-43C3-8F10-E3F19B8F0C5D}" presName="rootConnector" presStyleLbl="node2" presStyleIdx="3" presStyleCnt="5"/>
      <dgm:spPr/>
    </dgm:pt>
    <dgm:pt modelId="{FCB1C66F-3A7F-4CF5-A595-0B0D738EEEF9}" type="pres">
      <dgm:prSet presAssocID="{D29EE25C-C410-43C3-8F10-E3F19B8F0C5D}" presName="hierChild4" presStyleCnt="0"/>
      <dgm:spPr/>
    </dgm:pt>
    <dgm:pt modelId="{4E1BC158-A7D4-4FD5-8CD4-7E2DC3901995}" type="pres">
      <dgm:prSet presAssocID="{867804DF-3289-43C8-B9E9-E3C5373F75EE}" presName="Name37" presStyleLbl="parChTrans1D3" presStyleIdx="14" presStyleCnt="22"/>
      <dgm:spPr/>
    </dgm:pt>
    <dgm:pt modelId="{23B60BF5-949F-4968-8626-8217C46348B4}" type="pres">
      <dgm:prSet presAssocID="{D5CC7125-4FFD-4D56-8901-C402C27191A0}" presName="hierRoot2" presStyleCnt="0">
        <dgm:presLayoutVars>
          <dgm:hierBranch val="init"/>
        </dgm:presLayoutVars>
      </dgm:prSet>
      <dgm:spPr/>
    </dgm:pt>
    <dgm:pt modelId="{B03303D7-D72C-40B9-9D70-480E30C60B20}" type="pres">
      <dgm:prSet presAssocID="{D5CC7125-4FFD-4D56-8901-C402C27191A0}" presName="rootComposite" presStyleCnt="0"/>
      <dgm:spPr/>
    </dgm:pt>
    <dgm:pt modelId="{53176077-D1A6-4BE7-B35C-974870AEC4B7}" type="pres">
      <dgm:prSet presAssocID="{D5CC7125-4FFD-4D56-8901-C402C27191A0}" presName="rootText" presStyleLbl="node3" presStyleIdx="13" presStyleCnt="21">
        <dgm:presLayoutVars>
          <dgm:chPref val="3"/>
        </dgm:presLayoutVars>
      </dgm:prSet>
      <dgm:spPr/>
    </dgm:pt>
    <dgm:pt modelId="{1D3EE325-A78C-4B91-AD93-CEED26E3C3DB}" type="pres">
      <dgm:prSet presAssocID="{D5CC7125-4FFD-4D56-8901-C402C27191A0}" presName="rootConnector" presStyleLbl="node3" presStyleIdx="13" presStyleCnt="21"/>
      <dgm:spPr/>
    </dgm:pt>
    <dgm:pt modelId="{646562C3-65EB-442C-82FD-C4632A5F0929}" type="pres">
      <dgm:prSet presAssocID="{D5CC7125-4FFD-4D56-8901-C402C27191A0}" presName="hierChild4" presStyleCnt="0"/>
      <dgm:spPr/>
    </dgm:pt>
    <dgm:pt modelId="{642494A8-6161-403D-A72A-381678E449B8}" type="pres">
      <dgm:prSet presAssocID="{D5CC7125-4FFD-4D56-8901-C402C27191A0}" presName="hierChild5" presStyleCnt="0"/>
      <dgm:spPr/>
    </dgm:pt>
    <dgm:pt modelId="{81CEDFC9-5554-4DA3-A68F-FD6A4BC4BE47}" type="pres">
      <dgm:prSet presAssocID="{1167CD95-A289-4094-9A4D-ED295FB29439}" presName="Name37" presStyleLbl="parChTrans1D3" presStyleIdx="15" presStyleCnt="22"/>
      <dgm:spPr/>
    </dgm:pt>
    <dgm:pt modelId="{9374B321-B53A-44CE-B53E-11D19318F6E9}" type="pres">
      <dgm:prSet presAssocID="{02BA05DE-6C33-469B-A584-B9AD82903840}" presName="hierRoot2" presStyleCnt="0">
        <dgm:presLayoutVars>
          <dgm:hierBranch val="init"/>
        </dgm:presLayoutVars>
      </dgm:prSet>
      <dgm:spPr/>
    </dgm:pt>
    <dgm:pt modelId="{0DC24EC9-1881-4936-9956-0B2F090A0E31}" type="pres">
      <dgm:prSet presAssocID="{02BA05DE-6C33-469B-A584-B9AD82903840}" presName="rootComposite" presStyleCnt="0"/>
      <dgm:spPr/>
    </dgm:pt>
    <dgm:pt modelId="{AC95E4AE-C4FA-49B3-A3C0-BB61644161D4}" type="pres">
      <dgm:prSet presAssocID="{02BA05DE-6C33-469B-A584-B9AD82903840}" presName="rootText" presStyleLbl="node3" presStyleIdx="14" presStyleCnt="21">
        <dgm:presLayoutVars>
          <dgm:chPref val="3"/>
        </dgm:presLayoutVars>
      </dgm:prSet>
      <dgm:spPr/>
    </dgm:pt>
    <dgm:pt modelId="{A815D643-4AA3-4FE9-884F-6A8E7C5C05A9}" type="pres">
      <dgm:prSet presAssocID="{02BA05DE-6C33-469B-A584-B9AD82903840}" presName="rootConnector" presStyleLbl="node3" presStyleIdx="14" presStyleCnt="21"/>
      <dgm:spPr/>
    </dgm:pt>
    <dgm:pt modelId="{B3ACED04-A1A6-4E0C-9060-575B65DCC86E}" type="pres">
      <dgm:prSet presAssocID="{02BA05DE-6C33-469B-A584-B9AD82903840}" presName="hierChild4" presStyleCnt="0"/>
      <dgm:spPr/>
    </dgm:pt>
    <dgm:pt modelId="{E622FBF1-6D2E-4A0C-9793-4DF338C198CB}" type="pres">
      <dgm:prSet presAssocID="{02BA05DE-6C33-469B-A584-B9AD82903840}" presName="hierChild5" presStyleCnt="0"/>
      <dgm:spPr/>
    </dgm:pt>
    <dgm:pt modelId="{DCD76C76-8284-4D59-AF7D-AD8A7EC6121B}" type="pres">
      <dgm:prSet presAssocID="{49219AC3-E01D-4640-BB14-DE29EE08FA1B}" presName="Name37" presStyleLbl="parChTrans1D3" presStyleIdx="16" presStyleCnt="22"/>
      <dgm:spPr/>
    </dgm:pt>
    <dgm:pt modelId="{D7587FC4-FE98-4AD1-BDB2-07CEE1BF51EA}" type="pres">
      <dgm:prSet presAssocID="{7BBF811A-8913-43EF-A3EA-E1445ABBBEFA}" presName="hierRoot2" presStyleCnt="0">
        <dgm:presLayoutVars>
          <dgm:hierBranch val="init"/>
        </dgm:presLayoutVars>
      </dgm:prSet>
      <dgm:spPr/>
    </dgm:pt>
    <dgm:pt modelId="{842E3DA0-585E-4606-8169-89CFCF2065FD}" type="pres">
      <dgm:prSet presAssocID="{7BBF811A-8913-43EF-A3EA-E1445ABBBEFA}" presName="rootComposite" presStyleCnt="0"/>
      <dgm:spPr/>
    </dgm:pt>
    <dgm:pt modelId="{586AB83D-BF57-43DD-840D-944FA7439F16}" type="pres">
      <dgm:prSet presAssocID="{7BBF811A-8913-43EF-A3EA-E1445ABBBEFA}" presName="rootText" presStyleLbl="node3" presStyleIdx="15" presStyleCnt="21">
        <dgm:presLayoutVars>
          <dgm:chPref val="3"/>
        </dgm:presLayoutVars>
      </dgm:prSet>
      <dgm:spPr/>
    </dgm:pt>
    <dgm:pt modelId="{A54E2558-47A0-493E-86C2-69B08888E2E5}" type="pres">
      <dgm:prSet presAssocID="{7BBF811A-8913-43EF-A3EA-E1445ABBBEFA}" presName="rootConnector" presStyleLbl="node3" presStyleIdx="15" presStyleCnt="21"/>
      <dgm:spPr/>
    </dgm:pt>
    <dgm:pt modelId="{AE8A7127-E7E4-4E40-8F17-1E2030179F8A}" type="pres">
      <dgm:prSet presAssocID="{7BBF811A-8913-43EF-A3EA-E1445ABBBEFA}" presName="hierChild4" presStyleCnt="0"/>
      <dgm:spPr/>
    </dgm:pt>
    <dgm:pt modelId="{73120975-173B-44B0-B1CC-6882762FCC37}" type="pres">
      <dgm:prSet presAssocID="{7BBF811A-8913-43EF-A3EA-E1445ABBBEFA}" presName="hierChild5" presStyleCnt="0"/>
      <dgm:spPr/>
    </dgm:pt>
    <dgm:pt modelId="{8A570544-1C43-4732-84B6-D008C3EB8A03}" type="pres">
      <dgm:prSet presAssocID="{CB546CBE-FFC6-4219-83E1-4E18CB279F84}" presName="Name37" presStyleLbl="parChTrans1D3" presStyleIdx="17" presStyleCnt="22"/>
      <dgm:spPr/>
    </dgm:pt>
    <dgm:pt modelId="{907C2420-C457-4B4B-B136-29F9AD23C6CB}" type="pres">
      <dgm:prSet presAssocID="{9597D7A4-E4FD-4B04-82A9-6E08FD1409FD}" presName="hierRoot2" presStyleCnt="0">
        <dgm:presLayoutVars>
          <dgm:hierBranch val="init"/>
        </dgm:presLayoutVars>
      </dgm:prSet>
      <dgm:spPr/>
    </dgm:pt>
    <dgm:pt modelId="{89E2C0D4-A980-4437-A4DF-4D146B6ED465}" type="pres">
      <dgm:prSet presAssocID="{9597D7A4-E4FD-4B04-82A9-6E08FD1409FD}" presName="rootComposite" presStyleCnt="0"/>
      <dgm:spPr/>
    </dgm:pt>
    <dgm:pt modelId="{71E3DAB8-5743-4A57-B04E-D9684B70FD17}" type="pres">
      <dgm:prSet presAssocID="{9597D7A4-E4FD-4B04-82A9-6E08FD1409FD}" presName="rootText" presStyleLbl="node3" presStyleIdx="16" presStyleCnt="21">
        <dgm:presLayoutVars>
          <dgm:chPref val="3"/>
        </dgm:presLayoutVars>
      </dgm:prSet>
      <dgm:spPr/>
    </dgm:pt>
    <dgm:pt modelId="{098CF87F-0AC1-4834-A07A-9B446BD3F2AB}" type="pres">
      <dgm:prSet presAssocID="{9597D7A4-E4FD-4B04-82A9-6E08FD1409FD}" presName="rootConnector" presStyleLbl="node3" presStyleIdx="16" presStyleCnt="21"/>
      <dgm:spPr/>
    </dgm:pt>
    <dgm:pt modelId="{F8CC97AE-21AC-421D-842A-3B11836F7D3D}" type="pres">
      <dgm:prSet presAssocID="{9597D7A4-E4FD-4B04-82A9-6E08FD1409FD}" presName="hierChild4" presStyleCnt="0"/>
      <dgm:spPr/>
    </dgm:pt>
    <dgm:pt modelId="{D147A602-A513-4EE3-ACF6-35A3F8FECE91}" type="pres">
      <dgm:prSet presAssocID="{9597D7A4-E4FD-4B04-82A9-6E08FD1409FD}" presName="hierChild5" presStyleCnt="0"/>
      <dgm:spPr/>
    </dgm:pt>
    <dgm:pt modelId="{7BF51553-194F-431D-AF78-5097380A079F}" type="pres">
      <dgm:prSet presAssocID="{D29EE25C-C410-43C3-8F10-E3F19B8F0C5D}" presName="hierChild5" presStyleCnt="0"/>
      <dgm:spPr/>
    </dgm:pt>
    <dgm:pt modelId="{909F14BB-28F8-4212-ABD1-76132CCE57E6}" type="pres">
      <dgm:prSet presAssocID="{6A67E5A1-5ECA-4B88-B988-4FC9D7852107}" presName="Name37" presStyleLbl="parChTrans1D2" presStyleIdx="4" presStyleCnt="6"/>
      <dgm:spPr/>
    </dgm:pt>
    <dgm:pt modelId="{323E791D-C5DA-4B0B-9146-B10913B6117B}" type="pres">
      <dgm:prSet presAssocID="{B8103B51-6DCE-49B5-95AE-2447CAC69B5A}" presName="hierRoot2" presStyleCnt="0">
        <dgm:presLayoutVars>
          <dgm:hierBranch val="init"/>
        </dgm:presLayoutVars>
      </dgm:prSet>
      <dgm:spPr/>
    </dgm:pt>
    <dgm:pt modelId="{E16FCF9F-9CF8-48CB-9858-2E6748A1713A}" type="pres">
      <dgm:prSet presAssocID="{B8103B51-6DCE-49B5-95AE-2447CAC69B5A}" presName="rootComposite" presStyleCnt="0"/>
      <dgm:spPr/>
    </dgm:pt>
    <dgm:pt modelId="{72ED526B-7EBF-4087-9B72-47D0C74449E7}" type="pres">
      <dgm:prSet presAssocID="{B8103B51-6DCE-49B5-95AE-2447CAC69B5A}" presName="rootText" presStyleLbl="node2" presStyleIdx="4" presStyleCnt="5">
        <dgm:presLayoutVars>
          <dgm:chPref val="3"/>
        </dgm:presLayoutVars>
      </dgm:prSet>
      <dgm:spPr/>
    </dgm:pt>
    <dgm:pt modelId="{B141EB43-08A7-440D-8F0A-05E451B5A5F0}" type="pres">
      <dgm:prSet presAssocID="{B8103B51-6DCE-49B5-95AE-2447CAC69B5A}" presName="rootConnector" presStyleLbl="node2" presStyleIdx="4" presStyleCnt="5"/>
      <dgm:spPr/>
    </dgm:pt>
    <dgm:pt modelId="{14E814D1-D41C-4836-B279-DC860444D689}" type="pres">
      <dgm:prSet presAssocID="{B8103B51-6DCE-49B5-95AE-2447CAC69B5A}" presName="hierChild4" presStyleCnt="0"/>
      <dgm:spPr/>
    </dgm:pt>
    <dgm:pt modelId="{E7F9A702-B8B8-4A3D-B565-80A2C40BB584}" type="pres">
      <dgm:prSet presAssocID="{8159D1A6-5E2C-40C4-A842-1D2083BB0B57}" presName="Name37" presStyleLbl="parChTrans1D3" presStyleIdx="18" presStyleCnt="22"/>
      <dgm:spPr/>
    </dgm:pt>
    <dgm:pt modelId="{96DB8E81-9B49-4ADC-B36C-3D6F29B94368}" type="pres">
      <dgm:prSet presAssocID="{12FA57E8-C13E-48D9-BE92-CD6FAC505544}" presName="hierRoot2" presStyleCnt="0">
        <dgm:presLayoutVars>
          <dgm:hierBranch val="init"/>
        </dgm:presLayoutVars>
      </dgm:prSet>
      <dgm:spPr/>
    </dgm:pt>
    <dgm:pt modelId="{F80E1059-833A-402F-BB1E-66E3D85493A0}" type="pres">
      <dgm:prSet presAssocID="{12FA57E8-C13E-48D9-BE92-CD6FAC505544}" presName="rootComposite" presStyleCnt="0"/>
      <dgm:spPr/>
    </dgm:pt>
    <dgm:pt modelId="{F30D94F1-0486-4B31-A49A-AD236D31DBDF}" type="pres">
      <dgm:prSet presAssocID="{12FA57E8-C13E-48D9-BE92-CD6FAC505544}" presName="rootText" presStyleLbl="node3" presStyleIdx="17" presStyleCnt="21">
        <dgm:presLayoutVars>
          <dgm:chPref val="3"/>
        </dgm:presLayoutVars>
      </dgm:prSet>
      <dgm:spPr/>
    </dgm:pt>
    <dgm:pt modelId="{56516DB7-18DB-482E-8FB7-5523E27EC13F}" type="pres">
      <dgm:prSet presAssocID="{12FA57E8-C13E-48D9-BE92-CD6FAC505544}" presName="rootConnector" presStyleLbl="node3" presStyleIdx="17" presStyleCnt="21"/>
      <dgm:spPr/>
    </dgm:pt>
    <dgm:pt modelId="{EB0E528C-8547-499C-A9E2-6FE172F53FF8}" type="pres">
      <dgm:prSet presAssocID="{12FA57E8-C13E-48D9-BE92-CD6FAC505544}" presName="hierChild4" presStyleCnt="0"/>
      <dgm:spPr/>
    </dgm:pt>
    <dgm:pt modelId="{329BC6E0-E8BE-4F80-AFBA-71112488CE25}" type="pres">
      <dgm:prSet presAssocID="{12FA57E8-C13E-48D9-BE92-CD6FAC505544}" presName="hierChild5" presStyleCnt="0"/>
      <dgm:spPr/>
    </dgm:pt>
    <dgm:pt modelId="{CC166AC9-C1A1-41AE-9AB8-6A3899E173D1}" type="pres">
      <dgm:prSet presAssocID="{26D02B1A-78F1-4E70-8E50-A53926813673}" presName="Name37" presStyleLbl="parChTrans1D3" presStyleIdx="19" presStyleCnt="22"/>
      <dgm:spPr/>
    </dgm:pt>
    <dgm:pt modelId="{191FD44C-289A-4025-8600-A9139530CA63}" type="pres">
      <dgm:prSet presAssocID="{3D35AC55-3158-44BB-A67A-17C8F53F763F}" presName="hierRoot2" presStyleCnt="0">
        <dgm:presLayoutVars>
          <dgm:hierBranch val="init"/>
        </dgm:presLayoutVars>
      </dgm:prSet>
      <dgm:spPr/>
    </dgm:pt>
    <dgm:pt modelId="{8674640D-24D2-4D5D-B28F-267DBCE1979B}" type="pres">
      <dgm:prSet presAssocID="{3D35AC55-3158-44BB-A67A-17C8F53F763F}" presName="rootComposite" presStyleCnt="0"/>
      <dgm:spPr/>
    </dgm:pt>
    <dgm:pt modelId="{548A2EB9-903A-45C9-95F4-3F93F12430EF}" type="pres">
      <dgm:prSet presAssocID="{3D35AC55-3158-44BB-A67A-17C8F53F763F}" presName="rootText" presStyleLbl="node3" presStyleIdx="18" presStyleCnt="21">
        <dgm:presLayoutVars>
          <dgm:chPref val="3"/>
        </dgm:presLayoutVars>
      </dgm:prSet>
      <dgm:spPr/>
    </dgm:pt>
    <dgm:pt modelId="{9D417AF7-8FB9-4FB5-8342-ACDBC899E119}" type="pres">
      <dgm:prSet presAssocID="{3D35AC55-3158-44BB-A67A-17C8F53F763F}" presName="rootConnector" presStyleLbl="node3" presStyleIdx="18" presStyleCnt="21"/>
      <dgm:spPr/>
    </dgm:pt>
    <dgm:pt modelId="{202AFDCB-7350-4EC2-BC3E-52007045F45D}" type="pres">
      <dgm:prSet presAssocID="{3D35AC55-3158-44BB-A67A-17C8F53F763F}" presName="hierChild4" presStyleCnt="0"/>
      <dgm:spPr/>
    </dgm:pt>
    <dgm:pt modelId="{5A711D83-3995-4F35-9A7C-5D9281FCA1F4}" type="pres">
      <dgm:prSet presAssocID="{3D35AC55-3158-44BB-A67A-17C8F53F763F}" presName="hierChild5" presStyleCnt="0"/>
      <dgm:spPr/>
    </dgm:pt>
    <dgm:pt modelId="{8F477102-C398-466D-B79E-A8F9CB62B59C}" type="pres">
      <dgm:prSet presAssocID="{E8076E8E-46C8-4F96-ADF5-DF1DC64D7923}" presName="Name37" presStyleLbl="parChTrans1D3" presStyleIdx="20" presStyleCnt="22"/>
      <dgm:spPr/>
    </dgm:pt>
    <dgm:pt modelId="{312B946F-6449-49D4-B3ED-52E7D37EC247}" type="pres">
      <dgm:prSet presAssocID="{04B3B418-ED32-4D5D-8E8B-14622CD3B464}" presName="hierRoot2" presStyleCnt="0">
        <dgm:presLayoutVars>
          <dgm:hierBranch val="init"/>
        </dgm:presLayoutVars>
      </dgm:prSet>
      <dgm:spPr/>
    </dgm:pt>
    <dgm:pt modelId="{C0BF7839-7375-4650-A722-8B3C1FD57881}" type="pres">
      <dgm:prSet presAssocID="{04B3B418-ED32-4D5D-8E8B-14622CD3B464}" presName="rootComposite" presStyleCnt="0"/>
      <dgm:spPr/>
    </dgm:pt>
    <dgm:pt modelId="{94D8E345-4E61-4FAB-8C77-B013839E3EAD}" type="pres">
      <dgm:prSet presAssocID="{04B3B418-ED32-4D5D-8E8B-14622CD3B464}" presName="rootText" presStyleLbl="node3" presStyleIdx="19" presStyleCnt="21">
        <dgm:presLayoutVars>
          <dgm:chPref val="3"/>
        </dgm:presLayoutVars>
      </dgm:prSet>
      <dgm:spPr/>
    </dgm:pt>
    <dgm:pt modelId="{EAAB5A86-5431-4A69-9593-04547AD076E0}" type="pres">
      <dgm:prSet presAssocID="{04B3B418-ED32-4D5D-8E8B-14622CD3B464}" presName="rootConnector" presStyleLbl="node3" presStyleIdx="19" presStyleCnt="21"/>
      <dgm:spPr/>
    </dgm:pt>
    <dgm:pt modelId="{B78B2485-CA08-486D-8E02-680D52BD6566}" type="pres">
      <dgm:prSet presAssocID="{04B3B418-ED32-4D5D-8E8B-14622CD3B464}" presName="hierChild4" presStyleCnt="0"/>
      <dgm:spPr/>
    </dgm:pt>
    <dgm:pt modelId="{D6DAFEAA-C882-4B0B-9ACE-93508EFD90A6}" type="pres">
      <dgm:prSet presAssocID="{04B3B418-ED32-4D5D-8E8B-14622CD3B464}" presName="hierChild5" presStyleCnt="0"/>
      <dgm:spPr/>
    </dgm:pt>
    <dgm:pt modelId="{641C06D3-570A-4AB8-A19E-73F34E6D7BFE}" type="pres">
      <dgm:prSet presAssocID="{D2F85B88-3DF6-4B98-B971-02AAB59919D7}" presName="Name37" presStyleLbl="parChTrans1D3" presStyleIdx="21" presStyleCnt="22"/>
      <dgm:spPr/>
    </dgm:pt>
    <dgm:pt modelId="{07DA23DA-3504-4185-9441-028AA3B49384}" type="pres">
      <dgm:prSet presAssocID="{4507ED22-72AF-481F-A0FB-8EE4ECE2B2BA}" presName="hierRoot2" presStyleCnt="0">
        <dgm:presLayoutVars>
          <dgm:hierBranch val="init"/>
        </dgm:presLayoutVars>
      </dgm:prSet>
      <dgm:spPr/>
    </dgm:pt>
    <dgm:pt modelId="{D71ADBDF-4CCC-4CD7-B65E-DB075693C5F5}" type="pres">
      <dgm:prSet presAssocID="{4507ED22-72AF-481F-A0FB-8EE4ECE2B2BA}" presName="rootComposite" presStyleCnt="0"/>
      <dgm:spPr/>
    </dgm:pt>
    <dgm:pt modelId="{ED35372A-C84D-4A09-B091-8D4D15B85224}" type="pres">
      <dgm:prSet presAssocID="{4507ED22-72AF-481F-A0FB-8EE4ECE2B2BA}" presName="rootText" presStyleLbl="node3" presStyleIdx="20" presStyleCnt="21">
        <dgm:presLayoutVars>
          <dgm:chPref val="3"/>
        </dgm:presLayoutVars>
      </dgm:prSet>
      <dgm:spPr/>
    </dgm:pt>
    <dgm:pt modelId="{47E0DF66-BE4F-436C-B3B0-F9DEF1687248}" type="pres">
      <dgm:prSet presAssocID="{4507ED22-72AF-481F-A0FB-8EE4ECE2B2BA}" presName="rootConnector" presStyleLbl="node3" presStyleIdx="20" presStyleCnt="21"/>
      <dgm:spPr/>
    </dgm:pt>
    <dgm:pt modelId="{6184E816-B32D-455A-A391-776B03B68E7C}" type="pres">
      <dgm:prSet presAssocID="{4507ED22-72AF-481F-A0FB-8EE4ECE2B2BA}" presName="hierChild4" presStyleCnt="0"/>
      <dgm:spPr/>
    </dgm:pt>
    <dgm:pt modelId="{2160D571-9C87-4F0E-88E7-E35FDFED6668}" type="pres">
      <dgm:prSet presAssocID="{4507ED22-72AF-481F-A0FB-8EE4ECE2B2BA}" presName="hierChild5" presStyleCnt="0"/>
      <dgm:spPr/>
    </dgm:pt>
    <dgm:pt modelId="{23CC41E7-8EBE-487B-ABB4-AEC4896DBFEE}" type="pres">
      <dgm:prSet presAssocID="{B8103B51-6DCE-49B5-95AE-2447CAC69B5A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5BA10E02-4442-45B8-BA8E-BA1634DC5942}" type="presOf" srcId="{04B3B418-ED32-4D5D-8E8B-14622CD3B464}" destId="{EAAB5A86-5431-4A69-9593-04547AD076E0}" srcOrd="1" destOrd="0" presId="urn:microsoft.com/office/officeart/2005/8/layout/orgChart1"/>
    <dgm:cxn modelId="{2FB77C03-BE55-48F3-BB4D-C84AF5C7940D}" type="presOf" srcId="{6A67E5A1-5ECA-4B88-B988-4FC9D7852107}" destId="{909F14BB-28F8-4212-ABD1-76132CCE57E6}" srcOrd="0" destOrd="0" presId="urn:microsoft.com/office/officeart/2005/8/layout/orgChart1"/>
    <dgm:cxn modelId="{C8200F04-2AA5-49E1-B2EC-81009D1736AD}" type="presOf" srcId="{02BA05DE-6C33-469B-A584-B9AD82903840}" destId="{A815D643-4AA3-4FE9-884F-6A8E7C5C05A9}" srcOrd="1" destOrd="0" presId="urn:microsoft.com/office/officeart/2005/8/layout/orgChart1"/>
    <dgm:cxn modelId="{A0C5DE04-FD66-4972-9149-10107D54E139}" srcId="{914D0B9F-FA52-4B72-868A-FBC103526FEB}" destId="{F0CECF7D-E6BE-42B6-800B-E35DEA3DB0F8}" srcOrd="5" destOrd="0" parTransId="{B8D8C51A-A6CB-426F-A6C4-1CB502068F19}" sibTransId="{17B6172C-798B-41F4-9591-D3DB89A5DEC0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71BF6608-163E-4BDA-BDC0-DF15D2A35E83}" type="presOf" srcId="{1167CD95-A289-4094-9A4D-ED295FB29439}" destId="{81CEDFC9-5554-4DA3-A68F-FD6A4BC4BE47}" srcOrd="0" destOrd="0" presId="urn:microsoft.com/office/officeart/2005/8/layout/orgChart1"/>
    <dgm:cxn modelId="{97E5730B-C137-40DE-AFCD-B6563BFD6227}" type="presOf" srcId="{D29EE25C-C410-43C3-8F10-E3F19B8F0C5D}" destId="{53049717-784C-464F-9D92-26B144516086}" srcOrd="1" destOrd="0" presId="urn:microsoft.com/office/officeart/2005/8/layout/orgChart1"/>
    <dgm:cxn modelId="{535D1A0E-FD2F-4012-96E5-FFF208BE3D74}" srcId="{D29EE25C-C410-43C3-8F10-E3F19B8F0C5D}" destId="{D5CC7125-4FFD-4D56-8901-C402C27191A0}" srcOrd="0" destOrd="0" parTransId="{867804DF-3289-43C8-B9E9-E3C5373F75EE}" sibTransId="{4F93D8EA-4220-4A86-AD66-638A26285A40}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6EE5AD12-3406-424B-87EB-D00056D18BE4}" type="presOf" srcId="{C162CA80-D156-4125-95F4-64D7C5DB7306}" destId="{C7825093-7ABA-40BC-81B2-6B12DD2DA9FE}" srcOrd="1" destOrd="0" presId="urn:microsoft.com/office/officeart/2005/8/layout/orgChart1"/>
    <dgm:cxn modelId="{435ECF12-FA8E-41C4-AEA4-DB8855BE572E}" type="presOf" srcId="{4507ED22-72AF-481F-A0FB-8EE4ECE2B2BA}" destId="{47E0DF66-BE4F-436C-B3B0-F9DEF1687248}" srcOrd="1" destOrd="0" presId="urn:microsoft.com/office/officeart/2005/8/layout/orgChart1"/>
    <dgm:cxn modelId="{EF169C15-1C1E-4316-8D53-134C23DEB03E}" type="presOf" srcId="{F0CECF7D-E6BE-42B6-800B-E35DEA3DB0F8}" destId="{BB2B9E87-490D-4E8B-9D85-B0544855C8FA}" srcOrd="1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05078C1E-B6D3-4757-97C9-AA84C8384687}" srcId="{D29EE25C-C410-43C3-8F10-E3F19B8F0C5D}" destId="{9597D7A4-E4FD-4B04-82A9-6E08FD1409FD}" srcOrd="3" destOrd="0" parTransId="{CB546CBE-FFC6-4219-83E1-4E18CB279F84}" sibTransId="{219CF7EF-98C6-4230-B8AA-BFCC3B59163D}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34DA4E30-3C84-4EEC-AAB8-809DE5722DB9}" type="presOf" srcId="{7BBF811A-8913-43EF-A3EA-E1445ABBBEFA}" destId="{586AB83D-BF57-43DD-840D-944FA7439F16}" srcOrd="0" destOrd="0" presId="urn:microsoft.com/office/officeart/2005/8/layout/orgChart1"/>
    <dgm:cxn modelId="{30DFCF32-DAF6-4BA6-B676-69F863A5C548}" type="presOf" srcId="{4507ED22-72AF-481F-A0FB-8EE4ECE2B2BA}" destId="{ED35372A-C84D-4A09-B091-8D4D15B85224}" srcOrd="0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11D9FE3A-8BD2-4EB3-847B-728FBF4C51DB}" type="presOf" srcId="{04B3B418-ED32-4D5D-8E8B-14622CD3B464}" destId="{94D8E345-4E61-4FAB-8C77-B013839E3EAD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DE403B3F-C614-4BA6-BAF2-BD02981AB8D8}" type="presOf" srcId="{B8103B51-6DCE-49B5-95AE-2447CAC69B5A}" destId="{B141EB43-08A7-440D-8F0A-05E451B5A5F0}" srcOrd="1" destOrd="0" presId="urn:microsoft.com/office/officeart/2005/8/layout/orgChart1"/>
    <dgm:cxn modelId="{1867095C-810A-481F-8617-5432DDAAA682}" type="presOf" srcId="{7BBF811A-8913-43EF-A3EA-E1445ABBBEFA}" destId="{A54E2558-47A0-493E-86C2-69B08888E2E5}" srcOrd="1" destOrd="0" presId="urn:microsoft.com/office/officeart/2005/8/layout/orgChart1"/>
    <dgm:cxn modelId="{9811AA5C-E2D0-4211-BBF5-989901518A79}" type="presOf" srcId="{867804DF-3289-43C8-B9E9-E3C5373F75EE}" destId="{4E1BC158-A7D4-4FD5-8CD4-7E2DC3901995}" srcOrd="0" destOrd="0" presId="urn:microsoft.com/office/officeart/2005/8/layout/orgChart1"/>
    <dgm:cxn modelId="{EF2F775E-4C66-4DB2-9A75-ED1FAE08D147}" type="presOf" srcId="{E8076E8E-46C8-4F96-ADF5-DF1DC64D7923}" destId="{8F477102-C398-466D-B79E-A8F9CB62B59C}" srcOrd="0" destOrd="0" presId="urn:microsoft.com/office/officeart/2005/8/layout/orgChart1"/>
    <dgm:cxn modelId="{7351F541-1D33-4050-AE8F-9B0B1C63EF72}" type="presOf" srcId="{9597D7A4-E4FD-4B04-82A9-6E08FD1409FD}" destId="{098CF87F-0AC1-4834-A07A-9B446BD3F2AB}" srcOrd="1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F1B0B366-5EFA-4832-A3E9-06B29A05E882}" type="presOf" srcId="{B8D8C51A-A6CB-426F-A6C4-1CB502068F19}" destId="{B37F127C-6FBA-4D9A-96F4-2E46B3479779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F21EF969-6901-4A72-9ADB-88B80DEB0538}" srcId="{B8103B51-6DCE-49B5-95AE-2447CAC69B5A}" destId="{3D35AC55-3158-44BB-A67A-17C8F53F763F}" srcOrd="1" destOrd="0" parTransId="{26D02B1A-78F1-4E70-8E50-A53926813673}" sibTransId="{F511941B-8A9B-4AEE-B429-42054BF4DA5B}"/>
    <dgm:cxn modelId="{803A5F4A-C425-462C-8984-0B490B9116DE}" srcId="{B69A64DB-1714-436F-90C8-41D514202708}" destId="{D29EE25C-C410-43C3-8F10-E3F19B8F0C5D}" srcOrd="4" destOrd="0" parTransId="{FDE9F08B-D2D2-4AF0-8E86-425B0E0B59B0}" sibTransId="{9D72192F-8E8F-4BD2-8288-1FB802D6C843}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526A6C72-7CB1-4649-8284-96140692B3A3}" type="presOf" srcId="{3D35AC55-3158-44BB-A67A-17C8F53F763F}" destId="{9D417AF7-8FB9-4FB5-8342-ACDBC899E119}" srcOrd="1" destOrd="0" presId="urn:microsoft.com/office/officeart/2005/8/layout/orgChart1"/>
    <dgm:cxn modelId="{8A9D2C73-D0E8-4EF7-84A0-6E51DE6B957A}" srcId="{B8103B51-6DCE-49B5-95AE-2447CAC69B5A}" destId="{12FA57E8-C13E-48D9-BE92-CD6FAC505544}" srcOrd="0" destOrd="0" parTransId="{8159D1A6-5E2C-40C4-A842-1D2083BB0B57}" sibTransId="{67AB001D-A93B-4174-8070-D6B4A171096A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2F03B059-0557-4CC3-88D3-A0E2799CF131}" type="presOf" srcId="{B5CF02A3-83FE-4DD5-8883-1B3FA100D9EA}" destId="{320BBF66-339C-4C53-ABD7-6555E119DA9D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0ECC0D7C-D10B-468C-B08E-05783C946C46}" type="presOf" srcId="{02BA05DE-6C33-469B-A584-B9AD82903840}" destId="{AC95E4AE-C4FA-49B3-A3C0-BB61644161D4}" srcOrd="0" destOrd="0" presId="urn:microsoft.com/office/officeart/2005/8/layout/orgChart1"/>
    <dgm:cxn modelId="{3FD49F7C-D04F-497A-A9E3-A61CB26FB314}" type="presOf" srcId="{CB546CBE-FFC6-4219-83E1-4E18CB279F84}" destId="{8A570544-1C43-4732-84B6-D008C3EB8A03}" srcOrd="0" destOrd="0" presId="urn:microsoft.com/office/officeart/2005/8/layout/orgChart1"/>
    <dgm:cxn modelId="{5A13B87D-E4FC-48BE-971F-961C96C47F47}" type="presOf" srcId="{12FA57E8-C13E-48D9-BE92-CD6FAC505544}" destId="{56516DB7-18DB-482E-8FB7-5523E27EC13F}" srcOrd="1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4AFFBD7E-2EC4-4D68-8367-35C68963DEBD}" type="presOf" srcId="{C162CA80-D156-4125-95F4-64D7C5DB7306}" destId="{E9D23B5C-32FB-4E01-9E9D-B53E765944C0}" srcOrd="0" destOrd="0" presId="urn:microsoft.com/office/officeart/2005/8/layout/orgChart1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F46BEE85-9A8B-41E9-BB84-3DAB447D7333}" type="presOf" srcId="{456D7FBF-0A6C-473E-8539-4745DFC0194F}" destId="{E4E1757D-645E-4A9B-93BB-B9E209D2E708}" srcOrd="1" destOrd="0" presId="urn:microsoft.com/office/officeart/2005/8/layout/orgChart1"/>
    <dgm:cxn modelId="{722DA487-C7F4-4BA2-8208-5AAA2DBC586F}" type="presOf" srcId="{26D02B1A-78F1-4E70-8E50-A53926813673}" destId="{CC166AC9-C1A1-41AE-9AB8-6A3899E173D1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7E6D228D-215B-4D5B-A01C-86465DC4877F}" type="presOf" srcId="{12FA57E8-C13E-48D9-BE92-CD6FAC505544}" destId="{F30D94F1-0486-4B31-A49A-AD236D31DBDF}" srcOrd="0" destOrd="0" presId="urn:microsoft.com/office/officeart/2005/8/layout/orgChart1"/>
    <dgm:cxn modelId="{9EFAC58D-2B7F-4DCB-988D-C792FFF7C76E}" type="presOf" srcId="{D2F85B88-3DF6-4B98-B971-02AAB59919D7}" destId="{641C06D3-570A-4AB8-A19E-73F34E6D7BFE}" srcOrd="0" destOrd="0" presId="urn:microsoft.com/office/officeart/2005/8/layout/orgChart1"/>
    <dgm:cxn modelId="{6DCEF08F-B76F-46B8-83CD-F3EA18EE2109}" srcId="{4001DED7-CAA9-4514-BA03-748C39458DE5}" destId="{A876E1E6-3DD2-4ABE-A9BA-600C0C655DF8}" srcOrd="3" destOrd="0" parTransId="{8142CC8E-20DA-4FD6-8E22-BF904CD9724D}" sibTransId="{159C409D-4F40-40CB-A883-4E21F3A47391}"/>
    <dgm:cxn modelId="{8AA68F92-B493-4382-82A0-B75841F5B16C}" srcId="{4001DED7-CAA9-4514-BA03-748C39458DE5}" destId="{C162CA80-D156-4125-95F4-64D7C5DB7306}" srcOrd="4" destOrd="0" parTransId="{C970DF93-F05D-4241-9FAC-11BBB50B069A}" sibTransId="{3261B7A5-608A-4D19-B061-2A3EE281E37B}"/>
    <dgm:cxn modelId="{7E47F093-CA2E-4E2F-9E7C-EBEA0B677DF7}" type="presOf" srcId="{3D35AC55-3158-44BB-A67A-17C8F53F763F}" destId="{548A2EB9-903A-45C9-95F4-3F93F12430EF}" srcOrd="0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A5A22B97-8BE3-4B7C-8317-2E196FBADC99}" type="presOf" srcId="{A876E1E6-3DD2-4ABE-A9BA-600C0C655DF8}" destId="{C6112239-FB57-4D97-BAAB-DA05E78F314F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E93BD698-D4BA-4065-B0D5-3DBC029827C7}" type="presOf" srcId="{8159D1A6-5E2C-40C4-A842-1D2083BB0B57}" destId="{E7F9A702-B8B8-4A3D-B565-80A2C40BB584}" srcOrd="0" destOrd="0" presId="urn:microsoft.com/office/officeart/2005/8/layout/orgChart1"/>
    <dgm:cxn modelId="{A85E6F9C-8F9B-4CAE-BF12-ACC9CF23CB83}" srcId="{B8103B51-6DCE-49B5-95AE-2447CAC69B5A}" destId="{04B3B418-ED32-4D5D-8E8B-14622CD3B464}" srcOrd="2" destOrd="0" parTransId="{E8076E8E-46C8-4F96-ADF5-DF1DC64D7923}" sibTransId="{49D26756-E9A3-41E2-8D32-C49500989D41}"/>
    <dgm:cxn modelId="{320EF09D-D3DF-4376-8B83-65BA1EF00677}" srcId="{B69A64DB-1714-436F-90C8-41D514202708}" destId="{B8103B51-6DCE-49B5-95AE-2447CAC69B5A}" srcOrd="5" destOrd="0" parTransId="{6A67E5A1-5ECA-4B88-B988-4FC9D7852107}" sibTransId="{E5D25283-C977-472E-8C2A-C403381FF5F2}"/>
    <dgm:cxn modelId="{5094E1A3-299E-4BE3-A338-BCD4AFECEE96}" type="presOf" srcId="{A876E1E6-3DD2-4ABE-A9BA-600C0C655DF8}" destId="{67DF71A9-03F2-423A-83B8-839954FD7816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9D04A7A9-DEA0-47A2-A7CC-4B5979F7158A}" type="presOf" srcId="{456D7FBF-0A6C-473E-8539-4745DFC0194F}" destId="{2A330B32-CFF7-48CF-8506-2C0819E586C3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5F30AC-ACAF-483E-A4D2-8C061BA55F77}" srcId="{914D0B9F-FA52-4B72-868A-FBC103526FEB}" destId="{B5CF02A3-83FE-4DD5-8883-1B3FA100D9EA}" srcOrd="3" destOrd="0" parTransId="{1A3091C9-5A38-43E3-AD59-3787E3FEB334}" sibTransId="{56B06D94-C6A1-4933-87AA-3AF2912557A2}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65BA74AF-A0C1-46E2-8D19-CD73F16E7C87}" type="presOf" srcId="{F0CECF7D-E6BE-42B6-800B-E35DEA3DB0F8}" destId="{0080719E-DA0D-4943-9003-089E32BE77C0}" srcOrd="0" destOrd="0" presId="urn:microsoft.com/office/officeart/2005/8/layout/orgChart1"/>
    <dgm:cxn modelId="{10C169B0-9A99-4B46-84DD-2842A73D6201}" type="presOf" srcId="{49219AC3-E01D-4640-BB14-DE29EE08FA1B}" destId="{DCD76C76-8284-4D59-AF7D-AD8A7EC6121B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830DEFB9-8ABA-4F44-9CB2-AB4B53C346D9}" type="presOf" srcId="{B5CF02A3-83FE-4DD5-8883-1B3FA100D9EA}" destId="{E51930B0-1833-496E-8EA4-AA899145D352}" srcOrd="0" destOrd="0" presId="urn:microsoft.com/office/officeart/2005/8/layout/orgChart1"/>
    <dgm:cxn modelId="{A65C4CBA-625A-438E-BF7A-F398A571012B}" type="presOf" srcId="{B8103B51-6DCE-49B5-95AE-2447CAC69B5A}" destId="{72ED526B-7EBF-4087-9B72-47D0C74449E7}" srcOrd="0" destOrd="0" presId="urn:microsoft.com/office/officeart/2005/8/layout/orgChart1"/>
    <dgm:cxn modelId="{029EB7BB-E885-4D79-8C6D-9613F3E7E655}" type="presOf" srcId="{1A3091C9-5A38-43E3-AD59-3787E3FEB334}" destId="{D845093D-CEB3-43E4-AEA8-E32F35471325}" srcOrd="0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E4C423C9-89B8-4FD0-9219-D18CCC337E66}" type="presOf" srcId="{C970DF93-F05D-4241-9FAC-11BBB50B069A}" destId="{46AA4218-6798-4B93-B09E-9D18516C59B3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2C36C5D1-CAA4-4718-A2F2-EBE02AF65C38}" srcId="{914D0B9F-FA52-4B72-868A-FBC103526FEB}" destId="{456D7FBF-0A6C-473E-8539-4745DFC0194F}" srcOrd="4" destOrd="0" parTransId="{9227D42E-8418-4A40-B6FE-E8C424C36557}" sibTransId="{279D3ABA-930E-4969-8297-4813D949D354}"/>
    <dgm:cxn modelId="{0AE21AD2-2B8B-4BB9-A494-1445D704439A}" srcId="{B8103B51-6DCE-49B5-95AE-2447CAC69B5A}" destId="{4507ED22-72AF-481F-A0FB-8EE4ECE2B2BA}" srcOrd="3" destOrd="0" parTransId="{D2F85B88-3DF6-4B98-B971-02AAB59919D7}" sibTransId="{02A0CD5D-BEB6-4CA4-B210-D82D3CB410E4}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838E8D5-4A2B-428B-BF1C-F8A70298EAE5}" type="presOf" srcId="{FDE9F08B-D2D2-4AF0-8E86-425B0E0B59B0}" destId="{C29A822F-6826-45A1-A90E-4C1DA15A6D0F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8F98B6DB-0D3A-45D9-BE39-9975CB963ED5}" type="presOf" srcId="{8142CC8E-20DA-4FD6-8E22-BF904CD9724D}" destId="{CDFF8EA7-3448-4303-B4B8-8667726F7D54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59D67EDC-D658-443A-BCD8-DDDB89003833}" type="presOf" srcId="{D5CC7125-4FFD-4D56-8901-C402C27191A0}" destId="{53176077-D1A6-4BE7-B35C-974870AEC4B7}" srcOrd="0" destOrd="0" presId="urn:microsoft.com/office/officeart/2005/8/layout/orgChart1"/>
    <dgm:cxn modelId="{A4787EDE-52AC-4C40-9A0E-5735CCB7277E}" srcId="{D29EE25C-C410-43C3-8F10-E3F19B8F0C5D}" destId="{7BBF811A-8913-43EF-A3EA-E1445ABBBEFA}" srcOrd="2" destOrd="0" parTransId="{49219AC3-E01D-4640-BB14-DE29EE08FA1B}" sibTransId="{2FF19530-5611-423A-A68A-69373F50EC12}"/>
    <dgm:cxn modelId="{8FD15CDF-376E-4D1A-BDA5-F947DF7659A4}" type="presOf" srcId="{9227D42E-8418-4A40-B6FE-E8C424C36557}" destId="{2C27A338-FD35-4ED8-992B-736012E53DA4}" srcOrd="0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A930A3E6-BC6A-40F4-AE65-914BB227AA7E}" type="presOf" srcId="{D5CC7125-4FFD-4D56-8901-C402C27191A0}" destId="{1D3EE325-A78C-4B91-AD93-CEED26E3C3DB}" srcOrd="1" destOrd="0" presId="urn:microsoft.com/office/officeart/2005/8/layout/orgChart1"/>
    <dgm:cxn modelId="{345427EA-A167-4712-AA7F-B4EAD6206B95}" srcId="{D29EE25C-C410-43C3-8F10-E3F19B8F0C5D}" destId="{02BA05DE-6C33-469B-A584-B9AD82903840}" srcOrd="1" destOrd="0" parTransId="{1167CD95-A289-4094-9A4D-ED295FB29439}" sibTransId="{CF6DAF79-C44E-4E22-BE20-64838EC61C4C}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074376FE-9DA9-4ACE-B198-D91315E5188C}" type="presOf" srcId="{D29EE25C-C410-43C3-8F10-E3F19B8F0C5D}" destId="{4D8FE8CF-2A84-4BDB-BC2A-4D02EFE355CF}" srcOrd="0" destOrd="0" presId="urn:microsoft.com/office/officeart/2005/8/layout/orgChart1"/>
    <dgm:cxn modelId="{6C0971FF-ACD8-42A2-908F-275C082D7FB4}" type="presOf" srcId="{9597D7A4-E4FD-4B04-82A9-6E08FD1409FD}" destId="{71E3DAB8-5743-4A57-B04E-D9684B70FD17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60ABB657-4ADE-4BA3-9483-AFE292D97E70}" type="presParOf" srcId="{75D87A8A-FA5F-49A6-BA5A-30AD5B886E4E}" destId="{46AA4218-6798-4B93-B09E-9D18516C59B3}" srcOrd="6" destOrd="0" presId="urn:microsoft.com/office/officeart/2005/8/layout/orgChart1"/>
    <dgm:cxn modelId="{D8F896A0-D3EE-4851-BC5C-C3444F352857}" type="presParOf" srcId="{75D87A8A-FA5F-49A6-BA5A-30AD5B886E4E}" destId="{F67B13B9-0D39-452E-966C-4A523B37B4A6}" srcOrd="7" destOrd="0" presId="urn:microsoft.com/office/officeart/2005/8/layout/orgChart1"/>
    <dgm:cxn modelId="{A7A7B7CC-FEAC-4C2D-BC80-0577B640704F}" type="presParOf" srcId="{F67B13B9-0D39-452E-966C-4A523B37B4A6}" destId="{3AEC4241-71C3-4A38-A0A9-16BBDCEF4AF4}" srcOrd="0" destOrd="0" presId="urn:microsoft.com/office/officeart/2005/8/layout/orgChart1"/>
    <dgm:cxn modelId="{9456848C-C66A-48EF-913F-C940D0D7BD89}" type="presParOf" srcId="{3AEC4241-71C3-4A38-A0A9-16BBDCEF4AF4}" destId="{E9D23B5C-32FB-4E01-9E9D-B53E765944C0}" srcOrd="0" destOrd="0" presId="urn:microsoft.com/office/officeart/2005/8/layout/orgChart1"/>
    <dgm:cxn modelId="{B86E8B94-1D5A-4371-AE7C-F0AA2D4B1700}" type="presParOf" srcId="{3AEC4241-71C3-4A38-A0A9-16BBDCEF4AF4}" destId="{C7825093-7ABA-40BC-81B2-6B12DD2DA9FE}" srcOrd="1" destOrd="0" presId="urn:microsoft.com/office/officeart/2005/8/layout/orgChart1"/>
    <dgm:cxn modelId="{0F0CE7A4-448B-44B0-803E-D48298B30C27}" type="presParOf" srcId="{F67B13B9-0D39-452E-966C-4A523B37B4A6}" destId="{5AC7BD4E-7933-4E7B-80ED-919CF068506D}" srcOrd="1" destOrd="0" presId="urn:microsoft.com/office/officeart/2005/8/layout/orgChart1"/>
    <dgm:cxn modelId="{64ECAD88-19C7-4A01-9343-3040AD1F54A8}" type="presParOf" srcId="{F67B13B9-0D39-452E-966C-4A523B37B4A6}" destId="{7173E692-5272-4EBD-A71D-7E593CBB2C1C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2E2AB902-746D-4906-9EED-018DF06D1894}" type="presParOf" srcId="{883422BB-0A94-40CE-9E10-B3060B0B7888}" destId="{CDFF8EA7-3448-4303-B4B8-8667726F7D54}" srcOrd="0" destOrd="0" presId="urn:microsoft.com/office/officeart/2005/8/layout/orgChart1"/>
    <dgm:cxn modelId="{D4338DBC-837A-45D8-ACB8-77ABFE0B80F3}" type="presParOf" srcId="{883422BB-0A94-40CE-9E10-B3060B0B7888}" destId="{7F2A11F4-5970-4E84-B4F1-7593BCF237E2}" srcOrd="1" destOrd="0" presId="urn:microsoft.com/office/officeart/2005/8/layout/orgChart1"/>
    <dgm:cxn modelId="{C7E29962-8EA1-4815-810D-2112065C03BB}" type="presParOf" srcId="{7F2A11F4-5970-4E84-B4F1-7593BCF237E2}" destId="{FF2765A7-7AAA-4CC2-A96F-83913CAFDD0D}" srcOrd="0" destOrd="0" presId="urn:microsoft.com/office/officeart/2005/8/layout/orgChart1"/>
    <dgm:cxn modelId="{1F66334A-4F56-49BF-B8BB-9913D3792BBD}" type="presParOf" srcId="{FF2765A7-7AAA-4CC2-A96F-83913CAFDD0D}" destId="{67DF71A9-03F2-423A-83B8-839954FD7816}" srcOrd="0" destOrd="0" presId="urn:microsoft.com/office/officeart/2005/8/layout/orgChart1"/>
    <dgm:cxn modelId="{5F821330-57C3-4067-A07F-6D6386D1F5DB}" type="presParOf" srcId="{FF2765A7-7AAA-4CC2-A96F-83913CAFDD0D}" destId="{C6112239-FB57-4D97-BAAB-DA05E78F314F}" srcOrd="1" destOrd="0" presId="urn:microsoft.com/office/officeart/2005/8/layout/orgChart1"/>
    <dgm:cxn modelId="{9FBDD43F-7E6A-4E8B-B49D-C474ABCE9B8C}" type="presParOf" srcId="{7F2A11F4-5970-4E84-B4F1-7593BCF237E2}" destId="{130D378D-3D81-447F-998F-6F022D7C02FA}" srcOrd="1" destOrd="0" presId="urn:microsoft.com/office/officeart/2005/8/layout/orgChart1"/>
    <dgm:cxn modelId="{4ABCC694-44B6-4F2D-9736-3785B2AF9976}" type="presParOf" srcId="{7F2A11F4-5970-4E84-B4F1-7593BCF237E2}" destId="{D23C63CD-EC5D-468D-A1BE-4D9DBAC76B9D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42E21160-FAB2-4BFD-AFB8-14DFBBADB7B9}" type="presParOf" srcId="{63CC0DFB-9B9A-4C8C-8E1D-19FD6B088668}" destId="{D845093D-CEB3-43E4-AEA8-E32F35471325}" srcOrd="6" destOrd="0" presId="urn:microsoft.com/office/officeart/2005/8/layout/orgChart1"/>
    <dgm:cxn modelId="{6A11291F-4A07-48E1-B54C-2AD0021752AA}" type="presParOf" srcId="{63CC0DFB-9B9A-4C8C-8E1D-19FD6B088668}" destId="{1A86AD3C-CB9E-4010-8FD4-5CB38EA8E09F}" srcOrd="7" destOrd="0" presId="urn:microsoft.com/office/officeart/2005/8/layout/orgChart1"/>
    <dgm:cxn modelId="{28195A5B-54A0-4AD8-861F-CEC00125402C}" type="presParOf" srcId="{1A86AD3C-CB9E-4010-8FD4-5CB38EA8E09F}" destId="{0CF5F740-6D9C-43B5-BF03-9CFCFBB5AA83}" srcOrd="0" destOrd="0" presId="urn:microsoft.com/office/officeart/2005/8/layout/orgChart1"/>
    <dgm:cxn modelId="{AA4B5BA4-1C5F-4E18-8264-3A726217F025}" type="presParOf" srcId="{0CF5F740-6D9C-43B5-BF03-9CFCFBB5AA83}" destId="{E51930B0-1833-496E-8EA4-AA899145D352}" srcOrd="0" destOrd="0" presId="urn:microsoft.com/office/officeart/2005/8/layout/orgChart1"/>
    <dgm:cxn modelId="{B317842B-3DE4-42AA-9D97-3B1977AF593A}" type="presParOf" srcId="{0CF5F740-6D9C-43B5-BF03-9CFCFBB5AA83}" destId="{320BBF66-339C-4C53-ABD7-6555E119DA9D}" srcOrd="1" destOrd="0" presId="urn:microsoft.com/office/officeart/2005/8/layout/orgChart1"/>
    <dgm:cxn modelId="{26E4B07E-DF52-481A-B326-2E518634F7B9}" type="presParOf" srcId="{1A86AD3C-CB9E-4010-8FD4-5CB38EA8E09F}" destId="{45AA21C0-92A9-44BF-999B-CEA600DB91A9}" srcOrd="1" destOrd="0" presId="urn:microsoft.com/office/officeart/2005/8/layout/orgChart1"/>
    <dgm:cxn modelId="{122C08CF-1E34-46DD-84FE-9F338D347D21}" type="presParOf" srcId="{1A86AD3C-CB9E-4010-8FD4-5CB38EA8E09F}" destId="{710A0A7E-E81E-41F4-A8CC-54B39B96E003}" srcOrd="2" destOrd="0" presId="urn:microsoft.com/office/officeart/2005/8/layout/orgChart1"/>
    <dgm:cxn modelId="{FB374BCF-A4A5-465F-AE78-4260E355FD69}" type="presParOf" srcId="{63CC0DFB-9B9A-4C8C-8E1D-19FD6B088668}" destId="{2C27A338-FD35-4ED8-992B-736012E53DA4}" srcOrd="8" destOrd="0" presId="urn:microsoft.com/office/officeart/2005/8/layout/orgChart1"/>
    <dgm:cxn modelId="{97C9A097-8BD3-4531-8BBC-55212ECBAB85}" type="presParOf" srcId="{63CC0DFB-9B9A-4C8C-8E1D-19FD6B088668}" destId="{EC4140C6-9AFE-4B5C-B87C-68103A15FE55}" srcOrd="9" destOrd="0" presId="urn:microsoft.com/office/officeart/2005/8/layout/orgChart1"/>
    <dgm:cxn modelId="{9ADC399D-8469-4D58-992B-28EFD06D8C1A}" type="presParOf" srcId="{EC4140C6-9AFE-4B5C-B87C-68103A15FE55}" destId="{2E42283A-6DA6-48D4-A4AC-57EC60D9C175}" srcOrd="0" destOrd="0" presId="urn:microsoft.com/office/officeart/2005/8/layout/orgChart1"/>
    <dgm:cxn modelId="{9EB1133D-589E-42E6-BC97-6DB0382FD3BE}" type="presParOf" srcId="{2E42283A-6DA6-48D4-A4AC-57EC60D9C175}" destId="{2A330B32-CFF7-48CF-8506-2C0819E586C3}" srcOrd="0" destOrd="0" presId="urn:microsoft.com/office/officeart/2005/8/layout/orgChart1"/>
    <dgm:cxn modelId="{1231E394-12B9-4EFB-8C34-B4CF5B89B7BA}" type="presParOf" srcId="{2E42283A-6DA6-48D4-A4AC-57EC60D9C175}" destId="{E4E1757D-645E-4A9B-93BB-B9E209D2E708}" srcOrd="1" destOrd="0" presId="urn:microsoft.com/office/officeart/2005/8/layout/orgChart1"/>
    <dgm:cxn modelId="{D15E234A-D686-43D3-BBE1-E7596C77A11A}" type="presParOf" srcId="{EC4140C6-9AFE-4B5C-B87C-68103A15FE55}" destId="{3EAAE37C-5EE0-4024-99E8-CB084D769D6E}" srcOrd="1" destOrd="0" presId="urn:microsoft.com/office/officeart/2005/8/layout/orgChart1"/>
    <dgm:cxn modelId="{DCBE745D-EE6B-4AE0-B458-88E92308FF9A}" type="presParOf" srcId="{EC4140C6-9AFE-4B5C-B87C-68103A15FE55}" destId="{D4F867BA-DA15-4AF0-BCA3-67D7E3E55F45}" srcOrd="2" destOrd="0" presId="urn:microsoft.com/office/officeart/2005/8/layout/orgChart1"/>
    <dgm:cxn modelId="{8ED1235E-B443-48EA-948D-36C5A4679249}" type="presParOf" srcId="{63CC0DFB-9B9A-4C8C-8E1D-19FD6B088668}" destId="{B37F127C-6FBA-4D9A-96F4-2E46B3479779}" srcOrd="10" destOrd="0" presId="urn:microsoft.com/office/officeart/2005/8/layout/orgChart1"/>
    <dgm:cxn modelId="{2BA47214-BA7C-41A2-A177-75BEED9D7B2F}" type="presParOf" srcId="{63CC0DFB-9B9A-4C8C-8E1D-19FD6B088668}" destId="{E7BF3B4A-886A-4CF9-80E7-DDECC1A9C584}" srcOrd="11" destOrd="0" presId="urn:microsoft.com/office/officeart/2005/8/layout/orgChart1"/>
    <dgm:cxn modelId="{CE747FEA-6433-47A2-A4C9-0417EB0547B7}" type="presParOf" srcId="{E7BF3B4A-886A-4CF9-80E7-DDECC1A9C584}" destId="{22EA37C6-B400-491C-B3C3-1768314E0077}" srcOrd="0" destOrd="0" presId="urn:microsoft.com/office/officeart/2005/8/layout/orgChart1"/>
    <dgm:cxn modelId="{E03783E8-8D96-4AC0-9AD5-45DB0D98FEBE}" type="presParOf" srcId="{22EA37C6-B400-491C-B3C3-1768314E0077}" destId="{0080719E-DA0D-4943-9003-089E32BE77C0}" srcOrd="0" destOrd="0" presId="urn:microsoft.com/office/officeart/2005/8/layout/orgChart1"/>
    <dgm:cxn modelId="{50CDD1E5-4EEE-4B21-BECA-97A48E3A5B81}" type="presParOf" srcId="{22EA37C6-B400-491C-B3C3-1768314E0077}" destId="{BB2B9E87-490D-4E8B-9D85-B0544855C8FA}" srcOrd="1" destOrd="0" presId="urn:microsoft.com/office/officeart/2005/8/layout/orgChart1"/>
    <dgm:cxn modelId="{ECCCA310-59BC-4767-8A40-BB50BB0F4560}" type="presParOf" srcId="{E7BF3B4A-886A-4CF9-80E7-DDECC1A9C584}" destId="{696BFFC8-92C3-470F-B454-7C7E01EEF0AE}" srcOrd="1" destOrd="0" presId="urn:microsoft.com/office/officeart/2005/8/layout/orgChart1"/>
    <dgm:cxn modelId="{22C3E20E-C947-42CD-919E-0BFAA7EC25C0}" type="presParOf" srcId="{E7BF3B4A-886A-4CF9-80E7-DDECC1A9C584}" destId="{D405633C-B34F-49E0-A35D-99566B2C0DF4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4" destOrd="0" presId="urn:microsoft.com/office/officeart/2005/8/layout/orgChart1"/>
    <dgm:cxn modelId="{E1277B4A-B7CE-49AC-84D9-3CF95A553E7F}" type="presParOf" srcId="{FC9DDD01-970F-4DF8-B156-C120E3BB3467}" destId="{1EB79E1F-7CC0-464B-AEEB-9A02CD4E39D0}" srcOrd="5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1B7A7922-D0B4-49AE-8F84-7629A2D962C0}" type="presParOf" srcId="{FC9DDD01-970F-4DF8-B156-C120E3BB3467}" destId="{C29A822F-6826-45A1-A90E-4C1DA15A6D0F}" srcOrd="6" destOrd="0" presId="urn:microsoft.com/office/officeart/2005/8/layout/orgChart1"/>
    <dgm:cxn modelId="{029A53E4-F0CC-4F29-A3DF-219A1A773F76}" type="presParOf" srcId="{FC9DDD01-970F-4DF8-B156-C120E3BB3467}" destId="{416475C2-9BF0-4F2F-A6A2-5D33852BC564}" srcOrd="7" destOrd="0" presId="urn:microsoft.com/office/officeart/2005/8/layout/orgChart1"/>
    <dgm:cxn modelId="{DE621A72-4774-4E6F-A0E2-EBE2A674024E}" type="presParOf" srcId="{416475C2-9BF0-4F2F-A6A2-5D33852BC564}" destId="{8BB3AB2A-5A04-414D-A8CA-EA9EBD8A8C65}" srcOrd="0" destOrd="0" presId="urn:microsoft.com/office/officeart/2005/8/layout/orgChart1"/>
    <dgm:cxn modelId="{C9DD474E-0E31-443D-A642-C0578CC7F7CE}" type="presParOf" srcId="{8BB3AB2A-5A04-414D-A8CA-EA9EBD8A8C65}" destId="{4D8FE8CF-2A84-4BDB-BC2A-4D02EFE355CF}" srcOrd="0" destOrd="0" presId="urn:microsoft.com/office/officeart/2005/8/layout/orgChart1"/>
    <dgm:cxn modelId="{2BEE2BDA-5300-4BAF-A85B-A17DA93E8AC9}" type="presParOf" srcId="{8BB3AB2A-5A04-414D-A8CA-EA9EBD8A8C65}" destId="{53049717-784C-464F-9D92-26B144516086}" srcOrd="1" destOrd="0" presId="urn:microsoft.com/office/officeart/2005/8/layout/orgChart1"/>
    <dgm:cxn modelId="{C08F6E56-A2F4-4538-9897-AE20888CE5C0}" type="presParOf" srcId="{416475C2-9BF0-4F2F-A6A2-5D33852BC564}" destId="{FCB1C66F-3A7F-4CF5-A595-0B0D738EEEF9}" srcOrd="1" destOrd="0" presId="urn:microsoft.com/office/officeart/2005/8/layout/orgChart1"/>
    <dgm:cxn modelId="{2FC24E93-66F4-407F-8ADD-35D07A7ABB67}" type="presParOf" srcId="{FCB1C66F-3A7F-4CF5-A595-0B0D738EEEF9}" destId="{4E1BC158-A7D4-4FD5-8CD4-7E2DC3901995}" srcOrd="0" destOrd="0" presId="urn:microsoft.com/office/officeart/2005/8/layout/orgChart1"/>
    <dgm:cxn modelId="{D56A4AC6-D20B-4343-898E-A261D059A528}" type="presParOf" srcId="{FCB1C66F-3A7F-4CF5-A595-0B0D738EEEF9}" destId="{23B60BF5-949F-4968-8626-8217C46348B4}" srcOrd="1" destOrd="0" presId="urn:microsoft.com/office/officeart/2005/8/layout/orgChart1"/>
    <dgm:cxn modelId="{BCC6E163-9725-413F-9F94-60010B9EE1C2}" type="presParOf" srcId="{23B60BF5-949F-4968-8626-8217C46348B4}" destId="{B03303D7-D72C-40B9-9D70-480E30C60B20}" srcOrd="0" destOrd="0" presId="urn:microsoft.com/office/officeart/2005/8/layout/orgChart1"/>
    <dgm:cxn modelId="{6D5C537A-5B00-4AFA-A22A-47C8FEDA258B}" type="presParOf" srcId="{B03303D7-D72C-40B9-9D70-480E30C60B20}" destId="{53176077-D1A6-4BE7-B35C-974870AEC4B7}" srcOrd="0" destOrd="0" presId="urn:microsoft.com/office/officeart/2005/8/layout/orgChart1"/>
    <dgm:cxn modelId="{E4954B21-548D-4423-AF5B-0CFF830EA1DC}" type="presParOf" srcId="{B03303D7-D72C-40B9-9D70-480E30C60B20}" destId="{1D3EE325-A78C-4B91-AD93-CEED26E3C3DB}" srcOrd="1" destOrd="0" presId="urn:microsoft.com/office/officeart/2005/8/layout/orgChart1"/>
    <dgm:cxn modelId="{ED58B934-2AA9-4E69-BC7F-8D1178D31044}" type="presParOf" srcId="{23B60BF5-949F-4968-8626-8217C46348B4}" destId="{646562C3-65EB-442C-82FD-C4632A5F0929}" srcOrd="1" destOrd="0" presId="urn:microsoft.com/office/officeart/2005/8/layout/orgChart1"/>
    <dgm:cxn modelId="{C5711F91-CD08-428F-BCFE-01991C8BB320}" type="presParOf" srcId="{23B60BF5-949F-4968-8626-8217C46348B4}" destId="{642494A8-6161-403D-A72A-381678E449B8}" srcOrd="2" destOrd="0" presId="urn:microsoft.com/office/officeart/2005/8/layout/orgChart1"/>
    <dgm:cxn modelId="{60180CFD-691C-4A44-AFBD-CE62C6573F35}" type="presParOf" srcId="{FCB1C66F-3A7F-4CF5-A595-0B0D738EEEF9}" destId="{81CEDFC9-5554-4DA3-A68F-FD6A4BC4BE47}" srcOrd="2" destOrd="0" presId="urn:microsoft.com/office/officeart/2005/8/layout/orgChart1"/>
    <dgm:cxn modelId="{222CB325-26BC-481E-B095-2976B3A2B5C8}" type="presParOf" srcId="{FCB1C66F-3A7F-4CF5-A595-0B0D738EEEF9}" destId="{9374B321-B53A-44CE-B53E-11D19318F6E9}" srcOrd="3" destOrd="0" presId="urn:microsoft.com/office/officeart/2005/8/layout/orgChart1"/>
    <dgm:cxn modelId="{9FF0EA84-F276-4390-BBC3-54E18A102092}" type="presParOf" srcId="{9374B321-B53A-44CE-B53E-11D19318F6E9}" destId="{0DC24EC9-1881-4936-9956-0B2F090A0E31}" srcOrd="0" destOrd="0" presId="urn:microsoft.com/office/officeart/2005/8/layout/orgChart1"/>
    <dgm:cxn modelId="{7202D7F1-B329-4FF3-95E0-03352650620B}" type="presParOf" srcId="{0DC24EC9-1881-4936-9956-0B2F090A0E31}" destId="{AC95E4AE-C4FA-49B3-A3C0-BB61644161D4}" srcOrd="0" destOrd="0" presId="urn:microsoft.com/office/officeart/2005/8/layout/orgChart1"/>
    <dgm:cxn modelId="{F5102E01-996C-4505-8D19-10FB0D59F5F4}" type="presParOf" srcId="{0DC24EC9-1881-4936-9956-0B2F090A0E31}" destId="{A815D643-4AA3-4FE9-884F-6A8E7C5C05A9}" srcOrd="1" destOrd="0" presId="urn:microsoft.com/office/officeart/2005/8/layout/orgChart1"/>
    <dgm:cxn modelId="{98097E31-D3C9-4BB7-8CE4-9D6D769FA40E}" type="presParOf" srcId="{9374B321-B53A-44CE-B53E-11D19318F6E9}" destId="{B3ACED04-A1A6-4E0C-9060-575B65DCC86E}" srcOrd="1" destOrd="0" presId="urn:microsoft.com/office/officeart/2005/8/layout/orgChart1"/>
    <dgm:cxn modelId="{81CBB2F8-0BEF-4DA0-B6F5-9CA5F17F8D71}" type="presParOf" srcId="{9374B321-B53A-44CE-B53E-11D19318F6E9}" destId="{E622FBF1-6D2E-4A0C-9793-4DF338C198CB}" srcOrd="2" destOrd="0" presId="urn:microsoft.com/office/officeart/2005/8/layout/orgChart1"/>
    <dgm:cxn modelId="{6202A956-8AE1-4D62-8065-3249E535DAF5}" type="presParOf" srcId="{FCB1C66F-3A7F-4CF5-A595-0B0D738EEEF9}" destId="{DCD76C76-8284-4D59-AF7D-AD8A7EC6121B}" srcOrd="4" destOrd="0" presId="urn:microsoft.com/office/officeart/2005/8/layout/orgChart1"/>
    <dgm:cxn modelId="{18DCC7DE-8EF2-449E-BE9D-1F757643BFC6}" type="presParOf" srcId="{FCB1C66F-3A7F-4CF5-A595-0B0D738EEEF9}" destId="{D7587FC4-FE98-4AD1-BDB2-07CEE1BF51EA}" srcOrd="5" destOrd="0" presId="urn:microsoft.com/office/officeart/2005/8/layout/orgChart1"/>
    <dgm:cxn modelId="{A0A82482-E75A-48F9-90FA-E951B7DF9D2A}" type="presParOf" srcId="{D7587FC4-FE98-4AD1-BDB2-07CEE1BF51EA}" destId="{842E3DA0-585E-4606-8169-89CFCF2065FD}" srcOrd="0" destOrd="0" presId="urn:microsoft.com/office/officeart/2005/8/layout/orgChart1"/>
    <dgm:cxn modelId="{34C20AD7-7A79-46C0-9EB7-ED26A7DB1212}" type="presParOf" srcId="{842E3DA0-585E-4606-8169-89CFCF2065FD}" destId="{586AB83D-BF57-43DD-840D-944FA7439F16}" srcOrd="0" destOrd="0" presId="urn:microsoft.com/office/officeart/2005/8/layout/orgChart1"/>
    <dgm:cxn modelId="{EC26BADA-62F5-44A2-BA65-0E6CE3FFDA71}" type="presParOf" srcId="{842E3DA0-585E-4606-8169-89CFCF2065FD}" destId="{A54E2558-47A0-493E-86C2-69B08888E2E5}" srcOrd="1" destOrd="0" presId="urn:microsoft.com/office/officeart/2005/8/layout/orgChart1"/>
    <dgm:cxn modelId="{3FBD5B0F-F016-4288-8E41-BC82086D6BC6}" type="presParOf" srcId="{D7587FC4-FE98-4AD1-BDB2-07CEE1BF51EA}" destId="{AE8A7127-E7E4-4E40-8F17-1E2030179F8A}" srcOrd="1" destOrd="0" presId="urn:microsoft.com/office/officeart/2005/8/layout/orgChart1"/>
    <dgm:cxn modelId="{1010B8C2-8734-46F4-BBA1-FD980D17E27E}" type="presParOf" srcId="{D7587FC4-FE98-4AD1-BDB2-07CEE1BF51EA}" destId="{73120975-173B-44B0-B1CC-6882762FCC37}" srcOrd="2" destOrd="0" presId="urn:microsoft.com/office/officeart/2005/8/layout/orgChart1"/>
    <dgm:cxn modelId="{D378AF8B-AE5A-4007-8B0A-05AE20326A2F}" type="presParOf" srcId="{FCB1C66F-3A7F-4CF5-A595-0B0D738EEEF9}" destId="{8A570544-1C43-4732-84B6-D008C3EB8A03}" srcOrd="6" destOrd="0" presId="urn:microsoft.com/office/officeart/2005/8/layout/orgChart1"/>
    <dgm:cxn modelId="{E70B9239-F8CE-4433-8E38-8BFCAE202CDB}" type="presParOf" srcId="{FCB1C66F-3A7F-4CF5-A595-0B0D738EEEF9}" destId="{907C2420-C457-4B4B-B136-29F9AD23C6CB}" srcOrd="7" destOrd="0" presId="urn:microsoft.com/office/officeart/2005/8/layout/orgChart1"/>
    <dgm:cxn modelId="{6E70028E-221E-4388-AD87-DFDC535A8A13}" type="presParOf" srcId="{907C2420-C457-4B4B-B136-29F9AD23C6CB}" destId="{89E2C0D4-A980-4437-A4DF-4D146B6ED465}" srcOrd="0" destOrd="0" presId="urn:microsoft.com/office/officeart/2005/8/layout/orgChart1"/>
    <dgm:cxn modelId="{9AD6FE22-557A-4D05-9D48-DF308CA1FD21}" type="presParOf" srcId="{89E2C0D4-A980-4437-A4DF-4D146B6ED465}" destId="{71E3DAB8-5743-4A57-B04E-D9684B70FD17}" srcOrd="0" destOrd="0" presId="urn:microsoft.com/office/officeart/2005/8/layout/orgChart1"/>
    <dgm:cxn modelId="{BC872F49-FD08-45B5-A6F9-2329E7E391FB}" type="presParOf" srcId="{89E2C0D4-A980-4437-A4DF-4D146B6ED465}" destId="{098CF87F-0AC1-4834-A07A-9B446BD3F2AB}" srcOrd="1" destOrd="0" presId="urn:microsoft.com/office/officeart/2005/8/layout/orgChart1"/>
    <dgm:cxn modelId="{B813AD4B-8BF9-44C5-9790-3BA120FD71E2}" type="presParOf" srcId="{907C2420-C457-4B4B-B136-29F9AD23C6CB}" destId="{F8CC97AE-21AC-421D-842A-3B11836F7D3D}" srcOrd="1" destOrd="0" presId="urn:microsoft.com/office/officeart/2005/8/layout/orgChart1"/>
    <dgm:cxn modelId="{6CC5DE46-C7F7-4AD9-A783-21D2ABBF830F}" type="presParOf" srcId="{907C2420-C457-4B4B-B136-29F9AD23C6CB}" destId="{D147A602-A513-4EE3-ACF6-35A3F8FECE91}" srcOrd="2" destOrd="0" presId="urn:microsoft.com/office/officeart/2005/8/layout/orgChart1"/>
    <dgm:cxn modelId="{DE71DAF4-D086-4D44-A219-EB02D9C47E0C}" type="presParOf" srcId="{416475C2-9BF0-4F2F-A6A2-5D33852BC564}" destId="{7BF51553-194F-431D-AF78-5097380A079F}" srcOrd="2" destOrd="0" presId="urn:microsoft.com/office/officeart/2005/8/layout/orgChart1"/>
    <dgm:cxn modelId="{D3928185-7486-4AC0-BB43-B9C933974BD0}" type="presParOf" srcId="{FC9DDD01-970F-4DF8-B156-C120E3BB3467}" destId="{909F14BB-28F8-4212-ABD1-76132CCE57E6}" srcOrd="8" destOrd="0" presId="urn:microsoft.com/office/officeart/2005/8/layout/orgChart1"/>
    <dgm:cxn modelId="{1EC95AFD-4D7A-4C5D-8AAD-F724BFE97BB9}" type="presParOf" srcId="{FC9DDD01-970F-4DF8-B156-C120E3BB3467}" destId="{323E791D-C5DA-4B0B-9146-B10913B6117B}" srcOrd="9" destOrd="0" presId="urn:microsoft.com/office/officeart/2005/8/layout/orgChart1"/>
    <dgm:cxn modelId="{B26F3098-5933-4CE9-B65D-B78B5AE39BF8}" type="presParOf" srcId="{323E791D-C5DA-4B0B-9146-B10913B6117B}" destId="{E16FCF9F-9CF8-48CB-9858-2E6748A1713A}" srcOrd="0" destOrd="0" presId="urn:microsoft.com/office/officeart/2005/8/layout/orgChart1"/>
    <dgm:cxn modelId="{91F57E17-F233-496D-B097-229EB814B04E}" type="presParOf" srcId="{E16FCF9F-9CF8-48CB-9858-2E6748A1713A}" destId="{72ED526B-7EBF-4087-9B72-47D0C74449E7}" srcOrd="0" destOrd="0" presId="urn:microsoft.com/office/officeart/2005/8/layout/orgChart1"/>
    <dgm:cxn modelId="{9C2802ED-E3A5-4872-AD38-57C32AF66F00}" type="presParOf" srcId="{E16FCF9F-9CF8-48CB-9858-2E6748A1713A}" destId="{B141EB43-08A7-440D-8F0A-05E451B5A5F0}" srcOrd="1" destOrd="0" presId="urn:microsoft.com/office/officeart/2005/8/layout/orgChart1"/>
    <dgm:cxn modelId="{95E05598-7BB8-4A16-84F0-059E186296FF}" type="presParOf" srcId="{323E791D-C5DA-4B0B-9146-B10913B6117B}" destId="{14E814D1-D41C-4836-B279-DC860444D689}" srcOrd="1" destOrd="0" presId="urn:microsoft.com/office/officeart/2005/8/layout/orgChart1"/>
    <dgm:cxn modelId="{DD40777D-2032-4C32-8FCB-A1FBE5350695}" type="presParOf" srcId="{14E814D1-D41C-4836-B279-DC860444D689}" destId="{E7F9A702-B8B8-4A3D-B565-80A2C40BB584}" srcOrd="0" destOrd="0" presId="urn:microsoft.com/office/officeart/2005/8/layout/orgChart1"/>
    <dgm:cxn modelId="{9F375976-7A06-469E-8BF7-BBF61C1936BE}" type="presParOf" srcId="{14E814D1-D41C-4836-B279-DC860444D689}" destId="{96DB8E81-9B49-4ADC-B36C-3D6F29B94368}" srcOrd="1" destOrd="0" presId="urn:microsoft.com/office/officeart/2005/8/layout/orgChart1"/>
    <dgm:cxn modelId="{317CDC27-A4BC-4C32-B4AE-ADDDC4D79727}" type="presParOf" srcId="{96DB8E81-9B49-4ADC-B36C-3D6F29B94368}" destId="{F80E1059-833A-402F-BB1E-66E3D85493A0}" srcOrd="0" destOrd="0" presId="urn:microsoft.com/office/officeart/2005/8/layout/orgChart1"/>
    <dgm:cxn modelId="{4034E556-E7F4-48C9-A646-576BE468AF41}" type="presParOf" srcId="{F80E1059-833A-402F-BB1E-66E3D85493A0}" destId="{F30D94F1-0486-4B31-A49A-AD236D31DBDF}" srcOrd="0" destOrd="0" presId="urn:microsoft.com/office/officeart/2005/8/layout/orgChart1"/>
    <dgm:cxn modelId="{78177423-85E3-4E93-9354-13ACF6FA3CDF}" type="presParOf" srcId="{F80E1059-833A-402F-BB1E-66E3D85493A0}" destId="{56516DB7-18DB-482E-8FB7-5523E27EC13F}" srcOrd="1" destOrd="0" presId="urn:microsoft.com/office/officeart/2005/8/layout/orgChart1"/>
    <dgm:cxn modelId="{6DC2E55D-DB0D-449A-BDD5-309ECB408E4A}" type="presParOf" srcId="{96DB8E81-9B49-4ADC-B36C-3D6F29B94368}" destId="{EB0E528C-8547-499C-A9E2-6FE172F53FF8}" srcOrd="1" destOrd="0" presId="urn:microsoft.com/office/officeart/2005/8/layout/orgChart1"/>
    <dgm:cxn modelId="{CD769AE8-D7D9-40FE-AD24-107046F50080}" type="presParOf" srcId="{96DB8E81-9B49-4ADC-B36C-3D6F29B94368}" destId="{329BC6E0-E8BE-4F80-AFBA-71112488CE25}" srcOrd="2" destOrd="0" presId="urn:microsoft.com/office/officeart/2005/8/layout/orgChart1"/>
    <dgm:cxn modelId="{793158A4-FFC4-406F-A88B-C0EDFCA8E356}" type="presParOf" srcId="{14E814D1-D41C-4836-B279-DC860444D689}" destId="{CC166AC9-C1A1-41AE-9AB8-6A3899E173D1}" srcOrd="2" destOrd="0" presId="urn:microsoft.com/office/officeart/2005/8/layout/orgChart1"/>
    <dgm:cxn modelId="{0DB36B45-E32D-425F-8034-390DBC713C92}" type="presParOf" srcId="{14E814D1-D41C-4836-B279-DC860444D689}" destId="{191FD44C-289A-4025-8600-A9139530CA63}" srcOrd="3" destOrd="0" presId="urn:microsoft.com/office/officeart/2005/8/layout/orgChart1"/>
    <dgm:cxn modelId="{E1B54D56-1A1E-4A86-94FC-3D4F2DBD8FEA}" type="presParOf" srcId="{191FD44C-289A-4025-8600-A9139530CA63}" destId="{8674640D-24D2-4D5D-B28F-267DBCE1979B}" srcOrd="0" destOrd="0" presId="urn:microsoft.com/office/officeart/2005/8/layout/orgChart1"/>
    <dgm:cxn modelId="{6811E5B8-FBCC-46DC-B286-12DA5BA1F573}" type="presParOf" srcId="{8674640D-24D2-4D5D-B28F-267DBCE1979B}" destId="{548A2EB9-903A-45C9-95F4-3F93F12430EF}" srcOrd="0" destOrd="0" presId="urn:microsoft.com/office/officeart/2005/8/layout/orgChart1"/>
    <dgm:cxn modelId="{2F858FAE-08FD-4975-A465-DE439D2BA1A6}" type="presParOf" srcId="{8674640D-24D2-4D5D-B28F-267DBCE1979B}" destId="{9D417AF7-8FB9-4FB5-8342-ACDBC899E119}" srcOrd="1" destOrd="0" presId="urn:microsoft.com/office/officeart/2005/8/layout/orgChart1"/>
    <dgm:cxn modelId="{5D275AA2-FB9E-419E-9969-7B6E63E34A08}" type="presParOf" srcId="{191FD44C-289A-4025-8600-A9139530CA63}" destId="{202AFDCB-7350-4EC2-BC3E-52007045F45D}" srcOrd="1" destOrd="0" presId="urn:microsoft.com/office/officeart/2005/8/layout/orgChart1"/>
    <dgm:cxn modelId="{E6E25FC1-8BC3-4CF6-8CD1-1466E4071A1C}" type="presParOf" srcId="{191FD44C-289A-4025-8600-A9139530CA63}" destId="{5A711D83-3995-4F35-9A7C-5D9281FCA1F4}" srcOrd="2" destOrd="0" presId="urn:microsoft.com/office/officeart/2005/8/layout/orgChart1"/>
    <dgm:cxn modelId="{39A60CA0-9329-4A64-B428-AC875DB970BC}" type="presParOf" srcId="{14E814D1-D41C-4836-B279-DC860444D689}" destId="{8F477102-C398-466D-B79E-A8F9CB62B59C}" srcOrd="4" destOrd="0" presId="urn:microsoft.com/office/officeart/2005/8/layout/orgChart1"/>
    <dgm:cxn modelId="{0FA4C2C7-CD3C-4094-99C2-0F88B2E3E2D8}" type="presParOf" srcId="{14E814D1-D41C-4836-B279-DC860444D689}" destId="{312B946F-6449-49D4-B3ED-52E7D37EC247}" srcOrd="5" destOrd="0" presId="urn:microsoft.com/office/officeart/2005/8/layout/orgChart1"/>
    <dgm:cxn modelId="{C0A31363-0CE2-4BCB-B517-D6ECA6E868F3}" type="presParOf" srcId="{312B946F-6449-49D4-B3ED-52E7D37EC247}" destId="{C0BF7839-7375-4650-A722-8B3C1FD57881}" srcOrd="0" destOrd="0" presId="urn:microsoft.com/office/officeart/2005/8/layout/orgChart1"/>
    <dgm:cxn modelId="{5922ADED-B104-4F07-8DB0-535F6007477B}" type="presParOf" srcId="{C0BF7839-7375-4650-A722-8B3C1FD57881}" destId="{94D8E345-4E61-4FAB-8C77-B013839E3EAD}" srcOrd="0" destOrd="0" presId="urn:microsoft.com/office/officeart/2005/8/layout/orgChart1"/>
    <dgm:cxn modelId="{A097D730-5384-4D84-94CD-5DDB6E838A49}" type="presParOf" srcId="{C0BF7839-7375-4650-A722-8B3C1FD57881}" destId="{EAAB5A86-5431-4A69-9593-04547AD076E0}" srcOrd="1" destOrd="0" presId="urn:microsoft.com/office/officeart/2005/8/layout/orgChart1"/>
    <dgm:cxn modelId="{D360D414-4DCF-4606-82F0-EBE2641B85DD}" type="presParOf" srcId="{312B946F-6449-49D4-B3ED-52E7D37EC247}" destId="{B78B2485-CA08-486D-8E02-680D52BD6566}" srcOrd="1" destOrd="0" presId="urn:microsoft.com/office/officeart/2005/8/layout/orgChart1"/>
    <dgm:cxn modelId="{1A5A63FE-D41B-45DD-A8DA-9D85BCCBF1FB}" type="presParOf" srcId="{312B946F-6449-49D4-B3ED-52E7D37EC247}" destId="{D6DAFEAA-C882-4B0B-9ACE-93508EFD90A6}" srcOrd="2" destOrd="0" presId="urn:microsoft.com/office/officeart/2005/8/layout/orgChart1"/>
    <dgm:cxn modelId="{F40A08A0-569C-4970-8958-4E71717CCC62}" type="presParOf" srcId="{14E814D1-D41C-4836-B279-DC860444D689}" destId="{641C06D3-570A-4AB8-A19E-73F34E6D7BFE}" srcOrd="6" destOrd="0" presId="urn:microsoft.com/office/officeart/2005/8/layout/orgChart1"/>
    <dgm:cxn modelId="{8769CD84-1F23-4352-9D55-6062E5EC21A5}" type="presParOf" srcId="{14E814D1-D41C-4836-B279-DC860444D689}" destId="{07DA23DA-3504-4185-9441-028AA3B49384}" srcOrd="7" destOrd="0" presId="urn:microsoft.com/office/officeart/2005/8/layout/orgChart1"/>
    <dgm:cxn modelId="{FA0789A0-627D-4AB6-824D-9FF0AF543192}" type="presParOf" srcId="{07DA23DA-3504-4185-9441-028AA3B49384}" destId="{D71ADBDF-4CCC-4CD7-B65E-DB075693C5F5}" srcOrd="0" destOrd="0" presId="urn:microsoft.com/office/officeart/2005/8/layout/orgChart1"/>
    <dgm:cxn modelId="{44D7AA96-F66D-4736-B080-E5649F0BBD85}" type="presParOf" srcId="{D71ADBDF-4CCC-4CD7-B65E-DB075693C5F5}" destId="{ED35372A-C84D-4A09-B091-8D4D15B85224}" srcOrd="0" destOrd="0" presId="urn:microsoft.com/office/officeart/2005/8/layout/orgChart1"/>
    <dgm:cxn modelId="{F671171D-1157-49E2-8904-C173F6053D99}" type="presParOf" srcId="{D71ADBDF-4CCC-4CD7-B65E-DB075693C5F5}" destId="{47E0DF66-BE4F-436C-B3B0-F9DEF1687248}" srcOrd="1" destOrd="0" presId="urn:microsoft.com/office/officeart/2005/8/layout/orgChart1"/>
    <dgm:cxn modelId="{12B310E7-2E90-4EB5-90D6-21D9B3EBF360}" type="presParOf" srcId="{07DA23DA-3504-4185-9441-028AA3B49384}" destId="{6184E816-B32D-455A-A391-776B03B68E7C}" srcOrd="1" destOrd="0" presId="urn:microsoft.com/office/officeart/2005/8/layout/orgChart1"/>
    <dgm:cxn modelId="{B0C06F7E-9AAA-4861-983F-BD84E3B91B47}" type="presParOf" srcId="{07DA23DA-3504-4185-9441-028AA3B49384}" destId="{2160D571-9C87-4F0E-88E7-E35FDFED6668}" srcOrd="2" destOrd="0" presId="urn:microsoft.com/office/officeart/2005/8/layout/orgChart1"/>
    <dgm:cxn modelId="{ADB0667C-92A2-4F95-95FD-D53D730408A6}" type="presParOf" srcId="{323E791D-C5DA-4B0B-9146-B10913B6117B}" destId="{23CC41E7-8EBE-487B-ABB4-AEC4896DBFEE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962553" y="1038713"/>
          <a:ext cx="215735" cy="945129"/>
        </a:xfrm>
        <a:custGeom>
          <a:avLst/>
          <a:gdLst/>
          <a:ahLst/>
          <a:cxnLst/>
          <a:rect l="0" t="0" r="0" b="0"/>
          <a:pathLst>
            <a:path>
              <a:moveTo>
                <a:pt x="215735" y="0"/>
              </a:moveTo>
              <a:lnTo>
                <a:pt x="215735" y="945129"/>
              </a:lnTo>
              <a:lnTo>
                <a:pt x="0" y="945129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1C06D3-570A-4AB8-A19E-73F34E6D7BFE}">
      <dsp:nvSpPr>
        <dsp:cNvPr id="0" name=""/>
        <dsp:cNvSpPr/>
      </dsp:nvSpPr>
      <dsp:spPr>
        <a:xfrm>
          <a:off x="16739565" y="3956286"/>
          <a:ext cx="308194" cy="53214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21487"/>
              </a:lnTo>
              <a:lnTo>
                <a:pt x="308194" y="53214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477102-C398-466D-B79E-A8F9CB62B59C}">
      <dsp:nvSpPr>
        <dsp:cNvPr id="0" name=""/>
        <dsp:cNvSpPr/>
      </dsp:nvSpPr>
      <dsp:spPr>
        <a:xfrm>
          <a:off x="16739565" y="3956286"/>
          <a:ext cx="308194" cy="38627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2701"/>
              </a:lnTo>
              <a:lnTo>
                <a:pt x="308194" y="38627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166AC9-C1A1-41AE-9AB8-6A3899E173D1}">
      <dsp:nvSpPr>
        <dsp:cNvPr id="0" name=""/>
        <dsp:cNvSpPr/>
      </dsp:nvSpPr>
      <dsp:spPr>
        <a:xfrm>
          <a:off x="16739565" y="3956286"/>
          <a:ext cx="308194" cy="24039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3915"/>
              </a:lnTo>
              <a:lnTo>
                <a:pt x="308194" y="24039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F9A702-B8B8-4A3D-B565-80A2C40BB584}">
      <dsp:nvSpPr>
        <dsp:cNvPr id="0" name=""/>
        <dsp:cNvSpPr/>
      </dsp:nvSpPr>
      <dsp:spPr>
        <a:xfrm>
          <a:off x="16739565" y="3956286"/>
          <a:ext cx="308194" cy="9451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5129"/>
              </a:lnTo>
              <a:lnTo>
                <a:pt x="308194" y="9451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9F14BB-28F8-4212-ABD1-76132CCE57E6}">
      <dsp:nvSpPr>
        <dsp:cNvPr id="0" name=""/>
        <dsp:cNvSpPr/>
      </dsp:nvSpPr>
      <dsp:spPr>
        <a:xfrm>
          <a:off x="12178289" y="1038713"/>
          <a:ext cx="5383126" cy="1890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4522"/>
              </a:lnTo>
              <a:lnTo>
                <a:pt x="5383126" y="1674522"/>
              </a:lnTo>
              <a:lnTo>
                <a:pt x="5383126" y="189025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570544-1C43-4732-84B6-D008C3EB8A03}">
      <dsp:nvSpPr>
        <dsp:cNvPr id="0" name=""/>
        <dsp:cNvSpPr/>
      </dsp:nvSpPr>
      <dsp:spPr>
        <a:xfrm>
          <a:off x="14253464" y="3956286"/>
          <a:ext cx="308194" cy="53214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21487"/>
              </a:lnTo>
              <a:lnTo>
                <a:pt x="308194" y="53214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D76C76-8284-4D59-AF7D-AD8A7EC6121B}">
      <dsp:nvSpPr>
        <dsp:cNvPr id="0" name=""/>
        <dsp:cNvSpPr/>
      </dsp:nvSpPr>
      <dsp:spPr>
        <a:xfrm>
          <a:off x="14253464" y="3956286"/>
          <a:ext cx="308194" cy="38627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2701"/>
              </a:lnTo>
              <a:lnTo>
                <a:pt x="308194" y="38627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CEDFC9-5554-4DA3-A68F-FD6A4BC4BE47}">
      <dsp:nvSpPr>
        <dsp:cNvPr id="0" name=""/>
        <dsp:cNvSpPr/>
      </dsp:nvSpPr>
      <dsp:spPr>
        <a:xfrm>
          <a:off x="14253464" y="3956286"/>
          <a:ext cx="308194" cy="24039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3915"/>
              </a:lnTo>
              <a:lnTo>
                <a:pt x="308194" y="24039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BC158-A7D4-4FD5-8CD4-7E2DC3901995}">
      <dsp:nvSpPr>
        <dsp:cNvPr id="0" name=""/>
        <dsp:cNvSpPr/>
      </dsp:nvSpPr>
      <dsp:spPr>
        <a:xfrm>
          <a:off x="14253464" y="3956286"/>
          <a:ext cx="308194" cy="9451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5129"/>
              </a:lnTo>
              <a:lnTo>
                <a:pt x="308194" y="9451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9A822F-6826-45A1-A90E-4C1DA15A6D0F}">
      <dsp:nvSpPr>
        <dsp:cNvPr id="0" name=""/>
        <dsp:cNvSpPr/>
      </dsp:nvSpPr>
      <dsp:spPr>
        <a:xfrm>
          <a:off x="12178289" y="1038713"/>
          <a:ext cx="2897026" cy="1890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4522"/>
              </a:lnTo>
              <a:lnTo>
                <a:pt x="2897026" y="1674522"/>
              </a:lnTo>
              <a:lnTo>
                <a:pt x="2897026" y="189025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1767364" y="3956286"/>
          <a:ext cx="308194" cy="38627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2701"/>
              </a:lnTo>
              <a:lnTo>
                <a:pt x="308194" y="38627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1767364" y="3956286"/>
          <a:ext cx="308194" cy="24039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3915"/>
              </a:lnTo>
              <a:lnTo>
                <a:pt x="308194" y="24039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1767364" y="3956286"/>
          <a:ext cx="308194" cy="9451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5129"/>
              </a:lnTo>
              <a:lnTo>
                <a:pt x="308194" y="9451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2178289" y="1038713"/>
          <a:ext cx="410925" cy="18902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4522"/>
              </a:lnTo>
              <a:lnTo>
                <a:pt x="410925" y="1674522"/>
              </a:lnTo>
              <a:lnTo>
                <a:pt x="410925" y="189025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7F127C-6FBA-4D9A-96F4-2E46B3479779}">
      <dsp:nvSpPr>
        <dsp:cNvPr id="0" name=""/>
        <dsp:cNvSpPr/>
      </dsp:nvSpPr>
      <dsp:spPr>
        <a:xfrm>
          <a:off x="9281263" y="3956286"/>
          <a:ext cx="308194" cy="82390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39060"/>
              </a:lnTo>
              <a:lnTo>
                <a:pt x="308194" y="823906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27A338-FD35-4ED8-992B-736012E53DA4}">
      <dsp:nvSpPr>
        <dsp:cNvPr id="0" name=""/>
        <dsp:cNvSpPr/>
      </dsp:nvSpPr>
      <dsp:spPr>
        <a:xfrm>
          <a:off x="9281263" y="3956286"/>
          <a:ext cx="308194" cy="6780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80274"/>
              </a:lnTo>
              <a:lnTo>
                <a:pt x="308194" y="678027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45093D-CEB3-43E4-AEA8-E32F35471325}">
      <dsp:nvSpPr>
        <dsp:cNvPr id="0" name=""/>
        <dsp:cNvSpPr/>
      </dsp:nvSpPr>
      <dsp:spPr>
        <a:xfrm>
          <a:off x="9281263" y="3956286"/>
          <a:ext cx="308194" cy="53214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21487"/>
              </a:lnTo>
              <a:lnTo>
                <a:pt x="308194" y="53214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9281263" y="3956286"/>
          <a:ext cx="308194" cy="38627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62701"/>
              </a:lnTo>
              <a:lnTo>
                <a:pt x="308194" y="38627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9281263" y="3956286"/>
          <a:ext cx="308194" cy="24039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03915"/>
              </a:lnTo>
              <a:lnTo>
                <a:pt x="308194" y="240391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9281263" y="3956286"/>
          <a:ext cx="308194" cy="9451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5129"/>
              </a:lnTo>
              <a:lnTo>
                <a:pt x="308194" y="94512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0103115" y="1038713"/>
          <a:ext cx="2075174" cy="1890258"/>
        </a:xfrm>
        <a:custGeom>
          <a:avLst/>
          <a:gdLst/>
          <a:ahLst/>
          <a:cxnLst/>
          <a:rect l="0" t="0" r="0" b="0"/>
          <a:pathLst>
            <a:path>
              <a:moveTo>
                <a:pt x="2075174" y="0"/>
              </a:moveTo>
              <a:lnTo>
                <a:pt x="2075174" y="1674522"/>
              </a:lnTo>
              <a:lnTo>
                <a:pt x="0" y="1674522"/>
              </a:lnTo>
              <a:lnTo>
                <a:pt x="0" y="189025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FF8EA7-3448-4303-B4B8-8667726F7D54}">
      <dsp:nvSpPr>
        <dsp:cNvPr id="0" name=""/>
        <dsp:cNvSpPr/>
      </dsp:nvSpPr>
      <dsp:spPr>
        <a:xfrm>
          <a:off x="6579427" y="3956286"/>
          <a:ext cx="215735" cy="2088344"/>
        </a:xfrm>
        <a:custGeom>
          <a:avLst/>
          <a:gdLst/>
          <a:ahLst/>
          <a:cxnLst/>
          <a:rect l="0" t="0" r="0" b="0"/>
          <a:pathLst>
            <a:path>
              <a:moveTo>
                <a:pt x="215735" y="0"/>
              </a:moveTo>
              <a:lnTo>
                <a:pt x="215735" y="2088344"/>
              </a:lnTo>
              <a:lnTo>
                <a:pt x="0" y="208834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AA4218-6798-4B93-B09E-9D18516C59B3}">
      <dsp:nvSpPr>
        <dsp:cNvPr id="0" name=""/>
        <dsp:cNvSpPr/>
      </dsp:nvSpPr>
      <dsp:spPr>
        <a:xfrm>
          <a:off x="6795163" y="3956286"/>
          <a:ext cx="308194" cy="90667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66705"/>
              </a:lnTo>
              <a:lnTo>
                <a:pt x="308194" y="906670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6795163" y="3956286"/>
          <a:ext cx="308194" cy="76079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607919"/>
              </a:lnTo>
              <a:lnTo>
                <a:pt x="308194" y="760791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6795163" y="3956286"/>
          <a:ext cx="308194" cy="61491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49133"/>
              </a:lnTo>
              <a:lnTo>
                <a:pt x="308194" y="614913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6795163" y="3956286"/>
          <a:ext cx="308194" cy="46903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90347"/>
              </a:lnTo>
              <a:lnTo>
                <a:pt x="308194" y="469034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6795163" y="1038713"/>
          <a:ext cx="5383126" cy="1890258"/>
        </a:xfrm>
        <a:custGeom>
          <a:avLst/>
          <a:gdLst/>
          <a:ahLst/>
          <a:cxnLst/>
          <a:rect l="0" t="0" r="0" b="0"/>
          <a:pathLst>
            <a:path>
              <a:moveTo>
                <a:pt x="5383126" y="0"/>
              </a:moveTo>
              <a:lnTo>
                <a:pt x="5383126" y="1674522"/>
              </a:lnTo>
              <a:lnTo>
                <a:pt x="0" y="1674522"/>
              </a:lnTo>
              <a:lnTo>
                <a:pt x="0" y="189025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1150975" y="11399"/>
          <a:ext cx="2054628" cy="102731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Commedia Del Arte</a:t>
          </a:r>
        </a:p>
      </dsp:txBody>
      <dsp:txXfrm>
        <a:off x="11150975" y="11399"/>
        <a:ext cx="2054628" cy="1027314"/>
      </dsp:txXfrm>
    </dsp:sp>
    <dsp:sp modelId="{4AACEB42-308F-459C-955A-24E5BF3A9E62}">
      <dsp:nvSpPr>
        <dsp:cNvPr id="0" name=""/>
        <dsp:cNvSpPr/>
      </dsp:nvSpPr>
      <dsp:spPr>
        <a:xfrm>
          <a:off x="5767848" y="2928972"/>
          <a:ext cx="2054628" cy="102731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Stock Characters </a:t>
          </a:r>
        </a:p>
      </dsp:txBody>
      <dsp:txXfrm>
        <a:off x="5767848" y="2928972"/>
        <a:ext cx="2054628" cy="1027314"/>
      </dsp:txXfrm>
    </dsp:sp>
    <dsp:sp modelId="{D8CF3383-0945-4C8D-8A53-372F0B50E698}">
      <dsp:nvSpPr>
        <dsp:cNvPr id="0" name=""/>
        <dsp:cNvSpPr/>
      </dsp:nvSpPr>
      <dsp:spPr>
        <a:xfrm>
          <a:off x="7103357" y="8132976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Exaggeration</a:t>
          </a:r>
        </a:p>
      </dsp:txBody>
      <dsp:txXfrm>
        <a:off x="7103357" y="8132976"/>
        <a:ext cx="2054628" cy="1027314"/>
      </dsp:txXfrm>
    </dsp:sp>
    <dsp:sp modelId="{337053C6-D7B2-45F9-B451-538BEDF3D36B}">
      <dsp:nvSpPr>
        <dsp:cNvPr id="0" name=""/>
        <dsp:cNvSpPr/>
      </dsp:nvSpPr>
      <dsp:spPr>
        <a:xfrm>
          <a:off x="7103357" y="9591762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Characterisation</a:t>
          </a:r>
        </a:p>
      </dsp:txBody>
      <dsp:txXfrm>
        <a:off x="7103357" y="9591762"/>
        <a:ext cx="2054628" cy="1027314"/>
      </dsp:txXfrm>
    </dsp:sp>
    <dsp:sp modelId="{907791FD-DDF0-4C88-A9AB-B04483412C06}">
      <dsp:nvSpPr>
        <dsp:cNvPr id="0" name=""/>
        <dsp:cNvSpPr/>
      </dsp:nvSpPr>
      <dsp:spPr>
        <a:xfrm>
          <a:off x="7103357" y="11050548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Movement and Gesture</a:t>
          </a:r>
        </a:p>
      </dsp:txBody>
      <dsp:txXfrm>
        <a:off x="7103357" y="11050548"/>
        <a:ext cx="2054628" cy="1027314"/>
      </dsp:txXfrm>
    </dsp:sp>
    <dsp:sp modelId="{E9D23B5C-32FB-4E01-9E9D-B53E765944C0}">
      <dsp:nvSpPr>
        <dsp:cNvPr id="0" name=""/>
        <dsp:cNvSpPr/>
      </dsp:nvSpPr>
      <dsp:spPr>
        <a:xfrm>
          <a:off x="7103357" y="12509335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Mime</a:t>
          </a:r>
        </a:p>
      </dsp:txBody>
      <dsp:txXfrm>
        <a:off x="7103357" y="12509335"/>
        <a:ext cx="2054628" cy="1027314"/>
      </dsp:txXfrm>
    </dsp:sp>
    <dsp:sp modelId="{67DF71A9-03F2-423A-83B8-839954FD7816}">
      <dsp:nvSpPr>
        <dsp:cNvPr id="0" name=""/>
        <dsp:cNvSpPr/>
      </dsp:nvSpPr>
      <dsp:spPr>
        <a:xfrm>
          <a:off x="5019409" y="4387758"/>
          <a:ext cx="1560017" cy="3313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Pantalone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Harlequin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 err="1">
              <a:latin typeface="Twinkl" pitchFamily="2" charset="0"/>
            </a:rPr>
            <a:t>Zanni</a:t>
          </a:r>
          <a:endParaRPr lang="en-GB" sz="2100" kern="1200" dirty="0">
            <a:latin typeface="Twinkl" pitchFamily="2" charset="0"/>
          </a:endParaRP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Twinkl" pitchFamily="2" charset="0"/>
            </a:rPr>
            <a:t>Magnifico</a:t>
          </a:r>
          <a:endParaRPr lang="en-GB" sz="2100" kern="1200" dirty="0">
            <a:latin typeface="Twinkl" pitchFamily="2" charset="0"/>
          </a:endParaRP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 err="1">
              <a:latin typeface="Twinkl" pitchFamily="2" charset="0"/>
            </a:rPr>
            <a:t>Columbino</a:t>
          </a:r>
          <a:endParaRPr lang="en-GB" sz="2100" kern="1200" dirty="0">
            <a:latin typeface="Twinkl" pitchFamily="2" charset="0"/>
          </a:endParaRP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Punchinello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 dirty="0">
            <a:latin typeface="Twinkl" pitchFamily="2" charset="0"/>
          </a:endParaRPr>
        </a:p>
      </dsp:txBody>
      <dsp:txXfrm>
        <a:off x="5019409" y="4387758"/>
        <a:ext cx="1560017" cy="3313745"/>
      </dsp:txXfrm>
    </dsp:sp>
    <dsp:sp modelId="{6CA530BF-8391-46E5-8CAC-230C7C30EB5A}">
      <dsp:nvSpPr>
        <dsp:cNvPr id="0" name=""/>
        <dsp:cNvSpPr/>
      </dsp:nvSpPr>
      <dsp:spPr>
        <a:xfrm>
          <a:off x="9075800" y="2928972"/>
          <a:ext cx="2054628" cy="102731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 err="1">
              <a:latin typeface="Twinkl" pitchFamily="2" charset="0"/>
            </a:rPr>
            <a:t>Grammalot</a:t>
          </a:r>
          <a:endParaRPr lang="en-GB" sz="2100" kern="1200" dirty="0">
            <a:latin typeface="Twinkl" pitchFamily="2" charset="0"/>
          </a:endParaRPr>
        </a:p>
      </dsp:txBody>
      <dsp:txXfrm>
        <a:off x="9075800" y="2928972"/>
        <a:ext cx="2054628" cy="1027314"/>
      </dsp:txXfrm>
    </dsp:sp>
    <dsp:sp modelId="{78C07248-AB9B-48DB-8803-4B1E7817EAEA}">
      <dsp:nvSpPr>
        <dsp:cNvPr id="0" name=""/>
        <dsp:cNvSpPr/>
      </dsp:nvSpPr>
      <dsp:spPr>
        <a:xfrm>
          <a:off x="9589457" y="4387758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latin typeface="Twinkl" pitchFamily="2" charset="0"/>
            </a:rPr>
            <a:t>Alien language</a:t>
          </a:r>
          <a:endParaRPr lang="en-GB" sz="2100" kern="1200" dirty="0">
            <a:latin typeface="Twinkl" pitchFamily="2" charset="0"/>
          </a:endParaRPr>
        </a:p>
      </dsp:txBody>
      <dsp:txXfrm>
        <a:off x="9589457" y="4387758"/>
        <a:ext cx="2054628" cy="1027314"/>
      </dsp:txXfrm>
    </dsp:sp>
    <dsp:sp modelId="{192A2419-7AA0-40D9-9BA7-C3430A875C56}">
      <dsp:nvSpPr>
        <dsp:cNvPr id="0" name=""/>
        <dsp:cNvSpPr/>
      </dsp:nvSpPr>
      <dsp:spPr>
        <a:xfrm>
          <a:off x="9589457" y="5846544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Tone</a:t>
          </a:r>
        </a:p>
      </dsp:txBody>
      <dsp:txXfrm>
        <a:off x="9589457" y="5846544"/>
        <a:ext cx="2054628" cy="1027314"/>
      </dsp:txXfrm>
    </dsp:sp>
    <dsp:sp modelId="{5A4415E7-AA3A-4700-98B4-3226E52C9239}">
      <dsp:nvSpPr>
        <dsp:cNvPr id="0" name=""/>
        <dsp:cNvSpPr/>
      </dsp:nvSpPr>
      <dsp:spPr>
        <a:xfrm>
          <a:off x="9589457" y="7305330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Pitch</a:t>
          </a:r>
        </a:p>
      </dsp:txBody>
      <dsp:txXfrm>
        <a:off x="9589457" y="7305330"/>
        <a:ext cx="2054628" cy="1027314"/>
      </dsp:txXfrm>
    </dsp:sp>
    <dsp:sp modelId="{E51930B0-1833-496E-8EA4-AA899145D352}">
      <dsp:nvSpPr>
        <dsp:cNvPr id="0" name=""/>
        <dsp:cNvSpPr/>
      </dsp:nvSpPr>
      <dsp:spPr>
        <a:xfrm>
          <a:off x="9589457" y="8764117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Pace</a:t>
          </a:r>
        </a:p>
      </dsp:txBody>
      <dsp:txXfrm>
        <a:off x="9589457" y="8764117"/>
        <a:ext cx="2054628" cy="1027314"/>
      </dsp:txXfrm>
    </dsp:sp>
    <dsp:sp modelId="{2A330B32-CFF7-48CF-8506-2C0819E586C3}">
      <dsp:nvSpPr>
        <dsp:cNvPr id="0" name=""/>
        <dsp:cNvSpPr/>
      </dsp:nvSpPr>
      <dsp:spPr>
        <a:xfrm>
          <a:off x="9589457" y="10222903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Volume</a:t>
          </a:r>
        </a:p>
      </dsp:txBody>
      <dsp:txXfrm>
        <a:off x="9589457" y="10222903"/>
        <a:ext cx="2054628" cy="1027314"/>
      </dsp:txXfrm>
    </dsp:sp>
    <dsp:sp modelId="{0080719E-DA0D-4943-9003-089E32BE77C0}">
      <dsp:nvSpPr>
        <dsp:cNvPr id="0" name=""/>
        <dsp:cNvSpPr/>
      </dsp:nvSpPr>
      <dsp:spPr>
        <a:xfrm>
          <a:off x="9589457" y="11681689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Expression</a:t>
          </a:r>
        </a:p>
      </dsp:txBody>
      <dsp:txXfrm>
        <a:off x="9589457" y="11681689"/>
        <a:ext cx="2054628" cy="1027314"/>
      </dsp:txXfrm>
    </dsp:sp>
    <dsp:sp modelId="{5157D9FE-AB47-4C7F-B45E-54A97DF16FD2}">
      <dsp:nvSpPr>
        <dsp:cNvPr id="0" name=""/>
        <dsp:cNvSpPr/>
      </dsp:nvSpPr>
      <dsp:spPr>
        <a:xfrm>
          <a:off x="11561901" y="2928972"/>
          <a:ext cx="2054628" cy="102731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Cross Talk</a:t>
          </a:r>
        </a:p>
      </dsp:txBody>
      <dsp:txXfrm>
        <a:off x="11561901" y="2928972"/>
        <a:ext cx="2054628" cy="1027314"/>
      </dsp:txXfrm>
    </dsp:sp>
    <dsp:sp modelId="{0B3720BE-5DC6-44D9-9CE6-755AFDE6ED20}">
      <dsp:nvSpPr>
        <dsp:cNvPr id="0" name=""/>
        <dsp:cNvSpPr/>
      </dsp:nvSpPr>
      <dsp:spPr>
        <a:xfrm>
          <a:off x="12075558" y="4387758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Questions</a:t>
          </a:r>
        </a:p>
      </dsp:txBody>
      <dsp:txXfrm>
        <a:off x="12075558" y="4387758"/>
        <a:ext cx="2054628" cy="1027314"/>
      </dsp:txXfrm>
    </dsp:sp>
    <dsp:sp modelId="{03F23493-885A-4227-8053-3F9491645E6B}">
      <dsp:nvSpPr>
        <dsp:cNvPr id="0" name=""/>
        <dsp:cNvSpPr/>
      </dsp:nvSpPr>
      <dsp:spPr>
        <a:xfrm>
          <a:off x="12075558" y="5846544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Confusion</a:t>
          </a:r>
        </a:p>
      </dsp:txBody>
      <dsp:txXfrm>
        <a:off x="12075558" y="5846544"/>
        <a:ext cx="2054628" cy="1027314"/>
      </dsp:txXfrm>
    </dsp:sp>
    <dsp:sp modelId="{418B93E7-947A-4B66-848B-B2855C78A5DD}">
      <dsp:nvSpPr>
        <dsp:cNvPr id="0" name=""/>
        <dsp:cNvSpPr/>
      </dsp:nvSpPr>
      <dsp:spPr>
        <a:xfrm>
          <a:off x="12075558" y="7305330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Comedy</a:t>
          </a:r>
        </a:p>
      </dsp:txBody>
      <dsp:txXfrm>
        <a:off x="12075558" y="7305330"/>
        <a:ext cx="2054628" cy="1027314"/>
      </dsp:txXfrm>
    </dsp:sp>
    <dsp:sp modelId="{4D8FE8CF-2A84-4BDB-BC2A-4D02EFE355CF}">
      <dsp:nvSpPr>
        <dsp:cNvPr id="0" name=""/>
        <dsp:cNvSpPr/>
      </dsp:nvSpPr>
      <dsp:spPr>
        <a:xfrm>
          <a:off x="14048001" y="2928972"/>
          <a:ext cx="2054628" cy="102731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Rule of Three</a:t>
          </a:r>
        </a:p>
      </dsp:txBody>
      <dsp:txXfrm>
        <a:off x="14048001" y="2928972"/>
        <a:ext cx="2054628" cy="1027314"/>
      </dsp:txXfrm>
    </dsp:sp>
    <dsp:sp modelId="{53176077-D1A6-4BE7-B35C-974870AEC4B7}">
      <dsp:nvSpPr>
        <dsp:cNvPr id="0" name=""/>
        <dsp:cNvSpPr/>
      </dsp:nvSpPr>
      <dsp:spPr>
        <a:xfrm>
          <a:off x="14561658" y="4387758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Repetition</a:t>
          </a:r>
        </a:p>
      </dsp:txBody>
      <dsp:txXfrm>
        <a:off x="14561658" y="4387758"/>
        <a:ext cx="2054628" cy="1027314"/>
      </dsp:txXfrm>
    </dsp:sp>
    <dsp:sp modelId="{AC95E4AE-C4FA-49B3-A3C0-BB61644161D4}">
      <dsp:nvSpPr>
        <dsp:cNvPr id="0" name=""/>
        <dsp:cNvSpPr/>
      </dsp:nvSpPr>
      <dsp:spPr>
        <a:xfrm>
          <a:off x="14561658" y="5846544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Tone of voice</a:t>
          </a:r>
        </a:p>
      </dsp:txBody>
      <dsp:txXfrm>
        <a:off x="14561658" y="5846544"/>
        <a:ext cx="2054628" cy="1027314"/>
      </dsp:txXfrm>
    </dsp:sp>
    <dsp:sp modelId="{586AB83D-BF57-43DD-840D-944FA7439F16}">
      <dsp:nvSpPr>
        <dsp:cNvPr id="0" name=""/>
        <dsp:cNvSpPr/>
      </dsp:nvSpPr>
      <dsp:spPr>
        <a:xfrm>
          <a:off x="14561658" y="7305330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Gestures</a:t>
          </a:r>
        </a:p>
      </dsp:txBody>
      <dsp:txXfrm>
        <a:off x="14561658" y="7305330"/>
        <a:ext cx="2054628" cy="1027314"/>
      </dsp:txXfrm>
    </dsp:sp>
    <dsp:sp modelId="{71E3DAB8-5743-4A57-B04E-D9684B70FD17}">
      <dsp:nvSpPr>
        <dsp:cNvPr id="0" name=""/>
        <dsp:cNvSpPr/>
      </dsp:nvSpPr>
      <dsp:spPr>
        <a:xfrm>
          <a:off x="14561658" y="8764117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Impact on audience</a:t>
          </a:r>
        </a:p>
      </dsp:txBody>
      <dsp:txXfrm>
        <a:off x="14561658" y="8764117"/>
        <a:ext cx="2054628" cy="1027314"/>
      </dsp:txXfrm>
    </dsp:sp>
    <dsp:sp modelId="{72ED526B-7EBF-4087-9B72-47D0C74449E7}">
      <dsp:nvSpPr>
        <dsp:cNvPr id="0" name=""/>
        <dsp:cNvSpPr/>
      </dsp:nvSpPr>
      <dsp:spPr>
        <a:xfrm>
          <a:off x="16534102" y="2928972"/>
          <a:ext cx="2054628" cy="102731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Performance/Lazzi</a:t>
          </a:r>
        </a:p>
      </dsp:txBody>
      <dsp:txXfrm>
        <a:off x="16534102" y="2928972"/>
        <a:ext cx="2054628" cy="1027314"/>
      </dsp:txXfrm>
    </dsp:sp>
    <dsp:sp modelId="{F30D94F1-0486-4B31-A49A-AD236D31DBDF}">
      <dsp:nvSpPr>
        <dsp:cNvPr id="0" name=""/>
        <dsp:cNvSpPr/>
      </dsp:nvSpPr>
      <dsp:spPr>
        <a:xfrm>
          <a:off x="17047759" y="4387758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Exaggeration</a:t>
          </a:r>
        </a:p>
      </dsp:txBody>
      <dsp:txXfrm>
        <a:off x="17047759" y="4387758"/>
        <a:ext cx="2054628" cy="1027314"/>
      </dsp:txXfrm>
    </dsp:sp>
    <dsp:sp modelId="{548A2EB9-903A-45C9-95F4-3F93F12430EF}">
      <dsp:nvSpPr>
        <dsp:cNvPr id="0" name=""/>
        <dsp:cNvSpPr/>
      </dsp:nvSpPr>
      <dsp:spPr>
        <a:xfrm>
          <a:off x="17047759" y="5846544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Stock characters</a:t>
          </a:r>
        </a:p>
      </dsp:txBody>
      <dsp:txXfrm>
        <a:off x="17047759" y="5846544"/>
        <a:ext cx="2054628" cy="1027314"/>
      </dsp:txXfrm>
    </dsp:sp>
    <dsp:sp modelId="{94D8E345-4E61-4FAB-8C77-B013839E3EAD}">
      <dsp:nvSpPr>
        <dsp:cNvPr id="0" name=""/>
        <dsp:cNvSpPr/>
      </dsp:nvSpPr>
      <dsp:spPr>
        <a:xfrm>
          <a:off x="17047759" y="7305330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Communication of plot</a:t>
          </a:r>
        </a:p>
      </dsp:txBody>
      <dsp:txXfrm>
        <a:off x="17047759" y="7305330"/>
        <a:ext cx="2054628" cy="1027314"/>
      </dsp:txXfrm>
    </dsp:sp>
    <dsp:sp modelId="{ED35372A-C84D-4A09-B091-8D4D15B85224}">
      <dsp:nvSpPr>
        <dsp:cNvPr id="0" name=""/>
        <dsp:cNvSpPr/>
      </dsp:nvSpPr>
      <dsp:spPr>
        <a:xfrm>
          <a:off x="17047759" y="8764117"/>
          <a:ext cx="2054628" cy="102731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Use of Commedia skills</a:t>
          </a:r>
        </a:p>
      </dsp:txBody>
      <dsp:txXfrm>
        <a:off x="17047759" y="8764117"/>
        <a:ext cx="2054628" cy="1027314"/>
      </dsp:txXfrm>
    </dsp:sp>
    <dsp:sp modelId="{3AEF2D66-BCA0-46CC-BC2E-6B2FE505A523}">
      <dsp:nvSpPr>
        <dsp:cNvPr id="0" name=""/>
        <dsp:cNvSpPr/>
      </dsp:nvSpPr>
      <dsp:spPr>
        <a:xfrm>
          <a:off x="9907925" y="1470185"/>
          <a:ext cx="2054628" cy="102731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Twinkl" pitchFamily="2" charset="0"/>
            </a:rPr>
            <a:t>The practise of early 15</a:t>
          </a:r>
          <a:r>
            <a:rPr lang="en-GB" sz="2100" kern="1200" baseline="30000" dirty="0">
              <a:latin typeface="Twinkl" pitchFamily="2" charset="0"/>
            </a:rPr>
            <a:t>th</a:t>
          </a:r>
          <a:r>
            <a:rPr lang="en-GB" sz="2100" kern="1200" dirty="0">
              <a:latin typeface="Twinkl" pitchFamily="2" charset="0"/>
            </a:rPr>
            <a:t> Century performance</a:t>
          </a:r>
        </a:p>
      </dsp:txBody>
      <dsp:txXfrm>
        <a:off x="9907925" y="1470185"/>
        <a:ext cx="2054628" cy="10273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2488277"/>
              </p:ext>
            </p:extLst>
          </p:nvPr>
        </p:nvGraphicFramePr>
        <p:xfrm>
          <a:off x="149290" y="167951"/>
          <a:ext cx="23874492" cy="13548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EB88CA-A96D-4040-9A11-8DFEF1E30FE1}">
  <ds:schemaRefs>
    <ds:schemaRef ds:uri="http://purl.org/dc/terms/"/>
    <ds:schemaRef ds:uri="http://schemas.microsoft.com/office/2006/documentManagement/types"/>
    <ds:schemaRef ds:uri="aa9ed08a-00ef-467b-8b0c-4407ac5c8df0"/>
    <ds:schemaRef ds:uri="c8da4e10-52d5-4668-9841-d7817def17ec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D4399C9-A7CC-492D-9B2F-A2E4E82FE6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39</TotalTime>
  <Words>64</Words>
  <Application>Microsoft Office PowerPoint</Application>
  <PresentationFormat>Custom</PresentationFormat>
  <Paragraphs>37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PershoreHighSchool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Loren Howland</cp:lastModifiedBy>
  <cp:revision>2</cp:revision>
  <dcterms:created xsi:type="dcterms:W3CDTF">2024-08-23T09:22:05Z</dcterms:created>
  <dcterms:modified xsi:type="dcterms:W3CDTF">2025-09-25T14:38:38Z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