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7"/>
  </p:notesMasterIdLst>
  <p:sldIdLst>
    <p:sldId id="261" r:id="rId5"/>
    <p:sldId id="269" r:id="rId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061" autoAdjust="0"/>
  </p:normalViewPr>
  <p:slideViewPr>
    <p:cSldViewPr snapToGrid="0">
      <p:cViewPr varScale="1">
        <p:scale>
          <a:sx n="77" d="100"/>
          <a:sy n="77" d="100"/>
        </p:scale>
        <p:origin x="91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rin Lawrence" userId="e2030253-692d-4793-af01-252dc0705156" providerId="ADAL" clId="{334AA187-3ECE-4B4F-BDFB-022A9D81B712}"/>
    <pc:docChg chg="addSld modSld">
      <pc:chgData name="Erin Lawrence" userId="e2030253-692d-4793-af01-252dc0705156" providerId="ADAL" clId="{334AA187-3ECE-4B4F-BDFB-022A9D81B712}" dt="2025-01-13T14:57:36.432" v="0"/>
      <pc:docMkLst>
        <pc:docMk/>
      </pc:docMkLst>
      <pc:sldChg chg="add setBg">
        <pc:chgData name="Erin Lawrence" userId="e2030253-692d-4793-af01-252dc0705156" providerId="ADAL" clId="{334AA187-3ECE-4B4F-BDFB-022A9D81B712}" dt="2025-01-13T14:57:36.432" v="0"/>
        <pc:sldMkLst>
          <pc:docMk/>
          <pc:sldMk cId="3042299217" sldId="269"/>
        </pc:sldMkLst>
      </pc:sldChg>
    </pc:docChg>
  </pc:docChgLst>
  <pc:docChgLst>
    <pc:chgData name="Danny Hilditch" userId="53bf5491-b200-4ac3-8747-7b8b26ee563b" providerId="ADAL" clId="{497D8827-D330-4494-A752-A5DB80A9A71C}"/>
    <pc:docChg chg="delSld">
      <pc:chgData name="Danny Hilditch" userId="53bf5491-b200-4ac3-8747-7b8b26ee563b" providerId="ADAL" clId="{497D8827-D330-4494-A752-A5DB80A9A71C}" dt="2025-10-02T07:09:26.586" v="0" actId="47"/>
      <pc:docMkLst>
        <pc:docMk/>
      </pc:docMkLst>
      <pc:sldChg chg="del">
        <pc:chgData name="Danny Hilditch" userId="53bf5491-b200-4ac3-8747-7b8b26ee563b" providerId="ADAL" clId="{497D8827-D330-4494-A752-A5DB80A9A71C}" dt="2025-10-02T07:09:26.586" v="0" actId="47"/>
        <pc:sldMkLst>
          <pc:docMk/>
          <pc:sldMk cId="700963642" sldId="256"/>
        </pc:sldMkLst>
      </pc:sldChg>
      <pc:sldChg chg="del">
        <pc:chgData name="Danny Hilditch" userId="53bf5491-b200-4ac3-8747-7b8b26ee563b" providerId="ADAL" clId="{497D8827-D330-4494-A752-A5DB80A9A71C}" dt="2025-10-02T07:09:26.586" v="0" actId="47"/>
        <pc:sldMkLst>
          <pc:docMk/>
          <pc:sldMk cId="2840999772" sldId="260"/>
        </pc:sldMkLst>
      </pc:sldChg>
      <pc:sldChg chg="del">
        <pc:chgData name="Danny Hilditch" userId="53bf5491-b200-4ac3-8747-7b8b26ee563b" providerId="ADAL" clId="{497D8827-D330-4494-A752-A5DB80A9A71C}" dt="2025-10-02T07:09:26.586" v="0" actId="47"/>
        <pc:sldMkLst>
          <pc:docMk/>
          <pc:sldMk cId="2462358448" sldId="268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Introduction to ‘Romeo and Juliet’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4001DED7-CAA9-4514-BA03-748C39458DE5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Context</a:t>
          </a:r>
        </a:p>
      </dgm:t>
    </dgm:pt>
    <dgm:pt modelId="{A9C34F63-06BA-40A0-B2FD-B70C18DC754B}" type="parTrans" cxnId="{4B739E0E-93EB-400C-A17B-C70A419CC826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3800F0A8-5884-4E7C-A123-CEB55463C4BB}" type="sibTrans" cxnId="{4B739E0E-93EB-400C-A17B-C70A419CC826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914D0B9F-FA52-4B72-868A-FBC103526FEB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Language 2</a:t>
          </a: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69ACC0EF-7A00-4141-9919-3D6766D263B4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Structure</a:t>
          </a:r>
        </a:p>
      </dgm:t>
    </dgm:pt>
    <dgm:pt modelId="{A4827805-4A57-4FDE-9BDE-F57C128F6F1F}" type="parTrans" cxnId="{2781F282-4BC1-4A71-8246-300009FE76C8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61024B97-0DEB-405A-A072-D0EB4C6C1BE5}" type="sibTrans" cxnId="{2781F282-4BC1-4A71-8246-300009FE76C8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0D924222-92DC-401D-B128-E49772CD5C01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Prologue</a:t>
          </a:r>
        </a:p>
      </dgm:t>
    </dgm:pt>
    <dgm:pt modelId="{920EC4D0-8F8E-4C55-9EC6-E71EA41AF13E}" type="parTrans" cxnId="{78CD69CE-4EB3-435D-BFFC-82B0E9A682C5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795696DF-3CBE-4446-93A4-126F73A527A3}" type="sibTrans" cxnId="{78CD69CE-4EB3-435D-BFFC-82B0E9A682C5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FABA4A36-4677-4E48-AFEE-9C5BA105FA23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Effects of dramatic irony</a:t>
          </a:r>
        </a:p>
      </dgm:t>
    </dgm:pt>
    <dgm:pt modelId="{27C11121-FCCA-4B10-A793-21F6883A2B3E}" type="parTrans" cxnId="{FE9726EF-6A97-4AD3-A56A-B71251DB1797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8C16C27B-100D-435C-A068-40103649064F}" type="sibTrans" cxnId="{FE9726EF-6A97-4AD3-A56A-B71251DB1797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4BE77738-F0C4-4728-BC02-C374BF908180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Effects of soliloquy</a:t>
          </a:r>
        </a:p>
      </dgm:t>
    </dgm:pt>
    <dgm:pt modelId="{E2748FE1-99E4-46E4-809B-BCD50BB0B3AA}" type="parTrans" cxnId="{D80C116F-F541-4D71-816F-7A56E7AF0C92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0D4E2BF7-B563-49B0-904E-B8EE07D97D92}" type="sibTrans" cxnId="{D80C116F-F541-4D71-816F-7A56E7AF0C92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CF12D951-5004-4BD2-8FDF-A88F922F0F9A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How is the theme of power presented in ‘Romeo and Juliet’?</a:t>
          </a:r>
        </a:p>
      </dgm:t>
    </dgm:pt>
    <dgm:pt modelId="{8988F6F6-F2D4-41D4-8365-E8D67DC61266}" type="parTrans" cxnId="{8969ED1A-A532-47E0-A809-C18AE53DBE5B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D022C765-7212-497A-9187-B1377150753B}" type="sibTrans" cxnId="{8969ED1A-A532-47E0-A809-C18AE53DBE5B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BA79D967-B31D-4DA4-AB25-53F01210C5E6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How have attitudes to power changed since Shakespeare’s time</a:t>
          </a:r>
        </a:p>
      </dgm:t>
    </dgm:pt>
    <dgm:pt modelId="{C12A2C49-BFE6-47FC-A140-F492AC97C143}" type="parTrans" cxnId="{0C1C8775-26A6-4FC6-BFD2-01007848340D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E1EE4173-CDE5-4E26-85BE-FC3F4A609F72}" type="sibTrans" cxnId="{0C1C8775-26A6-4FC6-BFD2-01007848340D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085E5541-8C6C-4E58-AC56-9CFC41CE3B2A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Key Skills 1</a:t>
          </a:r>
        </a:p>
      </dgm:t>
    </dgm:pt>
    <dgm:pt modelId="{2BD612FA-411C-4B4F-9787-A7D7CC6D8E3B}" type="parTrans" cxnId="{34697D7D-CA82-45F9-AE45-7B5E10CCC642}">
      <dgm:prSet/>
      <dgm:spPr/>
      <dgm:t>
        <a:bodyPr/>
        <a:lstStyle/>
        <a:p>
          <a:endParaRPr lang="en-GB" sz="2000"/>
        </a:p>
      </dgm:t>
    </dgm:pt>
    <dgm:pt modelId="{F3E9D740-E909-4A05-90CF-E56A296F8F55}" type="sibTrans" cxnId="{34697D7D-CA82-45F9-AE45-7B5E10CCC642}">
      <dgm:prSet/>
      <dgm:spPr/>
      <dgm:t>
        <a:bodyPr/>
        <a:lstStyle/>
        <a:p>
          <a:endParaRPr lang="en-GB" sz="2000"/>
        </a:p>
      </dgm:t>
    </dgm:pt>
    <dgm:pt modelId="{86DB857E-95D2-47D1-9BD1-53AE82A9DFB5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Annotating a text</a:t>
          </a:r>
        </a:p>
      </dgm:t>
    </dgm:pt>
    <dgm:pt modelId="{12478656-FF73-4C41-951A-04F6B28487EC}" type="parTrans" cxnId="{24F9BAEB-CC6B-4CC9-B397-EB8AFD6E997A}">
      <dgm:prSet/>
      <dgm:spPr/>
      <dgm:t>
        <a:bodyPr/>
        <a:lstStyle/>
        <a:p>
          <a:endParaRPr lang="en-GB" sz="2000"/>
        </a:p>
      </dgm:t>
    </dgm:pt>
    <dgm:pt modelId="{06128A59-AE0F-4AC8-9B6B-FAA98E1F635A}" type="sibTrans" cxnId="{24F9BAEB-CC6B-4CC9-B397-EB8AFD6E997A}">
      <dgm:prSet/>
      <dgm:spPr/>
      <dgm:t>
        <a:bodyPr/>
        <a:lstStyle/>
        <a:p>
          <a:endParaRPr lang="en-GB" sz="2000"/>
        </a:p>
      </dgm:t>
    </dgm:pt>
    <dgm:pt modelId="{C3C12EC8-F11C-47F9-A08F-8EC972623A86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Identifying a writer’s methods</a:t>
          </a:r>
        </a:p>
      </dgm:t>
    </dgm:pt>
    <dgm:pt modelId="{9FB547A5-3247-4CEC-A010-735FEC0C8EA3}" type="parTrans" cxnId="{67B8A384-62F3-45D3-B83D-594B9690F60F}">
      <dgm:prSet/>
      <dgm:spPr/>
      <dgm:t>
        <a:bodyPr/>
        <a:lstStyle/>
        <a:p>
          <a:endParaRPr lang="en-GB" sz="2000"/>
        </a:p>
      </dgm:t>
    </dgm:pt>
    <dgm:pt modelId="{20350428-E781-464A-8CBD-F8F803E1F1BA}" type="sibTrans" cxnId="{67B8A384-62F3-45D3-B83D-594B9690F60F}">
      <dgm:prSet/>
      <dgm:spPr/>
      <dgm:t>
        <a:bodyPr/>
        <a:lstStyle/>
        <a:p>
          <a:endParaRPr lang="en-GB" sz="2000"/>
        </a:p>
      </dgm:t>
    </dgm:pt>
    <dgm:pt modelId="{B58E7AE7-C20E-4C79-AEF0-55C3BEAD40C1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Language 1</a:t>
          </a:r>
        </a:p>
      </dgm:t>
    </dgm:pt>
    <dgm:pt modelId="{63B38F9B-4F9C-4C36-9007-BF6E57FEFC8C}" type="parTrans" cxnId="{BA7DC305-435C-4625-AF5F-0443778E5840}">
      <dgm:prSet/>
      <dgm:spPr/>
      <dgm:t>
        <a:bodyPr/>
        <a:lstStyle/>
        <a:p>
          <a:endParaRPr lang="en-GB" sz="2000"/>
        </a:p>
      </dgm:t>
    </dgm:pt>
    <dgm:pt modelId="{82D2B4F5-5FC6-4DCC-BD76-9296A581E9C4}" type="sibTrans" cxnId="{BA7DC305-435C-4625-AF5F-0443778E5840}">
      <dgm:prSet/>
      <dgm:spPr/>
      <dgm:t>
        <a:bodyPr/>
        <a:lstStyle/>
        <a:p>
          <a:endParaRPr lang="en-GB" sz="2000"/>
        </a:p>
      </dgm:t>
    </dgm:pt>
    <dgm:pt modelId="{7978BEEC-4035-4B8E-9CC5-A75E34D4E375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Analytical Writing</a:t>
          </a:r>
        </a:p>
      </dgm:t>
    </dgm:pt>
    <dgm:pt modelId="{2FBE23C9-647F-40F0-A219-D9148C5C6D71}" type="parTrans" cxnId="{430CB9B9-52D6-4F83-8283-AE975207F4BB}">
      <dgm:prSet/>
      <dgm:spPr/>
      <dgm:t>
        <a:bodyPr/>
        <a:lstStyle/>
        <a:p>
          <a:endParaRPr lang="en-GB" sz="2000"/>
        </a:p>
      </dgm:t>
    </dgm:pt>
    <dgm:pt modelId="{7469833E-1709-4FC8-9C60-BF920A5B72A5}" type="sibTrans" cxnId="{430CB9B9-52D6-4F83-8283-AE975207F4BB}">
      <dgm:prSet/>
      <dgm:spPr/>
      <dgm:t>
        <a:bodyPr/>
        <a:lstStyle/>
        <a:p>
          <a:endParaRPr lang="en-GB" sz="2000"/>
        </a:p>
      </dgm:t>
    </dgm:pt>
    <dgm:pt modelId="{9E5B0A96-F1E0-4ED7-A00F-EB0B97D9F47F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Writing full WHAT/HOW/WHY paragraphs</a:t>
          </a:r>
        </a:p>
      </dgm:t>
    </dgm:pt>
    <dgm:pt modelId="{253E1FB6-6B89-4B84-95DD-F34A003223F5}" type="parTrans" cxnId="{5C6D8152-90BB-4A78-BE31-59D5FD9DDE1E}">
      <dgm:prSet/>
      <dgm:spPr/>
      <dgm:t>
        <a:bodyPr/>
        <a:lstStyle/>
        <a:p>
          <a:endParaRPr lang="en-GB" sz="2000"/>
        </a:p>
      </dgm:t>
    </dgm:pt>
    <dgm:pt modelId="{ED8E0323-B8D8-4E85-8F51-4079F6ED53DB}" type="sibTrans" cxnId="{5C6D8152-90BB-4A78-BE31-59D5FD9DDE1E}">
      <dgm:prSet/>
      <dgm:spPr/>
      <dgm:t>
        <a:bodyPr/>
        <a:lstStyle/>
        <a:p>
          <a:endParaRPr lang="en-GB" sz="2000"/>
        </a:p>
      </dgm:t>
    </dgm:pt>
    <dgm:pt modelId="{A02340FD-E578-40D4-89D4-756C0645D99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Extracting explicit information</a:t>
          </a:r>
        </a:p>
      </dgm:t>
    </dgm:pt>
    <dgm:pt modelId="{6D4E56A6-D0C2-4DAB-B37D-E2B3B33D5A39}" type="parTrans" cxnId="{308D81D1-8ADB-4B07-AD8F-8A5929B38800}">
      <dgm:prSet/>
      <dgm:spPr/>
      <dgm:t>
        <a:bodyPr/>
        <a:lstStyle/>
        <a:p>
          <a:endParaRPr lang="en-GB"/>
        </a:p>
      </dgm:t>
    </dgm:pt>
    <dgm:pt modelId="{08B43322-B25E-411B-B73F-25827C037977}" type="sibTrans" cxnId="{308D81D1-8ADB-4B07-AD8F-8A5929B38800}">
      <dgm:prSet/>
      <dgm:spPr/>
      <dgm:t>
        <a:bodyPr/>
        <a:lstStyle/>
        <a:p>
          <a:endParaRPr lang="en-GB"/>
        </a:p>
      </dgm:t>
    </dgm:pt>
    <dgm:pt modelId="{16E7858D-0C4C-4B31-8150-AAC0B1D464B7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Extracting implicit information</a:t>
          </a:r>
        </a:p>
      </dgm:t>
    </dgm:pt>
    <dgm:pt modelId="{78C7D69F-078E-421A-9700-04B7403570E5}" type="parTrans" cxnId="{91F4D632-C759-4B9E-92D4-9861AD4E94D1}">
      <dgm:prSet/>
      <dgm:spPr/>
      <dgm:t>
        <a:bodyPr/>
        <a:lstStyle/>
        <a:p>
          <a:endParaRPr lang="en-GB"/>
        </a:p>
      </dgm:t>
    </dgm:pt>
    <dgm:pt modelId="{413EB944-216C-40AC-A41E-0E5C8C46D0F9}" type="sibTrans" cxnId="{91F4D632-C759-4B9E-92D4-9861AD4E94D1}">
      <dgm:prSet/>
      <dgm:spPr/>
      <dgm:t>
        <a:bodyPr/>
        <a:lstStyle/>
        <a:p>
          <a:endParaRPr lang="en-GB"/>
        </a:p>
      </dgm:t>
    </dgm:pt>
    <dgm:pt modelId="{45116ED6-98E8-424A-AA81-6F06ECBAB3F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Making inferences/drawing conclusions</a:t>
          </a:r>
        </a:p>
      </dgm:t>
    </dgm:pt>
    <dgm:pt modelId="{A57FE938-7179-4D2E-BF1E-5451732CB5BA}" type="parTrans" cxnId="{157C0674-2E31-4D92-BF11-09EE79709527}">
      <dgm:prSet/>
      <dgm:spPr/>
      <dgm:t>
        <a:bodyPr/>
        <a:lstStyle/>
        <a:p>
          <a:endParaRPr lang="en-GB"/>
        </a:p>
      </dgm:t>
    </dgm:pt>
    <dgm:pt modelId="{F9F6512E-A38E-48F2-BC2D-F851D6FB607F}" type="sibTrans" cxnId="{157C0674-2E31-4D92-BF11-09EE79709527}">
      <dgm:prSet/>
      <dgm:spPr/>
      <dgm:t>
        <a:bodyPr/>
        <a:lstStyle/>
        <a:p>
          <a:endParaRPr lang="en-GB"/>
        </a:p>
      </dgm:t>
    </dgm:pt>
    <dgm:pt modelId="{E8BDD8FC-64D9-4B8C-91DF-0361C50DED8F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Key Skills 2 </a:t>
          </a:r>
        </a:p>
      </dgm:t>
    </dgm:pt>
    <dgm:pt modelId="{74D662BE-0FB0-4E40-89E9-28C0D5D8D4EC}" type="parTrans" cxnId="{A78D2E46-6F9F-4034-90BB-0CDE780987D2}">
      <dgm:prSet/>
      <dgm:spPr/>
      <dgm:t>
        <a:bodyPr/>
        <a:lstStyle/>
        <a:p>
          <a:endParaRPr lang="en-GB"/>
        </a:p>
      </dgm:t>
    </dgm:pt>
    <dgm:pt modelId="{E8B92DF2-67E9-4571-AA09-82E0E4E68728}" type="sibTrans" cxnId="{A78D2E46-6F9F-4034-90BB-0CDE780987D2}">
      <dgm:prSet/>
      <dgm:spPr/>
      <dgm:t>
        <a:bodyPr/>
        <a:lstStyle/>
        <a:p>
          <a:endParaRPr lang="en-GB"/>
        </a:p>
      </dgm:t>
    </dgm:pt>
    <dgm:pt modelId="{96273E88-6A13-40A3-92BC-9A57B5CE1909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Making references and selecting quotations</a:t>
          </a:r>
        </a:p>
      </dgm:t>
    </dgm:pt>
    <dgm:pt modelId="{3E3C30F7-3797-4A53-8B54-26685E5FF094}" type="parTrans" cxnId="{B0E34A59-6025-4756-B94D-F97B80FA321F}">
      <dgm:prSet/>
      <dgm:spPr/>
      <dgm:t>
        <a:bodyPr/>
        <a:lstStyle/>
        <a:p>
          <a:endParaRPr lang="en-GB"/>
        </a:p>
      </dgm:t>
    </dgm:pt>
    <dgm:pt modelId="{347F1A65-148A-4FEE-BBC4-CE134AC113A9}" type="sibTrans" cxnId="{B0E34A59-6025-4756-B94D-F97B80FA321F}">
      <dgm:prSet/>
      <dgm:spPr/>
      <dgm:t>
        <a:bodyPr/>
        <a:lstStyle/>
        <a:p>
          <a:endParaRPr lang="en-GB"/>
        </a:p>
      </dgm:t>
    </dgm:pt>
    <dgm:pt modelId="{D81D49EC-857C-41B4-AA85-70CBD655AC60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Explaining the effects of language/methods</a:t>
          </a:r>
        </a:p>
      </dgm:t>
    </dgm:pt>
    <dgm:pt modelId="{CCDC6C78-2E6B-436B-9DC4-16DA6FAEE35D}" type="parTrans" cxnId="{6C4DE4B0-D4D5-4CCF-90F2-E63E19227861}">
      <dgm:prSet/>
      <dgm:spPr/>
      <dgm:t>
        <a:bodyPr/>
        <a:lstStyle/>
        <a:p>
          <a:endParaRPr lang="en-GB"/>
        </a:p>
      </dgm:t>
    </dgm:pt>
    <dgm:pt modelId="{B504E279-DEB5-4AB3-9057-2AC88D844772}" type="sibTrans" cxnId="{6C4DE4B0-D4D5-4CCF-90F2-E63E19227861}">
      <dgm:prSet/>
      <dgm:spPr/>
      <dgm:t>
        <a:bodyPr/>
        <a:lstStyle/>
        <a:p>
          <a:endParaRPr lang="en-GB"/>
        </a:p>
      </dgm:t>
    </dgm:pt>
    <dgm:pt modelId="{C0DF631B-C15E-47E5-A3F8-96B00D7697CE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Effects of sequence of ideas</a:t>
          </a:r>
        </a:p>
      </dgm:t>
    </dgm:pt>
    <dgm:pt modelId="{0283F5EE-04EA-4F2C-8065-7D7FAB8BA5AB}" type="parTrans" cxnId="{96B82C42-30A8-4D4F-B332-DC60413AC345}">
      <dgm:prSet/>
      <dgm:spPr/>
      <dgm:t>
        <a:bodyPr/>
        <a:lstStyle/>
        <a:p>
          <a:endParaRPr lang="en-GB"/>
        </a:p>
      </dgm:t>
    </dgm:pt>
    <dgm:pt modelId="{A2CA428A-FBAB-45A0-86FB-667FE869DD15}" type="sibTrans" cxnId="{96B82C42-30A8-4D4F-B332-DC60413AC345}">
      <dgm:prSet/>
      <dgm:spPr/>
      <dgm:t>
        <a:bodyPr/>
        <a:lstStyle/>
        <a:p>
          <a:endParaRPr lang="en-GB"/>
        </a:p>
      </dgm:t>
    </dgm:pt>
    <dgm:pt modelId="{2457BA0A-1353-4BD3-BF43-5A3DCF14A1FC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Effects of character as device (foil)</a:t>
          </a:r>
        </a:p>
      </dgm:t>
    </dgm:pt>
    <dgm:pt modelId="{EA271A27-74A6-46F1-BB9B-2DC8401750E0}" type="parTrans" cxnId="{9FEE35A0-3EE2-4220-B535-F45C3162CA17}">
      <dgm:prSet/>
      <dgm:spPr/>
      <dgm:t>
        <a:bodyPr/>
        <a:lstStyle/>
        <a:p>
          <a:endParaRPr lang="en-GB"/>
        </a:p>
      </dgm:t>
    </dgm:pt>
    <dgm:pt modelId="{43142F53-A645-4BCB-9E9B-80456295920E}" type="sibTrans" cxnId="{9FEE35A0-3EE2-4220-B535-F45C3162CA17}">
      <dgm:prSet/>
      <dgm:spPr/>
      <dgm:t>
        <a:bodyPr/>
        <a:lstStyle/>
        <a:p>
          <a:endParaRPr lang="en-GB"/>
        </a:p>
      </dgm:t>
    </dgm:pt>
    <dgm:pt modelId="{406D8197-18BA-4BCA-A374-094955411C17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Effects of character change</a:t>
          </a:r>
        </a:p>
      </dgm:t>
    </dgm:pt>
    <dgm:pt modelId="{287352F5-3DEC-4491-AA4C-678D192922AA}" type="parTrans" cxnId="{E025B3FA-68F6-42E8-8823-2B4814EC3553}">
      <dgm:prSet/>
      <dgm:spPr/>
      <dgm:t>
        <a:bodyPr/>
        <a:lstStyle/>
        <a:p>
          <a:endParaRPr lang="en-GB"/>
        </a:p>
      </dgm:t>
    </dgm:pt>
    <dgm:pt modelId="{72BB27F3-BB34-4F7E-AF81-BCB1A95279B5}" type="sibTrans" cxnId="{E025B3FA-68F6-42E8-8823-2B4814EC3553}">
      <dgm:prSet/>
      <dgm:spPr/>
      <dgm:t>
        <a:bodyPr/>
        <a:lstStyle/>
        <a:p>
          <a:endParaRPr lang="en-GB"/>
        </a:p>
      </dgm:t>
    </dgm:pt>
    <dgm:pt modelId="{3AA978AE-5E4E-43DD-BA13-E1F459506A84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Effects of motifs</a:t>
          </a:r>
        </a:p>
      </dgm:t>
    </dgm:pt>
    <dgm:pt modelId="{373C11B4-C88B-4BE7-B321-4108C22DDE92}" type="parTrans" cxnId="{DD32CB26-CEEE-47C2-AEDE-6C9FBDC7FE04}">
      <dgm:prSet/>
      <dgm:spPr/>
      <dgm:t>
        <a:bodyPr/>
        <a:lstStyle/>
        <a:p>
          <a:endParaRPr lang="en-GB"/>
        </a:p>
      </dgm:t>
    </dgm:pt>
    <dgm:pt modelId="{1364099D-BBDD-4782-B7F6-321F05845C82}" type="sibTrans" cxnId="{DD32CB26-CEEE-47C2-AEDE-6C9FBDC7FE04}">
      <dgm:prSet/>
      <dgm:spPr/>
      <dgm:t>
        <a:bodyPr/>
        <a:lstStyle/>
        <a:p>
          <a:endParaRPr lang="en-GB"/>
        </a:p>
      </dgm:t>
    </dgm:pt>
    <dgm:pt modelId="{78B7557C-6A4D-4B65-B09C-26DBB165EF33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Effects of semantic fields</a:t>
          </a:r>
        </a:p>
      </dgm:t>
    </dgm:pt>
    <dgm:pt modelId="{1454C26A-4BDD-490D-B360-60C7CBAFF85C}" type="parTrans" cxnId="{0C8C5B11-65E2-4554-B4F1-6AF9EA3B64DB}">
      <dgm:prSet/>
      <dgm:spPr/>
      <dgm:t>
        <a:bodyPr/>
        <a:lstStyle/>
        <a:p>
          <a:endParaRPr lang="en-GB"/>
        </a:p>
      </dgm:t>
    </dgm:pt>
    <dgm:pt modelId="{60599F29-F6A9-476C-93E4-CA791547D04F}" type="sibTrans" cxnId="{0C8C5B11-65E2-4554-B4F1-6AF9EA3B64DB}">
      <dgm:prSet/>
      <dgm:spPr/>
      <dgm:t>
        <a:bodyPr/>
        <a:lstStyle/>
        <a:p>
          <a:endParaRPr lang="en-GB"/>
        </a:p>
      </dgm:t>
    </dgm:pt>
    <dgm:pt modelId="{0654F995-243C-41C1-81D7-FB8AA5305F62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Creating a thesis/argument</a:t>
          </a:r>
        </a:p>
      </dgm:t>
    </dgm:pt>
    <dgm:pt modelId="{03B71F18-460F-4A4A-BA4C-17FBB05988AF}" type="parTrans" cxnId="{F0A68F0C-C8F2-48CE-9808-A01ED3CF7FC0}">
      <dgm:prSet/>
      <dgm:spPr/>
      <dgm:t>
        <a:bodyPr/>
        <a:lstStyle/>
        <a:p>
          <a:endParaRPr lang="en-GB"/>
        </a:p>
      </dgm:t>
    </dgm:pt>
    <dgm:pt modelId="{758F5921-C4B0-4F77-8A3D-F2FD3F9E975A}" type="sibTrans" cxnId="{F0A68F0C-C8F2-48CE-9808-A01ED3CF7FC0}">
      <dgm:prSet/>
      <dgm:spPr/>
      <dgm:t>
        <a:bodyPr/>
        <a:lstStyle/>
        <a:p>
          <a:endParaRPr lang="en-GB"/>
        </a:p>
      </dgm:t>
    </dgm:pt>
    <dgm:pt modelId="{549E702E-095F-4E09-997C-09C278029F10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Writing an introduction</a:t>
          </a:r>
        </a:p>
      </dgm:t>
    </dgm:pt>
    <dgm:pt modelId="{0C2CA9D0-0D95-4C39-A132-C72D646F222B}" type="parTrans" cxnId="{AB1598D1-C5B2-4EC6-99FC-47DC5CEE0033}">
      <dgm:prSet/>
      <dgm:spPr/>
      <dgm:t>
        <a:bodyPr/>
        <a:lstStyle/>
        <a:p>
          <a:endParaRPr lang="en-GB"/>
        </a:p>
      </dgm:t>
    </dgm:pt>
    <dgm:pt modelId="{1A24296E-695A-49F5-BF58-BFC2DE12C451}" type="sibTrans" cxnId="{AB1598D1-C5B2-4EC6-99FC-47DC5CEE0033}">
      <dgm:prSet/>
      <dgm:spPr/>
      <dgm:t>
        <a:bodyPr/>
        <a:lstStyle/>
        <a:p>
          <a:endParaRPr lang="en-GB"/>
        </a:p>
      </dgm:t>
    </dgm:pt>
    <dgm:pt modelId="{69F2F77A-55F8-47F4-A777-0F8CC202D877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Conventions of Shakespearean Tragedy</a:t>
          </a:r>
        </a:p>
      </dgm:t>
    </dgm:pt>
    <dgm:pt modelId="{E590395F-AB5B-4DF8-834F-A91144BA0C84}" type="parTrans" cxnId="{6691CC29-2315-4658-A48D-4B8D56C8DADA}">
      <dgm:prSet/>
      <dgm:spPr/>
      <dgm:t>
        <a:bodyPr/>
        <a:lstStyle/>
        <a:p>
          <a:endParaRPr lang="en-GB"/>
        </a:p>
      </dgm:t>
    </dgm:pt>
    <dgm:pt modelId="{B6CF6185-D08A-4EC7-8FE3-220FF88DE091}" type="sibTrans" cxnId="{6691CC29-2315-4658-A48D-4B8D56C8DADA}">
      <dgm:prSet/>
      <dgm:spPr/>
      <dgm:t>
        <a:bodyPr/>
        <a:lstStyle/>
        <a:p>
          <a:endParaRPr lang="en-GB"/>
        </a:p>
      </dgm:t>
    </dgm:pt>
    <dgm:pt modelId="{FACB7D54-45A0-45D4-AEB3-7BD4E31B2BC1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Know and recall characters of the play</a:t>
          </a:r>
        </a:p>
      </dgm:t>
    </dgm:pt>
    <dgm:pt modelId="{4FE24EFD-6230-43AE-9199-488834478EA5}" type="parTrans" cxnId="{71D1BA57-F07D-4058-B76D-30912F8FBB7F}">
      <dgm:prSet/>
      <dgm:spPr/>
      <dgm:t>
        <a:bodyPr/>
        <a:lstStyle/>
        <a:p>
          <a:endParaRPr lang="en-GB"/>
        </a:p>
      </dgm:t>
    </dgm:pt>
    <dgm:pt modelId="{06C491A4-8D3A-4A82-9D0F-C6B34C1894F2}" type="sibTrans" cxnId="{71D1BA57-F07D-4058-B76D-30912F8FBB7F}">
      <dgm:prSet/>
      <dgm:spPr/>
      <dgm:t>
        <a:bodyPr/>
        <a:lstStyle/>
        <a:p>
          <a:endParaRPr lang="en-GB"/>
        </a:p>
      </dgm:t>
    </dgm:pt>
    <dgm:pt modelId="{78A08112-0E6E-4B93-819B-944C4AF378D9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Know and recall the play’s plot</a:t>
          </a:r>
        </a:p>
      </dgm:t>
    </dgm:pt>
    <dgm:pt modelId="{DC925A82-4D74-45C4-9C47-739B0BC12F44}" type="parTrans" cxnId="{4E71BC63-DA26-446E-8E1B-7F6F4066CDB5}">
      <dgm:prSet/>
      <dgm:spPr/>
      <dgm:t>
        <a:bodyPr/>
        <a:lstStyle/>
        <a:p>
          <a:endParaRPr lang="en-GB"/>
        </a:p>
      </dgm:t>
    </dgm:pt>
    <dgm:pt modelId="{0832B0E4-A2BD-4A13-ADFC-A98DC1829F30}" type="sibTrans" cxnId="{4E71BC63-DA26-446E-8E1B-7F6F4066CDB5}">
      <dgm:prSet/>
      <dgm:spPr/>
      <dgm:t>
        <a:bodyPr/>
        <a:lstStyle/>
        <a:p>
          <a:endParaRPr lang="en-GB"/>
        </a:p>
      </dgm:t>
    </dgm:pt>
    <dgm:pt modelId="{05A56613-1F1E-421C-A701-6C97AA7F7F60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Know and recall key themes in the play</a:t>
          </a:r>
        </a:p>
      </dgm:t>
    </dgm:pt>
    <dgm:pt modelId="{4A0F5C48-1D25-4BA4-8AF6-243DFCD78BE2}" type="parTrans" cxnId="{E7F59DAF-7611-4DCB-B392-A0617FAD86E8}">
      <dgm:prSet/>
      <dgm:spPr/>
      <dgm:t>
        <a:bodyPr/>
        <a:lstStyle/>
        <a:p>
          <a:endParaRPr lang="en-GB"/>
        </a:p>
      </dgm:t>
    </dgm:pt>
    <dgm:pt modelId="{D91AF512-C9D4-44B5-BE96-54BF629DCAFE}" type="sibTrans" cxnId="{E7F59DAF-7611-4DCB-B392-A0617FAD86E8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9B51D3AE-3F59-4ECA-8175-9AED895F1D43}" type="pres">
      <dgm:prSet presAssocID="{A9C34F63-06BA-40A0-B2FD-B70C18DC754B}" presName="Name37" presStyleLbl="parChTrans1D2" presStyleIdx="0" presStyleCnt="7"/>
      <dgm:spPr/>
    </dgm:pt>
    <dgm:pt modelId="{C4C2C230-9261-4DCF-83A6-CEA632DBF4CC}" type="pres">
      <dgm:prSet presAssocID="{4001DED7-CAA9-4514-BA03-748C39458DE5}" presName="hierRoot2" presStyleCnt="0">
        <dgm:presLayoutVars>
          <dgm:hierBranch val="init"/>
        </dgm:presLayoutVars>
      </dgm:prSet>
      <dgm:spPr/>
    </dgm:pt>
    <dgm:pt modelId="{AD50DDD6-1750-46E1-BAF0-9C4D34C7306D}" type="pres">
      <dgm:prSet presAssocID="{4001DED7-CAA9-4514-BA03-748C39458DE5}" presName="rootComposite" presStyleCnt="0"/>
      <dgm:spPr/>
    </dgm:pt>
    <dgm:pt modelId="{4AACEB42-308F-459C-955A-24E5BF3A9E62}" type="pres">
      <dgm:prSet presAssocID="{4001DED7-CAA9-4514-BA03-748C39458DE5}" presName="rootText" presStyleLbl="node2" presStyleIdx="0" presStyleCnt="7">
        <dgm:presLayoutVars>
          <dgm:chPref val="3"/>
        </dgm:presLayoutVars>
      </dgm:prSet>
      <dgm:spPr/>
    </dgm:pt>
    <dgm:pt modelId="{D75A58BE-2C78-497A-AC8A-1BC58E34D08D}" type="pres">
      <dgm:prSet presAssocID="{4001DED7-CAA9-4514-BA03-748C39458DE5}" presName="rootConnector" presStyleLbl="node2" presStyleIdx="0" presStyleCnt="7"/>
      <dgm:spPr/>
    </dgm:pt>
    <dgm:pt modelId="{75D87A8A-FA5F-49A6-BA5A-30AD5B886E4E}" type="pres">
      <dgm:prSet presAssocID="{4001DED7-CAA9-4514-BA03-748C39458DE5}" presName="hierChild4" presStyleCnt="0"/>
      <dgm:spPr/>
    </dgm:pt>
    <dgm:pt modelId="{A71D40DB-5B54-4F62-8ADD-EAB66632ADEE}" type="pres">
      <dgm:prSet presAssocID="{8988F6F6-F2D4-41D4-8365-E8D67DC61266}" presName="Name37" presStyleLbl="parChTrans1D3" presStyleIdx="0" presStyleCnt="24"/>
      <dgm:spPr/>
    </dgm:pt>
    <dgm:pt modelId="{A044EB56-EC84-4E07-8657-9C2697EBFB0B}" type="pres">
      <dgm:prSet presAssocID="{CF12D951-5004-4BD2-8FDF-A88F922F0F9A}" presName="hierRoot2" presStyleCnt="0">
        <dgm:presLayoutVars>
          <dgm:hierBranch val="init"/>
        </dgm:presLayoutVars>
      </dgm:prSet>
      <dgm:spPr/>
    </dgm:pt>
    <dgm:pt modelId="{A3A15930-56D2-42C2-9116-9F7268FAFA27}" type="pres">
      <dgm:prSet presAssocID="{CF12D951-5004-4BD2-8FDF-A88F922F0F9A}" presName="rootComposite" presStyleCnt="0"/>
      <dgm:spPr/>
    </dgm:pt>
    <dgm:pt modelId="{337053C6-D7B2-45F9-B451-538BEDF3D36B}" type="pres">
      <dgm:prSet presAssocID="{CF12D951-5004-4BD2-8FDF-A88F922F0F9A}" presName="rootText" presStyleLbl="node3" presStyleIdx="0" presStyleCnt="24">
        <dgm:presLayoutVars>
          <dgm:chPref val="3"/>
        </dgm:presLayoutVars>
      </dgm:prSet>
      <dgm:spPr/>
    </dgm:pt>
    <dgm:pt modelId="{F73B5359-3C6A-4427-A9D8-2F56BD63D69A}" type="pres">
      <dgm:prSet presAssocID="{CF12D951-5004-4BD2-8FDF-A88F922F0F9A}" presName="rootConnector" presStyleLbl="node3" presStyleIdx="0" presStyleCnt="24"/>
      <dgm:spPr/>
    </dgm:pt>
    <dgm:pt modelId="{C25EEF71-8E52-4760-99FB-98D2E765D94D}" type="pres">
      <dgm:prSet presAssocID="{CF12D951-5004-4BD2-8FDF-A88F922F0F9A}" presName="hierChild4" presStyleCnt="0"/>
      <dgm:spPr/>
    </dgm:pt>
    <dgm:pt modelId="{AFE4B9B4-BBEC-430E-9210-1649E0D0D3CB}" type="pres">
      <dgm:prSet presAssocID="{CF12D951-5004-4BD2-8FDF-A88F922F0F9A}" presName="hierChild5" presStyleCnt="0"/>
      <dgm:spPr/>
    </dgm:pt>
    <dgm:pt modelId="{CDCD0323-A13F-44A2-8770-703B1843D3A7}" type="pres">
      <dgm:prSet presAssocID="{C12A2C49-BFE6-47FC-A140-F492AC97C143}" presName="Name37" presStyleLbl="parChTrans1D3" presStyleIdx="1" presStyleCnt="24"/>
      <dgm:spPr/>
    </dgm:pt>
    <dgm:pt modelId="{FE3020D1-789E-4090-A356-7072FEA2B3CE}" type="pres">
      <dgm:prSet presAssocID="{BA79D967-B31D-4DA4-AB25-53F01210C5E6}" presName="hierRoot2" presStyleCnt="0">
        <dgm:presLayoutVars>
          <dgm:hierBranch val="init"/>
        </dgm:presLayoutVars>
      </dgm:prSet>
      <dgm:spPr/>
    </dgm:pt>
    <dgm:pt modelId="{C5F6740C-9263-41AB-8055-9A1680F0D9BE}" type="pres">
      <dgm:prSet presAssocID="{BA79D967-B31D-4DA4-AB25-53F01210C5E6}" presName="rootComposite" presStyleCnt="0"/>
      <dgm:spPr/>
    </dgm:pt>
    <dgm:pt modelId="{907791FD-DDF0-4C88-A9AB-B04483412C06}" type="pres">
      <dgm:prSet presAssocID="{BA79D967-B31D-4DA4-AB25-53F01210C5E6}" presName="rootText" presStyleLbl="node3" presStyleIdx="1" presStyleCnt="24">
        <dgm:presLayoutVars>
          <dgm:chPref val="3"/>
        </dgm:presLayoutVars>
      </dgm:prSet>
      <dgm:spPr/>
    </dgm:pt>
    <dgm:pt modelId="{0BC92007-C788-4AE9-B6ED-681853F3E6FA}" type="pres">
      <dgm:prSet presAssocID="{BA79D967-B31D-4DA4-AB25-53F01210C5E6}" presName="rootConnector" presStyleLbl="node3" presStyleIdx="1" presStyleCnt="24"/>
      <dgm:spPr/>
    </dgm:pt>
    <dgm:pt modelId="{E353E3C1-2D6F-4EE5-84FD-D73AC76C1F4F}" type="pres">
      <dgm:prSet presAssocID="{BA79D967-B31D-4DA4-AB25-53F01210C5E6}" presName="hierChild4" presStyleCnt="0"/>
      <dgm:spPr/>
    </dgm:pt>
    <dgm:pt modelId="{6CB2CFB7-3304-45B3-B77C-414FA58F24B4}" type="pres">
      <dgm:prSet presAssocID="{BA79D967-B31D-4DA4-AB25-53F01210C5E6}" presName="hierChild5" presStyleCnt="0"/>
      <dgm:spPr/>
    </dgm:pt>
    <dgm:pt modelId="{A4DAAB0E-3006-43C1-B598-FB395513C617}" type="pres">
      <dgm:prSet presAssocID="{E590395F-AB5B-4DF8-834F-A91144BA0C84}" presName="Name37" presStyleLbl="parChTrans1D3" presStyleIdx="2" presStyleCnt="24"/>
      <dgm:spPr/>
    </dgm:pt>
    <dgm:pt modelId="{1E03F859-6527-4743-BBDE-C53D99A5113A}" type="pres">
      <dgm:prSet presAssocID="{69F2F77A-55F8-47F4-A777-0F8CC202D877}" presName="hierRoot2" presStyleCnt="0">
        <dgm:presLayoutVars>
          <dgm:hierBranch val="init"/>
        </dgm:presLayoutVars>
      </dgm:prSet>
      <dgm:spPr/>
    </dgm:pt>
    <dgm:pt modelId="{BCC2ACE9-B6FD-482D-A76F-A771DE715A49}" type="pres">
      <dgm:prSet presAssocID="{69F2F77A-55F8-47F4-A777-0F8CC202D877}" presName="rootComposite" presStyleCnt="0"/>
      <dgm:spPr/>
    </dgm:pt>
    <dgm:pt modelId="{98445562-64F4-4B06-ADF9-FD6217EFFBD7}" type="pres">
      <dgm:prSet presAssocID="{69F2F77A-55F8-47F4-A777-0F8CC202D877}" presName="rootText" presStyleLbl="node3" presStyleIdx="2" presStyleCnt="24">
        <dgm:presLayoutVars>
          <dgm:chPref val="3"/>
        </dgm:presLayoutVars>
      </dgm:prSet>
      <dgm:spPr/>
    </dgm:pt>
    <dgm:pt modelId="{CD01E6F1-2953-4812-9A6D-9A728BD2CB07}" type="pres">
      <dgm:prSet presAssocID="{69F2F77A-55F8-47F4-A777-0F8CC202D877}" presName="rootConnector" presStyleLbl="node3" presStyleIdx="2" presStyleCnt="24"/>
      <dgm:spPr/>
    </dgm:pt>
    <dgm:pt modelId="{BF739531-2A81-4B99-B71A-271B9F7524E5}" type="pres">
      <dgm:prSet presAssocID="{69F2F77A-55F8-47F4-A777-0F8CC202D877}" presName="hierChild4" presStyleCnt="0"/>
      <dgm:spPr/>
    </dgm:pt>
    <dgm:pt modelId="{975DA0BD-F274-4DBD-82C8-7796B9DCF582}" type="pres">
      <dgm:prSet presAssocID="{69F2F77A-55F8-47F4-A777-0F8CC202D877}" presName="hierChild5" presStyleCnt="0"/>
      <dgm:spPr/>
    </dgm:pt>
    <dgm:pt modelId="{883422BB-0A94-40CE-9E10-B3060B0B7888}" type="pres">
      <dgm:prSet presAssocID="{4001DED7-CAA9-4514-BA03-748C39458DE5}" presName="hierChild5" presStyleCnt="0"/>
      <dgm:spPr/>
    </dgm:pt>
    <dgm:pt modelId="{2C889123-6DEC-445F-9D90-08F13A0580BD}" type="pres">
      <dgm:prSet presAssocID="{63B38F9B-4F9C-4C36-9007-BF6E57FEFC8C}" presName="Name37" presStyleLbl="parChTrans1D2" presStyleIdx="1" presStyleCnt="7"/>
      <dgm:spPr/>
    </dgm:pt>
    <dgm:pt modelId="{E5903F8F-E8AB-4C60-923F-180A84F000CE}" type="pres">
      <dgm:prSet presAssocID="{B58E7AE7-C20E-4C79-AEF0-55C3BEAD40C1}" presName="hierRoot2" presStyleCnt="0">
        <dgm:presLayoutVars>
          <dgm:hierBranch val="init"/>
        </dgm:presLayoutVars>
      </dgm:prSet>
      <dgm:spPr/>
    </dgm:pt>
    <dgm:pt modelId="{D5F93B7C-24D7-45BB-9DB5-14C19BDE2FAC}" type="pres">
      <dgm:prSet presAssocID="{B58E7AE7-C20E-4C79-AEF0-55C3BEAD40C1}" presName="rootComposite" presStyleCnt="0"/>
      <dgm:spPr/>
    </dgm:pt>
    <dgm:pt modelId="{152A292F-4807-4B2D-8109-653295994139}" type="pres">
      <dgm:prSet presAssocID="{B58E7AE7-C20E-4C79-AEF0-55C3BEAD40C1}" presName="rootText" presStyleLbl="node2" presStyleIdx="1" presStyleCnt="7">
        <dgm:presLayoutVars>
          <dgm:chPref val="3"/>
        </dgm:presLayoutVars>
      </dgm:prSet>
      <dgm:spPr/>
    </dgm:pt>
    <dgm:pt modelId="{D6E747D7-119C-4C23-912B-232D3D537DCD}" type="pres">
      <dgm:prSet presAssocID="{B58E7AE7-C20E-4C79-AEF0-55C3BEAD40C1}" presName="rootConnector" presStyleLbl="node2" presStyleIdx="1" presStyleCnt="7"/>
      <dgm:spPr/>
    </dgm:pt>
    <dgm:pt modelId="{11FC8F05-3FAD-4319-B56A-2E9B6BDC8D2B}" type="pres">
      <dgm:prSet presAssocID="{B58E7AE7-C20E-4C79-AEF0-55C3BEAD40C1}" presName="hierChild4" presStyleCnt="0"/>
      <dgm:spPr/>
    </dgm:pt>
    <dgm:pt modelId="{2961CF83-5FD5-4986-810F-3EEFEB085D08}" type="pres">
      <dgm:prSet presAssocID="{4FE24EFD-6230-43AE-9199-488834478EA5}" presName="Name37" presStyleLbl="parChTrans1D3" presStyleIdx="3" presStyleCnt="24"/>
      <dgm:spPr/>
    </dgm:pt>
    <dgm:pt modelId="{298029FD-C447-49CD-9CB4-741021D83B70}" type="pres">
      <dgm:prSet presAssocID="{FACB7D54-45A0-45D4-AEB3-7BD4E31B2BC1}" presName="hierRoot2" presStyleCnt="0">
        <dgm:presLayoutVars>
          <dgm:hierBranch val="init"/>
        </dgm:presLayoutVars>
      </dgm:prSet>
      <dgm:spPr/>
    </dgm:pt>
    <dgm:pt modelId="{CC482238-A3F8-4D4F-8154-C129EB9EA8CE}" type="pres">
      <dgm:prSet presAssocID="{FACB7D54-45A0-45D4-AEB3-7BD4E31B2BC1}" presName="rootComposite" presStyleCnt="0"/>
      <dgm:spPr/>
    </dgm:pt>
    <dgm:pt modelId="{A818BF9A-C508-47D0-95C4-F99AE2C97016}" type="pres">
      <dgm:prSet presAssocID="{FACB7D54-45A0-45D4-AEB3-7BD4E31B2BC1}" presName="rootText" presStyleLbl="node3" presStyleIdx="3" presStyleCnt="24">
        <dgm:presLayoutVars>
          <dgm:chPref val="3"/>
        </dgm:presLayoutVars>
      </dgm:prSet>
      <dgm:spPr/>
    </dgm:pt>
    <dgm:pt modelId="{CA55565F-7501-4140-B259-34308337C94E}" type="pres">
      <dgm:prSet presAssocID="{FACB7D54-45A0-45D4-AEB3-7BD4E31B2BC1}" presName="rootConnector" presStyleLbl="node3" presStyleIdx="3" presStyleCnt="24"/>
      <dgm:spPr/>
    </dgm:pt>
    <dgm:pt modelId="{82F9FBD9-F309-4E1E-A3D4-75E8E658FCFD}" type="pres">
      <dgm:prSet presAssocID="{FACB7D54-45A0-45D4-AEB3-7BD4E31B2BC1}" presName="hierChild4" presStyleCnt="0"/>
      <dgm:spPr/>
    </dgm:pt>
    <dgm:pt modelId="{5EA20915-7406-4324-966A-A008A852F885}" type="pres">
      <dgm:prSet presAssocID="{FACB7D54-45A0-45D4-AEB3-7BD4E31B2BC1}" presName="hierChild5" presStyleCnt="0"/>
      <dgm:spPr/>
    </dgm:pt>
    <dgm:pt modelId="{C4E2519E-9C85-4EED-9D57-723F61B5ECD3}" type="pres">
      <dgm:prSet presAssocID="{DC925A82-4D74-45C4-9C47-739B0BC12F44}" presName="Name37" presStyleLbl="parChTrans1D3" presStyleIdx="4" presStyleCnt="24"/>
      <dgm:spPr/>
    </dgm:pt>
    <dgm:pt modelId="{AF5FDBFD-F7CE-47D3-B0B0-50C35CE96994}" type="pres">
      <dgm:prSet presAssocID="{78A08112-0E6E-4B93-819B-944C4AF378D9}" presName="hierRoot2" presStyleCnt="0">
        <dgm:presLayoutVars>
          <dgm:hierBranch val="init"/>
        </dgm:presLayoutVars>
      </dgm:prSet>
      <dgm:spPr/>
    </dgm:pt>
    <dgm:pt modelId="{9B8DA9EB-66FD-40C3-9790-E453028EAA69}" type="pres">
      <dgm:prSet presAssocID="{78A08112-0E6E-4B93-819B-944C4AF378D9}" presName="rootComposite" presStyleCnt="0"/>
      <dgm:spPr/>
    </dgm:pt>
    <dgm:pt modelId="{AF0B3FA9-305D-441E-8D05-7C7868154D11}" type="pres">
      <dgm:prSet presAssocID="{78A08112-0E6E-4B93-819B-944C4AF378D9}" presName="rootText" presStyleLbl="node3" presStyleIdx="4" presStyleCnt="24">
        <dgm:presLayoutVars>
          <dgm:chPref val="3"/>
        </dgm:presLayoutVars>
      </dgm:prSet>
      <dgm:spPr/>
    </dgm:pt>
    <dgm:pt modelId="{BAB5346F-F34E-420D-B89A-06AD8645813C}" type="pres">
      <dgm:prSet presAssocID="{78A08112-0E6E-4B93-819B-944C4AF378D9}" presName="rootConnector" presStyleLbl="node3" presStyleIdx="4" presStyleCnt="24"/>
      <dgm:spPr/>
    </dgm:pt>
    <dgm:pt modelId="{C26320BA-3796-4164-B1CA-6F76106BB14A}" type="pres">
      <dgm:prSet presAssocID="{78A08112-0E6E-4B93-819B-944C4AF378D9}" presName="hierChild4" presStyleCnt="0"/>
      <dgm:spPr/>
    </dgm:pt>
    <dgm:pt modelId="{D546539D-DD42-4090-88E7-2C7B9498865F}" type="pres">
      <dgm:prSet presAssocID="{78A08112-0E6E-4B93-819B-944C4AF378D9}" presName="hierChild5" presStyleCnt="0"/>
      <dgm:spPr/>
    </dgm:pt>
    <dgm:pt modelId="{CE5179F3-F653-44F8-9F74-4CE6784A6F4C}" type="pres">
      <dgm:prSet presAssocID="{4A0F5C48-1D25-4BA4-8AF6-243DFCD78BE2}" presName="Name37" presStyleLbl="parChTrans1D3" presStyleIdx="5" presStyleCnt="24"/>
      <dgm:spPr/>
    </dgm:pt>
    <dgm:pt modelId="{62422A98-9B62-40FD-B835-487A1D66B6F5}" type="pres">
      <dgm:prSet presAssocID="{05A56613-1F1E-421C-A701-6C97AA7F7F60}" presName="hierRoot2" presStyleCnt="0">
        <dgm:presLayoutVars>
          <dgm:hierBranch val="init"/>
        </dgm:presLayoutVars>
      </dgm:prSet>
      <dgm:spPr/>
    </dgm:pt>
    <dgm:pt modelId="{A24A683C-C406-4C69-87E6-7C6ADFE2A401}" type="pres">
      <dgm:prSet presAssocID="{05A56613-1F1E-421C-A701-6C97AA7F7F60}" presName="rootComposite" presStyleCnt="0"/>
      <dgm:spPr/>
    </dgm:pt>
    <dgm:pt modelId="{01561153-91EB-4B81-B998-4E922A42B8DA}" type="pres">
      <dgm:prSet presAssocID="{05A56613-1F1E-421C-A701-6C97AA7F7F60}" presName="rootText" presStyleLbl="node3" presStyleIdx="5" presStyleCnt="24">
        <dgm:presLayoutVars>
          <dgm:chPref val="3"/>
        </dgm:presLayoutVars>
      </dgm:prSet>
      <dgm:spPr/>
    </dgm:pt>
    <dgm:pt modelId="{4B89C96F-1A79-404B-97F4-77EF7C7BD26E}" type="pres">
      <dgm:prSet presAssocID="{05A56613-1F1E-421C-A701-6C97AA7F7F60}" presName="rootConnector" presStyleLbl="node3" presStyleIdx="5" presStyleCnt="24"/>
      <dgm:spPr/>
    </dgm:pt>
    <dgm:pt modelId="{A89CBFA1-1E8D-44FD-A33B-5B21C2483739}" type="pres">
      <dgm:prSet presAssocID="{05A56613-1F1E-421C-A701-6C97AA7F7F60}" presName="hierChild4" presStyleCnt="0"/>
      <dgm:spPr/>
    </dgm:pt>
    <dgm:pt modelId="{EDD79DDA-3895-4BB0-9E53-5012C88EE07A}" type="pres">
      <dgm:prSet presAssocID="{05A56613-1F1E-421C-A701-6C97AA7F7F60}" presName="hierChild5" presStyleCnt="0"/>
      <dgm:spPr/>
    </dgm:pt>
    <dgm:pt modelId="{C49EEC39-746C-4E0F-8E94-37C512FF34D8}" type="pres">
      <dgm:prSet presAssocID="{B58E7AE7-C20E-4C79-AEF0-55C3BEAD40C1}" presName="hierChild5" presStyleCnt="0"/>
      <dgm:spPr/>
    </dgm:pt>
    <dgm:pt modelId="{3EA47A45-2456-425B-989C-BB39A48B6D28}" type="pres">
      <dgm:prSet presAssocID="{7AB20C17-7B10-41C3-9F9D-173470D4EEE2}" presName="Name37" presStyleLbl="parChTrans1D2" presStyleIdx="2" presStyleCnt="7"/>
      <dgm:spPr/>
    </dgm:pt>
    <dgm:pt modelId="{255FC025-EF85-4811-8348-A95FB44601AE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8844B879-150C-44D4-B031-ACCF403B3B9D}" type="pres">
      <dgm:prSet presAssocID="{914D0B9F-FA52-4B72-868A-FBC103526FEB}" presName="rootComposite" presStyleCnt="0"/>
      <dgm:spPr/>
    </dgm:pt>
    <dgm:pt modelId="{6CA530BF-8391-46E5-8CAC-230C7C30EB5A}" type="pres">
      <dgm:prSet presAssocID="{914D0B9F-FA52-4B72-868A-FBC103526FEB}" presName="rootText" presStyleLbl="node2" presStyleIdx="2" presStyleCnt="7">
        <dgm:presLayoutVars>
          <dgm:chPref val="3"/>
        </dgm:presLayoutVars>
      </dgm:prSet>
      <dgm:spPr/>
    </dgm:pt>
    <dgm:pt modelId="{A8EA6D1E-391F-4434-9888-5A00B5F81FE6}" type="pres">
      <dgm:prSet presAssocID="{914D0B9F-FA52-4B72-868A-FBC103526FEB}" presName="rootConnector" presStyleLbl="node2" presStyleIdx="2" presStyleCnt="7"/>
      <dgm:spPr/>
    </dgm:pt>
    <dgm:pt modelId="{63CC0DFB-9B9A-4C8C-8E1D-19FD6B088668}" type="pres">
      <dgm:prSet presAssocID="{914D0B9F-FA52-4B72-868A-FBC103526FEB}" presName="hierChild4" presStyleCnt="0"/>
      <dgm:spPr/>
    </dgm:pt>
    <dgm:pt modelId="{561F2B86-BE9A-40EF-8BBD-7FAF2BCAECB2}" type="pres">
      <dgm:prSet presAssocID="{EA271A27-74A6-46F1-BB9B-2DC8401750E0}" presName="Name37" presStyleLbl="parChTrans1D3" presStyleIdx="6" presStyleCnt="24"/>
      <dgm:spPr/>
    </dgm:pt>
    <dgm:pt modelId="{BD62FE2D-D58B-4FF1-A318-8434D85390A0}" type="pres">
      <dgm:prSet presAssocID="{2457BA0A-1353-4BD3-BF43-5A3DCF14A1FC}" presName="hierRoot2" presStyleCnt="0">
        <dgm:presLayoutVars>
          <dgm:hierBranch val="init"/>
        </dgm:presLayoutVars>
      </dgm:prSet>
      <dgm:spPr/>
    </dgm:pt>
    <dgm:pt modelId="{D0FE08BC-B10C-42CD-B19B-4A8FCCDB8CAC}" type="pres">
      <dgm:prSet presAssocID="{2457BA0A-1353-4BD3-BF43-5A3DCF14A1FC}" presName="rootComposite" presStyleCnt="0"/>
      <dgm:spPr/>
    </dgm:pt>
    <dgm:pt modelId="{E4E7B274-8107-42EE-841F-C4FEFE9F425E}" type="pres">
      <dgm:prSet presAssocID="{2457BA0A-1353-4BD3-BF43-5A3DCF14A1FC}" presName="rootText" presStyleLbl="node3" presStyleIdx="6" presStyleCnt="24">
        <dgm:presLayoutVars>
          <dgm:chPref val="3"/>
        </dgm:presLayoutVars>
      </dgm:prSet>
      <dgm:spPr/>
    </dgm:pt>
    <dgm:pt modelId="{07C0B63A-6AFC-4B14-9198-97AEC9F5D517}" type="pres">
      <dgm:prSet presAssocID="{2457BA0A-1353-4BD3-BF43-5A3DCF14A1FC}" presName="rootConnector" presStyleLbl="node3" presStyleIdx="6" presStyleCnt="24"/>
      <dgm:spPr/>
    </dgm:pt>
    <dgm:pt modelId="{DA44F6A9-0CDD-4862-91BE-1E648B7B1BC5}" type="pres">
      <dgm:prSet presAssocID="{2457BA0A-1353-4BD3-BF43-5A3DCF14A1FC}" presName="hierChild4" presStyleCnt="0"/>
      <dgm:spPr/>
    </dgm:pt>
    <dgm:pt modelId="{FB31DDF0-9E67-45CA-9365-AADAC4AE7619}" type="pres">
      <dgm:prSet presAssocID="{2457BA0A-1353-4BD3-BF43-5A3DCF14A1FC}" presName="hierChild5" presStyleCnt="0"/>
      <dgm:spPr/>
    </dgm:pt>
    <dgm:pt modelId="{BD5C0A46-6DAB-446B-B586-D9F8082B9796}" type="pres">
      <dgm:prSet presAssocID="{287352F5-3DEC-4491-AA4C-678D192922AA}" presName="Name37" presStyleLbl="parChTrans1D3" presStyleIdx="7" presStyleCnt="24"/>
      <dgm:spPr/>
    </dgm:pt>
    <dgm:pt modelId="{21153AA4-8F08-45C4-8182-22571B2E4D72}" type="pres">
      <dgm:prSet presAssocID="{406D8197-18BA-4BCA-A374-094955411C17}" presName="hierRoot2" presStyleCnt="0">
        <dgm:presLayoutVars>
          <dgm:hierBranch val="init"/>
        </dgm:presLayoutVars>
      </dgm:prSet>
      <dgm:spPr/>
    </dgm:pt>
    <dgm:pt modelId="{4E327ADE-628D-418B-8725-73D6753CC29E}" type="pres">
      <dgm:prSet presAssocID="{406D8197-18BA-4BCA-A374-094955411C17}" presName="rootComposite" presStyleCnt="0"/>
      <dgm:spPr/>
    </dgm:pt>
    <dgm:pt modelId="{C7BF9B9C-B73B-4606-81E3-E97C254C5582}" type="pres">
      <dgm:prSet presAssocID="{406D8197-18BA-4BCA-A374-094955411C17}" presName="rootText" presStyleLbl="node3" presStyleIdx="7" presStyleCnt="24">
        <dgm:presLayoutVars>
          <dgm:chPref val="3"/>
        </dgm:presLayoutVars>
      </dgm:prSet>
      <dgm:spPr/>
    </dgm:pt>
    <dgm:pt modelId="{03F192C8-5163-42B5-8526-C8E4D62A6686}" type="pres">
      <dgm:prSet presAssocID="{406D8197-18BA-4BCA-A374-094955411C17}" presName="rootConnector" presStyleLbl="node3" presStyleIdx="7" presStyleCnt="24"/>
      <dgm:spPr/>
    </dgm:pt>
    <dgm:pt modelId="{734F0C88-E383-44BB-8278-769A1D545976}" type="pres">
      <dgm:prSet presAssocID="{406D8197-18BA-4BCA-A374-094955411C17}" presName="hierChild4" presStyleCnt="0"/>
      <dgm:spPr/>
    </dgm:pt>
    <dgm:pt modelId="{CF970C54-E97C-4E3D-A4B6-038E2A27D192}" type="pres">
      <dgm:prSet presAssocID="{406D8197-18BA-4BCA-A374-094955411C17}" presName="hierChild5" presStyleCnt="0"/>
      <dgm:spPr/>
    </dgm:pt>
    <dgm:pt modelId="{CF57B9FF-D001-4478-BF91-E7CC41788120}" type="pres">
      <dgm:prSet presAssocID="{373C11B4-C88B-4BE7-B321-4108C22DDE92}" presName="Name37" presStyleLbl="parChTrans1D3" presStyleIdx="8" presStyleCnt="24"/>
      <dgm:spPr/>
    </dgm:pt>
    <dgm:pt modelId="{F5EF5DF8-8689-4129-96BB-E278CDDD6421}" type="pres">
      <dgm:prSet presAssocID="{3AA978AE-5E4E-43DD-BA13-E1F459506A84}" presName="hierRoot2" presStyleCnt="0">
        <dgm:presLayoutVars>
          <dgm:hierBranch val="init"/>
        </dgm:presLayoutVars>
      </dgm:prSet>
      <dgm:spPr/>
    </dgm:pt>
    <dgm:pt modelId="{BFE4F701-1F7D-4D88-B823-ED380EA0660B}" type="pres">
      <dgm:prSet presAssocID="{3AA978AE-5E4E-43DD-BA13-E1F459506A84}" presName="rootComposite" presStyleCnt="0"/>
      <dgm:spPr/>
    </dgm:pt>
    <dgm:pt modelId="{161F130B-74E9-48EB-8804-295A5F4C8B15}" type="pres">
      <dgm:prSet presAssocID="{3AA978AE-5E4E-43DD-BA13-E1F459506A84}" presName="rootText" presStyleLbl="node3" presStyleIdx="8" presStyleCnt="24">
        <dgm:presLayoutVars>
          <dgm:chPref val="3"/>
        </dgm:presLayoutVars>
      </dgm:prSet>
      <dgm:spPr/>
    </dgm:pt>
    <dgm:pt modelId="{0B314C7D-3833-43FE-93B1-DED4EE3743E8}" type="pres">
      <dgm:prSet presAssocID="{3AA978AE-5E4E-43DD-BA13-E1F459506A84}" presName="rootConnector" presStyleLbl="node3" presStyleIdx="8" presStyleCnt="24"/>
      <dgm:spPr/>
    </dgm:pt>
    <dgm:pt modelId="{B2FF555D-D4AC-4236-BF9E-E17C45569AF5}" type="pres">
      <dgm:prSet presAssocID="{3AA978AE-5E4E-43DD-BA13-E1F459506A84}" presName="hierChild4" presStyleCnt="0"/>
      <dgm:spPr/>
    </dgm:pt>
    <dgm:pt modelId="{11702357-0231-4F89-97C5-6496780871CC}" type="pres">
      <dgm:prSet presAssocID="{3AA978AE-5E4E-43DD-BA13-E1F459506A84}" presName="hierChild5" presStyleCnt="0"/>
      <dgm:spPr/>
    </dgm:pt>
    <dgm:pt modelId="{CEF1CA06-BD42-4A00-A8FB-9B3B181C60D1}" type="pres">
      <dgm:prSet presAssocID="{1454C26A-4BDD-490D-B360-60C7CBAFF85C}" presName="Name37" presStyleLbl="parChTrans1D3" presStyleIdx="9" presStyleCnt="24"/>
      <dgm:spPr/>
    </dgm:pt>
    <dgm:pt modelId="{1D52A097-BB58-471C-A369-0F2130D4FF4E}" type="pres">
      <dgm:prSet presAssocID="{78B7557C-6A4D-4B65-B09C-26DBB165EF33}" presName="hierRoot2" presStyleCnt="0">
        <dgm:presLayoutVars>
          <dgm:hierBranch val="init"/>
        </dgm:presLayoutVars>
      </dgm:prSet>
      <dgm:spPr/>
    </dgm:pt>
    <dgm:pt modelId="{D51C2D94-35FE-4CF1-93BF-A55048D0ECC6}" type="pres">
      <dgm:prSet presAssocID="{78B7557C-6A4D-4B65-B09C-26DBB165EF33}" presName="rootComposite" presStyleCnt="0"/>
      <dgm:spPr/>
    </dgm:pt>
    <dgm:pt modelId="{30BE36DB-E7B7-4350-9896-FCF87AED452D}" type="pres">
      <dgm:prSet presAssocID="{78B7557C-6A4D-4B65-B09C-26DBB165EF33}" presName="rootText" presStyleLbl="node3" presStyleIdx="9" presStyleCnt="24">
        <dgm:presLayoutVars>
          <dgm:chPref val="3"/>
        </dgm:presLayoutVars>
      </dgm:prSet>
      <dgm:spPr/>
    </dgm:pt>
    <dgm:pt modelId="{F4E38267-4814-43D7-97E9-E0342A2F2802}" type="pres">
      <dgm:prSet presAssocID="{78B7557C-6A4D-4B65-B09C-26DBB165EF33}" presName="rootConnector" presStyleLbl="node3" presStyleIdx="9" presStyleCnt="24"/>
      <dgm:spPr/>
    </dgm:pt>
    <dgm:pt modelId="{AB616F92-9623-4A72-A29D-3156F4E01508}" type="pres">
      <dgm:prSet presAssocID="{78B7557C-6A4D-4B65-B09C-26DBB165EF33}" presName="hierChild4" presStyleCnt="0"/>
      <dgm:spPr/>
    </dgm:pt>
    <dgm:pt modelId="{A002F348-7A20-408C-B86C-E186DEC1EC69}" type="pres">
      <dgm:prSet presAssocID="{78B7557C-6A4D-4B65-B09C-26DBB165EF33}" presName="hierChild5" presStyleCnt="0"/>
      <dgm:spPr/>
    </dgm:pt>
    <dgm:pt modelId="{2022E0B4-F198-451F-A780-0BFB15F87D82}" type="pres">
      <dgm:prSet presAssocID="{914D0B9F-FA52-4B72-868A-FBC103526FEB}" presName="hierChild5" presStyleCnt="0"/>
      <dgm:spPr/>
    </dgm:pt>
    <dgm:pt modelId="{FF7F1484-C8B0-456A-A8CB-A757D34C4799}" type="pres">
      <dgm:prSet presAssocID="{A4827805-4A57-4FDE-9BDE-F57C128F6F1F}" presName="Name37" presStyleLbl="parChTrans1D2" presStyleIdx="3" presStyleCnt="7"/>
      <dgm:spPr/>
    </dgm:pt>
    <dgm:pt modelId="{1EB79E1F-7CC0-464B-AEEB-9A02CD4E39D0}" type="pres">
      <dgm:prSet presAssocID="{69ACC0EF-7A00-4141-9919-3D6766D263B4}" presName="hierRoot2" presStyleCnt="0">
        <dgm:presLayoutVars>
          <dgm:hierBranch val="init"/>
        </dgm:presLayoutVars>
      </dgm:prSet>
      <dgm:spPr/>
    </dgm:pt>
    <dgm:pt modelId="{D8E039BB-6C5D-4F3D-AABB-7D41F57D8951}" type="pres">
      <dgm:prSet presAssocID="{69ACC0EF-7A00-4141-9919-3D6766D263B4}" presName="rootComposite" presStyleCnt="0"/>
      <dgm:spPr/>
    </dgm:pt>
    <dgm:pt modelId="{5157D9FE-AB47-4C7F-B45E-54A97DF16FD2}" type="pres">
      <dgm:prSet presAssocID="{69ACC0EF-7A00-4141-9919-3D6766D263B4}" presName="rootText" presStyleLbl="node2" presStyleIdx="3" presStyleCnt="7">
        <dgm:presLayoutVars>
          <dgm:chPref val="3"/>
        </dgm:presLayoutVars>
      </dgm:prSet>
      <dgm:spPr/>
    </dgm:pt>
    <dgm:pt modelId="{786F4893-611B-4A33-BEF7-234446F997CC}" type="pres">
      <dgm:prSet presAssocID="{69ACC0EF-7A00-4141-9919-3D6766D263B4}" presName="rootConnector" presStyleLbl="node2" presStyleIdx="3" presStyleCnt="7"/>
      <dgm:spPr/>
    </dgm:pt>
    <dgm:pt modelId="{5F6038EF-4B50-48DC-B63B-1C15071117E0}" type="pres">
      <dgm:prSet presAssocID="{69ACC0EF-7A00-4141-9919-3D6766D263B4}" presName="hierChild4" presStyleCnt="0"/>
      <dgm:spPr/>
    </dgm:pt>
    <dgm:pt modelId="{07863B94-0448-4A95-AA59-386993FAA2CA}" type="pres">
      <dgm:prSet presAssocID="{920EC4D0-8F8E-4C55-9EC6-E71EA41AF13E}" presName="Name37" presStyleLbl="parChTrans1D3" presStyleIdx="10" presStyleCnt="24"/>
      <dgm:spPr/>
    </dgm:pt>
    <dgm:pt modelId="{9B259D5B-D284-4605-8046-500EAF3C653E}" type="pres">
      <dgm:prSet presAssocID="{0D924222-92DC-401D-B128-E49772CD5C01}" presName="hierRoot2" presStyleCnt="0">
        <dgm:presLayoutVars>
          <dgm:hierBranch val="init"/>
        </dgm:presLayoutVars>
      </dgm:prSet>
      <dgm:spPr/>
    </dgm:pt>
    <dgm:pt modelId="{55FD9E39-9000-487B-9577-B6CEAD079891}" type="pres">
      <dgm:prSet presAssocID="{0D924222-92DC-401D-B128-E49772CD5C01}" presName="rootComposite" presStyleCnt="0"/>
      <dgm:spPr/>
    </dgm:pt>
    <dgm:pt modelId="{0B3720BE-5DC6-44D9-9CE6-755AFDE6ED20}" type="pres">
      <dgm:prSet presAssocID="{0D924222-92DC-401D-B128-E49772CD5C01}" presName="rootText" presStyleLbl="node3" presStyleIdx="10" presStyleCnt="24">
        <dgm:presLayoutVars>
          <dgm:chPref val="3"/>
        </dgm:presLayoutVars>
      </dgm:prSet>
      <dgm:spPr/>
    </dgm:pt>
    <dgm:pt modelId="{1FF84DE4-059D-4AE4-9BC2-91E4FE77B111}" type="pres">
      <dgm:prSet presAssocID="{0D924222-92DC-401D-B128-E49772CD5C01}" presName="rootConnector" presStyleLbl="node3" presStyleIdx="10" presStyleCnt="24"/>
      <dgm:spPr/>
    </dgm:pt>
    <dgm:pt modelId="{F5917377-0AEB-4E81-BDFB-C0B4C1DE9378}" type="pres">
      <dgm:prSet presAssocID="{0D924222-92DC-401D-B128-E49772CD5C01}" presName="hierChild4" presStyleCnt="0"/>
      <dgm:spPr/>
    </dgm:pt>
    <dgm:pt modelId="{F1D297C5-EA7E-4EA1-9BAB-3BC2D650BD1D}" type="pres">
      <dgm:prSet presAssocID="{0D924222-92DC-401D-B128-E49772CD5C01}" presName="hierChild5" presStyleCnt="0"/>
      <dgm:spPr/>
    </dgm:pt>
    <dgm:pt modelId="{1102DDBF-E2DB-472F-96A1-CB3462977B0D}" type="pres">
      <dgm:prSet presAssocID="{27C11121-FCCA-4B10-A793-21F6883A2B3E}" presName="Name37" presStyleLbl="parChTrans1D3" presStyleIdx="11" presStyleCnt="24"/>
      <dgm:spPr/>
    </dgm:pt>
    <dgm:pt modelId="{36A5569B-3EA8-4F68-824F-6B3158F9A4F3}" type="pres">
      <dgm:prSet presAssocID="{FABA4A36-4677-4E48-AFEE-9C5BA105FA23}" presName="hierRoot2" presStyleCnt="0">
        <dgm:presLayoutVars>
          <dgm:hierBranch val="init"/>
        </dgm:presLayoutVars>
      </dgm:prSet>
      <dgm:spPr/>
    </dgm:pt>
    <dgm:pt modelId="{23457ABA-1287-4FB7-84C9-4017CD179B0C}" type="pres">
      <dgm:prSet presAssocID="{FABA4A36-4677-4E48-AFEE-9C5BA105FA23}" presName="rootComposite" presStyleCnt="0"/>
      <dgm:spPr/>
    </dgm:pt>
    <dgm:pt modelId="{03F23493-885A-4227-8053-3F9491645E6B}" type="pres">
      <dgm:prSet presAssocID="{FABA4A36-4677-4E48-AFEE-9C5BA105FA23}" presName="rootText" presStyleLbl="node3" presStyleIdx="11" presStyleCnt="24">
        <dgm:presLayoutVars>
          <dgm:chPref val="3"/>
        </dgm:presLayoutVars>
      </dgm:prSet>
      <dgm:spPr/>
    </dgm:pt>
    <dgm:pt modelId="{2110068C-4F27-447A-8E62-A5A18518D8AC}" type="pres">
      <dgm:prSet presAssocID="{FABA4A36-4677-4E48-AFEE-9C5BA105FA23}" presName="rootConnector" presStyleLbl="node3" presStyleIdx="11" presStyleCnt="24"/>
      <dgm:spPr/>
    </dgm:pt>
    <dgm:pt modelId="{F76CC958-15A9-44F1-A1D1-4556E2236775}" type="pres">
      <dgm:prSet presAssocID="{FABA4A36-4677-4E48-AFEE-9C5BA105FA23}" presName="hierChild4" presStyleCnt="0"/>
      <dgm:spPr/>
    </dgm:pt>
    <dgm:pt modelId="{4CC8F878-D97D-468B-99A9-064898822885}" type="pres">
      <dgm:prSet presAssocID="{FABA4A36-4677-4E48-AFEE-9C5BA105FA23}" presName="hierChild5" presStyleCnt="0"/>
      <dgm:spPr/>
    </dgm:pt>
    <dgm:pt modelId="{4853C6CE-EBC5-4CC9-9A74-80111B239CDE}" type="pres">
      <dgm:prSet presAssocID="{E2748FE1-99E4-46E4-809B-BCD50BB0B3AA}" presName="Name37" presStyleLbl="parChTrans1D3" presStyleIdx="12" presStyleCnt="24"/>
      <dgm:spPr/>
    </dgm:pt>
    <dgm:pt modelId="{240EDA3D-6619-493F-98C3-71D4C48450A0}" type="pres">
      <dgm:prSet presAssocID="{4BE77738-F0C4-4728-BC02-C374BF908180}" presName="hierRoot2" presStyleCnt="0">
        <dgm:presLayoutVars>
          <dgm:hierBranch val="init"/>
        </dgm:presLayoutVars>
      </dgm:prSet>
      <dgm:spPr/>
    </dgm:pt>
    <dgm:pt modelId="{C38537C1-A860-4C14-98B8-9ED6D45CCC84}" type="pres">
      <dgm:prSet presAssocID="{4BE77738-F0C4-4728-BC02-C374BF908180}" presName="rootComposite" presStyleCnt="0"/>
      <dgm:spPr/>
    </dgm:pt>
    <dgm:pt modelId="{418B93E7-947A-4B66-848B-B2855C78A5DD}" type="pres">
      <dgm:prSet presAssocID="{4BE77738-F0C4-4728-BC02-C374BF908180}" presName="rootText" presStyleLbl="node3" presStyleIdx="12" presStyleCnt="24">
        <dgm:presLayoutVars>
          <dgm:chPref val="3"/>
        </dgm:presLayoutVars>
      </dgm:prSet>
      <dgm:spPr/>
    </dgm:pt>
    <dgm:pt modelId="{1C0338F6-C870-4061-A70F-1DC7C0A52FF1}" type="pres">
      <dgm:prSet presAssocID="{4BE77738-F0C4-4728-BC02-C374BF908180}" presName="rootConnector" presStyleLbl="node3" presStyleIdx="12" presStyleCnt="24"/>
      <dgm:spPr/>
    </dgm:pt>
    <dgm:pt modelId="{DC8629CA-5F2C-4773-A391-E4CD1E693732}" type="pres">
      <dgm:prSet presAssocID="{4BE77738-F0C4-4728-BC02-C374BF908180}" presName="hierChild4" presStyleCnt="0"/>
      <dgm:spPr/>
    </dgm:pt>
    <dgm:pt modelId="{A0E0FA7A-3FB4-459A-A74B-EF2F14EAE4B7}" type="pres">
      <dgm:prSet presAssocID="{4BE77738-F0C4-4728-BC02-C374BF908180}" presName="hierChild5" presStyleCnt="0"/>
      <dgm:spPr/>
    </dgm:pt>
    <dgm:pt modelId="{44E825F1-7ACA-4DED-BF00-0D5C69C80DE7}" type="pres">
      <dgm:prSet presAssocID="{0283F5EE-04EA-4F2C-8065-7D7FAB8BA5AB}" presName="Name37" presStyleLbl="parChTrans1D3" presStyleIdx="13" presStyleCnt="24"/>
      <dgm:spPr/>
    </dgm:pt>
    <dgm:pt modelId="{963E2AE9-D5D7-4079-BA51-A11D23861A3F}" type="pres">
      <dgm:prSet presAssocID="{C0DF631B-C15E-47E5-A3F8-96B00D7697CE}" presName="hierRoot2" presStyleCnt="0">
        <dgm:presLayoutVars>
          <dgm:hierBranch val="init"/>
        </dgm:presLayoutVars>
      </dgm:prSet>
      <dgm:spPr/>
    </dgm:pt>
    <dgm:pt modelId="{49464D4C-8C39-4883-9733-6B0A854CAE89}" type="pres">
      <dgm:prSet presAssocID="{C0DF631B-C15E-47E5-A3F8-96B00D7697CE}" presName="rootComposite" presStyleCnt="0"/>
      <dgm:spPr/>
    </dgm:pt>
    <dgm:pt modelId="{22DD1B9E-3720-43E1-A521-4AA3B43F0682}" type="pres">
      <dgm:prSet presAssocID="{C0DF631B-C15E-47E5-A3F8-96B00D7697CE}" presName="rootText" presStyleLbl="node3" presStyleIdx="13" presStyleCnt="24">
        <dgm:presLayoutVars>
          <dgm:chPref val="3"/>
        </dgm:presLayoutVars>
      </dgm:prSet>
      <dgm:spPr/>
    </dgm:pt>
    <dgm:pt modelId="{F29E63B6-5D60-411C-9F28-8E6A6DB1539B}" type="pres">
      <dgm:prSet presAssocID="{C0DF631B-C15E-47E5-A3F8-96B00D7697CE}" presName="rootConnector" presStyleLbl="node3" presStyleIdx="13" presStyleCnt="24"/>
      <dgm:spPr/>
    </dgm:pt>
    <dgm:pt modelId="{0161DF75-2193-4F80-A8FC-72FB2AA30DF9}" type="pres">
      <dgm:prSet presAssocID="{C0DF631B-C15E-47E5-A3F8-96B00D7697CE}" presName="hierChild4" presStyleCnt="0"/>
      <dgm:spPr/>
    </dgm:pt>
    <dgm:pt modelId="{EDA9FE99-33DF-49DF-8561-3CF7C748D3A7}" type="pres">
      <dgm:prSet presAssocID="{C0DF631B-C15E-47E5-A3F8-96B00D7697CE}" presName="hierChild5" presStyleCnt="0"/>
      <dgm:spPr/>
    </dgm:pt>
    <dgm:pt modelId="{EF01AA01-2187-414E-B97C-CC73DD7684C6}" type="pres">
      <dgm:prSet presAssocID="{69ACC0EF-7A00-4141-9919-3D6766D263B4}" presName="hierChild5" presStyleCnt="0"/>
      <dgm:spPr/>
    </dgm:pt>
    <dgm:pt modelId="{77DC58F1-84C5-41E0-A4A6-E8DAB25A5572}" type="pres">
      <dgm:prSet presAssocID="{2FBE23C9-647F-40F0-A219-D9148C5C6D71}" presName="Name37" presStyleLbl="parChTrans1D2" presStyleIdx="4" presStyleCnt="7"/>
      <dgm:spPr/>
    </dgm:pt>
    <dgm:pt modelId="{7DDF4F43-267B-4C13-9517-7351542B5CC1}" type="pres">
      <dgm:prSet presAssocID="{7978BEEC-4035-4B8E-9CC5-A75E34D4E375}" presName="hierRoot2" presStyleCnt="0">
        <dgm:presLayoutVars>
          <dgm:hierBranch val="init"/>
        </dgm:presLayoutVars>
      </dgm:prSet>
      <dgm:spPr/>
    </dgm:pt>
    <dgm:pt modelId="{FEF2CCD7-FB5D-4D48-9AE1-6F661A7C19E4}" type="pres">
      <dgm:prSet presAssocID="{7978BEEC-4035-4B8E-9CC5-A75E34D4E375}" presName="rootComposite" presStyleCnt="0"/>
      <dgm:spPr/>
    </dgm:pt>
    <dgm:pt modelId="{14F8C264-B247-4E37-9CD3-D51B2BBBD87F}" type="pres">
      <dgm:prSet presAssocID="{7978BEEC-4035-4B8E-9CC5-A75E34D4E375}" presName="rootText" presStyleLbl="node2" presStyleIdx="4" presStyleCnt="7">
        <dgm:presLayoutVars>
          <dgm:chPref val="3"/>
        </dgm:presLayoutVars>
      </dgm:prSet>
      <dgm:spPr/>
    </dgm:pt>
    <dgm:pt modelId="{0E68EE6E-4373-49E3-9BDD-770363121B94}" type="pres">
      <dgm:prSet presAssocID="{7978BEEC-4035-4B8E-9CC5-A75E34D4E375}" presName="rootConnector" presStyleLbl="node2" presStyleIdx="4" presStyleCnt="7"/>
      <dgm:spPr/>
    </dgm:pt>
    <dgm:pt modelId="{076DC6B6-DBB0-4E76-98AD-8486530DA3D5}" type="pres">
      <dgm:prSet presAssocID="{7978BEEC-4035-4B8E-9CC5-A75E34D4E375}" presName="hierChild4" presStyleCnt="0"/>
      <dgm:spPr/>
    </dgm:pt>
    <dgm:pt modelId="{44AABA44-BFB1-4F9B-82A7-92AB30A1D3E8}" type="pres">
      <dgm:prSet presAssocID="{253E1FB6-6B89-4B84-95DD-F34A003223F5}" presName="Name37" presStyleLbl="parChTrans1D3" presStyleIdx="14" presStyleCnt="24"/>
      <dgm:spPr/>
    </dgm:pt>
    <dgm:pt modelId="{AD8F42A5-5D91-4789-8D91-23F6ED56A44C}" type="pres">
      <dgm:prSet presAssocID="{9E5B0A96-F1E0-4ED7-A00F-EB0B97D9F47F}" presName="hierRoot2" presStyleCnt="0">
        <dgm:presLayoutVars>
          <dgm:hierBranch val="init"/>
        </dgm:presLayoutVars>
      </dgm:prSet>
      <dgm:spPr/>
    </dgm:pt>
    <dgm:pt modelId="{CA95AF05-C711-414F-B7D5-523A33235BA5}" type="pres">
      <dgm:prSet presAssocID="{9E5B0A96-F1E0-4ED7-A00F-EB0B97D9F47F}" presName="rootComposite" presStyleCnt="0"/>
      <dgm:spPr/>
    </dgm:pt>
    <dgm:pt modelId="{50D31FF3-06E3-4575-B4D1-6F101C811D7F}" type="pres">
      <dgm:prSet presAssocID="{9E5B0A96-F1E0-4ED7-A00F-EB0B97D9F47F}" presName="rootText" presStyleLbl="node3" presStyleIdx="14" presStyleCnt="24">
        <dgm:presLayoutVars>
          <dgm:chPref val="3"/>
        </dgm:presLayoutVars>
      </dgm:prSet>
      <dgm:spPr/>
    </dgm:pt>
    <dgm:pt modelId="{47108663-F7FB-44EF-975E-EBDAA02E44EB}" type="pres">
      <dgm:prSet presAssocID="{9E5B0A96-F1E0-4ED7-A00F-EB0B97D9F47F}" presName="rootConnector" presStyleLbl="node3" presStyleIdx="14" presStyleCnt="24"/>
      <dgm:spPr/>
    </dgm:pt>
    <dgm:pt modelId="{720F6A5F-A2BD-4F38-A26D-2B3C06CDCF20}" type="pres">
      <dgm:prSet presAssocID="{9E5B0A96-F1E0-4ED7-A00F-EB0B97D9F47F}" presName="hierChild4" presStyleCnt="0"/>
      <dgm:spPr/>
    </dgm:pt>
    <dgm:pt modelId="{A9437B3B-1825-48C4-9BFB-9A7C0BBC4EC1}" type="pres">
      <dgm:prSet presAssocID="{9E5B0A96-F1E0-4ED7-A00F-EB0B97D9F47F}" presName="hierChild5" presStyleCnt="0"/>
      <dgm:spPr/>
    </dgm:pt>
    <dgm:pt modelId="{51360A28-5923-4578-81A3-037358467E61}" type="pres">
      <dgm:prSet presAssocID="{03B71F18-460F-4A4A-BA4C-17FBB05988AF}" presName="Name37" presStyleLbl="parChTrans1D3" presStyleIdx="15" presStyleCnt="24"/>
      <dgm:spPr/>
    </dgm:pt>
    <dgm:pt modelId="{84F97D6D-C626-4469-B77F-6EA655619FA1}" type="pres">
      <dgm:prSet presAssocID="{0654F995-243C-41C1-81D7-FB8AA5305F62}" presName="hierRoot2" presStyleCnt="0">
        <dgm:presLayoutVars>
          <dgm:hierBranch val="init"/>
        </dgm:presLayoutVars>
      </dgm:prSet>
      <dgm:spPr/>
    </dgm:pt>
    <dgm:pt modelId="{0384504B-3C75-45D1-88D7-867DDFB2783A}" type="pres">
      <dgm:prSet presAssocID="{0654F995-243C-41C1-81D7-FB8AA5305F62}" presName="rootComposite" presStyleCnt="0"/>
      <dgm:spPr/>
    </dgm:pt>
    <dgm:pt modelId="{B1B7F983-7BEC-4A98-BE03-A8C813BF6258}" type="pres">
      <dgm:prSet presAssocID="{0654F995-243C-41C1-81D7-FB8AA5305F62}" presName="rootText" presStyleLbl="node3" presStyleIdx="15" presStyleCnt="24">
        <dgm:presLayoutVars>
          <dgm:chPref val="3"/>
        </dgm:presLayoutVars>
      </dgm:prSet>
      <dgm:spPr/>
    </dgm:pt>
    <dgm:pt modelId="{21D1331D-EB9C-43F7-BB3E-A54FBCDFE1CB}" type="pres">
      <dgm:prSet presAssocID="{0654F995-243C-41C1-81D7-FB8AA5305F62}" presName="rootConnector" presStyleLbl="node3" presStyleIdx="15" presStyleCnt="24"/>
      <dgm:spPr/>
    </dgm:pt>
    <dgm:pt modelId="{AE2D7623-EDA0-4D7F-A1B9-D009718C56AE}" type="pres">
      <dgm:prSet presAssocID="{0654F995-243C-41C1-81D7-FB8AA5305F62}" presName="hierChild4" presStyleCnt="0"/>
      <dgm:spPr/>
    </dgm:pt>
    <dgm:pt modelId="{3D333C4B-BB93-4334-8934-98FED9BAA1DC}" type="pres">
      <dgm:prSet presAssocID="{0654F995-243C-41C1-81D7-FB8AA5305F62}" presName="hierChild5" presStyleCnt="0"/>
      <dgm:spPr/>
    </dgm:pt>
    <dgm:pt modelId="{6E3E4551-4F1E-4B43-BEB0-BD023DA41A06}" type="pres">
      <dgm:prSet presAssocID="{0C2CA9D0-0D95-4C39-A132-C72D646F222B}" presName="Name37" presStyleLbl="parChTrans1D3" presStyleIdx="16" presStyleCnt="24"/>
      <dgm:spPr/>
    </dgm:pt>
    <dgm:pt modelId="{D266F71B-262C-4219-AAF0-4E510FBE6B6B}" type="pres">
      <dgm:prSet presAssocID="{549E702E-095F-4E09-997C-09C278029F10}" presName="hierRoot2" presStyleCnt="0">
        <dgm:presLayoutVars>
          <dgm:hierBranch val="init"/>
        </dgm:presLayoutVars>
      </dgm:prSet>
      <dgm:spPr/>
    </dgm:pt>
    <dgm:pt modelId="{F1C1FFD8-799E-45BA-9540-9C3972F221C7}" type="pres">
      <dgm:prSet presAssocID="{549E702E-095F-4E09-997C-09C278029F10}" presName="rootComposite" presStyleCnt="0"/>
      <dgm:spPr/>
    </dgm:pt>
    <dgm:pt modelId="{849C22AA-1327-462C-86F1-A59A98B5BAC4}" type="pres">
      <dgm:prSet presAssocID="{549E702E-095F-4E09-997C-09C278029F10}" presName="rootText" presStyleLbl="node3" presStyleIdx="16" presStyleCnt="24">
        <dgm:presLayoutVars>
          <dgm:chPref val="3"/>
        </dgm:presLayoutVars>
      </dgm:prSet>
      <dgm:spPr/>
    </dgm:pt>
    <dgm:pt modelId="{A89BE2FF-572E-407D-A497-FA16E99A849F}" type="pres">
      <dgm:prSet presAssocID="{549E702E-095F-4E09-997C-09C278029F10}" presName="rootConnector" presStyleLbl="node3" presStyleIdx="16" presStyleCnt="24"/>
      <dgm:spPr/>
    </dgm:pt>
    <dgm:pt modelId="{9BFB5B11-1372-438F-9256-A24FDA74240A}" type="pres">
      <dgm:prSet presAssocID="{549E702E-095F-4E09-997C-09C278029F10}" presName="hierChild4" presStyleCnt="0"/>
      <dgm:spPr/>
    </dgm:pt>
    <dgm:pt modelId="{65A26116-D6E4-499E-9B9B-21C4C87DB3F4}" type="pres">
      <dgm:prSet presAssocID="{549E702E-095F-4E09-997C-09C278029F10}" presName="hierChild5" presStyleCnt="0"/>
      <dgm:spPr/>
    </dgm:pt>
    <dgm:pt modelId="{06FF1D8F-6AFF-44A7-A72C-E5F68014620C}" type="pres">
      <dgm:prSet presAssocID="{7978BEEC-4035-4B8E-9CC5-A75E34D4E375}" presName="hierChild5" presStyleCnt="0"/>
      <dgm:spPr/>
    </dgm:pt>
    <dgm:pt modelId="{0645BBFD-5DC2-4A9F-80EA-BAB90E9597EF}" type="pres">
      <dgm:prSet presAssocID="{2BD612FA-411C-4B4F-9787-A7D7CC6D8E3B}" presName="Name37" presStyleLbl="parChTrans1D2" presStyleIdx="5" presStyleCnt="7"/>
      <dgm:spPr/>
    </dgm:pt>
    <dgm:pt modelId="{EEBCC230-2D71-438A-9091-2B58AEEE58ED}" type="pres">
      <dgm:prSet presAssocID="{085E5541-8C6C-4E58-AC56-9CFC41CE3B2A}" presName="hierRoot2" presStyleCnt="0">
        <dgm:presLayoutVars>
          <dgm:hierBranch val="init"/>
        </dgm:presLayoutVars>
      </dgm:prSet>
      <dgm:spPr/>
    </dgm:pt>
    <dgm:pt modelId="{3BDC78A4-578E-424A-ADFE-7D59D0EABA3D}" type="pres">
      <dgm:prSet presAssocID="{085E5541-8C6C-4E58-AC56-9CFC41CE3B2A}" presName="rootComposite" presStyleCnt="0"/>
      <dgm:spPr/>
    </dgm:pt>
    <dgm:pt modelId="{6FBE0DBC-6BF1-41CA-92DC-01F7234187CD}" type="pres">
      <dgm:prSet presAssocID="{085E5541-8C6C-4E58-AC56-9CFC41CE3B2A}" presName="rootText" presStyleLbl="node2" presStyleIdx="5" presStyleCnt="7">
        <dgm:presLayoutVars>
          <dgm:chPref val="3"/>
        </dgm:presLayoutVars>
      </dgm:prSet>
      <dgm:spPr/>
    </dgm:pt>
    <dgm:pt modelId="{ED6CA46D-B22A-4D97-98FD-AE0406C333BE}" type="pres">
      <dgm:prSet presAssocID="{085E5541-8C6C-4E58-AC56-9CFC41CE3B2A}" presName="rootConnector" presStyleLbl="node2" presStyleIdx="5" presStyleCnt="7"/>
      <dgm:spPr/>
    </dgm:pt>
    <dgm:pt modelId="{996E8A1C-B9FD-4F77-9DCD-82EB50E5C13E}" type="pres">
      <dgm:prSet presAssocID="{085E5541-8C6C-4E58-AC56-9CFC41CE3B2A}" presName="hierChild4" presStyleCnt="0"/>
      <dgm:spPr/>
    </dgm:pt>
    <dgm:pt modelId="{83A73A8C-3E96-4375-91B8-DE95D821559A}" type="pres">
      <dgm:prSet presAssocID="{12478656-FF73-4C41-951A-04F6B28487EC}" presName="Name37" presStyleLbl="parChTrans1D3" presStyleIdx="17" presStyleCnt="24"/>
      <dgm:spPr/>
    </dgm:pt>
    <dgm:pt modelId="{A25F6276-4ACB-4AFD-9F23-D87E67875AC2}" type="pres">
      <dgm:prSet presAssocID="{86DB857E-95D2-47D1-9BD1-53AE82A9DFB5}" presName="hierRoot2" presStyleCnt="0">
        <dgm:presLayoutVars>
          <dgm:hierBranch val="init"/>
        </dgm:presLayoutVars>
      </dgm:prSet>
      <dgm:spPr/>
    </dgm:pt>
    <dgm:pt modelId="{833DBC6F-61B7-42FC-9482-869A72E1E59A}" type="pres">
      <dgm:prSet presAssocID="{86DB857E-95D2-47D1-9BD1-53AE82A9DFB5}" presName="rootComposite" presStyleCnt="0"/>
      <dgm:spPr/>
    </dgm:pt>
    <dgm:pt modelId="{70ABEEBB-4B12-43DA-AF14-292DDF9CD87A}" type="pres">
      <dgm:prSet presAssocID="{86DB857E-95D2-47D1-9BD1-53AE82A9DFB5}" presName="rootText" presStyleLbl="node3" presStyleIdx="17" presStyleCnt="24">
        <dgm:presLayoutVars>
          <dgm:chPref val="3"/>
        </dgm:presLayoutVars>
      </dgm:prSet>
      <dgm:spPr/>
    </dgm:pt>
    <dgm:pt modelId="{54E51CD7-8FFE-43DC-9216-C2C0C092B57B}" type="pres">
      <dgm:prSet presAssocID="{86DB857E-95D2-47D1-9BD1-53AE82A9DFB5}" presName="rootConnector" presStyleLbl="node3" presStyleIdx="17" presStyleCnt="24"/>
      <dgm:spPr/>
    </dgm:pt>
    <dgm:pt modelId="{17D34FA0-CBF9-497E-B755-0E01F1CCF30E}" type="pres">
      <dgm:prSet presAssocID="{86DB857E-95D2-47D1-9BD1-53AE82A9DFB5}" presName="hierChild4" presStyleCnt="0"/>
      <dgm:spPr/>
    </dgm:pt>
    <dgm:pt modelId="{26DBE3AD-48C3-4F6F-B020-B90818936039}" type="pres">
      <dgm:prSet presAssocID="{86DB857E-95D2-47D1-9BD1-53AE82A9DFB5}" presName="hierChild5" presStyleCnt="0"/>
      <dgm:spPr/>
    </dgm:pt>
    <dgm:pt modelId="{C59BBF40-FB55-46D4-9310-BC2D93565F59}" type="pres">
      <dgm:prSet presAssocID="{3E3C30F7-3797-4A53-8B54-26685E5FF094}" presName="Name37" presStyleLbl="parChTrans1D3" presStyleIdx="18" presStyleCnt="24"/>
      <dgm:spPr/>
    </dgm:pt>
    <dgm:pt modelId="{0CD770AA-9E19-47FD-B593-652671AD4C57}" type="pres">
      <dgm:prSet presAssocID="{96273E88-6A13-40A3-92BC-9A57B5CE1909}" presName="hierRoot2" presStyleCnt="0">
        <dgm:presLayoutVars>
          <dgm:hierBranch val="init"/>
        </dgm:presLayoutVars>
      </dgm:prSet>
      <dgm:spPr/>
    </dgm:pt>
    <dgm:pt modelId="{119E354E-B011-49DA-AB11-CC79858002DD}" type="pres">
      <dgm:prSet presAssocID="{96273E88-6A13-40A3-92BC-9A57B5CE1909}" presName="rootComposite" presStyleCnt="0"/>
      <dgm:spPr/>
    </dgm:pt>
    <dgm:pt modelId="{72E44969-6DC7-49E7-A228-082F50BC4974}" type="pres">
      <dgm:prSet presAssocID="{96273E88-6A13-40A3-92BC-9A57B5CE1909}" presName="rootText" presStyleLbl="node3" presStyleIdx="18" presStyleCnt="24">
        <dgm:presLayoutVars>
          <dgm:chPref val="3"/>
        </dgm:presLayoutVars>
      </dgm:prSet>
      <dgm:spPr/>
    </dgm:pt>
    <dgm:pt modelId="{62568543-EDED-417B-B92D-4512F4BECE93}" type="pres">
      <dgm:prSet presAssocID="{96273E88-6A13-40A3-92BC-9A57B5CE1909}" presName="rootConnector" presStyleLbl="node3" presStyleIdx="18" presStyleCnt="24"/>
      <dgm:spPr/>
    </dgm:pt>
    <dgm:pt modelId="{9B1C812C-DBD2-4B61-AC8D-BCF2082AC7BB}" type="pres">
      <dgm:prSet presAssocID="{96273E88-6A13-40A3-92BC-9A57B5CE1909}" presName="hierChild4" presStyleCnt="0"/>
      <dgm:spPr/>
    </dgm:pt>
    <dgm:pt modelId="{7E25462A-872A-4BE3-8BE8-0CB35C512457}" type="pres">
      <dgm:prSet presAssocID="{96273E88-6A13-40A3-92BC-9A57B5CE1909}" presName="hierChild5" presStyleCnt="0"/>
      <dgm:spPr/>
    </dgm:pt>
    <dgm:pt modelId="{0D443B7D-4EA7-484A-9A70-FCCDCA07999F}" type="pres">
      <dgm:prSet presAssocID="{9FB547A5-3247-4CEC-A010-735FEC0C8EA3}" presName="Name37" presStyleLbl="parChTrans1D3" presStyleIdx="19" presStyleCnt="24"/>
      <dgm:spPr/>
    </dgm:pt>
    <dgm:pt modelId="{729FB949-33A1-4B52-9173-A7B6113A0192}" type="pres">
      <dgm:prSet presAssocID="{C3C12EC8-F11C-47F9-A08F-8EC972623A86}" presName="hierRoot2" presStyleCnt="0">
        <dgm:presLayoutVars>
          <dgm:hierBranch val="init"/>
        </dgm:presLayoutVars>
      </dgm:prSet>
      <dgm:spPr/>
    </dgm:pt>
    <dgm:pt modelId="{5C2FF7B8-C788-4B11-942F-DD3AA5A44B9D}" type="pres">
      <dgm:prSet presAssocID="{C3C12EC8-F11C-47F9-A08F-8EC972623A86}" presName="rootComposite" presStyleCnt="0"/>
      <dgm:spPr/>
    </dgm:pt>
    <dgm:pt modelId="{16FD45CA-BC05-469B-A9BE-A220FC3980D6}" type="pres">
      <dgm:prSet presAssocID="{C3C12EC8-F11C-47F9-A08F-8EC972623A86}" presName="rootText" presStyleLbl="node3" presStyleIdx="19" presStyleCnt="24">
        <dgm:presLayoutVars>
          <dgm:chPref val="3"/>
        </dgm:presLayoutVars>
      </dgm:prSet>
      <dgm:spPr/>
    </dgm:pt>
    <dgm:pt modelId="{AE4B84FE-2B77-4614-A0CD-FA772418CB9A}" type="pres">
      <dgm:prSet presAssocID="{C3C12EC8-F11C-47F9-A08F-8EC972623A86}" presName="rootConnector" presStyleLbl="node3" presStyleIdx="19" presStyleCnt="24"/>
      <dgm:spPr/>
    </dgm:pt>
    <dgm:pt modelId="{A2E01E95-9BF3-437A-89A7-BD5BD27FE9C5}" type="pres">
      <dgm:prSet presAssocID="{C3C12EC8-F11C-47F9-A08F-8EC972623A86}" presName="hierChild4" presStyleCnt="0"/>
      <dgm:spPr/>
    </dgm:pt>
    <dgm:pt modelId="{2867C846-06E1-4ED3-A4AE-6E59E608A41F}" type="pres">
      <dgm:prSet presAssocID="{C3C12EC8-F11C-47F9-A08F-8EC972623A86}" presName="hierChild5" presStyleCnt="0"/>
      <dgm:spPr/>
    </dgm:pt>
    <dgm:pt modelId="{2BC0362C-ADAB-4DF3-8A46-0179F371EB67}" type="pres">
      <dgm:prSet presAssocID="{CCDC6C78-2E6B-436B-9DC4-16DA6FAEE35D}" presName="Name37" presStyleLbl="parChTrans1D3" presStyleIdx="20" presStyleCnt="24"/>
      <dgm:spPr/>
    </dgm:pt>
    <dgm:pt modelId="{11606816-528B-4A97-84C2-612CE0B5F9F3}" type="pres">
      <dgm:prSet presAssocID="{D81D49EC-857C-41B4-AA85-70CBD655AC60}" presName="hierRoot2" presStyleCnt="0">
        <dgm:presLayoutVars>
          <dgm:hierBranch val="init"/>
        </dgm:presLayoutVars>
      </dgm:prSet>
      <dgm:spPr/>
    </dgm:pt>
    <dgm:pt modelId="{D16C8EF8-E4AD-4F41-B219-7ABED1C3C24F}" type="pres">
      <dgm:prSet presAssocID="{D81D49EC-857C-41B4-AA85-70CBD655AC60}" presName="rootComposite" presStyleCnt="0"/>
      <dgm:spPr/>
    </dgm:pt>
    <dgm:pt modelId="{5F06C70A-31B4-4BD3-8183-91EBC6C0574F}" type="pres">
      <dgm:prSet presAssocID="{D81D49EC-857C-41B4-AA85-70CBD655AC60}" presName="rootText" presStyleLbl="node3" presStyleIdx="20" presStyleCnt="24">
        <dgm:presLayoutVars>
          <dgm:chPref val="3"/>
        </dgm:presLayoutVars>
      </dgm:prSet>
      <dgm:spPr/>
    </dgm:pt>
    <dgm:pt modelId="{6C4F88F4-332B-4E78-A4A2-0DA0CA259DBB}" type="pres">
      <dgm:prSet presAssocID="{D81D49EC-857C-41B4-AA85-70CBD655AC60}" presName="rootConnector" presStyleLbl="node3" presStyleIdx="20" presStyleCnt="24"/>
      <dgm:spPr/>
    </dgm:pt>
    <dgm:pt modelId="{D332D292-BE5C-4BD9-96C5-B9145F1391E1}" type="pres">
      <dgm:prSet presAssocID="{D81D49EC-857C-41B4-AA85-70CBD655AC60}" presName="hierChild4" presStyleCnt="0"/>
      <dgm:spPr/>
    </dgm:pt>
    <dgm:pt modelId="{20C6B9D5-F495-4532-B3DC-E0D71A5319B9}" type="pres">
      <dgm:prSet presAssocID="{D81D49EC-857C-41B4-AA85-70CBD655AC60}" presName="hierChild5" presStyleCnt="0"/>
      <dgm:spPr/>
    </dgm:pt>
    <dgm:pt modelId="{75910CE5-FEBF-4D13-872A-54DFF55D3826}" type="pres">
      <dgm:prSet presAssocID="{085E5541-8C6C-4E58-AC56-9CFC41CE3B2A}" presName="hierChild5" presStyleCnt="0"/>
      <dgm:spPr/>
    </dgm:pt>
    <dgm:pt modelId="{ADD06802-EAA1-4DE7-A35D-0AEC323CEE94}" type="pres">
      <dgm:prSet presAssocID="{74D662BE-0FB0-4E40-89E9-28C0D5D8D4EC}" presName="Name37" presStyleLbl="parChTrans1D2" presStyleIdx="6" presStyleCnt="7"/>
      <dgm:spPr/>
    </dgm:pt>
    <dgm:pt modelId="{FAFB2642-0F3A-4FAD-8C1B-C58E29DE2FDA}" type="pres">
      <dgm:prSet presAssocID="{E8BDD8FC-64D9-4B8C-91DF-0361C50DED8F}" presName="hierRoot2" presStyleCnt="0">
        <dgm:presLayoutVars>
          <dgm:hierBranch val="init"/>
        </dgm:presLayoutVars>
      </dgm:prSet>
      <dgm:spPr/>
    </dgm:pt>
    <dgm:pt modelId="{CA8796AB-753C-4CFE-9904-B42872715ED6}" type="pres">
      <dgm:prSet presAssocID="{E8BDD8FC-64D9-4B8C-91DF-0361C50DED8F}" presName="rootComposite" presStyleCnt="0"/>
      <dgm:spPr/>
    </dgm:pt>
    <dgm:pt modelId="{AE84F449-D9B9-4AB9-A42D-435E06CE539D}" type="pres">
      <dgm:prSet presAssocID="{E8BDD8FC-64D9-4B8C-91DF-0361C50DED8F}" presName="rootText" presStyleLbl="node2" presStyleIdx="6" presStyleCnt="7">
        <dgm:presLayoutVars>
          <dgm:chPref val="3"/>
        </dgm:presLayoutVars>
      </dgm:prSet>
      <dgm:spPr/>
    </dgm:pt>
    <dgm:pt modelId="{1D1E47F0-C381-4D1A-BEE9-E49293E66F8E}" type="pres">
      <dgm:prSet presAssocID="{E8BDD8FC-64D9-4B8C-91DF-0361C50DED8F}" presName="rootConnector" presStyleLbl="node2" presStyleIdx="6" presStyleCnt="7"/>
      <dgm:spPr/>
    </dgm:pt>
    <dgm:pt modelId="{3314D4D5-BDA0-47BE-9D7B-8A20C167CE49}" type="pres">
      <dgm:prSet presAssocID="{E8BDD8FC-64D9-4B8C-91DF-0361C50DED8F}" presName="hierChild4" presStyleCnt="0"/>
      <dgm:spPr/>
    </dgm:pt>
    <dgm:pt modelId="{A3DB874A-0A32-4351-92B1-6EFE8D2052B6}" type="pres">
      <dgm:prSet presAssocID="{6D4E56A6-D0C2-4DAB-B37D-E2B3B33D5A39}" presName="Name37" presStyleLbl="parChTrans1D3" presStyleIdx="21" presStyleCnt="24"/>
      <dgm:spPr/>
    </dgm:pt>
    <dgm:pt modelId="{D596B6F3-E575-4BBC-80DB-36F23D261CA0}" type="pres">
      <dgm:prSet presAssocID="{A02340FD-E578-40D4-89D4-756C0645D995}" presName="hierRoot2" presStyleCnt="0">
        <dgm:presLayoutVars>
          <dgm:hierBranch val="init"/>
        </dgm:presLayoutVars>
      </dgm:prSet>
      <dgm:spPr/>
    </dgm:pt>
    <dgm:pt modelId="{CDA8E25E-5FB9-41C6-89CA-31857861B03D}" type="pres">
      <dgm:prSet presAssocID="{A02340FD-E578-40D4-89D4-756C0645D995}" presName="rootComposite" presStyleCnt="0"/>
      <dgm:spPr/>
    </dgm:pt>
    <dgm:pt modelId="{99A8B359-8CE1-4239-A6D9-D105591F5A10}" type="pres">
      <dgm:prSet presAssocID="{A02340FD-E578-40D4-89D4-756C0645D995}" presName="rootText" presStyleLbl="node3" presStyleIdx="21" presStyleCnt="24">
        <dgm:presLayoutVars>
          <dgm:chPref val="3"/>
        </dgm:presLayoutVars>
      </dgm:prSet>
      <dgm:spPr/>
    </dgm:pt>
    <dgm:pt modelId="{EE84F68F-B6E2-4E33-8F66-8381B07C68BD}" type="pres">
      <dgm:prSet presAssocID="{A02340FD-E578-40D4-89D4-756C0645D995}" presName="rootConnector" presStyleLbl="node3" presStyleIdx="21" presStyleCnt="24"/>
      <dgm:spPr/>
    </dgm:pt>
    <dgm:pt modelId="{A2A3F5E8-3162-46D8-8572-809C692C0119}" type="pres">
      <dgm:prSet presAssocID="{A02340FD-E578-40D4-89D4-756C0645D995}" presName="hierChild4" presStyleCnt="0"/>
      <dgm:spPr/>
    </dgm:pt>
    <dgm:pt modelId="{42AA8EC6-C3D8-4BAF-95EB-3929A3124CCA}" type="pres">
      <dgm:prSet presAssocID="{A02340FD-E578-40D4-89D4-756C0645D995}" presName="hierChild5" presStyleCnt="0"/>
      <dgm:spPr/>
    </dgm:pt>
    <dgm:pt modelId="{17536F0B-4B39-4668-AB45-ACA3FD5BBDD3}" type="pres">
      <dgm:prSet presAssocID="{78C7D69F-078E-421A-9700-04B7403570E5}" presName="Name37" presStyleLbl="parChTrans1D3" presStyleIdx="22" presStyleCnt="24"/>
      <dgm:spPr/>
    </dgm:pt>
    <dgm:pt modelId="{4AC7D67F-22F6-457D-8A4D-4784EB4428B0}" type="pres">
      <dgm:prSet presAssocID="{16E7858D-0C4C-4B31-8150-AAC0B1D464B7}" presName="hierRoot2" presStyleCnt="0">
        <dgm:presLayoutVars>
          <dgm:hierBranch val="init"/>
        </dgm:presLayoutVars>
      </dgm:prSet>
      <dgm:spPr/>
    </dgm:pt>
    <dgm:pt modelId="{E12B18B8-083F-4A08-9727-57C3BC657AB9}" type="pres">
      <dgm:prSet presAssocID="{16E7858D-0C4C-4B31-8150-AAC0B1D464B7}" presName="rootComposite" presStyleCnt="0"/>
      <dgm:spPr/>
    </dgm:pt>
    <dgm:pt modelId="{FC5253DB-D12A-4B10-A59B-3445F100EA37}" type="pres">
      <dgm:prSet presAssocID="{16E7858D-0C4C-4B31-8150-AAC0B1D464B7}" presName="rootText" presStyleLbl="node3" presStyleIdx="22" presStyleCnt="24">
        <dgm:presLayoutVars>
          <dgm:chPref val="3"/>
        </dgm:presLayoutVars>
      </dgm:prSet>
      <dgm:spPr/>
    </dgm:pt>
    <dgm:pt modelId="{41567DEB-2CAF-402F-B0F8-127BD708EF2D}" type="pres">
      <dgm:prSet presAssocID="{16E7858D-0C4C-4B31-8150-AAC0B1D464B7}" presName="rootConnector" presStyleLbl="node3" presStyleIdx="22" presStyleCnt="24"/>
      <dgm:spPr/>
    </dgm:pt>
    <dgm:pt modelId="{7FDE08D5-F687-4BB6-894F-9451D78B5B38}" type="pres">
      <dgm:prSet presAssocID="{16E7858D-0C4C-4B31-8150-AAC0B1D464B7}" presName="hierChild4" presStyleCnt="0"/>
      <dgm:spPr/>
    </dgm:pt>
    <dgm:pt modelId="{51639E4B-53A3-45EE-A093-08439EE47B76}" type="pres">
      <dgm:prSet presAssocID="{16E7858D-0C4C-4B31-8150-AAC0B1D464B7}" presName="hierChild5" presStyleCnt="0"/>
      <dgm:spPr/>
    </dgm:pt>
    <dgm:pt modelId="{DABF952D-051A-477D-A314-3B88EEC73EBF}" type="pres">
      <dgm:prSet presAssocID="{A57FE938-7179-4D2E-BF1E-5451732CB5BA}" presName="Name37" presStyleLbl="parChTrans1D3" presStyleIdx="23" presStyleCnt="24"/>
      <dgm:spPr/>
    </dgm:pt>
    <dgm:pt modelId="{673BA9F1-95C2-4DF4-ACE8-3F89CFA5275E}" type="pres">
      <dgm:prSet presAssocID="{45116ED6-98E8-424A-AA81-6F06ECBAB3FA}" presName="hierRoot2" presStyleCnt="0">
        <dgm:presLayoutVars>
          <dgm:hierBranch val="init"/>
        </dgm:presLayoutVars>
      </dgm:prSet>
      <dgm:spPr/>
    </dgm:pt>
    <dgm:pt modelId="{C4FA632F-0647-4F58-BC8B-9731266F2C63}" type="pres">
      <dgm:prSet presAssocID="{45116ED6-98E8-424A-AA81-6F06ECBAB3FA}" presName="rootComposite" presStyleCnt="0"/>
      <dgm:spPr/>
    </dgm:pt>
    <dgm:pt modelId="{7E67A929-5C5C-4283-A016-34C284017FD5}" type="pres">
      <dgm:prSet presAssocID="{45116ED6-98E8-424A-AA81-6F06ECBAB3FA}" presName="rootText" presStyleLbl="node3" presStyleIdx="23" presStyleCnt="24">
        <dgm:presLayoutVars>
          <dgm:chPref val="3"/>
        </dgm:presLayoutVars>
      </dgm:prSet>
      <dgm:spPr/>
    </dgm:pt>
    <dgm:pt modelId="{21CC384E-242A-43C5-9F20-882B550A3344}" type="pres">
      <dgm:prSet presAssocID="{45116ED6-98E8-424A-AA81-6F06ECBAB3FA}" presName="rootConnector" presStyleLbl="node3" presStyleIdx="23" presStyleCnt="24"/>
      <dgm:spPr/>
    </dgm:pt>
    <dgm:pt modelId="{15E19792-BDBF-480B-89A6-AB08E6E622CF}" type="pres">
      <dgm:prSet presAssocID="{45116ED6-98E8-424A-AA81-6F06ECBAB3FA}" presName="hierChild4" presStyleCnt="0"/>
      <dgm:spPr/>
    </dgm:pt>
    <dgm:pt modelId="{EBC3701A-25E6-41A1-BAB1-35D06AC69B0A}" type="pres">
      <dgm:prSet presAssocID="{45116ED6-98E8-424A-AA81-6F06ECBAB3FA}" presName="hierChild5" presStyleCnt="0"/>
      <dgm:spPr/>
    </dgm:pt>
    <dgm:pt modelId="{385EAAC9-7A16-40B0-9AAE-C44F7768DE49}" type="pres">
      <dgm:prSet presAssocID="{E8BDD8FC-64D9-4B8C-91DF-0361C50DED8F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</dgm:ptLst>
  <dgm:cxnLst>
    <dgm:cxn modelId="{BA7DC305-435C-4625-AF5F-0443778E5840}" srcId="{B69A64DB-1714-436F-90C8-41D514202708}" destId="{B58E7AE7-C20E-4C79-AEF0-55C3BEAD40C1}" srcOrd="1" destOrd="0" parTransId="{63B38F9B-4F9C-4C36-9007-BF6E57FEFC8C}" sibTransId="{82D2B4F5-5FC6-4DCC-BD76-9296A581E9C4}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E6697E06-B0D2-400F-BD23-13B76075CFD4}" type="presOf" srcId="{1454C26A-4BDD-490D-B360-60C7CBAFF85C}" destId="{CEF1CA06-BD42-4A00-A8FB-9B3B181C60D1}" srcOrd="0" destOrd="0" presId="urn:microsoft.com/office/officeart/2005/8/layout/orgChart1"/>
    <dgm:cxn modelId="{890F9B09-121D-4B5F-8D4C-0F5668C5C08E}" type="presOf" srcId="{69F2F77A-55F8-47F4-A777-0F8CC202D877}" destId="{CD01E6F1-2953-4812-9A6D-9A728BD2CB07}" srcOrd="1" destOrd="0" presId="urn:microsoft.com/office/officeart/2005/8/layout/orgChart1"/>
    <dgm:cxn modelId="{AC2F360C-CAD7-4A86-9A76-C4D8C56DFCF0}" type="presOf" srcId="{B58E7AE7-C20E-4C79-AEF0-55C3BEAD40C1}" destId="{D6E747D7-119C-4C23-912B-232D3D537DCD}" srcOrd="1" destOrd="0" presId="urn:microsoft.com/office/officeart/2005/8/layout/orgChart1"/>
    <dgm:cxn modelId="{F0A68F0C-C8F2-48CE-9808-A01ED3CF7FC0}" srcId="{7978BEEC-4035-4B8E-9CC5-A75E34D4E375}" destId="{0654F995-243C-41C1-81D7-FB8AA5305F62}" srcOrd="1" destOrd="0" parTransId="{03B71F18-460F-4A4A-BA4C-17FBB05988AF}" sibTransId="{758F5921-C4B0-4F77-8A3D-F2FD3F9E975A}"/>
    <dgm:cxn modelId="{4B739E0E-93EB-400C-A17B-C70A419CC826}" srcId="{B69A64DB-1714-436F-90C8-41D514202708}" destId="{4001DED7-CAA9-4514-BA03-748C39458DE5}" srcOrd="0" destOrd="0" parTransId="{A9C34F63-06BA-40A0-B2FD-B70C18DC754B}" sibTransId="{3800F0A8-5884-4E7C-A123-CEB55463C4BB}"/>
    <dgm:cxn modelId="{71A4850F-1E83-454C-95D3-AD24C28150C6}" type="presOf" srcId="{287352F5-3DEC-4491-AA4C-678D192922AA}" destId="{BD5C0A46-6DAB-446B-B586-D9F8082B9796}" srcOrd="0" destOrd="0" presId="urn:microsoft.com/office/officeart/2005/8/layout/orgChart1"/>
    <dgm:cxn modelId="{C7222111-3905-49A3-A675-7D2D39511363}" type="presOf" srcId="{A02340FD-E578-40D4-89D4-756C0645D995}" destId="{EE84F68F-B6E2-4E33-8F66-8381B07C68BD}" srcOrd="1" destOrd="0" presId="urn:microsoft.com/office/officeart/2005/8/layout/orgChart1"/>
    <dgm:cxn modelId="{0C8C5B11-65E2-4554-B4F1-6AF9EA3B64DB}" srcId="{914D0B9F-FA52-4B72-868A-FBC103526FEB}" destId="{78B7557C-6A4D-4B65-B09C-26DBB165EF33}" srcOrd="3" destOrd="0" parTransId="{1454C26A-4BDD-490D-B360-60C7CBAFF85C}" sibTransId="{60599F29-F6A9-476C-93E4-CA791547D04F}"/>
    <dgm:cxn modelId="{1015B811-7096-4819-AE51-1DE6E91E5743}" type="presOf" srcId="{E2748FE1-99E4-46E4-809B-BCD50BB0B3AA}" destId="{4853C6CE-EBC5-4CC9-9A74-80111B239CDE}" srcOrd="0" destOrd="0" presId="urn:microsoft.com/office/officeart/2005/8/layout/orgChart1"/>
    <dgm:cxn modelId="{E84FA313-2084-4D86-817D-F95B641EFCCB}" type="presOf" srcId="{0283F5EE-04EA-4F2C-8065-7D7FAB8BA5AB}" destId="{44E825F1-7ACA-4DED-BF00-0D5C69C80DE7}" srcOrd="0" destOrd="0" presId="urn:microsoft.com/office/officeart/2005/8/layout/orgChart1"/>
    <dgm:cxn modelId="{487E1015-9C78-4010-9B6B-6A8EC03B0188}" type="presOf" srcId="{253E1FB6-6B89-4B84-95DD-F34A003223F5}" destId="{44AABA44-BFB1-4F9B-82A7-92AB30A1D3E8}" srcOrd="0" destOrd="0" presId="urn:microsoft.com/office/officeart/2005/8/layout/orgChart1"/>
    <dgm:cxn modelId="{DDDABC18-555B-4E99-984E-36AE8A2772C8}" type="presOf" srcId="{0D924222-92DC-401D-B128-E49772CD5C01}" destId="{1FF84DE4-059D-4AE4-9BC2-91E4FE77B111}" srcOrd="1" destOrd="0" presId="urn:microsoft.com/office/officeart/2005/8/layout/orgChart1"/>
    <dgm:cxn modelId="{049A131A-C11D-48F1-8711-2FF609B16EE6}" type="presOf" srcId="{D81D49EC-857C-41B4-AA85-70CBD655AC60}" destId="{5F06C70A-31B4-4BD3-8183-91EBC6C0574F}" srcOrd="0" destOrd="0" presId="urn:microsoft.com/office/officeart/2005/8/layout/orgChart1"/>
    <dgm:cxn modelId="{8969ED1A-A532-47E0-A809-C18AE53DBE5B}" srcId="{4001DED7-CAA9-4514-BA03-748C39458DE5}" destId="{CF12D951-5004-4BD2-8FDF-A88F922F0F9A}" srcOrd="0" destOrd="0" parTransId="{8988F6F6-F2D4-41D4-8365-E8D67DC61266}" sibTransId="{D022C765-7212-497A-9187-B1377150753B}"/>
    <dgm:cxn modelId="{E072491B-8CAF-46C4-8341-385B67FF3732}" type="presOf" srcId="{4BE77738-F0C4-4728-BC02-C374BF908180}" destId="{418B93E7-947A-4B66-848B-B2855C78A5DD}" srcOrd="0" destOrd="0" presId="urn:microsoft.com/office/officeart/2005/8/layout/orgChart1"/>
    <dgm:cxn modelId="{92DA0523-CF64-4A02-94A7-D5835E7507FC}" type="presOf" srcId="{BA79D967-B31D-4DA4-AB25-53F01210C5E6}" destId="{907791FD-DDF0-4C88-A9AB-B04483412C06}" srcOrd="0" destOrd="0" presId="urn:microsoft.com/office/officeart/2005/8/layout/orgChart1"/>
    <dgm:cxn modelId="{F1778A24-35AE-46FD-B92E-5A1218E40A4F}" type="presOf" srcId="{78B7557C-6A4D-4B65-B09C-26DBB165EF33}" destId="{30BE36DB-E7B7-4350-9896-FCF87AED452D}" srcOrd="0" destOrd="0" presId="urn:microsoft.com/office/officeart/2005/8/layout/orgChart1"/>
    <dgm:cxn modelId="{75F7DD25-0945-4D96-909C-232E612D368F}" type="presOf" srcId="{74D662BE-0FB0-4E40-89E9-28C0D5D8D4EC}" destId="{ADD06802-EAA1-4DE7-A35D-0AEC323CEE94}" srcOrd="0" destOrd="0" presId="urn:microsoft.com/office/officeart/2005/8/layout/orgChart1"/>
    <dgm:cxn modelId="{DD32CB26-CEEE-47C2-AEDE-6C9FBDC7FE04}" srcId="{914D0B9F-FA52-4B72-868A-FBC103526FEB}" destId="{3AA978AE-5E4E-43DD-BA13-E1F459506A84}" srcOrd="2" destOrd="0" parTransId="{373C11B4-C88B-4BE7-B321-4108C22DDE92}" sibTransId="{1364099D-BBDD-4782-B7F6-321F05845C82}"/>
    <dgm:cxn modelId="{2DF46427-E084-4545-9B0D-EB63C00904C1}" type="presOf" srcId="{03B71F18-460F-4A4A-BA4C-17FBB05988AF}" destId="{51360A28-5923-4578-81A3-037358467E61}" srcOrd="0" destOrd="0" presId="urn:microsoft.com/office/officeart/2005/8/layout/orgChart1"/>
    <dgm:cxn modelId="{98397C27-ED71-49BD-A923-BA535B7C8875}" type="presOf" srcId="{7978BEEC-4035-4B8E-9CC5-A75E34D4E375}" destId="{0E68EE6E-4373-49E3-9BDD-770363121B94}" srcOrd="1" destOrd="0" presId="urn:microsoft.com/office/officeart/2005/8/layout/orgChart1"/>
    <dgm:cxn modelId="{6691CC29-2315-4658-A48D-4B8D56C8DADA}" srcId="{4001DED7-CAA9-4514-BA03-748C39458DE5}" destId="{69F2F77A-55F8-47F4-A777-0F8CC202D877}" srcOrd="2" destOrd="0" parTransId="{E590395F-AB5B-4DF8-834F-A91144BA0C84}" sibTransId="{B6CF6185-D08A-4EC7-8FE3-220FF88DE091}"/>
    <dgm:cxn modelId="{4BC5042A-03DC-426E-95B3-CC61C1B7C7B9}" type="presOf" srcId="{78A08112-0E6E-4B93-819B-944C4AF378D9}" destId="{AF0B3FA9-305D-441E-8D05-7C7868154D11}" srcOrd="0" destOrd="0" presId="urn:microsoft.com/office/officeart/2005/8/layout/orgChart1"/>
    <dgm:cxn modelId="{98687A2A-598F-4065-9AFF-11B992749406}" type="presOf" srcId="{914D0B9F-FA52-4B72-868A-FBC103526FEB}" destId="{A8EA6D1E-391F-4434-9888-5A00B5F81FE6}" srcOrd="1" destOrd="0" presId="urn:microsoft.com/office/officeart/2005/8/layout/orgChart1"/>
    <dgm:cxn modelId="{798B3F2B-7C08-43BE-920F-B40B2C783E3C}" type="presOf" srcId="{78B7557C-6A4D-4B65-B09C-26DBB165EF33}" destId="{F4E38267-4814-43D7-97E9-E0342A2F2802}" srcOrd="1" destOrd="0" presId="urn:microsoft.com/office/officeart/2005/8/layout/orgChart1"/>
    <dgm:cxn modelId="{352D8F2C-40AE-4EA6-938E-1B4D656F5275}" type="presOf" srcId="{373C11B4-C88B-4BE7-B321-4108C22DDE92}" destId="{CF57B9FF-D001-4478-BF91-E7CC41788120}" srcOrd="0" destOrd="0" presId="urn:microsoft.com/office/officeart/2005/8/layout/orgChart1"/>
    <dgm:cxn modelId="{192AE02D-37EC-4189-B755-F59B5E4718BD}" type="presOf" srcId="{86DB857E-95D2-47D1-9BD1-53AE82A9DFB5}" destId="{70ABEEBB-4B12-43DA-AF14-292DDF9CD87A}" srcOrd="0" destOrd="0" presId="urn:microsoft.com/office/officeart/2005/8/layout/orgChart1"/>
    <dgm:cxn modelId="{46260630-90C7-48DB-9844-6CAEBFF4C1FD}" type="presOf" srcId="{45116ED6-98E8-424A-AA81-6F06ECBAB3FA}" destId="{21CC384E-242A-43C5-9F20-882B550A3344}" srcOrd="1" destOrd="0" presId="urn:microsoft.com/office/officeart/2005/8/layout/orgChart1"/>
    <dgm:cxn modelId="{BD1D7930-C062-4E9E-A618-FC814E4A0476}" type="presOf" srcId="{2FBE23C9-647F-40F0-A219-D9148C5C6D71}" destId="{77DC58F1-84C5-41E0-A4A6-E8DAB25A5572}" srcOrd="0" destOrd="0" presId="urn:microsoft.com/office/officeart/2005/8/layout/orgChart1"/>
    <dgm:cxn modelId="{D13EF730-55A9-407D-8F1D-D1040CCDA1CD}" type="presOf" srcId="{45116ED6-98E8-424A-AA81-6F06ECBAB3FA}" destId="{7E67A929-5C5C-4283-A016-34C284017FD5}" srcOrd="0" destOrd="0" presId="urn:microsoft.com/office/officeart/2005/8/layout/orgChart1"/>
    <dgm:cxn modelId="{AE829A31-8904-4686-BE3C-52E669EAF536}" type="presOf" srcId="{2BD612FA-411C-4B4F-9787-A7D7CC6D8E3B}" destId="{0645BBFD-5DC2-4A9F-80EA-BAB90E9597EF}" srcOrd="0" destOrd="0" presId="urn:microsoft.com/office/officeart/2005/8/layout/orgChart1"/>
    <dgm:cxn modelId="{91F4D632-C759-4B9E-92D4-9861AD4E94D1}" srcId="{E8BDD8FC-64D9-4B8C-91DF-0361C50DED8F}" destId="{16E7858D-0C4C-4B31-8150-AAC0B1D464B7}" srcOrd="1" destOrd="0" parTransId="{78C7D69F-078E-421A-9700-04B7403570E5}" sibTransId="{413EB944-216C-40AC-A41E-0E5C8C46D0F9}"/>
    <dgm:cxn modelId="{1C5FEA36-5ABD-449B-8023-83B6F79F289A}" type="presOf" srcId="{0654F995-243C-41C1-81D7-FB8AA5305F62}" destId="{21D1331D-EB9C-43F7-BB3E-A54FBCDFE1CB}" srcOrd="1" destOrd="0" presId="urn:microsoft.com/office/officeart/2005/8/layout/orgChart1"/>
    <dgm:cxn modelId="{748A2A3A-407C-43E1-80B5-A9659F40C51D}" type="presOf" srcId="{EA271A27-74A6-46F1-BB9B-2DC8401750E0}" destId="{561F2B86-BE9A-40EF-8BBD-7FAF2BCAECB2}" srcOrd="0" destOrd="0" presId="urn:microsoft.com/office/officeart/2005/8/layout/orgChart1"/>
    <dgm:cxn modelId="{7314273B-229A-48F4-B23B-BFC07FF6262E}" type="presOf" srcId="{E8BDD8FC-64D9-4B8C-91DF-0361C50DED8F}" destId="{AE84F449-D9B9-4AB9-A42D-435E06CE539D}" srcOrd="0" destOrd="0" presId="urn:microsoft.com/office/officeart/2005/8/layout/orgChart1"/>
    <dgm:cxn modelId="{5E7B603D-CE37-4B9E-99A3-3B9913EC8D6D}" type="presOf" srcId="{2457BA0A-1353-4BD3-BF43-5A3DCF14A1FC}" destId="{E4E7B274-8107-42EE-841F-C4FEFE9F425E}" srcOrd="0" destOrd="0" presId="urn:microsoft.com/office/officeart/2005/8/layout/orgChart1"/>
    <dgm:cxn modelId="{940CD05B-D573-4E2B-B96C-4C5CB1FA3E60}" type="presOf" srcId="{63B38F9B-4F9C-4C36-9007-BF6E57FEFC8C}" destId="{2C889123-6DEC-445F-9D90-08F13A0580BD}" srcOrd="0" destOrd="0" presId="urn:microsoft.com/office/officeart/2005/8/layout/orgChart1"/>
    <dgm:cxn modelId="{5AE81242-B66D-48BB-9C21-88B79896A3D9}" type="presOf" srcId="{6D4E56A6-D0C2-4DAB-B37D-E2B3B33D5A39}" destId="{A3DB874A-0A32-4351-92B1-6EFE8D2052B6}" srcOrd="0" destOrd="0" presId="urn:microsoft.com/office/officeart/2005/8/layout/orgChart1"/>
    <dgm:cxn modelId="{96B82C42-30A8-4D4F-B332-DC60413AC345}" srcId="{69ACC0EF-7A00-4141-9919-3D6766D263B4}" destId="{C0DF631B-C15E-47E5-A3F8-96B00D7697CE}" srcOrd="3" destOrd="0" parTransId="{0283F5EE-04EA-4F2C-8065-7D7FAB8BA5AB}" sibTransId="{A2CA428A-FBAB-45A0-86FB-667FE869DD15}"/>
    <dgm:cxn modelId="{15F5C162-BED9-426E-AB5F-8DB4E118A83A}" type="presOf" srcId="{0D924222-92DC-401D-B128-E49772CD5C01}" destId="{0B3720BE-5DC6-44D9-9CE6-755AFDE6ED20}" srcOrd="0" destOrd="0" presId="urn:microsoft.com/office/officeart/2005/8/layout/orgChart1"/>
    <dgm:cxn modelId="{4E71BC63-DA26-446E-8E1B-7F6F4066CDB5}" srcId="{B58E7AE7-C20E-4C79-AEF0-55C3BEAD40C1}" destId="{78A08112-0E6E-4B93-819B-944C4AF378D9}" srcOrd="1" destOrd="0" parTransId="{DC925A82-4D74-45C4-9C47-739B0BC12F44}" sibTransId="{0832B0E4-A2BD-4A13-ADFC-A98DC1829F30}"/>
    <dgm:cxn modelId="{AC9F7664-5FB1-4BE8-A720-32B40ABBAC15}" type="presOf" srcId="{A02340FD-E578-40D4-89D4-756C0645D995}" destId="{99A8B359-8CE1-4239-A6D9-D105591F5A10}" srcOrd="0" destOrd="0" presId="urn:microsoft.com/office/officeart/2005/8/layout/orgChart1"/>
    <dgm:cxn modelId="{A78D2E46-6F9F-4034-90BB-0CDE780987D2}" srcId="{B69A64DB-1714-436F-90C8-41D514202708}" destId="{E8BDD8FC-64D9-4B8C-91DF-0361C50DED8F}" srcOrd="6" destOrd="0" parTransId="{74D662BE-0FB0-4E40-89E9-28C0D5D8D4EC}" sibTransId="{E8B92DF2-67E9-4571-AA09-82E0E4E68728}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1527BF4A-C97B-46F7-A62B-E4085947B3A5}" type="presOf" srcId="{69F2F77A-55F8-47F4-A777-0F8CC202D877}" destId="{98445562-64F4-4B06-ADF9-FD6217EFFBD7}" srcOrd="0" destOrd="0" presId="urn:microsoft.com/office/officeart/2005/8/layout/orgChart1"/>
    <dgm:cxn modelId="{0BC7D04A-9C31-4AA8-A3F5-12245B88C425}" type="presOf" srcId="{D81D49EC-857C-41B4-AA85-70CBD655AC60}" destId="{6C4F88F4-332B-4E78-A4A2-0DA0CA259DBB}" srcOrd="1" destOrd="0" presId="urn:microsoft.com/office/officeart/2005/8/layout/orgChart1"/>
    <dgm:cxn modelId="{410D596B-2797-4A75-9B6B-0F10C0E0A348}" type="presOf" srcId="{E590395F-AB5B-4DF8-834F-A91144BA0C84}" destId="{A4DAAB0E-3006-43C1-B598-FB395513C617}" srcOrd="0" destOrd="0" presId="urn:microsoft.com/office/officeart/2005/8/layout/orgChart1"/>
    <dgm:cxn modelId="{5D6C8E4C-69A2-4A7B-AF1C-FE56815454D0}" type="presOf" srcId="{FACB7D54-45A0-45D4-AEB3-7BD4E31B2BC1}" destId="{A818BF9A-C508-47D0-95C4-F99AE2C97016}" srcOrd="0" destOrd="0" presId="urn:microsoft.com/office/officeart/2005/8/layout/orgChart1"/>
    <dgm:cxn modelId="{A674356D-D32A-4F5F-A870-FEB4CA706E00}" type="presOf" srcId="{406D8197-18BA-4BCA-A374-094955411C17}" destId="{C7BF9B9C-B73B-4606-81E3-E97C254C5582}" srcOrd="0" destOrd="0" presId="urn:microsoft.com/office/officeart/2005/8/layout/orgChart1"/>
    <dgm:cxn modelId="{D80C116F-F541-4D71-816F-7A56E7AF0C92}" srcId="{69ACC0EF-7A00-4141-9919-3D6766D263B4}" destId="{4BE77738-F0C4-4728-BC02-C374BF908180}" srcOrd="2" destOrd="0" parTransId="{E2748FE1-99E4-46E4-809B-BCD50BB0B3AA}" sibTransId="{0D4E2BF7-B563-49B0-904E-B8EE07D97D92}"/>
    <dgm:cxn modelId="{EC99D36F-4791-4A09-BD7C-1C9586FE8CEF}" type="presOf" srcId="{3E3C30F7-3797-4A53-8B54-26685E5FF094}" destId="{C59BBF40-FB55-46D4-9310-BC2D93565F59}" srcOrd="0" destOrd="0" presId="urn:microsoft.com/office/officeart/2005/8/layout/orgChart1"/>
    <dgm:cxn modelId="{5C6D8152-90BB-4A78-BE31-59D5FD9DDE1E}" srcId="{7978BEEC-4035-4B8E-9CC5-A75E34D4E375}" destId="{9E5B0A96-F1E0-4ED7-A00F-EB0B97D9F47F}" srcOrd="0" destOrd="0" parTransId="{253E1FB6-6B89-4B84-95DD-F34A003223F5}" sibTransId="{ED8E0323-B8D8-4E85-8F51-4079F6ED53DB}"/>
    <dgm:cxn modelId="{199DCB73-4AEF-423F-9E81-946732FF1230}" type="presOf" srcId="{4001DED7-CAA9-4514-BA03-748C39458DE5}" destId="{D75A58BE-2C78-497A-AC8A-1BC58E34D08D}" srcOrd="1" destOrd="0" presId="urn:microsoft.com/office/officeart/2005/8/layout/orgChart1"/>
    <dgm:cxn modelId="{157C0674-2E31-4D92-BF11-09EE79709527}" srcId="{E8BDD8FC-64D9-4B8C-91DF-0361C50DED8F}" destId="{45116ED6-98E8-424A-AA81-6F06ECBAB3FA}" srcOrd="2" destOrd="0" parTransId="{A57FE938-7179-4D2E-BF1E-5451732CB5BA}" sibTransId="{F9F6512E-A38E-48F2-BC2D-F851D6FB607F}"/>
    <dgm:cxn modelId="{A3D23075-40CF-46EC-9CDB-9CB15EC17382}" srcId="{B69A64DB-1714-436F-90C8-41D514202708}" destId="{914D0B9F-FA52-4B72-868A-FBC103526FEB}" srcOrd="2" destOrd="0" parTransId="{7AB20C17-7B10-41C3-9F9D-173470D4EEE2}" sibTransId="{D9547081-0D0D-409D-B60E-B5E76F4A55F4}"/>
    <dgm:cxn modelId="{0C1C8775-26A6-4FC6-BFD2-01007848340D}" srcId="{4001DED7-CAA9-4514-BA03-748C39458DE5}" destId="{BA79D967-B31D-4DA4-AB25-53F01210C5E6}" srcOrd="1" destOrd="0" parTransId="{C12A2C49-BFE6-47FC-A140-F492AC97C143}" sibTransId="{E1EE4173-CDE5-4E26-85BE-FC3F4A609F72}"/>
    <dgm:cxn modelId="{3410B076-4FD9-4774-B28C-A4827A17F0A9}" type="presOf" srcId="{085E5541-8C6C-4E58-AC56-9CFC41CE3B2A}" destId="{6FBE0DBC-6BF1-41CA-92DC-01F7234187CD}" srcOrd="0" destOrd="0" presId="urn:microsoft.com/office/officeart/2005/8/layout/orgChart1"/>
    <dgm:cxn modelId="{71D1BA57-F07D-4058-B76D-30912F8FBB7F}" srcId="{B58E7AE7-C20E-4C79-AEF0-55C3BEAD40C1}" destId="{FACB7D54-45A0-45D4-AEB3-7BD4E31B2BC1}" srcOrd="0" destOrd="0" parTransId="{4FE24EFD-6230-43AE-9199-488834478EA5}" sibTransId="{06C491A4-8D3A-4A82-9D0F-C6B34C1894F2}"/>
    <dgm:cxn modelId="{71030A78-D16E-4B01-BD4D-24397E717FE1}" type="presOf" srcId="{9FB547A5-3247-4CEC-A010-735FEC0C8EA3}" destId="{0D443B7D-4EA7-484A-9A70-FCCDCA07999F}" srcOrd="0" destOrd="0" presId="urn:microsoft.com/office/officeart/2005/8/layout/orgChart1"/>
    <dgm:cxn modelId="{8FBE2578-CC13-42B1-BCEB-50B0D1B7DE8C}" type="presOf" srcId="{69ACC0EF-7A00-4141-9919-3D6766D263B4}" destId="{786F4893-611B-4A33-BEF7-234446F997CC}" srcOrd="1" destOrd="0" presId="urn:microsoft.com/office/officeart/2005/8/layout/orgChart1"/>
    <dgm:cxn modelId="{38D83B78-C957-47DA-9B19-1476566AB347}" type="presOf" srcId="{3AA978AE-5E4E-43DD-BA13-E1F459506A84}" destId="{161F130B-74E9-48EB-8804-295A5F4C8B15}" srcOrd="0" destOrd="0" presId="urn:microsoft.com/office/officeart/2005/8/layout/orgChart1"/>
    <dgm:cxn modelId="{3230D958-265A-40D3-A03A-F32BBA3C35A5}" type="presOf" srcId="{05A56613-1F1E-421C-A701-6C97AA7F7F60}" destId="{01561153-91EB-4B81-B998-4E922A42B8DA}" srcOrd="0" destOrd="0" presId="urn:microsoft.com/office/officeart/2005/8/layout/orgChart1"/>
    <dgm:cxn modelId="{1DC32279-36FA-4415-98F6-F584412BCC65}" type="presOf" srcId="{FACB7D54-45A0-45D4-AEB3-7BD4E31B2BC1}" destId="{CA55565F-7501-4140-B259-34308337C94E}" srcOrd="1" destOrd="0" presId="urn:microsoft.com/office/officeart/2005/8/layout/orgChart1"/>
    <dgm:cxn modelId="{B0E34A59-6025-4756-B94D-F97B80FA321F}" srcId="{085E5541-8C6C-4E58-AC56-9CFC41CE3B2A}" destId="{96273E88-6A13-40A3-92BC-9A57B5CE1909}" srcOrd="1" destOrd="0" parTransId="{3E3C30F7-3797-4A53-8B54-26685E5FF094}" sibTransId="{347F1A65-148A-4FEE-BBC4-CE134AC113A9}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34697D7D-CA82-45F9-AE45-7B5E10CCC642}" srcId="{B69A64DB-1714-436F-90C8-41D514202708}" destId="{085E5541-8C6C-4E58-AC56-9CFC41CE3B2A}" srcOrd="5" destOrd="0" parTransId="{2BD612FA-411C-4B4F-9787-A7D7CC6D8E3B}" sibTransId="{F3E9D740-E909-4A05-90CF-E56A296F8F55}"/>
    <dgm:cxn modelId="{1AA9E17F-8230-4B3D-BAA7-11FF0C1BC427}" type="presOf" srcId="{78C7D69F-078E-421A-9700-04B7403570E5}" destId="{17536F0B-4B39-4668-AB45-ACA3FD5BBDD3}" srcOrd="0" destOrd="0" presId="urn:microsoft.com/office/officeart/2005/8/layout/orgChart1"/>
    <dgm:cxn modelId="{0A007382-FEF5-450A-9D62-51BFAF7784D2}" type="presOf" srcId="{A57FE938-7179-4D2E-BF1E-5451732CB5BA}" destId="{DABF952D-051A-477D-A314-3B88EEC73EBF}" srcOrd="0" destOrd="0" presId="urn:microsoft.com/office/officeart/2005/8/layout/orgChart1"/>
    <dgm:cxn modelId="{2781F282-4BC1-4A71-8246-300009FE76C8}" srcId="{B69A64DB-1714-436F-90C8-41D514202708}" destId="{69ACC0EF-7A00-4141-9919-3D6766D263B4}" srcOrd="3" destOrd="0" parTransId="{A4827805-4A57-4FDE-9BDE-F57C128F6F1F}" sibTransId="{61024B97-0DEB-405A-A072-D0EB4C6C1BE5}"/>
    <dgm:cxn modelId="{67B8A384-62F3-45D3-B83D-594B9690F60F}" srcId="{085E5541-8C6C-4E58-AC56-9CFC41CE3B2A}" destId="{C3C12EC8-F11C-47F9-A08F-8EC972623A86}" srcOrd="2" destOrd="0" parTransId="{9FB547A5-3247-4CEC-A010-735FEC0C8EA3}" sibTransId="{20350428-E781-464A-8CBD-F8F803E1F1BA}"/>
    <dgm:cxn modelId="{3EAFC784-A954-44E4-9CF7-260C2B684C7C}" type="presOf" srcId="{FABA4A36-4677-4E48-AFEE-9C5BA105FA23}" destId="{03F23493-885A-4227-8053-3F9491645E6B}" srcOrd="0" destOrd="0" presId="urn:microsoft.com/office/officeart/2005/8/layout/orgChart1"/>
    <dgm:cxn modelId="{C454C786-D4F6-46D2-9C6D-F3137D5C633B}" type="presOf" srcId="{9E5B0A96-F1E0-4ED7-A00F-EB0B97D9F47F}" destId="{50D31FF3-06E3-4575-B4D1-6F101C811D7F}" srcOrd="0" destOrd="0" presId="urn:microsoft.com/office/officeart/2005/8/layout/orgChart1"/>
    <dgm:cxn modelId="{827ED787-1974-48BD-9CCB-8133D82FC45C}" type="presOf" srcId="{C3C12EC8-F11C-47F9-A08F-8EC972623A86}" destId="{16FD45CA-BC05-469B-A9BE-A220FC3980D6}" srcOrd="0" destOrd="0" presId="urn:microsoft.com/office/officeart/2005/8/layout/orgChart1"/>
    <dgm:cxn modelId="{137BED89-5572-47E8-85F4-BDA22BCE1A78}" type="presOf" srcId="{C3C12EC8-F11C-47F9-A08F-8EC972623A86}" destId="{AE4B84FE-2B77-4614-A0CD-FA772418CB9A}" srcOrd="1" destOrd="0" presId="urn:microsoft.com/office/officeart/2005/8/layout/orgChart1"/>
    <dgm:cxn modelId="{8C37BA8B-A88A-495B-BDC3-7C286794995F}" type="presOf" srcId="{4FE24EFD-6230-43AE-9199-488834478EA5}" destId="{2961CF83-5FD5-4986-810F-3EEFEB085D08}" srcOrd="0" destOrd="0" presId="urn:microsoft.com/office/officeart/2005/8/layout/orgChart1"/>
    <dgm:cxn modelId="{953BFA91-5C91-4CE3-81FA-321E4D6532D9}" type="presOf" srcId="{7978BEEC-4035-4B8E-9CC5-A75E34D4E375}" destId="{14F8C264-B247-4E37-9CD3-D51B2BBBD87F}" srcOrd="0" destOrd="0" presId="urn:microsoft.com/office/officeart/2005/8/layout/orgChart1"/>
    <dgm:cxn modelId="{35696E95-A748-4583-B857-B2BE24AFCAB3}" type="presOf" srcId="{085E5541-8C6C-4E58-AC56-9CFC41CE3B2A}" destId="{ED6CA46D-B22A-4D97-98FD-AE0406C333BE}" srcOrd="1" destOrd="0" presId="urn:microsoft.com/office/officeart/2005/8/layout/orgChart1"/>
    <dgm:cxn modelId="{D6303897-8EE8-4EB5-A658-7F25646B7C99}" type="presOf" srcId="{7AB20C17-7B10-41C3-9F9D-173470D4EEE2}" destId="{3EA47A45-2456-425B-989C-BB39A48B6D28}" srcOrd="0" destOrd="0" presId="urn:microsoft.com/office/officeart/2005/8/layout/orgChart1"/>
    <dgm:cxn modelId="{EBA40699-0F00-4276-8EF5-FE325B2D7FBD}" type="presOf" srcId="{05A56613-1F1E-421C-A701-6C97AA7F7F60}" destId="{4B89C96F-1A79-404B-97F4-77EF7C7BD26E}" srcOrd="1" destOrd="0" presId="urn:microsoft.com/office/officeart/2005/8/layout/orgChart1"/>
    <dgm:cxn modelId="{0C5CFA9C-644B-47C3-B537-62B81C7443E9}" type="presOf" srcId="{96273E88-6A13-40A3-92BC-9A57B5CE1909}" destId="{62568543-EDED-417B-B92D-4512F4BECE93}" srcOrd="1" destOrd="0" presId="urn:microsoft.com/office/officeart/2005/8/layout/orgChart1"/>
    <dgm:cxn modelId="{54B06E9D-EB34-43A6-9668-FBA2E8F6BB34}" type="presOf" srcId="{0C2CA9D0-0D95-4C39-A132-C72D646F222B}" destId="{6E3E4551-4F1E-4B43-BEB0-BD023DA41A06}" srcOrd="0" destOrd="0" presId="urn:microsoft.com/office/officeart/2005/8/layout/orgChart1"/>
    <dgm:cxn modelId="{99CC6B9E-7BED-467B-B83E-10114523C298}" type="presOf" srcId="{C0DF631B-C15E-47E5-A3F8-96B00D7697CE}" destId="{F29E63B6-5D60-411C-9F28-8E6A6DB1539B}" srcOrd="1" destOrd="0" presId="urn:microsoft.com/office/officeart/2005/8/layout/orgChart1"/>
    <dgm:cxn modelId="{9FEE35A0-3EE2-4220-B535-F45C3162CA17}" srcId="{914D0B9F-FA52-4B72-868A-FBC103526FEB}" destId="{2457BA0A-1353-4BD3-BF43-5A3DCF14A1FC}" srcOrd="0" destOrd="0" parTransId="{EA271A27-74A6-46F1-BB9B-2DC8401750E0}" sibTransId="{43142F53-A645-4BCB-9E9B-80456295920E}"/>
    <dgm:cxn modelId="{DAA31BA6-1436-4FF3-8285-1569C5B376F2}" type="presOf" srcId="{CF12D951-5004-4BD2-8FDF-A88F922F0F9A}" destId="{F73B5359-3C6A-4427-A9D8-2F56BD63D69A}" srcOrd="1" destOrd="0" presId="urn:microsoft.com/office/officeart/2005/8/layout/orgChart1"/>
    <dgm:cxn modelId="{5D53B4A9-885D-4CCA-8CE2-542BAD7E1FDB}" type="presOf" srcId="{3AA978AE-5E4E-43DD-BA13-E1F459506A84}" destId="{0B314C7D-3833-43FE-93B1-DED4EE3743E8}" srcOrd="1" destOrd="0" presId="urn:microsoft.com/office/officeart/2005/8/layout/orgChart1"/>
    <dgm:cxn modelId="{CDC816AB-6CBF-4D90-9238-44C944AD7CEB}" type="presOf" srcId="{914D0B9F-FA52-4B72-868A-FBC103526FEB}" destId="{6CA530BF-8391-46E5-8CAC-230C7C30EB5A}" srcOrd="0" destOrd="0" presId="urn:microsoft.com/office/officeart/2005/8/layout/orgChart1"/>
    <dgm:cxn modelId="{8BE27CAE-B00D-418F-A3EB-9DD476541B51}" type="presOf" srcId="{406D8197-18BA-4BCA-A374-094955411C17}" destId="{03F192C8-5163-42B5-8526-C8E4D62A6686}" srcOrd="1" destOrd="0" presId="urn:microsoft.com/office/officeart/2005/8/layout/orgChart1"/>
    <dgm:cxn modelId="{E7F59DAF-7611-4DCB-B392-A0617FAD86E8}" srcId="{B58E7AE7-C20E-4C79-AEF0-55C3BEAD40C1}" destId="{05A56613-1F1E-421C-A701-6C97AA7F7F60}" srcOrd="2" destOrd="0" parTransId="{4A0F5C48-1D25-4BA4-8AF6-243DFCD78BE2}" sibTransId="{D91AF512-C9D4-44B5-BE96-54BF629DCAFE}"/>
    <dgm:cxn modelId="{D52C68B0-33D2-48E2-94EB-7548C52A7D34}" type="presOf" srcId="{B58E7AE7-C20E-4C79-AEF0-55C3BEAD40C1}" destId="{152A292F-4807-4B2D-8109-653295994139}" srcOrd="0" destOrd="0" presId="urn:microsoft.com/office/officeart/2005/8/layout/orgChart1"/>
    <dgm:cxn modelId="{6C4DE4B0-D4D5-4CCF-90F2-E63E19227861}" srcId="{085E5541-8C6C-4E58-AC56-9CFC41CE3B2A}" destId="{D81D49EC-857C-41B4-AA85-70CBD655AC60}" srcOrd="3" destOrd="0" parTransId="{CCDC6C78-2E6B-436B-9DC4-16DA6FAEE35D}" sibTransId="{B504E279-DEB5-4AB3-9057-2AC88D844772}"/>
    <dgm:cxn modelId="{FC4758B1-94EE-4CEE-BF68-66C474DF30CB}" type="presOf" srcId="{549E702E-095F-4E09-997C-09C278029F10}" destId="{849C22AA-1327-462C-86F1-A59A98B5BAC4}" srcOrd="0" destOrd="0" presId="urn:microsoft.com/office/officeart/2005/8/layout/orgChart1"/>
    <dgm:cxn modelId="{EF6862B7-3DC0-42E5-802E-3CB0036E590F}" type="presOf" srcId="{12478656-FF73-4C41-951A-04F6B28487EC}" destId="{83A73A8C-3E96-4375-91B8-DE95D821559A}" srcOrd="0" destOrd="0" presId="urn:microsoft.com/office/officeart/2005/8/layout/orgChart1"/>
    <dgm:cxn modelId="{1FB4E1B8-0323-481A-87C6-32A2A17BFEED}" type="presOf" srcId="{A9C34F63-06BA-40A0-B2FD-B70C18DC754B}" destId="{9B51D3AE-3F59-4ECA-8175-9AED895F1D43}" srcOrd="0" destOrd="0" presId="urn:microsoft.com/office/officeart/2005/8/layout/orgChart1"/>
    <dgm:cxn modelId="{430CB9B9-52D6-4F83-8283-AE975207F4BB}" srcId="{B69A64DB-1714-436F-90C8-41D514202708}" destId="{7978BEEC-4035-4B8E-9CC5-A75E34D4E375}" srcOrd="4" destOrd="0" parTransId="{2FBE23C9-647F-40F0-A219-D9148C5C6D71}" sibTransId="{7469833E-1709-4FC8-9C60-BF920A5B72A5}"/>
    <dgm:cxn modelId="{AE708CBB-C1F7-499A-9FF6-4AAEE8CCB01D}" type="presOf" srcId="{16E7858D-0C4C-4B31-8150-AAC0B1D464B7}" destId="{FC5253DB-D12A-4B10-A59B-3445F100EA37}" srcOrd="0" destOrd="0" presId="urn:microsoft.com/office/officeart/2005/8/layout/orgChart1"/>
    <dgm:cxn modelId="{1583DCC4-7EAC-47CA-A1ED-3AB326C69C00}" type="presOf" srcId="{2457BA0A-1353-4BD3-BF43-5A3DCF14A1FC}" destId="{07C0B63A-6AFC-4B14-9198-97AEC9F5D517}" srcOrd="1" destOrd="0" presId="urn:microsoft.com/office/officeart/2005/8/layout/orgChart1"/>
    <dgm:cxn modelId="{8249A8C6-6E3A-41CF-9BE9-6F304AB99FFE}" type="presOf" srcId="{4BE77738-F0C4-4728-BC02-C374BF908180}" destId="{1C0338F6-C870-4061-A70F-1DC7C0A52FF1}" srcOrd="1" destOrd="0" presId="urn:microsoft.com/office/officeart/2005/8/layout/orgChart1"/>
    <dgm:cxn modelId="{125B63C7-F7E9-465C-A8B8-30427139379F}" type="presOf" srcId="{DC925A82-4D74-45C4-9C47-739B0BC12F44}" destId="{C4E2519E-9C85-4EED-9D57-723F61B5ECD3}" srcOrd="0" destOrd="0" presId="urn:microsoft.com/office/officeart/2005/8/layout/orgChart1"/>
    <dgm:cxn modelId="{D54EFAC9-62C0-45AC-BC09-78A865D6AC87}" type="presOf" srcId="{4001DED7-CAA9-4514-BA03-748C39458DE5}" destId="{4AACEB42-308F-459C-955A-24E5BF3A9E62}" srcOrd="0" destOrd="0" presId="urn:microsoft.com/office/officeart/2005/8/layout/orgChart1"/>
    <dgm:cxn modelId="{78CD69CE-4EB3-435D-BFFC-82B0E9A682C5}" srcId="{69ACC0EF-7A00-4141-9919-3D6766D263B4}" destId="{0D924222-92DC-401D-B128-E49772CD5C01}" srcOrd="0" destOrd="0" parTransId="{920EC4D0-8F8E-4C55-9EC6-E71EA41AF13E}" sibTransId="{795696DF-3CBE-4446-93A4-126F73A527A3}"/>
    <dgm:cxn modelId="{D8E6DDD0-87CD-431B-969F-4528BA5F4A08}" type="presOf" srcId="{549E702E-095F-4E09-997C-09C278029F10}" destId="{A89BE2FF-572E-407D-A497-FA16E99A849F}" srcOrd="1" destOrd="0" presId="urn:microsoft.com/office/officeart/2005/8/layout/orgChart1"/>
    <dgm:cxn modelId="{308D81D1-8ADB-4B07-AD8F-8A5929B38800}" srcId="{E8BDD8FC-64D9-4B8C-91DF-0361C50DED8F}" destId="{A02340FD-E578-40D4-89D4-756C0645D995}" srcOrd="0" destOrd="0" parTransId="{6D4E56A6-D0C2-4DAB-B37D-E2B3B33D5A39}" sibTransId="{08B43322-B25E-411B-B73F-25827C037977}"/>
    <dgm:cxn modelId="{AB1598D1-C5B2-4EC6-99FC-47DC5CEE0033}" srcId="{7978BEEC-4035-4B8E-9CC5-A75E34D4E375}" destId="{549E702E-095F-4E09-997C-09C278029F10}" srcOrd="2" destOrd="0" parTransId="{0C2CA9D0-0D95-4C39-A132-C72D646F222B}" sibTransId="{1A24296E-695A-49F5-BF58-BFC2DE12C451}"/>
    <dgm:cxn modelId="{F5A63ED2-E28B-4D6B-AEE5-480A15F0BD0D}" type="presOf" srcId="{96273E88-6A13-40A3-92BC-9A57B5CE1909}" destId="{72E44969-6DC7-49E7-A228-082F50BC4974}" srcOrd="0" destOrd="0" presId="urn:microsoft.com/office/officeart/2005/8/layout/orgChart1"/>
    <dgm:cxn modelId="{C587B3D5-C3E7-415F-8E65-5F854BA3E23D}" type="presOf" srcId="{C12A2C49-BFE6-47FC-A140-F492AC97C143}" destId="{CDCD0323-A13F-44A2-8770-703B1843D3A7}" srcOrd="0" destOrd="0" presId="urn:microsoft.com/office/officeart/2005/8/layout/orgChart1"/>
    <dgm:cxn modelId="{5FCC69D7-235D-4651-823A-D3C3F0449EE7}" type="presOf" srcId="{4A0F5C48-1D25-4BA4-8AF6-243DFCD78BE2}" destId="{CE5179F3-F653-44F8-9F74-4CE6784A6F4C}" srcOrd="0" destOrd="0" presId="urn:microsoft.com/office/officeart/2005/8/layout/orgChart1"/>
    <dgm:cxn modelId="{122C9CD7-8521-440C-A1C2-67B963DDE099}" type="presOf" srcId="{BA79D967-B31D-4DA4-AB25-53F01210C5E6}" destId="{0BC92007-C788-4AE9-B6ED-681853F3E6FA}" srcOrd="1" destOrd="0" presId="urn:microsoft.com/office/officeart/2005/8/layout/orgChart1"/>
    <dgm:cxn modelId="{FAC64CD8-9479-44A1-8902-9F51BC6B0D8D}" type="presOf" srcId="{8988F6F6-F2D4-41D4-8365-E8D67DC61266}" destId="{A71D40DB-5B54-4F62-8ADD-EAB66632ADEE}" srcOrd="0" destOrd="0" presId="urn:microsoft.com/office/officeart/2005/8/layout/orgChart1"/>
    <dgm:cxn modelId="{D616E3DC-7684-4233-AD64-1FF9C7A4D395}" type="presOf" srcId="{E8BDD8FC-64D9-4B8C-91DF-0361C50DED8F}" destId="{1D1E47F0-C381-4D1A-BEE9-E49293E66F8E}" srcOrd="1" destOrd="0" presId="urn:microsoft.com/office/officeart/2005/8/layout/orgChart1"/>
    <dgm:cxn modelId="{200E63E1-FC41-4E29-AF81-BD769195FCFE}" type="presOf" srcId="{86DB857E-95D2-47D1-9BD1-53AE82A9DFB5}" destId="{54E51CD7-8FFE-43DC-9216-C2C0C092B57B}" srcOrd="1" destOrd="0" presId="urn:microsoft.com/office/officeart/2005/8/layout/orgChart1"/>
    <dgm:cxn modelId="{C2C07FE3-1B4D-4E4A-9470-525F95210F1B}" type="presOf" srcId="{9E5B0A96-F1E0-4ED7-A00F-EB0B97D9F47F}" destId="{47108663-F7FB-44EF-975E-EBDAA02E44EB}" srcOrd="1" destOrd="0" presId="urn:microsoft.com/office/officeart/2005/8/layout/orgChart1"/>
    <dgm:cxn modelId="{77C3ACE4-E49C-4A0C-AD4E-58CCD7502B8D}" type="presOf" srcId="{FABA4A36-4677-4E48-AFEE-9C5BA105FA23}" destId="{2110068C-4F27-447A-8E62-A5A18518D8AC}" srcOrd="1" destOrd="0" presId="urn:microsoft.com/office/officeart/2005/8/layout/orgChart1"/>
    <dgm:cxn modelId="{E55172E6-7A49-4B36-872E-2F35519020B8}" type="presOf" srcId="{CF12D951-5004-4BD2-8FDF-A88F922F0F9A}" destId="{337053C6-D7B2-45F9-B451-538BEDF3D36B}" srcOrd="0" destOrd="0" presId="urn:microsoft.com/office/officeart/2005/8/layout/orgChart1"/>
    <dgm:cxn modelId="{24F9BAEB-CC6B-4CC9-B397-EB8AFD6E997A}" srcId="{085E5541-8C6C-4E58-AC56-9CFC41CE3B2A}" destId="{86DB857E-95D2-47D1-9BD1-53AE82A9DFB5}" srcOrd="0" destOrd="0" parTransId="{12478656-FF73-4C41-951A-04F6B28487EC}" sibTransId="{06128A59-AE0F-4AC8-9B6B-FAA98E1F635A}"/>
    <dgm:cxn modelId="{FE9726EF-6A97-4AD3-A56A-B71251DB1797}" srcId="{69ACC0EF-7A00-4141-9919-3D6766D263B4}" destId="{FABA4A36-4677-4E48-AFEE-9C5BA105FA23}" srcOrd="1" destOrd="0" parTransId="{27C11121-FCCA-4B10-A793-21F6883A2B3E}" sibTransId="{8C16C27B-100D-435C-A068-40103649064F}"/>
    <dgm:cxn modelId="{8402DBF2-2546-4D91-A483-B624FA04CBB9}" type="presOf" srcId="{C0DF631B-C15E-47E5-A3F8-96B00D7697CE}" destId="{22DD1B9E-3720-43E1-A521-4AA3B43F0682}" srcOrd="0" destOrd="0" presId="urn:microsoft.com/office/officeart/2005/8/layout/orgChart1"/>
    <dgm:cxn modelId="{AAD080F4-E993-45B8-8A3C-9E35AB78ADCC}" type="presOf" srcId="{69ACC0EF-7A00-4141-9919-3D6766D263B4}" destId="{5157D9FE-AB47-4C7F-B45E-54A97DF16FD2}" srcOrd="0" destOrd="0" presId="urn:microsoft.com/office/officeart/2005/8/layout/orgChart1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B3EF27F6-8639-4597-B855-88D75FC6B56B}" type="presOf" srcId="{A4827805-4A57-4FDE-9BDE-F57C128F6F1F}" destId="{FF7F1484-C8B0-456A-A8CB-A757D34C4799}" srcOrd="0" destOrd="0" presId="urn:microsoft.com/office/officeart/2005/8/layout/orgChart1"/>
    <dgm:cxn modelId="{8E8340F7-4E0B-4089-A6AD-D5453B9D1672}" type="presOf" srcId="{78A08112-0E6E-4B93-819B-944C4AF378D9}" destId="{BAB5346F-F34E-420D-B89A-06AD8645813C}" srcOrd="1" destOrd="0" presId="urn:microsoft.com/office/officeart/2005/8/layout/orgChart1"/>
    <dgm:cxn modelId="{6F9A05F8-BD39-467E-A141-F40D9E7672B2}" type="presOf" srcId="{27C11121-FCCA-4B10-A793-21F6883A2B3E}" destId="{1102DDBF-E2DB-472F-96A1-CB3462977B0D}" srcOrd="0" destOrd="0" presId="urn:microsoft.com/office/officeart/2005/8/layout/orgChart1"/>
    <dgm:cxn modelId="{7E94E4F8-C3C3-4B04-8EEF-DE92E448E78E}" type="presOf" srcId="{CCDC6C78-2E6B-436B-9DC4-16DA6FAEE35D}" destId="{2BC0362C-ADAB-4DF3-8A46-0179F371EB67}" srcOrd="0" destOrd="0" presId="urn:microsoft.com/office/officeart/2005/8/layout/orgChart1"/>
    <dgm:cxn modelId="{E025B3FA-68F6-42E8-8823-2B4814EC3553}" srcId="{914D0B9F-FA52-4B72-868A-FBC103526FEB}" destId="{406D8197-18BA-4BCA-A374-094955411C17}" srcOrd="1" destOrd="0" parTransId="{287352F5-3DEC-4491-AA4C-678D192922AA}" sibTransId="{72BB27F3-BB34-4F7E-AF81-BCB1A95279B5}"/>
    <dgm:cxn modelId="{A1B44EFB-C325-477E-8077-071571CEC56C}" type="presOf" srcId="{920EC4D0-8F8E-4C55-9EC6-E71EA41AF13E}" destId="{07863B94-0448-4A95-AA59-386993FAA2CA}" srcOrd="0" destOrd="0" presId="urn:microsoft.com/office/officeart/2005/8/layout/orgChart1"/>
    <dgm:cxn modelId="{8C5E0BFE-AA48-48EA-8BFB-3CE25583BE18}" type="presOf" srcId="{16E7858D-0C4C-4B31-8150-AAC0B1D464B7}" destId="{41567DEB-2CAF-402F-B0F8-127BD708EF2D}" srcOrd="1" destOrd="0" presId="urn:microsoft.com/office/officeart/2005/8/layout/orgChart1"/>
    <dgm:cxn modelId="{B776DBFE-F088-4675-A15E-8EEC62E0BA67}" type="presOf" srcId="{0654F995-243C-41C1-81D7-FB8AA5305F62}" destId="{B1B7F983-7BEC-4A98-BE03-A8C813BF6258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616C57A1-4049-4DF4-9C40-DC44BA6B5AE4}" type="presParOf" srcId="{FC9DDD01-970F-4DF8-B156-C120E3BB3467}" destId="{9B51D3AE-3F59-4ECA-8175-9AED895F1D43}" srcOrd="0" destOrd="0" presId="urn:microsoft.com/office/officeart/2005/8/layout/orgChart1"/>
    <dgm:cxn modelId="{BAF64765-2CF2-4A5B-AE29-4FBE811E485B}" type="presParOf" srcId="{FC9DDD01-970F-4DF8-B156-C120E3BB3467}" destId="{C4C2C230-9261-4DCF-83A6-CEA632DBF4CC}" srcOrd="1" destOrd="0" presId="urn:microsoft.com/office/officeart/2005/8/layout/orgChart1"/>
    <dgm:cxn modelId="{1BE14EC6-4906-4C13-904E-48F7653A7F0B}" type="presParOf" srcId="{C4C2C230-9261-4DCF-83A6-CEA632DBF4CC}" destId="{AD50DDD6-1750-46E1-BAF0-9C4D34C7306D}" srcOrd="0" destOrd="0" presId="urn:microsoft.com/office/officeart/2005/8/layout/orgChart1"/>
    <dgm:cxn modelId="{DC05C784-C152-4EEA-9543-8E9DCDF277CC}" type="presParOf" srcId="{AD50DDD6-1750-46E1-BAF0-9C4D34C7306D}" destId="{4AACEB42-308F-459C-955A-24E5BF3A9E62}" srcOrd="0" destOrd="0" presId="urn:microsoft.com/office/officeart/2005/8/layout/orgChart1"/>
    <dgm:cxn modelId="{57B28F76-86D4-4656-AE7C-DB199FB7381B}" type="presParOf" srcId="{AD50DDD6-1750-46E1-BAF0-9C4D34C7306D}" destId="{D75A58BE-2C78-497A-AC8A-1BC58E34D08D}" srcOrd="1" destOrd="0" presId="urn:microsoft.com/office/officeart/2005/8/layout/orgChart1"/>
    <dgm:cxn modelId="{B44E6162-606F-47A3-939A-EB468F9FB5F1}" type="presParOf" srcId="{C4C2C230-9261-4DCF-83A6-CEA632DBF4CC}" destId="{75D87A8A-FA5F-49A6-BA5A-30AD5B886E4E}" srcOrd="1" destOrd="0" presId="urn:microsoft.com/office/officeart/2005/8/layout/orgChart1"/>
    <dgm:cxn modelId="{3B8567FA-9C0F-4A00-AF25-F1EEFC184F4E}" type="presParOf" srcId="{75D87A8A-FA5F-49A6-BA5A-30AD5B886E4E}" destId="{A71D40DB-5B54-4F62-8ADD-EAB66632ADEE}" srcOrd="0" destOrd="0" presId="urn:microsoft.com/office/officeart/2005/8/layout/orgChart1"/>
    <dgm:cxn modelId="{F2613A7C-D5B3-48B2-A80A-BD2640C98F8A}" type="presParOf" srcId="{75D87A8A-FA5F-49A6-BA5A-30AD5B886E4E}" destId="{A044EB56-EC84-4E07-8657-9C2697EBFB0B}" srcOrd="1" destOrd="0" presId="urn:microsoft.com/office/officeart/2005/8/layout/orgChart1"/>
    <dgm:cxn modelId="{AB28E2B8-E7C2-43A8-B2D1-E5B55843B5AB}" type="presParOf" srcId="{A044EB56-EC84-4E07-8657-9C2697EBFB0B}" destId="{A3A15930-56D2-42C2-9116-9F7268FAFA27}" srcOrd="0" destOrd="0" presId="urn:microsoft.com/office/officeart/2005/8/layout/orgChart1"/>
    <dgm:cxn modelId="{DC71CF25-7D14-485B-A576-EE4CF269D3EC}" type="presParOf" srcId="{A3A15930-56D2-42C2-9116-9F7268FAFA27}" destId="{337053C6-D7B2-45F9-B451-538BEDF3D36B}" srcOrd="0" destOrd="0" presId="urn:microsoft.com/office/officeart/2005/8/layout/orgChart1"/>
    <dgm:cxn modelId="{9014B4ED-4758-432B-9769-0339C091BE40}" type="presParOf" srcId="{A3A15930-56D2-42C2-9116-9F7268FAFA27}" destId="{F73B5359-3C6A-4427-A9D8-2F56BD63D69A}" srcOrd="1" destOrd="0" presId="urn:microsoft.com/office/officeart/2005/8/layout/orgChart1"/>
    <dgm:cxn modelId="{D3B07DD4-01A3-4B12-8FEB-73ED72926FC9}" type="presParOf" srcId="{A044EB56-EC84-4E07-8657-9C2697EBFB0B}" destId="{C25EEF71-8E52-4760-99FB-98D2E765D94D}" srcOrd="1" destOrd="0" presId="urn:microsoft.com/office/officeart/2005/8/layout/orgChart1"/>
    <dgm:cxn modelId="{D2171DFC-6B8A-457D-9F19-9C3BF0318311}" type="presParOf" srcId="{A044EB56-EC84-4E07-8657-9C2697EBFB0B}" destId="{AFE4B9B4-BBEC-430E-9210-1649E0D0D3CB}" srcOrd="2" destOrd="0" presId="urn:microsoft.com/office/officeart/2005/8/layout/orgChart1"/>
    <dgm:cxn modelId="{EFC4A5E4-F672-4E6C-B9CA-41A4C6F809EC}" type="presParOf" srcId="{75D87A8A-FA5F-49A6-BA5A-30AD5B886E4E}" destId="{CDCD0323-A13F-44A2-8770-703B1843D3A7}" srcOrd="2" destOrd="0" presId="urn:microsoft.com/office/officeart/2005/8/layout/orgChart1"/>
    <dgm:cxn modelId="{D3EA9332-7B06-42A2-9C24-AF856D0066F3}" type="presParOf" srcId="{75D87A8A-FA5F-49A6-BA5A-30AD5B886E4E}" destId="{FE3020D1-789E-4090-A356-7072FEA2B3CE}" srcOrd="3" destOrd="0" presId="urn:microsoft.com/office/officeart/2005/8/layout/orgChart1"/>
    <dgm:cxn modelId="{B5EB62FF-3F41-4EBE-8872-0B4E76076FFE}" type="presParOf" srcId="{FE3020D1-789E-4090-A356-7072FEA2B3CE}" destId="{C5F6740C-9263-41AB-8055-9A1680F0D9BE}" srcOrd="0" destOrd="0" presId="urn:microsoft.com/office/officeart/2005/8/layout/orgChart1"/>
    <dgm:cxn modelId="{692352C1-AC4E-4022-AA4B-582B33986E83}" type="presParOf" srcId="{C5F6740C-9263-41AB-8055-9A1680F0D9BE}" destId="{907791FD-DDF0-4C88-A9AB-B04483412C06}" srcOrd="0" destOrd="0" presId="urn:microsoft.com/office/officeart/2005/8/layout/orgChart1"/>
    <dgm:cxn modelId="{2A79A0BE-FBE7-4BD1-BBAF-B2DF2AF85447}" type="presParOf" srcId="{C5F6740C-9263-41AB-8055-9A1680F0D9BE}" destId="{0BC92007-C788-4AE9-B6ED-681853F3E6FA}" srcOrd="1" destOrd="0" presId="urn:microsoft.com/office/officeart/2005/8/layout/orgChart1"/>
    <dgm:cxn modelId="{317BE819-D598-4870-B1F2-39A8D36AE49D}" type="presParOf" srcId="{FE3020D1-789E-4090-A356-7072FEA2B3CE}" destId="{E353E3C1-2D6F-4EE5-84FD-D73AC76C1F4F}" srcOrd="1" destOrd="0" presId="urn:microsoft.com/office/officeart/2005/8/layout/orgChart1"/>
    <dgm:cxn modelId="{A076781E-BD10-4BEB-886F-D36967CADF72}" type="presParOf" srcId="{FE3020D1-789E-4090-A356-7072FEA2B3CE}" destId="{6CB2CFB7-3304-45B3-B77C-414FA58F24B4}" srcOrd="2" destOrd="0" presId="urn:microsoft.com/office/officeart/2005/8/layout/orgChart1"/>
    <dgm:cxn modelId="{8F15FA78-A255-444F-B5D7-C74B24EC0B8F}" type="presParOf" srcId="{75D87A8A-FA5F-49A6-BA5A-30AD5B886E4E}" destId="{A4DAAB0E-3006-43C1-B598-FB395513C617}" srcOrd="4" destOrd="0" presId="urn:microsoft.com/office/officeart/2005/8/layout/orgChart1"/>
    <dgm:cxn modelId="{FE0A7043-3198-4FA2-8325-B69F49E5697D}" type="presParOf" srcId="{75D87A8A-FA5F-49A6-BA5A-30AD5B886E4E}" destId="{1E03F859-6527-4743-BBDE-C53D99A5113A}" srcOrd="5" destOrd="0" presId="urn:microsoft.com/office/officeart/2005/8/layout/orgChart1"/>
    <dgm:cxn modelId="{0B2031FB-DDE0-45D1-B94F-16A4490EEADF}" type="presParOf" srcId="{1E03F859-6527-4743-BBDE-C53D99A5113A}" destId="{BCC2ACE9-B6FD-482D-A76F-A771DE715A49}" srcOrd="0" destOrd="0" presId="urn:microsoft.com/office/officeart/2005/8/layout/orgChart1"/>
    <dgm:cxn modelId="{4B9B2A46-A16F-4226-8210-E1D82D309860}" type="presParOf" srcId="{BCC2ACE9-B6FD-482D-A76F-A771DE715A49}" destId="{98445562-64F4-4B06-ADF9-FD6217EFFBD7}" srcOrd="0" destOrd="0" presId="urn:microsoft.com/office/officeart/2005/8/layout/orgChart1"/>
    <dgm:cxn modelId="{BCC4E8E4-C351-471E-85DA-7AC731128986}" type="presParOf" srcId="{BCC2ACE9-B6FD-482D-A76F-A771DE715A49}" destId="{CD01E6F1-2953-4812-9A6D-9A728BD2CB07}" srcOrd="1" destOrd="0" presId="urn:microsoft.com/office/officeart/2005/8/layout/orgChart1"/>
    <dgm:cxn modelId="{D030D0DA-E854-4008-9C62-64362E2E8B89}" type="presParOf" srcId="{1E03F859-6527-4743-BBDE-C53D99A5113A}" destId="{BF739531-2A81-4B99-B71A-271B9F7524E5}" srcOrd="1" destOrd="0" presId="urn:microsoft.com/office/officeart/2005/8/layout/orgChart1"/>
    <dgm:cxn modelId="{2D686F75-258C-4F85-A15F-2F23A8C341DF}" type="presParOf" srcId="{1E03F859-6527-4743-BBDE-C53D99A5113A}" destId="{975DA0BD-F274-4DBD-82C8-7796B9DCF582}" srcOrd="2" destOrd="0" presId="urn:microsoft.com/office/officeart/2005/8/layout/orgChart1"/>
    <dgm:cxn modelId="{85FE9DD6-8E9E-4499-9073-175330CA62F8}" type="presParOf" srcId="{C4C2C230-9261-4DCF-83A6-CEA632DBF4CC}" destId="{883422BB-0A94-40CE-9E10-B3060B0B7888}" srcOrd="2" destOrd="0" presId="urn:microsoft.com/office/officeart/2005/8/layout/orgChart1"/>
    <dgm:cxn modelId="{DDC59567-F5B8-4568-9C4A-4E2E343E0469}" type="presParOf" srcId="{FC9DDD01-970F-4DF8-B156-C120E3BB3467}" destId="{2C889123-6DEC-445F-9D90-08F13A0580BD}" srcOrd="2" destOrd="0" presId="urn:microsoft.com/office/officeart/2005/8/layout/orgChart1"/>
    <dgm:cxn modelId="{79920B63-4F63-4CFD-8EFB-C7C7BAF7BE9D}" type="presParOf" srcId="{FC9DDD01-970F-4DF8-B156-C120E3BB3467}" destId="{E5903F8F-E8AB-4C60-923F-180A84F000CE}" srcOrd="3" destOrd="0" presId="urn:microsoft.com/office/officeart/2005/8/layout/orgChart1"/>
    <dgm:cxn modelId="{5E273E9E-D2E8-46DB-933F-10C886580C30}" type="presParOf" srcId="{E5903F8F-E8AB-4C60-923F-180A84F000CE}" destId="{D5F93B7C-24D7-45BB-9DB5-14C19BDE2FAC}" srcOrd="0" destOrd="0" presId="urn:microsoft.com/office/officeart/2005/8/layout/orgChart1"/>
    <dgm:cxn modelId="{56EE377A-614B-48FF-B642-29B44DD2908D}" type="presParOf" srcId="{D5F93B7C-24D7-45BB-9DB5-14C19BDE2FAC}" destId="{152A292F-4807-4B2D-8109-653295994139}" srcOrd="0" destOrd="0" presId="urn:microsoft.com/office/officeart/2005/8/layout/orgChart1"/>
    <dgm:cxn modelId="{638DF6AF-6CAE-42CA-BDFA-3D116A52E163}" type="presParOf" srcId="{D5F93B7C-24D7-45BB-9DB5-14C19BDE2FAC}" destId="{D6E747D7-119C-4C23-912B-232D3D537DCD}" srcOrd="1" destOrd="0" presId="urn:microsoft.com/office/officeart/2005/8/layout/orgChart1"/>
    <dgm:cxn modelId="{0C4A5FE4-7052-42D5-9641-3E1CF493F124}" type="presParOf" srcId="{E5903F8F-E8AB-4C60-923F-180A84F000CE}" destId="{11FC8F05-3FAD-4319-B56A-2E9B6BDC8D2B}" srcOrd="1" destOrd="0" presId="urn:microsoft.com/office/officeart/2005/8/layout/orgChart1"/>
    <dgm:cxn modelId="{DAFF5864-172D-4BBC-AF61-5ED78D06D474}" type="presParOf" srcId="{11FC8F05-3FAD-4319-B56A-2E9B6BDC8D2B}" destId="{2961CF83-5FD5-4986-810F-3EEFEB085D08}" srcOrd="0" destOrd="0" presId="urn:microsoft.com/office/officeart/2005/8/layout/orgChart1"/>
    <dgm:cxn modelId="{E62F8DB3-AE0A-40CB-B1A5-8FFBFFCBF24C}" type="presParOf" srcId="{11FC8F05-3FAD-4319-B56A-2E9B6BDC8D2B}" destId="{298029FD-C447-49CD-9CB4-741021D83B70}" srcOrd="1" destOrd="0" presId="urn:microsoft.com/office/officeart/2005/8/layout/orgChart1"/>
    <dgm:cxn modelId="{ABA7352A-977A-477B-8097-7FDD279520E7}" type="presParOf" srcId="{298029FD-C447-49CD-9CB4-741021D83B70}" destId="{CC482238-A3F8-4D4F-8154-C129EB9EA8CE}" srcOrd="0" destOrd="0" presId="urn:microsoft.com/office/officeart/2005/8/layout/orgChart1"/>
    <dgm:cxn modelId="{C19357E1-C845-494A-8280-286E7ED4DC9D}" type="presParOf" srcId="{CC482238-A3F8-4D4F-8154-C129EB9EA8CE}" destId="{A818BF9A-C508-47D0-95C4-F99AE2C97016}" srcOrd="0" destOrd="0" presId="urn:microsoft.com/office/officeart/2005/8/layout/orgChart1"/>
    <dgm:cxn modelId="{84F614E8-59B1-42A5-996F-2A86E5BB29AC}" type="presParOf" srcId="{CC482238-A3F8-4D4F-8154-C129EB9EA8CE}" destId="{CA55565F-7501-4140-B259-34308337C94E}" srcOrd="1" destOrd="0" presId="urn:microsoft.com/office/officeart/2005/8/layout/orgChart1"/>
    <dgm:cxn modelId="{0CECE28C-74FB-469E-87B0-3C6845CC0285}" type="presParOf" srcId="{298029FD-C447-49CD-9CB4-741021D83B70}" destId="{82F9FBD9-F309-4E1E-A3D4-75E8E658FCFD}" srcOrd="1" destOrd="0" presId="urn:microsoft.com/office/officeart/2005/8/layout/orgChart1"/>
    <dgm:cxn modelId="{A00C397B-AFF9-4119-8E28-F7DCD535B023}" type="presParOf" srcId="{298029FD-C447-49CD-9CB4-741021D83B70}" destId="{5EA20915-7406-4324-966A-A008A852F885}" srcOrd="2" destOrd="0" presId="urn:microsoft.com/office/officeart/2005/8/layout/orgChart1"/>
    <dgm:cxn modelId="{F667FFB4-528B-41A1-A046-112BE4B1002C}" type="presParOf" srcId="{11FC8F05-3FAD-4319-B56A-2E9B6BDC8D2B}" destId="{C4E2519E-9C85-4EED-9D57-723F61B5ECD3}" srcOrd="2" destOrd="0" presId="urn:microsoft.com/office/officeart/2005/8/layout/orgChart1"/>
    <dgm:cxn modelId="{B6B9EB0D-13C5-4411-B0B0-98CE5A71FD79}" type="presParOf" srcId="{11FC8F05-3FAD-4319-B56A-2E9B6BDC8D2B}" destId="{AF5FDBFD-F7CE-47D3-B0B0-50C35CE96994}" srcOrd="3" destOrd="0" presId="urn:microsoft.com/office/officeart/2005/8/layout/orgChart1"/>
    <dgm:cxn modelId="{564E6547-0909-41B4-B6EC-D985095E0156}" type="presParOf" srcId="{AF5FDBFD-F7CE-47D3-B0B0-50C35CE96994}" destId="{9B8DA9EB-66FD-40C3-9790-E453028EAA69}" srcOrd="0" destOrd="0" presId="urn:microsoft.com/office/officeart/2005/8/layout/orgChart1"/>
    <dgm:cxn modelId="{B8F9CB34-AD42-4C87-86AA-F63194189A3C}" type="presParOf" srcId="{9B8DA9EB-66FD-40C3-9790-E453028EAA69}" destId="{AF0B3FA9-305D-441E-8D05-7C7868154D11}" srcOrd="0" destOrd="0" presId="urn:microsoft.com/office/officeart/2005/8/layout/orgChart1"/>
    <dgm:cxn modelId="{89CB93E8-5B11-47A7-85BB-5258C7531D2C}" type="presParOf" srcId="{9B8DA9EB-66FD-40C3-9790-E453028EAA69}" destId="{BAB5346F-F34E-420D-B89A-06AD8645813C}" srcOrd="1" destOrd="0" presId="urn:microsoft.com/office/officeart/2005/8/layout/orgChart1"/>
    <dgm:cxn modelId="{09DDAB5D-B1C0-455C-805A-50A9FDDA3A0A}" type="presParOf" srcId="{AF5FDBFD-F7CE-47D3-B0B0-50C35CE96994}" destId="{C26320BA-3796-4164-B1CA-6F76106BB14A}" srcOrd="1" destOrd="0" presId="urn:microsoft.com/office/officeart/2005/8/layout/orgChart1"/>
    <dgm:cxn modelId="{663167EB-F8CF-4A97-BA25-ECE6483BB061}" type="presParOf" srcId="{AF5FDBFD-F7CE-47D3-B0B0-50C35CE96994}" destId="{D546539D-DD42-4090-88E7-2C7B9498865F}" srcOrd="2" destOrd="0" presId="urn:microsoft.com/office/officeart/2005/8/layout/orgChart1"/>
    <dgm:cxn modelId="{D891967F-4B17-477B-A4D3-F66E428C599D}" type="presParOf" srcId="{11FC8F05-3FAD-4319-B56A-2E9B6BDC8D2B}" destId="{CE5179F3-F653-44F8-9F74-4CE6784A6F4C}" srcOrd="4" destOrd="0" presId="urn:microsoft.com/office/officeart/2005/8/layout/orgChart1"/>
    <dgm:cxn modelId="{C0797A76-E923-49B6-86F2-23D6404E42DD}" type="presParOf" srcId="{11FC8F05-3FAD-4319-B56A-2E9B6BDC8D2B}" destId="{62422A98-9B62-40FD-B835-487A1D66B6F5}" srcOrd="5" destOrd="0" presId="urn:microsoft.com/office/officeart/2005/8/layout/orgChart1"/>
    <dgm:cxn modelId="{E54C6FD8-C227-40CC-98FF-1ADF0D7019C1}" type="presParOf" srcId="{62422A98-9B62-40FD-B835-487A1D66B6F5}" destId="{A24A683C-C406-4C69-87E6-7C6ADFE2A401}" srcOrd="0" destOrd="0" presId="urn:microsoft.com/office/officeart/2005/8/layout/orgChart1"/>
    <dgm:cxn modelId="{4DD8BD00-6AD9-4AA9-B60C-70C6C808C6F2}" type="presParOf" srcId="{A24A683C-C406-4C69-87E6-7C6ADFE2A401}" destId="{01561153-91EB-4B81-B998-4E922A42B8DA}" srcOrd="0" destOrd="0" presId="urn:microsoft.com/office/officeart/2005/8/layout/orgChart1"/>
    <dgm:cxn modelId="{6F7ECE36-0316-424F-B417-F812EF336107}" type="presParOf" srcId="{A24A683C-C406-4C69-87E6-7C6ADFE2A401}" destId="{4B89C96F-1A79-404B-97F4-77EF7C7BD26E}" srcOrd="1" destOrd="0" presId="urn:microsoft.com/office/officeart/2005/8/layout/orgChart1"/>
    <dgm:cxn modelId="{DD4012FE-0192-4428-AF7A-62AAF3F789B5}" type="presParOf" srcId="{62422A98-9B62-40FD-B835-487A1D66B6F5}" destId="{A89CBFA1-1E8D-44FD-A33B-5B21C2483739}" srcOrd="1" destOrd="0" presId="urn:microsoft.com/office/officeart/2005/8/layout/orgChart1"/>
    <dgm:cxn modelId="{071BF392-30E9-4842-803B-6A3DDFBA49B7}" type="presParOf" srcId="{62422A98-9B62-40FD-B835-487A1D66B6F5}" destId="{EDD79DDA-3895-4BB0-9E53-5012C88EE07A}" srcOrd="2" destOrd="0" presId="urn:microsoft.com/office/officeart/2005/8/layout/orgChart1"/>
    <dgm:cxn modelId="{1FF750B0-D888-43CD-BDE1-20D84FAE0A93}" type="presParOf" srcId="{E5903F8F-E8AB-4C60-923F-180A84F000CE}" destId="{C49EEC39-746C-4E0F-8E94-37C512FF34D8}" srcOrd="2" destOrd="0" presId="urn:microsoft.com/office/officeart/2005/8/layout/orgChart1"/>
    <dgm:cxn modelId="{0B66DCE3-C278-4E08-BE4A-5DAB3DE559B8}" type="presParOf" srcId="{FC9DDD01-970F-4DF8-B156-C120E3BB3467}" destId="{3EA47A45-2456-425B-989C-BB39A48B6D28}" srcOrd="4" destOrd="0" presId="urn:microsoft.com/office/officeart/2005/8/layout/orgChart1"/>
    <dgm:cxn modelId="{5ED19B79-69AC-4F2C-BDA6-956619F980C4}" type="presParOf" srcId="{FC9DDD01-970F-4DF8-B156-C120E3BB3467}" destId="{255FC025-EF85-4811-8348-A95FB44601AE}" srcOrd="5" destOrd="0" presId="urn:microsoft.com/office/officeart/2005/8/layout/orgChart1"/>
    <dgm:cxn modelId="{48FDC98A-00B6-4354-A7D9-7DC16A9D2117}" type="presParOf" srcId="{255FC025-EF85-4811-8348-A95FB44601AE}" destId="{8844B879-150C-44D4-B031-ACCF403B3B9D}" srcOrd="0" destOrd="0" presId="urn:microsoft.com/office/officeart/2005/8/layout/orgChart1"/>
    <dgm:cxn modelId="{8116F896-22DA-4361-A1EA-C5364533F5C2}" type="presParOf" srcId="{8844B879-150C-44D4-B031-ACCF403B3B9D}" destId="{6CA530BF-8391-46E5-8CAC-230C7C30EB5A}" srcOrd="0" destOrd="0" presId="urn:microsoft.com/office/officeart/2005/8/layout/orgChart1"/>
    <dgm:cxn modelId="{E20819EC-0C76-4414-AF22-1C9D3B3DA203}" type="presParOf" srcId="{8844B879-150C-44D4-B031-ACCF403B3B9D}" destId="{A8EA6D1E-391F-4434-9888-5A00B5F81FE6}" srcOrd="1" destOrd="0" presId="urn:microsoft.com/office/officeart/2005/8/layout/orgChart1"/>
    <dgm:cxn modelId="{D0EA0A26-7CE3-447F-941C-03A27FA256A3}" type="presParOf" srcId="{255FC025-EF85-4811-8348-A95FB44601AE}" destId="{63CC0DFB-9B9A-4C8C-8E1D-19FD6B088668}" srcOrd="1" destOrd="0" presId="urn:microsoft.com/office/officeart/2005/8/layout/orgChart1"/>
    <dgm:cxn modelId="{BFCE2737-4D43-49E4-91E0-4E27335A0F9E}" type="presParOf" srcId="{63CC0DFB-9B9A-4C8C-8E1D-19FD6B088668}" destId="{561F2B86-BE9A-40EF-8BBD-7FAF2BCAECB2}" srcOrd="0" destOrd="0" presId="urn:microsoft.com/office/officeart/2005/8/layout/orgChart1"/>
    <dgm:cxn modelId="{26842C37-6EE1-40EA-9F0E-61D7D4326BA3}" type="presParOf" srcId="{63CC0DFB-9B9A-4C8C-8E1D-19FD6B088668}" destId="{BD62FE2D-D58B-4FF1-A318-8434D85390A0}" srcOrd="1" destOrd="0" presId="urn:microsoft.com/office/officeart/2005/8/layout/orgChart1"/>
    <dgm:cxn modelId="{DB988195-5489-4793-9D75-4113DA223337}" type="presParOf" srcId="{BD62FE2D-D58B-4FF1-A318-8434D85390A0}" destId="{D0FE08BC-B10C-42CD-B19B-4A8FCCDB8CAC}" srcOrd="0" destOrd="0" presId="urn:microsoft.com/office/officeart/2005/8/layout/orgChart1"/>
    <dgm:cxn modelId="{F53242EE-B598-4AFB-AFCA-22F08890FCAC}" type="presParOf" srcId="{D0FE08BC-B10C-42CD-B19B-4A8FCCDB8CAC}" destId="{E4E7B274-8107-42EE-841F-C4FEFE9F425E}" srcOrd="0" destOrd="0" presId="urn:microsoft.com/office/officeart/2005/8/layout/orgChart1"/>
    <dgm:cxn modelId="{D30BD071-C619-4547-8380-5ACDE2AEACA4}" type="presParOf" srcId="{D0FE08BC-B10C-42CD-B19B-4A8FCCDB8CAC}" destId="{07C0B63A-6AFC-4B14-9198-97AEC9F5D517}" srcOrd="1" destOrd="0" presId="urn:microsoft.com/office/officeart/2005/8/layout/orgChart1"/>
    <dgm:cxn modelId="{5FE91869-B148-47C8-A933-48E1925CD230}" type="presParOf" srcId="{BD62FE2D-D58B-4FF1-A318-8434D85390A0}" destId="{DA44F6A9-0CDD-4862-91BE-1E648B7B1BC5}" srcOrd="1" destOrd="0" presId="urn:microsoft.com/office/officeart/2005/8/layout/orgChart1"/>
    <dgm:cxn modelId="{ED75AE37-A07F-4602-9A95-65B91CA3E7B2}" type="presParOf" srcId="{BD62FE2D-D58B-4FF1-A318-8434D85390A0}" destId="{FB31DDF0-9E67-45CA-9365-AADAC4AE7619}" srcOrd="2" destOrd="0" presId="urn:microsoft.com/office/officeart/2005/8/layout/orgChart1"/>
    <dgm:cxn modelId="{F6F3B09E-9D9F-4BD4-980D-889AFE8E88AD}" type="presParOf" srcId="{63CC0DFB-9B9A-4C8C-8E1D-19FD6B088668}" destId="{BD5C0A46-6DAB-446B-B586-D9F8082B9796}" srcOrd="2" destOrd="0" presId="urn:microsoft.com/office/officeart/2005/8/layout/orgChart1"/>
    <dgm:cxn modelId="{C8A9B299-4741-42A4-9E2F-AEC502F034AC}" type="presParOf" srcId="{63CC0DFB-9B9A-4C8C-8E1D-19FD6B088668}" destId="{21153AA4-8F08-45C4-8182-22571B2E4D72}" srcOrd="3" destOrd="0" presId="urn:microsoft.com/office/officeart/2005/8/layout/orgChart1"/>
    <dgm:cxn modelId="{29BBBD60-79CB-4D6A-B912-56511AF183AD}" type="presParOf" srcId="{21153AA4-8F08-45C4-8182-22571B2E4D72}" destId="{4E327ADE-628D-418B-8725-73D6753CC29E}" srcOrd="0" destOrd="0" presId="urn:microsoft.com/office/officeart/2005/8/layout/orgChart1"/>
    <dgm:cxn modelId="{24119519-3A52-4944-B88E-3371F5961A17}" type="presParOf" srcId="{4E327ADE-628D-418B-8725-73D6753CC29E}" destId="{C7BF9B9C-B73B-4606-81E3-E97C254C5582}" srcOrd="0" destOrd="0" presId="urn:microsoft.com/office/officeart/2005/8/layout/orgChart1"/>
    <dgm:cxn modelId="{9F466706-1DFA-4FD4-9AE6-ACE03E45CAFE}" type="presParOf" srcId="{4E327ADE-628D-418B-8725-73D6753CC29E}" destId="{03F192C8-5163-42B5-8526-C8E4D62A6686}" srcOrd="1" destOrd="0" presId="urn:microsoft.com/office/officeart/2005/8/layout/orgChart1"/>
    <dgm:cxn modelId="{19554D58-5CD6-4F28-851D-12D64893D697}" type="presParOf" srcId="{21153AA4-8F08-45C4-8182-22571B2E4D72}" destId="{734F0C88-E383-44BB-8278-769A1D545976}" srcOrd="1" destOrd="0" presId="urn:microsoft.com/office/officeart/2005/8/layout/orgChart1"/>
    <dgm:cxn modelId="{5401A73F-AF7A-4F81-A991-AC2C468705D8}" type="presParOf" srcId="{21153AA4-8F08-45C4-8182-22571B2E4D72}" destId="{CF970C54-E97C-4E3D-A4B6-038E2A27D192}" srcOrd="2" destOrd="0" presId="urn:microsoft.com/office/officeart/2005/8/layout/orgChart1"/>
    <dgm:cxn modelId="{28A59AD2-64DB-4E44-B144-C25A0E2D41E8}" type="presParOf" srcId="{63CC0DFB-9B9A-4C8C-8E1D-19FD6B088668}" destId="{CF57B9FF-D001-4478-BF91-E7CC41788120}" srcOrd="4" destOrd="0" presId="urn:microsoft.com/office/officeart/2005/8/layout/orgChart1"/>
    <dgm:cxn modelId="{7E8B4400-492D-494B-937C-80524D0E0C54}" type="presParOf" srcId="{63CC0DFB-9B9A-4C8C-8E1D-19FD6B088668}" destId="{F5EF5DF8-8689-4129-96BB-E278CDDD6421}" srcOrd="5" destOrd="0" presId="urn:microsoft.com/office/officeart/2005/8/layout/orgChart1"/>
    <dgm:cxn modelId="{E8CD4B33-2984-40D0-A732-CE03D431CDFC}" type="presParOf" srcId="{F5EF5DF8-8689-4129-96BB-E278CDDD6421}" destId="{BFE4F701-1F7D-4D88-B823-ED380EA0660B}" srcOrd="0" destOrd="0" presId="urn:microsoft.com/office/officeart/2005/8/layout/orgChart1"/>
    <dgm:cxn modelId="{EBB6B586-797B-4166-858D-42341191C81F}" type="presParOf" srcId="{BFE4F701-1F7D-4D88-B823-ED380EA0660B}" destId="{161F130B-74E9-48EB-8804-295A5F4C8B15}" srcOrd="0" destOrd="0" presId="urn:microsoft.com/office/officeart/2005/8/layout/orgChart1"/>
    <dgm:cxn modelId="{AB7BC70D-E436-48E5-8617-A075EDEA0743}" type="presParOf" srcId="{BFE4F701-1F7D-4D88-B823-ED380EA0660B}" destId="{0B314C7D-3833-43FE-93B1-DED4EE3743E8}" srcOrd="1" destOrd="0" presId="urn:microsoft.com/office/officeart/2005/8/layout/orgChart1"/>
    <dgm:cxn modelId="{A74EA370-E955-4DBE-A863-A4F81390366C}" type="presParOf" srcId="{F5EF5DF8-8689-4129-96BB-E278CDDD6421}" destId="{B2FF555D-D4AC-4236-BF9E-E17C45569AF5}" srcOrd="1" destOrd="0" presId="urn:microsoft.com/office/officeart/2005/8/layout/orgChart1"/>
    <dgm:cxn modelId="{E13CE3E5-B46E-44AC-88EA-C926AFDF982C}" type="presParOf" srcId="{F5EF5DF8-8689-4129-96BB-E278CDDD6421}" destId="{11702357-0231-4F89-97C5-6496780871CC}" srcOrd="2" destOrd="0" presId="urn:microsoft.com/office/officeart/2005/8/layout/orgChart1"/>
    <dgm:cxn modelId="{CD6C1B14-DDAB-48D8-B7F8-FB923A27BA49}" type="presParOf" srcId="{63CC0DFB-9B9A-4C8C-8E1D-19FD6B088668}" destId="{CEF1CA06-BD42-4A00-A8FB-9B3B181C60D1}" srcOrd="6" destOrd="0" presId="urn:microsoft.com/office/officeart/2005/8/layout/orgChart1"/>
    <dgm:cxn modelId="{9229D8C8-0C59-4CE1-94E4-9701B527FCDB}" type="presParOf" srcId="{63CC0DFB-9B9A-4C8C-8E1D-19FD6B088668}" destId="{1D52A097-BB58-471C-A369-0F2130D4FF4E}" srcOrd="7" destOrd="0" presId="urn:microsoft.com/office/officeart/2005/8/layout/orgChart1"/>
    <dgm:cxn modelId="{4B4F6A1D-3EAC-4A63-8453-5A22D73F10E5}" type="presParOf" srcId="{1D52A097-BB58-471C-A369-0F2130D4FF4E}" destId="{D51C2D94-35FE-4CF1-93BF-A55048D0ECC6}" srcOrd="0" destOrd="0" presId="urn:microsoft.com/office/officeart/2005/8/layout/orgChart1"/>
    <dgm:cxn modelId="{79C17709-AEFF-4588-BD00-C7B81ACF3595}" type="presParOf" srcId="{D51C2D94-35FE-4CF1-93BF-A55048D0ECC6}" destId="{30BE36DB-E7B7-4350-9896-FCF87AED452D}" srcOrd="0" destOrd="0" presId="urn:microsoft.com/office/officeart/2005/8/layout/orgChart1"/>
    <dgm:cxn modelId="{F01B4ACA-44D7-4C91-BE57-7B107B6CC150}" type="presParOf" srcId="{D51C2D94-35FE-4CF1-93BF-A55048D0ECC6}" destId="{F4E38267-4814-43D7-97E9-E0342A2F2802}" srcOrd="1" destOrd="0" presId="urn:microsoft.com/office/officeart/2005/8/layout/orgChart1"/>
    <dgm:cxn modelId="{479B4BCB-7F34-4260-A0BD-EEC5C699F562}" type="presParOf" srcId="{1D52A097-BB58-471C-A369-0F2130D4FF4E}" destId="{AB616F92-9623-4A72-A29D-3156F4E01508}" srcOrd="1" destOrd="0" presId="urn:microsoft.com/office/officeart/2005/8/layout/orgChart1"/>
    <dgm:cxn modelId="{9DBCBB89-4CAD-400F-ACB1-52E03352C280}" type="presParOf" srcId="{1D52A097-BB58-471C-A369-0F2130D4FF4E}" destId="{A002F348-7A20-408C-B86C-E186DEC1EC69}" srcOrd="2" destOrd="0" presId="urn:microsoft.com/office/officeart/2005/8/layout/orgChart1"/>
    <dgm:cxn modelId="{27ECC120-A37E-41DA-B621-F7DB1A90DF63}" type="presParOf" srcId="{255FC025-EF85-4811-8348-A95FB44601AE}" destId="{2022E0B4-F198-451F-A780-0BFB15F87D82}" srcOrd="2" destOrd="0" presId="urn:microsoft.com/office/officeart/2005/8/layout/orgChart1"/>
    <dgm:cxn modelId="{BC6C18DF-18FB-4549-9484-95DC033F6F6E}" type="presParOf" srcId="{FC9DDD01-970F-4DF8-B156-C120E3BB3467}" destId="{FF7F1484-C8B0-456A-A8CB-A757D34C4799}" srcOrd="6" destOrd="0" presId="urn:microsoft.com/office/officeart/2005/8/layout/orgChart1"/>
    <dgm:cxn modelId="{E1277B4A-B7CE-49AC-84D9-3CF95A553E7F}" type="presParOf" srcId="{FC9DDD01-970F-4DF8-B156-C120E3BB3467}" destId="{1EB79E1F-7CC0-464B-AEEB-9A02CD4E39D0}" srcOrd="7" destOrd="0" presId="urn:microsoft.com/office/officeart/2005/8/layout/orgChart1"/>
    <dgm:cxn modelId="{0EA53651-02CE-4E92-A5D3-8D593422CB89}" type="presParOf" srcId="{1EB79E1F-7CC0-464B-AEEB-9A02CD4E39D0}" destId="{D8E039BB-6C5D-4F3D-AABB-7D41F57D8951}" srcOrd="0" destOrd="0" presId="urn:microsoft.com/office/officeart/2005/8/layout/orgChart1"/>
    <dgm:cxn modelId="{8D4B3AA5-5624-47FB-A49E-51FA583B8731}" type="presParOf" srcId="{D8E039BB-6C5D-4F3D-AABB-7D41F57D8951}" destId="{5157D9FE-AB47-4C7F-B45E-54A97DF16FD2}" srcOrd="0" destOrd="0" presId="urn:microsoft.com/office/officeart/2005/8/layout/orgChart1"/>
    <dgm:cxn modelId="{D854AB47-01CF-4695-A272-A566D56BE66D}" type="presParOf" srcId="{D8E039BB-6C5D-4F3D-AABB-7D41F57D8951}" destId="{786F4893-611B-4A33-BEF7-234446F997CC}" srcOrd="1" destOrd="0" presId="urn:microsoft.com/office/officeart/2005/8/layout/orgChart1"/>
    <dgm:cxn modelId="{3F50B79A-893F-4492-BCAD-ACEEE512E91B}" type="presParOf" srcId="{1EB79E1F-7CC0-464B-AEEB-9A02CD4E39D0}" destId="{5F6038EF-4B50-48DC-B63B-1C15071117E0}" srcOrd="1" destOrd="0" presId="urn:microsoft.com/office/officeart/2005/8/layout/orgChart1"/>
    <dgm:cxn modelId="{8222925D-B1B3-4992-8CE5-C4C56A980547}" type="presParOf" srcId="{5F6038EF-4B50-48DC-B63B-1C15071117E0}" destId="{07863B94-0448-4A95-AA59-386993FAA2CA}" srcOrd="0" destOrd="0" presId="urn:microsoft.com/office/officeart/2005/8/layout/orgChart1"/>
    <dgm:cxn modelId="{4EFDC5B7-66B4-44BF-BBBD-295D669BE222}" type="presParOf" srcId="{5F6038EF-4B50-48DC-B63B-1C15071117E0}" destId="{9B259D5B-D284-4605-8046-500EAF3C653E}" srcOrd="1" destOrd="0" presId="urn:microsoft.com/office/officeart/2005/8/layout/orgChart1"/>
    <dgm:cxn modelId="{079E5D7F-244E-4DA8-9A7D-AEAAC2CD8B8C}" type="presParOf" srcId="{9B259D5B-D284-4605-8046-500EAF3C653E}" destId="{55FD9E39-9000-487B-9577-B6CEAD079891}" srcOrd="0" destOrd="0" presId="urn:microsoft.com/office/officeart/2005/8/layout/orgChart1"/>
    <dgm:cxn modelId="{095410D9-EFDC-4C87-9EA7-0308D83150B1}" type="presParOf" srcId="{55FD9E39-9000-487B-9577-B6CEAD079891}" destId="{0B3720BE-5DC6-44D9-9CE6-755AFDE6ED20}" srcOrd="0" destOrd="0" presId="urn:microsoft.com/office/officeart/2005/8/layout/orgChart1"/>
    <dgm:cxn modelId="{E5835153-EE78-4420-A2D3-B511C31FC457}" type="presParOf" srcId="{55FD9E39-9000-487B-9577-B6CEAD079891}" destId="{1FF84DE4-059D-4AE4-9BC2-91E4FE77B111}" srcOrd="1" destOrd="0" presId="urn:microsoft.com/office/officeart/2005/8/layout/orgChart1"/>
    <dgm:cxn modelId="{A9DB1EB0-C47A-4630-BD3E-9453D5BDF83F}" type="presParOf" srcId="{9B259D5B-D284-4605-8046-500EAF3C653E}" destId="{F5917377-0AEB-4E81-BDFB-C0B4C1DE9378}" srcOrd="1" destOrd="0" presId="urn:microsoft.com/office/officeart/2005/8/layout/orgChart1"/>
    <dgm:cxn modelId="{8DFCA67B-B0CD-4B97-ACD7-864D1F68BFCC}" type="presParOf" srcId="{9B259D5B-D284-4605-8046-500EAF3C653E}" destId="{F1D297C5-EA7E-4EA1-9BAB-3BC2D650BD1D}" srcOrd="2" destOrd="0" presId="urn:microsoft.com/office/officeart/2005/8/layout/orgChart1"/>
    <dgm:cxn modelId="{EF4825AD-F286-4165-8450-D3A4E682234D}" type="presParOf" srcId="{5F6038EF-4B50-48DC-B63B-1C15071117E0}" destId="{1102DDBF-E2DB-472F-96A1-CB3462977B0D}" srcOrd="2" destOrd="0" presId="urn:microsoft.com/office/officeart/2005/8/layout/orgChart1"/>
    <dgm:cxn modelId="{0F6185F9-61E7-41D8-9E6F-F936225A147D}" type="presParOf" srcId="{5F6038EF-4B50-48DC-B63B-1C15071117E0}" destId="{36A5569B-3EA8-4F68-824F-6B3158F9A4F3}" srcOrd="3" destOrd="0" presId="urn:microsoft.com/office/officeart/2005/8/layout/orgChart1"/>
    <dgm:cxn modelId="{B362D670-AD2E-47FF-B448-59C008EF4634}" type="presParOf" srcId="{36A5569B-3EA8-4F68-824F-6B3158F9A4F3}" destId="{23457ABA-1287-4FB7-84C9-4017CD179B0C}" srcOrd="0" destOrd="0" presId="urn:microsoft.com/office/officeart/2005/8/layout/orgChart1"/>
    <dgm:cxn modelId="{242585FD-9CF1-4B78-8564-F8D7F185A857}" type="presParOf" srcId="{23457ABA-1287-4FB7-84C9-4017CD179B0C}" destId="{03F23493-885A-4227-8053-3F9491645E6B}" srcOrd="0" destOrd="0" presId="urn:microsoft.com/office/officeart/2005/8/layout/orgChart1"/>
    <dgm:cxn modelId="{D9BD1C07-1E6E-433F-A65C-AF688C705E04}" type="presParOf" srcId="{23457ABA-1287-4FB7-84C9-4017CD179B0C}" destId="{2110068C-4F27-447A-8E62-A5A18518D8AC}" srcOrd="1" destOrd="0" presId="urn:microsoft.com/office/officeart/2005/8/layout/orgChart1"/>
    <dgm:cxn modelId="{8066CD00-F5D9-4A33-8BE7-071475A9C87E}" type="presParOf" srcId="{36A5569B-3EA8-4F68-824F-6B3158F9A4F3}" destId="{F76CC958-15A9-44F1-A1D1-4556E2236775}" srcOrd="1" destOrd="0" presId="urn:microsoft.com/office/officeart/2005/8/layout/orgChart1"/>
    <dgm:cxn modelId="{1037207F-AB2C-41A7-866F-56EA1DCC3212}" type="presParOf" srcId="{36A5569B-3EA8-4F68-824F-6B3158F9A4F3}" destId="{4CC8F878-D97D-468B-99A9-064898822885}" srcOrd="2" destOrd="0" presId="urn:microsoft.com/office/officeart/2005/8/layout/orgChart1"/>
    <dgm:cxn modelId="{609F8C44-186F-493A-934C-98DC04CBAC68}" type="presParOf" srcId="{5F6038EF-4B50-48DC-B63B-1C15071117E0}" destId="{4853C6CE-EBC5-4CC9-9A74-80111B239CDE}" srcOrd="4" destOrd="0" presId="urn:microsoft.com/office/officeart/2005/8/layout/orgChart1"/>
    <dgm:cxn modelId="{48AA5B6B-C5AF-4944-9A25-C7EF457B752D}" type="presParOf" srcId="{5F6038EF-4B50-48DC-B63B-1C15071117E0}" destId="{240EDA3D-6619-493F-98C3-71D4C48450A0}" srcOrd="5" destOrd="0" presId="urn:microsoft.com/office/officeart/2005/8/layout/orgChart1"/>
    <dgm:cxn modelId="{C5A6C085-CD2E-4343-994B-DEF6A4C7ACC2}" type="presParOf" srcId="{240EDA3D-6619-493F-98C3-71D4C48450A0}" destId="{C38537C1-A860-4C14-98B8-9ED6D45CCC84}" srcOrd="0" destOrd="0" presId="urn:microsoft.com/office/officeart/2005/8/layout/orgChart1"/>
    <dgm:cxn modelId="{5E34E3A2-FA87-4BD4-812D-65240E81E245}" type="presParOf" srcId="{C38537C1-A860-4C14-98B8-9ED6D45CCC84}" destId="{418B93E7-947A-4B66-848B-B2855C78A5DD}" srcOrd="0" destOrd="0" presId="urn:microsoft.com/office/officeart/2005/8/layout/orgChart1"/>
    <dgm:cxn modelId="{27A02872-81B1-4356-A4FF-B5A74636E222}" type="presParOf" srcId="{C38537C1-A860-4C14-98B8-9ED6D45CCC84}" destId="{1C0338F6-C870-4061-A70F-1DC7C0A52FF1}" srcOrd="1" destOrd="0" presId="urn:microsoft.com/office/officeart/2005/8/layout/orgChart1"/>
    <dgm:cxn modelId="{97F7EE30-3881-436C-B524-544B51A71C10}" type="presParOf" srcId="{240EDA3D-6619-493F-98C3-71D4C48450A0}" destId="{DC8629CA-5F2C-4773-A391-E4CD1E693732}" srcOrd="1" destOrd="0" presId="urn:microsoft.com/office/officeart/2005/8/layout/orgChart1"/>
    <dgm:cxn modelId="{0DE0BC4F-7CB3-4E9D-B1A8-B3C2F2D214F4}" type="presParOf" srcId="{240EDA3D-6619-493F-98C3-71D4C48450A0}" destId="{A0E0FA7A-3FB4-459A-A74B-EF2F14EAE4B7}" srcOrd="2" destOrd="0" presId="urn:microsoft.com/office/officeart/2005/8/layout/orgChart1"/>
    <dgm:cxn modelId="{1DE5E9EF-8025-42FE-9534-EC20124507F8}" type="presParOf" srcId="{5F6038EF-4B50-48DC-B63B-1C15071117E0}" destId="{44E825F1-7ACA-4DED-BF00-0D5C69C80DE7}" srcOrd="6" destOrd="0" presId="urn:microsoft.com/office/officeart/2005/8/layout/orgChart1"/>
    <dgm:cxn modelId="{D63A5C4D-AAEA-461D-B566-F570A0C0E911}" type="presParOf" srcId="{5F6038EF-4B50-48DC-B63B-1C15071117E0}" destId="{963E2AE9-D5D7-4079-BA51-A11D23861A3F}" srcOrd="7" destOrd="0" presId="urn:microsoft.com/office/officeart/2005/8/layout/orgChart1"/>
    <dgm:cxn modelId="{1860C929-52E3-44A5-88EE-41266FA85FF6}" type="presParOf" srcId="{963E2AE9-D5D7-4079-BA51-A11D23861A3F}" destId="{49464D4C-8C39-4883-9733-6B0A854CAE89}" srcOrd="0" destOrd="0" presId="urn:microsoft.com/office/officeart/2005/8/layout/orgChart1"/>
    <dgm:cxn modelId="{7D7CA15F-93A9-473B-81A9-551E961CF998}" type="presParOf" srcId="{49464D4C-8C39-4883-9733-6B0A854CAE89}" destId="{22DD1B9E-3720-43E1-A521-4AA3B43F0682}" srcOrd="0" destOrd="0" presId="urn:microsoft.com/office/officeart/2005/8/layout/orgChart1"/>
    <dgm:cxn modelId="{721EBDD2-93FB-471E-B0E2-8D357D5684F2}" type="presParOf" srcId="{49464D4C-8C39-4883-9733-6B0A854CAE89}" destId="{F29E63B6-5D60-411C-9F28-8E6A6DB1539B}" srcOrd="1" destOrd="0" presId="urn:microsoft.com/office/officeart/2005/8/layout/orgChart1"/>
    <dgm:cxn modelId="{9987ED51-3E13-46AF-9D68-DA020A45162D}" type="presParOf" srcId="{963E2AE9-D5D7-4079-BA51-A11D23861A3F}" destId="{0161DF75-2193-4F80-A8FC-72FB2AA30DF9}" srcOrd="1" destOrd="0" presId="urn:microsoft.com/office/officeart/2005/8/layout/orgChart1"/>
    <dgm:cxn modelId="{4C44024D-5C15-4900-A3B9-93475B410D14}" type="presParOf" srcId="{963E2AE9-D5D7-4079-BA51-A11D23861A3F}" destId="{EDA9FE99-33DF-49DF-8561-3CF7C748D3A7}" srcOrd="2" destOrd="0" presId="urn:microsoft.com/office/officeart/2005/8/layout/orgChart1"/>
    <dgm:cxn modelId="{FCA719B4-B1E0-4DAA-B832-85EE8BD52D62}" type="presParOf" srcId="{1EB79E1F-7CC0-464B-AEEB-9A02CD4E39D0}" destId="{EF01AA01-2187-414E-B97C-CC73DD7684C6}" srcOrd="2" destOrd="0" presId="urn:microsoft.com/office/officeart/2005/8/layout/orgChart1"/>
    <dgm:cxn modelId="{2F8D61EA-05ED-43A4-A83F-B49B701CFC7D}" type="presParOf" srcId="{FC9DDD01-970F-4DF8-B156-C120E3BB3467}" destId="{77DC58F1-84C5-41E0-A4A6-E8DAB25A5572}" srcOrd="8" destOrd="0" presId="urn:microsoft.com/office/officeart/2005/8/layout/orgChart1"/>
    <dgm:cxn modelId="{5F164D43-B008-4665-8927-D80A6A7A988E}" type="presParOf" srcId="{FC9DDD01-970F-4DF8-B156-C120E3BB3467}" destId="{7DDF4F43-267B-4C13-9517-7351542B5CC1}" srcOrd="9" destOrd="0" presId="urn:microsoft.com/office/officeart/2005/8/layout/orgChart1"/>
    <dgm:cxn modelId="{5D3AB822-1E27-46E0-9E09-679AABB0D804}" type="presParOf" srcId="{7DDF4F43-267B-4C13-9517-7351542B5CC1}" destId="{FEF2CCD7-FB5D-4D48-9AE1-6F661A7C19E4}" srcOrd="0" destOrd="0" presId="urn:microsoft.com/office/officeart/2005/8/layout/orgChart1"/>
    <dgm:cxn modelId="{2B5361B4-E583-4E55-8366-B876E2BC6F3A}" type="presParOf" srcId="{FEF2CCD7-FB5D-4D48-9AE1-6F661A7C19E4}" destId="{14F8C264-B247-4E37-9CD3-D51B2BBBD87F}" srcOrd="0" destOrd="0" presId="urn:microsoft.com/office/officeart/2005/8/layout/orgChart1"/>
    <dgm:cxn modelId="{301443A1-253D-4AC7-A9D8-2CE3BC2AF09F}" type="presParOf" srcId="{FEF2CCD7-FB5D-4D48-9AE1-6F661A7C19E4}" destId="{0E68EE6E-4373-49E3-9BDD-770363121B94}" srcOrd="1" destOrd="0" presId="urn:microsoft.com/office/officeart/2005/8/layout/orgChart1"/>
    <dgm:cxn modelId="{B06EFA29-3D7C-44FB-A2EB-833DFDC7CC9F}" type="presParOf" srcId="{7DDF4F43-267B-4C13-9517-7351542B5CC1}" destId="{076DC6B6-DBB0-4E76-98AD-8486530DA3D5}" srcOrd="1" destOrd="0" presId="urn:microsoft.com/office/officeart/2005/8/layout/orgChart1"/>
    <dgm:cxn modelId="{A4911D50-9879-4B70-88E9-B382E40EBB59}" type="presParOf" srcId="{076DC6B6-DBB0-4E76-98AD-8486530DA3D5}" destId="{44AABA44-BFB1-4F9B-82A7-92AB30A1D3E8}" srcOrd="0" destOrd="0" presId="urn:microsoft.com/office/officeart/2005/8/layout/orgChart1"/>
    <dgm:cxn modelId="{E3EC0821-6F46-49F9-9CF1-A813E3F261FC}" type="presParOf" srcId="{076DC6B6-DBB0-4E76-98AD-8486530DA3D5}" destId="{AD8F42A5-5D91-4789-8D91-23F6ED56A44C}" srcOrd="1" destOrd="0" presId="urn:microsoft.com/office/officeart/2005/8/layout/orgChart1"/>
    <dgm:cxn modelId="{6663A15C-EAD8-48AC-989C-441637687465}" type="presParOf" srcId="{AD8F42A5-5D91-4789-8D91-23F6ED56A44C}" destId="{CA95AF05-C711-414F-B7D5-523A33235BA5}" srcOrd="0" destOrd="0" presId="urn:microsoft.com/office/officeart/2005/8/layout/orgChart1"/>
    <dgm:cxn modelId="{D82D54E5-2089-44D6-B7AC-9CB0AA873675}" type="presParOf" srcId="{CA95AF05-C711-414F-B7D5-523A33235BA5}" destId="{50D31FF3-06E3-4575-B4D1-6F101C811D7F}" srcOrd="0" destOrd="0" presId="urn:microsoft.com/office/officeart/2005/8/layout/orgChart1"/>
    <dgm:cxn modelId="{52EBDA19-6993-4E94-B854-C2F8D50A2FEB}" type="presParOf" srcId="{CA95AF05-C711-414F-B7D5-523A33235BA5}" destId="{47108663-F7FB-44EF-975E-EBDAA02E44EB}" srcOrd="1" destOrd="0" presId="urn:microsoft.com/office/officeart/2005/8/layout/orgChart1"/>
    <dgm:cxn modelId="{C5261623-159D-443F-82F8-9FB906E9B959}" type="presParOf" srcId="{AD8F42A5-5D91-4789-8D91-23F6ED56A44C}" destId="{720F6A5F-A2BD-4F38-A26D-2B3C06CDCF20}" srcOrd="1" destOrd="0" presId="urn:microsoft.com/office/officeart/2005/8/layout/orgChart1"/>
    <dgm:cxn modelId="{266E96EE-177E-4C5C-AFE5-B8497F840210}" type="presParOf" srcId="{AD8F42A5-5D91-4789-8D91-23F6ED56A44C}" destId="{A9437B3B-1825-48C4-9BFB-9A7C0BBC4EC1}" srcOrd="2" destOrd="0" presId="urn:microsoft.com/office/officeart/2005/8/layout/orgChart1"/>
    <dgm:cxn modelId="{1F05B083-4A87-47F8-842A-58DF359E5B62}" type="presParOf" srcId="{076DC6B6-DBB0-4E76-98AD-8486530DA3D5}" destId="{51360A28-5923-4578-81A3-037358467E61}" srcOrd="2" destOrd="0" presId="urn:microsoft.com/office/officeart/2005/8/layout/orgChart1"/>
    <dgm:cxn modelId="{9FF1366F-7FCE-49BE-B45F-83FE0CB773E2}" type="presParOf" srcId="{076DC6B6-DBB0-4E76-98AD-8486530DA3D5}" destId="{84F97D6D-C626-4469-B77F-6EA655619FA1}" srcOrd="3" destOrd="0" presId="urn:microsoft.com/office/officeart/2005/8/layout/orgChart1"/>
    <dgm:cxn modelId="{9124AAAA-6F92-4A35-88B9-01A66A55C79E}" type="presParOf" srcId="{84F97D6D-C626-4469-B77F-6EA655619FA1}" destId="{0384504B-3C75-45D1-88D7-867DDFB2783A}" srcOrd="0" destOrd="0" presId="urn:microsoft.com/office/officeart/2005/8/layout/orgChart1"/>
    <dgm:cxn modelId="{1E621784-8C2D-4838-9A88-A695F6283CA1}" type="presParOf" srcId="{0384504B-3C75-45D1-88D7-867DDFB2783A}" destId="{B1B7F983-7BEC-4A98-BE03-A8C813BF6258}" srcOrd="0" destOrd="0" presId="urn:microsoft.com/office/officeart/2005/8/layout/orgChart1"/>
    <dgm:cxn modelId="{D2795030-9FBA-4694-B15A-46390CF6C958}" type="presParOf" srcId="{0384504B-3C75-45D1-88D7-867DDFB2783A}" destId="{21D1331D-EB9C-43F7-BB3E-A54FBCDFE1CB}" srcOrd="1" destOrd="0" presId="urn:microsoft.com/office/officeart/2005/8/layout/orgChart1"/>
    <dgm:cxn modelId="{E9BF2D36-317A-42B5-94E4-711EB0A6C350}" type="presParOf" srcId="{84F97D6D-C626-4469-B77F-6EA655619FA1}" destId="{AE2D7623-EDA0-4D7F-A1B9-D009718C56AE}" srcOrd="1" destOrd="0" presId="urn:microsoft.com/office/officeart/2005/8/layout/orgChart1"/>
    <dgm:cxn modelId="{37CCFD57-AB01-458D-9F45-03471F652CCD}" type="presParOf" srcId="{84F97D6D-C626-4469-B77F-6EA655619FA1}" destId="{3D333C4B-BB93-4334-8934-98FED9BAA1DC}" srcOrd="2" destOrd="0" presId="urn:microsoft.com/office/officeart/2005/8/layout/orgChart1"/>
    <dgm:cxn modelId="{1F67F951-D070-400F-A2D5-A2E9640A4AD1}" type="presParOf" srcId="{076DC6B6-DBB0-4E76-98AD-8486530DA3D5}" destId="{6E3E4551-4F1E-4B43-BEB0-BD023DA41A06}" srcOrd="4" destOrd="0" presId="urn:microsoft.com/office/officeart/2005/8/layout/orgChart1"/>
    <dgm:cxn modelId="{2470399A-B827-4A79-87AD-1CC68174245D}" type="presParOf" srcId="{076DC6B6-DBB0-4E76-98AD-8486530DA3D5}" destId="{D266F71B-262C-4219-AAF0-4E510FBE6B6B}" srcOrd="5" destOrd="0" presId="urn:microsoft.com/office/officeart/2005/8/layout/orgChart1"/>
    <dgm:cxn modelId="{F1ED112C-2051-4CD8-9D22-53F55B5D89F7}" type="presParOf" srcId="{D266F71B-262C-4219-AAF0-4E510FBE6B6B}" destId="{F1C1FFD8-799E-45BA-9540-9C3972F221C7}" srcOrd="0" destOrd="0" presId="urn:microsoft.com/office/officeart/2005/8/layout/orgChart1"/>
    <dgm:cxn modelId="{35B284DB-C19A-4907-8C5A-1DE3B947011D}" type="presParOf" srcId="{F1C1FFD8-799E-45BA-9540-9C3972F221C7}" destId="{849C22AA-1327-462C-86F1-A59A98B5BAC4}" srcOrd="0" destOrd="0" presId="urn:microsoft.com/office/officeart/2005/8/layout/orgChart1"/>
    <dgm:cxn modelId="{96AC11F4-7F8A-4781-AF8B-F37C9D503A2F}" type="presParOf" srcId="{F1C1FFD8-799E-45BA-9540-9C3972F221C7}" destId="{A89BE2FF-572E-407D-A497-FA16E99A849F}" srcOrd="1" destOrd="0" presId="urn:microsoft.com/office/officeart/2005/8/layout/orgChart1"/>
    <dgm:cxn modelId="{916B0843-C1E1-438E-BE5E-7D2ADB44E37B}" type="presParOf" srcId="{D266F71B-262C-4219-AAF0-4E510FBE6B6B}" destId="{9BFB5B11-1372-438F-9256-A24FDA74240A}" srcOrd="1" destOrd="0" presId="urn:microsoft.com/office/officeart/2005/8/layout/orgChart1"/>
    <dgm:cxn modelId="{9E0386E2-A80E-4F45-B6C8-2F8174D44EA9}" type="presParOf" srcId="{D266F71B-262C-4219-AAF0-4E510FBE6B6B}" destId="{65A26116-D6E4-499E-9B9B-21C4C87DB3F4}" srcOrd="2" destOrd="0" presId="urn:microsoft.com/office/officeart/2005/8/layout/orgChart1"/>
    <dgm:cxn modelId="{298F9756-D379-473F-BD3F-CB5B0705DBB8}" type="presParOf" srcId="{7DDF4F43-267B-4C13-9517-7351542B5CC1}" destId="{06FF1D8F-6AFF-44A7-A72C-E5F68014620C}" srcOrd="2" destOrd="0" presId="urn:microsoft.com/office/officeart/2005/8/layout/orgChart1"/>
    <dgm:cxn modelId="{67CC503E-9B52-48DA-8C45-B981271C3561}" type="presParOf" srcId="{FC9DDD01-970F-4DF8-B156-C120E3BB3467}" destId="{0645BBFD-5DC2-4A9F-80EA-BAB90E9597EF}" srcOrd="10" destOrd="0" presId="urn:microsoft.com/office/officeart/2005/8/layout/orgChart1"/>
    <dgm:cxn modelId="{7CC82C6B-95C0-4184-BD01-A05C6D6E97E2}" type="presParOf" srcId="{FC9DDD01-970F-4DF8-B156-C120E3BB3467}" destId="{EEBCC230-2D71-438A-9091-2B58AEEE58ED}" srcOrd="11" destOrd="0" presId="urn:microsoft.com/office/officeart/2005/8/layout/orgChart1"/>
    <dgm:cxn modelId="{E1B234F5-0BB0-4F72-BAC8-37C74229EFC4}" type="presParOf" srcId="{EEBCC230-2D71-438A-9091-2B58AEEE58ED}" destId="{3BDC78A4-578E-424A-ADFE-7D59D0EABA3D}" srcOrd="0" destOrd="0" presId="urn:microsoft.com/office/officeart/2005/8/layout/orgChart1"/>
    <dgm:cxn modelId="{8F55C5C4-0FDB-477E-861C-DAFAA03E60CE}" type="presParOf" srcId="{3BDC78A4-578E-424A-ADFE-7D59D0EABA3D}" destId="{6FBE0DBC-6BF1-41CA-92DC-01F7234187CD}" srcOrd="0" destOrd="0" presId="urn:microsoft.com/office/officeart/2005/8/layout/orgChart1"/>
    <dgm:cxn modelId="{C2763825-DC27-4980-AACE-C2F1482D0C2E}" type="presParOf" srcId="{3BDC78A4-578E-424A-ADFE-7D59D0EABA3D}" destId="{ED6CA46D-B22A-4D97-98FD-AE0406C333BE}" srcOrd="1" destOrd="0" presId="urn:microsoft.com/office/officeart/2005/8/layout/orgChart1"/>
    <dgm:cxn modelId="{CAF2C7F3-E3E6-46A3-B774-B789908F87CF}" type="presParOf" srcId="{EEBCC230-2D71-438A-9091-2B58AEEE58ED}" destId="{996E8A1C-B9FD-4F77-9DCD-82EB50E5C13E}" srcOrd="1" destOrd="0" presId="urn:microsoft.com/office/officeart/2005/8/layout/orgChart1"/>
    <dgm:cxn modelId="{D76B86F3-DC3F-45B3-8706-4879F50B63DF}" type="presParOf" srcId="{996E8A1C-B9FD-4F77-9DCD-82EB50E5C13E}" destId="{83A73A8C-3E96-4375-91B8-DE95D821559A}" srcOrd="0" destOrd="0" presId="urn:microsoft.com/office/officeart/2005/8/layout/orgChart1"/>
    <dgm:cxn modelId="{D5BCE4D0-FD63-4CEE-984F-57E78EDD73F5}" type="presParOf" srcId="{996E8A1C-B9FD-4F77-9DCD-82EB50E5C13E}" destId="{A25F6276-4ACB-4AFD-9F23-D87E67875AC2}" srcOrd="1" destOrd="0" presId="urn:microsoft.com/office/officeart/2005/8/layout/orgChart1"/>
    <dgm:cxn modelId="{D5325BB1-9F02-41F4-8136-2742A089D625}" type="presParOf" srcId="{A25F6276-4ACB-4AFD-9F23-D87E67875AC2}" destId="{833DBC6F-61B7-42FC-9482-869A72E1E59A}" srcOrd="0" destOrd="0" presId="urn:microsoft.com/office/officeart/2005/8/layout/orgChart1"/>
    <dgm:cxn modelId="{82D18075-F266-4B42-92D4-AF4A7596A528}" type="presParOf" srcId="{833DBC6F-61B7-42FC-9482-869A72E1E59A}" destId="{70ABEEBB-4B12-43DA-AF14-292DDF9CD87A}" srcOrd="0" destOrd="0" presId="urn:microsoft.com/office/officeart/2005/8/layout/orgChart1"/>
    <dgm:cxn modelId="{C3EE5EC1-7805-4AE5-A78A-5E1D12DA149A}" type="presParOf" srcId="{833DBC6F-61B7-42FC-9482-869A72E1E59A}" destId="{54E51CD7-8FFE-43DC-9216-C2C0C092B57B}" srcOrd="1" destOrd="0" presId="urn:microsoft.com/office/officeart/2005/8/layout/orgChart1"/>
    <dgm:cxn modelId="{2D748C80-6E9A-452E-9F8B-93031CA9CB16}" type="presParOf" srcId="{A25F6276-4ACB-4AFD-9F23-D87E67875AC2}" destId="{17D34FA0-CBF9-497E-B755-0E01F1CCF30E}" srcOrd="1" destOrd="0" presId="urn:microsoft.com/office/officeart/2005/8/layout/orgChart1"/>
    <dgm:cxn modelId="{D338A8AD-1FC7-4299-BF70-FF86BFE40FD3}" type="presParOf" srcId="{A25F6276-4ACB-4AFD-9F23-D87E67875AC2}" destId="{26DBE3AD-48C3-4F6F-B020-B90818936039}" srcOrd="2" destOrd="0" presId="urn:microsoft.com/office/officeart/2005/8/layout/orgChart1"/>
    <dgm:cxn modelId="{7242E566-47CF-43E6-B215-BC341132856D}" type="presParOf" srcId="{996E8A1C-B9FD-4F77-9DCD-82EB50E5C13E}" destId="{C59BBF40-FB55-46D4-9310-BC2D93565F59}" srcOrd="2" destOrd="0" presId="urn:microsoft.com/office/officeart/2005/8/layout/orgChart1"/>
    <dgm:cxn modelId="{453A90D7-5213-41CA-8F62-1BB69D451509}" type="presParOf" srcId="{996E8A1C-B9FD-4F77-9DCD-82EB50E5C13E}" destId="{0CD770AA-9E19-47FD-B593-652671AD4C57}" srcOrd="3" destOrd="0" presId="urn:microsoft.com/office/officeart/2005/8/layout/orgChart1"/>
    <dgm:cxn modelId="{01CA13E6-A348-4233-862F-299206AC4E43}" type="presParOf" srcId="{0CD770AA-9E19-47FD-B593-652671AD4C57}" destId="{119E354E-B011-49DA-AB11-CC79858002DD}" srcOrd="0" destOrd="0" presId="urn:microsoft.com/office/officeart/2005/8/layout/orgChart1"/>
    <dgm:cxn modelId="{853C6DC9-A820-4C76-A4CC-2E114573C251}" type="presParOf" srcId="{119E354E-B011-49DA-AB11-CC79858002DD}" destId="{72E44969-6DC7-49E7-A228-082F50BC4974}" srcOrd="0" destOrd="0" presId="urn:microsoft.com/office/officeart/2005/8/layout/orgChart1"/>
    <dgm:cxn modelId="{879EE10A-02A8-4205-A57F-977088E1D6F4}" type="presParOf" srcId="{119E354E-B011-49DA-AB11-CC79858002DD}" destId="{62568543-EDED-417B-B92D-4512F4BECE93}" srcOrd="1" destOrd="0" presId="urn:microsoft.com/office/officeart/2005/8/layout/orgChart1"/>
    <dgm:cxn modelId="{7E1EE73C-BDBE-497A-9250-FEAD38D6CDA0}" type="presParOf" srcId="{0CD770AA-9E19-47FD-B593-652671AD4C57}" destId="{9B1C812C-DBD2-4B61-AC8D-BCF2082AC7BB}" srcOrd="1" destOrd="0" presId="urn:microsoft.com/office/officeart/2005/8/layout/orgChart1"/>
    <dgm:cxn modelId="{E3090653-BAB2-49EF-AF60-2AE58B0BF889}" type="presParOf" srcId="{0CD770AA-9E19-47FD-B593-652671AD4C57}" destId="{7E25462A-872A-4BE3-8BE8-0CB35C512457}" srcOrd="2" destOrd="0" presId="urn:microsoft.com/office/officeart/2005/8/layout/orgChart1"/>
    <dgm:cxn modelId="{C5A3F9A1-BCF0-429E-8EED-1D0561DE397E}" type="presParOf" srcId="{996E8A1C-B9FD-4F77-9DCD-82EB50E5C13E}" destId="{0D443B7D-4EA7-484A-9A70-FCCDCA07999F}" srcOrd="4" destOrd="0" presId="urn:microsoft.com/office/officeart/2005/8/layout/orgChart1"/>
    <dgm:cxn modelId="{2279A409-6BB2-4F0D-A46F-4B1A063CF1E9}" type="presParOf" srcId="{996E8A1C-B9FD-4F77-9DCD-82EB50E5C13E}" destId="{729FB949-33A1-4B52-9173-A7B6113A0192}" srcOrd="5" destOrd="0" presId="urn:microsoft.com/office/officeart/2005/8/layout/orgChart1"/>
    <dgm:cxn modelId="{6F684DB7-FC5C-4113-BB43-5ECA431E9026}" type="presParOf" srcId="{729FB949-33A1-4B52-9173-A7B6113A0192}" destId="{5C2FF7B8-C788-4B11-942F-DD3AA5A44B9D}" srcOrd="0" destOrd="0" presId="urn:microsoft.com/office/officeart/2005/8/layout/orgChart1"/>
    <dgm:cxn modelId="{25EA9192-14BC-486C-B6E2-AB821901B883}" type="presParOf" srcId="{5C2FF7B8-C788-4B11-942F-DD3AA5A44B9D}" destId="{16FD45CA-BC05-469B-A9BE-A220FC3980D6}" srcOrd="0" destOrd="0" presId="urn:microsoft.com/office/officeart/2005/8/layout/orgChart1"/>
    <dgm:cxn modelId="{64ED7C98-03E3-468F-9BDD-21A4580A02E0}" type="presParOf" srcId="{5C2FF7B8-C788-4B11-942F-DD3AA5A44B9D}" destId="{AE4B84FE-2B77-4614-A0CD-FA772418CB9A}" srcOrd="1" destOrd="0" presId="urn:microsoft.com/office/officeart/2005/8/layout/orgChart1"/>
    <dgm:cxn modelId="{A4B163B7-B584-4EDF-B18E-3203ACDB1966}" type="presParOf" srcId="{729FB949-33A1-4B52-9173-A7B6113A0192}" destId="{A2E01E95-9BF3-437A-89A7-BD5BD27FE9C5}" srcOrd="1" destOrd="0" presId="urn:microsoft.com/office/officeart/2005/8/layout/orgChart1"/>
    <dgm:cxn modelId="{86C7AAF1-8779-4506-8AC6-091F923EDD52}" type="presParOf" srcId="{729FB949-33A1-4B52-9173-A7B6113A0192}" destId="{2867C846-06E1-4ED3-A4AE-6E59E608A41F}" srcOrd="2" destOrd="0" presId="urn:microsoft.com/office/officeart/2005/8/layout/orgChart1"/>
    <dgm:cxn modelId="{F061CDD8-45B3-4F69-A895-2BCF6232CAD2}" type="presParOf" srcId="{996E8A1C-B9FD-4F77-9DCD-82EB50E5C13E}" destId="{2BC0362C-ADAB-4DF3-8A46-0179F371EB67}" srcOrd="6" destOrd="0" presId="urn:microsoft.com/office/officeart/2005/8/layout/orgChart1"/>
    <dgm:cxn modelId="{E974B53C-5DDF-47FF-96BA-5D8332B1CC28}" type="presParOf" srcId="{996E8A1C-B9FD-4F77-9DCD-82EB50E5C13E}" destId="{11606816-528B-4A97-84C2-612CE0B5F9F3}" srcOrd="7" destOrd="0" presId="urn:microsoft.com/office/officeart/2005/8/layout/orgChart1"/>
    <dgm:cxn modelId="{0E4BB921-BDE0-46CD-8E94-894F9D1392D1}" type="presParOf" srcId="{11606816-528B-4A97-84C2-612CE0B5F9F3}" destId="{D16C8EF8-E4AD-4F41-B219-7ABED1C3C24F}" srcOrd="0" destOrd="0" presId="urn:microsoft.com/office/officeart/2005/8/layout/orgChart1"/>
    <dgm:cxn modelId="{6D64EEC9-6EC0-4AA0-96D0-1DBF88DF19C4}" type="presParOf" srcId="{D16C8EF8-E4AD-4F41-B219-7ABED1C3C24F}" destId="{5F06C70A-31B4-4BD3-8183-91EBC6C0574F}" srcOrd="0" destOrd="0" presId="urn:microsoft.com/office/officeart/2005/8/layout/orgChart1"/>
    <dgm:cxn modelId="{413C6E4C-3DF7-4687-BE4A-B0F5BC32CD89}" type="presParOf" srcId="{D16C8EF8-E4AD-4F41-B219-7ABED1C3C24F}" destId="{6C4F88F4-332B-4E78-A4A2-0DA0CA259DBB}" srcOrd="1" destOrd="0" presId="urn:microsoft.com/office/officeart/2005/8/layout/orgChart1"/>
    <dgm:cxn modelId="{9AE8799F-EA90-4024-B211-00DB038605AA}" type="presParOf" srcId="{11606816-528B-4A97-84C2-612CE0B5F9F3}" destId="{D332D292-BE5C-4BD9-96C5-B9145F1391E1}" srcOrd="1" destOrd="0" presId="urn:microsoft.com/office/officeart/2005/8/layout/orgChart1"/>
    <dgm:cxn modelId="{B39C38FD-E561-44FD-ABDE-3DF4DDCE28B6}" type="presParOf" srcId="{11606816-528B-4A97-84C2-612CE0B5F9F3}" destId="{20C6B9D5-F495-4532-B3DC-E0D71A5319B9}" srcOrd="2" destOrd="0" presId="urn:microsoft.com/office/officeart/2005/8/layout/orgChart1"/>
    <dgm:cxn modelId="{ADC9BDAC-D810-42FE-B59A-35B38725645C}" type="presParOf" srcId="{EEBCC230-2D71-438A-9091-2B58AEEE58ED}" destId="{75910CE5-FEBF-4D13-872A-54DFF55D3826}" srcOrd="2" destOrd="0" presId="urn:microsoft.com/office/officeart/2005/8/layout/orgChart1"/>
    <dgm:cxn modelId="{9205011A-1F30-44F0-A703-2FA502EBCE08}" type="presParOf" srcId="{FC9DDD01-970F-4DF8-B156-C120E3BB3467}" destId="{ADD06802-EAA1-4DE7-A35D-0AEC323CEE94}" srcOrd="12" destOrd="0" presId="urn:microsoft.com/office/officeart/2005/8/layout/orgChart1"/>
    <dgm:cxn modelId="{E731F48D-DFA9-4814-A2ED-95DEAD8C1869}" type="presParOf" srcId="{FC9DDD01-970F-4DF8-B156-C120E3BB3467}" destId="{FAFB2642-0F3A-4FAD-8C1B-C58E29DE2FDA}" srcOrd="13" destOrd="0" presId="urn:microsoft.com/office/officeart/2005/8/layout/orgChart1"/>
    <dgm:cxn modelId="{92D2190A-42E5-461D-9240-3FE3B10FC5FA}" type="presParOf" srcId="{FAFB2642-0F3A-4FAD-8C1B-C58E29DE2FDA}" destId="{CA8796AB-753C-4CFE-9904-B42872715ED6}" srcOrd="0" destOrd="0" presId="urn:microsoft.com/office/officeart/2005/8/layout/orgChart1"/>
    <dgm:cxn modelId="{93CADE83-DA4E-4FD3-BE2F-BD2E96CDF1D7}" type="presParOf" srcId="{CA8796AB-753C-4CFE-9904-B42872715ED6}" destId="{AE84F449-D9B9-4AB9-A42D-435E06CE539D}" srcOrd="0" destOrd="0" presId="urn:microsoft.com/office/officeart/2005/8/layout/orgChart1"/>
    <dgm:cxn modelId="{B7E3A7A9-126C-4836-BA32-7FDC719C7B7C}" type="presParOf" srcId="{CA8796AB-753C-4CFE-9904-B42872715ED6}" destId="{1D1E47F0-C381-4D1A-BEE9-E49293E66F8E}" srcOrd="1" destOrd="0" presId="urn:microsoft.com/office/officeart/2005/8/layout/orgChart1"/>
    <dgm:cxn modelId="{4F4F2424-8C61-4BF4-A935-BC38F9634830}" type="presParOf" srcId="{FAFB2642-0F3A-4FAD-8C1B-C58E29DE2FDA}" destId="{3314D4D5-BDA0-47BE-9D7B-8A20C167CE49}" srcOrd="1" destOrd="0" presId="urn:microsoft.com/office/officeart/2005/8/layout/orgChart1"/>
    <dgm:cxn modelId="{9F7D5C17-1DC3-45E4-B53C-DCEA1E7FD36F}" type="presParOf" srcId="{3314D4D5-BDA0-47BE-9D7B-8A20C167CE49}" destId="{A3DB874A-0A32-4351-92B1-6EFE8D2052B6}" srcOrd="0" destOrd="0" presId="urn:microsoft.com/office/officeart/2005/8/layout/orgChart1"/>
    <dgm:cxn modelId="{E240285C-AECC-4CCE-B8DA-7F3D4634E9B8}" type="presParOf" srcId="{3314D4D5-BDA0-47BE-9D7B-8A20C167CE49}" destId="{D596B6F3-E575-4BBC-80DB-36F23D261CA0}" srcOrd="1" destOrd="0" presId="urn:microsoft.com/office/officeart/2005/8/layout/orgChart1"/>
    <dgm:cxn modelId="{2D543FB0-9257-48D5-B677-326BF48A9207}" type="presParOf" srcId="{D596B6F3-E575-4BBC-80DB-36F23D261CA0}" destId="{CDA8E25E-5FB9-41C6-89CA-31857861B03D}" srcOrd="0" destOrd="0" presId="urn:microsoft.com/office/officeart/2005/8/layout/orgChart1"/>
    <dgm:cxn modelId="{D0C3A52C-FBA0-4821-9ADE-4833270C34FE}" type="presParOf" srcId="{CDA8E25E-5FB9-41C6-89CA-31857861B03D}" destId="{99A8B359-8CE1-4239-A6D9-D105591F5A10}" srcOrd="0" destOrd="0" presId="urn:microsoft.com/office/officeart/2005/8/layout/orgChart1"/>
    <dgm:cxn modelId="{1F55B4CB-05EE-47C3-ABB0-EA1509AE492B}" type="presParOf" srcId="{CDA8E25E-5FB9-41C6-89CA-31857861B03D}" destId="{EE84F68F-B6E2-4E33-8F66-8381B07C68BD}" srcOrd="1" destOrd="0" presId="urn:microsoft.com/office/officeart/2005/8/layout/orgChart1"/>
    <dgm:cxn modelId="{1AC7D770-BCAC-42B7-913C-AEB3CCE1D2A1}" type="presParOf" srcId="{D596B6F3-E575-4BBC-80DB-36F23D261CA0}" destId="{A2A3F5E8-3162-46D8-8572-809C692C0119}" srcOrd="1" destOrd="0" presId="urn:microsoft.com/office/officeart/2005/8/layout/orgChart1"/>
    <dgm:cxn modelId="{5F7076CE-87DD-4FC4-905E-BF84E1AB5D8E}" type="presParOf" srcId="{D596B6F3-E575-4BBC-80DB-36F23D261CA0}" destId="{42AA8EC6-C3D8-4BAF-95EB-3929A3124CCA}" srcOrd="2" destOrd="0" presId="urn:microsoft.com/office/officeart/2005/8/layout/orgChart1"/>
    <dgm:cxn modelId="{055A0703-7168-4863-A067-813410799BB2}" type="presParOf" srcId="{3314D4D5-BDA0-47BE-9D7B-8A20C167CE49}" destId="{17536F0B-4B39-4668-AB45-ACA3FD5BBDD3}" srcOrd="2" destOrd="0" presId="urn:microsoft.com/office/officeart/2005/8/layout/orgChart1"/>
    <dgm:cxn modelId="{3ADA95A8-B001-4F55-9594-4A9E0A239CA2}" type="presParOf" srcId="{3314D4D5-BDA0-47BE-9D7B-8A20C167CE49}" destId="{4AC7D67F-22F6-457D-8A4D-4784EB4428B0}" srcOrd="3" destOrd="0" presId="urn:microsoft.com/office/officeart/2005/8/layout/orgChart1"/>
    <dgm:cxn modelId="{A36201BC-1B6B-413E-8C4D-097DD22CEFB6}" type="presParOf" srcId="{4AC7D67F-22F6-457D-8A4D-4784EB4428B0}" destId="{E12B18B8-083F-4A08-9727-57C3BC657AB9}" srcOrd="0" destOrd="0" presId="urn:microsoft.com/office/officeart/2005/8/layout/orgChart1"/>
    <dgm:cxn modelId="{899EC25F-B794-4477-9ACA-DDAD15FF2BF9}" type="presParOf" srcId="{E12B18B8-083F-4A08-9727-57C3BC657AB9}" destId="{FC5253DB-D12A-4B10-A59B-3445F100EA37}" srcOrd="0" destOrd="0" presId="urn:microsoft.com/office/officeart/2005/8/layout/orgChart1"/>
    <dgm:cxn modelId="{29DDCC39-29C7-499A-A85C-08A5E780CB27}" type="presParOf" srcId="{E12B18B8-083F-4A08-9727-57C3BC657AB9}" destId="{41567DEB-2CAF-402F-B0F8-127BD708EF2D}" srcOrd="1" destOrd="0" presId="urn:microsoft.com/office/officeart/2005/8/layout/orgChart1"/>
    <dgm:cxn modelId="{355282AA-7E08-40B5-BB5B-4046F50353E5}" type="presParOf" srcId="{4AC7D67F-22F6-457D-8A4D-4784EB4428B0}" destId="{7FDE08D5-F687-4BB6-894F-9451D78B5B38}" srcOrd="1" destOrd="0" presId="urn:microsoft.com/office/officeart/2005/8/layout/orgChart1"/>
    <dgm:cxn modelId="{BB8A1C33-06D9-48D7-9E46-4ECA609E58DA}" type="presParOf" srcId="{4AC7D67F-22F6-457D-8A4D-4784EB4428B0}" destId="{51639E4B-53A3-45EE-A093-08439EE47B76}" srcOrd="2" destOrd="0" presId="urn:microsoft.com/office/officeart/2005/8/layout/orgChart1"/>
    <dgm:cxn modelId="{FEAF4DF0-05FD-4157-B3CC-D6B1529B03FE}" type="presParOf" srcId="{3314D4D5-BDA0-47BE-9D7B-8A20C167CE49}" destId="{DABF952D-051A-477D-A314-3B88EEC73EBF}" srcOrd="4" destOrd="0" presId="urn:microsoft.com/office/officeart/2005/8/layout/orgChart1"/>
    <dgm:cxn modelId="{6945D7CF-359E-4C2C-9C6E-30C4596EDF7F}" type="presParOf" srcId="{3314D4D5-BDA0-47BE-9D7B-8A20C167CE49}" destId="{673BA9F1-95C2-4DF4-ACE8-3F89CFA5275E}" srcOrd="5" destOrd="0" presId="urn:microsoft.com/office/officeart/2005/8/layout/orgChart1"/>
    <dgm:cxn modelId="{CE707108-AE1D-4B1F-A182-3310ACAC87E0}" type="presParOf" srcId="{673BA9F1-95C2-4DF4-ACE8-3F89CFA5275E}" destId="{C4FA632F-0647-4F58-BC8B-9731266F2C63}" srcOrd="0" destOrd="0" presId="urn:microsoft.com/office/officeart/2005/8/layout/orgChart1"/>
    <dgm:cxn modelId="{17384D97-AF1D-44F4-AA94-7D8D610E86B0}" type="presParOf" srcId="{C4FA632F-0647-4F58-BC8B-9731266F2C63}" destId="{7E67A929-5C5C-4283-A016-34C284017FD5}" srcOrd="0" destOrd="0" presId="urn:microsoft.com/office/officeart/2005/8/layout/orgChart1"/>
    <dgm:cxn modelId="{4CC24627-5FB6-4F35-87C5-9B20BF93AE4A}" type="presParOf" srcId="{C4FA632F-0647-4F58-BC8B-9731266F2C63}" destId="{21CC384E-242A-43C5-9F20-882B550A3344}" srcOrd="1" destOrd="0" presId="urn:microsoft.com/office/officeart/2005/8/layout/orgChart1"/>
    <dgm:cxn modelId="{0C7B3B2B-18AA-4E67-9801-863BD74200D8}" type="presParOf" srcId="{673BA9F1-95C2-4DF4-ACE8-3F89CFA5275E}" destId="{15E19792-BDBF-480B-89A6-AB08E6E622CF}" srcOrd="1" destOrd="0" presId="urn:microsoft.com/office/officeart/2005/8/layout/orgChart1"/>
    <dgm:cxn modelId="{69708447-DA24-4510-AEBC-99950A002A48}" type="presParOf" srcId="{673BA9F1-95C2-4DF4-ACE8-3F89CFA5275E}" destId="{EBC3701A-25E6-41A1-BAB1-35D06AC69B0A}" srcOrd="2" destOrd="0" presId="urn:microsoft.com/office/officeart/2005/8/layout/orgChart1"/>
    <dgm:cxn modelId="{BB7A82DC-AB2E-43E9-84DB-C3F86C069FED}" type="presParOf" srcId="{FAFB2642-0F3A-4FAD-8C1B-C58E29DE2FDA}" destId="{385EAAC9-7A16-40B0-9AAE-C44F7768DE49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Introduction to ‘Romeo and Juliet’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4001DED7-CAA9-4514-BA03-748C39458DE5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Context</a:t>
          </a:r>
        </a:p>
      </dgm:t>
    </dgm:pt>
    <dgm:pt modelId="{A9C34F63-06BA-40A0-B2FD-B70C18DC754B}" type="parTrans" cxnId="{4B739E0E-93EB-400C-A17B-C70A419CC826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3800F0A8-5884-4E7C-A123-CEB55463C4BB}" type="sibTrans" cxnId="{4B739E0E-93EB-400C-A17B-C70A419CC826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914D0B9F-FA52-4B72-868A-FBC103526FEB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Language 2</a:t>
          </a: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69ACC0EF-7A00-4141-9919-3D6766D263B4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Structure</a:t>
          </a:r>
        </a:p>
      </dgm:t>
    </dgm:pt>
    <dgm:pt modelId="{A4827805-4A57-4FDE-9BDE-F57C128F6F1F}" type="parTrans" cxnId="{2781F282-4BC1-4A71-8246-300009FE76C8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61024B97-0DEB-405A-A072-D0EB4C6C1BE5}" type="sibTrans" cxnId="{2781F282-4BC1-4A71-8246-300009FE76C8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0D924222-92DC-401D-B128-E49772CD5C01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Prologue</a:t>
          </a:r>
        </a:p>
      </dgm:t>
    </dgm:pt>
    <dgm:pt modelId="{920EC4D0-8F8E-4C55-9EC6-E71EA41AF13E}" type="parTrans" cxnId="{78CD69CE-4EB3-435D-BFFC-82B0E9A682C5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795696DF-3CBE-4446-93A4-126F73A527A3}" type="sibTrans" cxnId="{78CD69CE-4EB3-435D-BFFC-82B0E9A682C5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FABA4A36-4677-4E48-AFEE-9C5BA105FA23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Effects of dramatic irony</a:t>
          </a:r>
        </a:p>
      </dgm:t>
    </dgm:pt>
    <dgm:pt modelId="{27C11121-FCCA-4B10-A793-21F6883A2B3E}" type="parTrans" cxnId="{FE9726EF-6A97-4AD3-A56A-B71251DB1797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8C16C27B-100D-435C-A068-40103649064F}" type="sibTrans" cxnId="{FE9726EF-6A97-4AD3-A56A-B71251DB1797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4BE77738-F0C4-4728-BC02-C374BF908180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Effects of soliloquy</a:t>
          </a:r>
        </a:p>
      </dgm:t>
    </dgm:pt>
    <dgm:pt modelId="{E2748FE1-99E4-46E4-809B-BCD50BB0B3AA}" type="parTrans" cxnId="{D80C116F-F541-4D71-816F-7A56E7AF0C92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0D4E2BF7-B563-49B0-904E-B8EE07D97D92}" type="sibTrans" cxnId="{D80C116F-F541-4D71-816F-7A56E7AF0C92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CF12D951-5004-4BD2-8FDF-A88F922F0F9A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How is the theme of power presented in ‘Romeo and Juliet’?</a:t>
          </a:r>
        </a:p>
      </dgm:t>
    </dgm:pt>
    <dgm:pt modelId="{8988F6F6-F2D4-41D4-8365-E8D67DC61266}" type="parTrans" cxnId="{8969ED1A-A532-47E0-A809-C18AE53DBE5B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D022C765-7212-497A-9187-B1377150753B}" type="sibTrans" cxnId="{8969ED1A-A532-47E0-A809-C18AE53DBE5B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BA79D967-B31D-4DA4-AB25-53F01210C5E6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How have attitudes to power changed since Shakespeare’s time</a:t>
          </a:r>
        </a:p>
      </dgm:t>
    </dgm:pt>
    <dgm:pt modelId="{C12A2C49-BFE6-47FC-A140-F492AC97C143}" type="parTrans" cxnId="{0C1C8775-26A6-4FC6-BFD2-01007848340D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E1EE4173-CDE5-4E26-85BE-FC3F4A609F72}" type="sibTrans" cxnId="{0C1C8775-26A6-4FC6-BFD2-01007848340D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085E5541-8C6C-4E58-AC56-9CFC41CE3B2A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Key Skills 1</a:t>
          </a:r>
        </a:p>
      </dgm:t>
    </dgm:pt>
    <dgm:pt modelId="{2BD612FA-411C-4B4F-9787-A7D7CC6D8E3B}" type="parTrans" cxnId="{34697D7D-CA82-45F9-AE45-7B5E10CCC642}">
      <dgm:prSet/>
      <dgm:spPr/>
      <dgm:t>
        <a:bodyPr/>
        <a:lstStyle/>
        <a:p>
          <a:endParaRPr lang="en-GB" sz="2000"/>
        </a:p>
      </dgm:t>
    </dgm:pt>
    <dgm:pt modelId="{F3E9D740-E909-4A05-90CF-E56A296F8F55}" type="sibTrans" cxnId="{34697D7D-CA82-45F9-AE45-7B5E10CCC642}">
      <dgm:prSet/>
      <dgm:spPr/>
      <dgm:t>
        <a:bodyPr/>
        <a:lstStyle/>
        <a:p>
          <a:endParaRPr lang="en-GB" sz="2000"/>
        </a:p>
      </dgm:t>
    </dgm:pt>
    <dgm:pt modelId="{86DB857E-95D2-47D1-9BD1-53AE82A9DFB5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Annotating a text</a:t>
          </a:r>
        </a:p>
      </dgm:t>
    </dgm:pt>
    <dgm:pt modelId="{12478656-FF73-4C41-951A-04F6B28487EC}" type="parTrans" cxnId="{24F9BAEB-CC6B-4CC9-B397-EB8AFD6E997A}">
      <dgm:prSet/>
      <dgm:spPr/>
      <dgm:t>
        <a:bodyPr/>
        <a:lstStyle/>
        <a:p>
          <a:endParaRPr lang="en-GB" sz="2000"/>
        </a:p>
      </dgm:t>
    </dgm:pt>
    <dgm:pt modelId="{06128A59-AE0F-4AC8-9B6B-FAA98E1F635A}" type="sibTrans" cxnId="{24F9BAEB-CC6B-4CC9-B397-EB8AFD6E997A}">
      <dgm:prSet/>
      <dgm:spPr/>
      <dgm:t>
        <a:bodyPr/>
        <a:lstStyle/>
        <a:p>
          <a:endParaRPr lang="en-GB" sz="2000"/>
        </a:p>
      </dgm:t>
    </dgm:pt>
    <dgm:pt modelId="{C3C12EC8-F11C-47F9-A08F-8EC972623A86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Identifying a writer’s methods</a:t>
          </a:r>
        </a:p>
      </dgm:t>
    </dgm:pt>
    <dgm:pt modelId="{9FB547A5-3247-4CEC-A010-735FEC0C8EA3}" type="parTrans" cxnId="{67B8A384-62F3-45D3-B83D-594B9690F60F}">
      <dgm:prSet/>
      <dgm:spPr/>
      <dgm:t>
        <a:bodyPr/>
        <a:lstStyle/>
        <a:p>
          <a:endParaRPr lang="en-GB" sz="2000"/>
        </a:p>
      </dgm:t>
    </dgm:pt>
    <dgm:pt modelId="{20350428-E781-464A-8CBD-F8F803E1F1BA}" type="sibTrans" cxnId="{67B8A384-62F3-45D3-B83D-594B9690F60F}">
      <dgm:prSet/>
      <dgm:spPr/>
      <dgm:t>
        <a:bodyPr/>
        <a:lstStyle/>
        <a:p>
          <a:endParaRPr lang="en-GB" sz="2000"/>
        </a:p>
      </dgm:t>
    </dgm:pt>
    <dgm:pt modelId="{B58E7AE7-C20E-4C79-AEF0-55C3BEAD40C1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Language 1</a:t>
          </a:r>
        </a:p>
      </dgm:t>
    </dgm:pt>
    <dgm:pt modelId="{63B38F9B-4F9C-4C36-9007-BF6E57FEFC8C}" type="parTrans" cxnId="{BA7DC305-435C-4625-AF5F-0443778E5840}">
      <dgm:prSet/>
      <dgm:spPr/>
      <dgm:t>
        <a:bodyPr/>
        <a:lstStyle/>
        <a:p>
          <a:endParaRPr lang="en-GB" sz="2000"/>
        </a:p>
      </dgm:t>
    </dgm:pt>
    <dgm:pt modelId="{82D2B4F5-5FC6-4DCC-BD76-9296A581E9C4}" type="sibTrans" cxnId="{BA7DC305-435C-4625-AF5F-0443778E5840}">
      <dgm:prSet/>
      <dgm:spPr/>
      <dgm:t>
        <a:bodyPr/>
        <a:lstStyle/>
        <a:p>
          <a:endParaRPr lang="en-GB" sz="2000"/>
        </a:p>
      </dgm:t>
    </dgm:pt>
    <dgm:pt modelId="{7978BEEC-4035-4B8E-9CC5-A75E34D4E375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Analytical Writing</a:t>
          </a:r>
        </a:p>
      </dgm:t>
    </dgm:pt>
    <dgm:pt modelId="{2FBE23C9-647F-40F0-A219-D9148C5C6D71}" type="parTrans" cxnId="{430CB9B9-52D6-4F83-8283-AE975207F4BB}">
      <dgm:prSet/>
      <dgm:spPr/>
      <dgm:t>
        <a:bodyPr/>
        <a:lstStyle/>
        <a:p>
          <a:endParaRPr lang="en-GB" sz="2000"/>
        </a:p>
      </dgm:t>
    </dgm:pt>
    <dgm:pt modelId="{7469833E-1709-4FC8-9C60-BF920A5B72A5}" type="sibTrans" cxnId="{430CB9B9-52D6-4F83-8283-AE975207F4BB}">
      <dgm:prSet/>
      <dgm:spPr/>
      <dgm:t>
        <a:bodyPr/>
        <a:lstStyle/>
        <a:p>
          <a:endParaRPr lang="en-GB" sz="2000"/>
        </a:p>
      </dgm:t>
    </dgm:pt>
    <dgm:pt modelId="{9E5B0A96-F1E0-4ED7-A00F-EB0B97D9F47F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Writing full WHAT/HOW/WHY paragraphs</a:t>
          </a:r>
        </a:p>
      </dgm:t>
    </dgm:pt>
    <dgm:pt modelId="{253E1FB6-6B89-4B84-95DD-F34A003223F5}" type="parTrans" cxnId="{5C6D8152-90BB-4A78-BE31-59D5FD9DDE1E}">
      <dgm:prSet/>
      <dgm:spPr/>
      <dgm:t>
        <a:bodyPr/>
        <a:lstStyle/>
        <a:p>
          <a:endParaRPr lang="en-GB" sz="2000"/>
        </a:p>
      </dgm:t>
    </dgm:pt>
    <dgm:pt modelId="{ED8E0323-B8D8-4E85-8F51-4079F6ED53DB}" type="sibTrans" cxnId="{5C6D8152-90BB-4A78-BE31-59D5FD9DDE1E}">
      <dgm:prSet/>
      <dgm:spPr/>
      <dgm:t>
        <a:bodyPr/>
        <a:lstStyle/>
        <a:p>
          <a:endParaRPr lang="en-GB" sz="2000"/>
        </a:p>
      </dgm:t>
    </dgm:pt>
    <dgm:pt modelId="{A02340FD-E578-40D4-89D4-756C0645D99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Extracting explicit information</a:t>
          </a:r>
        </a:p>
      </dgm:t>
    </dgm:pt>
    <dgm:pt modelId="{6D4E56A6-D0C2-4DAB-B37D-E2B3B33D5A39}" type="parTrans" cxnId="{308D81D1-8ADB-4B07-AD8F-8A5929B38800}">
      <dgm:prSet/>
      <dgm:spPr/>
      <dgm:t>
        <a:bodyPr/>
        <a:lstStyle/>
        <a:p>
          <a:endParaRPr lang="en-GB"/>
        </a:p>
      </dgm:t>
    </dgm:pt>
    <dgm:pt modelId="{08B43322-B25E-411B-B73F-25827C037977}" type="sibTrans" cxnId="{308D81D1-8ADB-4B07-AD8F-8A5929B38800}">
      <dgm:prSet/>
      <dgm:spPr/>
      <dgm:t>
        <a:bodyPr/>
        <a:lstStyle/>
        <a:p>
          <a:endParaRPr lang="en-GB"/>
        </a:p>
      </dgm:t>
    </dgm:pt>
    <dgm:pt modelId="{16E7858D-0C4C-4B31-8150-AAC0B1D464B7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Extracting implicit information</a:t>
          </a:r>
        </a:p>
      </dgm:t>
    </dgm:pt>
    <dgm:pt modelId="{78C7D69F-078E-421A-9700-04B7403570E5}" type="parTrans" cxnId="{91F4D632-C759-4B9E-92D4-9861AD4E94D1}">
      <dgm:prSet/>
      <dgm:spPr/>
      <dgm:t>
        <a:bodyPr/>
        <a:lstStyle/>
        <a:p>
          <a:endParaRPr lang="en-GB"/>
        </a:p>
      </dgm:t>
    </dgm:pt>
    <dgm:pt modelId="{413EB944-216C-40AC-A41E-0E5C8C46D0F9}" type="sibTrans" cxnId="{91F4D632-C759-4B9E-92D4-9861AD4E94D1}">
      <dgm:prSet/>
      <dgm:spPr/>
      <dgm:t>
        <a:bodyPr/>
        <a:lstStyle/>
        <a:p>
          <a:endParaRPr lang="en-GB"/>
        </a:p>
      </dgm:t>
    </dgm:pt>
    <dgm:pt modelId="{45116ED6-98E8-424A-AA81-6F06ECBAB3F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Making inferences/drawing conclusions</a:t>
          </a:r>
        </a:p>
      </dgm:t>
    </dgm:pt>
    <dgm:pt modelId="{A57FE938-7179-4D2E-BF1E-5451732CB5BA}" type="parTrans" cxnId="{157C0674-2E31-4D92-BF11-09EE79709527}">
      <dgm:prSet/>
      <dgm:spPr/>
      <dgm:t>
        <a:bodyPr/>
        <a:lstStyle/>
        <a:p>
          <a:endParaRPr lang="en-GB"/>
        </a:p>
      </dgm:t>
    </dgm:pt>
    <dgm:pt modelId="{F9F6512E-A38E-48F2-BC2D-F851D6FB607F}" type="sibTrans" cxnId="{157C0674-2E31-4D92-BF11-09EE79709527}">
      <dgm:prSet/>
      <dgm:spPr/>
      <dgm:t>
        <a:bodyPr/>
        <a:lstStyle/>
        <a:p>
          <a:endParaRPr lang="en-GB"/>
        </a:p>
      </dgm:t>
    </dgm:pt>
    <dgm:pt modelId="{E8BDD8FC-64D9-4B8C-91DF-0361C50DED8F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Key Skills 2 </a:t>
          </a:r>
        </a:p>
      </dgm:t>
    </dgm:pt>
    <dgm:pt modelId="{74D662BE-0FB0-4E40-89E9-28C0D5D8D4EC}" type="parTrans" cxnId="{A78D2E46-6F9F-4034-90BB-0CDE780987D2}">
      <dgm:prSet/>
      <dgm:spPr/>
      <dgm:t>
        <a:bodyPr/>
        <a:lstStyle/>
        <a:p>
          <a:endParaRPr lang="en-GB"/>
        </a:p>
      </dgm:t>
    </dgm:pt>
    <dgm:pt modelId="{E8B92DF2-67E9-4571-AA09-82E0E4E68728}" type="sibTrans" cxnId="{A78D2E46-6F9F-4034-90BB-0CDE780987D2}">
      <dgm:prSet/>
      <dgm:spPr/>
      <dgm:t>
        <a:bodyPr/>
        <a:lstStyle/>
        <a:p>
          <a:endParaRPr lang="en-GB"/>
        </a:p>
      </dgm:t>
    </dgm:pt>
    <dgm:pt modelId="{96273E88-6A13-40A3-92BC-9A57B5CE1909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Making references and selecting quotations</a:t>
          </a:r>
        </a:p>
      </dgm:t>
    </dgm:pt>
    <dgm:pt modelId="{3E3C30F7-3797-4A53-8B54-26685E5FF094}" type="parTrans" cxnId="{B0E34A59-6025-4756-B94D-F97B80FA321F}">
      <dgm:prSet/>
      <dgm:spPr/>
      <dgm:t>
        <a:bodyPr/>
        <a:lstStyle/>
        <a:p>
          <a:endParaRPr lang="en-GB"/>
        </a:p>
      </dgm:t>
    </dgm:pt>
    <dgm:pt modelId="{347F1A65-148A-4FEE-BBC4-CE134AC113A9}" type="sibTrans" cxnId="{B0E34A59-6025-4756-B94D-F97B80FA321F}">
      <dgm:prSet/>
      <dgm:spPr/>
      <dgm:t>
        <a:bodyPr/>
        <a:lstStyle/>
        <a:p>
          <a:endParaRPr lang="en-GB"/>
        </a:p>
      </dgm:t>
    </dgm:pt>
    <dgm:pt modelId="{D81D49EC-857C-41B4-AA85-70CBD655AC60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Explaining the effects of language/methods</a:t>
          </a:r>
        </a:p>
      </dgm:t>
    </dgm:pt>
    <dgm:pt modelId="{CCDC6C78-2E6B-436B-9DC4-16DA6FAEE35D}" type="parTrans" cxnId="{6C4DE4B0-D4D5-4CCF-90F2-E63E19227861}">
      <dgm:prSet/>
      <dgm:spPr/>
      <dgm:t>
        <a:bodyPr/>
        <a:lstStyle/>
        <a:p>
          <a:endParaRPr lang="en-GB"/>
        </a:p>
      </dgm:t>
    </dgm:pt>
    <dgm:pt modelId="{B504E279-DEB5-4AB3-9057-2AC88D844772}" type="sibTrans" cxnId="{6C4DE4B0-D4D5-4CCF-90F2-E63E19227861}">
      <dgm:prSet/>
      <dgm:spPr/>
      <dgm:t>
        <a:bodyPr/>
        <a:lstStyle/>
        <a:p>
          <a:endParaRPr lang="en-GB"/>
        </a:p>
      </dgm:t>
    </dgm:pt>
    <dgm:pt modelId="{C0DF631B-C15E-47E5-A3F8-96B00D7697CE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Effects of sequence of ideas</a:t>
          </a:r>
        </a:p>
      </dgm:t>
    </dgm:pt>
    <dgm:pt modelId="{0283F5EE-04EA-4F2C-8065-7D7FAB8BA5AB}" type="parTrans" cxnId="{96B82C42-30A8-4D4F-B332-DC60413AC345}">
      <dgm:prSet/>
      <dgm:spPr/>
      <dgm:t>
        <a:bodyPr/>
        <a:lstStyle/>
        <a:p>
          <a:endParaRPr lang="en-GB"/>
        </a:p>
      </dgm:t>
    </dgm:pt>
    <dgm:pt modelId="{A2CA428A-FBAB-45A0-86FB-667FE869DD15}" type="sibTrans" cxnId="{96B82C42-30A8-4D4F-B332-DC60413AC345}">
      <dgm:prSet/>
      <dgm:spPr/>
      <dgm:t>
        <a:bodyPr/>
        <a:lstStyle/>
        <a:p>
          <a:endParaRPr lang="en-GB"/>
        </a:p>
      </dgm:t>
    </dgm:pt>
    <dgm:pt modelId="{2457BA0A-1353-4BD3-BF43-5A3DCF14A1FC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Effects of character as device (foil)</a:t>
          </a:r>
        </a:p>
      </dgm:t>
    </dgm:pt>
    <dgm:pt modelId="{EA271A27-74A6-46F1-BB9B-2DC8401750E0}" type="parTrans" cxnId="{9FEE35A0-3EE2-4220-B535-F45C3162CA17}">
      <dgm:prSet/>
      <dgm:spPr/>
      <dgm:t>
        <a:bodyPr/>
        <a:lstStyle/>
        <a:p>
          <a:endParaRPr lang="en-GB"/>
        </a:p>
      </dgm:t>
    </dgm:pt>
    <dgm:pt modelId="{43142F53-A645-4BCB-9E9B-80456295920E}" type="sibTrans" cxnId="{9FEE35A0-3EE2-4220-B535-F45C3162CA17}">
      <dgm:prSet/>
      <dgm:spPr/>
      <dgm:t>
        <a:bodyPr/>
        <a:lstStyle/>
        <a:p>
          <a:endParaRPr lang="en-GB"/>
        </a:p>
      </dgm:t>
    </dgm:pt>
    <dgm:pt modelId="{406D8197-18BA-4BCA-A374-094955411C17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Effects of character change</a:t>
          </a:r>
        </a:p>
      </dgm:t>
    </dgm:pt>
    <dgm:pt modelId="{287352F5-3DEC-4491-AA4C-678D192922AA}" type="parTrans" cxnId="{E025B3FA-68F6-42E8-8823-2B4814EC3553}">
      <dgm:prSet/>
      <dgm:spPr/>
      <dgm:t>
        <a:bodyPr/>
        <a:lstStyle/>
        <a:p>
          <a:endParaRPr lang="en-GB"/>
        </a:p>
      </dgm:t>
    </dgm:pt>
    <dgm:pt modelId="{72BB27F3-BB34-4F7E-AF81-BCB1A95279B5}" type="sibTrans" cxnId="{E025B3FA-68F6-42E8-8823-2B4814EC3553}">
      <dgm:prSet/>
      <dgm:spPr/>
      <dgm:t>
        <a:bodyPr/>
        <a:lstStyle/>
        <a:p>
          <a:endParaRPr lang="en-GB"/>
        </a:p>
      </dgm:t>
    </dgm:pt>
    <dgm:pt modelId="{3AA978AE-5E4E-43DD-BA13-E1F459506A84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Effects of motifs</a:t>
          </a:r>
        </a:p>
      </dgm:t>
    </dgm:pt>
    <dgm:pt modelId="{373C11B4-C88B-4BE7-B321-4108C22DDE92}" type="parTrans" cxnId="{DD32CB26-CEEE-47C2-AEDE-6C9FBDC7FE04}">
      <dgm:prSet/>
      <dgm:spPr/>
      <dgm:t>
        <a:bodyPr/>
        <a:lstStyle/>
        <a:p>
          <a:endParaRPr lang="en-GB"/>
        </a:p>
      </dgm:t>
    </dgm:pt>
    <dgm:pt modelId="{1364099D-BBDD-4782-B7F6-321F05845C82}" type="sibTrans" cxnId="{DD32CB26-CEEE-47C2-AEDE-6C9FBDC7FE04}">
      <dgm:prSet/>
      <dgm:spPr/>
      <dgm:t>
        <a:bodyPr/>
        <a:lstStyle/>
        <a:p>
          <a:endParaRPr lang="en-GB"/>
        </a:p>
      </dgm:t>
    </dgm:pt>
    <dgm:pt modelId="{78B7557C-6A4D-4B65-B09C-26DBB165EF33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Effects of semantic fields</a:t>
          </a:r>
        </a:p>
      </dgm:t>
    </dgm:pt>
    <dgm:pt modelId="{1454C26A-4BDD-490D-B360-60C7CBAFF85C}" type="parTrans" cxnId="{0C8C5B11-65E2-4554-B4F1-6AF9EA3B64DB}">
      <dgm:prSet/>
      <dgm:spPr/>
      <dgm:t>
        <a:bodyPr/>
        <a:lstStyle/>
        <a:p>
          <a:endParaRPr lang="en-GB"/>
        </a:p>
      </dgm:t>
    </dgm:pt>
    <dgm:pt modelId="{60599F29-F6A9-476C-93E4-CA791547D04F}" type="sibTrans" cxnId="{0C8C5B11-65E2-4554-B4F1-6AF9EA3B64DB}">
      <dgm:prSet/>
      <dgm:spPr/>
      <dgm:t>
        <a:bodyPr/>
        <a:lstStyle/>
        <a:p>
          <a:endParaRPr lang="en-GB"/>
        </a:p>
      </dgm:t>
    </dgm:pt>
    <dgm:pt modelId="{0654F995-243C-41C1-81D7-FB8AA5305F62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Creating a thesis/argument</a:t>
          </a:r>
        </a:p>
      </dgm:t>
    </dgm:pt>
    <dgm:pt modelId="{03B71F18-460F-4A4A-BA4C-17FBB05988AF}" type="parTrans" cxnId="{F0A68F0C-C8F2-48CE-9808-A01ED3CF7FC0}">
      <dgm:prSet/>
      <dgm:spPr/>
      <dgm:t>
        <a:bodyPr/>
        <a:lstStyle/>
        <a:p>
          <a:endParaRPr lang="en-GB"/>
        </a:p>
      </dgm:t>
    </dgm:pt>
    <dgm:pt modelId="{758F5921-C4B0-4F77-8A3D-F2FD3F9E975A}" type="sibTrans" cxnId="{F0A68F0C-C8F2-48CE-9808-A01ED3CF7FC0}">
      <dgm:prSet/>
      <dgm:spPr/>
      <dgm:t>
        <a:bodyPr/>
        <a:lstStyle/>
        <a:p>
          <a:endParaRPr lang="en-GB"/>
        </a:p>
      </dgm:t>
    </dgm:pt>
    <dgm:pt modelId="{549E702E-095F-4E09-997C-09C278029F10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Writing an introduction</a:t>
          </a:r>
        </a:p>
      </dgm:t>
    </dgm:pt>
    <dgm:pt modelId="{0C2CA9D0-0D95-4C39-A132-C72D646F222B}" type="parTrans" cxnId="{AB1598D1-C5B2-4EC6-99FC-47DC5CEE0033}">
      <dgm:prSet/>
      <dgm:spPr/>
      <dgm:t>
        <a:bodyPr/>
        <a:lstStyle/>
        <a:p>
          <a:endParaRPr lang="en-GB"/>
        </a:p>
      </dgm:t>
    </dgm:pt>
    <dgm:pt modelId="{1A24296E-695A-49F5-BF58-BFC2DE12C451}" type="sibTrans" cxnId="{AB1598D1-C5B2-4EC6-99FC-47DC5CEE0033}">
      <dgm:prSet/>
      <dgm:spPr/>
      <dgm:t>
        <a:bodyPr/>
        <a:lstStyle/>
        <a:p>
          <a:endParaRPr lang="en-GB"/>
        </a:p>
      </dgm:t>
    </dgm:pt>
    <dgm:pt modelId="{69F2F77A-55F8-47F4-A777-0F8CC202D877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Conventions of Shakespearean Tragedy</a:t>
          </a:r>
        </a:p>
      </dgm:t>
    </dgm:pt>
    <dgm:pt modelId="{E590395F-AB5B-4DF8-834F-A91144BA0C84}" type="parTrans" cxnId="{6691CC29-2315-4658-A48D-4B8D56C8DADA}">
      <dgm:prSet/>
      <dgm:spPr/>
      <dgm:t>
        <a:bodyPr/>
        <a:lstStyle/>
        <a:p>
          <a:endParaRPr lang="en-GB"/>
        </a:p>
      </dgm:t>
    </dgm:pt>
    <dgm:pt modelId="{B6CF6185-D08A-4EC7-8FE3-220FF88DE091}" type="sibTrans" cxnId="{6691CC29-2315-4658-A48D-4B8D56C8DADA}">
      <dgm:prSet/>
      <dgm:spPr/>
      <dgm:t>
        <a:bodyPr/>
        <a:lstStyle/>
        <a:p>
          <a:endParaRPr lang="en-GB"/>
        </a:p>
      </dgm:t>
    </dgm:pt>
    <dgm:pt modelId="{FACB7D54-45A0-45D4-AEB3-7BD4E31B2BC1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Know and recall characters of the play</a:t>
          </a:r>
        </a:p>
      </dgm:t>
    </dgm:pt>
    <dgm:pt modelId="{4FE24EFD-6230-43AE-9199-488834478EA5}" type="parTrans" cxnId="{71D1BA57-F07D-4058-B76D-30912F8FBB7F}">
      <dgm:prSet/>
      <dgm:spPr/>
      <dgm:t>
        <a:bodyPr/>
        <a:lstStyle/>
        <a:p>
          <a:endParaRPr lang="en-GB"/>
        </a:p>
      </dgm:t>
    </dgm:pt>
    <dgm:pt modelId="{06C491A4-8D3A-4A82-9D0F-C6B34C1894F2}" type="sibTrans" cxnId="{71D1BA57-F07D-4058-B76D-30912F8FBB7F}">
      <dgm:prSet/>
      <dgm:spPr/>
      <dgm:t>
        <a:bodyPr/>
        <a:lstStyle/>
        <a:p>
          <a:endParaRPr lang="en-GB"/>
        </a:p>
      </dgm:t>
    </dgm:pt>
    <dgm:pt modelId="{78A08112-0E6E-4B93-819B-944C4AF378D9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Know and recall the play’s plot</a:t>
          </a:r>
        </a:p>
      </dgm:t>
    </dgm:pt>
    <dgm:pt modelId="{DC925A82-4D74-45C4-9C47-739B0BC12F44}" type="parTrans" cxnId="{4E71BC63-DA26-446E-8E1B-7F6F4066CDB5}">
      <dgm:prSet/>
      <dgm:spPr/>
      <dgm:t>
        <a:bodyPr/>
        <a:lstStyle/>
        <a:p>
          <a:endParaRPr lang="en-GB"/>
        </a:p>
      </dgm:t>
    </dgm:pt>
    <dgm:pt modelId="{0832B0E4-A2BD-4A13-ADFC-A98DC1829F30}" type="sibTrans" cxnId="{4E71BC63-DA26-446E-8E1B-7F6F4066CDB5}">
      <dgm:prSet/>
      <dgm:spPr/>
      <dgm:t>
        <a:bodyPr/>
        <a:lstStyle/>
        <a:p>
          <a:endParaRPr lang="en-GB"/>
        </a:p>
      </dgm:t>
    </dgm:pt>
    <dgm:pt modelId="{05A56613-1F1E-421C-A701-6C97AA7F7F60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Know and recall key themes in the play</a:t>
          </a:r>
        </a:p>
      </dgm:t>
    </dgm:pt>
    <dgm:pt modelId="{4A0F5C48-1D25-4BA4-8AF6-243DFCD78BE2}" type="parTrans" cxnId="{E7F59DAF-7611-4DCB-B392-A0617FAD86E8}">
      <dgm:prSet/>
      <dgm:spPr/>
      <dgm:t>
        <a:bodyPr/>
        <a:lstStyle/>
        <a:p>
          <a:endParaRPr lang="en-GB"/>
        </a:p>
      </dgm:t>
    </dgm:pt>
    <dgm:pt modelId="{D91AF512-C9D4-44B5-BE96-54BF629DCAFE}" type="sibTrans" cxnId="{E7F59DAF-7611-4DCB-B392-A0617FAD86E8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9B51D3AE-3F59-4ECA-8175-9AED895F1D43}" type="pres">
      <dgm:prSet presAssocID="{A9C34F63-06BA-40A0-B2FD-B70C18DC754B}" presName="Name37" presStyleLbl="parChTrans1D2" presStyleIdx="0" presStyleCnt="7"/>
      <dgm:spPr/>
    </dgm:pt>
    <dgm:pt modelId="{C4C2C230-9261-4DCF-83A6-CEA632DBF4CC}" type="pres">
      <dgm:prSet presAssocID="{4001DED7-CAA9-4514-BA03-748C39458DE5}" presName="hierRoot2" presStyleCnt="0">
        <dgm:presLayoutVars>
          <dgm:hierBranch val="init"/>
        </dgm:presLayoutVars>
      </dgm:prSet>
      <dgm:spPr/>
    </dgm:pt>
    <dgm:pt modelId="{AD50DDD6-1750-46E1-BAF0-9C4D34C7306D}" type="pres">
      <dgm:prSet presAssocID="{4001DED7-CAA9-4514-BA03-748C39458DE5}" presName="rootComposite" presStyleCnt="0"/>
      <dgm:spPr/>
    </dgm:pt>
    <dgm:pt modelId="{4AACEB42-308F-459C-955A-24E5BF3A9E62}" type="pres">
      <dgm:prSet presAssocID="{4001DED7-CAA9-4514-BA03-748C39458DE5}" presName="rootText" presStyleLbl="node2" presStyleIdx="0" presStyleCnt="7">
        <dgm:presLayoutVars>
          <dgm:chPref val="3"/>
        </dgm:presLayoutVars>
      </dgm:prSet>
      <dgm:spPr/>
    </dgm:pt>
    <dgm:pt modelId="{D75A58BE-2C78-497A-AC8A-1BC58E34D08D}" type="pres">
      <dgm:prSet presAssocID="{4001DED7-CAA9-4514-BA03-748C39458DE5}" presName="rootConnector" presStyleLbl="node2" presStyleIdx="0" presStyleCnt="7"/>
      <dgm:spPr/>
    </dgm:pt>
    <dgm:pt modelId="{75D87A8A-FA5F-49A6-BA5A-30AD5B886E4E}" type="pres">
      <dgm:prSet presAssocID="{4001DED7-CAA9-4514-BA03-748C39458DE5}" presName="hierChild4" presStyleCnt="0"/>
      <dgm:spPr/>
    </dgm:pt>
    <dgm:pt modelId="{A71D40DB-5B54-4F62-8ADD-EAB66632ADEE}" type="pres">
      <dgm:prSet presAssocID="{8988F6F6-F2D4-41D4-8365-E8D67DC61266}" presName="Name37" presStyleLbl="parChTrans1D3" presStyleIdx="0" presStyleCnt="24"/>
      <dgm:spPr/>
    </dgm:pt>
    <dgm:pt modelId="{A044EB56-EC84-4E07-8657-9C2697EBFB0B}" type="pres">
      <dgm:prSet presAssocID="{CF12D951-5004-4BD2-8FDF-A88F922F0F9A}" presName="hierRoot2" presStyleCnt="0">
        <dgm:presLayoutVars>
          <dgm:hierBranch val="init"/>
        </dgm:presLayoutVars>
      </dgm:prSet>
      <dgm:spPr/>
    </dgm:pt>
    <dgm:pt modelId="{A3A15930-56D2-42C2-9116-9F7268FAFA27}" type="pres">
      <dgm:prSet presAssocID="{CF12D951-5004-4BD2-8FDF-A88F922F0F9A}" presName="rootComposite" presStyleCnt="0"/>
      <dgm:spPr/>
    </dgm:pt>
    <dgm:pt modelId="{337053C6-D7B2-45F9-B451-538BEDF3D36B}" type="pres">
      <dgm:prSet presAssocID="{CF12D951-5004-4BD2-8FDF-A88F922F0F9A}" presName="rootText" presStyleLbl="node3" presStyleIdx="0" presStyleCnt="24">
        <dgm:presLayoutVars>
          <dgm:chPref val="3"/>
        </dgm:presLayoutVars>
      </dgm:prSet>
      <dgm:spPr/>
    </dgm:pt>
    <dgm:pt modelId="{F73B5359-3C6A-4427-A9D8-2F56BD63D69A}" type="pres">
      <dgm:prSet presAssocID="{CF12D951-5004-4BD2-8FDF-A88F922F0F9A}" presName="rootConnector" presStyleLbl="node3" presStyleIdx="0" presStyleCnt="24"/>
      <dgm:spPr/>
    </dgm:pt>
    <dgm:pt modelId="{C25EEF71-8E52-4760-99FB-98D2E765D94D}" type="pres">
      <dgm:prSet presAssocID="{CF12D951-5004-4BD2-8FDF-A88F922F0F9A}" presName="hierChild4" presStyleCnt="0"/>
      <dgm:spPr/>
    </dgm:pt>
    <dgm:pt modelId="{AFE4B9B4-BBEC-430E-9210-1649E0D0D3CB}" type="pres">
      <dgm:prSet presAssocID="{CF12D951-5004-4BD2-8FDF-A88F922F0F9A}" presName="hierChild5" presStyleCnt="0"/>
      <dgm:spPr/>
    </dgm:pt>
    <dgm:pt modelId="{CDCD0323-A13F-44A2-8770-703B1843D3A7}" type="pres">
      <dgm:prSet presAssocID="{C12A2C49-BFE6-47FC-A140-F492AC97C143}" presName="Name37" presStyleLbl="parChTrans1D3" presStyleIdx="1" presStyleCnt="24"/>
      <dgm:spPr/>
    </dgm:pt>
    <dgm:pt modelId="{FE3020D1-789E-4090-A356-7072FEA2B3CE}" type="pres">
      <dgm:prSet presAssocID="{BA79D967-B31D-4DA4-AB25-53F01210C5E6}" presName="hierRoot2" presStyleCnt="0">
        <dgm:presLayoutVars>
          <dgm:hierBranch val="init"/>
        </dgm:presLayoutVars>
      </dgm:prSet>
      <dgm:spPr/>
    </dgm:pt>
    <dgm:pt modelId="{C5F6740C-9263-41AB-8055-9A1680F0D9BE}" type="pres">
      <dgm:prSet presAssocID="{BA79D967-B31D-4DA4-AB25-53F01210C5E6}" presName="rootComposite" presStyleCnt="0"/>
      <dgm:spPr/>
    </dgm:pt>
    <dgm:pt modelId="{907791FD-DDF0-4C88-A9AB-B04483412C06}" type="pres">
      <dgm:prSet presAssocID="{BA79D967-B31D-4DA4-AB25-53F01210C5E6}" presName="rootText" presStyleLbl="node3" presStyleIdx="1" presStyleCnt="24">
        <dgm:presLayoutVars>
          <dgm:chPref val="3"/>
        </dgm:presLayoutVars>
      </dgm:prSet>
      <dgm:spPr/>
    </dgm:pt>
    <dgm:pt modelId="{0BC92007-C788-4AE9-B6ED-681853F3E6FA}" type="pres">
      <dgm:prSet presAssocID="{BA79D967-B31D-4DA4-AB25-53F01210C5E6}" presName="rootConnector" presStyleLbl="node3" presStyleIdx="1" presStyleCnt="24"/>
      <dgm:spPr/>
    </dgm:pt>
    <dgm:pt modelId="{E353E3C1-2D6F-4EE5-84FD-D73AC76C1F4F}" type="pres">
      <dgm:prSet presAssocID="{BA79D967-B31D-4DA4-AB25-53F01210C5E6}" presName="hierChild4" presStyleCnt="0"/>
      <dgm:spPr/>
    </dgm:pt>
    <dgm:pt modelId="{6CB2CFB7-3304-45B3-B77C-414FA58F24B4}" type="pres">
      <dgm:prSet presAssocID="{BA79D967-B31D-4DA4-AB25-53F01210C5E6}" presName="hierChild5" presStyleCnt="0"/>
      <dgm:spPr/>
    </dgm:pt>
    <dgm:pt modelId="{A4DAAB0E-3006-43C1-B598-FB395513C617}" type="pres">
      <dgm:prSet presAssocID="{E590395F-AB5B-4DF8-834F-A91144BA0C84}" presName="Name37" presStyleLbl="parChTrans1D3" presStyleIdx="2" presStyleCnt="24"/>
      <dgm:spPr/>
    </dgm:pt>
    <dgm:pt modelId="{1E03F859-6527-4743-BBDE-C53D99A5113A}" type="pres">
      <dgm:prSet presAssocID="{69F2F77A-55F8-47F4-A777-0F8CC202D877}" presName="hierRoot2" presStyleCnt="0">
        <dgm:presLayoutVars>
          <dgm:hierBranch val="init"/>
        </dgm:presLayoutVars>
      </dgm:prSet>
      <dgm:spPr/>
    </dgm:pt>
    <dgm:pt modelId="{BCC2ACE9-B6FD-482D-A76F-A771DE715A49}" type="pres">
      <dgm:prSet presAssocID="{69F2F77A-55F8-47F4-A777-0F8CC202D877}" presName="rootComposite" presStyleCnt="0"/>
      <dgm:spPr/>
    </dgm:pt>
    <dgm:pt modelId="{98445562-64F4-4B06-ADF9-FD6217EFFBD7}" type="pres">
      <dgm:prSet presAssocID="{69F2F77A-55F8-47F4-A777-0F8CC202D877}" presName="rootText" presStyleLbl="node3" presStyleIdx="2" presStyleCnt="24">
        <dgm:presLayoutVars>
          <dgm:chPref val="3"/>
        </dgm:presLayoutVars>
      </dgm:prSet>
      <dgm:spPr/>
    </dgm:pt>
    <dgm:pt modelId="{CD01E6F1-2953-4812-9A6D-9A728BD2CB07}" type="pres">
      <dgm:prSet presAssocID="{69F2F77A-55F8-47F4-A777-0F8CC202D877}" presName="rootConnector" presStyleLbl="node3" presStyleIdx="2" presStyleCnt="24"/>
      <dgm:spPr/>
    </dgm:pt>
    <dgm:pt modelId="{BF739531-2A81-4B99-B71A-271B9F7524E5}" type="pres">
      <dgm:prSet presAssocID="{69F2F77A-55F8-47F4-A777-0F8CC202D877}" presName="hierChild4" presStyleCnt="0"/>
      <dgm:spPr/>
    </dgm:pt>
    <dgm:pt modelId="{975DA0BD-F274-4DBD-82C8-7796B9DCF582}" type="pres">
      <dgm:prSet presAssocID="{69F2F77A-55F8-47F4-A777-0F8CC202D877}" presName="hierChild5" presStyleCnt="0"/>
      <dgm:spPr/>
    </dgm:pt>
    <dgm:pt modelId="{883422BB-0A94-40CE-9E10-B3060B0B7888}" type="pres">
      <dgm:prSet presAssocID="{4001DED7-CAA9-4514-BA03-748C39458DE5}" presName="hierChild5" presStyleCnt="0"/>
      <dgm:spPr/>
    </dgm:pt>
    <dgm:pt modelId="{2C889123-6DEC-445F-9D90-08F13A0580BD}" type="pres">
      <dgm:prSet presAssocID="{63B38F9B-4F9C-4C36-9007-BF6E57FEFC8C}" presName="Name37" presStyleLbl="parChTrans1D2" presStyleIdx="1" presStyleCnt="7"/>
      <dgm:spPr/>
    </dgm:pt>
    <dgm:pt modelId="{E5903F8F-E8AB-4C60-923F-180A84F000CE}" type="pres">
      <dgm:prSet presAssocID="{B58E7AE7-C20E-4C79-AEF0-55C3BEAD40C1}" presName="hierRoot2" presStyleCnt="0">
        <dgm:presLayoutVars>
          <dgm:hierBranch val="init"/>
        </dgm:presLayoutVars>
      </dgm:prSet>
      <dgm:spPr/>
    </dgm:pt>
    <dgm:pt modelId="{D5F93B7C-24D7-45BB-9DB5-14C19BDE2FAC}" type="pres">
      <dgm:prSet presAssocID="{B58E7AE7-C20E-4C79-AEF0-55C3BEAD40C1}" presName="rootComposite" presStyleCnt="0"/>
      <dgm:spPr/>
    </dgm:pt>
    <dgm:pt modelId="{152A292F-4807-4B2D-8109-653295994139}" type="pres">
      <dgm:prSet presAssocID="{B58E7AE7-C20E-4C79-AEF0-55C3BEAD40C1}" presName="rootText" presStyleLbl="node2" presStyleIdx="1" presStyleCnt="7">
        <dgm:presLayoutVars>
          <dgm:chPref val="3"/>
        </dgm:presLayoutVars>
      </dgm:prSet>
      <dgm:spPr/>
    </dgm:pt>
    <dgm:pt modelId="{D6E747D7-119C-4C23-912B-232D3D537DCD}" type="pres">
      <dgm:prSet presAssocID="{B58E7AE7-C20E-4C79-AEF0-55C3BEAD40C1}" presName="rootConnector" presStyleLbl="node2" presStyleIdx="1" presStyleCnt="7"/>
      <dgm:spPr/>
    </dgm:pt>
    <dgm:pt modelId="{11FC8F05-3FAD-4319-B56A-2E9B6BDC8D2B}" type="pres">
      <dgm:prSet presAssocID="{B58E7AE7-C20E-4C79-AEF0-55C3BEAD40C1}" presName="hierChild4" presStyleCnt="0"/>
      <dgm:spPr/>
    </dgm:pt>
    <dgm:pt modelId="{2961CF83-5FD5-4986-810F-3EEFEB085D08}" type="pres">
      <dgm:prSet presAssocID="{4FE24EFD-6230-43AE-9199-488834478EA5}" presName="Name37" presStyleLbl="parChTrans1D3" presStyleIdx="3" presStyleCnt="24"/>
      <dgm:spPr/>
    </dgm:pt>
    <dgm:pt modelId="{298029FD-C447-49CD-9CB4-741021D83B70}" type="pres">
      <dgm:prSet presAssocID="{FACB7D54-45A0-45D4-AEB3-7BD4E31B2BC1}" presName="hierRoot2" presStyleCnt="0">
        <dgm:presLayoutVars>
          <dgm:hierBranch val="init"/>
        </dgm:presLayoutVars>
      </dgm:prSet>
      <dgm:spPr/>
    </dgm:pt>
    <dgm:pt modelId="{CC482238-A3F8-4D4F-8154-C129EB9EA8CE}" type="pres">
      <dgm:prSet presAssocID="{FACB7D54-45A0-45D4-AEB3-7BD4E31B2BC1}" presName="rootComposite" presStyleCnt="0"/>
      <dgm:spPr/>
    </dgm:pt>
    <dgm:pt modelId="{A818BF9A-C508-47D0-95C4-F99AE2C97016}" type="pres">
      <dgm:prSet presAssocID="{FACB7D54-45A0-45D4-AEB3-7BD4E31B2BC1}" presName="rootText" presStyleLbl="node3" presStyleIdx="3" presStyleCnt="24">
        <dgm:presLayoutVars>
          <dgm:chPref val="3"/>
        </dgm:presLayoutVars>
      </dgm:prSet>
      <dgm:spPr/>
    </dgm:pt>
    <dgm:pt modelId="{CA55565F-7501-4140-B259-34308337C94E}" type="pres">
      <dgm:prSet presAssocID="{FACB7D54-45A0-45D4-AEB3-7BD4E31B2BC1}" presName="rootConnector" presStyleLbl="node3" presStyleIdx="3" presStyleCnt="24"/>
      <dgm:spPr/>
    </dgm:pt>
    <dgm:pt modelId="{82F9FBD9-F309-4E1E-A3D4-75E8E658FCFD}" type="pres">
      <dgm:prSet presAssocID="{FACB7D54-45A0-45D4-AEB3-7BD4E31B2BC1}" presName="hierChild4" presStyleCnt="0"/>
      <dgm:spPr/>
    </dgm:pt>
    <dgm:pt modelId="{5EA20915-7406-4324-966A-A008A852F885}" type="pres">
      <dgm:prSet presAssocID="{FACB7D54-45A0-45D4-AEB3-7BD4E31B2BC1}" presName="hierChild5" presStyleCnt="0"/>
      <dgm:spPr/>
    </dgm:pt>
    <dgm:pt modelId="{C4E2519E-9C85-4EED-9D57-723F61B5ECD3}" type="pres">
      <dgm:prSet presAssocID="{DC925A82-4D74-45C4-9C47-739B0BC12F44}" presName="Name37" presStyleLbl="parChTrans1D3" presStyleIdx="4" presStyleCnt="24"/>
      <dgm:spPr/>
    </dgm:pt>
    <dgm:pt modelId="{AF5FDBFD-F7CE-47D3-B0B0-50C35CE96994}" type="pres">
      <dgm:prSet presAssocID="{78A08112-0E6E-4B93-819B-944C4AF378D9}" presName="hierRoot2" presStyleCnt="0">
        <dgm:presLayoutVars>
          <dgm:hierBranch val="init"/>
        </dgm:presLayoutVars>
      </dgm:prSet>
      <dgm:spPr/>
    </dgm:pt>
    <dgm:pt modelId="{9B8DA9EB-66FD-40C3-9790-E453028EAA69}" type="pres">
      <dgm:prSet presAssocID="{78A08112-0E6E-4B93-819B-944C4AF378D9}" presName="rootComposite" presStyleCnt="0"/>
      <dgm:spPr/>
    </dgm:pt>
    <dgm:pt modelId="{AF0B3FA9-305D-441E-8D05-7C7868154D11}" type="pres">
      <dgm:prSet presAssocID="{78A08112-0E6E-4B93-819B-944C4AF378D9}" presName="rootText" presStyleLbl="node3" presStyleIdx="4" presStyleCnt="24">
        <dgm:presLayoutVars>
          <dgm:chPref val="3"/>
        </dgm:presLayoutVars>
      </dgm:prSet>
      <dgm:spPr/>
    </dgm:pt>
    <dgm:pt modelId="{BAB5346F-F34E-420D-B89A-06AD8645813C}" type="pres">
      <dgm:prSet presAssocID="{78A08112-0E6E-4B93-819B-944C4AF378D9}" presName="rootConnector" presStyleLbl="node3" presStyleIdx="4" presStyleCnt="24"/>
      <dgm:spPr/>
    </dgm:pt>
    <dgm:pt modelId="{C26320BA-3796-4164-B1CA-6F76106BB14A}" type="pres">
      <dgm:prSet presAssocID="{78A08112-0E6E-4B93-819B-944C4AF378D9}" presName="hierChild4" presStyleCnt="0"/>
      <dgm:spPr/>
    </dgm:pt>
    <dgm:pt modelId="{D546539D-DD42-4090-88E7-2C7B9498865F}" type="pres">
      <dgm:prSet presAssocID="{78A08112-0E6E-4B93-819B-944C4AF378D9}" presName="hierChild5" presStyleCnt="0"/>
      <dgm:spPr/>
    </dgm:pt>
    <dgm:pt modelId="{CE5179F3-F653-44F8-9F74-4CE6784A6F4C}" type="pres">
      <dgm:prSet presAssocID="{4A0F5C48-1D25-4BA4-8AF6-243DFCD78BE2}" presName="Name37" presStyleLbl="parChTrans1D3" presStyleIdx="5" presStyleCnt="24"/>
      <dgm:spPr/>
    </dgm:pt>
    <dgm:pt modelId="{62422A98-9B62-40FD-B835-487A1D66B6F5}" type="pres">
      <dgm:prSet presAssocID="{05A56613-1F1E-421C-A701-6C97AA7F7F60}" presName="hierRoot2" presStyleCnt="0">
        <dgm:presLayoutVars>
          <dgm:hierBranch val="init"/>
        </dgm:presLayoutVars>
      </dgm:prSet>
      <dgm:spPr/>
    </dgm:pt>
    <dgm:pt modelId="{A24A683C-C406-4C69-87E6-7C6ADFE2A401}" type="pres">
      <dgm:prSet presAssocID="{05A56613-1F1E-421C-A701-6C97AA7F7F60}" presName="rootComposite" presStyleCnt="0"/>
      <dgm:spPr/>
    </dgm:pt>
    <dgm:pt modelId="{01561153-91EB-4B81-B998-4E922A42B8DA}" type="pres">
      <dgm:prSet presAssocID="{05A56613-1F1E-421C-A701-6C97AA7F7F60}" presName="rootText" presStyleLbl="node3" presStyleIdx="5" presStyleCnt="24">
        <dgm:presLayoutVars>
          <dgm:chPref val="3"/>
        </dgm:presLayoutVars>
      </dgm:prSet>
      <dgm:spPr/>
    </dgm:pt>
    <dgm:pt modelId="{4B89C96F-1A79-404B-97F4-77EF7C7BD26E}" type="pres">
      <dgm:prSet presAssocID="{05A56613-1F1E-421C-A701-6C97AA7F7F60}" presName="rootConnector" presStyleLbl="node3" presStyleIdx="5" presStyleCnt="24"/>
      <dgm:spPr/>
    </dgm:pt>
    <dgm:pt modelId="{A89CBFA1-1E8D-44FD-A33B-5B21C2483739}" type="pres">
      <dgm:prSet presAssocID="{05A56613-1F1E-421C-A701-6C97AA7F7F60}" presName="hierChild4" presStyleCnt="0"/>
      <dgm:spPr/>
    </dgm:pt>
    <dgm:pt modelId="{EDD79DDA-3895-4BB0-9E53-5012C88EE07A}" type="pres">
      <dgm:prSet presAssocID="{05A56613-1F1E-421C-A701-6C97AA7F7F60}" presName="hierChild5" presStyleCnt="0"/>
      <dgm:spPr/>
    </dgm:pt>
    <dgm:pt modelId="{C49EEC39-746C-4E0F-8E94-37C512FF34D8}" type="pres">
      <dgm:prSet presAssocID="{B58E7AE7-C20E-4C79-AEF0-55C3BEAD40C1}" presName="hierChild5" presStyleCnt="0"/>
      <dgm:spPr/>
    </dgm:pt>
    <dgm:pt modelId="{3EA47A45-2456-425B-989C-BB39A48B6D28}" type="pres">
      <dgm:prSet presAssocID="{7AB20C17-7B10-41C3-9F9D-173470D4EEE2}" presName="Name37" presStyleLbl="parChTrans1D2" presStyleIdx="2" presStyleCnt="7"/>
      <dgm:spPr/>
    </dgm:pt>
    <dgm:pt modelId="{255FC025-EF85-4811-8348-A95FB44601AE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8844B879-150C-44D4-B031-ACCF403B3B9D}" type="pres">
      <dgm:prSet presAssocID="{914D0B9F-FA52-4B72-868A-FBC103526FEB}" presName="rootComposite" presStyleCnt="0"/>
      <dgm:spPr/>
    </dgm:pt>
    <dgm:pt modelId="{6CA530BF-8391-46E5-8CAC-230C7C30EB5A}" type="pres">
      <dgm:prSet presAssocID="{914D0B9F-FA52-4B72-868A-FBC103526FEB}" presName="rootText" presStyleLbl="node2" presStyleIdx="2" presStyleCnt="7">
        <dgm:presLayoutVars>
          <dgm:chPref val="3"/>
        </dgm:presLayoutVars>
      </dgm:prSet>
      <dgm:spPr/>
    </dgm:pt>
    <dgm:pt modelId="{A8EA6D1E-391F-4434-9888-5A00B5F81FE6}" type="pres">
      <dgm:prSet presAssocID="{914D0B9F-FA52-4B72-868A-FBC103526FEB}" presName="rootConnector" presStyleLbl="node2" presStyleIdx="2" presStyleCnt="7"/>
      <dgm:spPr/>
    </dgm:pt>
    <dgm:pt modelId="{63CC0DFB-9B9A-4C8C-8E1D-19FD6B088668}" type="pres">
      <dgm:prSet presAssocID="{914D0B9F-FA52-4B72-868A-FBC103526FEB}" presName="hierChild4" presStyleCnt="0"/>
      <dgm:spPr/>
    </dgm:pt>
    <dgm:pt modelId="{561F2B86-BE9A-40EF-8BBD-7FAF2BCAECB2}" type="pres">
      <dgm:prSet presAssocID="{EA271A27-74A6-46F1-BB9B-2DC8401750E0}" presName="Name37" presStyleLbl="parChTrans1D3" presStyleIdx="6" presStyleCnt="24"/>
      <dgm:spPr/>
    </dgm:pt>
    <dgm:pt modelId="{BD62FE2D-D58B-4FF1-A318-8434D85390A0}" type="pres">
      <dgm:prSet presAssocID="{2457BA0A-1353-4BD3-BF43-5A3DCF14A1FC}" presName="hierRoot2" presStyleCnt="0">
        <dgm:presLayoutVars>
          <dgm:hierBranch val="init"/>
        </dgm:presLayoutVars>
      </dgm:prSet>
      <dgm:spPr/>
    </dgm:pt>
    <dgm:pt modelId="{D0FE08BC-B10C-42CD-B19B-4A8FCCDB8CAC}" type="pres">
      <dgm:prSet presAssocID="{2457BA0A-1353-4BD3-BF43-5A3DCF14A1FC}" presName="rootComposite" presStyleCnt="0"/>
      <dgm:spPr/>
    </dgm:pt>
    <dgm:pt modelId="{E4E7B274-8107-42EE-841F-C4FEFE9F425E}" type="pres">
      <dgm:prSet presAssocID="{2457BA0A-1353-4BD3-BF43-5A3DCF14A1FC}" presName="rootText" presStyleLbl="node3" presStyleIdx="6" presStyleCnt="24">
        <dgm:presLayoutVars>
          <dgm:chPref val="3"/>
        </dgm:presLayoutVars>
      </dgm:prSet>
      <dgm:spPr/>
    </dgm:pt>
    <dgm:pt modelId="{07C0B63A-6AFC-4B14-9198-97AEC9F5D517}" type="pres">
      <dgm:prSet presAssocID="{2457BA0A-1353-4BD3-BF43-5A3DCF14A1FC}" presName="rootConnector" presStyleLbl="node3" presStyleIdx="6" presStyleCnt="24"/>
      <dgm:spPr/>
    </dgm:pt>
    <dgm:pt modelId="{DA44F6A9-0CDD-4862-91BE-1E648B7B1BC5}" type="pres">
      <dgm:prSet presAssocID="{2457BA0A-1353-4BD3-BF43-5A3DCF14A1FC}" presName="hierChild4" presStyleCnt="0"/>
      <dgm:spPr/>
    </dgm:pt>
    <dgm:pt modelId="{FB31DDF0-9E67-45CA-9365-AADAC4AE7619}" type="pres">
      <dgm:prSet presAssocID="{2457BA0A-1353-4BD3-BF43-5A3DCF14A1FC}" presName="hierChild5" presStyleCnt="0"/>
      <dgm:spPr/>
    </dgm:pt>
    <dgm:pt modelId="{BD5C0A46-6DAB-446B-B586-D9F8082B9796}" type="pres">
      <dgm:prSet presAssocID="{287352F5-3DEC-4491-AA4C-678D192922AA}" presName="Name37" presStyleLbl="parChTrans1D3" presStyleIdx="7" presStyleCnt="24"/>
      <dgm:spPr/>
    </dgm:pt>
    <dgm:pt modelId="{21153AA4-8F08-45C4-8182-22571B2E4D72}" type="pres">
      <dgm:prSet presAssocID="{406D8197-18BA-4BCA-A374-094955411C17}" presName="hierRoot2" presStyleCnt="0">
        <dgm:presLayoutVars>
          <dgm:hierBranch val="init"/>
        </dgm:presLayoutVars>
      </dgm:prSet>
      <dgm:spPr/>
    </dgm:pt>
    <dgm:pt modelId="{4E327ADE-628D-418B-8725-73D6753CC29E}" type="pres">
      <dgm:prSet presAssocID="{406D8197-18BA-4BCA-A374-094955411C17}" presName="rootComposite" presStyleCnt="0"/>
      <dgm:spPr/>
    </dgm:pt>
    <dgm:pt modelId="{C7BF9B9C-B73B-4606-81E3-E97C254C5582}" type="pres">
      <dgm:prSet presAssocID="{406D8197-18BA-4BCA-A374-094955411C17}" presName="rootText" presStyleLbl="node3" presStyleIdx="7" presStyleCnt="24">
        <dgm:presLayoutVars>
          <dgm:chPref val="3"/>
        </dgm:presLayoutVars>
      </dgm:prSet>
      <dgm:spPr/>
    </dgm:pt>
    <dgm:pt modelId="{03F192C8-5163-42B5-8526-C8E4D62A6686}" type="pres">
      <dgm:prSet presAssocID="{406D8197-18BA-4BCA-A374-094955411C17}" presName="rootConnector" presStyleLbl="node3" presStyleIdx="7" presStyleCnt="24"/>
      <dgm:spPr/>
    </dgm:pt>
    <dgm:pt modelId="{734F0C88-E383-44BB-8278-769A1D545976}" type="pres">
      <dgm:prSet presAssocID="{406D8197-18BA-4BCA-A374-094955411C17}" presName="hierChild4" presStyleCnt="0"/>
      <dgm:spPr/>
    </dgm:pt>
    <dgm:pt modelId="{CF970C54-E97C-4E3D-A4B6-038E2A27D192}" type="pres">
      <dgm:prSet presAssocID="{406D8197-18BA-4BCA-A374-094955411C17}" presName="hierChild5" presStyleCnt="0"/>
      <dgm:spPr/>
    </dgm:pt>
    <dgm:pt modelId="{CF57B9FF-D001-4478-BF91-E7CC41788120}" type="pres">
      <dgm:prSet presAssocID="{373C11B4-C88B-4BE7-B321-4108C22DDE92}" presName="Name37" presStyleLbl="parChTrans1D3" presStyleIdx="8" presStyleCnt="24"/>
      <dgm:spPr/>
    </dgm:pt>
    <dgm:pt modelId="{F5EF5DF8-8689-4129-96BB-E278CDDD6421}" type="pres">
      <dgm:prSet presAssocID="{3AA978AE-5E4E-43DD-BA13-E1F459506A84}" presName="hierRoot2" presStyleCnt="0">
        <dgm:presLayoutVars>
          <dgm:hierBranch val="init"/>
        </dgm:presLayoutVars>
      </dgm:prSet>
      <dgm:spPr/>
    </dgm:pt>
    <dgm:pt modelId="{BFE4F701-1F7D-4D88-B823-ED380EA0660B}" type="pres">
      <dgm:prSet presAssocID="{3AA978AE-5E4E-43DD-BA13-E1F459506A84}" presName="rootComposite" presStyleCnt="0"/>
      <dgm:spPr/>
    </dgm:pt>
    <dgm:pt modelId="{161F130B-74E9-48EB-8804-295A5F4C8B15}" type="pres">
      <dgm:prSet presAssocID="{3AA978AE-5E4E-43DD-BA13-E1F459506A84}" presName="rootText" presStyleLbl="node3" presStyleIdx="8" presStyleCnt="24">
        <dgm:presLayoutVars>
          <dgm:chPref val="3"/>
        </dgm:presLayoutVars>
      </dgm:prSet>
      <dgm:spPr/>
    </dgm:pt>
    <dgm:pt modelId="{0B314C7D-3833-43FE-93B1-DED4EE3743E8}" type="pres">
      <dgm:prSet presAssocID="{3AA978AE-5E4E-43DD-BA13-E1F459506A84}" presName="rootConnector" presStyleLbl="node3" presStyleIdx="8" presStyleCnt="24"/>
      <dgm:spPr/>
    </dgm:pt>
    <dgm:pt modelId="{B2FF555D-D4AC-4236-BF9E-E17C45569AF5}" type="pres">
      <dgm:prSet presAssocID="{3AA978AE-5E4E-43DD-BA13-E1F459506A84}" presName="hierChild4" presStyleCnt="0"/>
      <dgm:spPr/>
    </dgm:pt>
    <dgm:pt modelId="{11702357-0231-4F89-97C5-6496780871CC}" type="pres">
      <dgm:prSet presAssocID="{3AA978AE-5E4E-43DD-BA13-E1F459506A84}" presName="hierChild5" presStyleCnt="0"/>
      <dgm:spPr/>
    </dgm:pt>
    <dgm:pt modelId="{CEF1CA06-BD42-4A00-A8FB-9B3B181C60D1}" type="pres">
      <dgm:prSet presAssocID="{1454C26A-4BDD-490D-B360-60C7CBAFF85C}" presName="Name37" presStyleLbl="parChTrans1D3" presStyleIdx="9" presStyleCnt="24"/>
      <dgm:spPr/>
    </dgm:pt>
    <dgm:pt modelId="{1D52A097-BB58-471C-A369-0F2130D4FF4E}" type="pres">
      <dgm:prSet presAssocID="{78B7557C-6A4D-4B65-B09C-26DBB165EF33}" presName="hierRoot2" presStyleCnt="0">
        <dgm:presLayoutVars>
          <dgm:hierBranch val="init"/>
        </dgm:presLayoutVars>
      </dgm:prSet>
      <dgm:spPr/>
    </dgm:pt>
    <dgm:pt modelId="{D51C2D94-35FE-4CF1-93BF-A55048D0ECC6}" type="pres">
      <dgm:prSet presAssocID="{78B7557C-6A4D-4B65-B09C-26DBB165EF33}" presName="rootComposite" presStyleCnt="0"/>
      <dgm:spPr/>
    </dgm:pt>
    <dgm:pt modelId="{30BE36DB-E7B7-4350-9896-FCF87AED452D}" type="pres">
      <dgm:prSet presAssocID="{78B7557C-6A4D-4B65-B09C-26DBB165EF33}" presName="rootText" presStyleLbl="node3" presStyleIdx="9" presStyleCnt="24">
        <dgm:presLayoutVars>
          <dgm:chPref val="3"/>
        </dgm:presLayoutVars>
      </dgm:prSet>
      <dgm:spPr/>
    </dgm:pt>
    <dgm:pt modelId="{F4E38267-4814-43D7-97E9-E0342A2F2802}" type="pres">
      <dgm:prSet presAssocID="{78B7557C-6A4D-4B65-B09C-26DBB165EF33}" presName="rootConnector" presStyleLbl="node3" presStyleIdx="9" presStyleCnt="24"/>
      <dgm:spPr/>
    </dgm:pt>
    <dgm:pt modelId="{AB616F92-9623-4A72-A29D-3156F4E01508}" type="pres">
      <dgm:prSet presAssocID="{78B7557C-6A4D-4B65-B09C-26DBB165EF33}" presName="hierChild4" presStyleCnt="0"/>
      <dgm:spPr/>
    </dgm:pt>
    <dgm:pt modelId="{A002F348-7A20-408C-B86C-E186DEC1EC69}" type="pres">
      <dgm:prSet presAssocID="{78B7557C-6A4D-4B65-B09C-26DBB165EF33}" presName="hierChild5" presStyleCnt="0"/>
      <dgm:spPr/>
    </dgm:pt>
    <dgm:pt modelId="{2022E0B4-F198-451F-A780-0BFB15F87D82}" type="pres">
      <dgm:prSet presAssocID="{914D0B9F-FA52-4B72-868A-FBC103526FEB}" presName="hierChild5" presStyleCnt="0"/>
      <dgm:spPr/>
    </dgm:pt>
    <dgm:pt modelId="{FF7F1484-C8B0-456A-A8CB-A757D34C4799}" type="pres">
      <dgm:prSet presAssocID="{A4827805-4A57-4FDE-9BDE-F57C128F6F1F}" presName="Name37" presStyleLbl="parChTrans1D2" presStyleIdx="3" presStyleCnt="7"/>
      <dgm:spPr/>
    </dgm:pt>
    <dgm:pt modelId="{1EB79E1F-7CC0-464B-AEEB-9A02CD4E39D0}" type="pres">
      <dgm:prSet presAssocID="{69ACC0EF-7A00-4141-9919-3D6766D263B4}" presName="hierRoot2" presStyleCnt="0">
        <dgm:presLayoutVars>
          <dgm:hierBranch val="init"/>
        </dgm:presLayoutVars>
      </dgm:prSet>
      <dgm:spPr/>
    </dgm:pt>
    <dgm:pt modelId="{D8E039BB-6C5D-4F3D-AABB-7D41F57D8951}" type="pres">
      <dgm:prSet presAssocID="{69ACC0EF-7A00-4141-9919-3D6766D263B4}" presName="rootComposite" presStyleCnt="0"/>
      <dgm:spPr/>
    </dgm:pt>
    <dgm:pt modelId="{5157D9FE-AB47-4C7F-B45E-54A97DF16FD2}" type="pres">
      <dgm:prSet presAssocID="{69ACC0EF-7A00-4141-9919-3D6766D263B4}" presName="rootText" presStyleLbl="node2" presStyleIdx="3" presStyleCnt="7">
        <dgm:presLayoutVars>
          <dgm:chPref val="3"/>
        </dgm:presLayoutVars>
      </dgm:prSet>
      <dgm:spPr/>
    </dgm:pt>
    <dgm:pt modelId="{786F4893-611B-4A33-BEF7-234446F997CC}" type="pres">
      <dgm:prSet presAssocID="{69ACC0EF-7A00-4141-9919-3D6766D263B4}" presName="rootConnector" presStyleLbl="node2" presStyleIdx="3" presStyleCnt="7"/>
      <dgm:spPr/>
    </dgm:pt>
    <dgm:pt modelId="{5F6038EF-4B50-48DC-B63B-1C15071117E0}" type="pres">
      <dgm:prSet presAssocID="{69ACC0EF-7A00-4141-9919-3D6766D263B4}" presName="hierChild4" presStyleCnt="0"/>
      <dgm:spPr/>
    </dgm:pt>
    <dgm:pt modelId="{07863B94-0448-4A95-AA59-386993FAA2CA}" type="pres">
      <dgm:prSet presAssocID="{920EC4D0-8F8E-4C55-9EC6-E71EA41AF13E}" presName="Name37" presStyleLbl="parChTrans1D3" presStyleIdx="10" presStyleCnt="24"/>
      <dgm:spPr/>
    </dgm:pt>
    <dgm:pt modelId="{9B259D5B-D284-4605-8046-500EAF3C653E}" type="pres">
      <dgm:prSet presAssocID="{0D924222-92DC-401D-B128-E49772CD5C01}" presName="hierRoot2" presStyleCnt="0">
        <dgm:presLayoutVars>
          <dgm:hierBranch val="init"/>
        </dgm:presLayoutVars>
      </dgm:prSet>
      <dgm:spPr/>
    </dgm:pt>
    <dgm:pt modelId="{55FD9E39-9000-487B-9577-B6CEAD079891}" type="pres">
      <dgm:prSet presAssocID="{0D924222-92DC-401D-B128-E49772CD5C01}" presName="rootComposite" presStyleCnt="0"/>
      <dgm:spPr/>
    </dgm:pt>
    <dgm:pt modelId="{0B3720BE-5DC6-44D9-9CE6-755AFDE6ED20}" type="pres">
      <dgm:prSet presAssocID="{0D924222-92DC-401D-B128-E49772CD5C01}" presName="rootText" presStyleLbl="node3" presStyleIdx="10" presStyleCnt="24">
        <dgm:presLayoutVars>
          <dgm:chPref val="3"/>
        </dgm:presLayoutVars>
      </dgm:prSet>
      <dgm:spPr/>
    </dgm:pt>
    <dgm:pt modelId="{1FF84DE4-059D-4AE4-9BC2-91E4FE77B111}" type="pres">
      <dgm:prSet presAssocID="{0D924222-92DC-401D-B128-E49772CD5C01}" presName="rootConnector" presStyleLbl="node3" presStyleIdx="10" presStyleCnt="24"/>
      <dgm:spPr/>
    </dgm:pt>
    <dgm:pt modelId="{F5917377-0AEB-4E81-BDFB-C0B4C1DE9378}" type="pres">
      <dgm:prSet presAssocID="{0D924222-92DC-401D-B128-E49772CD5C01}" presName="hierChild4" presStyleCnt="0"/>
      <dgm:spPr/>
    </dgm:pt>
    <dgm:pt modelId="{F1D297C5-EA7E-4EA1-9BAB-3BC2D650BD1D}" type="pres">
      <dgm:prSet presAssocID="{0D924222-92DC-401D-B128-E49772CD5C01}" presName="hierChild5" presStyleCnt="0"/>
      <dgm:spPr/>
    </dgm:pt>
    <dgm:pt modelId="{1102DDBF-E2DB-472F-96A1-CB3462977B0D}" type="pres">
      <dgm:prSet presAssocID="{27C11121-FCCA-4B10-A793-21F6883A2B3E}" presName="Name37" presStyleLbl="parChTrans1D3" presStyleIdx="11" presStyleCnt="24"/>
      <dgm:spPr/>
    </dgm:pt>
    <dgm:pt modelId="{36A5569B-3EA8-4F68-824F-6B3158F9A4F3}" type="pres">
      <dgm:prSet presAssocID="{FABA4A36-4677-4E48-AFEE-9C5BA105FA23}" presName="hierRoot2" presStyleCnt="0">
        <dgm:presLayoutVars>
          <dgm:hierBranch val="init"/>
        </dgm:presLayoutVars>
      </dgm:prSet>
      <dgm:spPr/>
    </dgm:pt>
    <dgm:pt modelId="{23457ABA-1287-4FB7-84C9-4017CD179B0C}" type="pres">
      <dgm:prSet presAssocID="{FABA4A36-4677-4E48-AFEE-9C5BA105FA23}" presName="rootComposite" presStyleCnt="0"/>
      <dgm:spPr/>
    </dgm:pt>
    <dgm:pt modelId="{03F23493-885A-4227-8053-3F9491645E6B}" type="pres">
      <dgm:prSet presAssocID="{FABA4A36-4677-4E48-AFEE-9C5BA105FA23}" presName="rootText" presStyleLbl="node3" presStyleIdx="11" presStyleCnt="24">
        <dgm:presLayoutVars>
          <dgm:chPref val="3"/>
        </dgm:presLayoutVars>
      </dgm:prSet>
      <dgm:spPr/>
    </dgm:pt>
    <dgm:pt modelId="{2110068C-4F27-447A-8E62-A5A18518D8AC}" type="pres">
      <dgm:prSet presAssocID="{FABA4A36-4677-4E48-AFEE-9C5BA105FA23}" presName="rootConnector" presStyleLbl="node3" presStyleIdx="11" presStyleCnt="24"/>
      <dgm:spPr/>
    </dgm:pt>
    <dgm:pt modelId="{F76CC958-15A9-44F1-A1D1-4556E2236775}" type="pres">
      <dgm:prSet presAssocID="{FABA4A36-4677-4E48-AFEE-9C5BA105FA23}" presName="hierChild4" presStyleCnt="0"/>
      <dgm:spPr/>
    </dgm:pt>
    <dgm:pt modelId="{4CC8F878-D97D-468B-99A9-064898822885}" type="pres">
      <dgm:prSet presAssocID="{FABA4A36-4677-4E48-AFEE-9C5BA105FA23}" presName="hierChild5" presStyleCnt="0"/>
      <dgm:spPr/>
    </dgm:pt>
    <dgm:pt modelId="{4853C6CE-EBC5-4CC9-9A74-80111B239CDE}" type="pres">
      <dgm:prSet presAssocID="{E2748FE1-99E4-46E4-809B-BCD50BB0B3AA}" presName="Name37" presStyleLbl="parChTrans1D3" presStyleIdx="12" presStyleCnt="24"/>
      <dgm:spPr/>
    </dgm:pt>
    <dgm:pt modelId="{240EDA3D-6619-493F-98C3-71D4C48450A0}" type="pres">
      <dgm:prSet presAssocID="{4BE77738-F0C4-4728-BC02-C374BF908180}" presName="hierRoot2" presStyleCnt="0">
        <dgm:presLayoutVars>
          <dgm:hierBranch val="init"/>
        </dgm:presLayoutVars>
      </dgm:prSet>
      <dgm:spPr/>
    </dgm:pt>
    <dgm:pt modelId="{C38537C1-A860-4C14-98B8-9ED6D45CCC84}" type="pres">
      <dgm:prSet presAssocID="{4BE77738-F0C4-4728-BC02-C374BF908180}" presName="rootComposite" presStyleCnt="0"/>
      <dgm:spPr/>
    </dgm:pt>
    <dgm:pt modelId="{418B93E7-947A-4B66-848B-B2855C78A5DD}" type="pres">
      <dgm:prSet presAssocID="{4BE77738-F0C4-4728-BC02-C374BF908180}" presName="rootText" presStyleLbl="node3" presStyleIdx="12" presStyleCnt="24">
        <dgm:presLayoutVars>
          <dgm:chPref val="3"/>
        </dgm:presLayoutVars>
      </dgm:prSet>
      <dgm:spPr/>
    </dgm:pt>
    <dgm:pt modelId="{1C0338F6-C870-4061-A70F-1DC7C0A52FF1}" type="pres">
      <dgm:prSet presAssocID="{4BE77738-F0C4-4728-BC02-C374BF908180}" presName="rootConnector" presStyleLbl="node3" presStyleIdx="12" presStyleCnt="24"/>
      <dgm:spPr/>
    </dgm:pt>
    <dgm:pt modelId="{DC8629CA-5F2C-4773-A391-E4CD1E693732}" type="pres">
      <dgm:prSet presAssocID="{4BE77738-F0C4-4728-BC02-C374BF908180}" presName="hierChild4" presStyleCnt="0"/>
      <dgm:spPr/>
    </dgm:pt>
    <dgm:pt modelId="{A0E0FA7A-3FB4-459A-A74B-EF2F14EAE4B7}" type="pres">
      <dgm:prSet presAssocID="{4BE77738-F0C4-4728-BC02-C374BF908180}" presName="hierChild5" presStyleCnt="0"/>
      <dgm:spPr/>
    </dgm:pt>
    <dgm:pt modelId="{44E825F1-7ACA-4DED-BF00-0D5C69C80DE7}" type="pres">
      <dgm:prSet presAssocID="{0283F5EE-04EA-4F2C-8065-7D7FAB8BA5AB}" presName="Name37" presStyleLbl="parChTrans1D3" presStyleIdx="13" presStyleCnt="24"/>
      <dgm:spPr/>
    </dgm:pt>
    <dgm:pt modelId="{963E2AE9-D5D7-4079-BA51-A11D23861A3F}" type="pres">
      <dgm:prSet presAssocID="{C0DF631B-C15E-47E5-A3F8-96B00D7697CE}" presName="hierRoot2" presStyleCnt="0">
        <dgm:presLayoutVars>
          <dgm:hierBranch val="init"/>
        </dgm:presLayoutVars>
      </dgm:prSet>
      <dgm:spPr/>
    </dgm:pt>
    <dgm:pt modelId="{49464D4C-8C39-4883-9733-6B0A854CAE89}" type="pres">
      <dgm:prSet presAssocID="{C0DF631B-C15E-47E5-A3F8-96B00D7697CE}" presName="rootComposite" presStyleCnt="0"/>
      <dgm:spPr/>
    </dgm:pt>
    <dgm:pt modelId="{22DD1B9E-3720-43E1-A521-4AA3B43F0682}" type="pres">
      <dgm:prSet presAssocID="{C0DF631B-C15E-47E5-A3F8-96B00D7697CE}" presName="rootText" presStyleLbl="node3" presStyleIdx="13" presStyleCnt="24">
        <dgm:presLayoutVars>
          <dgm:chPref val="3"/>
        </dgm:presLayoutVars>
      </dgm:prSet>
      <dgm:spPr/>
    </dgm:pt>
    <dgm:pt modelId="{F29E63B6-5D60-411C-9F28-8E6A6DB1539B}" type="pres">
      <dgm:prSet presAssocID="{C0DF631B-C15E-47E5-A3F8-96B00D7697CE}" presName="rootConnector" presStyleLbl="node3" presStyleIdx="13" presStyleCnt="24"/>
      <dgm:spPr/>
    </dgm:pt>
    <dgm:pt modelId="{0161DF75-2193-4F80-A8FC-72FB2AA30DF9}" type="pres">
      <dgm:prSet presAssocID="{C0DF631B-C15E-47E5-A3F8-96B00D7697CE}" presName="hierChild4" presStyleCnt="0"/>
      <dgm:spPr/>
    </dgm:pt>
    <dgm:pt modelId="{EDA9FE99-33DF-49DF-8561-3CF7C748D3A7}" type="pres">
      <dgm:prSet presAssocID="{C0DF631B-C15E-47E5-A3F8-96B00D7697CE}" presName="hierChild5" presStyleCnt="0"/>
      <dgm:spPr/>
    </dgm:pt>
    <dgm:pt modelId="{EF01AA01-2187-414E-B97C-CC73DD7684C6}" type="pres">
      <dgm:prSet presAssocID="{69ACC0EF-7A00-4141-9919-3D6766D263B4}" presName="hierChild5" presStyleCnt="0"/>
      <dgm:spPr/>
    </dgm:pt>
    <dgm:pt modelId="{77DC58F1-84C5-41E0-A4A6-E8DAB25A5572}" type="pres">
      <dgm:prSet presAssocID="{2FBE23C9-647F-40F0-A219-D9148C5C6D71}" presName="Name37" presStyleLbl="parChTrans1D2" presStyleIdx="4" presStyleCnt="7"/>
      <dgm:spPr/>
    </dgm:pt>
    <dgm:pt modelId="{7DDF4F43-267B-4C13-9517-7351542B5CC1}" type="pres">
      <dgm:prSet presAssocID="{7978BEEC-4035-4B8E-9CC5-A75E34D4E375}" presName="hierRoot2" presStyleCnt="0">
        <dgm:presLayoutVars>
          <dgm:hierBranch val="init"/>
        </dgm:presLayoutVars>
      </dgm:prSet>
      <dgm:spPr/>
    </dgm:pt>
    <dgm:pt modelId="{FEF2CCD7-FB5D-4D48-9AE1-6F661A7C19E4}" type="pres">
      <dgm:prSet presAssocID="{7978BEEC-4035-4B8E-9CC5-A75E34D4E375}" presName="rootComposite" presStyleCnt="0"/>
      <dgm:spPr/>
    </dgm:pt>
    <dgm:pt modelId="{14F8C264-B247-4E37-9CD3-D51B2BBBD87F}" type="pres">
      <dgm:prSet presAssocID="{7978BEEC-4035-4B8E-9CC5-A75E34D4E375}" presName="rootText" presStyleLbl="node2" presStyleIdx="4" presStyleCnt="7">
        <dgm:presLayoutVars>
          <dgm:chPref val="3"/>
        </dgm:presLayoutVars>
      </dgm:prSet>
      <dgm:spPr/>
    </dgm:pt>
    <dgm:pt modelId="{0E68EE6E-4373-49E3-9BDD-770363121B94}" type="pres">
      <dgm:prSet presAssocID="{7978BEEC-4035-4B8E-9CC5-A75E34D4E375}" presName="rootConnector" presStyleLbl="node2" presStyleIdx="4" presStyleCnt="7"/>
      <dgm:spPr/>
    </dgm:pt>
    <dgm:pt modelId="{076DC6B6-DBB0-4E76-98AD-8486530DA3D5}" type="pres">
      <dgm:prSet presAssocID="{7978BEEC-4035-4B8E-9CC5-A75E34D4E375}" presName="hierChild4" presStyleCnt="0"/>
      <dgm:spPr/>
    </dgm:pt>
    <dgm:pt modelId="{44AABA44-BFB1-4F9B-82A7-92AB30A1D3E8}" type="pres">
      <dgm:prSet presAssocID="{253E1FB6-6B89-4B84-95DD-F34A003223F5}" presName="Name37" presStyleLbl="parChTrans1D3" presStyleIdx="14" presStyleCnt="24"/>
      <dgm:spPr/>
    </dgm:pt>
    <dgm:pt modelId="{AD8F42A5-5D91-4789-8D91-23F6ED56A44C}" type="pres">
      <dgm:prSet presAssocID="{9E5B0A96-F1E0-4ED7-A00F-EB0B97D9F47F}" presName="hierRoot2" presStyleCnt="0">
        <dgm:presLayoutVars>
          <dgm:hierBranch val="init"/>
        </dgm:presLayoutVars>
      </dgm:prSet>
      <dgm:spPr/>
    </dgm:pt>
    <dgm:pt modelId="{CA95AF05-C711-414F-B7D5-523A33235BA5}" type="pres">
      <dgm:prSet presAssocID="{9E5B0A96-F1E0-4ED7-A00F-EB0B97D9F47F}" presName="rootComposite" presStyleCnt="0"/>
      <dgm:spPr/>
    </dgm:pt>
    <dgm:pt modelId="{50D31FF3-06E3-4575-B4D1-6F101C811D7F}" type="pres">
      <dgm:prSet presAssocID="{9E5B0A96-F1E0-4ED7-A00F-EB0B97D9F47F}" presName="rootText" presStyleLbl="node3" presStyleIdx="14" presStyleCnt="24">
        <dgm:presLayoutVars>
          <dgm:chPref val="3"/>
        </dgm:presLayoutVars>
      </dgm:prSet>
      <dgm:spPr/>
    </dgm:pt>
    <dgm:pt modelId="{47108663-F7FB-44EF-975E-EBDAA02E44EB}" type="pres">
      <dgm:prSet presAssocID="{9E5B0A96-F1E0-4ED7-A00F-EB0B97D9F47F}" presName="rootConnector" presStyleLbl="node3" presStyleIdx="14" presStyleCnt="24"/>
      <dgm:spPr/>
    </dgm:pt>
    <dgm:pt modelId="{720F6A5F-A2BD-4F38-A26D-2B3C06CDCF20}" type="pres">
      <dgm:prSet presAssocID="{9E5B0A96-F1E0-4ED7-A00F-EB0B97D9F47F}" presName="hierChild4" presStyleCnt="0"/>
      <dgm:spPr/>
    </dgm:pt>
    <dgm:pt modelId="{A9437B3B-1825-48C4-9BFB-9A7C0BBC4EC1}" type="pres">
      <dgm:prSet presAssocID="{9E5B0A96-F1E0-4ED7-A00F-EB0B97D9F47F}" presName="hierChild5" presStyleCnt="0"/>
      <dgm:spPr/>
    </dgm:pt>
    <dgm:pt modelId="{51360A28-5923-4578-81A3-037358467E61}" type="pres">
      <dgm:prSet presAssocID="{03B71F18-460F-4A4A-BA4C-17FBB05988AF}" presName="Name37" presStyleLbl="parChTrans1D3" presStyleIdx="15" presStyleCnt="24"/>
      <dgm:spPr/>
    </dgm:pt>
    <dgm:pt modelId="{84F97D6D-C626-4469-B77F-6EA655619FA1}" type="pres">
      <dgm:prSet presAssocID="{0654F995-243C-41C1-81D7-FB8AA5305F62}" presName="hierRoot2" presStyleCnt="0">
        <dgm:presLayoutVars>
          <dgm:hierBranch val="init"/>
        </dgm:presLayoutVars>
      </dgm:prSet>
      <dgm:spPr/>
    </dgm:pt>
    <dgm:pt modelId="{0384504B-3C75-45D1-88D7-867DDFB2783A}" type="pres">
      <dgm:prSet presAssocID="{0654F995-243C-41C1-81D7-FB8AA5305F62}" presName="rootComposite" presStyleCnt="0"/>
      <dgm:spPr/>
    </dgm:pt>
    <dgm:pt modelId="{B1B7F983-7BEC-4A98-BE03-A8C813BF6258}" type="pres">
      <dgm:prSet presAssocID="{0654F995-243C-41C1-81D7-FB8AA5305F62}" presName="rootText" presStyleLbl="node3" presStyleIdx="15" presStyleCnt="24">
        <dgm:presLayoutVars>
          <dgm:chPref val="3"/>
        </dgm:presLayoutVars>
      </dgm:prSet>
      <dgm:spPr/>
    </dgm:pt>
    <dgm:pt modelId="{21D1331D-EB9C-43F7-BB3E-A54FBCDFE1CB}" type="pres">
      <dgm:prSet presAssocID="{0654F995-243C-41C1-81D7-FB8AA5305F62}" presName="rootConnector" presStyleLbl="node3" presStyleIdx="15" presStyleCnt="24"/>
      <dgm:spPr/>
    </dgm:pt>
    <dgm:pt modelId="{AE2D7623-EDA0-4D7F-A1B9-D009718C56AE}" type="pres">
      <dgm:prSet presAssocID="{0654F995-243C-41C1-81D7-FB8AA5305F62}" presName="hierChild4" presStyleCnt="0"/>
      <dgm:spPr/>
    </dgm:pt>
    <dgm:pt modelId="{3D333C4B-BB93-4334-8934-98FED9BAA1DC}" type="pres">
      <dgm:prSet presAssocID="{0654F995-243C-41C1-81D7-FB8AA5305F62}" presName="hierChild5" presStyleCnt="0"/>
      <dgm:spPr/>
    </dgm:pt>
    <dgm:pt modelId="{6E3E4551-4F1E-4B43-BEB0-BD023DA41A06}" type="pres">
      <dgm:prSet presAssocID="{0C2CA9D0-0D95-4C39-A132-C72D646F222B}" presName="Name37" presStyleLbl="parChTrans1D3" presStyleIdx="16" presStyleCnt="24"/>
      <dgm:spPr/>
    </dgm:pt>
    <dgm:pt modelId="{D266F71B-262C-4219-AAF0-4E510FBE6B6B}" type="pres">
      <dgm:prSet presAssocID="{549E702E-095F-4E09-997C-09C278029F10}" presName="hierRoot2" presStyleCnt="0">
        <dgm:presLayoutVars>
          <dgm:hierBranch val="init"/>
        </dgm:presLayoutVars>
      </dgm:prSet>
      <dgm:spPr/>
    </dgm:pt>
    <dgm:pt modelId="{F1C1FFD8-799E-45BA-9540-9C3972F221C7}" type="pres">
      <dgm:prSet presAssocID="{549E702E-095F-4E09-997C-09C278029F10}" presName="rootComposite" presStyleCnt="0"/>
      <dgm:spPr/>
    </dgm:pt>
    <dgm:pt modelId="{849C22AA-1327-462C-86F1-A59A98B5BAC4}" type="pres">
      <dgm:prSet presAssocID="{549E702E-095F-4E09-997C-09C278029F10}" presName="rootText" presStyleLbl="node3" presStyleIdx="16" presStyleCnt="24">
        <dgm:presLayoutVars>
          <dgm:chPref val="3"/>
        </dgm:presLayoutVars>
      </dgm:prSet>
      <dgm:spPr/>
    </dgm:pt>
    <dgm:pt modelId="{A89BE2FF-572E-407D-A497-FA16E99A849F}" type="pres">
      <dgm:prSet presAssocID="{549E702E-095F-4E09-997C-09C278029F10}" presName="rootConnector" presStyleLbl="node3" presStyleIdx="16" presStyleCnt="24"/>
      <dgm:spPr/>
    </dgm:pt>
    <dgm:pt modelId="{9BFB5B11-1372-438F-9256-A24FDA74240A}" type="pres">
      <dgm:prSet presAssocID="{549E702E-095F-4E09-997C-09C278029F10}" presName="hierChild4" presStyleCnt="0"/>
      <dgm:spPr/>
    </dgm:pt>
    <dgm:pt modelId="{65A26116-D6E4-499E-9B9B-21C4C87DB3F4}" type="pres">
      <dgm:prSet presAssocID="{549E702E-095F-4E09-997C-09C278029F10}" presName="hierChild5" presStyleCnt="0"/>
      <dgm:spPr/>
    </dgm:pt>
    <dgm:pt modelId="{06FF1D8F-6AFF-44A7-A72C-E5F68014620C}" type="pres">
      <dgm:prSet presAssocID="{7978BEEC-4035-4B8E-9CC5-A75E34D4E375}" presName="hierChild5" presStyleCnt="0"/>
      <dgm:spPr/>
    </dgm:pt>
    <dgm:pt modelId="{0645BBFD-5DC2-4A9F-80EA-BAB90E9597EF}" type="pres">
      <dgm:prSet presAssocID="{2BD612FA-411C-4B4F-9787-A7D7CC6D8E3B}" presName="Name37" presStyleLbl="parChTrans1D2" presStyleIdx="5" presStyleCnt="7"/>
      <dgm:spPr/>
    </dgm:pt>
    <dgm:pt modelId="{EEBCC230-2D71-438A-9091-2B58AEEE58ED}" type="pres">
      <dgm:prSet presAssocID="{085E5541-8C6C-4E58-AC56-9CFC41CE3B2A}" presName="hierRoot2" presStyleCnt="0">
        <dgm:presLayoutVars>
          <dgm:hierBranch val="init"/>
        </dgm:presLayoutVars>
      </dgm:prSet>
      <dgm:spPr/>
    </dgm:pt>
    <dgm:pt modelId="{3BDC78A4-578E-424A-ADFE-7D59D0EABA3D}" type="pres">
      <dgm:prSet presAssocID="{085E5541-8C6C-4E58-AC56-9CFC41CE3B2A}" presName="rootComposite" presStyleCnt="0"/>
      <dgm:spPr/>
    </dgm:pt>
    <dgm:pt modelId="{6FBE0DBC-6BF1-41CA-92DC-01F7234187CD}" type="pres">
      <dgm:prSet presAssocID="{085E5541-8C6C-4E58-AC56-9CFC41CE3B2A}" presName="rootText" presStyleLbl="node2" presStyleIdx="5" presStyleCnt="7">
        <dgm:presLayoutVars>
          <dgm:chPref val="3"/>
        </dgm:presLayoutVars>
      </dgm:prSet>
      <dgm:spPr/>
    </dgm:pt>
    <dgm:pt modelId="{ED6CA46D-B22A-4D97-98FD-AE0406C333BE}" type="pres">
      <dgm:prSet presAssocID="{085E5541-8C6C-4E58-AC56-9CFC41CE3B2A}" presName="rootConnector" presStyleLbl="node2" presStyleIdx="5" presStyleCnt="7"/>
      <dgm:spPr/>
    </dgm:pt>
    <dgm:pt modelId="{996E8A1C-B9FD-4F77-9DCD-82EB50E5C13E}" type="pres">
      <dgm:prSet presAssocID="{085E5541-8C6C-4E58-AC56-9CFC41CE3B2A}" presName="hierChild4" presStyleCnt="0"/>
      <dgm:spPr/>
    </dgm:pt>
    <dgm:pt modelId="{83A73A8C-3E96-4375-91B8-DE95D821559A}" type="pres">
      <dgm:prSet presAssocID="{12478656-FF73-4C41-951A-04F6B28487EC}" presName="Name37" presStyleLbl="parChTrans1D3" presStyleIdx="17" presStyleCnt="24"/>
      <dgm:spPr/>
    </dgm:pt>
    <dgm:pt modelId="{A25F6276-4ACB-4AFD-9F23-D87E67875AC2}" type="pres">
      <dgm:prSet presAssocID="{86DB857E-95D2-47D1-9BD1-53AE82A9DFB5}" presName="hierRoot2" presStyleCnt="0">
        <dgm:presLayoutVars>
          <dgm:hierBranch val="init"/>
        </dgm:presLayoutVars>
      </dgm:prSet>
      <dgm:spPr/>
    </dgm:pt>
    <dgm:pt modelId="{833DBC6F-61B7-42FC-9482-869A72E1E59A}" type="pres">
      <dgm:prSet presAssocID="{86DB857E-95D2-47D1-9BD1-53AE82A9DFB5}" presName="rootComposite" presStyleCnt="0"/>
      <dgm:spPr/>
    </dgm:pt>
    <dgm:pt modelId="{70ABEEBB-4B12-43DA-AF14-292DDF9CD87A}" type="pres">
      <dgm:prSet presAssocID="{86DB857E-95D2-47D1-9BD1-53AE82A9DFB5}" presName="rootText" presStyleLbl="node3" presStyleIdx="17" presStyleCnt="24">
        <dgm:presLayoutVars>
          <dgm:chPref val="3"/>
        </dgm:presLayoutVars>
      </dgm:prSet>
      <dgm:spPr/>
    </dgm:pt>
    <dgm:pt modelId="{54E51CD7-8FFE-43DC-9216-C2C0C092B57B}" type="pres">
      <dgm:prSet presAssocID="{86DB857E-95D2-47D1-9BD1-53AE82A9DFB5}" presName="rootConnector" presStyleLbl="node3" presStyleIdx="17" presStyleCnt="24"/>
      <dgm:spPr/>
    </dgm:pt>
    <dgm:pt modelId="{17D34FA0-CBF9-497E-B755-0E01F1CCF30E}" type="pres">
      <dgm:prSet presAssocID="{86DB857E-95D2-47D1-9BD1-53AE82A9DFB5}" presName="hierChild4" presStyleCnt="0"/>
      <dgm:spPr/>
    </dgm:pt>
    <dgm:pt modelId="{26DBE3AD-48C3-4F6F-B020-B90818936039}" type="pres">
      <dgm:prSet presAssocID="{86DB857E-95D2-47D1-9BD1-53AE82A9DFB5}" presName="hierChild5" presStyleCnt="0"/>
      <dgm:spPr/>
    </dgm:pt>
    <dgm:pt modelId="{C59BBF40-FB55-46D4-9310-BC2D93565F59}" type="pres">
      <dgm:prSet presAssocID="{3E3C30F7-3797-4A53-8B54-26685E5FF094}" presName="Name37" presStyleLbl="parChTrans1D3" presStyleIdx="18" presStyleCnt="24"/>
      <dgm:spPr/>
    </dgm:pt>
    <dgm:pt modelId="{0CD770AA-9E19-47FD-B593-652671AD4C57}" type="pres">
      <dgm:prSet presAssocID="{96273E88-6A13-40A3-92BC-9A57B5CE1909}" presName="hierRoot2" presStyleCnt="0">
        <dgm:presLayoutVars>
          <dgm:hierBranch val="init"/>
        </dgm:presLayoutVars>
      </dgm:prSet>
      <dgm:spPr/>
    </dgm:pt>
    <dgm:pt modelId="{119E354E-B011-49DA-AB11-CC79858002DD}" type="pres">
      <dgm:prSet presAssocID="{96273E88-6A13-40A3-92BC-9A57B5CE1909}" presName="rootComposite" presStyleCnt="0"/>
      <dgm:spPr/>
    </dgm:pt>
    <dgm:pt modelId="{72E44969-6DC7-49E7-A228-082F50BC4974}" type="pres">
      <dgm:prSet presAssocID="{96273E88-6A13-40A3-92BC-9A57B5CE1909}" presName="rootText" presStyleLbl="node3" presStyleIdx="18" presStyleCnt="24">
        <dgm:presLayoutVars>
          <dgm:chPref val="3"/>
        </dgm:presLayoutVars>
      </dgm:prSet>
      <dgm:spPr/>
    </dgm:pt>
    <dgm:pt modelId="{62568543-EDED-417B-B92D-4512F4BECE93}" type="pres">
      <dgm:prSet presAssocID="{96273E88-6A13-40A3-92BC-9A57B5CE1909}" presName="rootConnector" presStyleLbl="node3" presStyleIdx="18" presStyleCnt="24"/>
      <dgm:spPr/>
    </dgm:pt>
    <dgm:pt modelId="{9B1C812C-DBD2-4B61-AC8D-BCF2082AC7BB}" type="pres">
      <dgm:prSet presAssocID="{96273E88-6A13-40A3-92BC-9A57B5CE1909}" presName="hierChild4" presStyleCnt="0"/>
      <dgm:spPr/>
    </dgm:pt>
    <dgm:pt modelId="{7E25462A-872A-4BE3-8BE8-0CB35C512457}" type="pres">
      <dgm:prSet presAssocID="{96273E88-6A13-40A3-92BC-9A57B5CE1909}" presName="hierChild5" presStyleCnt="0"/>
      <dgm:spPr/>
    </dgm:pt>
    <dgm:pt modelId="{0D443B7D-4EA7-484A-9A70-FCCDCA07999F}" type="pres">
      <dgm:prSet presAssocID="{9FB547A5-3247-4CEC-A010-735FEC0C8EA3}" presName="Name37" presStyleLbl="parChTrans1D3" presStyleIdx="19" presStyleCnt="24"/>
      <dgm:spPr/>
    </dgm:pt>
    <dgm:pt modelId="{729FB949-33A1-4B52-9173-A7B6113A0192}" type="pres">
      <dgm:prSet presAssocID="{C3C12EC8-F11C-47F9-A08F-8EC972623A86}" presName="hierRoot2" presStyleCnt="0">
        <dgm:presLayoutVars>
          <dgm:hierBranch val="init"/>
        </dgm:presLayoutVars>
      </dgm:prSet>
      <dgm:spPr/>
    </dgm:pt>
    <dgm:pt modelId="{5C2FF7B8-C788-4B11-942F-DD3AA5A44B9D}" type="pres">
      <dgm:prSet presAssocID="{C3C12EC8-F11C-47F9-A08F-8EC972623A86}" presName="rootComposite" presStyleCnt="0"/>
      <dgm:spPr/>
    </dgm:pt>
    <dgm:pt modelId="{16FD45CA-BC05-469B-A9BE-A220FC3980D6}" type="pres">
      <dgm:prSet presAssocID="{C3C12EC8-F11C-47F9-A08F-8EC972623A86}" presName="rootText" presStyleLbl="node3" presStyleIdx="19" presStyleCnt="24">
        <dgm:presLayoutVars>
          <dgm:chPref val="3"/>
        </dgm:presLayoutVars>
      </dgm:prSet>
      <dgm:spPr/>
    </dgm:pt>
    <dgm:pt modelId="{AE4B84FE-2B77-4614-A0CD-FA772418CB9A}" type="pres">
      <dgm:prSet presAssocID="{C3C12EC8-F11C-47F9-A08F-8EC972623A86}" presName="rootConnector" presStyleLbl="node3" presStyleIdx="19" presStyleCnt="24"/>
      <dgm:spPr/>
    </dgm:pt>
    <dgm:pt modelId="{A2E01E95-9BF3-437A-89A7-BD5BD27FE9C5}" type="pres">
      <dgm:prSet presAssocID="{C3C12EC8-F11C-47F9-A08F-8EC972623A86}" presName="hierChild4" presStyleCnt="0"/>
      <dgm:spPr/>
    </dgm:pt>
    <dgm:pt modelId="{2867C846-06E1-4ED3-A4AE-6E59E608A41F}" type="pres">
      <dgm:prSet presAssocID="{C3C12EC8-F11C-47F9-A08F-8EC972623A86}" presName="hierChild5" presStyleCnt="0"/>
      <dgm:spPr/>
    </dgm:pt>
    <dgm:pt modelId="{2BC0362C-ADAB-4DF3-8A46-0179F371EB67}" type="pres">
      <dgm:prSet presAssocID="{CCDC6C78-2E6B-436B-9DC4-16DA6FAEE35D}" presName="Name37" presStyleLbl="parChTrans1D3" presStyleIdx="20" presStyleCnt="24"/>
      <dgm:spPr/>
    </dgm:pt>
    <dgm:pt modelId="{11606816-528B-4A97-84C2-612CE0B5F9F3}" type="pres">
      <dgm:prSet presAssocID="{D81D49EC-857C-41B4-AA85-70CBD655AC60}" presName="hierRoot2" presStyleCnt="0">
        <dgm:presLayoutVars>
          <dgm:hierBranch val="init"/>
        </dgm:presLayoutVars>
      </dgm:prSet>
      <dgm:spPr/>
    </dgm:pt>
    <dgm:pt modelId="{D16C8EF8-E4AD-4F41-B219-7ABED1C3C24F}" type="pres">
      <dgm:prSet presAssocID="{D81D49EC-857C-41B4-AA85-70CBD655AC60}" presName="rootComposite" presStyleCnt="0"/>
      <dgm:spPr/>
    </dgm:pt>
    <dgm:pt modelId="{5F06C70A-31B4-4BD3-8183-91EBC6C0574F}" type="pres">
      <dgm:prSet presAssocID="{D81D49EC-857C-41B4-AA85-70CBD655AC60}" presName="rootText" presStyleLbl="node3" presStyleIdx="20" presStyleCnt="24">
        <dgm:presLayoutVars>
          <dgm:chPref val="3"/>
        </dgm:presLayoutVars>
      </dgm:prSet>
      <dgm:spPr/>
    </dgm:pt>
    <dgm:pt modelId="{6C4F88F4-332B-4E78-A4A2-0DA0CA259DBB}" type="pres">
      <dgm:prSet presAssocID="{D81D49EC-857C-41B4-AA85-70CBD655AC60}" presName="rootConnector" presStyleLbl="node3" presStyleIdx="20" presStyleCnt="24"/>
      <dgm:spPr/>
    </dgm:pt>
    <dgm:pt modelId="{D332D292-BE5C-4BD9-96C5-B9145F1391E1}" type="pres">
      <dgm:prSet presAssocID="{D81D49EC-857C-41B4-AA85-70CBD655AC60}" presName="hierChild4" presStyleCnt="0"/>
      <dgm:spPr/>
    </dgm:pt>
    <dgm:pt modelId="{20C6B9D5-F495-4532-B3DC-E0D71A5319B9}" type="pres">
      <dgm:prSet presAssocID="{D81D49EC-857C-41B4-AA85-70CBD655AC60}" presName="hierChild5" presStyleCnt="0"/>
      <dgm:spPr/>
    </dgm:pt>
    <dgm:pt modelId="{75910CE5-FEBF-4D13-872A-54DFF55D3826}" type="pres">
      <dgm:prSet presAssocID="{085E5541-8C6C-4E58-AC56-9CFC41CE3B2A}" presName="hierChild5" presStyleCnt="0"/>
      <dgm:spPr/>
    </dgm:pt>
    <dgm:pt modelId="{ADD06802-EAA1-4DE7-A35D-0AEC323CEE94}" type="pres">
      <dgm:prSet presAssocID="{74D662BE-0FB0-4E40-89E9-28C0D5D8D4EC}" presName="Name37" presStyleLbl="parChTrans1D2" presStyleIdx="6" presStyleCnt="7"/>
      <dgm:spPr/>
    </dgm:pt>
    <dgm:pt modelId="{FAFB2642-0F3A-4FAD-8C1B-C58E29DE2FDA}" type="pres">
      <dgm:prSet presAssocID="{E8BDD8FC-64D9-4B8C-91DF-0361C50DED8F}" presName="hierRoot2" presStyleCnt="0">
        <dgm:presLayoutVars>
          <dgm:hierBranch val="init"/>
        </dgm:presLayoutVars>
      </dgm:prSet>
      <dgm:spPr/>
    </dgm:pt>
    <dgm:pt modelId="{CA8796AB-753C-4CFE-9904-B42872715ED6}" type="pres">
      <dgm:prSet presAssocID="{E8BDD8FC-64D9-4B8C-91DF-0361C50DED8F}" presName="rootComposite" presStyleCnt="0"/>
      <dgm:spPr/>
    </dgm:pt>
    <dgm:pt modelId="{AE84F449-D9B9-4AB9-A42D-435E06CE539D}" type="pres">
      <dgm:prSet presAssocID="{E8BDD8FC-64D9-4B8C-91DF-0361C50DED8F}" presName="rootText" presStyleLbl="node2" presStyleIdx="6" presStyleCnt="7">
        <dgm:presLayoutVars>
          <dgm:chPref val="3"/>
        </dgm:presLayoutVars>
      </dgm:prSet>
      <dgm:spPr/>
    </dgm:pt>
    <dgm:pt modelId="{1D1E47F0-C381-4D1A-BEE9-E49293E66F8E}" type="pres">
      <dgm:prSet presAssocID="{E8BDD8FC-64D9-4B8C-91DF-0361C50DED8F}" presName="rootConnector" presStyleLbl="node2" presStyleIdx="6" presStyleCnt="7"/>
      <dgm:spPr/>
    </dgm:pt>
    <dgm:pt modelId="{3314D4D5-BDA0-47BE-9D7B-8A20C167CE49}" type="pres">
      <dgm:prSet presAssocID="{E8BDD8FC-64D9-4B8C-91DF-0361C50DED8F}" presName="hierChild4" presStyleCnt="0"/>
      <dgm:spPr/>
    </dgm:pt>
    <dgm:pt modelId="{A3DB874A-0A32-4351-92B1-6EFE8D2052B6}" type="pres">
      <dgm:prSet presAssocID="{6D4E56A6-D0C2-4DAB-B37D-E2B3B33D5A39}" presName="Name37" presStyleLbl="parChTrans1D3" presStyleIdx="21" presStyleCnt="24"/>
      <dgm:spPr/>
    </dgm:pt>
    <dgm:pt modelId="{D596B6F3-E575-4BBC-80DB-36F23D261CA0}" type="pres">
      <dgm:prSet presAssocID="{A02340FD-E578-40D4-89D4-756C0645D995}" presName="hierRoot2" presStyleCnt="0">
        <dgm:presLayoutVars>
          <dgm:hierBranch val="init"/>
        </dgm:presLayoutVars>
      </dgm:prSet>
      <dgm:spPr/>
    </dgm:pt>
    <dgm:pt modelId="{CDA8E25E-5FB9-41C6-89CA-31857861B03D}" type="pres">
      <dgm:prSet presAssocID="{A02340FD-E578-40D4-89D4-756C0645D995}" presName="rootComposite" presStyleCnt="0"/>
      <dgm:spPr/>
    </dgm:pt>
    <dgm:pt modelId="{99A8B359-8CE1-4239-A6D9-D105591F5A10}" type="pres">
      <dgm:prSet presAssocID="{A02340FD-E578-40D4-89D4-756C0645D995}" presName="rootText" presStyleLbl="node3" presStyleIdx="21" presStyleCnt="24">
        <dgm:presLayoutVars>
          <dgm:chPref val="3"/>
        </dgm:presLayoutVars>
      </dgm:prSet>
      <dgm:spPr/>
    </dgm:pt>
    <dgm:pt modelId="{EE84F68F-B6E2-4E33-8F66-8381B07C68BD}" type="pres">
      <dgm:prSet presAssocID="{A02340FD-E578-40D4-89D4-756C0645D995}" presName="rootConnector" presStyleLbl="node3" presStyleIdx="21" presStyleCnt="24"/>
      <dgm:spPr/>
    </dgm:pt>
    <dgm:pt modelId="{A2A3F5E8-3162-46D8-8572-809C692C0119}" type="pres">
      <dgm:prSet presAssocID="{A02340FD-E578-40D4-89D4-756C0645D995}" presName="hierChild4" presStyleCnt="0"/>
      <dgm:spPr/>
    </dgm:pt>
    <dgm:pt modelId="{42AA8EC6-C3D8-4BAF-95EB-3929A3124CCA}" type="pres">
      <dgm:prSet presAssocID="{A02340FD-E578-40D4-89D4-756C0645D995}" presName="hierChild5" presStyleCnt="0"/>
      <dgm:spPr/>
    </dgm:pt>
    <dgm:pt modelId="{17536F0B-4B39-4668-AB45-ACA3FD5BBDD3}" type="pres">
      <dgm:prSet presAssocID="{78C7D69F-078E-421A-9700-04B7403570E5}" presName="Name37" presStyleLbl="parChTrans1D3" presStyleIdx="22" presStyleCnt="24"/>
      <dgm:spPr/>
    </dgm:pt>
    <dgm:pt modelId="{4AC7D67F-22F6-457D-8A4D-4784EB4428B0}" type="pres">
      <dgm:prSet presAssocID="{16E7858D-0C4C-4B31-8150-AAC0B1D464B7}" presName="hierRoot2" presStyleCnt="0">
        <dgm:presLayoutVars>
          <dgm:hierBranch val="init"/>
        </dgm:presLayoutVars>
      </dgm:prSet>
      <dgm:spPr/>
    </dgm:pt>
    <dgm:pt modelId="{E12B18B8-083F-4A08-9727-57C3BC657AB9}" type="pres">
      <dgm:prSet presAssocID="{16E7858D-0C4C-4B31-8150-AAC0B1D464B7}" presName="rootComposite" presStyleCnt="0"/>
      <dgm:spPr/>
    </dgm:pt>
    <dgm:pt modelId="{FC5253DB-D12A-4B10-A59B-3445F100EA37}" type="pres">
      <dgm:prSet presAssocID="{16E7858D-0C4C-4B31-8150-AAC0B1D464B7}" presName="rootText" presStyleLbl="node3" presStyleIdx="22" presStyleCnt="24">
        <dgm:presLayoutVars>
          <dgm:chPref val="3"/>
        </dgm:presLayoutVars>
      </dgm:prSet>
      <dgm:spPr/>
    </dgm:pt>
    <dgm:pt modelId="{41567DEB-2CAF-402F-B0F8-127BD708EF2D}" type="pres">
      <dgm:prSet presAssocID="{16E7858D-0C4C-4B31-8150-AAC0B1D464B7}" presName="rootConnector" presStyleLbl="node3" presStyleIdx="22" presStyleCnt="24"/>
      <dgm:spPr/>
    </dgm:pt>
    <dgm:pt modelId="{7FDE08D5-F687-4BB6-894F-9451D78B5B38}" type="pres">
      <dgm:prSet presAssocID="{16E7858D-0C4C-4B31-8150-AAC0B1D464B7}" presName="hierChild4" presStyleCnt="0"/>
      <dgm:spPr/>
    </dgm:pt>
    <dgm:pt modelId="{51639E4B-53A3-45EE-A093-08439EE47B76}" type="pres">
      <dgm:prSet presAssocID="{16E7858D-0C4C-4B31-8150-AAC0B1D464B7}" presName="hierChild5" presStyleCnt="0"/>
      <dgm:spPr/>
    </dgm:pt>
    <dgm:pt modelId="{DABF952D-051A-477D-A314-3B88EEC73EBF}" type="pres">
      <dgm:prSet presAssocID="{A57FE938-7179-4D2E-BF1E-5451732CB5BA}" presName="Name37" presStyleLbl="parChTrans1D3" presStyleIdx="23" presStyleCnt="24"/>
      <dgm:spPr/>
    </dgm:pt>
    <dgm:pt modelId="{673BA9F1-95C2-4DF4-ACE8-3F89CFA5275E}" type="pres">
      <dgm:prSet presAssocID="{45116ED6-98E8-424A-AA81-6F06ECBAB3FA}" presName="hierRoot2" presStyleCnt="0">
        <dgm:presLayoutVars>
          <dgm:hierBranch val="init"/>
        </dgm:presLayoutVars>
      </dgm:prSet>
      <dgm:spPr/>
    </dgm:pt>
    <dgm:pt modelId="{C4FA632F-0647-4F58-BC8B-9731266F2C63}" type="pres">
      <dgm:prSet presAssocID="{45116ED6-98E8-424A-AA81-6F06ECBAB3FA}" presName="rootComposite" presStyleCnt="0"/>
      <dgm:spPr/>
    </dgm:pt>
    <dgm:pt modelId="{7E67A929-5C5C-4283-A016-34C284017FD5}" type="pres">
      <dgm:prSet presAssocID="{45116ED6-98E8-424A-AA81-6F06ECBAB3FA}" presName="rootText" presStyleLbl="node3" presStyleIdx="23" presStyleCnt="24">
        <dgm:presLayoutVars>
          <dgm:chPref val="3"/>
        </dgm:presLayoutVars>
      </dgm:prSet>
      <dgm:spPr/>
    </dgm:pt>
    <dgm:pt modelId="{21CC384E-242A-43C5-9F20-882B550A3344}" type="pres">
      <dgm:prSet presAssocID="{45116ED6-98E8-424A-AA81-6F06ECBAB3FA}" presName="rootConnector" presStyleLbl="node3" presStyleIdx="23" presStyleCnt="24"/>
      <dgm:spPr/>
    </dgm:pt>
    <dgm:pt modelId="{15E19792-BDBF-480B-89A6-AB08E6E622CF}" type="pres">
      <dgm:prSet presAssocID="{45116ED6-98E8-424A-AA81-6F06ECBAB3FA}" presName="hierChild4" presStyleCnt="0"/>
      <dgm:spPr/>
    </dgm:pt>
    <dgm:pt modelId="{EBC3701A-25E6-41A1-BAB1-35D06AC69B0A}" type="pres">
      <dgm:prSet presAssocID="{45116ED6-98E8-424A-AA81-6F06ECBAB3FA}" presName="hierChild5" presStyleCnt="0"/>
      <dgm:spPr/>
    </dgm:pt>
    <dgm:pt modelId="{385EAAC9-7A16-40B0-9AAE-C44F7768DE49}" type="pres">
      <dgm:prSet presAssocID="{E8BDD8FC-64D9-4B8C-91DF-0361C50DED8F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</dgm:ptLst>
  <dgm:cxnLst>
    <dgm:cxn modelId="{BA7DC305-435C-4625-AF5F-0443778E5840}" srcId="{B69A64DB-1714-436F-90C8-41D514202708}" destId="{B58E7AE7-C20E-4C79-AEF0-55C3BEAD40C1}" srcOrd="1" destOrd="0" parTransId="{63B38F9B-4F9C-4C36-9007-BF6E57FEFC8C}" sibTransId="{82D2B4F5-5FC6-4DCC-BD76-9296A581E9C4}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E6697E06-B0D2-400F-BD23-13B76075CFD4}" type="presOf" srcId="{1454C26A-4BDD-490D-B360-60C7CBAFF85C}" destId="{CEF1CA06-BD42-4A00-A8FB-9B3B181C60D1}" srcOrd="0" destOrd="0" presId="urn:microsoft.com/office/officeart/2005/8/layout/orgChart1"/>
    <dgm:cxn modelId="{890F9B09-121D-4B5F-8D4C-0F5668C5C08E}" type="presOf" srcId="{69F2F77A-55F8-47F4-A777-0F8CC202D877}" destId="{CD01E6F1-2953-4812-9A6D-9A728BD2CB07}" srcOrd="1" destOrd="0" presId="urn:microsoft.com/office/officeart/2005/8/layout/orgChart1"/>
    <dgm:cxn modelId="{AC2F360C-CAD7-4A86-9A76-C4D8C56DFCF0}" type="presOf" srcId="{B58E7AE7-C20E-4C79-AEF0-55C3BEAD40C1}" destId="{D6E747D7-119C-4C23-912B-232D3D537DCD}" srcOrd="1" destOrd="0" presId="urn:microsoft.com/office/officeart/2005/8/layout/orgChart1"/>
    <dgm:cxn modelId="{F0A68F0C-C8F2-48CE-9808-A01ED3CF7FC0}" srcId="{7978BEEC-4035-4B8E-9CC5-A75E34D4E375}" destId="{0654F995-243C-41C1-81D7-FB8AA5305F62}" srcOrd="1" destOrd="0" parTransId="{03B71F18-460F-4A4A-BA4C-17FBB05988AF}" sibTransId="{758F5921-C4B0-4F77-8A3D-F2FD3F9E975A}"/>
    <dgm:cxn modelId="{4B739E0E-93EB-400C-A17B-C70A419CC826}" srcId="{B69A64DB-1714-436F-90C8-41D514202708}" destId="{4001DED7-CAA9-4514-BA03-748C39458DE5}" srcOrd="0" destOrd="0" parTransId="{A9C34F63-06BA-40A0-B2FD-B70C18DC754B}" sibTransId="{3800F0A8-5884-4E7C-A123-CEB55463C4BB}"/>
    <dgm:cxn modelId="{71A4850F-1E83-454C-95D3-AD24C28150C6}" type="presOf" srcId="{287352F5-3DEC-4491-AA4C-678D192922AA}" destId="{BD5C0A46-6DAB-446B-B586-D9F8082B9796}" srcOrd="0" destOrd="0" presId="urn:microsoft.com/office/officeart/2005/8/layout/orgChart1"/>
    <dgm:cxn modelId="{C7222111-3905-49A3-A675-7D2D39511363}" type="presOf" srcId="{A02340FD-E578-40D4-89D4-756C0645D995}" destId="{EE84F68F-B6E2-4E33-8F66-8381B07C68BD}" srcOrd="1" destOrd="0" presId="urn:microsoft.com/office/officeart/2005/8/layout/orgChart1"/>
    <dgm:cxn modelId="{0C8C5B11-65E2-4554-B4F1-6AF9EA3B64DB}" srcId="{914D0B9F-FA52-4B72-868A-FBC103526FEB}" destId="{78B7557C-6A4D-4B65-B09C-26DBB165EF33}" srcOrd="3" destOrd="0" parTransId="{1454C26A-4BDD-490D-B360-60C7CBAFF85C}" sibTransId="{60599F29-F6A9-476C-93E4-CA791547D04F}"/>
    <dgm:cxn modelId="{1015B811-7096-4819-AE51-1DE6E91E5743}" type="presOf" srcId="{E2748FE1-99E4-46E4-809B-BCD50BB0B3AA}" destId="{4853C6CE-EBC5-4CC9-9A74-80111B239CDE}" srcOrd="0" destOrd="0" presId="urn:microsoft.com/office/officeart/2005/8/layout/orgChart1"/>
    <dgm:cxn modelId="{E84FA313-2084-4D86-817D-F95B641EFCCB}" type="presOf" srcId="{0283F5EE-04EA-4F2C-8065-7D7FAB8BA5AB}" destId="{44E825F1-7ACA-4DED-BF00-0D5C69C80DE7}" srcOrd="0" destOrd="0" presId="urn:microsoft.com/office/officeart/2005/8/layout/orgChart1"/>
    <dgm:cxn modelId="{487E1015-9C78-4010-9B6B-6A8EC03B0188}" type="presOf" srcId="{253E1FB6-6B89-4B84-95DD-F34A003223F5}" destId="{44AABA44-BFB1-4F9B-82A7-92AB30A1D3E8}" srcOrd="0" destOrd="0" presId="urn:microsoft.com/office/officeart/2005/8/layout/orgChart1"/>
    <dgm:cxn modelId="{DDDABC18-555B-4E99-984E-36AE8A2772C8}" type="presOf" srcId="{0D924222-92DC-401D-B128-E49772CD5C01}" destId="{1FF84DE4-059D-4AE4-9BC2-91E4FE77B111}" srcOrd="1" destOrd="0" presId="urn:microsoft.com/office/officeart/2005/8/layout/orgChart1"/>
    <dgm:cxn modelId="{049A131A-C11D-48F1-8711-2FF609B16EE6}" type="presOf" srcId="{D81D49EC-857C-41B4-AA85-70CBD655AC60}" destId="{5F06C70A-31B4-4BD3-8183-91EBC6C0574F}" srcOrd="0" destOrd="0" presId="urn:microsoft.com/office/officeart/2005/8/layout/orgChart1"/>
    <dgm:cxn modelId="{8969ED1A-A532-47E0-A809-C18AE53DBE5B}" srcId="{4001DED7-CAA9-4514-BA03-748C39458DE5}" destId="{CF12D951-5004-4BD2-8FDF-A88F922F0F9A}" srcOrd="0" destOrd="0" parTransId="{8988F6F6-F2D4-41D4-8365-E8D67DC61266}" sibTransId="{D022C765-7212-497A-9187-B1377150753B}"/>
    <dgm:cxn modelId="{E072491B-8CAF-46C4-8341-385B67FF3732}" type="presOf" srcId="{4BE77738-F0C4-4728-BC02-C374BF908180}" destId="{418B93E7-947A-4B66-848B-B2855C78A5DD}" srcOrd="0" destOrd="0" presId="urn:microsoft.com/office/officeart/2005/8/layout/orgChart1"/>
    <dgm:cxn modelId="{92DA0523-CF64-4A02-94A7-D5835E7507FC}" type="presOf" srcId="{BA79D967-B31D-4DA4-AB25-53F01210C5E6}" destId="{907791FD-DDF0-4C88-A9AB-B04483412C06}" srcOrd="0" destOrd="0" presId="urn:microsoft.com/office/officeart/2005/8/layout/orgChart1"/>
    <dgm:cxn modelId="{F1778A24-35AE-46FD-B92E-5A1218E40A4F}" type="presOf" srcId="{78B7557C-6A4D-4B65-B09C-26DBB165EF33}" destId="{30BE36DB-E7B7-4350-9896-FCF87AED452D}" srcOrd="0" destOrd="0" presId="urn:microsoft.com/office/officeart/2005/8/layout/orgChart1"/>
    <dgm:cxn modelId="{75F7DD25-0945-4D96-909C-232E612D368F}" type="presOf" srcId="{74D662BE-0FB0-4E40-89E9-28C0D5D8D4EC}" destId="{ADD06802-EAA1-4DE7-A35D-0AEC323CEE94}" srcOrd="0" destOrd="0" presId="urn:microsoft.com/office/officeart/2005/8/layout/orgChart1"/>
    <dgm:cxn modelId="{DD32CB26-CEEE-47C2-AEDE-6C9FBDC7FE04}" srcId="{914D0B9F-FA52-4B72-868A-FBC103526FEB}" destId="{3AA978AE-5E4E-43DD-BA13-E1F459506A84}" srcOrd="2" destOrd="0" parTransId="{373C11B4-C88B-4BE7-B321-4108C22DDE92}" sibTransId="{1364099D-BBDD-4782-B7F6-321F05845C82}"/>
    <dgm:cxn modelId="{2DF46427-E084-4545-9B0D-EB63C00904C1}" type="presOf" srcId="{03B71F18-460F-4A4A-BA4C-17FBB05988AF}" destId="{51360A28-5923-4578-81A3-037358467E61}" srcOrd="0" destOrd="0" presId="urn:microsoft.com/office/officeart/2005/8/layout/orgChart1"/>
    <dgm:cxn modelId="{98397C27-ED71-49BD-A923-BA535B7C8875}" type="presOf" srcId="{7978BEEC-4035-4B8E-9CC5-A75E34D4E375}" destId="{0E68EE6E-4373-49E3-9BDD-770363121B94}" srcOrd="1" destOrd="0" presId="urn:microsoft.com/office/officeart/2005/8/layout/orgChart1"/>
    <dgm:cxn modelId="{6691CC29-2315-4658-A48D-4B8D56C8DADA}" srcId="{4001DED7-CAA9-4514-BA03-748C39458DE5}" destId="{69F2F77A-55F8-47F4-A777-0F8CC202D877}" srcOrd="2" destOrd="0" parTransId="{E590395F-AB5B-4DF8-834F-A91144BA0C84}" sibTransId="{B6CF6185-D08A-4EC7-8FE3-220FF88DE091}"/>
    <dgm:cxn modelId="{4BC5042A-03DC-426E-95B3-CC61C1B7C7B9}" type="presOf" srcId="{78A08112-0E6E-4B93-819B-944C4AF378D9}" destId="{AF0B3FA9-305D-441E-8D05-7C7868154D11}" srcOrd="0" destOrd="0" presId="urn:microsoft.com/office/officeart/2005/8/layout/orgChart1"/>
    <dgm:cxn modelId="{98687A2A-598F-4065-9AFF-11B992749406}" type="presOf" srcId="{914D0B9F-FA52-4B72-868A-FBC103526FEB}" destId="{A8EA6D1E-391F-4434-9888-5A00B5F81FE6}" srcOrd="1" destOrd="0" presId="urn:microsoft.com/office/officeart/2005/8/layout/orgChart1"/>
    <dgm:cxn modelId="{798B3F2B-7C08-43BE-920F-B40B2C783E3C}" type="presOf" srcId="{78B7557C-6A4D-4B65-B09C-26DBB165EF33}" destId="{F4E38267-4814-43D7-97E9-E0342A2F2802}" srcOrd="1" destOrd="0" presId="urn:microsoft.com/office/officeart/2005/8/layout/orgChart1"/>
    <dgm:cxn modelId="{352D8F2C-40AE-4EA6-938E-1B4D656F5275}" type="presOf" srcId="{373C11B4-C88B-4BE7-B321-4108C22DDE92}" destId="{CF57B9FF-D001-4478-BF91-E7CC41788120}" srcOrd="0" destOrd="0" presId="urn:microsoft.com/office/officeart/2005/8/layout/orgChart1"/>
    <dgm:cxn modelId="{192AE02D-37EC-4189-B755-F59B5E4718BD}" type="presOf" srcId="{86DB857E-95D2-47D1-9BD1-53AE82A9DFB5}" destId="{70ABEEBB-4B12-43DA-AF14-292DDF9CD87A}" srcOrd="0" destOrd="0" presId="urn:microsoft.com/office/officeart/2005/8/layout/orgChart1"/>
    <dgm:cxn modelId="{46260630-90C7-48DB-9844-6CAEBFF4C1FD}" type="presOf" srcId="{45116ED6-98E8-424A-AA81-6F06ECBAB3FA}" destId="{21CC384E-242A-43C5-9F20-882B550A3344}" srcOrd="1" destOrd="0" presId="urn:microsoft.com/office/officeart/2005/8/layout/orgChart1"/>
    <dgm:cxn modelId="{BD1D7930-C062-4E9E-A618-FC814E4A0476}" type="presOf" srcId="{2FBE23C9-647F-40F0-A219-D9148C5C6D71}" destId="{77DC58F1-84C5-41E0-A4A6-E8DAB25A5572}" srcOrd="0" destOrd="0" presId="urn:microsoft.com/office/officeart/2005/8/layout/orgChart1"/>
    <dgm:cxn modelId="{D13EF730-55A9-407D-8F1D-D1040CCDA1CD}" type="presOf" srcId="{45116ED6-98E8-424A-AA81-6F06ECBAB3FA}" destId="{7E67A929-5C5C-4283-A016-34C284017FD5}" srcOrd="0" destOrd="0" presId="urn:microsoft.com/office/officeart/2005/8/layout/orgChart1"/>
    <dgm:cxn modelId="{AE829A31-8904-4686-BE3C-52E669EAF536}" type="presOf" srcId="{2BD612FA-411C-4B4F-9787-A7D7CC6D8E3B}" destId="{0645BBFD-5DC2-4A9F-80EA-BAB90E9597EF}" srcOrd="0" destOrd="0" presId="urn:microsoft.com/office/officeart/2005/8/layout/orgChart1"/>
    <dgm:cxn modelId="{91F4D632-C759-4B9E-92D4-9861AD4E94D1}" srcId="{E8BDD8FC-64D9-4B8C-91DF-0361C50DED8F}" destId="{16E7858D-0C4C-4B31-8150-AAC0B1D464B7}" srcOrd="1" destOrd="0" parTransId="{78C7D69F-078E-421A-9700-04B7403570E5}" sibTransId="{413EB944-216C-40AC-A41E-0E5C8C46D0F9}"/>
    <dgm:cxn modelId="{1C5FEA36-5ABD-449B-8023-83B6F79F289A}" type="presOf" srcId="{0654F995-243C-41C1-81D7-FB8AA5305F62}" destId="{21D1331D-EB9C-43F7-BB3E-A54FBCDFE1CB}" srcOrd="1" destOrd="0" presId="urn:microsoft.com/office/officeart/2005/8/layout/orgChart1"/>
    <dgm:cxn modelId="{748A2A3A-407C-43E1-80B5-A9659F40C51D}" type="presOf" srcId="{EA271A27-74A6-46F1-BB9B-2DC8401750E0}" destId="{561F2B86-BE9A-40EF-8BBD-7FAF2BCAECB2}" srcOrd="0" destOrd="0" presId="urn:microsoft.com/office/officeart/2005/8/layout/orgChart1"/>
    <dgm:cxn modelId="{7314273B-229A-48F4-B23B-BFC07FF6262E}" type="presOf" srcId="{E8BDD8FC-64D9-4B8C-91DF-0361C50DED8F}" destId="{AE84F449-D9B9-4AB9-A42D-435E06CE539D}" srcOrd="0" destOrd="0" presId="urn:microsoft.com/office/officeart/2005/8/layout/orgChart1"/>
    <dgm:cxn modelId="{5E7B603D-CE37-4B9E-99A3-3B9913EC8D6D}" type="presOf" srcId="{2457BA0A-1353-4BD3-BF43-5A3DCF14A1FC}" destId="{E4E7B274-8107-42EE-841F-C4FEFE9F425E}" srcOrd="0" destOrd="0" presId="urn:microsoft.com/office/officeart/2005/8/layout/orgChart1"/>
    <dgm:cxn modelId="{940CD05B-D573-4E2B-B96C-4C5CB1FA3E60}" type="presOf" srcId="{63B38F9B-4F9C-4C36-9007-BF6E57FEFC8C}" destId="{2C889123-6DEC-445F-9D90-08F13A0580BD}" srcOrd="0" destOrd="0" presId="urn:microsoft.com/office/officeart/2005/8/layout/orgChart1"/>
    <dgm:cxn modelId="{5AE81242-B66D-48BB-9C21-88B79896A3D9}" type="presOf" srcId="{6D4E56A6-D0C2-4DAB-B37D-E2B3B33D5A39}" destId="{A3DB874A-0A32-4351-92B1-6EFE8D2052B6}" srcOrd="0" destOrd="0" presId="urn:microsoft.com/office/officeart/2005/8/layout/orgChart1"/>
    <dgm:cxn modelId="{96B82C42-30A8-4D4F-B332-DC60413AC345}" srcId="{69ACC0EF-7A00-4141-9919-3D6766D263B4}" destId="{C0DF631B-C15E-47E5-A3F8-96B00D7697CE}" srcOrd="3" destOrd="0" parTransId="{0283F5EE-04EA-4F2C-8065-7D7FAB8BA5AB}" sibTransId="{A2CA428A-FBAB-45A0-86FB-667FE869DD15}"/>
    <dgm:cxn modelId="{15F5C162-BED9-426E-AB5F-8DB4E118A83A}" type="presOf" srcId="{0D924222-92DC-401D-B128-E49772CD5C01}" destId="{0B3720BE-5DC6-44D9-9CE6-755AFDE6ED20}" srcOrd="0" destOrd="0" presId="urn:microsoft.com/office/officeart/2005/8/layout/orgChart1"/>
    <dgm:cxn modelId="{4E71BC63-DA26-446E-8E1B-7F6F4066CDB5}" srcId="{B58E7AE7-C20E-4C79-AEF0-55C3BEAD40C1}" destId="{78A08112-0E6E-4B93-819B-944C4AF378D9}" srcOrd="1" destOrd="0" parTransId="{DC925A82-4D74-45C4-9C47-739B0BC12F44}" sibTransId="{0832B0E4-A2BD-4A13-ADFC-A98DC1829F30}"/>
    <dgm:cxn modelId="{AC9F7664-5FB1-4BE8-A720-32B40ABBAC15}" type="presOf" srcId="{A02340FD-E578-40D4-89D4-756C0645D995}" destId="{99A8B359-8CE1-4239-A6D9-D105591F5A10}" srcOrd="0" destOrd="0" presId="urn:microsoft.com/office/officeart/2005/8/layout/orgChart1"/>
    <dgm:cxn modelId="{A78D2E46-6F9F-4034-90BB-0CDE780987D2}" srcId="{B69A64DB-1714-436F-90C8-41D514202708}" destId="{E8BDD8FC-64D9-4B8C-91DF-0361C50DED8F}" srcOrd="6" destOrd="0" parTransId="{74D662BE-0FB0-4E40-89E9-28C0D5D8D4EC}" sibTransId="{E8B92DF2-67E9-4571-AA09-82E0E4E68728}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1527BF4A-C97B-46F7-A62B-E4085947B3A5}" type="presOf" srcId="{69F2F77A-55F8-47F4-A777-0F8CC202D877}" destId="{98445562-64F4-4B06-ADF9-FD6217EFFBD7}" srcOrd="0" destOrd="0" presId="urn:microsoft.com/office/officeart/2005/8/layout/orgChart1"/>
    <dgm:cxn modelId="{0BC7D04A-9C31-4AA8-A3F5-12245B88C425}" type="presOf" srcId="{D81D49EC-857C-41B4-AA85-70CBD655AC60}" destId="{6C4F88F4-332B-4E78-A4A2-0DA0CA259DBB}" srcOrd="1" destOrd="0" presId="urn:microsoft.com/office/officeart/2005/8/layout/orgChart1"/>
    <dgm:cxn modelId="{410D596B-2797-4A75-9B6B-0F10C0E0A348}" type="presOf" srcId="{E590395F-AB5B-4DF8-834F-A91144BA0C84}" destId="{A4DAAB0E-3006-43C1-B598-FB395513C617}" srcOrd="0" destOrd="0" presId="urn:microsoft.com/office/officeart/2005/8/layout/orgChart1"/>
    <dgm:cxn modelId="{5D6C8E4C-69A2-4A7B-AF1C-FE56815454D0}" type="presOf" srcId="{FACB7D54-45A0-45D4-AEB3-7BD4E31B2BC1}" destId="{A818BF9A-C508-47D0-95C4-F99AE2C97016}" srcOrd="0" destOrd="0" presId="urn:microsoft.com/office/officeart/2005/8/layout/orgChart1"/>
    <dgm:cxn modelId="{A674356D-D32A-4F5F-A870-FEB4CA706E00}" type="presOf" srcId="{406D8197-18BA-4BCA-A374-094955411C17}" destId="{C7BF9B9C-B73B-4606-81E3-E97C254C5582}" srcOrd="0" destOrd="0" presId="urn:microsoft.com/office/officeart/2005/8/layout/orgChart1"/>
    <dgm:cxn modelId="{D80C116F-F541-4D71-816F-7A56E7AF0C92}" srcId="{69ACC0EF-7A00-4141-9919-3D6766D263B4}" destId="{4BE77738-F0C4-4728-BC02-C374BF908180}" srcOrd="2" destOrd="0" parTransId="{E2748FE1-99E4-46E4-809B-BCD50BB0B3AA}" sibTransId="{0D4E2BF7-B563-49B0-904E-B8EE07D97D92}"/>
    <dgm:cxn modelId="{EC99D36F-4791-4A09-BD7C-1C9586FE8CEF}" type="presOf" srcId="{3E3C30F7-3797-4A53-8B54-26685E5FF094}" destId="{C59BBF40-FB55-46D4-9310-BC2D93565F59}" srcOrd="0" destOrd="0" presId="urn:microsoft.com/office/officeart/2005/8/layout/orgChart1"/>
    <dgm:cxn modelId="{5C6D8152-90BB-4A78-BE31-59D5FD9DDE1E}" srcId="{7978BEEC-4035-4B8E-9CC5-A75E34D4E375}" destId="{9E5B0A96-F1E0-4ED7-A00F-EB0B97D9F47F}" srcOrd="0" destOrd="0" parTransId="{253E1FB6-6B89-4B84-95DD-F34A003223F5}" sibTransId="{ED8E0323-B8D8-4E85-8F51-4079F6ED53DB}"/>
    <dgm:cxn modelId="{199DCB73-4AEF-423F-9E81-946732FF1230}" type="presOf" srcId="{4001DED7-CAA9-4514-BA03-748C39458DE5}" destId="{D75A58BE-2C78-497A-AC8A-1BC58E34D08D}" srcOrd="1" destOrd="0" presId="urn:microsoft.com/office/officeart/2005/8/layout/orgChart1"/>
    <dgm:cxn modelId="{157C0674-2E31-4D92-BF11-09EE79709527}" srcId="{E8BDD8FC-64D9-4B8C-91DF-0361C50DED8F}" destId="{45116ED6-98E8-424A-AA81-6F06ECBAB3FA}" srcOrd="2" destOrd="0" parTransId="{A57FE938-7179-4D2E-BF1E-5451732CB5BA}" sibTransId="{F9F6512E-A38E-48F2-BC2D-F851D6FB607F}"/>
    <dgm:cxn modelId="{A3D23075-40CF-46EC-9CDB-9CB15EC17382}" srcId="{B69A64DB-1714-436F-90C8-41D514202708}" destId="{914D0B9F-FA52-4B72-868A-FBC103526FEB}" srcOrd="2" destOrd="0" parTransId="{7AB20C17-7B10-41C3-9F9D-173470D4EEE2}" sibTransId="{D9547081-0D0D-409D-B60E-B5E76F4A55F4}"/>
    <dgm:cxn modelId="{0C1C8775-26A6-4FC6-BFD2-01007848340D}" srcId="{4001DED7-CAA9-4514-BA03-748C39458DE5}" destId="{BA79D967-B31D-4DA4-AB25-53F01210C5E6}" srcOrd="1" destOrd="0" parTransId="{C12A2C49-BFE6-47FC-A140-F492AC97C143}" sibTransId="{E1EE4173-CDE5-4E26-85BE-FC3F4A609F72}"/>
    <dgm:cxn modelId="{3410B076-4FD9-4774-B28C-A4827A17F0A9}" type="presOf" srcId="{085E5541-8C6C-4E58-AC56-9CFC41CE3B2A}" destId="{6FBE0DBC-6BF1-41CA-92DC-01F7234187CD}" srcOrd="0" destOrd="0" presId="urn:microsoft.com/office/officeart/2005/8/layout/orgChart1"/>
    <dgm:cxn modelId="{71D1BA57-F07D-4058-B76D-30912F8FBB7F}" srcId="{B58E7AE7-C20E-4C79-AEF0-55C3BEAD40C1}" destId="{FACB7D54-45A0-45D4-AEB3-7BD4E31B2BC1}" srcOrd="0" destOrd="0" parTransId="{4FE24EFD-6230-43AE-9199-488834478EA5}" sibTransId="{06C491A4-8D3A-4A82-9D0F-C6B34C1894F2}"/>
    <dgm:cxn modelId="{71030A78-D16E-4B01-BD4D-24397E717FE1}" type="presOf" srcId="{9FB547A5-3247-4CEC-A010-735FEC0C8EA3}" destId="{0D443B7D-4EA7-484A-9A70-FCCDCA07999F}" srcOrd="0" destOrd="0" presId="urn:microsoft.com/office/officeart/2005/8/layout/orgChart1"/>
    <dgm:cxn modelId="{8FBE2578-CC13-42B1-BCEB-50B0D1B7DE8C}" type="presOf" srcId="{69ACC0EF-7A00-4141-9919-3D6766D263B4}" destId="{786F4893-611B-4A33-BEF7-234446F997CC}" srcOrd="1" destOrd="0" presId="urn:microsoft.com/office/officeart/2005/8/layout/orgChart1"/>
    <dgm:cxn modelId="{38D83B78-C957-47DA-9B19-1476566AB347}" type="presOf" srcId="{3AA978AE-5E4E-43DD-BA13-E1F459506A84}" destId="{161F130B-74E9-48EB-8804-295A5F4C8B15}" srcOrd="0" destOrd="0" presId="urn:microsoft.com/office/officeart/2005/8/layout/orgChart1"/>
    <dgm:cxn modelId="{3230D958-265A-40D3-A03A-F32BBA3C35A5}" type="presOf" srcId="{05A56613-1F1E-421C-A701-6C97AA7F7F60}" destId="{01561153-91EB-4B81-B998-4E922A42B8DA}" srcOrd="0" destOrd="0" presId="urn:microsoft.com/office/officeart/2005/8/layout/orgChart1"/>
    <dgm:cxn modelId="{1DC32279-36FA-4415-98F6-F584412BCC65}" type="presOf" srcId="{FACB7D54-45A0-45D4-AEB3-7BD4E31B2BC1}" destId="{CA55565F-7501-4140-B259-34308337C94E}" srcOrd="1" destOrd="0" presId="urn:microsoft.com/office/officeart/2005/8/layout/orgChart1"/>
    <dgm:cxn modelId="{B0E34A59-6025-4756-B94D-F97B80FA321F}" srcId="{085E5541-8C6C-4E58-AC56-9CFC41CE3B2A}" destId="{96273E88-6A13-40A3-92BC-9A57B5CE1909}" srcOrd="1" destOrd="0" parTransId="{3E3C30F7-3797-4A53-8B54-26685E5FF094}" sibTransId="{347F1A65-148A-4FEE-BBC4-CE134AC113A9}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34697D7D-CA82-45F9-AE45-7B5E10CCC642}" srcId="{B69A64DB-1714-436F-90C8-41D514202708}" destId="{085E5541-8C6C-4E58-AC56-9CFC41CE3B2A}" srcOrd="5" destOrd="0" parTransId="{2BD612FA-411C-4B4F-9787-A7D7CC6D8E3B}" sibTransId="{F3E9D740-E909-4A05-90CF-E56A296F8F55}"/>
    <dgm:cxn modelId="{1AA9E17F-8230-4B3D-BAA7-11FF0C1BC427}" type="presOf" srcId="{78C7D69F-078E-421A-9700-04B7403570E5}" destId="{17536F0B-4B39-4668-AB45-ACA3FD5BBDD3}" srcOrd="0" destOrd="0" presId="urn:microsoft.com/office/officeart/2005/8/layout/orgChart1"/>
    <dgm:cxn modelId="{0A007382-FEF5-450A-9D62-51BFAF7784D2}" type="presOf" srcId="{A57FE938-7179-4D2E-BF1E-5451732CB5BA}" destId="{DABF952D-051A-477D-A314-3B88EEC73EBF}" srcOrd="0" destOrd="0" presId="urn:microsoft.com/office/officeart/2005/8/layout/orgChart1"/>
    <dgm:cxn modelId="{2781F282-4BC1-4A71-8246-300009FE76C8}" srcId="{B69A64DB-1714-436F-90C8-41D514202708}" destId="{69ACC0EF-7A00-4141-9919-3D6766D263B4}" srcOrd="3" destOrd="0" parTransId="{A4827805-4A57-4FDE-9BDE-F57C128F6F1F}" sibTransId="{61024B97-0DEB-405A-A072-D0EB4C6C1BE5}"/>
    <dgm:cxn modelId="{67B8A384-62F3-45D3-B83D-594B9690F60F}" srcId="{085E5541-8C6C-4E58-AC56-9CFC41CE3B2A}" destId="{C3C12EC8-F11C-47F9-A08F-8EC972623A86}" srcOrd="2" destOrd="0" parTransId="{9FB547A5-3247-4CEC-A010-735FEC0C8EA3}" sibTransId="{20350428-E781-464A-8CBD-F8F803E1F1BA}"/>
    <dgm:cxn modelId="{3EAFC784-A954-44E4-9CF7-260C2B684C7C}" type="presOf" srcId="{FABA4A36-4677-4E48-AFEE-9C5BA105FA23}" destId="{03F23493-885A-4227-8053-3F9491645E6B}" srcOrd="0" destOrd="0" presId="urn:microsoft.com/office/officeart/2005/8/layout/orgChart1"/>
    <dgm:cxn modelId="{C454C786-D4F6-46D2-9C6D-F3137D5C633B}" type="presOf" srcId="{9E5B0A96-F1E0-4ED7-A00F-EB0B97D9F47F}" destId="{50D31FF3-06E3-4575-B4D1-6F101C811D7F}" srcOrd="0" destOrd="0" presId="urn:microsoft.com/office/officeart/2005/8/layout/orgChart1"/>
    <dgm:cxn modelId="{827ED787-1974-48BD-9CCB-8133D82FC45C}" type="presOf" srcId="{C3C12EC8-F11C-47F9-A08F-8EC972623A86}" destId="{16FD45CA-BC05-469B-A9BE-A220FC3980D6}" srcOrd="0" destOrd="0" presId="urn:microsoft.com/office/officeart/2005/8/layout/orgChart1"/>
    <dgm:cxn modelId="{137BED89-5572-47E8-85F4-BDA22BCE1A78}" type="presOf" srcId="{C3C12EC8-F11C-47F9-A08F-8EC972623A86}" destId="{AE4B84FE-2B77-4614-A0CD-FA772418CB9A}" srcOrd="1" destOrd="0" presId="urn:microsoft.com/office/officeart/2005/8/layout/orgChart1"/>
    <dgm:cxn modelId="{8C37BA8B-A88A-495B-BDC3-7C286794995F}" type="presOf" srcId="{4FE24EFD-6230-43AE-9199-488834478EA5}" destId="{2961CF83-5FD5-4986-810F-3EEFEB085D08}" srcOrd="0" destOrd="0" presId="urn:microsoft.com/office/officeart/2005/8/layout/orgChart1"/>
    <dgm:cxn modelId="{953BFA91-5C91-4CE3-81FA-321E4D6532D9}" type="presOf" srcId="{7978BEEC-4035-4B8E-9CC5-A75E34D4E375}" destId="{14F8C264-B247-4E37-9CD3-D51B2BBBD87F}" srcOrd="0" destOrd="0" presId="urn:microsoft.com/office/officeart/2005/8/layout/orgChart1"/>
    <dgm:cxn modelId="{35696E95-A748-4583-B857-B2BE24AFCAB3}" type="presOf" srcId="{085E5541-8C6C-4E58-AC56-9CFC41CE3B2A}" destId="{ED6CA46D-B22A-4D97-98FD-AE0406C333BE}" srcOrd="1" destOrd="0" presId="urn:microsoft.com/office/officeart/2005/8/layout/orgChart1"/>
    <dgm:cxn modelId="{D6303897-8EE8-4EB5-A658-7F25646B7C99}" type="presOf" srcId="{7AB20C17-7B10-41C3-9F9D-173470D4EEE2}" destId="{3EA47A45-2456-425B-989C-BB39A48B6D28}" srcOrd="0" destOrd="0" presId="urn:microsoft.com/office/officeart/2005/8/layout/orgChart1"/>
    <dgm:cxn modelId="{EBA40699-0F00-4276-8EF5-FE325B2D7FBD}" type="presOf" srcId="{05A56613-1F1E-421C-A701-6C97AA7F7F60}" destId="{4B89C96F-1A79-404B-97F4-77EF7C7BD26E}" srcOrd="1" destOrd="0" presId="urn:microsoft.com/office/officeart/2005/8/layout/orgChart1"/>
    <dgm:cxn modelId="{0C5CFA9C-644B-47C3-B537-62B81C7443E9}" type="presOf" srcId="{96273E88-6A13-40A3-92BC-9A57B5CE1909}" destId="{62568543-EDED-417B-B92D-4512F4BECE93}" srcOrd="1" destOrd="0" presId="urn:microsoft.com/office/officeart/2005/8/layout/orgChart1"/>
    <dgm:cxn modelId="{54B06E9D-EB34-43A6-9668-FBA2E8F6BB34}" type="presOf" srcId="{0C2CA9D0-0D95-4C39-A132-C72D646F222B}" destId="{6E3E4551-4F1E-4B43-BEB0-BD023DA41A06}" srcOrd="0" destOrd="0" presId="urn:microsoft.com/office/officeart/2005/8/layout/orgChart1"/>
    <dgm:cxn modelId="{99CC6B9E-7BED-467B-B83E-10114523C298}" type="presOf" srcId="{C0DF631B-C15E-47E5-A3F8-96B00D7697CE}" destId="{F29E63B6-5D60-411C-9F28-8E6A6DB1539B}" srcOrd="1" destOrd="0" presId="urn:microsoft.com/office/officeart/2005/8/layout/orgChart1"/>
    <dgm:cxn modelId="{9FEE35A0-3EE2-4220-B535-F45C3162CA17}" srcId="{914D0B9F-FA52-4B72-868A-FBC103526FEB}" destId="{2457BA0A-1353-4BD3-BF43-5A3DCF14A1FC}" srcOrd="0" destOrd="0" parTransId="{EA271A27-74A6-46F1-BB9B-2DC8401750E0}" sibTransId="{43142F53-A645-4BCB-9E9B-80456295920E}"/>
    <dgm:cxn modelId="{DAA31BA6-1436-4FF3-8285-1569C5B376F2}" type="presOf" srcId="{CF12D951-5004-4BD2-8FDF-A88F922F0F9A}" destId="{F73B5359-3C6A-4427-A9D8-2F56BD63D69A}" srcOrd="1" destOrd="0" presId="urn:microsoft.com/office/officeart/2005/8/layout/orgChart1"/>
    <dgm:cxn modelId="{5D53B4A9-885D-4CCA-8CE2-542BAD7E1FDB}" type="presOf" srcId="{3AA978AE-5E4E-43DD-BA13-E1F459506A84}" destId="{0B314C7D-3833-43FE-93B1-DED4EE3743E8}" srcOrd="1" destOrd="0" presId="urn:microsoft.com/office/officeart/2005/8/layout/orgChart1"/>
    <dgm:cxn modelId="{CDC816AB-6CBF-4D90-9238-44C944AD7CEB}" type="presOf" srcId="{914D0B9F-FA52-4B72-868A-FBC103526FEB}" destId="{6CA530BF-8391-46E5-8CAC-230C7C30EB5A}" srcOrd="0" destOrd="0" presId="urn:microsoft.com/office/officeart/2005/8/layout/orgChart1"/>
    <dgm:cxn modelId="{8BE27CAE-B00D-418F-A3EB-9DD476541B51}" type="presOf" srcId="{406D8197-18BA-4BCA-A374-094955411C17}" destId="{03F192C8-5163-42B5-8526-C8E4D62A6686}" srcOrd="1" destOrd="0" presId="urn:microsoft.com/office/officeart/2005/8/layout/orgChart1"/>
    <dgm:cxn modelId="{E7F59DAF-7611-4DCB-B392-A0617FAD86E8}" srcId="{B58E7AE7-C20E-4C79-AEF0-55C3BEAD40C1}" destId="{05A56613-1F1E-421C-A701-6C97AA7F7F60}" srcOrd="2" destOrd="0" parTransId="{4A0F5C48-1D25-4BA4-8AF6-243DFCD78BE2}" sibTransId="{D91AF512-C9D4-44B5-BE96-54BF629DCAFE}"/>
    <dgm:cxn modelId="{D52C68B0-33D2-48E2-94EB-7548C52A7D34}" type="presOf" srcId="{B58E7AE7-C20E-4C79-AEF0-55C3BEAD40C1}" destId="{152A292F-4807-4B2D-8109-653295994139}" srcOrd="0" destOrd="0" presId="urn:microsoft.com/office/officeart/2005/8/layout/orgChart1"/>
    <dgm:cxn modelId="{6C4DE4B0-D4D5-4CCF-90F2-E63E19227861}" srcId="{085E5541-8C6C-4E58-AC56-9CFC41CE3B2A}" destId="{D81D49EC-857C-41B4-AA85-70CBD655AC60}" srcOrd="3" destOrd="0" parTransId="{CCDC6C78-2E6B-436B-9DC4-16DA6FAEE35D}" sibTransId="{B504E279-DEB5-4AB3-9057-2AC88D844772}"/>
    <dgm:cxn modelId="{FC4758B1-94EE-4CEE-BF68-66C474DF30CB}" type="presOf" srcId="{549E702E-095F-4E09-997C-09C278029F10}" destId="{849C22AA-1327-462C-86F1-A59A98B5BAC4}" srcOrd="0" destOrd="0" presId="urn:microsoft.com/office/officeart/2005/8/layout/orgChart1"/>
    <dgm:cxn modelId="{EF6862B7-3DC0-42E5-802E-3CB0036E590F}" type="presOf" srcId="{12478656-FF73-4C41-951A-04F6B28487EC}" destId="{83A73A8C-3E96-4375-91B8-DE95D821559A}" srcOrd="0" destOrd="0" presId="urn:microsoft.com/office/officeart/2005/8/layout/orgChart1"/>
    <dgm:cxn modelId="{1FB4E1B8-0323-481A-87C6-32A2A17BFEED}" type="presOf" srcId="{A9C34F63-06BA-40A0-B2FD-B70C18DC754B}" destId="{9B51D3AE-3F59-4ECA-8175-9AED895F1D43}" srcOrd="0" destOrd="0" presId="urn:microsoft.com/office/officeart/2005/8/layout/orgChart1"/>
    <dgm:cxn modelId="{430CB9B9-52D6-4F83-8283-AE975207F4BB}" srcId="{B69A64DB-1714-436F-90C8-41D514202708}" destId="{7978BEEC-4035-4B8E-9CC5-A75E34D4E375}" srcOrd="4" destOrd="0" parTransId="{2FBE23C9-647F-40F0-A219-D9148C5C6D71}" sibTransId="{7469833E-1709-4FC8-9C60-BF920A5B72A5}"/>
    <dgm:cxn modelId="{AE708CBB-C1F7-499A-9FF6-4AAEE8CCB01D}" type="presOf" srcId="{16E7858D-0C4C-4B31-8150-AAC0B1D464B7}" destId="{FC5253DB-D12A-4B10-A59B-3445F100EA37}" srcOrd="0" destOrd="0" presId="urn:microsoft.com/office/officeart/2005/8/layout/orgChart1"/>
    <dgm:cxn modelId="{1583DCC4-7EAC-47CA-A1ED-3AB326C69C00}" type="presOf" srcId="{2457BA0A-1353-4BD3-BF43-5A3DCF14A1FC}" destId="{07C0B63A-6AFC-4B14-9198-97AEC9F5D517}" srcOrd="1" destOrd="0" presId="urn:microsoft.com/office/officeart/2005/8/layout/orgChart1"/>
    <dgm:cxn modelId="{8249A8C6-6E3A-41CF-9BE9-6F304AB99FFE}" type="presOf" srcId="{4BE77738-F0C4-4728-BC02-C374BF908180}" destId="{1C0338F6-C870-4061-A70F-1DC7C0A52FF1}" srcOrd="1" destOrd="0" presId="urn:microsoft.com/office/officeart/2005/8/layout/orgChart1"/>
    <dgm:cxn modelId="{125B63C7-F7E9-465C-A8B8-30427139379F}" type="presOf" srcId="{DC925A82-4D74-45C4-9C47-739B0BC12F44}" destId="{C4E2519E-9C85-4EED-9D57-723F61B5ECD3}" srcOrd="0" destOrd="0" presId="urn:microsoft.com/office/officeart/2005/8/layout/orgChart1"/>
    <dgm:cxn modelId="{D54EFAC9-62C0-45AC-BC09-78A865D6AC87}" type="presOf" srcId="{4001DED7-CAA9-4514-BA03-748C39458DE5}" destId="{4AACEB42-308F-459C-955A-24E5BF3A9E62}" srcOrd="0" destOrd="0" presId="urn:microsoft.com/office/officeart/2005/8/layout/orgChart1"/>
    <dgm:cxn modelId="{78CD69CE-4EB3-435D-BFFC-82B0E9A682C5}" srcId="{69ACC0EF-7A00-4141-9919-3D6766D263B4}" destId="{0D924222-92DC-401D-B128-E49772CD5C01}" srcOrd="0" destOrd="0" parTransId="{920EC4D0-8F8E-4C55-9EC6-E71EA41AF13E}" sibTransId="{795696DF-3CBE-4446-93A4-126F73A527A3}"/>
    <dgm:cxn modelId="{D8E6DDD0-87CD-431B-969F-4528BA5F4A08}" type="presOf" srcId="{549E702E-095F-4E09-997C-09C278029F10}" destId="{A89BE2FF-572E-407D-A497-FA16E99A849F}" srcOrd="1" destOrd="0" presId="urn:microsoft.com/office/officeart/2005/8/layout/orgChart1"/>
    <dgm:cxn modelId="{308D81D1-8ADB-4B07-AD8F-8A5929B38800}" srcId="{E8BDD8FC-64D9-4B8C-91DF-0361C50DED8F}" destId="{A02340FD-E578-40D4-89D4-756C0645D995}" srcOrd="0" destOrd="0" parTransId="{6D4E56A6-D0C2-4DAB-B37D-E2B3B33D5A39}" sibTransId="{08B43322-B25E-411B-B73F-25827C037977}"/>
    <dgm:cxn modelId="{AB1598D1-C5B2-4EC6-99FC-47DC5CEE0033}" srcId="{7978BEEC-4035-4B8E-9CC5-A75E34D4E375}" destId="{549E702E-095F-4E09-997C-09C278029F10}" srcOrd="2" destOrd="0" parTransId="{0C2CA9D0-0D95-4C39-A132-C72D646F222B}" sibTransId="{1A24296E-695A-49F5-BF58-BFC2DE12C451}"/>
    <dgm:cxn modelId="{F5A63ED2-E28B-4D6B-AEE5-480A15F0BD0D}" type="presOf" srcId="{96273E88-6A13-40A3-92BC-9A57B5CE1909}" destId="{72E44969-6DC7-49E7-A228-082F50BC4974}" srcOrd="0" destOrd="0" presId="urn:microsoft.com/office/officeart/2005/8/layout/orgChart1"/>
    <dgm:cxn modelId="{C587B3D5-C3E7-415F-8E65-5F854BA3E23D}" type="presOf" srcId="{C12A2C49-BFE6-47FC-A140-F492AC97C143}" destId="{CDCD0323-A13F-44A2-8770-703B1843D3A7}" srcOrd="0" destOrd="0" presId="urn:microsoft.com/office/officeart/2005/8/layout/orgChart1"/>
    <dgm:cxn modelId="{5FCC69D7-235D-4651-823A-D3C3F0449EE7}" type="presOf" srcId="{4A0F5C48-1D25-4BA4-8AF6-243DFCD78BE2}" destId="{CE5179F3-F653-44F8-9F74-4CE6784A6F4C}" srcOrd="0" destOrd="0" presId="urn:microsoft.com/office/officeart/2005/8/layout/orgChart1"/>
    <dgm:cxn modelId="{122C9CD7-8521-440C-A1C2-67B963DDE099}" type="presOf" srcId="{BA79D967-B31D-4DA4-AB25-53F01210C5E6}" destId="{0BC92007-C788-4AE9-B6ED-681853F3E6FA}" srcOrd="1" destOrd="0" presId="urn:microsoft.com/office/officeart/2005/8/layout/orgChart1"/>
    <dgm:cxn modelId="{FAC64CD8-9479-44A1-8902-9F51BC6B0D8D}" type="presOf" srcId="{8988F6F6-F2D4-41D4-8365-E8D67DC61266}" destId="{A71D40DB-5B54-4F62-8ADD-EAB66632ADEE}" srcOrd="0" destOrd="0" presId="urn:microsoft.com/office/officeart/2005/8/layout/orgChart1"/>
    <dgm:cxn modelId="{D616E3DC-7684-4233-AD64-1FF9C7A4D395}" type="presOf" srcId="{E8BDD8FC-64D9-4B8C-91DF-0361C50DED8F}" destId="{1D1E47F0-C381-4D1A-BEE9-E49293E66F8E}" srcOrd="1" destOrd="0" presId="urn:microsoft.com/office/officeart/2005/8/layout/orgChart1"/>
    <dgm:cxn modelId="{200E63E1-FC41-4E29-AF81-BD769195FCFE}" type="presOf" srcId="{86DB857E-95D2-47D1-9BD1-53AE82A9DFB5}" destId="{54E51CD7-8FFE-43DC-9216-C2C0C092B57B}" srcOrd="1" destOrd="0" presId="urn:microsoft.com/office/officeart/2005/8/layout/orgChart1"/>
    <dgm:cxn modelId="{C2C07FE3-1B4D-4E4A-9470-525F95210F1B}" type="presOf" srcId="{9E5B0A96-F1E0-4ED7-A00F-EB0B97D9F47F}" destId="{47108663-F7FB-44EF-975E-EBDAA02E44EB}" srcOrd="1" destOrd="0" presId="urn:microsoft.com/office/officeart/2005/8/layout/orgChart1"/>
    <dgm:cxn modelId="{77C3ACE4-E49C-4A0C-AD4E-58CCD7502B8D}" type="presOf" srcId="{FABA4A36-4677-4E48-AFEE-9C5BA105FA23}" destId="{2110068C-4F27-447A-8E62-A5A18518D8AC}" srcOrd="1" destOrd="0" presId="urn:microsoft.com/office/officeart/2005/8/layout/orgChart1"/>
    <dgm:cxn modelId="{E55172E6-7A49-4B36-872E-2F35519020B8}" type="presOf" srcId="{CF12D951-5004-4BD2-8FDF-A88F922F0F9A}" destId="{337053C6-D7B2-45F9-B451-538BEDF3D36B}" srcOrd="0" destOrd="0" presId="urn:microsoft.com/office/officeart/2005/8/layout/orgChart1"/>
    <dgm:cxn modelId="{24F9BAEB-CC6B-4CC9-B397-EB8AFD6E997A}" srcId="{085E5541-8C6C-4E58-AC56-9CFC41CE3B2A}" destId="{86DB857E-95D2-47D1-9BD1-53AE82A9DFB5}" srcOrd="0" destOrd="0" parTransId="{12478656-FF73-4C41-951A-04F6B28487EC}" sibTransId="{06128A59-AE0F-4AC8-9B6B-FAA98E1F635A}"/>
    <dgm:cxn modelId="{FE9726EF-6A97-4AD3-A56A-B71251DB1797}" srcId="{69ACC0EF-7A00-4141-9919-3D6766D263B4}" destId="{FABA4A36-4677-4E48-AFEE-9C5BA105FA23}" srcOrd="1" destOrd="0" parTransId="{27C11121-FCCA-4B10-A793-21F6883A2B3E}" sibTransId="{8C16C27B-100D-435C-A068-40103649064F}"/>
    <dgm:cxn modelId="{8402DBF2-2546-4D91-A483-B624FA04CBB9}" type="presOf" srcId="{C0DF631B-C15E-47E5-A3F8-96B00D7697CE}" destId="{22DD1B9E-3720-43E1-A521-4AA3B43F0682}" srcOrd="0" destOrd="0" presId="urn:microsoft.com/office/officeart/2005/8/layout/orgChart1"/>
    <dgm:cxn modelId="{AAD080F4-E993-45B8-8A3C-9E35AB78ADCC}" type="presOf" srcId="{69ACC0EF-7A00-4141-9919-3D6766D263B4}" destId="{5157D9FE-AB47-4C7F-B45E-54A97DF16FD2}" srcOrd="0" destOrd="0" presId="urn:microsoft.com/office/officeart/2005/8/layout/orgChart1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B3EF27F6-8639-4597-B855-88D75FC6B56B}" type="presOf" srcId="{A4827805-4A57-4FDE-9BDE-F57C128F6F1F}" destId="{FF7F1484-C8B0-456A-A8CB-A757D34C4799}" srcOrd="0" destOrd="0" presId="urn:microsoft.com/office/officeart/2005/8/layout/orgChart1"/>
    <dgm:cxn modelId="{8E8340F7-4E0B-4089-A6AD-D5453B9D1672}" type="presOf" srcId="{78A08112-0E6E-4B93-819B-944C4AF378D9}" destId="{BAB5346F-F34E-420D-B89A-06AD8645813C}" srcOrd="1" destOrd="0" presId="urn:microsoft.com/office/officeart/2005/8/layout/orgChart1"/>
    <dgm:cxn modelId="{6F9A05F8-BD39-467E-A141-F40D9E7672B2}" type="presOf" srcId="{27C11121-FCCA-4B10-A793-21F6883A2B3E}" destId="{1102DDBF-E2DB-472F-96A1-CB3462977B0D}" srcOrd="0" destOrd="0" presId="urn:microsoft.com/office/officeart/2005/8/layout/orgChart1"/>
    <dgm:cxn modelId="{7E94E4F8-C3C3-4B04-8EEF-DE92E448E78E}" type="presOf" srcId="{CCDC6C78-2E6B-436B-9DC4-16DA6FAEE35D}" destId="{2BC0362C-ADAB-4DF3-8A46-0179F371EB67}" srcOrd="0" destOrd="0" presId="urn:microsoft.com/office/officeart/2005/8/layout/orgChart1"/>
    <dgm:cxn modelId="{E025B3FA-68F6-42E8-8823-2B4814EC3553}" srcId="{914D0B9F-FA52-4B72-868A-FBC103526FEB}" destId="{406D8197-18BA-4BCA-A374-094955411C17}" srcOrd="1" destOrd="0" parTransId="{287352F5-3DEC-4491-AA4C-678D192922AA}" sibTransId="{72BB27F3-BB34-4F7E-AF81-BCB1A95279B5}"/>
    <dgm:cxn modelId="{A1B44EFB-C325-477E-8077-071571CEC56C}" type="presOf" srcId="{920EC4D0-8F8E-4C55-9EC6-E71EA41AF13E}" destId="{07863B94-0448-4A95-AA59-386993FAA2CA}" srcOrd="0" destOrd="0" presId="urn:microsoft.com/office/officeart/2005/8/layout/orgChart1"/>
    <dgm:cxn modelId="{8C5E0BFE-AA48-48EA-8BFB-3CE25583BE18}" type="presOf" srcId="{16E7858D-0C4C-4B31-8150-AAC0B1D464B7}" destId="{41567DEB-2CAF-402F-B0F8-127BD708EF2D}" srcOrd="1" destOrd="0" presId="urn:microsoft.com/office/officeart/2005/8/layout/orgChart1"/>
    <dgm:cxn modelId="{B776DBFE-F088-4675-A15E-8EEC62E0BA67}" type="presOf" srcId="{0654F995-243C-41C1-81D7-FB8AA5305F62}" destId="{B1B7F983-7BEC-4A98-BE03-A8C813BF6258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616C57A1-4049-4DF4-9C40-DC44BA6B5AE4}" type="presParOf" srcId="{FC9DDD01-970F-4DF8-B156-C120E3BB3467}" destId="{9B51D3AE-3F59-4ECA-8175-9AED895F1D43}" srcOrd="0" destOrd="0" presId="urn:microsoft.com/office/officeart/2005/8/layout/orgChart1"/>
    <dgm:cxn modelId="{BAF64765-2CF2-4A5B-AE29-4FBE811E485B}" type="presParOf" srcId="{FC9DDD01-970F-4DF8-B156-C120E3BB3467}" destId="{C4C2C230-9261-4DCF-83A6-CEA632DBF4CC}" srcOrd="1" destOrd="0" presId="urn:microsoft.com/office/officeart/2005/8/layout/orgChart1"/>
    <dgm:cxn modelId="{1BE14EC6-4906-4C13-904E-48F7653A7F0B}" type="presParOf" srcId="{C4C2C230-9261-4DCF-83A6-CEA632DBF4CC}" destId="{AD50DDD6-1750-46E1-BAF0-9C4D34C7306D}" srcOrd="0" destOrd="0" presId="urn:microsoft.com/office/officeart/2005/8/layout/orgChart1"/>
    <dgm:cxn modelId="{DC05C784-C152-4EEA-9543-8E9DCDF277CC}" type="presParOf" srcId="{AD50DDD6-1750-46E1-BAF0-9C4D34C7306D}" destId="{4AACEB42-308F-459C-955A-24E5BF3A9E62}" srcOrd="0" destOrd="0" presId="urn:microsoft.com/office/officeart/2005/8/layout/orgChart1"/>
    <dgm:cxn modelId="{57B28F76-86D4-4656-AE7C-DB199FB7381B}" type="presParOf" srcId="{AD50DDD6-1750-46E1-BAF0-9C4D34C7306D}" destId="{D75A58BE-2C78-497A-AC8A-1BC58E34D08D}" srcOrd="1" destOrd="0" presId="urn:microsoft.com/office/officeart/2005/8/layout/orgChart1"/>
    <dgm:cxn modelId="{B44E6162-606F-47A3-939A-EB468F9FB5F1}" type="presParOf" srcId="{C4C2C230-9261-4DCF-83A6-CEA632DBF4CC}" destId="{75D87A8A-FA5F-49A6-BA5A-30AD5B886E4E}" srcOrd="1" destOrd="0" presId="urn:microsoft.com/office/officeart/2005/8/layout/orgChart1"/>
    <dgm:cxn modelId="{3B8567FA-9C0F-4A00-AF25-F1EEFC184F4E}" type="presParOf" srcId="{75D87A8A-FA5F-49A6-BA5A-30AD5B886E4E}" destId="{A71D40DB-5B54-4F62-8ADD-EAB66632ADEE}" srcOrd="0" destOrd="0" presId="urn:microsoft.com/office/officeart/2005/8/layout/orgChart1"/>
    <dgm:cxn modelId="{F2613A7C-D5B3-48B2-A80A-BD2640C98F8A}" type="presParOf" srcId="{75D87A8A-FA5F-49A6-BA5A-30AD5B886E4E}" destId="{A044EB56-EC84-4E07-8657-9C2697EBFB0B}" srcOrd="1" destOrd="0" presId="urn:microsoft.com/office/officeart/2005/8/layout/orgChart1"/>
    <dgm:cxn modelId="{AB28E2B8-E7C2-43A8-B2D1-E5B55843B5AB}" type="presParOf" srcId="{A044EB56-EC84-4E07-8657-9C2697EBFB0B}" destId="{A3A15930-56D2-42C2-9116-9F7268FAFA27}" srcOrd="0" destOrd="0" presId="urn:microsoft.com/office/officeart/2005/8/layout/orgChart1"/>
    <dgm:cxn modelId="{DC71CF25-7D14-485B-A576-EE4CF269D3EC}" type="presParOf" srcId="{A3A15930-56D2-42C2-9116-9F7268FAFA27}" destId="{337053C6-D7B2-45F9-B451-538BEDF3D36B}" srcOrd="0" destOrd="0" presId="urn:microsoft.com/office/officeart/2005/8/layout/orgChart1"/>
    <dgm:cxn modelId="{9014B4ED-4758-432B-9769-0339C091BE40}" type="presParOf" srcId="{A3A15930-56D2-42C2-9116-9F7268FAFA27}" destId="{F73B5359-3C6A-4427-A9D8-2F56BD63D69A}" srcOrd="1" destOrd="0" presId="urn:microsoft.com/office/officeart/2005/8/layout/orgChart1"/>
    <dgm:cxn modelId="{D3B07DD4-01A3-4B12-8FEB-73ED72926FC9}" type="presParOf" srcId="{A044EB56-EC84-4E07-8657-9C2697EBFB0B}" destId="{C25EEF71-8E52-4760-99FB-98D2E765D94D}" srcOrd="1" destOrd="0" presId="urn:microsoft.com/office/officeart/2005/8/layout/orgChart1"/>
    <dgm:cxn modelId="{D2171DFC-6B8A-457D-9F19-9C3BF0318311}" type="presParOf" srcId="{A044EB56-EC84-4E07-8657-9C2697EBFB0B}" destId="{AFE4B9B4-BBEC-430E-9210-1649E0D0D3CB}" srcOrd="2" destOrd="0" presId="urn:microsoft.com/office/officeart/2005/8/layout/orgChart1"/>
    <dgm:cxn modelId="{EFC4A5E4-F672-4E6C-B9CA-41A4C6F809EC}" type="presParOf" srcId="{75D87A8A-FA5F-49A6-BA5A-30AD5B886E4E}" destId="{CDCD0323-A13F-44A2-8770-703B1843D3A7}" srcOrd="2" destOrd="0" presId="urn:microsoft.com/office/officeart/2005/8/layout/orgChart1"/>
    <dgm:cxn modelId="{D3EA9332-7B06-42A2-9C24-AF856D0066F3}" type="presParOf" srcId="{75D87A8A-FA5F-49A6-BA5A-30AD5B886E4E}" destId="{FE3020D1-789E-4090-A356-7072FEA2B3CE}" srcOrd="3" destOrd="0" presId="urn:microsoft.com/office/officeart/2005/8/layout/orgChart1"/>
    <dgm:cxn modelId="{B5EB62FF-3F41-4EBE-8872-0B4E76076FFE}" type="presParOf" srcId="{FE3020D1-789E-4090-A356-7072FEA2B3CE}" destId="{C5F6740C-9263-41AB-8055-9A1680F0D9BE}" srcOrd="0" destOrd="0" presId="urn:microsoft.com/office/officeart/2005/8/layout/orgChart1"/>
    <dgm:cxn modelId="{692352C1-AC4E-4022-AA4B-582B33986E83}" type="presParOf" srcId="{C5F6740C-9263-41AB-8055-9A1680F0D9BE}" destId="{907791FD-DDF0-4C88-A9AB-B04483412C06}" srcOrd="0" destOrd="0" presId="urn:microsoft.com/office/officeart/2005/8/layout/orgChart1"/>
    <dgm:cxn modelId="{2A79A0BE-FBE7-4BD1-BBAF-B2DF2AF85447}" type="presParOf" srcId="{C5F6740C-9263-41AB-8055-9A1680F0D9BE}" destId="{0BC92007-C788-4AE9-B6ED-681853F3E6FA}" srcOrd="1" destOrd="0" presId="urn:microsoft.com/office/officeart/2005/8/layout/orgChart1"/>
    <dgm:cxn modelId="{317BE819-D598-4870-B1F2-39A8D36AE49D}" type="presParOf" srcId="{FE3020D1-789E-4090-A356-7072FEA2B3CE}" destId="{E353E3C1-2D6F-4EE5-84FD-D73AC76C1F4F}" srcOrd="1" destOrd="0" presId="urn:microsoft.com/office/officeart/2005/8/layout/orgChart1"/>
    <dgm:cxn modelId="{A076781E-BD10-4BEB-886F-D36967CADF72}" type="presParOf" srcId="{FE3020D1-789E-4090-A356-7072FEA2B3CE}" destId="{6CB2CFB7-3304-45B3-B77C-414FA58F24B4}" srcOrd="2" destOrd="0" presId="urn:microsoft.com/office/officeart/2005/8/layout/orgChart1"/>
    <dgm:cxn modelId="{8F15FA78-A255-444F-B5D7-C74B24EC0B8F}" type="presParOf" srcId="{75D87A8A-FA5F-49A6-BA5A-30AD5B886E4E}" destId="{A4DAAB0E-3006-43C1-B598-FB395513C617}" srcOrd="4" destOrd="0" presId="urn:microsoft.com/office/officeart/2005/8/layout/orgChart1"/>
    <dgm:cxn modelId="{FE0A7043-3198-4FA2-8325-B69F49E5697D}" type="presParOf" srcId="{75D87A8A-FA5F-49A6-BA5A-30AD5B886E4E}" destId="{1E03F859-6527-4743-BBDE-C53D99A5113A}" srcOrd="5" destOrd="0" presId="urn:microsoft.com/office/officeart/2005/8/layout/orgChart1"/>
    <dgm:cxn modelId="{0B2031FB-DDE0-45D1-B94F-16A4490EEADF}" type="presParOf" srcId="{1E03F859-6527-4743-BBDE-C53D99A5113A}" destId="{BCC2ACE9-B6FD-482D-A76F-A771DE715A49}" srcOrd="0" destOrd="0" presId="urn:microsoft.com/office/officeart/2005/8/layout/orgChart1"/>
    <dgm:cxn modelId="{4B9B2A46-A16F-4226-8210-E1D82D309860}" type="presParOf" srcId="{BCC2ACE9-B6FD-482D-A76F-A771DE715A49}" destId="{98445562-64F4-4B06-ADF9-FD6217EFFBD7}" srcOrd="0" destOrd="0" presId="urn:microsoft.com/office/officeart/2005/8/layout/orgChart1"/>
    <dgm:cxn modelId="{BCC4E8E4-C351-471E-85DA-7AC731128986}" type="presParOf" srcId="{BCC2ACE9-B6FD-482D-A76F-A771DE715A49}" destId="{CD01E6F1-2953-4812-9A6D-9A728BD2CB07}" srcOrd="1" destOrd="0" presId="urn:microsoft.com/office/officeart/2005/8/layout/orgChart1"/>
    <dgm:cxn modelId="{D030D0DA-E854-4008-9C62-64362E2E8B89}" type="presParOf" srcId="{1E03F859-6527-4743-BBDE-C53D99A5113A}" destId="{BF739531-2A81-4B99-B71A-271B9F7524E5}" srcOrd="1" destOrd="0" presId="urn:microsoft.com/office/officeart/2005/8/layout/orgChart1"/>
    <dgm:cxn modelId="{2D686F75-258C-4F85-A15F-2F23A8C341DF}" type="presParOf" srcId="{1E03F859-6527-4743-BBDE-C53D99A5113A}" destId="{975DA0BD-F274-4DBD-82C8-7796B9DCF582}" srcOrd="2" destOrd="0" presId="urn:microsoft.com/office/officeart/2005/8/layout/orgChart1"/>
    <dgm:cxn modelId="{85FE9DD6-8E9E-4499-9073-175330CA62F8}" type="presParOf" srcId="{C4C2C230-9261-4DCF-83A6-CEA632DBF4CC}" destId="{883422BB-0A94-40CE-9E10-B3060B0B7888}" srcOrd="2" destOrd="0" presId="urn:microsoft.com/office/officeart/2005/8/layout/orgChart1"/>
    <dgm:cxn modelId="{DDC59567-F5B8-4568-9C4A-4E2E343E0469}" type="presParOf" srcId="{FC9DDD01-970F-4DF8-B156-C120E3BB3467}" destId="{2C889123-6DEC-445F-9D90-08F13A0580BD}" srcOrd="2" destOrd="0" presId="urn:microsoft.com/office/officeart/2005/8/layout/orgChart1"/>
    <dgm:cxn modelId="{79920B63-4F63-4CFD-8EFB-C7C7BAF7BE9D}" type="presParOf" srcId="{FC9DDD01-970F-4DF8-B156-C120E3BB3467}" destId="{E5903F8F-E8AB-4C60-923F-180A84F000CE}" srcOrd="3" destOrd="0" presId="urn:microsoft.com/office/officeart/2005/8/layout/orgChart1"/>
    <dgm:cxn modelId="{5E273E9E-D2E8-46DB-933F-10C886580C30}" type="presParOf" srcId="{E5903F8F-E8AB-4C60-923F-180A84F000CE}" destId="{D5F93B7C-24D7-45BB-9DB5-14C19BDE2FAC}" srcOrd="0" destOrd="0" presId="urn:microsoft.com/office/officeart/2005/8/layout/orgChart1"/>
    <dgm:cxn modelId="{56EE377A-614B-48FF-B642-29B44DD2908D}" type="presParOf" srcId="{D5F93B7C-24D7-45BB-9DB5-14C19BDE2FAC}" destId="{152A292F-4807-4B2D-8109-653295994139}" srcOrd="0" destOrd="0" presId="urn:microsoft.com/office/officeart/2005/8/layout/orgChart1"/>
    <dgm:cxn modelId="{638DF6AF-6CAE-42CA-BDFA-3D116A52E163}" type="presParOf" srcId="{D5F93B7C-24D7-45BB-9DB5-14C19BDE2FAC}" destId="{D6E747D7-119C-4C23-912B-232D3D537DCD}" srcOrd="1" destOrd="0" presId="urn:microsoft.com/office/officeart/2005/8/layout/orgChart1"/>
    <dgm:cxn modelId="{0C4A5FE4-7052-42D5-9641-3E1CF493F124}" type="presParOf" srcId="{E5903F8F-E8AB-4C60-923F-180A84F000CE}" destId="{11FC8F05-3FAD-4319-B56A-2E9B6BDC8D2B}" srcOrd="1" destOrd="0" presId="urn:microsoft.com/office/officeart/2005/8/layout/orgChart1"/>
    <dgm:cxn modelId="{DAFF5864-172D-4BBC-AF61-5ED78D06D474}" type="presParOf" srcId="{11FC8F05-3FAD-4319-B56A-2E9B6BDC8D2B}" destId="{2961CF83-5FD5-4986-810F-3EEFEB085D08}" srcOrd="0" destOrd="0" presId="urn:microsoft.com/office/officeart/2005/8/layout/orgChart1"/>
    <dgm:cxn modelId="{E62F8DB3-AE0A-40CB-B1A5-8FFBFFCBF24C}" type="presParOf" srcId="{11FC8F05-3FAD-4319-B56A-2E9B6BDC8D2B}" destId="{298029FD-C447-49CD-9CB4-741021D83B70}" srcOrd="1" destOrd="0" presId="urn:microsoft.com/office/officeart/2005/8/layout/orgChart1"/>
    <dgm:cxn modelId="{ABA7352A-977A-477B-8097-7FDD279520E7}" type="presParOf" srcId="{298029FD-C447-49CD-9CB4-741021D83B70}" destId="{CC482238-A3F8-4D4F-8154-C129EB9EA8CE}" srcOrd="0" destOrd="0" presId="urn:microsoft.com/office/officeart/2005/8/layout/orgChart1"/>
    <dgm:cxn modelId="{C19357E1-C845-494A-8280-286E7ED4DC9D}" type="presParOf" srcId="{CC482238-A3F8-4D4F-8154-C129EB9EA8CE}" destId="{A818BF9A-C508-47D0-95C4-F99AE2C97016}" srcOrd="0" destOrd="0" presId="urn:microsoft.com/office/officeart/2005/8/layout/orgChart1"/>
    <dgm:cxn modelId="{84F614E8-59B1-42A5-996F-2A86E5BB29AC}" type="presParOf" srcId="{CC482238-A3F8-4D4F-8154-C129EB9EA8CE}" destId="{CA55565F-7501-4140-B259-34308337C94E}" srcOrd="1" destOrd="0" presId="urn:microsoft.com/office/officeart/2005/8/layout/orgChart1"/>
    <dgm:cxn modelId="{0CECE28C-74FB-469E-87B0-3C6845CC0285}" type="presParOf" srcId="{298029FD-C447-49CD-9CB4-741021D83B70}" destId="{82F9FBD9-F309-4E1E-A3D4-75E8E658FCFD}" srcOrd="1" destOrd="0" presId="urn:microsoft.com/office/officeart/2005/8/layout/orgChart1"/>
    <dgm:cxn modelId="{A00C397B-AFF9-4119-8E28-F7DCD535B023}" type="presParOf" srcId="{298029FD-C447-49CD-9CB4-741021D83B70}" destId="{5EA20915-7406-4324-966A-A008A852F885}" srcOrd="2" destOrd="0" presId="urn:microsoft.com/office/officeart/2005/8/layout/orgChart1"/>
    <dgm:cxn modelId="{F667FFB4-528B-41A1-A046-112BE4B1002C}" type="presParOf" srcId="{11FC8F05-3FAD-4319-B56A-2E9B6BDC8D2B}" destId="{C4E2519E-9C85-4EED-9D57-723F61B5ECD3}" srcOrd="2" destOrd="0" presId="urn:microsoft.com/office/officeart/2005/8/layout/orgChart1"/>
    <dgm:cxn modelId="{B6B9EB0D-13C5-4411-B0B0-98CE5A71FD79}" type="presParOf" srcId="{11FC8F05-3FAD-4319-B56A-2E9B6BDC8D2B}" destId="{AF5FDBFD-F7CE-47D3-B0B0-50C35CE96994}" srcOrd="3" destOrd="0" presId="urn:microsoft.com/office/officeart/2005/8/layout/orgChart1"/>
    <dgm:cxn modelId="{564E6547-0909-41B4-B6EC-D985095E0156}" type="presParOf" srcId="{AF5FDBFD-F7CE-47D3-B0B0-50C35CE96994}" destId="{9B8DA9EB-66FD-40C3-9790-E453028EAA69}" srcOrd="0" destOrd="0" presId="urn:microsoft.com/office/officeart/2005/8/layout/orgChart1"/>
    <dgm:cxn modelId="{B8F9CB34-AD42-4C87-86AA-F63194189A3C}" type="presParOf" srcId="{9B8DA9EB-66FD-40C3-9790-E453028EAA69}" destId="{AF0B3FA9-305D-441E-8D05-7C7868154D11}" srcOrd="0" destOrd="0" presId="urn:microsoft.com/office/officeart/2005/8/layout/orgChart1"/>
    <dgm:cxn modelId="{89CB93E8-5B11-47A7-85BB-5258C7531D2C}" type="presParOf" srcId="{9B8DA9EB-66FD-40C3-9790-E453028EAA69}" destId="{BAB5346F-F34E-420D-B89A-06AD8645813C}" srcOrd="1" destOrd="0" presId="urn:microsoft.com/office/officeart/2005/8/layout/orgChart1"/>
    <dgm:cxn modelId="{09DDAB5D-B1C0-455C-805A-50A9FDDA3A0A}" type="presParOf" srcId="{AF5FDBFD-F7CE-47D3-B0B0-50C35CE96994}" destId="{C26320BA-3796-4164-B1CA-6F76106BB14A}" srcOrd="1" destOrd="0" presId="urn:microsoft.com/office/officeart/2005/8/layout/orgChart1"/>
    <dgm:cxn modelId="{663167EB-F8CF-4A97-BA25-ECE6483BB061}" type="presParOf" srcId="{AF5FDBFD-F7CE-47D3-B0B0-50C35CE96994}" destId="{D546539D-DD42-4090-88E7-2C7B9498865F}" srcOrd="2" destOrd="0" presId="urn:microsoft.com/office/officeart/2005/8/layout/orgChart1"/>
    <dgm:cxn modelId="{D891967F-4B17-477B-A4D3-F66E428C599D}" type="presParOf" srcId="{11FC8F05-3FAD-4319-B56A-2E9B6BDC8D2B}" destId="{CE5179F3-F653-44F8-9F74-4CE6784A6F4C}" srcOrd="4" destOrd="0" presId="urn:microsoft.com/office/officeart/2005/8/layout/orgChart1"/>
    <dgm:cxn modelId="{C0797A76-E923-49B6-86F2-23D6404E42DD}" type="presParOf" srcId="{11FC8F05-3FAD-4319-B56A-2E9B6BDC8D2B}" destId="{62422A98-9B62-40FD-B835-487A1D66B6F5}" srcOrd="5" destOrd="0" presId="urn:microsoft.com/office/officeart/2005/8/layout/orgChart1"/>
    <dgm:cxn modelId="{E54C6FD8-C227-40CC-98FF-1ADF0D7019C1}" type="presParOf" srcId="{62422A98-9B62-40FD-B835-487A1D66B6F5}" destId="{A24A683C-C406-4C69-87E6-7C6ADFE2A401}" srcOrd="0" destOrd="0" presId="urn:microsoft.com/office/officeart/2005/8/layout/orgChart1"/>
    <dgm:cxn modelId="{4DD8BD00-6AD9-4AA9-B60C-70C6C808C6F2}" type="presParOf" srcId="{A24A683C-C406-4C69-87E6-7C6ADFE2A401}" destId="{01561153-91EB-4B81-B998-4E922A42B8DA}" srcOrd="0" destOrd="0" presId="urn:microsoft.com/office/officeart/2005/8/layout/orgChart1"/>
    <dgm:cxn modelId="{6F7ECE36-0316-424F-B417-F812EF336107}" type="presParOf" srcId="{A24A683C-C406-4C69-87E6-7C6ADFE2A401}" destId="{4B89C96F-1A79-404B-97F4-77EF7C7BD26E}" srcOrd="1" destOrd="0" presId="urn:microsoft.com/office/officeart/2005/8/layout/orgChart1"/>
    <dgm:cxn modelId="{DD4012FE-0192-4428-AF7A-62AAF3F789B5}" type="presParOf" srcId="{62422A98-9B62-40FD-B835-487A1D66B6F5}" destId="{A89CBFA1-1E8D-44FD-A33B-5B21C2483739}" srcOrd="1" destOrd="0" presId="urn:microsoft.com/office/officeart/2005/8/layout/orgChart1"/>
    <dgm:cxn modelId="{071BF392-30E9-4842-803B-6A3DDFBA49B7}" type="presParOf" srcId="{62422A98-9B62-40FD-B835-487A1D66B6F5}" destId="{EDD79DDA-3895-4BB0-9E53-5012C88EE07A}" srcOrd="2" destOrd="0" presId="urn:microsoft.com/office/officeart/2005/8/layout/orgChart1"/>
    <dgm:cxn modelId="{1FF750B0-D888-43CD-BDE1-20D84FAE0A93}" type="presParOf" srcId="{E5903F8F-E8AB-4C60-923F-180A84F000CE}" destId="{C49EEC39-746C-4E0F-8E94-37C512FF34D8}" srcOrd="2" destOrd="0" presId="urn:microsoft.com/office/officeart/2005/8/layout/orgChart1"/>
    <dgm:cxn modelId="{0B66DCE3-C278-4E08-BE4A-5DAB3DE559B8}" type="presParOf" srcId="{FC9DDD01-970F-4DF8-B156-C120E3BB3467}" destId="{3EA47A45-2456-425B-989C-BB39A48B6D28}" srcOrd="4" destOrd="0" presId="urn:microsoft.com/office/officeart/2005/8/layout/orgChart1"/>
    <dgm:cxn modelId="{5ED19B79-69AC-4F2C-BDA6-956619F980C4}" type="presParOf" srcId="{FC9DDD01-970F-4DF8-B156-C120E3BB3467}" destId="{255FC025-EF85-4811-8348-A95FB44601AE}" srcOrd="5" destOrd="0" presId="urn:microsoft.com/office/officeart/2005/8/layout/orgChart1"/>
    <dgm:cxn modelId="{48FDC98A-00B6-4354-A7D9-7DC16A9D2117}" type="presParOf" srcId="{255FC025-EF85-4811-8348-A95FB44601AE}" destId="{8844B879-150C-44D4-B031-ACCF403B3B9D}" srcOrd="0" destOrd="0" presId="urn:microsoft.com/office/officeart/2005/8/layout/orgChart1"/>
    <dgm:cxn modelId="{8116F896-22DA-4361-A1EA-C5364533F5C2}" type="presParOf" srcId="{8844B879-150C-44D4-B031-ACCF403B3B9D}" destId="{6CA530BF-8391-46E5-8CAC-230C7C30EB5A}" srcOrd="0" destOrd="0" presId="urn:microsoft.com/office/officeart/2005/8/layout/orgChart1"/>
    <dgm:cxn modelId="{E20819EC-0C76-4414-AF22-1C9D3B3DA203}" type="presParOf" srcId="{8844B879-150C-44D4-B031-ACCF403B3B9D}" destId="{A8EA6D1E-391F-4434-9888-5A00B5F81FE6}" srcOrd="1" destOrd="0" presId="urn:microsoft.com/office/officeart/2005/8/layout/orgChart1"/>
    <dgm:cxn modelId="{D0EA0A26-7CE3-447F-941C-03A27FA256A3}" type="presParOf" srcId="{255FC025-EF85-4811-8348-A95FB44601AE}" destId="{63CC0DFB-9B9A-4C8C-8E1D-19FD6B088668}" srcOrd="1" destOrd="0" presId="urn:microsoft.com/office/officeart/2005/8/layout/orgChart1"/>
    <dgm:cxn modelId="{BFCE2737-4D43-49E4-91E0-4E27335A0F9E}" type="presParOf" srcId="{63CC0DFB-9B9A-4C8C-8E1D-19FD6B088668}" destId="{561F2B86-BE9A-40EF-8BBD-7FAF2BCAECB2}" srcOrd="0" destOrd="0" presId="urn:microsoft.com/office/officeart/2005/8/layout/orgChart1"/>
    <dgm:cxn modelId="{26842C37-6EE1-40EA-9F0E-61D7D4326BA3}" type="presParOf" srcId="{63CC0DFB-9B9A-4C8C-8E1D-19FD6B088668}" destId="{BD62FE2D-D58B-4FF1-A318-8434D85390A0}" srcOrd="1" destOrd="0" presId="urn:microsoft.com/office/officeart/2005/8/layout/orgChart1"/>
    <dgm:cxn modelId="{DB988195-5489-4793-9D75-4113DA223337}" type="presParOf" srcId="{BD62FE2D-D58B-4FF1-A318-8434D85390A0}" destId="{D0FE08BC-B10C-42CD-B19B-4A8FCCDB8CAC}" srcOrd="0" destOrd="0" presId="urn:microsoft.com/office/officeart/2005/8/layout/orgChart1"/>
    <dgm:cxn modelId="{F53242EE-B598-4AFB-AFCA-22F08890FCAC}" type="presParOf" srcId="{D0FE08BC-B10C-42CD-B19B-4A8FCCDB8CAC}" destId="{E4E7B274-8107-42EE-841F-C4FEFE9F425E}" srcOrd="0" destOrd="0" presId="urn:microsoft.com/office/officeart/2005/8/layout/orgChart1"/>
    <dgm:cxn modelId="{D30BD071-C619-4547-8380-5ACDE2AEACA4}" type="presParOf" srcId="{D0FE08BC-B10C-42CD-B19B-4A8FCCDB8CAC}" destId="{07C0B63A-6AFC-4B14-9198-97AEC9F5D517}" srcOrd="1" destOrd="0" presId="urn:microsoft.com/office/officeart/2005/8/layout/orgChart1"/>
    <dgm:cxn modelId="{5FE91869-B148-47C8-A933-48E1925CD230}" type="presParOf" srcId="{BD62FE2D-D58B-4FF1-A318-8434D85390A0}" destId="{DA44F6A9-0CDD-4862-91BE-1E648B7B1BC5}" srcOrd="1" destOrd="0" presId="urn:microsoft.com/office/officeart/2005/8/layout/orgChart1"/>
    <dgm:cxn modelId="{ED75AE37-A07F-4602-9A95-65B91CA3E7B2}" type="presParOf" srcId="{BD62FE2D-D58B-4FF1-A318-8434D85390A0}" destId="{FB31DDF0-9E67-45CA-9365-AADAC4AE7619}" srcOrd="2" destOrd="0" presId="urn:microsoft.com/office/officeart/2005/8/layout/orgChart1"/>
    <dgm:cxn modelId="{F6F3B09E-9D9F-4BD4-980D-889AFE8E88AD}" type="presParOf" srcId="{63CC0DFB-9B9A-4C8C-8E1D-19FD6B088668}" destId="{BD5C0A46-6DAB-446B-B586-D9F8082B9796}" srcOrd="2" destOrd="0" presId="urn:microsoft.com/office/officeart/2005/8/layout/orgChart1"/>
    <dgm:cxn modelId="{C8A9B299-4741-42A4-9E2F-AEC502F034AC}" type="presParOf" srcId="{63CC0DFB-9B9A-4C8C-8E1D-19FD6B088668}" destId="{21153AA4-8F08-45C4-8182-22571B2E4D72}" srcOrd="3" destOrd="0" presId="urn:microsoft.com/office/officeart/2005/8/layout/orgChart1"/>
    <dgm:cxn modelId="{29BBBD60-79CB-4D6A-B912-56511AF183AD}" type="presParOf" srcId="{21153AA4-8F08-45C4-8182-22571B2E4D72}" destId="{4E327ADE-628D-418B-8725-73D6753CC29E}" srcOrd="0" destOrd="0" presId="urn:microsoft.com/office/officeart/2005/8/layout/orgChart1"/>
    <dgm:cxn modelId="{24119519-3A52-4944-B88E-3371F5961A17}" type="presParOf" srcId="{4E327ADE-628D-418B-8725-73D6753CC29E}" destId="{C7BF9B9C-B73B-4606-81E3-E97C254C5582}" srcOrd="0" destOrd="0" presId="urn:microsoft.com/office/officeart/2005/8/layout/orgChart1"/>
    <dgm:cxn modelId="{9F466706-1DFA-4FD4-9AE6-ACE03E45CAFE}" type="presParOf" srcId="{4E327ADE-628D-418B-8725-73D6753CC29E}" destId="{03F192C8-5163-42B5-8526-C8E4D62A6686}" srcOrd="1" destOrd="0" presId="urn:microsoft.com/office/officeart/2005/8/layout/orgChart1"/>
    <dgm:cxn modelId="{19554D58-5CD6-4F28-851D-12D64893D697}" type="presParOf" srcId="{21153AA4-8F08-45C4-8182-22571B2E4D72}" destId="{734F0C88-E383-44BB-8278-769A1D545976}" srcOrd="1" destOrd="0" presId="urn:microsoft.com/office/officeart/2005/8/layout/orgChart1"/>
    <dgm:cxn modelId="{5401A73F-AF7A-4F81-A991-AC2C468705D8}" type="presParOf" srcId="{21153AA4-8F08-45C4-8182-22571B2E4D72}" destId="{CF970C54-E97C-4E3D-A4B6-038E2A27D192}" srcOrd="2" destOrd="0" presId="urn:microsoft.com/office/officeart/2005/8/layout/orgChart1"/>
    <dgm:cxn modelId="{28A59AD2-64DB-4E44-B144-C25A0E2D41E8}" type="presParOf" srcId="{63CC0DFB-9B9A-4C8C-8E1D-19FD6B088668}" destId="{CF57B9FF-D001-4478-BF91-E7CC41788120}" srcOrd="4" destOrd="0" presId="urn:microsoft.com/office/officeart/2005/8/layout/orgChart1"/>
    <dgm:cxn modelId="{7E8B4400-492D-494B-937C-80524D0E0C54}" type="presParOf" srcId="{63CC0DFB-9B9A-4C8C-8E1D-19FD6B088668}" destId="{F5EF5DF8-8689-4129-96BB-E278CDDD6421}" srcOrd="5" destOrd="0" presId="urn:microsoft.com/office/officeart/2005/8/layout/orgChart1"/>
    <dgm:cxn modelId="{E8CD4B33-2984-40D0-A732-CE03D431CDFC}" type="presParOf" srcId="{F5EF5DF8-8689-4129-96BB-E278CDDD6421}" destId="{BFE4F701-1F7D-4D88-B823-ED380EA0660B}" srcOrd="0" destOrd="0" presId="urn:microsoft.com/office/officeart/2005/8/layout/orgChart1"/>
    <dgm:cxn modelId="{EBB6B586-797B-4166-858D-42341191C81F}" type="presParOf" srcId="{BFE4F701-1F7D-4D88-B823-ED380EA0660B}" destId="{161F130B-74E9-48EB-8804-295A5F4C8B15}" srcOrd="0" destOrd="0" presId="urn:microsoft.com/office/officeart/2005/8/layout/orgChart1"/>
    <dgm:cxn modelId="{AB7BC70D-E436-48E5-8617-A075EDEA0743}" type="presParOf" srcId="{BFE4F701-1F7D-4D88-B823-ED380EA0660B}" destId="{0B314C7D-3833-43FE-93B1-DED4EE3743E8}" srcOrd="1" destOrd="0" presId="urn:microsoft.com/office/officeart/2005/8/layout/orgChart1"/>
    <dgm:cxn modelId="{A74EA370-E955-4DBE-A863-A4F81390366C}" type="presParOf" srcId="{F5EF5DF8-8689-4129-96BB-E278CDDD6421}" destId="{B2FF555D-D4AC-4236-BF9E-E17C45569AF5}" srcOrd="1" destOrd="0" presId="urn:microsoft.com/office/officeart/2005/8/layout/orgChart1"/>
    <dgm:cxn modelId="{E13CE3E5-B46E-44AC-88EA-C926AFDF982C}" type="presParOf" srcId="{F5EF5DF8-8689-4129-96BB-E278CDDD6421}" destId="{11702357-0231-4F89-97C5-6496780871CC}" srcOrd="2" destOrd="0" presId="urn:microsoft.com/office/officeart/2005/8/layout/orgChart1"/>
    <dgm:cxn modelId="{CD6C1B14-DDAB-48D8-B7F8-FB923A27BA49}" type="presParOf" srcId="{63CC0DFB-9B9A-4C8C-8E1D-19FD6B088668}" destId="{CEF1CA06-BD42-4A00-A8FB-9B3B181C60D1}" srcOrd="6" destOrd="0" presId="urn:microsoft.com/office/officeart/2005/8/layout/orgChart1"/>
    <dgm:cxn modelId="{9229D8C8-0C59-4CE1-94E4-9701B527FCDB}" type="presParOf" srcId="{63CC0DFB-9B9A-4C8C-8E1D-19FD6B088668}" destId="{1D52A097-BB58-471C-A369-0F2130D4FF4E}" srcOrd="7" destOrd="0" presId="urn:microsoft.com/office/officeart/2005/8/layout/orgChart1"/>
    <dgm:cxn modelId="{4B4F6A1D-3EAC-4A63-8453-5A22D73F10E5}" type="presParOf" srcId="{1D52A097-BB58-471C-A369-0F2130D4FF4E}" destId="{D51C2D94-35FE-4CF1-93BF-A55048D0ECC6}" srcOrd="0" destOrd="0" presId="urn:microsoft.com/office/officeart/2005/8/layout/orgChart1"/>
    <dgm:cxn modelId="{79C17709-AEFF-4588-BD00-C7B81ACF3595}" type="presParOf" srcId="{D51C2D94-35FE-4CF1-93BF-A55048D0ECC6}" destId="{30BE36DB-E7B7-4350-9896-FCF87AED452D}" srcOrd="0" destOrd="0" presId="urn:microsoft.com/office/officeart/2005/8/layout/orgChart1"/>
    <dgm:cxn modelId="{F01B4ACA-44D7-4C91-BE57-7B107B6CC150}" type="presParOf" srcId="{D51C2D94-35FE-4CF1-93BF-A55048D0ECC6}" destId="{F4E38267-4814-43D7-97E9-E0342A2F2802}" srcOrd="1" destOrd="0" presId="urn:microsoft.com/office/officeart/2005/8/layout/orgChart1"/>
    <dgm:cxn modelId="{479B4BCB-7F34-4260-A0BD-EEC5C699F562}" type="presParOf" srcId="{1D52A097-BB58-471C-A369-0F2130D4FF4E}" destId="{AB616F92-9623-4A72-A29D-3156F4E01508}" srcOrd="1" destOrd="0" presId="urn:microsoft.com/office/officeart/2005/8/layout/orgChart1"/>
    <dgm:cxn modelId="{9DBCBB89-4CAD-400F-ACB1-52E03352C280}" type="presParOf" srcId="{1D52A097-BB58-471C-A369-0F2130D4FF4E}" destId="{A002F348-7A20-408C-B86C-E186DEC1EC69}" srcOrd="2" destOrd="0" presId="urn:microsoft.com/office/officeart/2005/8/layout/orgChart1"/>
    <dgm:cxn modelId="{27ECC120-A37E-41DA-B621-F7DB1A90DF63}" type="presParOf" srcId="{255FC025-EF85-4811-8348-A95FB44601AE}" destId="{2022E0B4-F198-451F-A780-0BFB15F87D82}" srcOrd="2" destOrd="0" presId="urn:microsoft.com/office/officeart/2005/8/layout/orgChart1"/>
    <dgm:cxn modelId="{BC6C18DF-18FB-4549-9484-95DC033F6F6E}" type="presParOf" srcId="{FC9DDD01-970F-4DF8-B156-C120E3BB3467}" destId="{FF7F1484-C8B0-456A-A8CB-A757D34C4799}" srcOrd="6" destOrd="0" presId="urn:microsoft.com/office/officeart/2005/8/layout/orgChart1"/>
    <dgm:cxn modelId="{E1277B4A-B7CE-49AC-84D9-3CF95A553E7F}" type="presParOf" srcId="{FC9DDD01-970F-4DF8-B156-C120E3BB3467}" destId="{1EB79E1F-7CC0-464B-AEEB-9A02CD4E39D0}" srcOrd="7" destOrd="0" presId="urn:microsoft.com/office/officeart/2005/8/layout/orgChart1"/>
    <dgm:cxn modelId="{0EA53651-02CE-4E92-A5D3-8D593422CB89}" type="presParOf" srcId="{1EB79E1F-7CC0-464B-AEEB-9A02CD4E39D0}" destId="{D8E039BB-6C5D-4F3D-AABB-7D41F57D8951}" srcOrd="0" destOrd="0" presId="urn:microsoft.com/office/officeart/2005/8/layout/orgChart1"/>
    <dgm:cxn modelId="{8D4B3AA5-5624-47FB-A49E-51FA583B8731}" type="presParOf" srcId="{D8E039BB-6C5D-4F3D-AABB-7D41F57D8951}" destId="{5157D9FE-AB47-4C7F-B45E-54A97DF16FD2}" srcOrd="0" destOrd="0" presId="urn:microsoft.com/office/officeart/2005/8/layout/orgChart1"/>
    <dgm:cxn modelId="{D854AB47-01CF-4695-A272-A566D56BE66D}" type="presParOf" srcId="{D8E039BB-6C5D-4F3D-AABB-7D41F57D8951}" destId="{786F4893-611B-4A33-BEF7-234446F997CC}" srcOrd="1" destOrd="0" presId="urn:microsoft.com/office/officeart/2005/8/layout/orgChart1"/>
    <dgm:cxn modelId="{3F50B79A-893F-4492-BCAD-ACEEE512E91B}" type="presParOf" srcId="{1EB79E1F-7CC0-464B-AEEB-9A02CD4E39D0}" destId="{5F6038EF-4B50-48DC-B63B-1C15071117E0}" srcOrd="1" destOrd="0" presId="urn:microsoft.com/office/officeart/2005/8/layout/orgChart1"/>
    <dgm:cxn modelId="{8222925D-B1B3-4992-8CE5-C4C56A980547}" type="presParOf" srcId="{5F6038EF-4B50-48DC-B63B-1C15071117E0}" destId="{07863B94-0448-4A95-AA59-386993FAA2CA}" srcOrd="0" destOrd="0" presId="urn:microsoft.com/office/officeart/2005/8/layout/orgChart1"/>
    <dgm:cxn modelId="{4EFDC5B7-66B4-44BF-BBBD-295D669BE222}" type="presParOf" srcId="{5F6038EF-4B50-48DC-B63B-1C15071117E0}" destId="{9B259D5B-D284-4605-8046-500EAF3C653E}" srcOrd="1" destOrd="0" presId="urn:microsoft.com/office/officeart/2005/8/layout/orgChart1"/>
    <dgm:cxn modelId="{079E5D7F-244E-4DA8-9A7D-AEAAC2CD8B8C}" type="presParOf" srcId="{9B259D5B-D284-4605-8046-500EAF3C653E}" destId="{55FD9E39-9000-487B-9577-B6CEAD079891}" srcOrd="0" destOrd="0" presId="urn:microsoft.com/office/officeart/2005/8/layout/orgChart1"/>
    <dgm:cxn modelId="{095410D9-EFDC-4C87-9EA7-0308D83150B1}" type="presParOf" srcId="{55FD9E39-9000-487B-9577-B6CEAD079891}" destId="{0B3720BE-5DC6-44D9-9CE6-755AFDE6ED20}" srcOrd="0" destOrd="0" presId="urn:microsoft.com/office/officeart/2005/8/layout/orgChart1"/>
    <dgm:cxn modelId="{E5835153-EE78-4420-A2D3-B511C31FC457}" type="presParOf" srcId="{55FD9E39-9000-487B-9577-B6CEAD079891}" destId="{1FF84DE4-059D-4AE4-9BC2-91E4FE77B111}" srcOrd="1" destOrd="0" presId="urn:microsoft.com/office/officeart/2005/8/layout/orgChart1"/>
    <dgm:cxn modelId="{A9DB1EB0-C47A-4630-BD3E-9453D5BDF83F}" type="presParOf" srcId="{9B259D5B-D284-4605-8046-500EAF3C653E}" destId="{F5917377-0AEB-4E81-BDFB-C0B4C1DE9378}" srcOrd="1" destOrd="0" presId="urn:microsoft.com/office/officeart/2005/8/layout/orgChart1"/>
    <dgm:cxn modelId="{8DFCA67B-B0CD-4B97-ACD7-864D1F68BFCC}" type="presParOf" srcId="{9B259D5B-D284-4605-8046-500EAF3C653E}" destId="{F1D297C5-EA7E-4EA1-9BAB-3BC2D650BD1D}" srcOrd="2" destOrd="0" presId="urn:microsoft.com/office/officeart/2005/8/layout/orgChart1"/>
    <dgm:cxn modelId="{EF4825AD-F286-4165-8450-D3A4E682234D}" type="presParOf" srcId="{5F6038EF-4B50-48DC-B63B-1C15071117E0}" destId="{1102DDBF-E2DB-472F-96A1-CB3462977B0D}" srcOrd="2" destOrd="0" presId="urn:microsoft.com/office/officeart/2005/8/layout/orgChart1"/>
    <dgm:cxn modelId="{0F6185F9-61E7-41D8-9E6F-F936225A147D}" type="presParOf" srcId="{5F6038EF-4B50-48DC-B63B-1C15071117E0}" destId="{36A5569B-3EA8-4F68-824F-6B3158F9A4F3}" srcOrd="3" destOrd="0" presId="urn:microsoft.com/office/officeart/2005/8/layout/orgChart1"/>
    <dgm:cxn modelId="{B362D670-AD2E-47FF-B448-59C008EF4634}" type="presParOf" srcId="{36A5569B-3EA8-4F68-824F-6B3158F9A4F3}" destId="{23457ABA-1287-4FB7-84C9-4017CD179B0C}" srcOrd="0" destOrd="0" presId="urn:microsoft.com/office/officeart/2005/8/layout/orgChart1"/>
    <dgm:cxn modelId="{242585FD-9CF1-4B78-8564-F8D7F185A857}" type="presParOf" srcId="{23457ABA-1287-4FB7-84C9-4017CD179B0C}" destId="{03F23493-885A-4227-8053-3F9491645E6B}" srcOrd="0" destOrd="0" presId="urn:microsoft.com/office/officeart/2005/8/layout/orgChart1"/>
    <dgm:cxn modelId="{D9BD1C07-1E6E-433F-A65C-AF688C705E04}" type="presParOf" srcId="{23457ABA-1287-4FB7-84C9-4017CD179B0C}" destId="{2110068C-4F27-447A-8E62-A5A18518D8AC}" srcOrd="1" destOrd="0" presId="urn:microsoft.com/office/officeart/2005/8/layout/orgChart1"/>
    <dgm:cxn modelId="{8066CD00-F5D9-4A33-8BE7-071475A9C87E}" type="presParOf" srcId="{36A5569B-3EA8-4F68-824F-6B3158F9A4F3}" destId="{F76CC958-15A9-44F1-A1D1-4556E2236775}" srcOrd="1" destOrd="0" presId="urn:microsoft.com/office/officeart/2005/8/layout/orgChart1"/>
    <dgm:cxn modelId="{1037207F-AB2C-41A7-866F-56EA1DCC3212}" type="presParOf" srcId="{36A5569B-3EA8-4F68-824F-6B3158F9A4F3}" destId="{4CC8F878-D97D-468B-99A9-064898822885}" srcOrd="2" destOrd="0" presId="urn:microsoft.com/office/officeart/2005/8/layout/orgChart1"/>
    <dgm:cxn modelId="{609F8C44-186F-493A-934C-98DC04CBAC68}" type="presParOf" srcId="{5F6038EF-4B50-48DC-B63B-1C15071117E0}" destId="{4853C6CE-EBC5-4CC9-9A74-80111B239CDE}" srcOrd="4" destOrd="0" presId="urn:microsoft.com/office/officeart/2005/8/layout/orgChart1"/>
    <dgm:cxn modelId="{48AA5B6B-C5AF-4944-9A25-C7EF457B752D}" type="presParOf" srcId="{5F6038EF-4B50-48DC-B63B-1C15071117E0}" destId="{240EDA3D-6619-493F-98C3-71D4C48450A0}" srcOrd="5" destOrd="0" presId="urn:microsoft.com/office/officeart/2005/8/layout/orgChart1"/>
    <dgm:cxn modelId="{C5A6C085-CD2E-4343-994B-DEF6A4C7ACC2}" type="presParOf" srcId="{240EDA3D-6619-493F-98C3-71D4C48450A0}" destId="{C38537C1-A860-4C14-98B8-9ED6D45CCC84}" srcOrd="0" destOrd="0" presId="urn:microsoft.com/office/officeart/2005/8/layout/orgChart1"/>
    <dgm:cxn modelId="{5E34E3A2-FA87-4BD4-812D-65240E81E245}" type="presParOf" srcId="{C38537C1-A860-4C14-98B8-9ED6D45CCC84}" destId="{418B93E7-947A-4B66-848B-B2855C78A5DD}" srcOrd="0" destOrd="0" presId="urn:microsoft.com/office/officeart/2005/8/layout/orgChart1"/>
    <dgm:cxn modelId="{27A02872-81B1-4356-A4FF-B5A74636E222}" type="presParOf" srcId="{C38537C1-A860-4C14-98B8-9ED6D45CCC84}" destId="{1C0338F6-C870-4061-A70F-1DC7C0A52FF1}" srcOrd="1" destOrd="0" presId="urn:microsoft.com/office/officeart/2005/8/layout/orgChart1"/>
    <dgm:cxn modelId="{97F7EE30-3881-436C-B524-544B51A71C10}" type="presParOf" srcId="{240EDA3D-6619-493F-98C3-71D4C48450A0}" destId="{DC8629CA-5F2C-4773-A391-E4CD1E693732}" srcOrd="1" destOrd="0" presId="urn:microsoft.com/office/officeart/2005/8/layout/orgChart1"/>
    <dgm:cxn modelId="{0DE0BC4F-7CB3-4E9D-B1A8-B3C2F2D214F4}" type="presParOf" srcId="{240EDA3D-6619-493F-98C3-71D4C48450A0}" destId="{A0E0FA7A-3FB4-459A-A74B-EF2F14EAE4B7}" srcOrd="2" destOrd="0" presId="urn:microsoft.com/office/officeart/2005/8/layout/orgChart1"/>
    <dgm:cxn modelId="{1DE5E9EF-8025-42FE-9534-EC20124507F8}" type="presParOf" srcId="{5F6038EF-4B50-48DC-B63B-1C15071117E0}" destId="{44E825F1-7ACA-4DED-BF00-0D5C69C80DE7}" srcOrd="6" destOrd="0" presId="urn:microsoft.com/office/officeart/2005/8/layout/orgChart1"/>
    <dgm:cxn modelId="{D63A5C4D-AAEA-461D-B566-F570A0C0E911}" type="presParOf" srcId="{5F6038EF-4B50-48DC-B63B-1C15071117E0}" destId="{963E2AE9-D5D7-4079-BA51-A11D23861A3F}" srcOrd="7" destOrd="0" presId="urn:microsoft.com/office/officeart/2005/8/layout/orgChart1"/>
    <dgm:cxn modelId="{1860C929-52E3-44A5-88EE-41266FA85FF6}" type="presParOf" srcId="{963E2AE9-D5D7-4079-BA51-A11D23861A3F}" destId="{49464D4C-8C39-4883-9733-6B0A854CAE89}" srcOrd="0" destOrd="0" presId="urn:microsoft.com/office/officeart/2005/8/layout/orgChart1"/>
    <dgm:cxn modelId="{7D7CA15F-93A9-473B-81A9-551E961CF998}" type="presParOf" srcId="{49464D4C-8C39-4883-9733-6B0A854CAE89}" destId="{22DD1B9E-3720-43E1-A521-4AA3B43F0682}" srcOrd="0" destOrd="0" presId="urn:microsoft.com/office/officeart/2005/8/layout/orgChart1"/>
    <dgm:cxn modelId="{721EBDD2-93FB-471E-B0E2-8D357D5684F2}" type="presParOf" srcId="{49464D4C-8C39-4883-9733-6B0A854CAE89}" destId="{F29E63B6-5D60-411C-9F28-8E6A6DB1539B}" srcOrd="1" destOrd="0" presId="urn:microsoft.com/office/officeart/2005/8/layout/orgChart1"/>
    <dgm:cxn modelId="{9987ED51-3E13-46AF-9D68-DA020A45162D}" type="presParOf" srcId="{963E2AE9-D5D7-4079-BA51-A11D23861A3F}" destId="{0161DF75-2193-4F80-A8FC-72FB2AA30DF9}" srcOrd="1" destOrd="0" presId="urn:microsoft.com/office/officeart/2005/8/layout/orgChart1"/>
    <dgm:cxn modelId="{4C44024D-5C15-4900-A3B9-93475B410D14}" type="presParOf" srcId="{963E2AE9-D5D7-4079-BA51-A11D23861A3F}" destId="{EDA9FE99-33DF-49DF-8561-3CF7C748D3A7}" srcOrd="2" destOrd="0" presId="urn:microsoft.com/office/officeart/2005/8/layout/orgChart1"/>
    <dgm:cxn modelId="{FCA719B4-B1E0-4DAA-B832-85EE8BD52D62}" type="presParOf" srcId="{1EB79E1F-7CC0-464B-AEEB-9A02CD4E39D0}" destId="{EF01AA01-2187-414E-B97C-CC73DD7684C6}" srcOrd="2" destOrd="0" presId="urn:microsoft.com/office/officeart/2005/8/layout/orgChart1"/>
    <dgm:cxn modelId="{2F8D61EA-05ED-43A4-A83F-B49B701CFC7D}" type="presParOf" srcId="{FC9DDD01-970F-4DF8-B156-C120E3BB3467}" destId="{77DC58F1-84C5-41E0-A4A6-E8DAB25A5572}" srcOrd="8" destOrd="0" presId="urn:microsoft.com/office/officeart/2005/8/layout/orgChart1"/>
    <dgm:cxn modelId="{5F164D43-B008-4665-8927-D80A6A7A988E}" type="presParOf" srcId="{FC9DDD01-970F-4DF8-B156-C120E3BB3467}" destId="{7DDF4F43-267B-4C13-9517-7351542B5CC1}" srcOrd="9" destOrd="0" presId="urn:microsoft.com/office/officeart/2005/8/layout/orgChart1"/>
    <dgm:cxn modelId="{5D3AB822-1E27-46E0-9E09-679AABB0D804}" type="presParOf" srcId="{7DDF4F43-267B-4C13-9517-7351542B5CC1}" destId="{FEF2CCD7-FB5D-4D48-9AE1-6F661A7C19E4}" srcOrd="0" destOrd="0" presId="urn:microsoft.com/office/officeart/2005/8/layout/orgChart1"/>
    <dgm:cxn modelId="{2B5361B4-E583-4E55-8366-B876E2BC6F3A}" type="presParOf" srcId="{FEF2CCD7-FB5D-4D48-9AE1-6F661A7C19E4}" destId="{14F8C264-B247-4E37-9CD3-D51B2BBBD87F}" srcOrd="0" destOrd="0" presId="urn:microsoft.com/office/officeart/2005/8/layout/orgChart1"/>
    <dgm:cxn modelId="{301443A1-253D-4AC7-A9D8-2CE3BC2AF09F}" type="presParOf" srcId="{FEF2CCD7-FB5D-4D48-9AE1-6F661A7C19E4}" destId="{0E68EE6E-4373-49E3-9BDD-770363121B94}" srcOrd="1" destOrd="0" presId="urn:microsoft.com/office/officeart/2005/8/layout/orgChart1"/>
    <dgm:cxn modelId="{B06EFA29-3D7C-44FB-A2EB-833DFDC7CC9F}" type="presParOf" srcId="{7DDF4F43-267B-4C13-9517-7351542B5CC1}" destId="{076DC6B6-DBB0-4E76-98AD-8486530DA3D5}" srcOrd="1" destOrd="0" presId="urn:microsoft.com/office/officeart/2005/8/layout/orgChart1"/>
    <dgm:cxn modelId="{A4911D50-9879-4B70-88E9-B382E40EBB59}" type="presParOf" srcId="{076DC6B6-DBB0-4E76-98AD-8486530DA3D5}" destId="{44AABA44-BFB1-4F9B-82A7-92AB30A1D3E8}" srcOrd="0" destOrd="0" presId="urn:microsoft.com/office/officeart/2005/8/layout/orgChart1"/>
    <dgm:cxn modelId="{E3EC0821-6F46-49F9-9CF1-A813E3F261FC}" type="presParOf" srcId="{076DC6B6-DBB0-4E76-98AD-8486530DA3D5}" destId="{AD8F42A5-5D91-4789-8D91-23F6ED56A44C}" srcOrd="1" destOrd="0" presId="urn:microsoft.com/office/officeart/2005/8/layout/orgChart1"/>
    <dgm:cxn modelId="{6663A15C-EAD8-48AC-989C-441637687465}" type="presParOf" srcId="{AD8F42A5-5D91-4789-8D91-23F6ED56A44C}" destId="{CA95AF05-C711-414F-B7D5-523A33235BA5}" srcOrd="0" destOrd="0" presId="urn:microsoft.com/office/officeart/2005/8/layout/orgChart1"/>
    <dgm:cxn modelId="{D82D54E5-2089-44D6-B7AC-9CB0AA873675}" type="presParOf" srcId="{CA95AF05-C711-414F-B7D5-523A33235BA5}" destId="{50D31FF3-06E3-4575-B4D1-6F101C811D7F}" srcOrd="0" destOrd="0" presId="urn:microsoft.com/office/officeart/2005/8/layout/orgChart1"/>
    <dgm:cxn modelId="{52EBDA19-6993-4E94-B854-C2F8D50A2FEB}" type="presParOf" srcId="{CA95AF05-C711-414F-B7D5-523A33235BA5}" destId="{47108663-F7FB-44EF-975E-EBDAA02E44EB}" srcOrd="1" destOrd="0" presId="urn:microsoft.com/office/officeart/2005/8/layout/orgChart1"/>
    <dgm:cxn modelId="{C5261623-159D-443F-82F8-9FB906E9B959}" type="presParOf" srcId="{AD8F42A5-5D91-4789-8D91-23F6ED56A44C}" destId="{720F6A5F-A2BD-4F38-A26D-2B3C06CDCF20}" srcOrd="1" destOrd="0" presId="urn:microsoft.com/office/officeart/2005/8/layout/orgChart1"/>
    <dgm:cxn modelId="{266E96EE-177E-4C5C-AFE5-B8497F840210}" type="presParOf" srcId="{AD8F42A5-5D91-4789-8D91-23F6ED56A44C}" destId="{A9437B3B-1825-48C4-9BFB-9A7C0BBC4EC1}" srcOrd="2" destOrd="0" presId="urn:microsoft.com/office/officeart/2005/8/layout/orgChart1"/>
    <dgm:cxn modelId="{1F05B083-4A87-47F8-842A-58DF359E5B62}" type="presParOf" srcId="{076DC6B6-DBB0-4E76-98AD-8486530DA3D5}" destId="{51360A28-5923-4578-81A3-037358467E61}" srcOrd="2" destOrd="0" presId="urn:microsoft.com/office/officeart/2005/8/layout/orgChart1"/>
    <dgm:cxn modelId="{9FF1366F-7FCE-49BE-B45F-83FE0CB773E2}" type="presParOf" srcId="{076DC6B6-DBB0-4E76-98AD-8486530DA3D5}" destId="{84F97D6D-C626-4469-B77F-6EA655619FA1}" srcOrd="3" destOrd="0" presId="urn:microsoft.com/office/officeart/2005/8/layout/orgChart1"/>
    <dgm:cxn modelId="{9124AAAA-6F92-4A35-88B9-01A66A55C79E}" type="presParOf" srcId="{84F97D6D-C626-4469-B77F-6EA655619FA1}" destId="{0384504B-3C75-45D1-88D7-867DDFB2783A}" srcOrd="0" destOrd="0" presId="urn:microsoft.com/office/officeart/2005/8/layout/orgChart1"/>
    <dgm:cxn modelId="{1E621784-8C2D-4838-9A88-A695F6283CA1}" type="presParOf" srcId="{0384504B-3C75-45D1-88D7-867DDFB2783A}" destId="{B1B7F983-7BEC-4A98-BE03-A8C813BF6258}" srcOrd="0" destOrd="0" presId="urn:microsoft.com/office/officeart/2005/8/layout/orgChart1"/>
    <dgm:cxn modelId="{D2795030-9FBA-4694-B15A-46390CF6C958}" type="presParOf" srcId="{0384504B-3C75-45D1-88D7-867DDFB2783A}" destId="{21D1331D-EB9C-43F7-BB3E-A54FBCDFE1CB}" srcOrd="1" destOrd="0" presId="urn:microsoft.com/office/officeart/2005/8/layout/orgChart1"/>
    <dgm:cxn modelId="{E9BF2D36-317A-42B5-94E4-711EB0A6C350}" type="presParOf" srcId="{84F97D6D-C626-4469-B77F-6EA655619FA1}" destId="{AE2D7623-EDA0-4D7F-A1B9-D009718C56AE}" srcOrd="1" destOrd="0" presId="urn:microsoft.com/office/officeart/2005/8/layout/orgChart1"/>
    <dgm:cxn modelId="{37CCFD57-AB01-458D-9F45-03471F652CCD}" type="presParOf" srcId="{84F97D6D-C626-4469-B77F-6EA655619FA1}" destId="{3D333C4B-BB93-4334-8934-98FED9BAA1DC}" srcOrd="2" destOrd="0" presId="urn:microsoft.com/office/officeart/2005/8/layout/orgChart1"/>
    <dgm:cxn modelId="{1F67F951-D070-400F-A2D5-A2E9640A4AD1}" type="presParOf" srcId="{076DC6B6-DBB0-4E76-98AD-8486530DA3D5}" destId="{6E3E4551-4F1E-4B43-BEB0-BD023DA41A06}" srcOrd="4" destOrd="0" presId="urn:microsoft.com/office/officeart/2005/8/layout/orgChart1"/>
    <dgm:cxn modelId="{2470399A-B827-4A79-87AD-1CC68174245D}" type="presParOf" srcId="{076DC6B6-DBB0-4E76-98AD-8486530DA3D5}" destId="{D266F71B-262C-4219-AAF0-4E510FBE6B6B}" srcOrd="5" destOrd="0" presId="urn:microsoft.com/office/officeart/2005/8/layout/orgChart1"/>
    <dgm:cxn modelId="{F1ED112C-2051-4CD8-9D22-53F55B5D89F7}" type="presParOf" srcId="{D266F71B-262C-4219-AAF0-4E510FBE6B6B}" destId="{F1C1FFD8-799E-45BA-9540-9C3972F221C7}" srcOrd="0" destOrd="0" presId="urn:microsoft.com/office/officeart/2005/8/layout/orgChart1"/>
    <dgm:cxn modelId="{35B284DB-C19A-4907-8C5A-1DE3B947011D}" type="presParOf" srcId="{F1C1FFD8-799E-45BA-9540-9C3972F221C7}" destId="{849C22AA-1327-462C-86F1-A59A98B5BAC4}" srcOrd="0" destOrd="0" presId="urn:microsoft.com/office/officeart/2005/8/layout/orgChart1"/>
    <dgm:cxn modelId="{96AC11F4-7F8A-4781-AF8B-F37C9D503A2F}" type="presParOf" srcId="{F1C1FFD8-799E-45BA-9540-9C3972F221C7}" destId="{A89BE2FF-572E-407D-A497-FA16E99A849F}" srcOrd="1" destOrd="0" presId="urn:microsoft.com/office/officeart/2005/8/layout/orgChart1"/>
    <dgm:cxn modelId="{916B0843-C1E1-438E-BE5E-7D2ADB44E37B}" type="presParOf" srcId="{D266F71B-262C-4219-AAF0-4E510FBE6B6B}" destId="{9BFB5B11-1372-438F-9256-A24FDA74240A}" srcOrd="1" destOrd="0" presId="urn:microsoft.com/office/officeart/2005/8/layout/orgChart1"/>
    <dgm:cxn modelId="{9E0386E2-A80E-4F45-B6C8-2F8174D44EA9}" type="presParOf" srcId="{D266F71B-262C-4219-AAF0-4E510FBE6B6B}" destId="{65A26116-D6E4-499E-9B9B-21C4C87DB3F4}" srcOrd="2" destOrd="0" presId="urn:microsoft.com/office/officeart/2005/8/layout/orgChart1"/>
    <dgm:cxn modelId="{298F9756-D379-473F-BD3F-CB5B0705DBB8}" type="presParOf" srcId="{7DDF4F43-267B-4C13-9517-7351542B5CC1}" destId="{06FF1D8F-6AFF-44A7-A72C-E5F68014620C}" srcOrd="2" destOrd="0" presId="urn:microsoft.com/office/officeart/2005/8/layout/orgChart1"/>
    <dgm:cxn modelId="{67CC503E-9B52-48DA-8C45-B981271C3561}" type="presParOf" srcId="{FC9DDD01-970F-4DF8-B156-C120E3BB3467}" destId="{0645BBFD-5DC2-4A9F-80EA-BAB90E9597EF}" srcOrd="10" destOrd="0" presId="urn:microsoft.com/office/officeart/2005/8/layout/orgChart1"/>
    <dgm:cxn modelId="{7CC82C6B-95C0-4184-BD01-A05C6D6E97E2}" type="presParOf" srcId="{FC9DDD01-970F-4DF8-B156-C120E3BB3467}" destId="{EEBCC230-2D71-438A-9091-2B58AEEE58ED}" srcOrd="11" destOrd="0" presId="urn:microsoft.com/office/officeart/2005/8/layout/orgChart1"/>
    <dgm:cxn modelId="{E1B234F5-0BB0-4F72-BAC8-37C74229EFC4}" type="presParOf" srcId="{EEBCC230-2D71-438A-9091-2B58AEEE58ED}" destId="{3BDC78A4-578E-424A-ADFE-7D59D0EABA3D}" srcOrd="0" destOrd="0" presId="urn:microsoft.com/office/officeart/2005/8/layout/orgChart1"/>
    <dgm:cxn modelId="{8F55C5C4-0FDB-477E-861C-DAFAA03E60CE}" type="presParOf" srcId="{3BDC78A4-578E-424A-ADFE-7D59D0EABA3D}" destId="{6FBE0DBC-6BF1-41CA-92DC-01F7234187CD}" srcOrd="0" destOrd="0" presId="urn:microsoft.com/office/officeart/2005/8/layout/orgChart1"/>
    <dgm:cxn modelId="{C2763825-DC27-4980-AACE-C2F1482D0C2E}" type="presParOf" srcId="{3BDC78A4-578E-424A-ADFE-7D59D0EABA3D}" destId="{ED6CA46D-B22A-4D97-98FD-AE0406C333BE}" srcOrd="1" destOrd="0" presId="urn:microsoft.com/office/officeart/2005/8/layout/orgChart1"/>
    <dgm:cxn modelId="{CAF2C7F3-E3E6-46A3-B774-B789908F87CF}" type="presParOf" srcId="{EEBCC230-2D71-438A-9091-2B58AEEE58ED}" destId="{996E8A1C-B9FD-4F77-9DCD-82EB50E5C13E}" srcOrd="1" destOrd="0" presId="urn:microsoft.com/office/officeart/2005/8/layout/orgChart1"/>
    <dgm:cxn modelId="{D76B86F3-DC3F-45B3-8706-4879F50B63DF}" type="presParOf" srcId="{996E8A1C-B9FD-4F77-9DCD-82EB50E5C13E}" destId="{83A73A8C-3E96-4375-91B8-DE95D821559A}" srcOrd="0" destOrd="0" presId="urn:microsoft.com/office/officeart/2005/8/layout/orgChart1"/>
    <dgm:cxn modelId="{D5BCE4D0-FD63-4CEE-984F-57E78EDD73F5}" type="presParOf" srcId="{996E8A1C-B9FD-4F77-9DCD-82EB50E5C13E}" destId="{A25F6276-4ACB-4AFD-9F23-D87E67875AC2}" srcOrd="1" destOrd="0" presId="urn:microsoft.com/office/officeart/2005/8/layout/orgChart1"/>
    <dgm:cxn modelId="{D5325BB1-9F02-41F4-8136-2742A089D625}" type="presParOf" srcId="{A25F6276-4ACB-4AFD-9F23-D87E67875AC2}" destId="{833DBC6F-61B7-42FC-9482-869A72E1E59A}" srcOrd="0" destOrd="0" presId="urn:microsoft.com/office/officeart/2005/8/layout/orgChart1"/>
    <dgm:cxn modelId="{82D18075-F266-4B42-92D4-AF4A7596A528}" type="presParOf" srcId="{833DBC6F-61B7-42FC-9482-869A72E1E59A}" destId="{70ABEEBB-4B12-43DA-AF14-292DDF9CD87A}" srcOrd="0" destOrd="0" presId="urn:microsoft.com/office/officeart/2005/8/layout/orgChart1"/>
    <dgm:cxn modelId="{C3EE5EC1-7805-4AE5-A78A-5E1D12DA149A}" type="presParOf" srcId="{833DBC6F-61B7-42FC-9482-869A72E1E59A}" destId="{54E51CD7-8FFE-43DC-9216-C2C0C092B57B}" srcOrd="1" destOrd="0" presId="urn:microsoft.com/office/officeart/2005/8/layout/orgChart1"/>
    <dgm:cxn modelId="{2D748C80-6E9A-452E-9F8B-93031CA9CB16}" type="presParOf" srcId="{A25F6276-4ACB-4AFD-9F23-D87E67875AC2}" destId="{17D34FA0-CBF9-497E-B755-0E01F1CCF30E}" srcOrd="1" destOrd="0" presId="urn:microsoft.com/office/officeart/2005/8/layout/orgChart1"/>
    <dgm:cxn modelId="{D338A8AD-1FC7-4299-BF70-FF86BFE40FD3}" type="presParOf" srcId="{A25F6276-4ACB-4AFD-9F23-D87E67875AC2}" destId="{26DBE3AD-48C3-4F6F-B020-B90818936039}" srcOrd="2" destOrd="0" presId="urn:microsoft.com/office/officeart/2005/8/layout/orgChart1"/>
    <dgm:cxn modelId="{7242E566-47CF-43E6-B215-BC341132856D}" type="presParOf" srcId="{996E8A1C-B9FD-4F77-9DCD-82EB50E5C13E}" destId="{C59BBF40-FB55-46D4-9310-BC2D93565F59}" srcOrd="2" destOrd="0" presId="urn:microsoft.com/office/officeart/2005/8/layout/orgChart1"/>
    <dgm:cxn modelId="{453A90D7-5213-41CA-8F62-1BB69D451509}" type="presParOf" srcId="{996E8A1C-B9FD-4F77-9DCD-82EB50E5C13E}" destId="{0CD770AA-9E19-47FD-B593-652671AD4C57}" srcOrd="3" destOrd="0" presId="urn:microsoft.com/office/officeart/2005/8/layout/orgChart1"/>
    <dgm:cxn modelId="{01CA13E6-A348-4233-862F-299206AC4E43}" type="presParOf" srcId="{0CD770AA-9E19-47FD-B593-652671AD4C57}" destId="{119E354E-B011-49DA-AB11-CC79858002DD}" srcOrd="0" destOrd="0" presId="urn:microsoft.com/office/officeart/2005/8/layout/orgChart1"/>
    <dgm:cxn modelId="{853C6DC9-A820-4C76-A4CC-2E114573C251}" type="presParOf" srcId="{119E354E-B011-49DA-AB11-CC79858002DD}" destId="{72E44969-6DC7-49E7-A228-082F50BC4974}" srcOrd="0" destOrd="0" presId="urn:microsoft.com/office/officeart/2005/8/layout/orgChart1"/>
    <dgm:cxn modelId="{879EE10A-02A8-4205-A57F-977088E1D6F4}" type="presParOf" srcId="{119E354E-B011-49DA-AB11-CC79858002DD}" destId="{62568543-EDED-417B-B92D-4512F4BECE93}" srcOrd="1" destOrd="0" presId="urn:microsoft.com/office/officeart/2005/8/layout/orgChart1"/>
    <dgm:cxn modelId="{7E1EE73C-BDBE-497A-9250-FEAD38D6CDA0}" type="presParOf" srcId="{0CD770AA-9E19-47FD-B593-652671AD4C57}" destId="{9B1C812C-DBD2-4B61-AC8D-BCF2082AC7BB}" srcOrd="1" destOrd="0" presId="urn:microsoft.com/office/officeart/2005/8/layout/orgChart1"/>
    <dgm:cxn modelId="{E3090653-BAB2-49EF-AF60-2AE58B0BF889}" type="presParOf" srcId="{0CD770AA-9E19-47FD-B593-652671AD4C57}" destId="{7E25462A-872A-4BE3-8BE8-0CB35C512457}" srcOrd="2" destOrd="0" presId="urn:microsoft.com/office/officeart/2005/8/layout/orgChart1"/>
    <dgm:cxn modelId="{C5A3F9A1-BCF0-429E-8EED-1D0561DE397E}" type="presParOf" srcId="{996E8A1C-B9FD-4F77-9DCD-82EB50E5C13E}" destId="{0D443B7D-4EA7-484A-9A70-FCCDCA07999F}" srcOrd="4" destOrd="0" presId="urn:microsoft.com/office/officeart/2005/8/layout/orgChart1"/>
    <dgm:cxn modelId="{2279A409-6BB2-4F0D-A46F-4B1A063CF1E9}" type="presParOf" srcId="{996E8A1C-B9FD-4F77-9DCD-82EB50E5C13E}" destId="{729FB949-33A1-4B52-9173-A7B6113A0192}" srcOrd="5" destOrd="0" presId="urn:microsoft.com/office/officeart/2005/8/layout/orgChart1"/>
    <dgm:cxn modelId="{6F684DB7-FC5C-4113-BB43-5ECA431E9026}" type="presParOf" srcId="{729FB949-33A1-4B52-9173-A7B6113A0192}" destId="{5C2FF7B8-C788-4B11-942F-DD3AA5A44B9D}" srcOrd="0" destOrd="0" presId="urn:microsoft.com/office/officeart/2005/8/layout/orgChart1"/>
    <dgm:cxn modelId="{25EA9192-14BC-486C-B6E2-AB821901B883}" type="presParOf" srcId="{5C2FF7B8-C788-4B11-942F-DD3AA5A44B9D}" destId="{16FD45CA-BC05-469B-A9BE-A220FC3980D6}" srcOrd="0" destOrd="0" presId="urn:microsoft.com/office/officeart/2005/8/layout/orgChart1"/>
    <dgm:cxn modelId="{64ED7C98-03E3-468F-9BDD-21A4580A02E0}" type="presParOf" srcId="{5C2FF7B8-C788-4B11-942F-DD3AA5A44B9D}" destId="{AE4B84FE-2B77-4614-A0CD-FA772418CB9A}" srcOrd="1" destOrd="0" presId="urn:microsoft.com/office/officeart/2005/8/layout/orgChart1"/>
    <dgm:cxn modelId="{A4B163B7-B584-4EDF-B18E-3203ACDB1966}" type="presParOf" srcId="{729FB949-33A1-4B52-9173-A7B6113A0192}" destId="{A2E01E95-9BF3-437A-89A7-BD5BD27FE9C5}" srcOrd="1" destOrd="0" presId="urn:microsoft.com/office/officeart/2005/8/layout/orgChart1"/>
    <dgm:cxn modelId="{86C7AAF1-8779-4506-8AC6-091F923EDD52}" type="presParOf" srcId="{729FB949-33A1-4B52-9173-A7B6113A0192}" destId="{2867C846-06E1-4ED3-A4AE-6E59E608A41F}" srcOrd="2" destOrd="0" presId="urn:microsoft.com/office/officeart/2005/8/layout/orgChart1"/>
    <dgm:cxn modelId="{F061CDD8-45B3-4F69-A895-2BCF6232CAD2}" type="presParOf" srcId="{996E8A1C-B9FD-4F77-9DCD-82EB50E5C13E}" destId="{2BC0362C-ADAB-4DF3-8A46-0179F371EB67}" srcOrd="6" destOrd="0" presId="urn:microsoft.com/office/officeart/2005/8/layout/orgChart1"/>
    <dgm:cxn modelId="{E974B53C-5DDF-47FF-96BA-5D8332B1CC28}" type="presParOf" srcId="{996E8A1C-B9FD-4F77-9DCD-82EB50E5C13E}" destId="{11606816-528B-4A97-84C2-612CE0B5F9F3}" srcOrd="7" destOrd="0" presId="urn:microsoft.com/office/officeart/2005/8/layout/orgChart1"/>
    <dgm:cxn modelId="{0E4BB921-BDE0-46CD-8E94-894F9D1392D1}" type="presParOf" srcId="{11606816-528B-4A97-84C2-612CE0B5F9F3}" destId="{D16C8EF8-E4AD-4F41-B219-7ABED1C3C24F}" srcOrd="0" destOrd="0" presId="urn:microsoft.com/office/officeart/2005/8/layout/orgChart1"/>
    <dgm:cxn modelId="{6D64EEC9-6EC0-4AA0-96D0-1DBF88DF19C4}" type="presParOf" srcId="{D16C8EF8-E4AD-4F41-B219-7ABED1C3C24F}" destId="{5F06C70A-31B4-4BD3-8183-91EBC6C0574F}" srcOrd="0" destOrd="0" presId="urn:microsoft.com/office/officeart/2005/8/layout/orgChart1"/>
    <dgm:cxn modelId="{413C6E4C-3DF7-4687-BE4A-B0F5BC32CD89}" type="presParOf" srcId="{D16C8EF8-E4AD-4F41-B219-7ABED1C3C24F}" destId="{6C4F88F4-332B-4E78-A4A2-0DA0CA259DBB}" srcOrd="1" destOrd="0" presId="urn:microsoft.com/office/officeart/2005/8/layout/orgChart1"/>
    <dgm:cxn modelId="{9AE8799F-EA90-4024-B211-00DB038605AA}" type="presParOf" srcId="{11606816-528B-4A97-84C2-612CE0B5F9F3}" destId="{D332D292-BE5C-4BD9-96C5-B9145F1391E1}" srcOrd="1" destOrd="0" presId="urn:microsoft.com/office/officeart/2005/8/layout/orgChart1"/>
    <dgm:cxn modelId="{B39C38FD-E561-44FD-ABDE-3DF4DDCE28B6}" type="presParOf" srcId="{11606816-528B-4A97-84C2-612CE0B5F9F3}" destId="{20C6B9D5-F495-4532-B3DC-E0D71A5319B9}" srcOrd="2" destOrd="0" presId="urn:microsoft.com/office/officeart/2005/8/layout/orgChart1"/>
    <dgm:cxn modelId="{ADC9BDAC-D810-42FE-B59A-35B38725645C}" type="presParOf" srcId="{EEBCC230-2D71-438A-9091-2B58AEEE58ED}" destId="{75910CE5-FEBF-4D13-872A-54DFF55D3826}" srcOrd="2" destOrd="0" presId="urn:microsoft.com/office/officeart/2005/8/layout/orgChart1"/>
    <dgm:cxn modelId="{9205011A-1F30-44F0-A703-2FA502EBCE08}" type="presParOf" srcId="{FC9DDD01-970F-4DF8-B156-C120E3BB3467}" destId="{ADD06802-EAA1-4DE7-A35D-0AEC323CEE94}" srcOrd="12" destOrd="0" presId="urn:microsoft.com/office/officeart/2005/8/layout/orgChart1"/>
    <dgm:cxn modelId="{E731F48D-DFA9-4814-A2ED-95DEAD8C1869}" type="presParOf" srcId="{FC9DDD01-970F-4DF8-B156-C120E3BB3467}" destId="{FAFB2642-0F3A-4FAD-8C1B-C58E29DE2FDA}" srcOrd="13" destOrd="0" presId="urn:microsoft.com/office/officeart/2005/8/layout/orgChart1"/>
    <dgm:cxn modelId="{92D2190A-42E5-461D-9240-3FE3B10FC5FA}" type="presParOf" srcId="{FAFB2642-0F3A-4FAD-8C1B-C58E29DE2FDA}" destId="{CA8796AB-753C-4CFE-9904-B42872715ED6}" srcOrd="0" destOrd="0" presId="urn:microsoft.com/office/officeart/2005/8/layout/orgChart1"/>
    <dgm:cxn modelId="{93CADE83-DA4E-4FD3-BE2F-BD2E96CDF1D7}" type="presParOf" srcId="{CA8796AB-753C-4CFE-9904-B42872715ED6}" destId="{AE84F449-D9B9-4AB9-A42D-435E06CE539D}" srcOrd="0" destOrd="0" presId="urn:microsoft.com/office/officeart/2005/8/layout/orgChart1"/>
    <dgm:cxn modelId="{B7E3A7A9-126C-4836-BA32-7FDC719C7B7C}" type="presParOf" srcId="{CA8796AB-753C-4CFE-9904-B42872715ED6}" destId="{1D1E47F0-C381-4D1A-BEE9-E49293E66F8E}" srcOrd="1" destOrd="0" presId="urn:microsoft.com/office/officeart/2005/8/layout/orgChart1"/>
    <dgm:cxn modelId="{4F4F2424-8C61-4BF4-A935-BC38F9634830}" type="presParOf" srcId="{FAFB2642-0F3A-4FAD-8C1B-C58E29DE2FDA}" destId="{3314D4D5-BDA0-47BE-9D7B-8A20C167CE49}" srcOrd="1" destOrd="0" presId="urn:microsoft.com/office/officeart/2005/8/layout/orgChart1"/>
    <dgm:cxn modelId="{9F7D5C17-1DC3-45E4-B53C-DCEA1E7FD36F}" type="presParOf" srcId="{3314D4D5-BDA0-47BE-9D7B-8A20C167CE49}" destId="{A3DB874A-0A32-4351-92B1-6EFE8D2052B6}" srcOrd="0" destOrd="0" presId="urn:microsoft.com/office/officeart/2005/8/layout/orgChart1"/>
    <dgm:cxn modelId="{E240285C-AECC-4CCE-B8DA-7F3D4634E9B8}" type="presParOf" srcId="{3314D4D5-BDA0-47BE-9D7B-8A20C167CE49}" destId="{D596B6F3-E575-4BBC-80DB-36F23D261CA0}" srcOrd="1" destOrd="0" presId="urn:microsoft.com/office/officeart/2005/8/layout/orgChart1"/>
    <dgm:cxn modelId="{2D543FB0-9257-48D5-B677-326BF48A9207}" type="presParOf" srcId="{D596B6F3-E575-4BBC-80DB-36F23D261CA0}" destId="{CDA8E25E-5FB9-41C6-89CA-31857861B03D}" srcOrd="0" destOrd="0" presId="urn:microsoft.com/office/officeart/2005/8/layout/orgChart1"/>
    <dgm:cxn modelId="{D0C3A52C-FBA0-4821-9ADE-4833270C34FE}" type="presParOf" srcId="{CDA8E25E-5FB9-41C6-89CA-31857861B03D}" destId="{99A8B359-8CE1-4239-A6D9-D105591F5A10}" srcOrd="0" destOrd="0" presId="urn:microsoft.com/office/officeart/2005/8/layout/orgChart1"/>
    <dgm:cxn modelId="{1F55B4CB-05EE-47C3-ABB0-EA1509AE492B}" type="presParOf" srcId="{CDA8E25E-5FB9-41C6-89CA-31857861B03D}" destId="{EE84F68F-B6E2-4E33-8F66-8381B07C68BD}" srcOrd="1" destOrd="0" presId="urn:microsoft.com/office/officeart/2005/8/layout/orgChart1"/>
    <dgm:cxn modelId="{1AC7D770-BCAC-42B7-913C-AEB3CCE1D2A1}" type="presParOf" srcId="{D596B6F3-E575-4BBC-80DB-36F23D261CA0}" destId="{A2A3F5E8-3162-46D8-8572-809C692C0119}" srcOrd="1" destOrd="0" presId="urn:microsoft.com/office/officeart/2005/8/layout/orgChart1"/>
    <dgm:cxn modelId="{5F7076CE-87DD-4FC4-905E-BF84E1AB5D8E}" type="presParOf" srcId="{D596B6F3-E575-4BBC-80DB-36F23D261CA0}" destId="{42AA8EC6-C3D8-4BAF-95EB-3929A3124CCA}" srcOrd="2" destOrd="0" presId="urn:microsoft.com/office/officeart/2005/8/layout/orgChart1"/>
    <dgm:cxn modelId="{055A0703-7168-4863-A067-813410799BB2}" type="presParOf" srcId="{3314D4D5-BDA0-47BE-9D7B-8A20C167CE49}" destId="{17536F0B-4B39-4668-AB45-ACA3FD5BBDD3}" srcOrd="2" destOrd="0" presId="urn:microsoft.com/office/officeart/2005/8/layout/orgChart1"/>
    <dgm:cxn modelId="{3ADA95A8-B001-4F55-9594-4A9E0A239CA2}" type="presParOf" srcId="{3314D4D5-BDA0-47BE-9D7B-8A20C167CE49}" destId="{4AC7D67F-22F6-457D-8A4D-4784EB4428B0}" srcOrd="3" destOrd="0" presId="urn:microsoft.com/office/officeart/2005/8/layout/orgChart1"/>
    <dgm:cxn modelId="{A36201BC-1B6B-413E-8C4D-097DD22CEFB6}" type="presParOf" srcId="{4AC7D67F-22F6-457D-8A4D-4784EB4428B0}" destId="{E12B18B8-083F-4A08-9727-57C3BC657AB9}" srcOrd="0" destOrd="0" presId="urn:microsoft.com/office/officeart/2005/8/layout/orgChart1"/>
    <dgm:cxn modelId="{899EC25F-B794-4477-9ACA-DDAD15FF2BF9}" type="presParOf" srcId="{E12B18B8-083F-4A08-9727-57C3BC657AB9}" destId="{FC5253DB-D12A-4B10-A59B-3445F100EA37}" srcOrd="0" destOrd="0" presId="urn:microsoft.com/office/officeart/2005/8/layout/orgChart1"/>
    <dgm:cxn modelId="{29DDCC39-29C7-499A-A85C-08A5E780CB27}" type="presParOf" srcId="{E12B18B8-083F-4A08-9727-57C3BC657AB9}" destId="{41567DEB-2CAF-402F-B0F8-127BD708EF2D}" srcOrd="1" destOrd="0" presId="urn:microsoft.com/office/officeart/2005/8/layout/orgChart1"/>
    <dgm:cxn modelId="{355282AA-7E08-40B5-BB5B-4046F50353E5}" type="presParOf" srcId="{4AC7D67F-22F6-457D-8A4D-4784EB4428B0}" destId="{7FDE08D5-F687-4BB6-894F-9451D78B5B38}" srcOrd="1" destOrd="0" presId="urn:microsoft.com/office/officeart/2005/8/layout/orgChart1"/>
    <dgm:cxn modelId="{BB8A1C33-06D9-48D7-9E46-4ECA609E58DA}" type="presParOf" srcId="{4AC7D67F-22F6-457D-8A4D-4784EB4428B0}" destId="{51639E4B-53A3-45EE-A093-08439EE47B76}" srcOrd="2" destOrd="0" presId="urn:microsoft.com/office/officeart/2005/8/layout/orgChart1"/>
    <dgm:cxn modelId="{FEAF4DF0-05FD-4157-B3CC-D6B1529B03FE}" type="presParOf" srcId="{3314D4D5-BDA0-47BE-9D7B-8A20C167CE49}" destId="{DABF952D-051A-477D-A314-3B88EEC73EBF}" srcOrd="4" destOrd="0" presId="urn:microsoft.com/office/officeart/2005/8/layout/orgChart1"/>
    <dgm:cxn modelId="{6945D7CF-359E-4C2C-9C6E-30C4596EDF7F}" type="presParOf" srcId="{3314D4D5-BDA0-47BE-9D7B-8A20C167CE49}" destId="{673BA9F1-95C2-4DF4-ACE8-3F89CFA5275E}" srcOrd="5" destOrd="0" presId="urn:microsoft.com/office/officeart/2005/8/layout/orgChart1"/>
    <dgm:cxn modelId="{CE707108-AE1D-4B1F-A182-3310ACAC87E0}" type="presParOf" srcId="{673BA9F1-95C2-4DF4-ACE8-3F89CFA5275E}" destId="{C4FA632F-0647-4F58-BC8B-9731266F2C63}" srcOrd="0" destOrd="0" presId="urn:microsoft.com/office/officeart/2005/8/layout/orgChart1"/>
    <dgm:cxn modelId="{17384D97-AF1D-44F4-AA94-7D8D610E86B0}" type="presParOf" srcId="{C4FA632F-0647-4F58-BC8B-9731266F2C63}" destId="{7E67A929-5C5C-4283-A016-34C284017FD5}" srcOrd="0" destOrd="0" presId="urn:microsoft.com/office/officeart/2005/8/layout/orgChart1"/>
    <dgm:cxn modelId="{4CC24627-5FB6-4F35-87C5-9B20BF93AE4A}" type="presParOf" srcId="{C4FA632F-0647-4F58-BC8B-9731266F2C63}" destId="{21CC384E-242A-43C5-9F20-882B550A3344}" srcOrd="1" destOrd="0" presId="urn:microsoft.com/office/officeart/2005/8/layout/orgChart1"/>
    <dgm:cxn modelId="{0C7B3B2B-18AA-4E67-9801-863BD74200D8}" type="presParOf" srcId="{673BA9F1-95C2-4DF4-ACE8-3F89CFA5275E}" destId="{15E19792-BDBF-480B-89A6-AB08E6E622CF}" srcOrd="1" destOrd="0" presId="urn:microsoft.com/office/officeart/2005/8/layout/orgChart1"/>
    <dgm:cxn modelId="{69708447-DA24-4510-AEBC-99950A002A48}" type="presParOf" srcId="{673BA9F1-95C2-4DF4-ACE8-3F89CFA5275E}" destId="{EBC3701A-25E6-41A1-BAB1-35D06AC69B0A}" srcOrd="2" destOrd="0" presId="urn:microsoft.com/office/officeart/2005/8/layout/orgChart1"/>
    <dgm:cxn modelId="{BB7A82DC-AB2E-43E9-84DB-C3F86C069FED}" type="presParOf" srcId="{FAFB2642-0F3A-4FAD-8C1B-C58E29DE2FDA}" destId="{385EAAC9-7A16-40B0-9AAE-C44F7768DE49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BF952D-051A-477D-A314-3B88EEC73EBF}">
      <dsp:nvSpPr>
        <dsp:cNvPr id="0" name=""/>
        <dsp:cNvSpPr/>
      </dsp:nvSpPr>
      <dsp:spPr>
        <a:xfrm>
          <a:off x="10151231" y="1913120"/>
          <a:ext cx="206870" cy="25927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2771"/>
              </a:lnTo>
              <a:lnTo>
                <a:pt x="206870" y="25927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7536F0B-4B39-4668-AB45-ACA3FD5BBDD3}">
      <dsp:nvSpPr>
        <dsp:cNvPr id="0" name=""/>
        <dsp:cNvSpPr/>
      </dsp:nvSpPr>
      <dsp:spPr>
        <a:xfrm>
          <a:off x="10151231" y="1913120"/>
          <a:ext cx="206870" cy="1613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3586"/>
              </a:lnTo>
              <a:lnTo>
                <a:pt x="206870" y="1613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3DB874A-0A32-4351-92B1-6EFE8D2052B6}">
      <dsp:nvSpPr>
        <dsp:cNvPr id="0" name=""/>
        <dsp:cNvSpPr/>
      </dsp:nvSpPr>
      <dsp:spPr>
        <a:xfrm>
          <a:off x="10151231" y="1913120"/>
          <a:ext cx="206870" cy="634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34401"/>
              </a:lnTo>
              <a:lnTo>
                <a:pt x="206870" y="63440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DD06802-EAA1-4DE7-A35D-0AEC323CEE94}">
      <dsp:nvSpPr>
        <dsp:cNvPr id="0" name=""/>
        <dsp:cNvSpPr/>
      </dsp:nvSpPr>
      <dsp:spPr>
        <a:xfrm>
          <a:off x="5696628" y="933935"/>
          <a:ext cx="5006255" cy="2896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4809"/>
              </a:lnTo>
              <a:lnTo>
                <a:pt x="5006255" y="144809"/>
              </a:lnTo>
              <a:lnTo>
                <a:pt x="5006255" y="2896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C0362C-ADAB-4DF3-8A46-0179F371EB67}">
      <dsp:nvSpPr>
        <dsp:cNvPr id="0" name=""/>
        <dsp:cNvSpPr/>
      </dsp:nvSpPr>
      <dsp:spPr>
        <a:xfrm>
          <a:off x="8482479" y="1913120"/>
          <a:ext cx="206870" cy="35719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71956"/>
              </a:lnTo>
              <a:lnTo>
                <a:pt x="206870" y="357195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D443B7D-4EA7-484A-9A70-FCCDCA07999F}">
      <dsp:nvSpPr>
        <dsp:cNvPr id="0" name=""/>
        <dsp:cNvSpPr/>
      </dsp:nvSpPr>
      <dsp:spPr>
        <a:xfrm>
          <a:off x="8482479" y="1913120"/>
          <a:ext cx="206870" cy="25927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2771"/>
              </a:lnTo>
              <a:lnTo>
                <a:pt x="206870" y="25927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9BBF40-FB55-46D4-9310-BC2D93565F59}">
      <dsp:nvSpPr>
        <dsp:cNvPr id="0" name=""/>
        <dsp:cNvSpPr/>
      </dsp:nvSpPr>
      <dsp:spPr>
        <a:xfrm>
          <a:off x="8482479" y="1913120"/>
          <a:ext cx="206870" cy="1613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3586"/>
              </a:lnTo>
              <a:lnTo>
                <a:pt x="206870" y="1613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3A73A8C-3E96-4375-91B8-DE95D821559A}">
      <dsp:nvSpPr>
        <dsp:cNvPr id="0" name=""/>
        <dsp:cNvSpPr/>
      </dsp:nvSpPr>
      <dsp:spPr>
        <a:xfrm>
          <a:off x="8482479" y="1913120"/>
          <a:ext cx="206870" cy="634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34401"/>
              </a:lnTo>
              <a:lnTo>
                <a:pt x="206870" y="63440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645BBFD-5DC2-4A9F-80EA-BAB90E9597EF}">
      <dsp:nvSpPr>
        <dsp:cNvPr id="0" name=""/>
        <dsp:cNvSpPr/>
      </dsp:nvSpPr>
      <dsp:spPr>
        <a:xfrm>
          <a:off x="5696628" y="933935"/>
          <a:ext cx="3337503" cy="2896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4809"/>
              </a:lnTo>
              <a:lnTo>
                <a:pt x="3337503" y="144809"/>
              </a:lnTo>
              <a:lnTo>
                <a:pt x="3337503" y="2896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E3E4551-4F1E-4B43-BEB0-BD023DA41A06}">
      <dsp:nvSpPr>
        <dsp:cNvPr id="0" name=""/>
        <dsp:cNvSpPr/>
      </dsp:nvSpPr>
      <dsp:spPr>
        <a:xfrm>
          <a:off x="6813727" y="1913120"/>
          <a:ext cx="206870" cy="25927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2771"/>
              </a:lnTo>
              <a:lnTo>
                <a:pt x="206870" y="25927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360A28-5923-4578-81A3-037358467E61}">
      <dsp:nvSpPr>
        <dsp:cNvPr id="0" name=""/>
        <dsp:cNvSpPr/>
      </dsp:nvSpPr>
      <dsp:spPr>
        <a:xfrm>
          <a:off x="6813727" y="1913120"/>
          <a:ext cx="206870" cy="1613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3586"/>
              </a:lnTo>
              <a:lnTo>
                <a:pt x="206870" y="1613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4AABA44-BFB1-4F9B-82A7-92AB30A1D3E8}">
      <dsp:nvSpPr>
        <dsp:cNvPr id="0" name=""/>
        <dsp:cNvSpPr/>
      </dsp:nvSpPr>
      <dsp:spPr>
        <a:xfrm>
          <a:off x="6813727" y="1913120"/>
          <a:ext cx="206870" cy="634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34401"/>
              </a:lnTo>
              <a:lnTo>
                <a:pt x="206870" y="63440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DC58F1-84C5-41E0-A4A6-E8DAB25A5572}">
      <dsp:nvSpPr>
        <dsp:cNvPr id="0" name=""/>
        <dsp:cNvSpPr/>
      </dsp:nvSpPr>
      <dsp:spPr>
        <a:xfrm>
          <a:off x="5696628" y="933935"/>
          <a:ext cx="1668751" cy="2896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4809"/>
              </a:lnTo>
              <a:lnTo>
                <a:pt x="1668751" y="144809"/>
              </a:lnTo>
              <a:lnTo>
                <a:pt x="1668751" y="2896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4E825F1-7ACA-4DED-BF00-0D5C69C80DE7}">
      <dsp:nvSpPr>
        <dsp:cNvPr id="0" name=""/>
        <dsp:cNvSpPr/>
      </dsp:nvSpPr>
      <dsp:spPr>
        <a:xfrm>
          <a:off x="5144975" y="1913120"/>
          <a:ext cx="206870" cy="35719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71956"/>
              </a:lnTo>
              <a:lnTo>
                <a:pt x="206870" y="357195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53C6CE-EBC5-4CC9-9A74-80111B239CDE}">
      <dsp:nvSpPr>
        <dsp:cNvPr id="0" name=""/>
        <dsp:cNvSpPr/>
      </dsp:nvSpPr>
      <dsp:spPr>
        <a:xfrm>
          <a:off x="5144975" y="1913120"/>
          <a:ext cx="206870" cy="25927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2771"/>
              </a:lnTo>
              <a:lnTo>
                <a:pt x="206870" y="25927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02DDBF-E2DB-472F-96A1-CB3462977B0D}">
      <dsp:nvSpPr>
        <dsp:cNvPr id="0" name=""/>
        <dsp:cNvSpPr/>
      </dsp:nvSpPr>
      <dsp:spPr>
        <a:xfrm>
          <a:off x="5144975" y="1913120"/>
          <a:ext cx="206870" cy="1613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3586"/>
              </a:lnTo>
              <a:lnTo>
                <a:pt x="206870" y="1613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863B94-0448-4A95-AA59-386993FAA2CA}">
      <dsp:nvSpPr>
        <dsp:cNvPr id="0" name=""/>
        <dsp:cNvSpPr/>
      </dsp:nvSpPr>
      <dsp:spPr>
        <a:xfrm>
          <a:off x="5144975" y="1913120"/>
          <a:ext cx="206870" cy="634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34401"/>
              </a:lnTo>
              <a:lnTo>
                <a:pt x="206870" y="63440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7F1484-C8B0-456A-A8CB-A757D34C4799}">
      <dsp:nvSpPr>
        <dsp:cNvPr id="0" name=""/>
        <dsp:cNvSpPr/>
      </dsp:nvSpPr>
      <dsp:spPr>
        <a:xfrm>
          <a:off x="5650908" y="933935"/>
          <a:ext cx="91440" cy="28961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896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EF1CA06-BD42-4A00-A8FB-9B3B181C60D1}">
      <dsp:nvSpPr>
        <dsp:cNvPr id="0" name=""/>
        <dsp:cNvSpPr/>
      </dsp:nvSpPr>
      <dsp:spPr>
        <a:xfrm>
          <a:off x="3476223" y="1913120"/>
          <a:ext cx="206870" cy="35719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71956"/>
              </a:lnTo>
              <a:lnTo>
                <a:pt x="206870" y="357195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F57B9FF-D001-4478-BF91-E7CC41788120}">
      <dsp:nvSpPr>
        <dsp:cNvPr id="0" name=""/>
        <dsp:cNvSpPr/>
      </dsp:nvSpPr>
      <dsp:spPr>
        <a:xfrm>
          <a:off x="3476223" y="1913120"/>
          <a:ext cx="206870" cy="25927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2771"/>
              </a:lnTo>
              <a:lnTo>
                <a:pt x="206870" y="25927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D5C0A46-6DAB-446B-B586-D9F8082B9796}">
      <dsp:nvSpPr>
        <dsp:cNvPr id="0" name=""/>
        <dsp:cNvSpPr/>
      </dsp:nvSpPr>
      <dsp:spPr>
        <a:xfrm>
          <a:off x="3476223" y="1913120"/>
          <a:ext cx="206870" cy="1613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3586"/>
              </a:lnTo>
              <a:lnTo>
                <a:pt x="206870" y="1613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61F2B86-BE9A-40EF-8BBD-7FAF2BCAECB2}">
      <dsp:nvSpPr>
        <dsp:cNvPr id="0" name=""/>
        <dsp:cNvSpPr/>
      </dsp:nvSpPr>
      <dsp:spPr>
        <a:xfrm>
          <a:off x="3476223" y="1913120"/>
          <a:ext cx="206870" cy="634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34401"/>
              </a:lnTo>
              <a:lnTo>
                <a:pt x="206870" y="63440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47A45-2456-425B-989C-BB39A48B6D28}">
      <dsp:nvSpPr>
        <dsp:cNvPr id="0" name=""/>
        <dsp:cNvSpPr/>
      </dsp:nvSpPr>
      <dsp:spPr>
        <a:xfrm>
          <a:off x="4027876" y="933935"/>
          <a:ext cx="1668751" cy="289618"/>
        </a:xfrm>
        <a:custGeom>
          <a:avLst/>
          <a:gdLst/>
          <a:ahLst/>
          <a:cxnLst/>
          <a:rect l="0" t="0" r="0" b="0"/>
          <a:pathLst>
            <a:path>
              <a:moveTo>
                <a:pt x="1668751" y="0"/>
              </a:moveTo>
              <a:lnTo>
                <a:pt x="1668751" y="144809"/>
              </a:lnTo>
              <a:lnTo>
                <a:pt x="0" y="144809"/>
              </a:lnTo>
              <a:lnTo>
                <a:pt x="0" y="2896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E5179F3-F653-44F8-9F74-4CE6784A6F4C}">
      <dsp:nvSpPr>
        <dsp:cNvPr id="0" name=""/>
        <dsp:cNvSpPr/>
      </dsp:nvSpPr>
      <dsp:spPr>
        <a:xfrm>
          <a:off x="1807471" y="1913120"/>
          <a:ext cx="206870" cy="25927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2771"/>
              </a:lnTo>
              <a:lnTo>
                <a:pt x="206870" y="25927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4E2519E-9C85-4EED-9D57-723F61B5ECD3}">
      <dsp:nvSpPr>
        <dsp:cNvPr id="0" name=""/>
        <dsp:cNvSpPr/>
      </dsp:nvSpPr>
      <dsp:spPr>
        <a:xfrm>
          <a:off x="1807471" y="1913120"/>
          <a:ext cx="206870" cy="1613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3586"/>
              </a:lnTo>
              <a:lnTo>
                <a:pt x="206870" y="1613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961CF83-5FD5-4986-810F-3EEFEB085D08}">
      <dsp:nvSpPr>
        <dsp:cNvPr id="0" name=""/>
        <dsp:cNvSpPr/>
      </dsp:nvSpPr>
      <dsp:spPr>
        <a:xfrm>
          <a:off x="1807471" y="1913120"/>
          <a:ext cx="206870" cy="634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34401"/>
              </a:lnTo>
              <a:lnTo>
                <a:pt x="206870" y="63440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C889123-6DEC-445F-9D90-08F13A0580BD}">
      <dsp:nvSpPr>
        <dsp:cNvPr id="0" name=""/>
        <dsp:cNvSpPr/>
      </dsp:nvSpPr>
      <dsp:spPr>
        <a:xfrm>
          <a:off x="2359124" y="933935"/>
          <a:ext cx="3337503" cy="289618"/>
        </a:xfrm>
        <a:custGeom>
          <a:avLst/>
          <a:gdLst/>
          <a:ahLst/>
          <a:cxnLst/>
          <a:rect l="0" t="0" r="0" b="0"/>
          <a:pathLst>
            <a:path>
              <a:moveTo>
                <a:pt x="3337503" y="0"/>
              </a:moveTo>
              <a:lnTo>
                <a:pt x="3337503" y="144809"/>
              </a:lnTo>
              <a:lnTo>
                <a:pt x="0" y="144809"/>
              </a:lnTo>
              <a:lnTo>
                <a:pt x="0" y="2896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4DAAB0E-3006-43C1-B598-FB395513C617}">
      <dsp:nvSpPr>
        <dsp:cNvPr id="0" name=""/>
        <dsp:cNvSpPr/>
      </dsp:nvSpPr>
      <dsp:spPr>
        <a:xfrm>
          <a:off x="138719" y="1913120"/>
          <a:ext cx="206870" cy="25927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2771"/>
              </a:lnTo>
              <a:lnTo>
                <a:pt x="206870" y="25927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CD0323-A13F-44A2-8770-703B1843D3A7}">
      <dsp:nvSpPr>
        <dsp:cNvPr id="0" name=""/>
        <dsp:cNvSpPr/>
      </dsp:nvSpPr>
      <dsp:spPr>
        <a:xfrm>
          <a:off x="138719" y="1913120"/>
          <a:ext cx="206870" cy="1613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3586"/>
              </a:lnTo>
              <a:lnTo>
                <a:pt x="206870" y="1613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1D40DB-5B54-4F62-8ADD-EAB66632ADEE}">
      <dsp:nvSpPr>
        <dsp:cNvPr id="0" name=""/>
        <dsp:cNvSpPr/>
      </dsp:nvSpPr>
      <dsp:spPr>
        <a:xfrm>
          <a:off x="138719" y="1913120"/>
          <a:ext cx="206870" cy="634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34401"/>
              </a:lnTo>
              <a:lnTo>
                <a:pt x="206870" y="63440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51D3AE-3F59-4ECA-8175-9AED895F1D43}">
      <dsp:nvSpPr>
        <dsp:cNvPr id="0" name=""/>
        <dsp:cNvSpPr/>
      </dsp:nvSpPr>
      <dsp:spPr>
        <a:xfrm>
          <a:off x="690372" y="933935"/>
          <a:ext cx="5006255" cy="289618"/>
        </a:xfrm>
        <a:custGeom>
          <a:avLst/>
          <a:gdLst/>
          <a:ahLst/>
          <a:cxnLst/>
          <a:rect l="0" t="0" r="0" b="0"/>
          <a:pathLst>
            <a:path>
              <a:moveTo>
                <a:pt x="5006255" y="0"/>
              </a:moveTo>
              <a:lnTo>
                <a:pt x="5006255" y="144809"/>
              </a:lnTo>
              <a:lnTo>
                <a:pt x="0" y="144809"/>
              </a:lnTo>
              <a:lnTo>
                <a:pt x="0" y="2896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5007061" y="244368"/>
          <a:ext cx="1379133" cy="689566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Introduction to ‘Romeo and Juliet’</a:t>
          </a:r>
        </a:p>
      </dsp:txBody>
      <dsp:txXfrm>
        <a:off x="5007061" y="244368"/>
        <a:ext cx="1379133" cy="689566"/>
      </dsp:txXfrm>
    </dsp:sp>
    <dsp:sp modelId="{4AACEB42-308F-459C-955A-24E5BF3A9E62}">
      <dsp:nvSpPr>
        <dsp:cNvPr id="0" name=""/>
        <dsp:cNvSpPr/>
      </dsp:nvSpPr>
      <dsp:spPr>
        <a:xfrm>
          <a:off x="805" y="1223553"/>
          <a:ext cx="1379133" cy="68956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Context</a:t>
          </a:r>
        </a:p>
      </dsp:txBody>
      <dsp:txXfrm>
        <a:off x="805" y="1223553"/>
        <a:ext cx="1379133" cy="689566"/>
      </dsp:txXfrm>
    </dsp:sp>
    <dsp:sp modelId="{337053C6-D7B2-45F9-B451-538BEDF3D36B}">
      <dsp:nvSpPr>
        <dsp:cNvPr id="0" name=""/>
        <dsp:cNvSpPr/>
      </dsp:nvSpPr>
      <dsp:spPr>
        <a:xfrm>
          <a:off x="345589" y="220273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How is the theme of power presented in ‘Romeo and Juliet’?</a:t>
          </a:r>
        </a:p>
      </dsp:txBody>
      <dsp:txXfrm>
        <a:off x="345589" y="2202738"/>
        <a:ext cx="1379133" cy="689566"/>
      </dsp:txXfrm>
    </dsp:sp>
    <dsp:sp modelId="{907791FD-DDF0-4C88-A9AB-B04483412C06}">
      <dsp:nvSpPr>
        <dsp:cNvPr id="0" name=""/>
        <dsp:cNvSpPr/>
      </dsp:nvSpPr>
      <dsp:spPr>
        <a:xfrm>
          <a:off x="345589" y="318192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How have attitudes to power changed since Shakespeare’s time</a:t>
          </a:r>
        </a:p>
      </dsp:txBody>
      <dsp:txXfrm>
        <a:off x="345589" y="3181923"/>
        <a:ext cx="1379133" cy="689566"/>
      </dsp:txXfrm>
    </dsp:sp>
    <dsp:sp modelId="{98445562-64F4-4B06-ADF9-FD6217EFFBD7}">
      <dsp:nvSpPr>
        <dsp:cNvPr id="0" name=""/>
        <dsp:cNvSpPr/>
      </dsp:nvSpPr>
      <dsp:spPr>
        <a:xfrm>
          <a:off x="345589" y="416110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Conventions of Shakespearean Tragedy</a:t>
          </a:r>
        </a:p>
      </dsp:txBody>
      <dsp:txXfrm>
        <a:off x="345589" y="4161108"/>
        <a:ext cx="1379133" cy="689566"/>
      </dsp:txXfrm>
    </dsp:sp>
    <dsp:sp modelId="{152A292F-4807-4B2D-8109-653295994139}">
      <dsp:nvSpPr>
        <dsp:cNvPr id="0" name=""/>
        <dsp:cNvSpPr/>
      </dsp:nvSpPr>
      <dsp:spPr>
        <a:xfrm>
          <a:off x="1669557" y="1223553"/>
          <a:ext cx="1379133" cy="68956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Language 1</a:t>
          </a:r>
        </a:p>
      </dsp:txBody>
      <dsp:txXfrm>
        <a:off x="1669557" y="1223553"/>
        <a:ext cx="1379133" cy="689566"/>
      </dsp:txXfrm>
    </dsp:sp>
    <dsp:sp modelId="{A818BF9A-C508-47D0-95C4-F99AE2C97016}">
      <dsp:nvSpPr>
        <dsp:cNvPr id="0" name=""/>
        <dsp:cNvSpPr/>
      </dsp:nvSpPr>
      <dsp:spPr>
        <a:xfrm>
          <a:off x="2014341" y="220273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Know and recall characters of the play</a:t>
          </a:r>
        </a:p>
      </dsp:txBody>
      <dsp:txXfrm>
        <a:off x="2014341" y="2202738"/>
        <a:ext cx="1379133" cy="689566"/>
      </dsp:txXfrm>
    </dsp:sp>
    <dsp:sp modelId="{AF0B3FA9-305D-441E-8D05-7C7868154D11}">
      <dsp:nvSpPr>
        <dsp:cNvPr id="0" name=""/>
        <dsp:cNvSpPr/>
      </dsp:nvSpPr>
      <dsp:spPr>
        <a:xfrm>
          <a:off x="2014341" y="318192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Know and recall the play’s plot</a:t>
          </a:r>
        </a:p>
      </dsp:txBody>
      <dsp:txXfrm>
        <a:off x="2014341" y="3181923"/>
        <a:ext cx="1379133" cy="689566"/>
      </dsp:txXfrm>
    </dsp:sp>
    <dsp:sp modelId="{01561153-91EB-4B81-B998-4E922A42B8DA}">
      <dsp:nvSpPr>
        <dsp:cNvPr id="0" name=""/>
        <dsp:cNvSpPr/>
      </dsp:nvSpPr>
      <dsp:spPr>
        <a:xfrm>
          <a:off x="2014341" y="416110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Know and recall key themes in the play</a:t>
          </a:r>
        </a:p>
      </dsp:txBody>
      <dsp:txXfrm>
        <a:off x="2014341" y="4161108"/>
        <a:ext cx="1379133" cy="689566"/>
      </dsp:txXfrm>
    </dsp:sp>
    <dsp:sp modelId="{6CA530BF-8391-46E5-8CAC-230C7C30EB5A}">
      <dsp:nvSpPr>
        <dsp:cNvPr id="0" name=""/>
        <dsp:cNvSpPr/>
      </dsp:nvSpPr>
      <dsp:spPr>
        <a:xfrm>
          <a:off x="3338309" y="1223553"/>
          <a:ext cx="1379133" cy="68956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Language 2</a:t>
          </a:r>
        </a:p>
      </dsp:txBody>
      <dsp:txXfrm>
        <a:off x="3338309" y="1223553"/>
        <a:ext cx="1379133" cy="689566"/>
      </dsp:txXfrm>
    </dsp:sp>
    <dsp:sp modelId="{E4E7B274-8107-42EE-841F-C4FEFE9F425E}">
      <dsp:nvSpPr>
        <dsp:cNvPr id="0" name=""/>
        <dsp:cNvSpPr/>
      </dsp:nvSpPr>
      <dsp:spPr>
        <a:xfrm>
          <a:off x="3683093" y="220273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Effects of character as device (foil)</a:t>
          </a:r>
        </a:p>
      </dsp:txBody>
      <dsp:txXfrm>
        <a:off x="3683093" y="2202738"/>
        <a:ext cx="1379133" cy="689566"/>
      </dsp:txXfrm>
    </dsp:sp>
    <dsp:sp modelId="{C7BF9B9C-B73B-4606-81E3-E97C254C5582}">
      <dsp:nvSpPr>
        <dsp:cNvPr id="0" name=""/>
        <dsp:cNvSpPr/>
      </dsp:nvSpPr>
      <dsp:spPr>
        <a:xfrm>
          <a:off x="3683093" y="318192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Effects of character change</a:t>
          </a:r>
        </a:p>
      </dsp:txBody>
      <dsp:txXfrm>
        <a:off x="3683093" y="3181923"/>
        <a:ext cx="1379133" cy="689566"/>
      </dsp:txXfrm>
    </dsp:sp>
    <dsp:sp modelId="{161F130B-74E9-48EB-8804-295A5F4C8B15}">
      <dsp:nvSpPr>
        <dsp:cNvPr id="0" name=""/>
        <dsp:cNvSpPr/>
      </dsp:nvSpPr>
      <dsp:spPr>
        <a:xfrm>
          <a:off x="3683093" y="416110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Effects of motifs</a:t>
          </a:r>
        </a:p>
      </dsp:txBody>
      <dsp:txXfrm>
        <a:off x="3683093" y="4161108"/>
        <a:ext cx="1379133" cy="689566"/>
      </dsp:txXfrm>
    </dsp:sp>
    <dsp:sp modelId="{30BE36DB-E7B7-4350-9896-FCF87AED452D}">
      <dsp:nvSpPr>
        <dsp:cNvPr id="0" name=""/>
        <dsp:cNvSpPr/>
      </dsp:nvSpPr>
      <dsp:spPr>
        <a:xfrm>
          <a:off x="3683093" y="514029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Effects of semantic fields</a:t>
          </a:r>
        </a:p>
      </dsp:txBody>
      <dsp:txXfrm>
        <a:off x="3683093" y="5140293"/>
        <a:ext cx="1379133" cy="689566"/>
      </dsp:txXfrm>
    </dsp:sp>
    <dsp:sp modelId="{5157D9FE-AB47-4C7F-B45E-54A97DF16FD2}">
      <dsp:nvSpPr>
        <dsp:cNvPr id="0" name=""/>
        <dsp:cNvSpPr/>
      </dsp:nvSpPr>
      <dsp:spPr>
        <a:xfrm>
          <a:off x="5007061" y="1223553"/>
          <a:ext cx="1379133" cy="68956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Structure</a:t>
          </a:r>
        </a:p>
      </dsp:txBody>
      <dsp:txXfrm>
        <a:off x="5007061" y="1223553"/>
        <a:ext cx="1379133" cy="689566"/>
      </dsp:txXfrm>
    </dsp:sp>
    <dsp:sp modelId="{0B3720BE-5DC6-44D9-9CE6-755AFDE6ED20}">
      <dsp:nvSpPr>
        <dsp:cNvPr id="0" name=""/>
        <dsp:cNvSpPr/>
      </dsp:nvSpPr>
      <dsp:spPr>
        <a:xfrm>
          <a:off x="5351845" y="220273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Prologue</a:t>
          </a:r>
        </a:p>
      </dsp:txBody>
      <dsp:txXfrm>
        <a:off x="5351845" y="2202738"/>
        <a:ext cx="1379133" cy="689566"/>
      </dsp:txXfrm>
    </dsp:sp>
    <dsp:sp modelId="{03F23493-885A-4227-8053-3F9491645E6B}">
      <dsp:nvSpPr>
        <dsp:cNvPr id="0" name=""/>
        <dsp:cNvSpPr/>
      </dsp:nvSpPr>
      <dsp:spPr>
        <a:xfrm>
          <a:off x="5351845" y="318192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Effects of dramatic irony</a:t>
          </a:r>
        </a:p>
      </dsp:txBody>
      <dsp:txXfrm>
        <a:off x="5351845" y="3181923"/>
        <a:ext cx="1379133" cy="689566"/>
      </dsp:txXfrm>
    </dsp:sp>
    <dsp:sp modelId="{418B93E7-947A-4B66-848B-B2855C78A5DD}">
      <dsp:nvSpPr>
        <dsp:cNvPr id="0" name=""/>
        <dsp:cNvSpPr/>
      </dsp:nvSpPr>
      <dsp:spPr>
        <a:xfrm>
          <a:off x="5351845" y="416110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Effects of soliloquy</a:t>
          </a:r>
        </a:p>
      </dsp:txBody>
      <dsp:txXfrm>
        <a:off x="5351845" y="4161108"/>
        <a:ext cx="1379133" cy="689566"/>
      </dsp:txXfrm>
    </dsp:sp>
    <dsp:sp modelId="{22DD1B9E-3720-43E1-A521-4AA3B43F0682}">
      <dsp:nvSpPr>
        <dsp:cNvPr id="0" name=""/>
        <dsp:cNvSpPr/>
      </dsp:nvSpPr>
      <dsp:spPr>
        <a:xfrm>
          <a:off x="5351845" y="514029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Effects of sequence of ideas</a:t>
          </a:r>
        </a:p>
      </dsp:txBody>
      <dsp:txXfrm>
        <a:off x="5351845" y="5140293"/>
        <a:ext cx="1379133" cy="689566"/>
      </dsp:txXfrm>
    </dsp:sp>
    <dsp:sp modelId="{14F8C264-B247-4E37-9CD3-D51B2BBBD87F}">
      <dsp:nvSpPr>
        <dsp:cNvPr id="0" name=""/>
        <dsp:cNvSpPr/>
      </dsp:nvSpPr>
      <dsp:spPr>
        <a:xfrm>
          <a:off x="6675813" y="1223553"/>
          <a:ext cx="1379133" cy="68956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Analytical Writing</a:t>
          </a:r>
        </a:p>
      </dsp:txBody>
      <dsp:txXfrm>
        <a:off x="6675813" y="1223553"/>
        <a:ext cx="1379133" cy="689566"/>
      </dsp:txXfrm>
    </dsp:sp>
    <dsp:sp modelId="{50D31FF3-06E3-4575-B4D1-6F101C811D7F}">
      <dsp:nvSpPr>
        <dsp:cNvPr id="0" name=""/>
        <dsp:cNvSpPr/>
      </dsp:nvSpPr>
      <dsp:spPr>
        <a:xfrm>
          <a:off x="7020597" y="220273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Writing full WHAT/HOW/WHY paragraphs</a:t>
          </a:r>
        </a:p>
      </dsp:txBody>
      <dsp:txXfrm>
        <a:off x="7020597" y="2202738"/>
        <a:ext cx="1379133" cy="689566"/>
      </dsp:txXfrm>
    </dsp:sp>
    <dsp:sp modelId="{B1B7F983-7BEC-4A98-BE03-A8C813BF6258}">
      <dsp:nvSpPr>
        <dsp:cNvPr id="0" name=""/>
        <dsp:cNvSpPr/>
      </dsp:nvSpPr>
      <dsp:spPr>
        <a:xfrm>
          <a:off x="7020597" y="318192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Creating a thesis/argument</a:t>
          </a:r>
        </a:p>
      </dsp:txBody>
      <dsp:txXfrm>
        <a:off x="7020597" y="3181923"/>
        <a:ext cx="1379133" cy="689566"/>
      </dsp:txXfrm>
    </dsp:sp>
    <dsp:sp modelId="{849C22AA-1327-462C-86F1-A59A98B5BAC4}">
      <dsp:nvSpPr>
        <dsp:cNvPr id="0" name=""/>
        <dsp:cNvSpPr/>
      </dsp:nvSpPr>
      <dsp:spPr>
        <a:xfrm>
          <a:off x="7020597" y="416110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Writing an introduction</a:t>
          </a:r>
        </a:p>
      </dsp:txBody>
      <dsp:txXfrm>
        <a:off x="7020597" y="4161108"/>
        <a:ext cx="1379133" cy="689566"/>
      </dsp:txXfrm>
    </dsp:sp>
    <dsp:sp modelId="{6FBE0DBC-6BF1-41CA-92DC-01F7234187CD}">
      <dsp:nvSpPr>
        <dsp:cNvPr id="0" name=""/>
        <dsp:cNvSpPr/>
      </dsp:nvSpPr>
      <dsp:spPr>
        <a:xfrm>
          <a:off x="8344565" y="1223553"/>
          <a:ext cx="1379133" cy="68956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Key Skills 1</a:t>
          </a:r>
        </a:p>
      </dsp:txBody>
      <dsp:txXfrm>
        <a:off x="8344565" y="1223553"/>
        <a:ext cx="1379133" cy="689566"/>
      </dsp:txXfrm>
    </dsp:sp>
    <dsp:sp modelId="{70ABEEBB-4B12-43DA-AF14-292DDF9CD87A}">
      <dsp:nvSpPr>
        <dsp:cNvPr id="0" name=""/>
        <dsp:cNvSpPr/>
      </dsp:nvSpPr>
      <dsp:spPr>
        <a:xfrm>
          <a:off x="8689349" y="220273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Annotating a text</a:t>
          </a:r>
        </a:p>
      </dsp:txBody>
      <dsp:txXfrm>
        <a:off x="8689349" y="2202738"/>
        <a:ext cx="1379133" cy="689566"/>
      </dsp:txXfrm>
    </dsp:sp>
    <dsp:sp modelId="{72E44969-6DC7-49E7-A228-082F50BC4974}">
      <dsp:nvSpPr>
        <dsp:cNvPr id="0" name=""/>
        <dsp:cNvSpPr/>
      </dsp:nvSpPr>
      <dsp:spPr>
        <a:xfrm>
          <a:off x="8689349" y="318192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Making references and selecting quotations</a:t>
          </a:r>
        </a:p>
      </dsp:txBody>
      <dsp:txXfrm>
        <a:off x="8689349" y="3181923"/>
        <a:ext cx="1379133" cy="689566"/>
      </dsp:txXfrm>
    </dsp:sp>
    <dsp:sp modelId="{16FD45CA-BC05-469B-A9BE-A220FC3980D6}">
      <dsp:nvSpPr>
        <dsp:cNvPr id="0" name=""/>
        <dsp:cNvSpPr/>
      </dsp:nvSpPr>
      <dsp:spPr>
        <a:xfrm>
          <a:off x="8689349" y="416110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Identifying a writer’s methods</a:t>
          </a:r>
        </a:p>
      </dsp:txBody>
      <dsp:txXfrm>
        <a:off x="8689349" y="4161108"/>
        <a:ext cx="1379133" cy="689566"/>
      </dsp:txXfrm>
    </dsp:sp>
    <dsp:sp modelId="{5F06C70A-31B4-4BD3-8183-91EBC6C0574F}">
      <dsp:nvSpPr>
        <dsp:cNvPr id="0" name=""/>
        <dsp:cNvSpPr/>
      </dsp:nvSpPr>
      <dsp:spPr>
        <a:xfrm>
          <a:off x="8689349" y="514029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Explaining the effects of language/methods</a:t>
          </a:r>
        </a:p>
      </dsp:txBody>
      <dsp:txXfrm>
        <a:off x="8689349" y="5140293"/>
        <a:ext cx="1379133" cy="689566"/>
      </dsp:txXfrm>
    </dsp:sp>
    <dsp:sp modelId="{AE84F449-D9B9-4AB9-A42D-435E06CE539D}">
      <dsp:nvSpPr>
        <dsp:cNvPr id="0" name=""/>
        <dsp:cNvSpPr/>
      </dsp:nvSpPr>
      <dsp:spPr>
        <a:xfrm>
          <a:off x="10013317" y="1223553"/>
          <a:ext cx="1379133" cy="68956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Key Skills 2 </a:t>
          </a:r>
        </a:p>
      </dsp:txBody>
      <dsp:txXfrm>
        <a:off x="10013317" y="1223553"/>
        <a:ext cx="1379133" cy="689566"/>
      </dsp:txXfrm>
    </dsp:sp>
    <dsp:sp modelId="{99A8B359-8CE1-4239-A6D9-D105591F5A10}">
      <dsp:nvSpPr>
        <dsp:cNvPr id="0" name=""/>
        <dsp:cNvSpPr/>
      </dsp:nvSpPr>
      <dsp:spPr>
        <a:xfrm>
          <a:off x="10358101" y="220273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Extracting explicit information</a:t>
          </a:r>
        </a:p>
      </dsp:txBody>
      <dsp:txXfrm>
        <a:off x="10358101" y="2202738"/>
        <a:ext cx="1379133" cy="689566"/>
      </dsp:txXfrm>
    </dsp:sp>
    <dsp:sp modelId="{FC5253DB-D12A-4B10-A59B-3445F100EA37}">
      <dsp:nvSpPr>
        <dsp:cNvPr id="0" name=""/>
        <dsp:cNvSpPr/>
      </dsp:nvSpPr>
      <dsp:spPr>
        <a:xfrm>
          <a:off x="10358101" y="318192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Extracting implicit information</a:t>
          </a:r>
        </a:p>
      </dsp:txBody>
      <dsp:txXfrm>
        <a:off x="10358101" y="3181923"/>
        <a:ext cx="1379133" cy="689566"/>
      </dsp:txXfrm>
    </dsp:sp>
    <dsp:sp modelId="{7E67A929-5C5C-4283-A016-34C284017FD5}">
      <dsp:nvSpPr>
        <dsp:cNvPr id="0" name=""/>
        <dsp:cNvSpPr/>
      </dsp:nvSpPr>
      <dsp:spPr>
        <a:xfrm>
          <a:off x="10358101" y="416110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Making inferences/drawing conclusions</a:t>
          </a:r>
        </a:p>
      </dsp:txBody>
      <dsp:txXfrm>
        <a:off x="10358101" y="4161108"/>
        <a:ext cx="1379133" cy="68956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BF952D-051A-477D-A314-3B88EEC73EBF}">
      <dsp:nvSpPr>
        <dsp:cNvPr id="0" name=""/>
        <dsp:cNvSpPr/>
      </dsp:nvSpPr>
      <dsp:spPr>
        <a:xfrm>
          <a:off x="10151231" y="1913120"/>
          <a:ext cx="206870" cy="25927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2771"/>
              </a:lnTo>
              <a:lnTo>
                <a:pt x="206870" y="25927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7536F0B-4B39-4668-AB45-ACA3FD5BBDD3}">
      <dsp:nvSpPr>
        <dsp:cNvPr id="0" name=""/>
        <dsp:cNvSpPr/>
      </dsp:nvSpPr>
      <dsp:spPr>
        <a:xfrm>
          <a:off x="10151231" y="1913120"/>
          <a:ext cx="206870" cy="1613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3586"/>
              </a:lnTo>
              <a:lnTo>
                <a:pt x="206870" y="1613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3DB874A-0A32-4351-92B1-6EFE8D2052B6}">
      <dsp:nvSpPr>
        <dsp:cNvPr id="0" name=""/>
        <dsp:cNvSpPr/>
      </dsp:nvSpPr>
      <dsp:spPr>
        <a:xfrm>
          <a:off x="10151231" y="1913120"/>
          <a:ext cx="206870" cy="634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34401"/>
              </a:lnTo>
              <a:lnTo>
                <a:pt x="206870" y="63440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DD06802-EAA1-4DE7-A35D-0AEC323CEE94}">
      <dsp:nvSpPr>
        <dsp:cNvPr id="0" name=""/>
        <dsp:cNvSpPr/>
      </dsp:nvSpPr>
      <dsp:spPr>
        <a:xfrm>
          <a:off x="5696628" y="933935"/>
          <a:ext cx="5006255" cy="2896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4809"/>
              </a:lnTo>
              <a:lnTo>
                <a:pt x="5006255" y="144809"/>
              </a:lnTo>
              <a:lnTo>
                <a:pt x="5006255" y="2896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C0362C-ADAB-4DF3-8A46-0179F371EB67}">
      <dsp:nvSpPr>
        <dsp:cNvPr id="0" name=""/>
        <dsp:cNvSpPr/>
      </dsp:nvSpPr>
      <dsp:spPr>
        <a:xfrm>
          <a:off x="8482479" y="1913120"/>
          <a:ext cx="206870" cy="35719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71956"/>
              </a:lnTo>
              <a:lnTo>
                <a:pt x="206870" y="357195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D443B7D-4EA7-484A-9A70-FCCDCA07999F}">
      <dsp:nvSpPr>
        <dsp:cNvPr id="0" name=""/>
        <dsp:cNvSpPr/>
      </dsp:nvSpPr>
      <dsp:spPr>
        <a:xfrm>
          <a:off x="8482479" y="1913120"/>
          <a:ext cx="206870" cy="25927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2771"/>
              </a:lnTo>
              <a:lnTo>
                <a:pt x="206870" y="25927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9BBF40-FB55-46D4-9310-BC2D93565F59}">
      <dsp:nvSpPr>
        <dsp:cNvPr id="0" name=""/>
        <dsp:cNvSpPr/>
      </dsp:nvSpPr>
      <dsp:spPr>
        <a:xfrm>
          <a:off x="8482479" y="1913120"/>
          <a:ext cx="206870" cy="1613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3586"/>
              </a:lnTo>
              <a:lnTo>
                <a:pt x="206870" y="1613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3A73A8C-3E96-4375-91B8-DE95D821559A}">
      <dsp:nvSpPr>
        <dsp:cNvPr id="0" name=""/>
        <dsp:cNvSpPr/>
      </dsp:nvSpPr>
      <dsp:spPr>
        <a:xfrm>
          <a:off x="8482479" y="1913120"/>
          <a:ext cx="206870" cy="634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34401"/>
              </a:lnTo>
              <a:lnTo>
                <a:pt x="206870" y="63440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645BBFD-5DC2-4A9F-80EA-BAB90E9597EF}">
      <dsp:nvSpPr>
        <dsp:cNvPr id="0" name=""/>
        <dsp:cNvSpPr/>
      </dsp:nvSpPr>
      <dsp:spPr>
        <a:xfrm>
          <a:off x="5696628" y="933935"/>
          <a:ext cx="3337503" cy="2896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4809"/>
              </a:lnTo>
              <a:lnTo>
                <a:pt x="3337503" y="144809"/>
              </a:lnTo>
              <a:lnTo>
                <a:pt x="3337503" y="2896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E3E4551-4F1E-4B43-BEB0-BD023DA41A06}">
      <dsp:nvSpPr>
        <dsp:cNvPr id="0" name=""/>
        <dsp:cNvSpPr/>
      </dsp:nvSpPr>
      <dsp:spPr>
        <a:xfrm>
          <a:off x="6813727" y="1913120"/>
          <a:ext cx="206870" cy="25927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2771"/>
              </a:lnTo>
              <a:lnTo>
                <a:pt x="206870" y="25927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360A28-5923-4578-81A3-037358467E61}">
      <dsp:nvSpPr>
        <dsp:cNvPr id="0" name=""/>
        <dsp:cNvSpPr/>
      </dsp:nvSpPr>
      <dsp:spPr>
        <a:xfrm>
          <a:off x="6813727" y="1913120"/>
          <a:ext cx="206870" cy="1613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3586"/>
              </a:lnTo>
              <a:lnTo>
                <a:pt x="206870" y="1613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4AABA44-BFB1-4F9B-82A7-92AB30A1D3E8}">
      <dsp:nvSpPr>
        <dsp:cNvPr id="0" name=""/>
        <dsp:cNvSpPr/>
      </dsp:nvSpPr>
      <dsp:spPr>
        <a:xfrm>
          <a:off x="6813727" y="1913120"/>
          <a:ext cx="206870" cy="634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34401"/>
              </a:lnTo>
              <a:lnTo>
                <a:pt x="206870" y="63440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DC58F1-84C5-41E0-A4A6-E8DAB25A5572}">
      <dsp:nvSpPr>
        <dsp:cNvPr id="0" name=""/>
        <dsp:cNvSpPr/>
      </dsp:nvSpPr>
      <dsp:spPr>
        <a:xfrm>
          <a:off x="5696628" y="933935"/>
          <a:ext cx="1668751" cy="2896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4809"/>
              </a:lnTo>
              <a:lnTo>
                <a:pt x="1668751" y="144809"/>
              </a:lnTo>
              <a:lnTo>
                <a:pt x="1668751" y="2896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4E825F1-7ACA-4DED-BF00-0D5C69C80DE7}">
      <dsp:nvSpPr>
        <dsp:cNvPr id="0" name=""/>
        <dsp:cNvSpPr/>
      </dsp:nvSpPr>
      <dsp:spPr>
        <a:xfrm>
          <a:off x="5144975" y="1913120"/>
          <a:ext cx="206870" cy="35719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71956"/>
              </a:lnTo>
              <a:lnTo>
                <a:pt x="206870" y="357195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53C6CE-EBC5-4CC9-9A74-80111B239CDE}">
      <dsp:nvSpPr>
        <dsp:cNvPr id="0" name=""/>
        <dsp:cNvSpPr/>
      </dsp:nvSpPr>
      <dsp:spPr>
        <a:xfrm>
          <a:off x="5144975" y="1913120"/>
          <a:ext cx="206870" cy="25927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2771"/>
              </a:lnTo>
              <a:lnTo>
                <a:pt x="206870" y="25927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02DDBF-E2DB-472F-96A1-CB3462977B0D}">
      <dsp:nvSpPr>
        <dsp:cNvPr id="0" name=""/>
        <dsp:cNvSpPr/>
      </dsp:nvSpPr>
      <dsp:spPr>
        <a:xfrm>
          <a:off x="5144975" y="1913120"/>
          <a:ext cx="206870" cy="1613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3586"/>
              </a:lnTo>
              <a:lnTo>
                <a:pt x="206870" y="1613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863B94-0448-4A95-AA59-386993FAA2CA}">
      <dsp:nvSpPr>
        <dsp:cNvPr id="0" name=""/>
        <dsp:cNvSpPr/>
      </dsp:nvSpPr>
      <dsp:spPr>
        <a:xfrm>
          <a:off x="5144975" y="1913120"/>
          <a:ext cx="206870" cy="634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34401"/>
              </a:lnTo>
              <a:lnTo>
                <a:pt x="206870" y="63440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7F1484-C8B0-456A-A8CB-A757D34C4799}">
      <dsp:nvSpPr>
        <dsp:cNvPr id="0" name=""/>
        <dsp:cNvSpPr/>
      </dsp:nvSpPr>
      <dsp:spPr>
        <a:xfrm>
          <a:off x="5650908" y="933935"/>
          <a:ext cx="91440" cy="28961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896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EF1CA06-BD42-4A00-A8FB-9B3B181C60D1}">
      <dsp:nvSpPr>
        <dsp:cNvPr id="0" name=""/>
        <dsp:cNvSpPr/>
      </dsp:nvSpPr>
      <dsp:spPr>
        <a:xfrm>
          <a:off x="3476223" y="1913120"/>
          <a:ext cx="206870" cy="35719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71956"/>
              </a:lnTo>
              <a:lnTo>
                <a:pt x="206870" y="357195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F57B9FF-D001-4478-BF91-E7CC41788120}">
      <dsp:nvSpPr>
        <dsp:cNvPr id="0" name=""/>
        <dsp:cNvSpPr/>
      </dsp:nvSpPr>
      <dsp:spPr>
        <a:xfrm>
          <a:off x="3476223" y="1913120"/>
          <a:ext cx="206870" cy="25927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2771"/>
              </a:lnTo>
              <a:lnTo>
                <a:pt x="206870" y="25927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D5C0A46-6DAB-446B-B586-D9F8082B9796}">
      <dsp:nvSpPr>
        <dsp:cNvPr id="0" name=""/>
        <dsp:cNvSpPr/>
      </dsp:nvSpPr>
      <dsp:spPr>
        <a:xfrm>
          <a:off x="3476223" y="1913120"/>
          <a:ext cx="206870" cy="1613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3586"/>
              </a:lnTo>
              <a:lnTo>
                <a:pt x="206870" y="1613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61F2B86-BE9A-40EF-8BBD-7FAF2BCAECB2}">
      <dsp:nvSpPr>
        <dsp:cNvPr id="0" name=""/>
        <dsp:cNvSpPr/>
      </dsp:nvSpPr>
      <dsp:spPr>
        <a:xfrm>
          <a:off x="3476223" y="1913120"/>
          <a:ext cx="206870" cy="634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34401"/>
              </a:lnTo>
              <a:lnTo>
                <a:pt x="206870" y="63440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47A45-2456-425B-989C-BB39A48B6D28}">
      <dsp:nvSpPr>
        <dsp:cNvPr id="0" name=""/>
        <dsp:cNvSpPr/>
      </dsp:nvSpPr>
      <dsp:spPr>
        <a:xfrm>
          <a:off x="4027876" y="933935"/>
          <a:ext cx="1668751" cy="289618"/>
        </a:xfrm>
        <a:custGeom>
          <a:avLst/>
          <a:gdLst/>
          <a:ahLst/>
          <a:cxnLst/>
          <a:rect l="0" t="0" r="0" b="0"/>
          <a:pathLst>
            <a:path>
              <a:moveTo>
                <a:pt x="1668751" y="0"/>
              </a:moveTo>
              <a:lnTo>
                <a:pt x="1668751" y="144809"/>
              </a:lnTo>
              <a:lnTo>
                <a:pt x="0" y="144809"/>
              </a:lnTo>
              <a:lnTo>
                <a:pt x="0" y="2896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E5179F3-F653-44F8-9F74-4CE6784A6F4C}">
      <dsp:nvSpPr>
        <dsp:cNvPr id="0" name=""/>
        <dsp:cNvSpPr/>
      </dsp:nvSpPr>
      <dsp:spPr>
        <a:xfrm>
          <a:off x="1807471" y="1913120"/>
          <a:ext cx="206870" cy="25927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2771"/>
              </a:lnTo>
              <a:lnTo>
                <a:pt x="206870" y="25927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4E2519E-9C85-4EED-9D57-723F61B5ECD3}">
      <dsp:nvSpPr>
        <dsp:cNvPr id="0" name=""/>
        <dsp:cNvSpPr/>
      </dsp:nvSpPr>
      <dsp:spPr>
        <a:xfrm>
          <a:off x="1807471" y="1913120"/>
          <a:ext cx="206870" cy="1613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3586"/>
              </a:lnTo>
              <a:lnTo>
                <a:pt x="206870" y="1613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961CF83-5FD5-4986-810F-3EEFEB085D08}">
      <dsp:nvSpPr>
        <dsp:cNvPr id="0" name=""/>
        <dsp:cNvSpPr/>
      </dsp:nvSpPr>
      <dsp:spPr>
        <a:xfrm>
          <a:off x="1807471" y="1913120"/>
          <a:ext cx="206870" cy="634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34401"/>
              </a:lnTo>
              <a:lnTo>
                <a:pt x="206870" y="63440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C889123-6DEC-445F-9D90-08F13A0580BD}">
      <dsp:nvSpPr>
        <dsp:cNvPr id="0" name=""/>
        <dsp:cNvSpPr/>
      </dsp:nvSpPr>
      <dsp:spPr>
        <a:xfrm>
          <a:off x="2359124" y="933935"/>
          <a:ext cx="3337503" cy="289618"/>
        </a:xfrm>
        <a:custGeom>
          <a:avLst/>
          <a:gdLst/>
          <a:ahLst/>
          <a:cxnLst/>
          <a:rect l="0" t="0" r="0" b="0"/>
          <a:pathLst>
            <a:path>
              <a:moveTo>
                <a:pt x="3337503" y="0"/>
              </a:moveTo>
              <a:lnTo>
                <a:pt x="3337503" y="144809"/>
              </a:lnTo>
              <a:lnTo>
                <a:pt x="0" y="144809"/>
              </a:lnTo>
              <a:lnTo>
                <a:pt x="0" y="2896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4DAAB0E-3006-43C1-B598-FB395513C617}">
      <dsp:nvSpPr>
        <dsp:cNvPr id="0" name=""/>
        <dsp:cNvSpPr/>
      </dsp:nvSpPr>
      <dsp:spPr>
        <a:xfrm>
          <a:off x="138719" y="1913120"/>
          <a:ext cx="206870" cy="25927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2771"/>
              </a:lnTo>
              <a:lnTo>
                <a:pt x="206870" y="25927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CD0323-A13F-44A2-8770-703B1843D3A7}">
      <dsp:nvSpPr>
        <dsp:cNvPr id="0" name=""/>
        <dsp:cNvSpPr/>
      </dsp:nvSpPr>
      <dsp:spPr>
        <a:xfrm>
          <a:off x="138719" y="1913120"/>
          <a:ext cx="206870" cy="1613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3586"/>
              </a:lnTo>
              <a:lnTo>
                <a:pt x="206870" y="1613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1D40DB-5B54-4F62-8ADD-EAB66632ADEE}">
      <dsp:nvSpPr>
        <dsp:cNvPr id="0" name=""/>
        <dsp:cNvSpPr/>
      </dsp:nvSpPr>
      <dsp:spPr>
        <a:xfrm>
          <a:off x="138719" y="1913120"/>
          <a:ext cx="206870" cy="634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34401"/>
              </a:lnTo>
              <a:lnTo>
                <a:pt x="206870" y="63440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51D3AE-3F59-4ECA-8175-9AED895F1D43}">
      <dsp:nvSpPr>
        <dsp:cNvPr id="0" name=""/>
        <dsp:cNvSpPr/>
      </dsp:nvSpPr>
      <dsp:spPr>
        <a:xfrm>
          <a:off x="690372" y="933935"/>
          <a:ext cx="5006255" cy="289618"/>
        </a:xfrm>
        <a:custGeom>
          <a:avLst/>
          <a:gdLst/>
          <a:ahLst/>
          <a:cxnLst/>
          <a:rect l="0" t="0" r="0" b="0"/>
          <a:pathLst>
            <a:path>
              <a:moveTo>
                <a:pt x="5006255" y="0"/>
              </a:moveTo>
              <a:lnTo>
                <a:pt x="5006255" y="144809"/>
              </a:lnTo>
              <a:lnTo>
                <a:pt x="0" y="144809"/>
              </a:lnTo>
              <a:lnTo>
                <a:pt x="0" y="2896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5007061" y="244368"/>
          <a:ext cx="1379133" cy="689566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Introduction to ‘Romeo and Juliet’</a:t>
          </a:r>
        </a:p>
      </dsp:txBody>
      <dsp:txXfrm>
        <a:off x="5007061" y="244368"/>
        <a:ext cx="1379133" cy="689566"/>
      </dsp:txXfrm>
    </dsp:sp>
    <dsp:sp modelId="{4AACEB42-308F-459C-955A-24E5BF3A9E62}">
      <dsp:nvSpPr>
        <dsp:cNvPr id="0" name=""/>
        <dsp:cNvSpPr/>
      </dsp:nvSpPr>
      <dsp:spPr>
        <a:xfrm>
          <a:off x="805" y="1223553"/>
          <a:ext cx="1379133" cy="68956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Context</a:t>
          </a:r>
        </a:p>
      </dsp:txBody>
      <dsp:txXfrm>
        <a:off x="805" y="1223553"/>
        <a:ext cx="1379133" cy="689566"/>
      </dsp:txXfrm>
    </dsp:sp>
    <dsp:sp modelId="{337053C6-D7B2-45F9-B451-538BEDF3D36B}">
      <dsp:nvSpPr>
        <dsp:cNvPr id="0" name=""/>
        <dsp:cNvSpPr/>
      </dsp:nvSpPr>
      <dsp:spPr>
        <a:xfrm>
          <a:off x="345589" y="220273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How is the theme of power presented in ‘Romeo and Juliet’?</a:t>
          </a:r>
        </a:p>
      </dsp:txBody>
      <dsp:txXfrm>
        <a:off x="345589" y="2202738"/>
        <a:ext cx="1379133" cy="689566"/>
      </dsp:txXfrm>
    </dsp:sp>
    <dsp:sp modelId="{907791FD-DDF0-4C88-A9AB-B04483412C06}">
      <dsp:nvSpPr>
        <dsp:cNvPr id="0" name=""/>
        <dsp:cNvSpPr/>
      </dsp:nvSpPr>
      <dsp:spPr>
        <a:xfrm>
          <a:off x="345589" y="318192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How have attitudes to power changed since Shakespeare’s time</a:t>
          </a:r>
        </a:p>
      </dsp:txBody>
      <dsp:txXfrm>
        <a:off x="345589" y="3181923"/>
        <a:ext cx="1379133" cy="689566"/>
      </dsp:txXfrm>
    </dsp:sp>
    <dsp:sp modelId="{98445562-64F4-4B06-ADF9-FD6217EFFBD7}">
      <dsp:nvSpPr>
        <dsp:cNvPr id="0" name=""/>
        <dsp:cNvSpPr/>
      </dsp:nvSpPr>
      <dsp:spPr>
        <a:xfrm>
          <a:off x="345589" y="416110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Conventions of Shakespearean Tragedy</a:t>
          </a:r>
        </a:p>
      </dsp:txBody>
      <dsp:txXfrm>
        <a:off x="345589" y="4161108"/>
        <a:ext cx="1379133" cy="689566"/>
      </dsp:txXfrm>
    </dsp:sp>
    <dsp:sp modelId="{152A292F-4807-4B2D-8109-653295994139}">
      <dsp:nvSpPr>
        <dsp:cNvPr id="0" name=""/>
        <dsp:cNvSpPr/>
      </dsp:nvSpPr>
      <dsp:spPr>
        <a:xfrm>
          <a:off x="1669557" y="1223553"/>
          <a:ext cx="1379133" cy="68956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Language 1</a:t>
          </a:r>
        </a:p>
      </dsp:txBody>
      <dsp:txXfrm>
        <a:off x="1669557" y="1223553"/>
        <a:ext cx="1379133" cy="689566"/>
      </dsp:txXfrm>
    </dsp:sp>
    <dsp:sp modelId="{A818BF9A-C508-47D0-95C4-F99AE2C97016}">
      <dsp:nvSpPr>
        <dsp:cNvPr id="0" name=""/>
        <dsp:cNvSpPr/>
      </dsp:nvSpPr>
      <dsp:spPr>
        <a:xfrm>
          <a:off x="2014341" y="220273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Know and recall characters of the play</a:t>
          </a:r>
        </a:p>
      </dsp:txBody>
      <dsp:txXfrm>
        <a:off x="2014341" y="2202738"/>
        <a:ext cx="1379133" cy="689566"/>
      </dsp:txXfrm>
    </dsp:sp>
    <dsp:sp modelId="{AF0B3FA9-305D-441E-8D05-7C7868154D11}">
      <dsp:nvSpPr>
        <dsp:cNvPr id="0" name=""/>
        <dsp:cNvSpPr/>
      </dsp:nvSpPr>
      <dsp:spPr>
        <a:xfrm>
          <a:off x="2014341" y="318192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Know and recall the play’s plot</a:t>
          </a:r>
        </a:p>
      </dsp:txBody>
      <dsp:txXfrm>
        <a:off x="2014341" y="3181923"/>
        <a:ext cx="1379133" cy="689566"/>
      </dsp:txXfrm>
    </dsp:sp>
    <dsp:sp modelId="{01561153-91EB-4B81-B998-4E922A42B8DA}">
      <dsp:nvSpPr>
        <dsp:cNvPr id="0" name=""/>
        <dsp:cNvSpPr/>
      </dsp:nvSpPr>
      <dsp:spPr>
        <a:xfrm>
          <a:off x="2014341" y="416110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Know and recall key themes in the play</a:t>
          </a:r>
        </a:p>
      </dsp:txBody>
      <dsp:txXfrm>
        <a:off x="2014341" y="4161108"/>
        <a:ext cx="1379133" cy="689566"/>
      </dsp:txXfrm>
    </dsp:sp>
    <dsp:sp modelId="{6CA530BF-8391-46E5-8CAC-230C7C30EB5A}">
      <dsp:nvSpPr>
        <dsp:cNvPr id="0" name=""/>
        <dsp:cNvSpPr/>
      </dsp:nvSpPr>
      <dsp:spPr>
        <a:xfrm>
          <a:off x="3338309" y="1223553"/>
          <a:ext cx="1379133" cy="68956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Language 2</a:t>
          </a:r>
        </a:p>
      </dsp:txBody>
      <dsp:txXfrm>
        <a:off x="3338309" y="1223553"/>
        <a:ext cx="1379133" cy="689566"/>
      </dsp:txXfrm>
    </dsp:sp>
    <dsp:sp modelId="{E4E7B274-8107-42EE-841F-C4FEFE9F425E}">
      <dsp:nvSpPr>
        <dsp:cNvPr id="0" name=""/>
        <dsp:cNvSpPr/>
      </dsp:nvSpPr>
      <dsp:spPr>
        <a:xfrm>
          <a:off x="3683093" y="220273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Effects of character as device (foil)</a:t>
          </a:r>
        </a:p>
      </dsp:txBody>
      <dsp:txXfrm>
        <a:off x="3683093" y="2202738"/>
        <a:ext cx="1379133" cy="689566"/>
      </dsp:txXfrm>
    </dsp:sp>
    <dsp:sp modelId="{C7BF9B9C-B73B-4606-81E3-E97C254C5582}">
      <dsp:nvSpPr>
        <dsp:cNvPr id="0" name=""/>
        <dsp:cNvSpPr/>
      </dsp:nvSpPr>
      <dsp:spPr>
        <a:xfrm>
          <a:off x="3683093" y="318192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Effects of character change</a:t>
          </a:r>
        </a:p>
      </dsp:txBody>
      <dsp:txXfrm>
        <a:off x="3683093" y="3181923"/>
        <a:ext cx="1379133" cy="689566"/>
      </dsp:txXfrm>
    </dsp:sp>
    <dsp:sp modelId="{161F130B-74E9-48EB-8804-295A5F4C8B15}">
      <dsp:nvSpPr>
        <dsp:cNvPr id="0" name=""/>
        <dsp:cNvSpPr/>
      </dsp:nvSpPr>
      <dsp:spPr>
        <a:xfrm>
          <a:off x="3683093" y="416110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Effects of motifs</a:t>
          </a:r>
        </a:p>
      </dsp:txBody>
      <dsp:txXfrm>
        <a:off x="3683093" y="4161108"/>
        <a:ext cx="1379133" cy="689566"/>
      </dsp:txXfrm>
    </dsp:sp>
    <dsp:sp modelId="{30BE36DB-E7B7-4350-9896-FCF87AED452D}">
      <dsp:nvSpPr>
        <dsp:cNvPr id="0" name=""/>
        <dsp:cNvSpPr/>
      </dsp:nvSpPr>
      <dsp:spPr>
        <a:xfrm>
          <a:off x="3683093" y="514029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Effects of semantic fields</a:t>
          </a:r>
        </a:p>
      </dsp:txBody>
      <dsp:txXfrm>
        <a:off x="3683093" y="5140293"/>
        <a:ext cx="1379133" cy="689566"/>
      </dsp:txXfrm>
    </dsp:sp>
    <dsp:sp modelId="{5157D9FE-AB47-4C7F-B45E-54A97DF16FD2}">
      <dsp:nvSpPr>
        <dsp:cNvPr id="0" name=""/>
        <dsp:cNvSpPr/>
      </dsp:nvSpPr>
      <dsp:spPr>
        <a:xfrm>
          <a:off x="5007061" y="1223553"/>
          <a:ext cx="1379133" cy="68956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Structure</a:t>
          </a:r>
        </a:p>
      </dsp:txBody>
      <dsp:txXfrm>
        <a:off x="5007061" y="1223553"/>
        <a:ext cx="1379133" cy="689566"/>
      </dsp:txXfrm>
    </dsp:sp>
    <dsp:sp modelId="{0B3720BE-5DC6-44D9-9CE6-755AFDE6ED20}">
      <dsp:nvSpPr>
        <dsp:cNvPr id="0" name=""/>
        <dsp:cNvSpPr/>
      </dsp:nvSpPr>
      <dsp:spPr>
        <a:xfrm>
          <a:off x="5351845" y="220273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Prologue</a:t>
          </a:r>
        </a:p>
      </dsp:txBody>
      <dsp:txXfrm>
        <a:off x="5351845" y="2202738"/>
        <a:ext cx="1379133" cy="689566"/>
      </dsp:txXfrm>
    </dsp:sp>
    <dsp:sp modelId="{03F23493-885A-4227-8053-3F9491645E6B}">
      <dsp:nvSpPr>
        <dsp:cNvPr id="0" name=""/>
        <dsp:cNvSpPr/>
      </dsp:nvSpPr>
      <dsp:spPr>
        <a:xfrm>
          <a:off x="5351845" y="318192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Effects of dramatic irony</a:t>
          </a:r>
        </a:p>
      </dsp:txBody>
      <dsp:txXfrm>
        <a:off x="5351845" y="3181923"/>
        <a:ext cx="1379133" cy="689566"/>
      </dsp:txXfrm>
    </dsp:sp>
    <dsp:sp modelId="{418B93E7-947A-4B66-848B-B2855C78A5DD}">
      <dsp:nvSpPr>
        <dsp:cNvPr id="0" name=""/>
        <dsp:cNvSpPr/>
      </dsp:nvSpPr>
      <dsp:spPr>
        <a:xfrm>
          <a:off x="5351845" y="416110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Effects of soliloquy</a:t>
          </a:r>
        </a:p>
      </dsp:txBody>
      <dsp:txXfrm>
        <a:off x="5351845" y="4161108"/>
        <a:ext cx="1379133" cy="689566"/>
      </dsp:txXfrm>
    </dsp:sp>
    <dsp:sp modelId="{22DD1B9E-3720-43E1-A521-4AA3B43F0682}">
      <dsp:nvSpPr>
        <dsp:cNvPr id="0" name=""/>
        <dsp:cNvSpPr/>
      </dsp:nvSpPr>
      <dsp:spPr>
        <a:xfrm>
          <a:off x="5351845" y="514029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Effects of sequence of ideas</a:t>
          </a:r>
        </a:p>
      </dsp:txBody>
      <dsp:txXfrm>
        <a:off x="5351845" y="5140293"/>
        <a:ext cx="1379133" cy="689566"/>
      </dsp:txXfrm>
    </dsp:sp>
    <dsp:sp modelId="{14F8C264-B247-4E37-9CD3-D51B2BBBD87F}">
      <dsp:nvSpPr>
        <dsp:cNvPr id="0" name=""/>
        <dsp:cNvSpPr/>
      </dsp:nvSpPr>
      <dsp:spPr>
        <a:xfrm>
          <a:off x="6675813" y="1223553"/>
          <a:ext cx="1379133" cy="68956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Analytical Writing</a:t>
          </a:r>
        </a:p>
      </dsp:txBody>
      <dsp:txXfrm>
        <a:off x="6675813" y="1223553"/>
        <a:ext cx="1379133" cy="689566"/>
      </dsp:txXfrm>
    </dsp:sp>
    <dsp:sp modelId="{50D31FF3-06E3-4575-B4D1-6F101C811D7F}">
      <dsp:nvSpPr>
        <dsp:cNvPr id="0" name=""/>
        <dsp:cNvSpPr/>
      </dsp:nvSpPr>
      <dsp:spPr>
        <a:xfrm>
          <a:off x="7020597" y="220273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Writing full WHAT/HOW/WHY paragraphs</a:t>
          </a:r>
        </a:p>
      </dsp:txBody>
      <dsp:txXfrm>
        <a:off x="7020597" y="2202738"/>
        <a:ext cx="1379133" cy="689566"/>
      </dsp:txXfrm>
    </dsp:sp>
    <dsp:sp modelId="{B1B7F983-7BEC-4A98-BE03-A8C813BF6258}">
      <dsp:nvSpPr>
        <dsp:cNvPr id="0" name=""/>
        <dsp:cNvSpPr/>
      </dsp:nvSpPr>
      <dsp:spPr>
        <a:xfrm>
          <a:off x="7020597" y="318192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Creating a thesis/argument</a:t>
          </a:r>
        </a:p>
      </dsp:txBody>
      <dsp:txXfrm>
        <a:off x="7020597" y="3181923"/>
        <a:ext cx="1379133" cy="689566"/>
      </dsp:txXfrm>
    </dsp:sp>
    <dsp:sp modelId="{849C22AA-1327-462C-86F1-A59A98B5BAC4}">
      <dsp:nvSpPr>
        <dsp:cNvPr id="0" name=""/>
        <dsp:cNvSpPr/>
      </dsp:nvSpPr>
      <dsp:spPr>
        <a:xfrm>
          <a:off x="7020597" y="416110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Writing an introduction</a:t>
          </a:r>
        </a:p>
      </dsp:txBody>
      <dsp:txXfrm>
        <a:off x="7020597" y="4161108"/>
        <a:ext cx="1379133" cy="689566"/>
      </dsp:txXfrm>
    </dsp:sp>
    <dsp:sp modelId="{6FBE0DBC-6BF1-41CA-92DC-01F7234187CD}">
      <dsp:nvSpPr>
        <dsp:cNvPr id="0" name=""/>
        <dsp:cNvSpPr/>
      </dsp:nvSpPr>
      <dsp:spPr>
        <a:xfrm>
          <a:off x="8344565" y="1223553"/>
          <a:ext cx="1379133" cy="68956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Key Skills 1</a:t>
          </a:r>
        </a:p>
      </dsp:txBody>
      <dsp:txXfrm>
        <a:off x="8344565" y="1223553"/>
        <a:ext cx="1379133" cy="689566"/>
      </dsp:txXfrm>
    </dsp:sp>
    <dsp:sp modelId="{70ABEEBB-4B12-43DA-AF14-292DDF9CD87A}">
      <dsp:nvSpPr>
        <dsp:cNvPr id="0" name=""/>
        <dsp:cNvSpPr/>
      </dsp:nvSpPr>
      <dsp:spPr>
        <a:xfrm>
          <a:off x="8689349" y="220273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Annotating a text</a:t>
          </a:r>
        </a:p>
      </dsp:txBody>
      <dsp:txXfrm>
        <a:off x="8689349" y="2202738"/>
        <a:ext cx="1379133" cy="689566"/>
      </dsp:txXfrm>
    </dsp:sp>
    <dsp:sp modelId="{72E44969-6DC7-49E7-A228-082F50BC4974}">
      <dsp:nvSpPr>
        <dsp:cNvPr id="0" name=""/>
        <dsp:cNvSpPr/>
      </dsp:nvSpPr>
      <dsp:spPr>
        <a:xfrm>
          <a:off x="8689349" y="318192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Making references and selecting quotations</a:t>
          </a:r>
        </a:p>
      </dsp:txBody>
      <dsp:txXfrm>
        <a:off x="8689349" y="3181923"/>
        <a:ext cx="1379133" cy="689566"/>
      </dsp:txXfrm>
    </dsp:sp>
    <dsp:sp modelId="{16FD45CA-BC05-469B-A9BE-A220FC3980D6}">
      <dsp:nvSpPr>
        <dsp:cNvPr id="0" name=""/>
        <dsp:cNvSpPr/>
      </dsp:nvSpPr>
      <dsp:spPr>
        <a:xfrm>
          <a:off x="8689349" y="416110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Identifying a writer’s methods</a:t>
          </a:r>
        </a:p>
      </dsp:txBody>
      <dsp:txXfrm>
        <a:off x="8689349" y="4161108"/>
        <a:ext cx="1379133" cy="689566"/>
      </dsp:txXfrm>
    </dsp:sp>
    <dsp:sp modelId="{5F06C70A-31B4-4BD3-8183-91EBC6C0574F}">
      <dsp:nvSpPr>
        <dsp:cNvPr id="0" name=""/>
        <dsp:cNvSpPr/>
      </dsp:nvSpPr>
      <dsp:spPr>
        <a:xfrm>
          <a:off x="8689349" y="514029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Explaining the effects of language/methods</a:t>
          </a:r>
        </a:p>
      </dsp:txBody>
      <dsp:txXfrm>
        <a:off x="8689349" y="5140293"/>
        <a:ext cx="1379133" cy="689566"/>
      </dsp:txXfrm>
    </dsp:sp>
    <dsp:sp modelId="{AE84F449-D9B9-4AB9-A42D-435E06CE539D}">
      <dsp:nvSpPr>
        <dsp:cNvPr id="0" name=""/>
        <dsp:cNvSpPr/>
      </dsp:nvSpPr>
      <dsp:spPr>
        <a:xfrm>
          <a:off x="10013317" y="1223553"/>
          <a:ext cx="1379133" cy="68956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Key Skills 2 </a:t>
          </a:r>
        </a:p>
      </dsp:txBody>
      <dsp:txXfrm>
        <a:off x="10013317" y="1223553"/>
        <a:ext cx="1379133" cy="689566"/>
      </dsp:txXfrm>
    </dsp:sp>
    <dsp:sp modelId="{99A8B359-8CE1-4239-A6D9-D105591F5A10}">
      <dsp:nvSpPr>
        <dsp:cNvPr id="0" name=""/>
        <dsp:cNvSpPr/>
      </dsp:nvSpPr>
      <dsp:spPr>
        <a:xfrm>
          <a:off x="10358101" y="220273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Extracting explicit information</a:t>
          </a:r>
        </a:p>
      </dsp:txBody>
      <dsp:txXfrm>
        <a:off x="10358101" y="2202738"/>
        <a:ext cx="1379133" cy="689566"/>
      </dsp:txXfrm>
    </dsp:sp>
    <dsp:sp modelId="{FC5253DB-D12A-4B10-A59B-3445F100EA37}">
      <dsp:nvSpPr>
        <dsp:cNvPr id="0" name=""/>
        <dsp:cNvSpPr/>
      </dsp:nvSpPr>
      <dsp:spPr>
        <a:xfrm>
          <a:off x="10358101" y="318192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Extracting implicit information</a:t>
          </a:r>
        </a:p>
      </dsp:txBody>
      <dsp:txXfrm>
        <a:off x="10358101" y="3181923"/>
        <a:ext cx="1379133" cy="689566"/>
      </dsp:txXfrm>
    </dsp:sp>
    <dsp:sp modelId="{7E67A929-5C5C-4283-A016-34C284017FD5}">
      <dsp:nvSpPr>
        <dsp:cNvPr id="0" name=""/>
        <dsp:cNvSpPr/>
      </dsp:nvSpPr>
      <dsp:spPr>
        <a:xfrm>
          <a:off x="10358101" y="416110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Making inferences/drawing conclusions</a:t>
          </a:r>
        </a:p>
      </dsp:txBody>
      <dsp:txXfrm>
        <a:off x="10358101" y="4161108"/>
        <a:ext cx="1379133" cy="6895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3F31B8-CFF1-4045-93B8-3A020C339603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5E4A74-7153-4FF0-89B5-12CEC772FB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0942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should be glued into the first page of their exercise book. Explain what a knowledge hierarchy is and how we will return to it at the end of the term when we come to revise.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E4A74-7153-4FF0-89B5-12CEC772FB2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94099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7E29EA-763C-9889-B45F-C856996C44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8F02CF9-CB41-BC27-CA7B-D670CDCF33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D919F0-9979-E93A-4B01-AE64467D99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should be glued into the first page of their exercise book. Explain what a knowledge hierarchy is and how we will return to it at the end of the term when we come to revise.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5E264B-54D7-584B-810A-D130BE98856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E4A74-7153-4FF0-89B5-12CEC772FB2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06403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FD8BE-7C4D-62D9-7536-74354157C7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55A22F-E1F7-485C-DF8C-69F4A1C5F7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BDB673-E564-F100-0BC1-379171BA3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E26599-506D-3215-519D-B863B2758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10B1D8-22EC-6E0B-C40F-01202583A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298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9886B-5480-9930-4AC5-C412B880A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9CE0DF-4E07-B55E-26AD-C974D97F2C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BDD7C0-FC58-DBC1-A92D-C5935DF96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B92000-397B-2ED9-5892-73ACFA1DF6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08A3F-A2B0-9F26-2AE3-EAFB0E2C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005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CD625D-3377-BEF9-30BA-BCB145416D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C478C3-D7DE-8B4A-E10F-C8F1FE1586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ECC135-C558-D02A-31F0-28FEE91FE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C99521-B6C6-B01A-18B3-1667D0AAD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A55E79-01B4-49B3-152E-9F610715D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0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BC987-7E1A-E006-D239-5F3DC1782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01139E-46D9-F38E-4B7D-394BC6E839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B8DE0C-A842-1C13-2970-F8C695D90C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32D534-9279-A3C1-1D9A-2201A621F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9937EF-337A-6F5E-7047-6448DB912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827DF9-BCC2-C679-EBD6-9EB63B41B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939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316DA5-8B09-6DC3-0876-DD4C6605A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1441B1-1DC3-F9A5-5B9E-9472F8F802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31E88A-C48B-365F-9541-AFE2BCC38D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6A9E66-CFA9-85C0-997B-F2FC3203CB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2103DA-AA55-F110-E129-67D5BDA3F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550FEF-8428-A580-7177-18E0E03F6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373253D-4368-1FF1-C686-823A9F4D0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2FA0BB-2373-67C9-2A04-BC4F53697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122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65A6F7-B946-D945-960A-D85E2C8DD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3C32CF-7502-E343-2597-EC4F496A5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64B74D-3F63-2C13-BF3E-275E5F206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F05CB7-2F80-0E87-CFE7-792F92547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826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79FB1E-6586-F8F7-4E3B-8E6EA864D5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35C638-E4C9-9D82-FF75-0A8C0AC21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7A28DA-85FB-DCD4-1F1A-E55373C5D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847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6094C9-FBA7-2D16-4AA9-2B994361C4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CE707-5B34-CD6B-E937-8FEF335B5C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EA0C34-B989-3110-E3E1-E2C563BEAA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86324A-2FF6-F4CA-2116-487F57CDF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40324E-D829-1348-F8D4-12D227BFE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DB4E4E-3009-F7C6-EFBC-01EA9AC7D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935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5333FF-AC3F-EB81-0E50-443E382F9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13A1BBE-5D6F-1251-DE3A-4AB163E66F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76FB2D-CB88-FC9B-6325-22C3DCFFC8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61288E-089B-3560-781B-5BF5A7CCC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F41660-D553-730F-44B7-F8A3B762A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086BAE-C738-D13F-3EB7-9E0AA0561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712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B676C4-8F1F-27B0-E148-DE6F93164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27602B-A8CB-E928-2F5E-D6734847CD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D3F78B-9500-BCAE-B21E-57F66CDA5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8885D-773B-8208-6167-9C16AAF6D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BEAB6B-C521-DF94-23F7-B8D96449CE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448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9DBD26A-01E8-C457-08C2-C1EB316978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15A1D6-B141-85C3-E097-F288355C48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6931E9-A061-179C-41CC-8F123C336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0F9624-97A4-16E8-D55A-7C54709D3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7EA0AF-C4CD-9F8D-E6B2-BBEB0BB65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239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603249" y="1287497"/>
            <a:ext cx="10985502" cy="2324101"/>
          </a:xfrm>
          <a:prstGeom prst="rect">
            <a:avLst/>
          </a:prstGeom>
        </p:spPr>
        <p:txBody>
          <a:bodyPr anchor="b"/>
          <a:lstStyle>
            <a:lvl1pPr>
              <a:defRPr sz="4350" spc="-87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600672" y="3611596"/>
            <a:ext cx="10985501" cy="1828801"/>
          </a:xfrm>
          <a:prstGeom prst="rect">
            <a:avLst/>
          </a:prstGeom>
        </p:spPr>
        <p:txBody>
          <a:bodyPr/>
          <a:lstStyle>
            <a:lvl1pPr marL="0" indent="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1pPr>
            <a:lvl2pPr marL="0" indent="1714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2pPr>
            <a:lvl3pPr marL="0" indent="3429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3pPr>
            <a:lvl4pPr marL="0" indent="5143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4pPr>
            <a:lvl5pPr marL="0" indent="6858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11457432" y="116253"/>
            <a:ext cx="600607" cy="7395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34526" y="6157311"/>
            <a:ext cx="6785398" cy="8679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6596791" y="6591270"/>
            <a:ext cx="5062065" cy="320153"/>
          </a:xfrm>
          <a:prstGeom prst="rect">
            <a:avLst/>
          </a:prstGeom>
        </p:spPr>
        <p:txBody>
          <a:bodyPr lIns="22860" tIns="22860" rIns="22860" bIns="22860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1350" dirty="0"/>
              <a:t>‘We help each other to work hard and be kind’ </a:t>
            </a:r>
          </a:p>
        </p:txBody>
      </p:sp>
    </p:spTree>
    <p:extLst>
      <p:ext uri="{BB962C8B-B14F-4D97-AF65-F5344CB8AC3E}">
        <p14:creationId xmlns:p14="http://schemas.microsoft.com/office/powerpoint/2010/main" val="3008054754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849854-6619-2875-183D-B30C1C7DE1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742" y="136526"/>
            <a:ext cx="11976463" cy="764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B471EC-973C-9D09-792C-7D62C1DBE3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9741" y="1060812"/>
            <a:ext cx="11976463" cy="56606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03C2D4-FB6C-21BE-8119-32D72E1CA2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fld id="{159D06D1-2730-4F49-829B-2D506787C659}" type="datetimeFigureOut">
              <a:rPr lang="en-GB" smtClean="0"/>
              <a:pPr/>
              <a:t>02/10/2025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8C4207-DDE6-7A74-74B1-B774D03FAC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0E2EE0-F6D5-66C8-BCDE-8E90D26B79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fld id="{699B0B72-4A8F-4936-AF2B-8773245786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016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1" kern="1200">
          <a:solidFill>
            <a:srgbClr val="002060"/>
          </a:solidFill>
          <a:latin typeface="Twinkl Light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64518670"/>
              </p:ext>
            </p:extLst>
          </p:nvPr>
        </p:nvGraphicFramePr>
        <p:xfrm>
          <a:off x="226979" y="391885"/>
          <a:ext cx="11738041" cy="6074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10946296" y="832317"/>
            <a:ext cx="1488025" cy="839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5400" tIns="25400" rIns="25400" bIns="25400" anchor="b">
            <a:normAutofit fontScale="550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Need To </a:t>
            </a:r>
          </a:p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Know</a:t>
            </a:r>
          </a:p>
        </p:txBody>
      </p:sp>
      <p:sp>
        <p:nvSpPr>
          <p:cNvPr id="2" name="Cloud 1">
            <a:extLst>
              <a:ext uri="{FF2B5EF4-FFF2-40B4-BE49-F238E27FC236}">
                <a16:creationId xmlns:a16="http://schemas.microsoft.com/office/drawing/2014/main" id="{21D781EB-833C-F412-17FD-D2E971B10AFF}"/>
              </a:ext>
            </a:extLst>
          </p:cNvPr>
          <p:cNvSpPr/>
          <p:nvPr/>
        </p:nvSpPr>
        <p:spPr>
          <a:xfrm rot="20718463">
            <a:off x="-205789" y="-416461"/>
            <a:ext cx="3108893" cy="1958190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 Light" pitchFamily="2" charset="0"/>
              </a:rPr>
              <a:t>By the end of this term, this is what you are expected to know/be able to do!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9746B6-0621-4E1E-977F-0D663A210B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B51D3AE-3F59-4ECA-8175-9AED895F1D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AACEB42-308F-459C-955A-24E5BF3A9E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71D40DB-5B54-4F62-8ADD-EAB66632AD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37053C6-D7B2-45F9-B451-538BEDF3D3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DCD0323-A13F-44A2-8770-703B1843D3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07791FD-DDF0-4C88-A9AB-B04483412C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4DAAB0E-3006-43C1-B598-FB395513C6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8445562-64F4-4B06-ADF9-FD6217EFFB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C889123-6DEC-445F-9D90-08F13A0580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52A292F-4807-4B2D-8109-6532959941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961CF83-5FD5-4986-810F-3EEFEB085D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818BF9A-C508-47D0-95C4-F99AE2C970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4E2519E-9C85-4EED-9D57-723F61B5EC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F0B3FA9-305D-441E-8D05-7C7868154D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E5179F3-F653-44F8-9F74-4CE6784A6F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1561153-91EB-4B81-B998-4E922A42B8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EA47A45-2456-425B-989C-BB39A48B6D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CA530BF-8391-46E5-8CAC-230C7C30EB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61F2B86-BE9A-40EF-8BBD-7FAF2BCAEC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4E7B274-8107-42EE-841F-C4FEFE9F42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D5C0A46-6DAB-446B-B586-D9F8082B97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7BF9B9C-B73B-4606-81E3-E97C254C55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F57B9FF-D001-4478-BF91-E7CC417881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61F130B-74E9-48EB-8804-295A5F4C8B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EF1CA06-BD42-4A00-A8FB-9B3B181C60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0BE36DB-E7B7-4350-9896-FCF87AED45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F7F1484-C8B0-456A-A8CB-A757D34C47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157D9FE-AB47-4C7F-B45E-54A97DF16F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863B94-0448-4A95-AA59-386993FAA2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B3720BE-5DC6-44D9-9CE6-755AFDE6ED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102DDBF-E2DB-472F-96A1-CB3462977B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3F23493-885A-4227-8053-3F9491645E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853C6CE-EBC5-4CC9-9A74-80111B239C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18B93E7-947A-4B66-848B-B2855C78A5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4E825F1-7ACA-4DED-BF00-0D5C69C80DE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2DD1B9E-3720-43E1-A521-4AA3B43F06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7DC58F1-84C5-41E0-A4A6-E8DAB25A55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4F8C264-B247-4E37-9CD3-D51B2BBBD8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4AABA44-BFB1-4F9B-82A7-92AB30A1D3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0D31FF3-06E3-4575-B4D1-6F101C811D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1360A28-5923-4578-81A3-037358467E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1B7F983-7BEC-4A98-BE03-A8C813BF62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E3E4551-4F1E-4B43-BEB0-BD023DA41A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49C22AA-1327-462C-86F1-A59A98B5BA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645BBFD-5DC2-4A9F-80EA-BAB90E9597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FBE0DBC-6BF1-41CA-92DC-01F7234187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3A73A8C-3E96-4375-91B8-DE95D82155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0ABEEBB-4B12-43DA-AF14-292DDF9CD8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59BBF40-FB55-46D4-9310-BC2D93565F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2E44969-6DC7-49E7-A228-082F50BC49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D443B7D-4EA7-484A-9A70-FCCDCA0799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6FD45CA-BC05-469B-A9BE-A220FC3980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BC0362C-ADAB-4DF3-8A46-0179F371EB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F06C70A-31B4-4BD3-8183-91EBC6C05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DD06802-EAA1-4DE7-A35D-0AEC323CEE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E84F449-D9B9-4AB9-A42D-435E06CE53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3DB874A-0A32-4351-92B1-6EFE8D2052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9A8B359-8CE1-4239-A6D9-D105591F5A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7536F0B-4B39-4668-AB45-ACA3FD5BBD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C5253DB-D12A-4B10-A59B-3445F100EA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ABF952D-051A-477D-A314-3B88EEC73E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E67A929-5C5C-4283-A016-34C284017F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39F292-57E1-3037-60D5-EE9F2FFA79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E7CB4C4A-BE51-9C25-85E2-28499DA9DF3B}"/>
              </a:ext>
            </a:extLst>
          </p:cNvPr>
          <p:cNvGraphicFramePr/>
          <p:nvPr/>
        </p:nvGraphicFramePr>
        <p:xfrm>
          <a:off x="226979" y="391885"/>
          <a:ext cx="11738041" cy="6074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D0125A2F-CB80-3D60-094A-76D7766A790A}"/>
              </a:ext>
            </a:extLst>
          </p:cNvPr>
          <p:cNvSpPr txBox="1">
            <a:spLocks/>
          </p:cNvSpPr>
          <p:nvPr/>
        </p:nvSpPr>
        <p:spPr>
          <a:xfrm>
            <a:off x="10946296" y="832317"/>
            <a:ext cx="1488025" cy="839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5400" tIns="25400" rIns="25400" bIns="25400" anchor="b">
            <a:normAutofit fontScale="550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Need To </a:t>
            </a:r>
          </a:p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Know</a:t>
            </a:r>
          </a:p>
        </p:txBody>
      </p:sp>
      <p:sp>
        <p:nvSpPr>
          <p:cNvPr id="2" name="Cloud 1">
            <a:extLst>
              <a:ext uri="{FF2B5EF4-FFF2-40B4-BE49-F238E27FC236}">
                <a16:creationId xmlns:a16="http://schemas.microsoft.com/office/drawing/2014/main" id="{4560CFFF-C496-9737-EFE3-86623E3B215B}"/>
              </a:ext>
            </a:extLst>
          </p:cNvPr>
          <p:cNvSpPr/>
          <p:nvPr/>
        </p:nvSpPr>
        <p:spPr>
          <a:xfrm rot="20718463">
            <a:off x="-205789" y="-416461"/>
            <a:ext cx="3108893" cy="1958190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 Light" pitchFamily="2" charset="0"/>
              </a:rPr>
              <a:t>By the end of this term, this is what you are expected to know/be able to do!</a:t>
            </a:r>
          </a:p>
        </p:txBody>
      </p:sp>
    </p:spTree>
    <p:extLst>
      <p:ext uri="{BB962C8B-B14F-4D97-AF65-F5344CB8AC3E}">
        <p14:creationId xmlns:p14="http://schemas.microsoft.com/office/powerpoint/2010/main" val="304229921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9746B6-0621-4E1E-977F-0D663A210B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B51D3AE-3F59-4ECA-8175-9AED895F1D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AACEB42-308F-459C-955A-24E5BF3A9E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71D40DB-5B54-4F62-8ADD-EAB66632AD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37053C6-D7B2-45F9-B451-538BEDF3D3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DCD0323-A13F-44A2-8770-703B1843D3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07791FD-DDF0-4C88-A9AB-B04483412C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4DAAB0E-3006-43C1-B598-FB395513C6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8445562-64F4-4B06-ADF9-FD6217EFFB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C889123-6DEC-445F-9D90-08F13A0580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52A292F-4807-4B2D-8109-6532959941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961CF83-5FD5-4986-810F-3EEFEB085D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818BF9A-C508-47D0-95C4-F99AE2C970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4E2519E-9C85-4EED-9D57-723F61B5EC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F0B3FA9-305D-441E-8D05-7C7868154D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E5179F3-F653-44F8-9F74-4CE6784A6F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1561153-91EB-4B81-B998-4E922A42B8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EA47A45-2456-425B-989C-BB39A48B6D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CA530BF-8391-46E5-8CAC-230C7C30EB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61F2B86-BE9A-40EF-8BBD-7FAF2BCAEC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4E7B274-8107-42EE-841F-C4FEFE9F42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D5C0A46-6DAB-446B-B586-D9F8082B97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7BF9B9C-B73B-4606-81E3-E97C254C55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F57B9FF-D001-4478-BF91-E7CC417881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61F130B-74E9-48EB-8804-295A5F4C8B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EF1CA06-BD42-4A00-A8FB-9B3B181C60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0BE36DB-E7B7-4350-9896-FCF87AED45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F7F1484-C8B0-456A-A8CB-A757D34C47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157D9FE-AB47-4C7F-B45E-54A97DF16F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863B94-0448-4A95-AA59-386993FAA2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B3720BE-5DC6-44D9-9CE6-755AFDE6ED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102DDBF-E2DB-472F-96A1-CB3462977B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3F23493-885A-4227-8053-3F9491645E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853C6CE-EBC5-4CC9-9A74-80111B239C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18B93E7-947A-4B66-848B-B2855C78A5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4E825F1-7ACA-4DED-BF00-0D5C69C80DE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2DD1B9E-3720-43E1-A521-4AA3B43F06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7DC58F1-84C5-41E0-A4A6-E8DAB25A55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4F8C264-B247-4E37-9CD3-D51B2BBBD8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4AABA44-BFB1-4F9B-82A7-92AB30A1D3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0D31FF3-06E3-4575-B4D1-6F101C811D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1360A28-5923-4578-81A3-037358467E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1B7F983-7BEC-4A98-BE03-A8C813BF62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E3E4551-4F1E-4B43-BEB0-BD023DA41A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49C22AA-1327-462C-86F1-A59A98B5BA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645BBFD-5DC2-4A9F-80EA-BAB90E9597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FBE0DBC-6BF1-41CA-92DC-01F7234187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3A73A8C-3E96-4375-91B8-DE95D82155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0ABEEBB-4B12-43DA-AF14-292DDF9CD8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59BBF40-FB55-46D4-9310-BC2D93565F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2E44969-6DC7-49E7-A228-082F50BC49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D443B7D-4EA7-484A-9A70-FCCDCA0799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6FD45CA-BC05-469B-A9BE-A220FC3980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BC0362C-ADAB-4DF3-8A46-0179F371EB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F06C70A-31B4-4BD3-8183-91EBC6C05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DD06802-EAA1-4DE7-A35D-0AEC323CEE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E84F449-D9B9-4AB9-A42D-435E06CE53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3DB874A-0A32-4351-92B1-6EFE8D2052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9A8B359-8CE1-4239-A6D9-D105591F5A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7536F0B-4B39-4668-AB45-ACA3FD5BBD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C5253DB-D12A-4B10-A59B-3445F100EA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ABF952D-051A-477D-A314-3B88EEC73E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E67A929-5C5C-4283-A016-34C284017F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  <p:bldP spid="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modified xmlns="aa9ed08a-00ef-467b-8b0c-4407ac5c8df0" xsi:nil="true"/>
    <lcf76f155ced4ddcb4097134ff3c332f xmlns="aa9ed08a-00ef-467b-8b0c-4407ac5c8df0">
      <Terms xmlns="http://schemas.microsoft.com/office/infopath/2007/PartnerControls"/>
    </lcf76f155ced4ddcb4097134ff3c332f>
    <TaxCatchAll xmlns="c8da4e10-52d5-4668-9841-d7817def17ec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2DD1BFDFF77A47A846CD8D6E34EB6B" ma:contentTypeVersion="20" ma:contentTypeDescription="Create a new document." ma:contentTypeScope="" ma:versionID="f398a82bf9777284f37545867c073392">
  <xsd:schema xmlns:xsd="http://www.w3.org/2001/XMLSchema" xmlns:xs="http://www.w3.org/2001/XMLSchema" xmlns:p="http://schemas.microsoft.com/office/2006/metadata/properties" xmlns:ns2="aa9ed08a-00ef-467b-8b0c-4407ac5c8df0" xmlns:ns3="c8da4e10-52d5-4668-9841-d7817def17ec" targetNamespace="http://schemas.microsoft.com/office/2006/metadata/properties" ma:root="true" ma:fieldsID="889d9e2fc77866a94f5c509ac047c3c3" ns2:_="" ns3:_="">
    <xsd:import namespace="aa9ed08a-00ef-467b-8b0c-4407ac5c8df0"/>
    <xsd:import namespace="c8da4e10-52d5-4668-9841-d7817def17e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Datemodified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9ed08a-00ef-467b-8b0c-4407ac5c8d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d7103bf-e840-4abc-bac6-e191c54f901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Datemodified" ma:index="25" nillable="true" ma:displayName="Date modified" ma:format="DateOnly" ma:internalName="Datemodified">
      <xsd:simpleType>
        <xsd:restriction base="dms:DateTime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da4e10-52d5-4668-9841-d7817def17ec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605596ed-6527-4933-a195-fa4dcf71157d}" ma:internalName="TaxCatchAll" ma:showField="CatchAllData" ma:web="c8da4e10-52d5-4668-9841-d7817def17e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B7A3A16-D640-45A1-BAEB-A1F19A06CA78}">
  <ds:schemaRefs>
    <ds:schemaRef ds:uri="http://purl.org/dc/terms/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c8da4e10-52d5-4668-9841-d7817def17ec"/>
    <ds:schemaRef ds:uri="http://schemas.microsoft.com/office/2006/documentManagement/types"/>
    <ds:schemaRef ds:uri="http://purl.org/dc/dcmitype/"/>
    <ds:schemaRef ds:uri="http://purl.org/dc/elements/1.1/"/>
    <ds:schemaRef ds:uri="http://schemas.microsoft.com/office/infopath/2007/PartnerControls"/>
    <ds:schemaRef ds:uri="aa9ed08a-00ef-467b-8b0c-4407ac5c8df0"/>
  </ds:schemaRefs>
</ds:datastoreItem>
</file>

<file path=customXml/itemProps2.xml><?xml version="1.0" encoding="utf-8"?>
<ds:datastoreItem xmlns:ds="http://schemas.openxmlformats.org/officeDocument/2006/customXml" ds:itemID="{812B440A-E5DA-4752-BFAA-A91FEECABC4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a9ed08a-00ef-467b-8b0c-4407ac5c8df0"/>
    <ds:schemaRef ds:uri="c8da4e10-52d5-4668-9841-d7817def17e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4CA6378-0F8B-4629-9EBC-0AB4FB0FF23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11069</TotalTime>
  <Words>418</Words>
  <Application>Microsoft Office PowerPoint</Application>
  <PresentationFormat>Widescreen</PresentationFormat>
  <Paragraphs>74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Aptos</vt:lpstr>
      <vt:lpstr>Arial</vt:lpstr>
      <vt:lpstr>Twinkl Light</vt:lpstr>
      <vt:lpstr>Office Theme</vt:lpstr>
      <vt:lpstr>PowerPoint Presentation</vt:lpstr>
      <vt:lpstr>PowerPoint Presentation</vt:lpstr>
    </vt:vector>
  </TitlesOfParts>
  <Company>Pershore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 Hodson</dc:creator>
  <cp:lastModifiedBy>Danny Hilditch</cp:lastModifiedBy>
  <cp:revision>43</cp:revision>
  <cp:lastPrinted>2024-07-15T08:35:24Z</cp:lastPrinted>
  <dcterms:created xsi:type="dcterms:W3CDTF">2023-06-19T06:51:04Z</dcterms:created>
  <dcterms:modified xsi:type="dcterms:W3CDTF">2025-10-02T07:09:27Z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0x010100ED2DD1BFDFF77A47A846CD8D6E34EB6B</vt:lpwstr>
  </property>
  <property fmtid="{D5CDD505-2E9C-101B-9397-08002B2CF9AE}" pid="3" name="MediaServiceImageTags">
    <vt:lpwstr/>
  </property>
</Properties>
</file>