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" ContentType="image/ti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sldIdLst>
    <p:sldId id="256" r:id="rId5"/>
    <p:sldId id="257" r:id="rId6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1pPr>
    <a:lvl2pPr marL="0" marR="0" indent="457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2pPr>
    <a:lvl3pPr marL="0" marR="0" indent="914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3pPr>
    <a:lvl4pPr marL="0" marR="0" indent="1371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4pPr>
    <a:lvl5pPr marL="0" marR="0" indent="18288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5pPr>
    <a:lvl6pPr marL="0" marR="0" indent="22860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6pPr>
    <a:lvl7pPr marL="0" marR="0" indent="2743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7pPr>
    <a:lvl8pPr marL="0" marR="0" indent="3200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8pPr>
    <a:lvl9pPr marL="0" marR="0" indent="3657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D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110075F-3759-4E2E-A68A-9372C6808DDB}" v="430" dt="2024-09-01T13:21:16.59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1" autoAdjust="0"/>
    <p:restoredTop sz="94660"/>
  </p:normalViewPr>
  <p:slideViewPr>
    <p:cSldViewPr snapToGrid="0">
      <p:cViewPr varScale="1">
        <p:scale>
          <a:sx n="35" d="100"/>
          <a:sy n="35" d="100"/>
        </p:scale>
        <p:origin x="68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6E2FE9-F28A-47F0-BAEA-40444170140A}" type="doc">
      <dgm:prSet loTypeId="urn:microsoft.com/office/officeart/2005/8/layout/orgChart1" loCatId="hierarchy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B69A64DB-1714-436F-90C8-41D514202708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Naturalism</a:t>
          </a:r>
        </a:p>
      </dgm:t>
    </dgm:pt>
    <dgm:pt modelId="{2AD2AE4D-454E-4088-A509-A991B19DF4A4}" type="parTrans" cxnId="{FC0709F5-91A6-472A-9C50-F8C446C3D87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37C5BB85-1770-44CE-B86D-BD70B871CEA9}" type="sibTrans" cxnId="{FC0709F5-91A6-472A-9C50-F8C446C3D87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29CC732A-4939-422F-B7D0-2B51D7C895AB}" type="asst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Exploring Stanislavski</a:t>
          </a:r>
        </a:p>
      </dgm:t>
    </dgm:pt>
    <dgm:pt modelId="{DAFAB1A0-1F64-41C9-90BE-569B207832E5}" type="parTrans" cxnId="{A8F3177E-1181-4718-A1C7-1920CAAEE3A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D9D97652-9718-4A7F-A7A3-066BAF405C24}" type="sibTrans" cxnId="{A8F3177E-1181-4718-A1C7-1920CAAEE3A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4001DED7-CAA9-4514-BA03-748C39458DE5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Given Circumstance </a:t>
          </a:r>
        </a:p>
      </dgm:t>
    </dgm:pt>
    <dgm:pt modelId="{A9C34F63-06BA-40A0-B2FD-B70C18DC754B}" type="parTrans" cxnId="{4B739E0E-93EB-400C-A17B-C70A419CC826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3800F0A8-5884-4E7C-A123-CEB55463C4BB}" type="sibTrans" cxnId="{4B739E0E-93EB-400C-A17B-C70A419CC826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914D0B9F-FA52-4B72-868A-FBC103526FEB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Objective and Super Objective</a:t>
          </a:r>
        </a:p>
      </dgm:t>
    </dgm:pt>
    <dgm:pt modelId="{7AB20C17-7B10-41C3-9F9D-173470D4EEE2}" type="parTrans" cxnId="{A3D23075-40CF-46EC-9CDB-9CB15EC1738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D9547081-0D0D-409D-B60E-B5E76F4A55F4}" type="sibTrans" cxnId="{A3D23075-40CF-46EC-9CDB-9CB15EC1738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69ACC0EF-7A00-4141-9919-3D6766D263B4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4</a:t>
          </a:r>
          <a:r>
            <a:rPr lang="en-GB" baseline="30000" dirty="0">
              <a:latin typeface="Twinkl Light" pitchFamily="2" charset="0"/>
            </a:rPr>
            <a:t>th</a:t>
          </a:r>
          <a:r>
            <a:rPr lang="en-GB" dirty="0">
              <a:latin typeface="Twinkl Light" pitchFamily="2" charset="0"/>
            </a:rPr>
            <a:t> Wall</a:t>
          </a:r>
        </a:p>
      </dgm:t>
    </dgm:pt>
    <dgm:pt modelId="{A4827805-4A57-4FDE-9BDE-F57C128F6F1F}" type="parTrans" cxnId="{2781F282-4BC1-4A71-8246-300009FE76C8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61024B97-0DEB-405A-A072-D0EB4C6C1BE5}" type="sibTrans" cxnId="{2781F282-4BC1-4A71-8246-300009FE76C8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0D924222-92DC-401D-B128-E49772CD5C01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Audience relationship</a:t>
          </a:r>
        </a:p>
      </dgm:t>
    </dgm:pt>
    <dgm:pt modelId="{920EC4D0-8F8E-4C55-9EC6-E71EA41AF13E}" type="parTrans" cxnId="{78CD69CE-4EB3-435D-BFFC-82B0E9A682C5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795696DF-3CBE-4446-93A4-126F73A527A3}" type="sibTrans" cxnId="{78CD69CE-4EB3-435D-BFFC-82B0E9A682C5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FABA4A36-4677-4E48-AFEE-9C5BA105FA23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Communication with performers on stage</a:t>
          </a:r>
        </a:p>
      </dgm:t>
    </dgm:pt>
    <dgm:pt modelId="{27C11121-FCCA-4B10-A793-21F6883A2B3E}" type="parTrans" cxnId="{FE9726EF-6A97-4AD3-A56A-B71251DB179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8C16C27B-100D-435C-A068-40103649064F}" type="sibTrans" cxnId="{FE9726EF-6A97-4AD3-A56A-B71251DB179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4BE77738-F0C4-4728-BC02-C374BF908180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Staging elements</a:t>
          </a:r>
        </a:p>
      </dgm:t>
    </dgm:pt>
    <dgm:pt modelId="{E2748FE1-99E4-46E4-809B-BCD50BB0B3AA}" type="parTrans" cxnId="{D80C116F-F541-4D71-816F-7A56E7AF0C9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0D4E2BF7-B563-49B0-904E-B8EE07D97D92}" type="sibTrans" cxnId="{D80C116F-F541-4D71-816F-7A56E7AF0C9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2099657F-5E95-4A9A-8397-C719E7118C6D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Exploration </a:t>
          </a:r>
          <a:r>
            <a:rPr lang="en-GB">
              <a:latin typeface="Twinkl Light" pitchFamily="2" charset="0"/>
            </a:rPr>
            <a:t>of character</a:t>
          </a:r>
          <a:endParaRPr lang="en-GB" dirty="0">
            <a:latin typeface="Twinkl Light" pitchFamily="2" charset="0"/>
          </a:endParaRPr>
        </a:p>
      </dgm:t>
    </dgm:pt>
    <dgm:pt modelId="{26D77EF0-471E-49ED-9272-83A30D8CDB1F}" type="parTrans" cxnId="{0FCCDE68-D4E5-4463-9590-B4C8B835BB41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50EA005A-EBFF-4928-B918-A63F41C90005}" type="sibTrans" cxnId="{0FCCDE68-D4E5-4463-9590-B4C8B835BB41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E8B88821-919E-4E19-B852-E9A2D494256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The Magic If</a:t>
          </a:r>
        </a:p>
      </dgm:t>
    </dgm:pt>
    <dgm:pt modelId="{A9A4E0F6-A4E0-44C2-A003-96761793C542}" type="parTrans" cxnId="{1C2AD68A-0136-4885-A4B3-483DE7F53D5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59FB101B-6346-4B4B-8358-D129ACFE62C3}" type="sibTrans" cxnId="{1C2AD68A-0136-4885-A4B3-483DE7F53D5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96621690-AC90-45D7-B8D8-9D7BBC5CF575}">
      <dgm:prSet/>
      <dgm:spPr/>
      <dgm:t>
        <a:bodyPr/>
        <a:lstStyle/>
        <a:p>
          <a:r>
            <a:rPr lang="en-GB" dirty="0"/>
            <a:t>Characterisation Skills</a:t>
          </a:r>
        </a:p>
      </dgm:t>
    </dgm:pt>
    <dgm:pt modelId="{5DB4E331-2ED6-4C84-A9D4-547FE7241457}" type="parTrans" cxnId="{04B8A313-B8AD-4660-9D29-90A99FD36FD1}">
      <dgm:prSet/>
      <dgm:spPr/>
      <dgm:t>
        <a:bodyPr/>
        <a:lstStyle/>
        <a:p>
          <a:endParaRPr lang="en-GB"/>
        </a:p>
      </dgm:t>
    </dgm:pt>
    <dgm:pt modelId="{82F164A7-F877-4985-B645-2BA52194E531}" type="sibTrans" cxnId="{04B8A313-B8AD-4660-9D29-90A99FD36FD1}">
      <dgm:prSet/>
      <dgm:spPr/>
      <dgm:t>
        <a:bodyPr/>
        <a:lstStyle/>
        <a:p>
          <a:endParaRPr lang="en-GB"/>
        </a:p>
      </dgm:t>
    </dgm:pt>
    <dgm:pt modelId="{3858D5D9-B368-4C40-ADA7-CDAB70C24AFC}">
      <dgm:prSet/>
      <dgm:spPr/>
      <dgm:t>
        <a:bodyPr/>
        <a:lstStyle/>
        <a:p>
          <a:r>
            <a:rPr lang="en-GB" dirty="0"/>
            <a:t>Method Acting</a:t>
          </a:r>
        </a:p>
      </dgm:t>
    </dgm:pt>
    <dgm:pt modelId="{138AD43E-0057-4ABA-B238-DC7CEBC3122E}" type="parTrans" cxnId="{41B12493-0CD9-403D-BB4C-63148D20CE6C}">
      <dgm:prSet/>
      <dgm:spPr/>
      <dgm:t>
        <a:bodyPr/>
        <a:lstStyle/>
        <a:p>
          <a:endParaRPr lang="en-GB"/>
        </a:p>
      </dgm:t>
    </dgm:pt>
    <dgm:pt modelId="{27D84148-3613-4557-A92C-EE245A921B58}" type="sibTrans" cxnId="{41B12493-0CD9-403D-BB4C-63148D20CE6C}">
      <dgm:prSet/>
      <dgm:spPr/>
      <dgm:t>
        <a:bodyPr/>
        <a:lstStyle/>
        <a:p>
          <a:endParaRPr lang="en-GB"/>
        </a:p>
      </dgm:t>
    </dgm:pt>
    <dgm:pt modelId="{21D0620C-3110-4087-923A-46D8E7576263}">
      <dgm:prSet/>
      <dgm:spPr/>
      <dgm:t>
        <a:bodyPr/>
        <a:lstStyle/>
        <a:p>
          <a:r>
            <a:rPr lang="en-GB" dirty="0"/>
            <a:t>Opposite to Melodrama</a:t>
          </a:r>
        </a:p>
      </dgm:t>
    </dgm:pt>
    <dgm:pt modelId="{198765D3-07A2-4729-83E1-2A1438D2CC31}" type="parTrans" cxnId="{2BDC6631-5491-4FE3-9A48-63642838804B}">
      <dgm:prSet/>
      <dgm:spPr/>
      <dgm:t>
        <a:bodyPr/>
        <a:lstStyle/>
        <a:p>
          <a:endParaRPr lang="en-GB"/>
        </a:p>
      </dgm:t>
    </dgm:pt>
    <dgm:pt modelId="{D92D0065-3F0A-459A-B995-997DC7E69669}" type="sibTrans" cxnId="{2BDC6631-5491-4FE3-9A48-63642838804B}">
      <dgm:prSet/>
      <dgm:spPr/>
      <dgm:t>
        <a:bodyPr/>
        <a:lstStyle/>
        <a:p>
          <a:endParaRPr lang="en-GB"/>
        </a:p>
      </dgm:t>
    </dgm:pt>
    <dgm:pt modelId="{E8E49012-3BFB-4E1A-B6FD-80C1B53A118C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Who</a:t>
          </a:r>
        </a:p>
      </dgm:t>
    </dgm:pt>
    <dgm:pt modelId="{A92F90F8-C352-48DB-9DEA-0FA1472FCD18}" type="sibTrans" cxnId="{647FF18C-92A8-4B69-84D6-61CABCA964F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9B6A02D0-C180-4DFD-BC06-4BE4C3F070FC}" type="parTrans" cxnId="{647FF18C-92A8-4B69-84D6-61CABCA964F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CF12D951-5004-4BD2-8FDF-A88F922F0F9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Why</a:t>
          </a:r>
        </a:p>
      </dgm:t>
    </dgm:pt>
    <dgm:pt modelId="{D022C765-7212-497A-9187-B1377150753B}" type="sibTrans" cxnId="{8969ED1A-A532-47E0-A809-C18AE53DBE5B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8988F6F6-F2D4-41D4-8365-E8D67DC61266}" type="parTrans" cxnId="{8969ED1A-A532-47E0-A809-C18AE53DBE5B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BA79D967-B31D-4DA4-AB25-53F01210C5E6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Where</a:t>
          </a:r>
        </a:p>
      </dgm:t>
    </dgm:pt>
    <dgm:pt modelId="{E1EE4173-CDE5-4E26-85BE-FC3F4A609F72}" type="sibTrans" cxnId="{0C1C8775-26A6-4FC6-BFD2-01007848340D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C12A2C49-BFE6-47FC-A140-F492AC97C143}" type="parTrans" cxnId="{0C1C8775-26A6-4FC6-BFD2-01007848340D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1BC2440E-9766-4388-8ABC-BB686D13CF72}">
      <dgm:prSet/>
      <dgm:spPr/>
      <dgm:t>
        <a:bodyPr/>
        <a:lstStyle/>
        <a:p>
          <a:r>
            <a:rPr lang="en-GB" dirty="0"/>
            <a:t>When</a:t>
          </a:r>
        </a:p>
      </dgm:t>
    </dgm:pt>
    <dgm:pt modelId="{F8BACFB4-E373-4DC8-B29E-A70934C2F918}" type="parTrans" cxnId="{7A6AFE22-10DF-4339-BA18-C2092E55EB80}">
      <dgm:prSet/>
      <dgm:spPr/>
      <dgm:t>
        <a:bodyPr/>
        <a:lstStyle/>
        <a:p>
          <a:endParaRPr lang="en-GB"/>
        </a:p>
      </dgm:t>
    </dgm:pt>
    <dgm:pt modelId="{A14DDCB2-2AAF-48F8-B70A-CA601B1FE4B2}" type="sibTrans" cxnId="{7A6AFE22-10DF-4339-BA18-C2092E55EB80}">
      <dgm:prSet/>
      <dgm:spPr/>
      <dgm:t>
        <a:bodyPr/>
        <a:lstStyle/>
        <a:p>
          <a:endParaRPr lang="en-GB"/>
        </a:p>
      </dgm:t>
    </dgm:pt>
    <dgm:pt modelId="{579A8E9A-E0FA-4414-AB0E-85FEEB2A7375}">
      <dgm:prSet/>
      <dgm:spPr/>
      <dgm:t>
        <a:bodyPr/>
        <a:lstStyle/>
        <a:p>
          <a:r>
            <a:rPr lang="en-GB" dirty="0"/>
            <a:t>What</a:t>
          </a:r>
        </a:p>
      </dgm:t>
    </dgm:pt>
    <dgm:pt modelId="{EE5E4E11-CFD5-4CE2-BFF2-1DAF10DBFB29}" type="parTrans" cxnId="{BC6767B9-879A-4E5D-88F9-3A343C941875}">
      <dgm:prSet/>
      <dgm:spPr/>
      <dgm:t>
        <a:bodyPr/>
        <a:lstStyle/>
        <a:p>
          <a:endParaRPr lang="en-GB"/>
        </a:p>
      </dgm:t>
    </dgm:pt>
    <dgm:pt modelId="{A48E22FC-BBF8-4A17-BB92-0CA5DE4E1FB8}" type="sibTrans" cxnId="{BC6767B9-879A-4E5D-88F9-3A343C941875}">
      <dgm:prSet/>
      <dgm:spPr/>
      <dgm:t>
        <a:bodyPr/>
        <a:lstStyle/>
        <a:p>
          <a:endParaRPr lang="en-GB"/>
        </a:p>
      </dgm:t>
    </dgm:pt>
    <dgm:pt modelId="{E0DEADAB-16A2-4436-8290-9E6DFFA64EAB}">
      <dgm:prSet/>
      <dgm:spPr/>
      <dgm:t>
        <a:bodyPr/>
        <a:lstStyle/>
        <a:p>
          <a:r>
            <a:rPr lang="en-GB" dirty="0"/>
            <a:t>Genuine and authentic</a:t>
          </a:r>
        </a:p>
      </dgm:t>
    </dgm:pt>
    <dgm:pt modelId="{2131CBB0-BE25-416C-A689-57A718DADAFB}" type="parTrans" cxnId="{1A62904B-1B46-4316-BF62-EA6AF4F37394}">
      <dgm:prSet/>
      <dgm:spPr/>
      <dgm:t>
        <a:bodyPr/>
        <a:lstStyle/>
        <a:p>
          <a:endParaRPr lang="en-GB"/>
        </a:p>
      </dgm:t>
    </dgm:pt>
    <dgm:pt modelId="{09C8E070-8F31-4C18-9FC8-2DF6C1DBBA1E}" type="sibTrans" cxnId="{1A62904B-1B46-4316-BF62-EA6AF4F37394}">
      <dgm:prSet/>
      <dgm:spPr/>
      <dgm:t>
        <a:bodyPr/>
        <a:lstStyle/>
        <a:p>
          <a:endParaRPr lang="en-GB"/>
        </a:p>
      </dgm:t>
    </dgm:pt>
    <dgm:pt modelId="{9A2073B4-0343-49BB-98F6-E03F2BB7EA6C}">
      <dgm:prSet/>
      <dgm:spPr/>
      <dgm:t>
        <a:bodyPr/>
        <a:lstStyle/>
        <a:p>
          <a:r>
            <a:rPr lang="en-GB" dirty="0"/>
            <a:t>Real life with real characters</a:t>
          </a:r>
        </a:p>
      </dgm:t>
    </dgm:pt>
    <dgm:pt modelId="{93FBE237-FD5B-4F3E-B4A6-EA6BA9C8E3B3}" type="parTrans" cxnId="{E1460C7B-8938-403B-8474-C77AB2FDF5DF}">
      <dgm:prSet/>
      <dgm:spPr/>
      <dgm:t>
        <a:bodyPr/>
        <a:lstStyle/>
        <a:p>
          <a:endParaRPr lang="en-GB"/>
        </a:p>
      </dgm:t>
    </dgm:pt>
    <dgm:pt modelId="{07278287-44A3-4DDF-961F-0B5CE0DCC0B7}" type="sibTrans" cxnId="{E1460C7B-8938-403B-8474-C77AB2FDF5DF}">
      <dgm:prSet/>
      <dgm:spPr/>
      <dgm:t>
        <a:bodyPr/>
        <a:lstStyle/>
        <a:p>
          <a:endParaRPr lang="en-GB"/>
        </a:p>
      </dgm:t>
    </dgm:pt>
    <dgm:pt modelId="{080D6B79-C0CD-4692-8742-7051CD29D298}">
      <dgm:prSet/>
      <dgm:spPr/>
      <dgm:t>
        <a:bodyPr/>
        <a:lstStyle/>
        <a:p>
          <a:r>
            <a:rPr lang="en-GB" dirty="0"/>
            <a:t>Voice</a:t>
          </a:r>
        </a:p>
      </dgm:t>
    </dgm:pt>
    <dgm:pt modelId="{F4B91CD8-13B8-4953-84E0-36CD5E7619DE}" type="parTrans" cxnId="{34CF8B80-8F44-4007-ADA2-11F0F21D739D}">
      <dgm:prSet/>
      <dgm:spPr/>
      <dgm:t>
        <a:bodyPr/>
        <a:lstStyle/>
        <a:p>
          <a:endParaRPr lang="en-GB"/>
        </a:p>
      </dgm:t>
    </dgm:pt>
    <dgm:pt modelId="{43BDEE53-4453-4212-88B4-0E896363BD46}" type="sibTrans" cxnId="{34CF8B80-8F44-4007-ADA2-11F0F21D739D}">
      <dgm:prSet/>
      <dgm:spPr/>
      <dgm:t>
        <a:bodyPr/>
        <a:lstStyle/>
        <a:p>
          <a:endParaRPr lang="en-GB"/>
        </a:p>
      </dgm:t>
    </dgm:pt>
    <dgm:pt modelId="{A52DAE1E-DB93-444B-9F78-DE5A3B7C0C3B}">
      <dgm:prSet/>
      <dgm:spPr/>
      <dgm:t>
        <a:bodyPr/>
        <a:lstStyle/>
        <a:p>
          <a:r>
            <a:rPr lang="en-GB" dirty="0"/>
            <a:t>movement</a:t>
          </a:r>
        </a:p>
      </dgm:t>
    </dgm:pt>
    <dgm:pt modelId="{34ABBE5D-E740-4B41-ADFC-E4F8BF4AA02A}" type="parTrans" cxnId="{43020A41-C00A-48C3-9A7C-36D4ABE243BD}">
      <dgm:prSet/>
      <dgm:spPr/>
      <dgm:t>
        <a:bodyPr/>
        <a:lstStyle/>
        <a:p>
          <a:endParaRPr lang="en-GB"/>
        </a:p>
      </dgm:t>
    </dgm:pt>
    <dgm:pt modelId="{C3430B0F-7B76-4D5A-B3BF-FF92471CB75F}" type="sibTrans" cxnId="{43020A41-C00A-48C3-9A7C-36D4ABE243BD}">
      <dgm:prSet/>
      <dgm:spPr/>
      <dgm:t>
        <a:bodyPr/>
        <a:lstStyle/>
        <a:p>
          <a:endParaRPr lang="en-GB"/>
        </a:p>
      </dgm:t>
    </dgm:pt>
    <dgm:pt modelId="{85949BA2-E954-4DAC-BA19-D388AB169F2E}">
      <dgm:prSet/>
      <dgm:spPr/>
      <dgm:t>
        <a:bodyPr/>
        <a:lstStyle/>
        <a:p>
          <a:r>
            <a:rPr lang="en-GB" dirty="0"/>
            <a:t>Communication</a:t>
          </a:r>
        </a:p>
      </dgm:t>
    </dgm:pt>
    <dgm:pt modelId="{F7EAAE25-ADD7-478D-8439-528F616D4E6E}" type="parTrans" cxnId="{316DADFE-5B48-4A71-8176-CB99AC5C115A}">
      <dgm:prSet/>
      <dgm:spPr/>
      <dgm:t>
        <a:bodyPr/>
        <a:lstStyle/>
        <a:p>
          <a:endParaRPr lang="en-GB"/>
        </a:p>
      </dgm:t>
    </dgm:pt>
    <dgm:pt modelId="{D88A78B9-EBBB-48EA-9535-A43E2DA22FB4}" type="sibTrans" cxnId="{316DADFE-5B48-4A71-8176-CB99AC5C115A}">
      <dgm:prSet/>
      <dgm:spPr/>
      <dgm:t>
        <a:bodyPr/>
        <a:lstStyle/>
        <a:p>
          <a:endParaRPr lang="en-GB"/>
        </a:p>
      </dgm:t>
    </dgm:pt>
    <dgm:pt modelId="{304AD753-F8B8-4DAA-BA25-EA99441BDAA2}" type="pres">
      <dgm:prSet presAssocID="{216E2FE9-F28A-47F0-BAEA-40444170140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DDF8CC2-8890-48BB-B87A-1157E1337732}" type="pres">
      <dgm:prSet presAssocID="{B69A64DB-1714-436F-90C8-41D514202708}" presName="hierRoot1" presStyleCnt="0">
        <dgm:presLayoutVars>
          <dgm:hierBranch val="init"/>
        </dgm:presLayoutVars>
      </dgm:prSet>
      <dgm:spPr/>
    </dgm:pt>
    <dgm:pt modelId="{DCDDBABC-2000-4CE9-8CE0-9BB494DF5508}" type="pres">
      <dgm:prSet presAssocID="{B69A64DB-1714-436F-90C8-41D514202708}" presName="rootComposite1" presStyleCnt="0"/>
      <dgm:spPr/>
    </dgm:pt>
    <dgm:pt modelId="{079746B6-0621-4E1E-977F-0D663A210BFB}" type="pres">
      <dgm:prSet presAssocID="{B69A64DB-1714-436F-90C8-41D514202708}" presName="rootText1" presStyleLbl="node0" presStyleIdx="0" presStyleCnt="1">
        <dgm:presLayoutVars>
          <dgm:chPref val="3"/>
        </dgm:presLayoutVars>
      </dgm:prSet>
      <dgm:spPr/>
    </dgm:pt>
    <dgm:pt modelId="{64A343DD-98C0-47F4-A259-0ACB643C41AF}" type="pres">
      <dgm:prSet presAssocID="{B69A64DB-1714-436F-90C8-41D514202708}" presName="rootConnector1" presStyleLbl="node1" presStyleIdx="0" presStyleCnt="0"/>
      <dgm:spPr/>
    </dgm:pt>
    <dgm:pt modelId="{FC9DDD01-970F-4DF8-B156-C120E3BB3467}" type="pres">
      <dgm:prSet presAssocID="{B69A64DB-1714-436F-90C8-41D514202708}" presName="hierChild2" presStyleCnt="0"/>
      <dgm:spPr/>
    </dgm:pt>
    <dgm:pt modelId="{48F79EAD-7BB9-4A2F-8E5E-15F7DEE2F81C}" type="pres">
      <dgm:prSet presAssocID="{138AD43E-0057-4ABA-B238-DC7CEBC3122E}" presName="Name37" presStyleLbl="parChTrans1D2" presStyleIdx="0" presStyleCnt="6"/>
      <dgm:spPr/>
    </dgm:pt>
    <dgm:pt modelId="{99120A4F-030E-4AE9-8BDB-2D22BF5F2F41}" type="pres">
      <dgm:prSet presAssocID="{3858D5D9-B368-4C40-ADA7-CDAB70C24AFC}" presName="hierRoot2" presStyleCnt="0">
        <dgm:presLayoutVars>
          <dgm:hierBranch val="init"/>
        </dgm:presLayoutVars>
      </dgm:prSet>
      <dgm:spPr/>
    </dgm:pt>
    <dgm:pt modelId="{CBE47376-8447-44F8-882E-3A0E0E5A5461}" type="pres">
      <dgm:prSet presAssocID="{3858D5D9-B368-4C40-ADA7-CDAB70C24AFC}" presName="rootComposite" presStyleCnt="0"/>
      <dgm:spPr/>
    </dgm:pt>
    <dgm:pt modelId="{D70FAC80-33A6-4077-8A25-5A6DD2102F3F}" type="pres">
      <dgm:prSet presAssocID="{3858D5D9-B368-4C40-ADA7-CDAB70C24AFC}" presName="rootText" presStyleLbl="node2" presStyleIdx="0" presStyleCnt="5">
        <dgm:presLayoutVars>
          <dgm:chPref val="3"/>
        </dgm:presLayoutVars>
      </dgm:prSet>
      <dgm:spPr/>
    </dgm:pt>
    <dgm:pt modelId="{8029648E-F402-4862-84A0-F5D092F3028E}" type="pres">
      <dgm:prSet presAssocID="{3858D5D9-B368-4C40-ADA7-CDAB70C24AFC}" presName="rootConnector" presStyleLbl="node2" presStyleIdx="0" presStyleCnt="5"/>
      <dgm:spPr/>
    </dgm:pt>
    <dgm:pt modelId="{8C63DDCB-66B4-4286-B719-76BE45C66178}" type="pres">
      <dgm:prSet presAssocID="{3858D5D9-B368-4C40-ADA7-CDAB70C24AFC}" presName="hierChild4" presStyleCnt="0"/>
      <dgm:spPr/>
    </dgm:pt>
    <dgm:pt modelId="{B81683F8-FE07-433B-91D9-1A155BC62327}" type="pres">
      <dgm:prSet presAssocID="{198765D3-07A2-4729-83E1-2A1438D2CC31}" presName="Name37" presStyleLbl="parChTrans1D3" presStyleIdx="0" presStyleCnt="16"/>
      <dgm:spPr/>
    </dgm:pt>
    <dgm:pt modelId="{7A013E7B-38B2-42D7-980B-4B9C5BDA497F}" type="pres">
      <dgm:prSet presAssocID="{21D0620C-3110-4087-923A-46D8E7576263}" presName="hierRoot2" presStyleCnt="0">
        <dgm:presLayoutVars>
          <dgm:hierBranch val="init"/>
        </dgm:presLayoutVars>
      </dgm:prSet>
      <dgm:spPr/>
    </dgm:pt>
    <dgm:pt modelId="{C5637903-F76A-4B27-A272-5CFCBC3B0AE4}" type="pres">
      <dgm:prSet presAssocID="{21D0620C-3110-4087-923A-46D8E7576263}" presName="rootComposite" presStyleCnt="0"/>
      <dgm:spPr/>
    </dgm:pt>
    <dgm:pt modelId="{57E57F7A-F026-4AAF-9D46-64DA11173DD6}" type="pres">
      <dgm:prSet presAssocID="{21D0620C-3110-4087-923A-46D8E7576263}" presName="rootText" presStyleLbl="node3" presStyleIdx="0" presStyleCnt="16">
        <dgm:presLayoutVars>
          <dgm:chPref val="3"/>
        </dgm:presLayoutVars>
      </dgm:prSet>
      <dgm:spPr/>
    </dgm:pt>
    <dgm:pt modelId="{6BA1F4FB-A408-4B35-8E50-51CC64874A3B}" type="pres">
      <dgm:prSet presAssocID="{21D0620C-3110-4087-923A-46D8E7576263}" presName="rootConnector" presStyleLbl="node3" presStyleIdx="0" presStyleCnt="16"/>
      <dgm:spPr/>
    </dgm:pt>
    <dgm:pt modelId="{F4C25757-FA98-417B-ACF7-A3ACFE3E78DF}" type="pres">
      <dgm:prSet presAssocID="{21D0620C-3110-4087-923A-46D8E7576263}" presName="hierChild4" presStyleCnt="0"/>
      <dgm:spPr/>
    </dgm:pt>
    <dgm:pt modelId="{007691B4-5933-45AE-BAC2-B8645982F0A9}" type="pres">
      <dgm:prSet presAssocID="{21D0620C-3110-4087-923A-46D8E7576263}" presName="hierChild5" presStyleCnt="0"/>
      <dgm:spPr/>
    </dgm:pt>
    <dgm:pt modelId="{A7E2643B-5E58-4886-8C17-DFDE2C4A511F}" type="pres">
      <dgm:prSet presAssocID="{2131CBB0-BE25-416C-A689-57A718DADAFB}" presName="Name37" presStyleLbl="parChTrans1D3" presStyleIdx="1" presStyleCnt="16"/>
      <dgm:spPr/>
    </dgm:pt>
    <dgm:pt modelId="{D15FA9A5-B584-49B9-B737-54967EB92D8E}" type="pres">
      <dgm:prSet presAssocID="{E0DEADAB-16A2-4436-8290-9E6DFFA64EAB}" presName="hierRoot2" presStyleCnt="0">
        <dgm:presLayoutVars>
          <dgm:hierBranch val="init"/>
        </dgm:presLayoutVars>
      </dgm:prSet>
      <dgm:spPr/>
    </dgm:pt>
    <dgm:pt modelId="{A4B730CA-EFCE-49FE-A229-2125A7AE0BA0}" type="pres">
      <dgm:prSet presAssocID="{E0DEADAB-16A2-4436-8290-9E6DFFA64EAB}" presName="rootComposite" presStyleCnt="0"/>
      <dgm:spPr/>
    </dgm:pt>
    <dgm:pt modelId="{2AD7DA10-3CC2-4D4E-A6A8-F5849F1142BD}" type="pres">
      <dgm:prSet presAssocID="{E0DEADAB-16A2-4436-8290-9E6DFFA64EAB}" presName="rootText" presStyleLbl="node3" presStyleIdx="1" presStyleCnt="16">
        <dgm:presLayoutVars>
          <dgm:chPref val="3"/>
        </dgm:presLayoutVars>
      </dgm:prSet>
      <dgm:spPr/>
    </dgm:pt>
    <dgm:pt modelId="{B44631C2-A826-4B1A-85AB-7847DA0D81C4}" type="pres">
      <dgm:prSet presAssocID="{E0DEADAB-16A2-4436-8290-9E6DFFA64EAB}" presName="rootConnector" presStyleLbl="node3" presStyleIdx="1" presStyleCnt="16"/>
      <dgm:spPr/>
    </dgm:pt>
    <dgm:pt modelId="{AF33BC26-05FF-4B4B-BB6C-2CD8B62248CA}" type="pres">
      <dgm:prSet presAssocID="{E0DEADAB-16A2-4436-8290-9E6DFFA64EAB}" presName="hierChild4" presStyleCnt="0"/>
      <dgm:spPr/>
    </dgm:pt>
    <dgm:pt modelId="{CE556618-C6FB-4F12-BEEA-B0EED1013291}" type="pres">
      <dgm:prSet presAssocID="{E0DEADAB-16A2-4436-8290-9E6DFFA64EAB}" presName="hierChild5" presStyleCnt="0"/>
      <dgm:spPr/>
    </dgm:pt>
    <dgm:pt modelId="{6ED292AE-9AD2-4C65-8031-9F6E9CA71B63}" type="pres">
      <dgm:prSet presAssocID="{93FBE237-FD5B-4F3E-B4A6-EA6BA9C8E3B3}" presName="Name37" presStyleLbl="parChTrans1D3" presStyleIdx="2" presStyleCnt="16"/>
      <dgm:spPr/>
    </dgm:pt>
    <dgm:pt modelId="{F93D5933-F940-4118-A963-CC5CDF95696B}" type="pres">
      <dgm:prSet presAssocID="{9A2073B4-0343-49BB-98F6-E03F2BB7EA6C}" presName="hierRoot2" presStyleCnt="0">
        <dgm:presLayoutVars>
          <dgm:hierBranch val="init"/>
        </dgm:presLayoutVars>
      </dgm:prSet>
      <dgm:spPr/>
    </dgm:pt>
    <dgm:pt modelId="{0A70E458-8797-4F53-AC29-F5C7684587C4}" type="pres">
      <dgm:prSet presAssocID="{9A2073B4-0343-49BB-98F6-E03F2BB7EA6C}" presName="rootComposite" presStyleCnt="0"/>
      <dgm:spPr/>
    </dgm:pt>
    <dgm:pt modelId="{9C938F0A-17B6-486C-9918-53FD7E2EBFD5}" type="pres">
      <dgm:prSet presAssocID="{9A2073B4-0343-49BB-98F6-E03F2BB7EA6C}" presName="rootText" presStyleLbl="node3" presStyleIdx="2" presStyleCnt="16">
        <dgm:presLayoutVars>
          <dgm:chPref val="3"/>
        </dgm:presLayoutVars>
      </dgm:prSet>
      <dgm:spPr/>
    </dgm:pt>
    <dgm:pt modelId="{7431D3B4-2D13-490F-82FB-CE9E4720AB72}" type="pres">
      <dgm:prSet presAssocID="{9A2073B4-0343-49BB-98F6-E03F2BB7EA6C}" presName="rootConnector" presStyleLbl="node3" presStyleIdx="2" presStyleCnt="16"/>
      <dgm:spPr/>
    </dgm:pt>
    <dgm:pt modelId="{364B0DA0-DC95-4861-A840-C7CC81518A56}" type="pres">
      <dgm:prSet presAssocID="{9A2073B4-0343-49BB-98F6-E03F2BB7EA6C}" presName="hierChild4" presStyleCnt="0"/>
      <dgm:spPr/>
    </dgm:pt>
    <dgm:pt modelId="{19517243-AE26-4922-BFFF-ECE63C9486C0}" type="pres">
      <dgm:prSet presAssocID="{9A2073B4-0343-49BB-98F6-E03F2BB7EA6C}" presName="hierChild5" presStyleCnt="0"/>
      <dgm:spPr/>
    </dgm:pt>
    <dgm:pt modelId="{8B5292F5-5F1C-427E-BF1A-0695F9C79E4B}" type="pres">
      <dgm:prSet presAssocID="{3858D5D9-B368-4C40-ADA7-CDAB70C24AFC}" presName="hierChild5" presStyleCnt="0"/>
      <dgm:spPr/>
    </dgm:pt>
    <dgm:pt modelId="{9B51D3AE-3F59-4ECA-8175-9AED895F1D43}" type="pres">
      <dgm:prSet presAssocID="{A9C34F63-06BA-40A0-B2FD-B70C18DC754B}" presName="Name37" presStyleLbl="parChTrans1D2" presStyleIdx="1" presStyleCnt="6"/>
      <dgm:spPr/>
    </dgm:pt>
    <dgm:pt modelId="{C4C2C230-9261-4DCF-83A6-CEA632DBF4CC}" type="pres">
      <dgm:prSet presAssocID="{4001DED7-CAA9-4514-BA03-748C39458DE5}" presName="hierRoot2" presStyleCnt="0">
        <dgm:presLayoutVars>
          <dgm:hierBranch val="init"/>
        </dgm:presLayoutVars>
      </dgm:prSet>
      <dgm:spPr/>
    </dgm:pt>
    <dgm:pt modelId="{AD50DDD6-1750-46E1-BAF0-9C4D34C7306D}" type="pres">
      <dgm:prSet presAssocID="{4001DED7-CAA9-4514-BA03-748C39458DE5}" presName="rootComposite" presStyleCnt="0"/>
      <dgm:spPr/>
    </dgm:pt>
    <dgm:pt modelId="{4AACEB42-308F-459C-955A-24E5BF3A9E62}" type="pres">
      <dgm:prSet presAssocID="{4001DED7-CAA9-4514-BA03-748C39458DE5}" presName="rootText" presStyleLbl="node2" presStyleIdx="1" presStyleCnt="5">
        <dgm:presLayoutVars>
          <dgm:chPref val="3"/>
        </dgm:presLayoutVars>
      </dgm:prSet>
      <dgm:spPr/>
    </dgm:pt>
    <dgm:pt modelId="{D75A58BE-2C78-497A-AC8A-1BC58E34D08D}" type="pres">
      <dgm:prSet presAssocID="{4001DED7-CAA9-4514-BA03-748C39458DE5}" presName="rootConnector" presStyleLbl="node2" presStyleIdx="1" presStyleCnt="5"/>
      <dgm:spPr/>
    </dgm:pt>
    <dgm:pt modelId="{75D87A8A-FA5F-49A6-BA5A-30AD5B886E4E}" type="pres">
      <dgm:prSet presAssocID="{4001DED7-CAA9-4514-BA03-748C39458DE5}" presName="hierChild4" presStyleCnt="0"/>
      <dgm:spPr/>
    </dgm:pt>
    <dgm:pt modelId="{34999F59-46E4-4D02-93A7-653263849643}" type="pres">
      <dgm:prSet presAssocID="{9B6A02D0-C180-4DFD-BC06-4BE4C3F070FC}" presName="Name37" presStyleLbl="parChTrans1D3" presStyleIdx="3" presStyleCnt="16"/>
      <dgm:spPr/>
    </dgm:pt>
    <dgm:pt modelId="{1EC81C2F-2F0A-43C0-B558-E57882F0F374}" type="pres">
      <dgm:prSet presAssocID="{E8E49012-3BFB-4E1A-B6FD-80C1B53A118C}" presName="hierRoot2" presStyleCnt="0">
        <dgm:presLayoutVars>
          <dgm:hierBranch val="init"/>
        </dgm:presLayoutVars>
      </dgm:prSet>
      <dgm:spPr/>
    </dgm:pt>
    <dgm:pt modelId="{10069F9A-3044-4557-BCA5-C03196CBB4DD}" type="pres">
      <dgm:prSet presAssocID="{E8E49012-3BFB-4E1A-B6FD-80C1B53A118C}" presName="rootComposite" presStyleCnt="0"/>
      <dgm:spPr/>
    </dgm:pt>
    <dgm:pt modelId="{D8CF3383-0945-4C8D-8A53-372F0B50E698}" type="pres">
      <dgm:prSet presAssocID="{E8E49012-3BFB-4E1A-B6FD-80C1B53A118C}" presName="rootText" presStyleLbl="node3" presStyleIdx="3" presStyleCnt="16">
        <dgm:presLayoutVars>
          <dgm:chPref val="3"/>
        </dgm:presLayoutVars>
      </dgm:prSet>
      <dgm:spPr/>
    </dgm:pt>
    <dgm:pt modelId="{808637AA-354C-4B43-A849-749AB348FB04}" type="pres">
      <dgm:prSet presAssocID="{E8E49012-3BFB-4E1A-B6FD-80C1B53A118C}" presName="rootConnector" presStyleLbl="node3" presStyleIdx="3" presStyleCnt="16"/>
      <dgm:spPr/>
    </dgm:pt>
    <dgm:pt modelId="{0FF12D72-BA90-4FFD-B73E-175D7EF15DE6}" type="pres">
      <dgm:prSet presAssocID="{E8E49012-3BFB-4E1A-B6FD-80C1B53A118C}" presName="hierChild4" presStyleCnt="0"/>
      <dgm:spPr/>
    </dgm:pt>
    <dgm:pt modelId="{271014B1-5FD8-4B57-A937-EA6AC2F4BC06}" type="pres">
      <dgm:prSet presAssocID="{E8E49012-3BFB-4E1A-B6FD-80C1B53A118C}" presName="hierChild5" presStyleCnt="0"/>
      <dgm:spPr/>
    </dgm:pt>
    <dgm:pt modelId="{A71D40DB-5B54-4F62-8ADD-EAB66632ADEE}" type="pres">
      <dgm:prSet presAssocID="{8988F6F6-F2D4-41D4-8365-E8D67DC61266}" presName="Name37" presStyleLbl="parChTrans1D3" presStyleIdx="4" presStyleCnt="16"/>
      <dgm:spPr/>
    </dgm:pt>
    <dgm:pt modelId="{A044EB56-EC84-4E07-8657-9C2697EBFB0B}" type="pres">
      <dgm:prSet presAssocID="{CF12D951-5004-4BD2-8FDF-A88F922F0F9A}" presName="hierRoot2" presStyleCnt="0">
        <dgm:presLayoutVars>
          <dgm:hierBranch val="init"/>
        </dgm:presLayoutVars>
      </dgm:prSet>
      <dgm:spPr/>
    </dgm:pt>
    <dgm:pt modelId="{A3A15930-56D2-42C2-9116-9F7268FAFA27}" type="pres">
      <dgm:prSet presAssocID="{CF12D951-5004-4BD2-8FDF-A88F922F0F9A}" presName="rootComposite" presStyleCnt="0"/>
      <dgm:spPr/>
    </dgm:pt>
    <dgm:pt modelId="{337053C6-D7B2-45F9-B451-538BEDF3D36B}" type="pres">
      <dgm:prSet presAssocID="{CF12D951-5004-4BD2-8FDF-A88F922F0F9A}" presName="rootText" presStyleLbl="node3" presStyleIdx="4" presStyleCnt="16">
        <dgm:presLayoutVars>
          <dgm:chPref val="3"/>
        </dgm:presLayoutVars>
      </dgm:prSet>
      <dgm:spPr/>
    </dgm:pt>
    <dgm:pt modelId="{F73B5359-3C6A-4427-A9D8-2F56BD63D69A}" type="pres">
      <dgm:prSet presAssocID="{CF12D951-5004-4BD2-8FDF-A88F922F0F9A}" presName="rootConnector" presStyleLbl="node3" presStyleIdx="4" presStyleCnt="16"/>
      <dgm:spPr/>
    </dgm:pt>
    <dgm:pt modelId="{C25EEF71-8E52-4760-99FB-98D2E765D94D}" type="pres">
      <dgm:prSet presAssocID="{CF12D951-5004-4BD2-8FDF-A88F922F0F9A}" presName="hierChild4" presStyleCnt="0"/>
      <dgm:spPr/>
    </dgm:pt>
    <dgm:pt modelId="{AFE4B9B4-BBEC-430E-9210-1649E0D0D3CB}" type="pres">
      <dgm:prSet presAssocID="{CF12D951-5004-4BD2-8FDF-A88F922F0F9A}" presName="hierChild5" presStyleCnt="0"/>
      <dgm:spPr/>
    </dgm:pt>
    <dgm:pt modelId="{CDCD0323-A13F-44A2-8770-703B1843D3A7}" type="pres">
      <dgm:prSet presAssocID="{C12A2C49-BFE6-47FC-A140-F492AC97C143}" presName="Name37" presStyleLbl="parChTrans1D3" presStyleIdx="5" presStyleCnt="16"/>
      <dgm:spPr/>
    </dgm:pt>
    <dgm:pt modelId="{FE3020D1-789E-4090-A356-7072FEA2B3CE}" type="pres">
      <dgm:prSet presAssocID="{BA79D967-B31D-4DA4-AB25-53F01210C5E6}" presName="hierRoot2" presStyleCnt="0">
        <dgm:presLayoutVars>
          <dgm:hierBranch val="init"/>
        </dgm:presLayoutVars>
      </dgm:prSet>
      <dgm:spPr/>
    </dgm:pt>
    <dgm:pt modelId="{C5F6740C-9263-41AB-8055-9A1680F0D9BE}" type="pres">
      <dgm:prSet presAssocID="{BA79D967-B31D-4DA4-AB25-53F01210C5E6}" presName="rootComposite" presStyleCnt="0"/>
      <dgm:spPr/>
    </dgm:pt>
    <dgm:pt modelId="{907791FD-DDF0-4C88-A9AB-B04483412C06}" type="pres">
      <dgm:prSet presAssocID="{BA79D967-B31D-4DA4-AB25-53F01210C5E6}" presName="rootText" presStyleLbl="node3" presStyleIdx="5" presStyleCnt="16">
        <dgm:presLayoutVars>
          <dgm:chPref val="3"/>
        </dgm:presLayoutVars>
      </dgm:prSet>
      <dgm:spPr/>
    </dgm:pt>
    <dgm:pt modelId="{0BC92007-C788-4AE9-B6ED-681853F3E6FA}" type="pres">
      <dgm:prSet presAssocID="{BA79D967-B31D-4DA4-AB25-53F01210C5E6}" presName="rootConnector" presStyleLbl="node3" presStyleIdx="5" presStyleCnt="16"/>
      <dgm:spPr/>
    </dgm:pt>
    <dgm:pt modelId="{E353E3C1-2D6F-4EE5-84FD-D73AC76C1F4F}" type="pres">
      <dgm:prSet presAssocID="{BA79D967-B31D-4DA4-AB25-53F01210C5E6}" presName="hierChild4" presStyleCnt="0"/>
      <dgm:spPr/>
    </dgm:pt>
    <dgm:pt modelId="{6CB2CFB7-3304-45B3-B77C-414FA58F24B4}" type="pres">
      <dgm:prSet presAssocID="{BA79D967-B31D-4DA4-AB25-53F01210C5E6}" presName="hierChild5" presStyleCnt="0"/>
      <dgm:spPr/>
    </dgm:pt>
    <dgm:pt modelId="{1A55D6CB-B661-4266-81CB-BE99C1D14A18}" type="pres">
      <dgm:prSet presAssocID="{F8BACFB4-E373-4DC8-B29E-A70934C2F918}" presName="Name37" presStyleLbl="parChTrans1D3" presStyleIdx="6" presStyleCnt="16"/>
      <dgm:spPr/>
    </dgm:pt>
    <dgm:pt modelId="{EBC5AF5F-1AFD-4D2E-8671-7CF997613A36}" type="pres">
      <dgm:prSet presAssocID="{1BC2440E-9766-4388-8ABC-BB686D13CF72}" presName="hierRoot2" presStyleCnt="0">
        <dgm:presLayoutVars>
          <dgm:hierBranch val="init"/>
        </dgm:presLayoutVars>
      </dgm:prSet>
      <dgm:spPr/>
    </dgm:pt>
    <dgm:pt modelId="{B6D3637F-6E00-4D52-BB7F-957BDAA7565A}" type="pres">
      <dgm:prSet presAssocID="{1BC2440E-9766-4388-8ABC-BB686D13CF72}" presName="rootComposite" presStyleCnt="0"/>
      <dgm:spPr/>
    </dgm:pt>
    <dgm:pt modelId="{7A699396-3724-46F8-93AC-2A9946D07DC1}" type="pres">
      <dgm:prSet presAssocID="{1BC2440E-9766-4388-8ABC-BB686D13CF72}" presName="rootText" presStyleLbl="node3" presStyleIdx="6" presStyleCnt="16">
        <dgm:presLayoutVars>
          <dgm:chPref val="3"/>
        </dgm:presLayoutVars>
      </dgm:prSet>
      <dgm:spPr/>
    </dgm:pt>
    <dgm:pt modelId="{C3DE9356-F1F3-4315-B860-908F9A9B8245}" type="pres">
      <dgm:prSet presAssocID="{1BC2440E-9766-4388-8ABC-BB686D13CF72}" presName="rootConnector" presStyleLbl="node3" presStyleIdx="6" presStyleCnt="16"/>
      <dgm:spPr/>
    </dgm:pt>
    <dgm:pt modelId="{0F6F2924-A56D-4FCB-8B41-22F7A1618395}" type="pres">
      <dgm:prSet presAssocID="{1BC2440E-9766-4388-8ABC-BB686D13CF72}" presName="hierChild4" presStyleCnt="0"/>
      <dgm:spPr/>
    </dgm:pt>
    <dgm:pt modelId="{3C0A5F5F-56C6-4E13-88B7-A57116D9A028}" type="pres">
      <dgm:prSet presAssocID="{1BC2440E-9766-4388-8ABC-BB686D13CF72}" presName="hierChild5" presStyleCnt="0"/>
      <dgm:spPr/>
    </dgm:pt>
    <dgm:pt modelId="{9AC59F51-8BDE-40CE-BEBB-8A1E51876581}" type="pres">
      <dgm:prSet presAssocID="{EE5E4E11-CFD5-4CE2-BFF2-1DAF10DBFB29}" presName="Name37" presStyleLbl="parChTrans1D3" presStyleIdx="7" presStyleCnt="16"/>
      <dgm:spPr/>
    </dgm:pt>
    <dgm:pt modelId="{9921E431-30FC-4801-9206-84895DBD9E89}" type="pres">
      <dgm:prSet presAssocID="{579A8E9A-E0FA-4414-AB0E-85FEEB2A7375}" presName="hierRoot2" presStyleCnt="0">
        <dgm:presLayoutVars>
          <dgm:hierBranch val="init"/>
        </dgm:presLayoutVars>
      </dgm:prSet>
      <dgm:spPr/>
    </dgm:pt>
    <dgm:pt modelId="{18575907-3CB6-4522-A536-E08F46EB2ADB}" type="pres">
      <dgm:prSet presAssocID="{579A8E9A-E0FA-4414-AB0E-85FEEB2A7375}" presName="rootComposite" presStyleCnt="0"/>
      <dgm:spPr/>
    </dgm:pt>
    <dgm:pt modelId="{E2C5AF36-40E0-4C6E-B0E9-93873AD34E0F}" type="pres">
      <dgm:prSet presAssocID="{579A8E9A-E0FA-4414-AB0E-85FEEB2A7375}" presName="rootText" presStyleLbl="node3" presStyleIdx="7" presStyleCnt="16">
        <dgm:presLayoutVars>
          <dgm:chPref val="3"/>
        </dgm:presLayoutVars>
      </dgm:prSet>
      <dgm:spPr/>
    </dgm:pt>
    <dgm:pt modelId="{15356939-5532-43FF-87A0-86D889346C8D}" type="pres">
      <dgm:prSet presAssocID="{579A8E9A-E0FA-4414-AB0E-85FEEB2A7375}" presName="rootConnector" presStyleLbl="node3" presStyleIdx="7" presStyleCnt="16"/>
      <dgm:spPr/>
    </dgm:pt>
    <dgm:pt modelId="{82FF8C62-585E-4D60-AA17-0C6DECF4E911}" type="pres">
      <dgm:prSet presAssocID="{579A8E9A-E0FA-4414-AB0E-85FEEB2A7375}" presName="hierChild4" presStyleCnt="0"/>
      <dgm:spPr/>
    </dgm:pt>
    <dgm:pt modelId="{88254998-3460-4EDD-889B-435EEFCFA055}" type="pres">
      <dgm:prSet presAssocID="{579A8E9A-E0FA-4414-AB0E-85FEEB2A7375}" presName="hierChild5" presStyleCnt="0"/>
      <dgm:spPr/>
    </dgm:pt>
    <dgm:pt modelId="{883422BB-0A94-40CE-9E10-B3060B0B7888}" type="pres">
      <dgm:prSet presAssocID="{4001DED7-CAA9-4514-BA03-748C39458DE5}" presName="hierChild5" presStyleCnt="0"/>
      <dgm:spPr/>
    </dgm:pt>
    <dgm:pt modelId="{3EA47A45-2456-425B-989C-BB39A48B6D28}" type="pres">
      <dgm:prSet presAssocID="{7AB20C17-7B10-41C3-9F9D-173470D4EEE2}" presName="Name37" presStyleLbl="parChTrans1D2" presStyleIdx="2" presStyleCnt="6"/>
      <dgm:spPr/>
    </dgm:pt>
    <dgm:pt modelId="{255FC025-EF85-4811-8348-A95FB44601AE}" type="pres">
      <dgm:prSet presAssocID="{914D0B9F-FA52-4B72-868A-FBC103526FEB}" presName="hierRoot2" presStyleCnt="0">
        <dgm:presLayoutVars>
          <dgm:hierBranch val="init"/>
        </dgm:presLayoutVars>
      </dgm:prSet>
      <dgm:spPr/>
    </dgm:pt>
    <dgm:pt modelId="{8844B879-150C-44D4-B031-ACCF403B3B9D}" type="pres">
      <dgm:prSet presAssocID="{914D0B9F-FA52-4B72-868A-FBC103526FEB}" presName="rootComposite" presStyleCnt="0"/>
      <dgm:spPr/>
    </dgm:pt>
    <dgm:pt modelId="{6CA530BF-8391-46E5-8CAC-230C7C30EB5A}" type="pres">
      <dgm:prSet presAssocID="{914D0B9F-FA52-4B72-868A-FBC103526FEB}" presName="rootText" presStyleLbl="node2" presStyleIdx="2" presStyleCnt="5">
        <dgm:presLayoutVars>
          <dgm:chPref val="3"/>
        </dgm:presLayoutVars>
      </dgm:prSet>
      <dgm:spPr/>
    </dgm:pt>
    <dgm:pt modelId="{A8EA6D1E-391F-4434-9888-5A00B5F81FE6}" type="pres">
      <dgm:prSet presAssocID="{914D0B9F-FA52-4B72-868A-FBC103526FEB}" presName="rootConnector" presStyleLbl="node2" presStyleIdx="2" presStyleCnt="5"/>
      <dgm:spPr/>
    </dgm:pt>
    <dgm:pt modelId="{63CC0DFB-9B9A-4C8C-8E1D-19FD6B088668}" type="pres">
      <dgm:prSet presAssocID="{914D0B9F-FA52-4B72-868A-FBC103526FEB}" presName="hierChild4" presStyleCnt="0"/>
      <dgm:spPr/>
    </dgm:pt>
    <dgm:pt modelId="{A9989B00-CF2A-45AE-9EA2-00B1ABBE69D4}" type="pres">
      <dgm:prSet presAssocID="{26D77EF0-471E-49ED-9272-83A30D8CDB1F}" presName="Name37" presStyleLbl="parChTrans1D3" presStyleIdx="8" presStyleCnt="16"/>
      <dgm:spPr/>
    </dgm:pt>
    <dgm:pt modelId="{2482205E-0303-4917-B260-7588D8DF0412}" type="pres">
      <dgm:prSet presAssocID="{2099657F-5E95-4A9A-8397-C719E7118C6D}" presName="hierRoot2" presStyleCnt="0">
        <dgm:presLayoutVars>
          <dgm:hierBranch val="init"/>
        </dgm:presLayoutVars>
      </dgm:prSet>
      <dgm:spPr/>
    </dgm:pt>
    <dgm:pt modelId="{101F418E-1599-4B3E-8201-2B9E542D8A3D}" type="pres">
      <dgm:prSet presAssocID="{2099657F-5E95-4A9A-8397-C719E7118C6D}" presName="rootComposite" presStyleCnt="0"/>
      <dgm:spPr/>
    </dgm:pt>
    <dgm:pt modelId="{78C07248-AB9B-48DB-8803-4B1E7817EAEA}" type="pres">
      <dgm:prSet presAssocID="{2099657F-5E95-4A9A-8397-C719E7118C6D}" presName="rootText" presStyleLbl="node3" presStyleIdx="8" presStyleCnt="16">
        <dgm:presLayoutVars>
          <dgm:chPref val="3"/>
        </dgm:presLayoutVars>
      </dgm:prSet>
      <dgm:spPr/>
    </dgm:pt>
    <dgm:pt modelId="{F7E08926-5F6C-4BC6-A271-A5B5F58E48CC}" type="pres">
      <dgm:prSet presAssocID="{2099657F-5E95-4A9A-8397-C719E7118C6D}" presName="rootConnector" presStyleLbl="node3" presStyleIdx="8" presStyleCnt="16"/>
      <dgm:spPr/>
    </dgm:pt>
    <dgm:pt modelId="{A0977B9F-AFEB-451B-B703-8656391B2245}" type="pres">
      <dgm:prSet presAssocID="{2099657F-5E95-4A9A-8397-C719E7118C6D}" presName="hierChild4" presStyleCnt="0"/>
      <dgm:spPr/>
    </dgm:pt>
    <dgm:pt modelId="{8AC3310C-518B-44ED-AD6C-640ADDEB4258}" type="pres">
      <dgm:prSet presAssocID="{2099657F-5E95-4A9A-8397-C719E7118C6D}" presName="hierChild5" presStyleCnt="0"/>
      <dgm:spPr/>
    </dgm:pt>
    <dgm:pt modelId="{C51765FE-39DB-47DD-A78E-BFDF2EF637BA}" type="pres">
      <dgm:prSet presAssocID="{A9A4E0F6-A4E0-44C2-A003-96761793C542}" presName="Name37" presStyleLbl="parChTrans1D3" presStyleIdx="9" presStyleCnt="16"/>
      <dgm:spPr/>
    </dgm:pt>
    <dgm:pt modelId="{D0BE1568-C08E-4E30-A47E-A90E414D1882}" type="pres">
      <dgm:prSet presAssocID="{E8B88821-919E-4E19-B852-E9A2D494256A}" presName="hierRoot2" presStyleCnt="0">
        <dgm:presLayoutVars>
          <dgm:hierBranch val="init"/>
        </dgm:presLayoutVars>
      </dgm:prSet>
      <dgm:spPr/>
    </dgm:pt>
    <dgm:pt modelId="{B715F66F-734F-4A4E-B74A-603BDFB5639A}" type="pres">
      <dgm:prSet presAssocID="{E8B88821-919E-4E19-B852-E9A2D494256A}" presName="rootComposite" presStyleCnt="0"/>
      <dgm:spPr/>
    </dgm:pt>
    <dgm:pt modelId="{5A4415E7-AA3A-4700-98B4-3226E52C9239}" type="pres">
      <dgm:prSet presAssocID="{E8B88821-919E-4E19-B852-E9A2D494256A}" presName="rootText" presStyleLbl="node3" presStyleIdx="9" presStyleCnt="16">
        <dgm:presLayoutVars>
          <dgm:chPref val="3"/>
        </dgm:presLayoutVars>
      </dgm:prSet>
      <dgm:spPr/>
    </dgm:pt>
    <dgm:pt modelId="{0B0728BC-0808-4DD0-A469-320641D6CB14}" type="pres">
      <dgm:prSet presAssocID="{E8B88821-919E-4E19-B852-E9A2D494256A}" presName="rootConnector" presStyleLbl="node3" presStyleIdx="9" presStyleCnt="16"/>
      <dgm:spPr/>
    </dgm:pt>
    <dgm:pt modelId="{1880C6E0-218B-4A93-9FB5-024AC183EEAF}" type="pres">
      <dgm:prSet presAssocID="{E8B88821-919E-4E19-B852-E9A2D494256A}" presName="hierChild4" presStyleCnt="0"/>
      <dgm:spPr/>
    </dgm:pt>
    <dgm:pt modelId="{6CE88737-0127-41F8-BEBF-91BFBAEBE0F7}" type="pres">
      <dgm:prSet presAssocID="{E8B88821-919E-4E19-B852-E9A2D494256A}" presName="hierChild5" presStyleCnt="0"/>
      <dgm:spPr/>
    </dgm:pt>
    <dgm:pt modelId="{2022E0B4-F198-451F-A780-0BFB15F87D82}" type="pres">
      <dgm:prSet presAssocID="{914D0B9F-FA52-4B72-868A-FBC103526FEB}" presName="hierChild5" presStyleCnt="0"/>
      <dgm:spPr/>
    </dgm:pt>
    <dgm:pt modelId="{FF7F1484-C8B0-456A-A8CB-A757D34C4799}" type="pres">
      <dgm:prSet presAssocID="{A4827805-4A57-4FDE-9BDE-F57C128F6F1F}" presName="Name37" presStyleLbl="parChTrans1D2" presStyleIdx="3" presStyleCnt="6"/>
      <dgm:spPr/>
    </dgm:pt>
    <dgm:pt modelId="{1EB79E1F-7CC0-464B-AEEB-9A02CD4E39D0}" type="pres">
      <dgm:prSet presAssocID="{69ACC0EF-7A00-4141-9919-3D6766D263B4}" presName="hierRoot2" presStyleCnt="0">
        <dgm:presLayoutVars>
          <dgm:hierBranch val="init"/>
        </dgm:presLayoutVars>
      </dgm:prSet>
      <dgm:spPr/>
    </dgm:pt>
    <dgm:pt modelId="{D8E039BB-6C5D-4F3D-AABB-7D41F57D8951}" type="pres">
      <dgm:prSet presAssocID="{69ACC0EF-7A00-4141-9919-3D6766D263B4}" presName="rootComposite" presStyleCnt="0"/>
      <dgm:spPr/>
    </dgm:pt>
    <dgm:pt modelId="{5157D9FE-AB47-4C7F-B45E-54A97DF16FD2}" type="pres">
      <dgm:prSet presAssocID="{69ACC0EF-7A00-4141-9919-3D6766D263B4}" presName="rootText" presStyleLbl="node2" presStyleIdx="3" presStyleCnt="5">
        <dgm:presLayoutVars>
          <dgm:chPref val="3"/>
        </dgm:presLayoutVars>
      </dgm:prSet>
      <dgm:spPr/>
    </dgm:pt>
    <dgm:pt modelId="{786F4893-611B-4A33-BEF7-234446F997CC}" type="pres">
      <dgm:prSet presAssocID="{69ACC0EF-7A00-4141-9919-3D6766D263B4}" presName="rootConnector" presStyleLbl="node2" presStyleIdx="3" presStyleCnt="5"/>
      <dgm:spPr/>
    </dgm:pt>
    <dgm:pt modelId="{5F6038EF-4B50-48DC-B63B-1C15071117E0}" type="pres">
      <dgm:prSet presAssocID="{69ACC0EF-7A00-4141-9919-3D6766D263B4}" presName="hierChild4" presStyleCnt="0"/>
      <dgm:spPr/>
    </dgm:pt>
    <dgm:pt modelId="{07863B94-0448-4A95-AA59-386993FAA2CA}" type="pres">
      <dgm:prSet presAssocID="{920EC4D0-8F8E-4C55-9EC6-E71EA41AF13E}" presName="Name37" presStyleLbl="parChTrans1D3" presStyleIdx="10" presStyleCnt="16"/>
      <dgm:spPr/>
    </dgm:pt>
    <dgm:pt modelId="{9B259D5B-D284-4605-8046-500EAF3C653E}" type="pres">
      <dgm:prSet presAssocID="{0D924222-92DC-401D-B128-E49772CD5C01}" presName="hierRoot2" presStyleCnt="0">
        <dgm:presLayoutVars>
          <dgm:hierBranch val="init"/>
        </dgm:presLayoutVars>
      </dgm:prSet>
      <dgm:spPr/>
    </dgm:pt>
    <dgm:pt modelId="{55FD9E39-9000-487B-9577-B6CEAD079891}" type="pres">
      <dgm:prSet presAssocID="{0D924222-92DC-401D-B128-E49772CD5C01}" presName="rootComposite" presStyleCnt="0"/>
      <dgm:spPr/>
    </dgm:pt>
    <dgm:pt modelId="{0B3720BE-5DC6-44D9-9CE6-755AFDE6ED20}" type="pres">
      <dgm:prSet presAssocID="{0D924222-92DC-401D-B128-E49772CD5C01}" presName="rootText" presStyleLbl="node3" presStyleIdx="10" presStyleCnt="16">
        <dgm:presLayoutVars>
          <dgm:chPref val="3"/>
        </dgm:presLayoutVars>
      </dgm:prSet>
      <dgm:spPr/>
    </dgm:pt>
    <dgm:pt modelId="{1FF84DE4-059D-4AE4-9BC2-91E4FE77B111}" type="pres">
      <dgm:prSet presAssocID="{0D924222-92DC-401D-B128-E49772CD5C01}" presName="rootConnector" presStyleLbl="node3" presStyleIdx="10" presStyleCnt="16"/>
      <dgm:spPr/>
    </dgm:pt>
    <dgm:pt modelId="{F5917377-0AEB-4E81-BDFB-C0B4C1DE9378}" type="pres">
      <dgm:prSet presAssocID="{0D924222-92DC-401D-B128-E49772CD5C01}" presName="hierChild4" presStyleCnt="0"/>
      <dgm:spPr/>
    </dgm:pt>
    <dgm:pt modelId="{F1D297C5-EA7E-4EA1-9BAB-3BC2D650BD1D}" type="pres">
      <dgm:prSet presAssocID="{0D924222-92DC-401D-B128-E49772CD5C01}" presName="hierChild5" presStyleCnt="0"/>
      <dgm:spPr/>
    </dgm:pt>
    <dgm:pt modelId="{1102DDBF-E2DB-472F-96A1-CB3462977B0D}" type="pres">
      <dgm:prSet presAssocID="{27C11121-FCCA-4B10-A793-21F6883A2B3E}" presName="Name37" presStyleLbl="parChTrans1D3" presStyleIdx="11" presStyleCnt="16"/>
      <dgm:spPr/>
    </dgm:pt>
    <dgm:pt modelId="{36A5569B-3EA8-4F68-824F-6B3158F9A4F3}" type="pres">
      <dgm:prSet presAssocID="{FABA4A36-4677-4E48-AFEE-9C5BA105FA23}" presName="hierRoot2" presStyleCnt="0">
        <dgm:presLayoutVars>
          <dgm:hierBranch val="init"/>
        </dgm:presLayoutVars>
      </dgm:prSet>
      <dgm:spPr/>
    </dgm:pt>
    <dgm:pt modelId="{23457ABA-1287-4FB7-84C9-4017CD179B0C}" type="pres">
      <dgm:prSet presAssocID="{FABA4A36-4677-4E48-AFEE-9C5BA105FA23}" presName="rootComposite" presStyleCnt="0"/>
      <dgm:spPr/>
    </dgm:pt>
    <dgm:pt modelId="{03F23493-885A-4227-8053-3F9491645E6B}" type="pres">
      <dgm:prSet presAssocID="{FABA4A36-4677-4E48-AFEE-9C5BA105FA23}" presName="rootText" presStyleLbl="node3" presStyleIdx="11" presStyleCnt="16">
        <dgm:presLayoutVars>
          <dgm:chPref val="3"/>
        </dgm:presLayoutVars>
      </dgm:prSet>
      <dgm:spPr/>
    </dgm:pt>
    <dgm:pt modelId="{2110068C-4F27-447A-8E62-A5A18518D8AC}" type="pres">
      <dgm:prSet presAssocID="{FABA4A36-4677-4E48-AFEE-9C5BA105FA23}" presName="rootConnector" presStyleLbl="node3" presStyleIdx="11" presStyleCnt="16"/>
      <dgm:spPr/>
    </dgm:pt>
    <dgm:pt modelId="{F76CC958-15A9-44F1-A1D1-4556E2236775}" type="pres">
      <dgm:prSet presAssocID="{FABA4A36-4677-4E48-AFEE-9C5BA105FA23}" presName="hierChild4" presStyleCnt="0"/>
      <dgm:spPr/>
    </dgm:pt>
    <dgm:pt modelId="{4CC8F878-D97D-468B-99A9-064898822885}" type="pres">
      <dgm:prSet presAssocID="{FABA4A36-4677-4E48-AFEE-9C5BA105FA23}" presName="hierChild5" presStyleCnt="0"/>
      <dgm:spPr/>
    </dgm:pt>
    <dgm:pt modelId="{4853C6CE-EBC5-4CC9-9A74-80111B239CDE}" type="pres">
      <dgm:prSet presAssocID="{E2748FE1-99E4-46E4-809B-BCD50BB0B3AA}" presName="Name37" presStyleLbl="parChTrans1D3" presStyleIdx="12" presStyleCnt="16"/>
      <dgm:spPr/>
    </dgm:pt>
    <dgm:pt modelId="{240EDA3D-6619-493F-98C3-71D4C48450A0}" type="pres">
      <dgm:prSet presAssocID="{4BE77738-F0C4-4728-BC02-C374BF908180}" presName="hierRoot2" presStyleCnt="0">
        <dgm:presLayoutVars>
          <dgm:hierBranch val="init"/>
        </dgm:presLayoutVars>
      </dgm:prSet>
      <dgm:spPr/>
    </dgm:pt>
    <dgm:pt modelId="{C38537C1-A860-4C14-98B8-9ED6D45CCC84}" type="pres">
      <dgm:prSet presAssocID="{4BE77738-F0C4-4728-BC02-C374BF908180}" presName="rootComposite" presStyleCnt="0"/>
      <dgm:spPr/>
    </dgm:pt>
    <dgm:pt modelId="{418B93E7-947A-4B66-848B-B2855C78A5DD}" type="pres">
      <dgm:prSet presAssocID="{4BE77738-F0C4-4728-BC02-C374BF908180}" presName="rootText" presStyleLbl="node3" presStyleIdx="12" presStyleCnt="16">
        <dgm:presLayoutVars>
          <dgm:chPref val="3"/>
        </dgm:presLayoutVars>
      </dgm:prSet>
      <dgm:spPr/>
    </dgm:pt>
    <dgm:pt modelId="{1C0338F6-C870-4061-A70F-1DC7C0A52FF1}" type="pres">
      <dgm:prSet presAssocID="{4BE77738-F0C4-4728-BC02-C374BF908180}" presName="rootConnector" presStyleLbl="node3" presStyleIdx="12" presStyleCnt="16"/>
      <dgm:spPr/>
    </dgm:pt>
    <dgm:pt modelId="{DC8629CA-5F2C-4773-A391-E4CD1E693732}" type="pres">
      <dgm:prSet presAssocID="{4BE77738-F0C4-4728-BC02-C374BF908180}" presName="hierChild4" presStyleCnt="0"/>
      <dgm:spPr/>
    </dgm:pt>
    <dgm:pt modelId="{A0E0FA7A-3FB4-459A-A74B-EF2F14EAE4B7}" type="pres">
      <dgm:prSet presAssocID="{4BE77738-F0C4-4728-BC02-C374BF908180}" presName="hierChild5" presStyleCnt="0"/>
      <dgm:spPr/>
    </dgm:pt>
    <dgm:pt modelId="{EF01AA01-2187-414E-B97C-CC73DD7684C6}" type="pres">
      <dgm:prSet presAssocID="{69ACC0EF-7A00-4141-9919-3D6766D263B4}" presName="hierChild5" presStyleCnt="0"/>
      <dgm:spPr/>
    </dgm:pt>
    <dgm:pt modelId="{42362AE1-D394-4613-88DE-04C81CB1871D}" type="pres">
      <dgm:prSet presAssocID="{5DB4E331-2ED6-4C84-A9D4-547FE7241457}" presName="Name37" presStyleLbl="parChTrans1D2" presStyleIdx="4" presStyleCnt="6"/>
      <dgm:spPr/>
    </dgm:pt>
    <dgm:pt modelId="{428FFBA4-071F-491A-83A5-ABB8DE15C265}" type="pres">
      <dgm:prSet presAssocID="{96621690-AC90-45D7-B8D8-9D7BBC5CF575}" presName="hierRoot2" presStyleCnt="0">
        <dgm:presLayoutVars>
          <dgm:hierBranch val="init"/>
        </dgm:presLayoutVars>
      </dgm:prSet>
      <dgm:spPr/>
    </dgm:pt>
    <dgm:pt modelId="{40E89A69-C9DB-4AA4-9C8B-C9D70DC62DC7}" type="pres">
      <dgm:prSet presAssocID="{96621690-AC90-45D7-B8D8-9D7BBC5CF575}" presName="rootComposite" presStyleCnt="0"/>
      <dgm:spPr/>
    </dgm:pt>
    <dgm:pt modelId="{330B5140-4065-43C8-90B9-E5ED65779281}" type="pres">
      <dgm:prSet presAssocID="{96621690-AC90-45D7-B8D8-9D7BBC5CF575}" presName="rootText" presStyleLbl="node2" presStyleIdx="4" presStyleCnt="5">
        <dgm:presLayoutVars>
          <dgm:chPref val="3"/>
        </dgm:presLayoutVars>
      </dgm:prSet>
      <dgm:spPr/>
    </dgm:pt>
    <dgm:pt modelId="{ABC2C048-1A94-4CD5-AEE4-891E0476F48A}" type="pres">
      <dgm:prSet presAssocID="{96621690-AC90-45D7-B8D8-9D7BBC5CF575}" presName="rootConnector" presStyleLbl="node2" presStyleIdx="4" presStyleCnt="5"/>
      <dgm:spPr/>
    </dgm:pt>
    <dgm:pt modelId="{FE781D3F-C240-4A52-B5F7-F8F958AD91D1}" type="pres">
      <dgm:prSet presAssocID="{96621690-AC90-45D7-B8D8-9D7BBC5CF575}" presName="hierChild4" presStyleCnt="0"/>
      <dgm:spPr/>
    </dgm:pt>
    <dgm:pt modelId="{CABAE170-59EB-4FD0-A0A1-757F7BF96306}" type="pres">
      <dgm:prSet presAssocID="{F4B91CD8-13B8-4953-84E0-36CD5E7619DE}" presName="Name37" presStyleLbl="parChTrans1D3" presStyleIdx="13" presStyleCnt="16"/>
      <dgm:spPr/>
    </dgm:pt>
    <dgm:pt modelId="{4A0705EB-017B-4E9E-B36B-F6A8F31C6448}" type="pres">
      <dgm:prSet presAssocID="{080D6B79-C0CD-4692-8742-7051CD29D298}" presName="hierRoot2" presStyleCnt="0">
        <dgm:presLayoutVars>
          <dgm:hierBranch val="init"/>
        </dgm:presLayoutVars>
      </dgm:prSet>
      <dgm:spPr/>
    </dgm:pt>
    <dgm:pt modelId="{941600DB-15F0-4B41-85E0-B01D9829DC38}" type="pres">
      <dgm:prSet presAssocID="{080D6B79-C0CD-4692-8742-7051CD29D298}" presName="rootComposite" presStyleCnt="0"/>
      <dgm:spPr/>
    </dgm:pt>
    <dgm:pt modelId="{D4407082-0038-4350-BFE0-F19BE401EDC4}" type="pres">
      <dgm:prSet presAssocID="{080D6B79-C0CD-4692-8742-7051CD29D298}" presName="rootText" presStyleLbl="node3" presStyleIdx="13" presStyleCnt="16">
        <dgm:presLayoutVars>
          <dgm:chPref val="3"/>
        </dgm:presLayoutVars>
      </dgm:prSet>
      <dgm:spPr/>
    </dgm:pt>
    <dgm:pt modelId="{42388A88-D003-4106-9A1A-AB5677D38F2B}" type="pres">
      <dgm:prSet presAssocID="{080D6B79-C0CD-4692-8742-7051CD29D298}" presName="rootConnector" presStyleLbl="node3" presStyleIdx="13" presStyleCnt="16"/>
      <dgm:spPr/>
    </dgm:pt>
    <dgm:pt modelId="{1B1855C8-4CDE-46A1-9823-AC94F575E375}" type="pres">
      <dgm:prSet presAssocID="{080D6B79-C0CD-4692-8742-7051CD29D298}" presName="hierChild4" presStyleCnt="0"/>
      <dgm:spPr/>
    </dgm:pt>
    <dgm:pt modelId="{59D5245F-97B2-4B95-99D7-7550B4B1FAB4}" type="pres">
      <dgm:prSet presAssocID="{080D6B79-C0CD-4692-8742-7051CD29D298}" presName="hierChild5" presStyleCnt="0"/>
      <dgm:spPr/>
    </dgm:pt>
    <dgm:pt modelId="{44D5FE28-B138-41D2-92FC-951FEFB5E8C1}" type="pres">
      <dgm:prSet presAssocID="{34ABBE5D-E740-4B41-ADFC-E4F8BF4AA02A}" presName="Name37" presStyleLbl="parChTrans1D3" presStyleIdx="14" presStyleCnt="16"/>
      <dgm:spPr/>
    </dgm:pt>
    <dgm:pt modelId="{580F780B-91AB-422B-AAE4-338BD97C54D1}" type="pres">
      <dgm:prSet presAssocID="{A52DAE1E-DB93-444B-9F78-DE5A3B7C0C3B}" presName="hierRoot2" presStyleCnt="0">
        <dgm:presLayoutVars>
          <dgm:hierBranch val="init"/>
        </dgm:presLayoutVars>
      </dgm:prSet>
      <dgm:spPr/>
    </dgm:pt>
    <dgm:pt modelId="{A1E8B492-247D-431A-8101-DF4026BC0730}" type="pres">
      <dgm:prSet presAssocID="{A52DAE1E-DB93-444B-9F78-DE5A3B7C0C3B}" presName="rootComposite" presStyleCnt="0"/>
      <dgm:spPr/>
    </dgm:pt>
    <dgm:pt modelId="{F04A2C13-CAB0-46C4-BE62-E953EAF7F3D8}" type="pres">
      <dgm:prSet presAssocID="{A52DAE1E-DB93-444B-9F78-DE5A3B7C0C3B}" presName="rootText" presStyleLbl="node3" presStyleIdx="14" presStyleCnt="16">
        <dgm:presLayoutVars>
          <dgm:chPref val="3"/>
        </dgm:presLayoutVars>
      </dgm:prSet>
      <dgm:spPr/>
    </dgm:pt>
    <dgm:pt modelId="{AA725CB3-9FEA-43D4-A106-C3CD0CEB87D7}" type="pres">
      <dgm:prSet presAssocID="{A52DAE1E-DB93-444B-9F78-DE5A3B7C0C3B}" presName="rootConnector" presStyleLbl="node3" presStyleIdx="14" presStyleCnt="16"/>
      <dgm:spPr/>
    </dgm:pt>
    <dgm:pt modelId="{164E0D25-CE1B-4ED1-AD66-3FA52E04FA48}" type="pres">
      <dgm:prSet presAssocID="{A52DAE1E-DB93-444B-9F78-DE5A3B7C0C3B}" presName="hierChild4" presStyleCnt="0"/>
      <dgm:spPr/>
    </dgm:pt>
    <dgm:pt modelId="{952C0BD3-517D-443D-9C8A-AD12D8C4590B}" type="pres">
      <dgm:prSet presAssocID="{A52DAE1E-DB93-444B-9F78-DE5A3B7C0C3B}" presName="hierChild5" presStyleCnt="0"/>
      <dgm:spPr/>
    </dgm:pt>
    <dgm:pt modelId="{6C4FE9ED-CA7C-49EC-AE94-F15FC89D6285}" type="pres">
      <dgm:prSet presAssocID="{F7EAAE25-ADD7-478D-8439-528F616D4E6E}" presName="Name37" presStyleLbl="parChTrans1D3" presStyleIdx="15" presStyleCnt="16"/>
      <dgm:spPr/>
    </dgm:pt>
    <dgm:pt modelId="{51F57E28-24E5-48CC-8D56-836580297F13}" type="pres">
      <dgm:prSet presAssocID="{85949BA2-E954-4DAC-BA19-D388AB169F2E}" presName="hierRoot2" presStyleCnt="0">
        <dgm:presLayoutVars>
          <dgm:hierBranch val="init"/>
        </dgm:presLayoutVars>
      </dgm:prSet>
      <dgm:spPr/>
    </dgm:pt>
    <dgm:pt modelId="{62F9F64A-EC4D-47DD-8DA1-2297051E0C6E}" type="pres">
      <dgm:prSet presAssocID="{85949BA2-E954-4DAC-BA19-D388AB169F2E}" presName="rootComposite" presStyleCnt="0"/>
      <dgm:spPr/>
    </dgm:pt>
    <dgm:pt modelId="{3A87781E-F711-473A-9384-F0AC9EEE3A10}" type="pres">
      <dgm:prSet presAssocID="{85949BA2-E954-4DAC-BA19-D388AB169F2E}" presName="rootText" presStyleLbl="node3" presStyleIdx="15" presStyleCnt="16">
        <dgm:presLayoutVars>
          <dgm:chPref val="3"/>
        </dgm:presLayoutVars>
      </dgm:prSet>
      <dgm:spPr/>
    </dgm:pt>
    <dgm:pt modelId="{728C1946-1E58-4133-A886-C2ABC77470A5}" type="pres">
      <dgm:prSet presAssocID="{85949BA2-E954-4DAC-BA19-D388AB169F2E}" presName="rootConnector" presStyleLbl="node3" presStyleIdx="15" presStyleCnt="16"/>
      <dgm:spPr/>
    </dgm:pt>
    <dgm:pt modelId="{93C876CF-F482-4B28-A9D4-2729F2147576}" type="pres">
      <dgm:prSet presAssocID="{85949BA2-E954-4DAC-BA19-D388AB169F2E}" presName="hierChild4" presStyleCnt="0"/>
      <dgm:spPr/>
    </dgm:pt>
    <dgm:pt modelId="{2834F272-876A-41FD-A567-81AEA510B183}" type="pres">
      <dgm:prSet presAssocID="{85949BA2-E954-4DAC-BA19-D388AB169F2E}" presName="hierChild5" presStyleCnt="0"/>
      <dgm:spPr/>
    </dgm:pt>
    <dgm:pt modelId="{741061DD-B9DC-4CE0-BF35-134DEAC1E70F}" type="pres">
      <dgm:prSet presAssocID="{96621690-AC90-45D7-B8D8-9D7BBC5CF575}" presName="hierChild5" presStyleCnt="0"/>
      <dgm:spPr/>
    </dgm:pt>
    <dgm:pt modelId="{36DCB647-B017-48A9-8071-7FDD5212617D}" type="pres">
      <dgm:prSet presAssocID="{B69A64DB-1714-436F-90C8-41D514202708}" presName="hierChild3" presStyleCnt="0"/>
      <dgm:spPr/>
    </dgm:pt>
    <dgm:pt modelId="{F7ABADF1-2493-454A-A9AE-1E2DA8143D4B}" type="pres">
      <dgm:prSet presAssocID="{DAFAB1A0-1F64-41C9-90BE-569B207832E5}" presName="Name111" presStyleLbl="parChTrans1D2" presStyleIdx="5" presStyleCnt="6"/>
      <dgm:spPr/>
    </dgm:pt>
    <dgm:pt modelId="{E9A75F93-4ABB-4670-9A3A-2A4AF28A7688}" type="pres">
      <dgm:prSet presAssocID="{29CC732A-4939-422F-B7D0-2B51D7C895AB}" presName="hierRoot3" presStyleCnt="0">
        <dgm:presLayoutVars>
          <dgm:hierBranch val="init"/>
        </dgm:presLayoutVars>
      </dgm:prSet>
      <dgm:spPr/>
    </dgm:pt>
    <dgm:pt modelId="{D141B6B8-2695-470B-9755-8D07FA1195D0}" type="pres">
      <dgm:prSet presAssocID="{29CC732A-4939-422F-B7D0-2B51D7C895AB}" presName="rootComposite3" presStyleCnt="0"/>
      <dgm:spPr/>
    </dgm:pt>
    <dgm:pt modelId="{3AEF2D66-BCA0-46CC-BC2E-6B2FE505A523}" type="pres">
      <dgm:prSet presAssocID="{29CC732A-4939-422F-B7D0-2B51D7C895AB}" presName="rootText3" presStyleLbl="asst1" presStyleIdx="0" presStyleCnt="1">
        <dgm:presLayoutVars>
          <dgm:chPref val="3"/>
        </dgm:presLayoutVars>
      </dgm:prSet>
      <dgm:spPr/>
    </dgm:pt>
    <dgm:pt modelId="{5BF3CF4F-2BCC-4BA7-94DD-8D9106F70BEF}" type="pres">
      <dgm:prSet presAssocID="{29CC732A-4939-422F-B7D0-2B51D7C895AB}" presName="rootConnector3" presStyleLbl="asst1" presStyleIdx="0" presStyleCnt="1"/>
      <dgm:spPr/>
    </dgm:pt>
    <dgm:pt modelId="{9946CAC4-BBBD-4E02-80DF-32DE666A7BE5}" type="pres">
      <dgm:prSet presAssocID="{29CC732A-4939-422F-B7D0-2B51D7C895AB}" presName="hierChild6" presStyleCnt="0"/>
      <dgm:spPr/>
    </dgm:pt>
    <dgm:pt modelId="{A5B4B26C-3394-4AA5-AE8E-E63C897B63F6}" type="pres">
      <dgm:prSet presAssocID="{29CC732A-4939-422F-B7D0-2B51D7C895AB}" presName="hierChild7" presStyleCnt="0"/>
      <dgm:spPr/>
    </dgm:pt>
  </dgm:ptLst>
  <dgm:cxnLst>
    <dgm:cxn modelId="{01F9F300-D046-452D-9B0E-93540C5BA10E}" type="presOf" srcId="{21D0620C-3110-4087-923A-46D8E7576263}" destId="{57E57F7A-F026-4AAF-9D46-64DA11173DD6}" srcOrd="0" destOrd="0" presId="urn:microsoft.com/office/officeart/2005/8/layout/orgChart1"/>
    <dgm:cxn modelId="{6CA4E105-5C6F-46CA-B872-6DC3B4291211}" type="presOf" srcId="{216E2FE9-F28A-47F0-BAEA-40444170140A}" destId="{304AD753-F8B8-4DAA-BA25-EA99441BDAA2}" srcOrd="0" destOrd="0" presId="urn:microsoft.com/office/officeart/2005/8/layout/orgChart1"/>
    <dgm:cxn modelId="{2B1F020E-AEBC-4CBA-995F-BCA76B64F88C}" type="presOf" srcId="{85949BA2-E954-4DAC-BA19-D388AB169F2E}" destId="{728C1946-1E58-4133-A886-C2ABC77470A5}" srcOrd="1" destOrd="0" presId="urn:microsoft.com/office/officeart/2005/8/layout/orgChart1"/>
    <dgm:cxn modelId="{4B739E0E-93EB-400C-A17B-C70A419CC826}" srcId="{B69A64DB-1714-436F-90C8-41D514202708}" destId="{4001DED7-CAA9-4514-BA03-748C39458DE5}" srcOrd="2" destOrd="0" parTransId="{A9C34F63-06BA-40A0-B2FD-B70C18DC754B}" sibTransId="{3800F0A8-5884-4E7C-A123-CEB55463C4BB}"/>
    <dgm:cxn modelId="{D83CCB10-4FFC-4579-A03F-49AD7838CD29}" type="presOf" srcId="{E0DEADAB-16A2-4436-8290-9E6DFFA64EAB}" destId="{B44631C2-A826-4B1A-85AB-7847DA0D81C4}" srcOrd="1" destOrd="0" presId="urn:microsoft.com/office/officeart/2005/8/layout/orgChart1"/>
    <dgm:cxn modelId="{1015B811-7096-4819-AE51-1DE6E91E5743}" type="presOf" srcId="{E2748FE1-99E4-46E4-809B-BCD50BB0B3AA}" destId="{4853C6CE-EBC5-4CC9-9A74-80111B239CDE}" srcOrd="0" destOrd="0" presId="urn:microsoft.com/office/officeart/2005/8/layout/orgChart1"/>
    <dgm:cxn modelId="{04B8A313-B8AD-4660-9D29-90A99FD36FD1}" srcId="{B69A64DB-1714-436F-90C8-41D514202708}" destId="{96621690-AC90-45D7-B8D8-9D7BBC5CF575}" srcOrd="5" destOrd="0" parTransId="{5DB4E331-2ED6-4C84-A9D4-547FE7241457}" sibTransId="{82F164A7-F877-4985-B645-2BA52194E531}"/>
    <dgm:cxn modelId="{744E9518-AC99-466B-B380-5A8B60ED5BF2}" type="presOf" srcId="{198765D3-07A2-4729-83E1-2A1438D2CC31}" destId="{B81683F8-FE07-433B-91D9-1A155BC62327}" srcOrd="0" destOrd="0" presId="urn:microsoft.com/office/officeart/2005/8/layout/orgChart1"/>
    <dgm:cxn modelId="{DDDABC18-555B-4E99-984E-36AE8A2772C8}" type="presOf" srcId="{0D924222-92DC-401D-B128-E49772CD5C01}" destId="{1FF84DE4-059D-4AE4-9BC2-91E4FE77B111}" srcOrd="1" destOrd="0" presId="urn:microsoft.com/office/officeart/2005/8/layout/orgChart1"/>
    <dgm:cxn modelId="{B435CE18-232A-4B64-B910-4E2646A198E5}" type="presOf" srcId="{080D6B79-C0CD-4692-8742-7051CD29D298}" destId="{42388A88-D003-4106-9A1A-AB5677D38F2B}" srcOrd="1" destOrd="0" presId="urn:microsoft.com/office/officeart/2005/8/layout/orgChart1"/>
    <dgm:cxn modelId="{8969ED1A-A532-47E0-A809-C18AE53DBE5B}" srcId="{4001DED7-CAA9-4514-BA03-748C39458DE5}" destId="{CF12D951-5004-4BD2-8FDF-A88F922F0F9A}" srcOrd="1" destOrd="0" parTransId="{8988F6F6-F2D4-41D4-8365-E8D67DC61266}" sibTransId="{D022C765-7212-497A-9187-B1377150753B}"/>
    <dgm:cxn modelId="{E072491B-8CAF-46C4-8341-385B67FF3732}" type="presOf" srcId="{4BE77738-F0C4-4728-BC02-C374BF908180}" destId="{418B93E7-947A-4B66-848B-B2855C78A5DD}" srcOrd="0" destOrd="0" presId="urn:microsoft.com/office/officeart/2005/8/layout/orgChart1"/>
    <dgm:cxn modelId="{C210951E-7D4B-4474-84F4-7522D55258BD}" type="presOf" srcId="{E8B88821-919E-4E19-B852-E9A2D494256A}" destId="{5A4415E7-AA3A-4700-98B4-3226E52C9239}" srcOrd="0" destOrd="0" presId="urn:microsoft.com/office/officeart/2005/8/layout/orgChart1"/>
    <dgm:cxn modelId="{C378E11F-98E3-4C63-BF15-84DC2E05688B}" type="presOf" srcId="{F8BACFB4-E373-4DC8-B29E-A70934C2F918}" destId="{1A55D6CB-B661-4266-81CB-BE99C1D14A18}" srcOrd="0" destOrd="0" presId="urn:microsoft.com/office/officeart/2005/8/layout/orgChart1"/>
    <dgm:cxn modelId="{7A6AFE22-10DF-4339-BA18-C2092E55EB80}" srcId="{4001DED7-CAA9-4514-BA03-748C39458DE5}" destId="{1BC2440E-9766-4388-8ABC-BB686D13CF72}" srcOrd="3" destOrd="0" parTransId="{F8BACFB4-E373-4DC8-B29E-A70934C2F918}" sibTransId="{A14DDCB2-2AAF-48F8-B70A-CA601B1FE4B2}"/>
    <dgm:cxn modelId="{7F8ED625-8D25-48F4-AC35-19939A238299}" type="presOf" srcId="{21D0620C-3110-4087-923A-46D8E7576263}" destId="{6BA1F4FB-A408-4B35-8E50-51CC64874A3B}" srcOrd="1" destOrd="0" presId="urn:microsoft.com/office/officeart/2005/8/layout/orgChart1"/>
    <dgm:cxn modelId="{F23BE727-F41B-4953-B976-9B9241FCE2C8}" type="presOf" srcId="{E8E49012-3BFB-4E1A-B6FD-80C1B53A118C}" destId="{D8CF3383-0945-4C8D-8A53-372F0B50E698}" srcOrd="0" destOrd="0" presId="urn:microsoft.com/office/officeart/2005/8/layout/orgChart1"/>
    <dgm:cxn modelId="{98687A2A-598F-4065-9AFF-11B992749406}" type="presOf" srcId="{914D0B9F-FA52-4B72-868A-FBC103526FEB}" destId="{A8EA6D1E-391F-4434-9888-5A00B5F81FE6}" srcOrd="1" destOrd="0" presId="urn:microsoft.com/office/officeart/2005/8/layout/orgChart1"/>
    <dgm:cxn modelId="{8777F42B-D60E-47FE-93FE-CE9B9B0BFE79}" type="presOf" srcId="{96621690-AC90-45D7-B8D8-9D7BBC5CF575}" destId="{330B5140-4065-43C8-90B9-E5ED65779281}" srcOrd="0" destOrd="0" presId="urn:microsoft.com/office/officeart/2005/8/layout/orgChart1"/>
    <dgm:cxn modelId="{0F87AF2D-DDAB-48DE-BDDA-91B0A12ACE9B}" type="presOf" srcId="{E8E49012-3BFB-4E1A-B6FD-80C1B53A118C}" destId="{808637AA-354C-4B43-A849-749AB348FB04}" srcOrd="1" destOrd="0" presId="urn:microsoft.com/office/officeart/2005/8/layout/orgChart1"/>
    <dgm:cxn modelId="{9C814B2F-04D0-4ADD-B814-D332B15F743D}" type="presOf" srcId="{A52DAE1E-DB93-444B-9F78-DE5A3B7C0C3B}" destId="{F04A2C13-CAB0-46C4-BE62-E953EAF7F3D8}" srcOrd="0" destOrd="0" presId="urn:microsoft.com/office/officeart/2005/8/layout/orgChart1"/>
    <dgm:cxn modelId="{2BDC6631-5491-4FE3-9A48-63642838804B}" srcId="{3858D5D9-B368-4C40-ADA7-CDAB70C24AFC}" destId="{21D0620C-3110-4087-923A-46D8E7576263}" srcOrd="0" destOrd="0" parTransId="{198765D3-07A2-4729-83E1-2A1438D2CC31}" sibTransId="{D92D0065-3F0A-459A-B995-997DC7E69669}"/>
    <dgm:cxn modelId="{C4D35737-8151-411D-8371-304156AA9DE9}" type="presOf" srcId="{93FBE237-FD5B-4F3E-B4A6-EA6BA9C8E3B3}" destId="{6ED292AE-9AD2-4C65-8031-9F6E9CA71B63}" srcOrd="0" destOrd="0" presId="urn:microsoft.com/office/officeart/2005/8/layout/orgChart1"/>
    <dgm:cxn modelId="{9B751D38-D17B-42AC-85E2-A8ED2DE6FFD9}" type="presOf" srcId="{A9A4E0F6-A4E0-44C2-A003-96761793C542}" destId="{C51765FE-39DB-47DD-A78E-BFDF2EF637BA}" srcOrd="0" destOrd="0" presId="urn:microsoft.com/office/officeart/2005/8/layout/orgChart1"/>
    <dgm:cxn modelId="{161C123A-8827-4D29-82C1-2F79E95636A7}" type="presOf" srcId="{3858D5D9-B368-4C40-ADA7-CDAB70C24AFC}" destId="{D70FAC80-33A6-4077-8A25-5A6DD2102F3F}" srcOrd="0" destOrd="0" presId="urn:microsoft.com/office/officeart/2005/8/layout/orgChart1"/>
    <dgm:cxn modelId="{CF650B3E-510E-4BFE-886A-C062B7FA5A69}" type="presOf" srcId="{2099657F-5E95-4A9A-8397-C719E7118C6D}" destId="{78C07248-AB9B-48DB-8803-4B1E7817EAEA}" srcOrd="0" destOrd="0" presId="urn:microsoft.com/office/officeart/2005/8/layout/orgChart1"/>
    <dgm:cxn modelId="{DBE4985E-FDB9-4AC6-BC2C-8E76B3BCBCCB}" type="presOf" srcId="{F4B91CD8-13B8-4953-84E0-36CD5E7619DE}" destId="{CABAE170-59EB-4FD0-A0A1-757F7BF96306}" srcOrd="0" destOrd="0" presId="urn:microsoft.com/office/officeart/2005/8/layout/orgChart1"/>
    <dgm:cxn modelId="{43020A41-C00A-48C3-9A7C-36D4ABE243BD}" srcId="{96621690-AC90-45D7-B8D8-9D7BBC5CF575}" destId="{A52DAE1E-DB93-444B-9F78-DE5A3B7C0C3B}" srcOrd="1" destOrd="0" parTransId="{34ABBE5D-E740-4B41-ADFC-E4F8BF4AA02A}" sibTransId="{C3430B0F-7B76-4D5A-B3BF-FF92471CB75F}"/>
    <dgm:cxn modelId="{15F5C162-BED9-426E-AB5F-8DB4E118A83A}" type="presOf" srcId="{0D924222-92DC-401D-B128-E49772CD5C01}" destId="{0B3720BE-5DC6-44D9-9CE6-755AFDE6ED20}" srcOrd="0" destOrd="0" presId="urn:microsoft.com/office/officeart/2005/8/layout/orgChart1"/>
    <dgm:cxn modelId="{317EBD63-CBD2-4087-8A4B-151FE9A0AB39}" type="presOf" srcId="{1BC2440E-9766-4388-8ABC-BB686D13CF72}" destId="{C3DE9356-F1F3-4315-B860-908F9A9B8245}" srcOrd="1" destOrd="0" presId="urn:microsoft.com/office/officeart/2005/8/layout/orgChart1"/>
    <dgm:cxn modelId="{2A7F5E65-BAEB-4C29-8F1C-098ECD7D2E06}" type="presOf" srcId="{26D77EF0-471E-49ED-9272-83A30D8CDB1F}" destId="{A9989B00-CF2A-45AE-9EA2-00B1ABBE69D4}" srcOrd="0" destOrd="0" presId="urn:microsoft.com/office/officeart/2005/8/layout/orgChart1"/>
    <dgm:cxn modelId="{A58DB245-3845-4EF1-9422-DDD888985FE8}" type="presOf" srcId="{29CC732A-4939-422F-B7D0-2B51D7C895AB}" destId="{5BF3CF4F-2BCC-4BA7-94DD-8D9106F70BEF}" srcOrd="1" destOrd="0" presId="urn:microsoft.com/office/officeart/2005/8/layout/orgChart1"/>
    <dgm:cxn modelId="{B44C8667-7861-4BF7-BE49-FF9B6C1C31E5}" type="presOf" srcId="{B69A64DB-1714-436F-90C8-41D514202708}" destId="{64A343DD-98C0-47F4-A259-0ACB643C41AF}" srcOrd="1" destOrd="0" presId="urn:microsoft.com/office/officeart/2005/8/layout/orgChart1"/>
    <dgm:cxn modelId="{0FCCDE68-D4E5-4463-9590-B4C8B835BB41}" srcId="{914D0B9F-FA52-4B72-868A-FBC103526FEB}" destId="{2099657F-5E95-4A9A-8397-C719E7118C6D}" srcOrd="0" destOrd="0" parTransId="{26D77EF0-471E-49ED-9272-83A30D8CDB1F}" sibTransId="{50EA005A-EBFF-4928-B918-A63F41C90005}"/>
    <dgm:cxn modelId="{1A62904B-1B46-4316-BF62-EA6AF4F37394}" srcId="{3858D5D9-B368-4C40-ADA7-CDAB70C24AFC}" destId="{E0DEADAB-16A2-4436-8290-9E6DFFA64EAB}" srcOrd="1" destOrd="0" parTransId="{2131CBB0-BE25-416C-A689-57A718DADAFB}" sibTransId="{09C8E070-8F31-4C18-9FC8-2DF6C1DBBA1E}"/>
    <dgm:cxn modelId="{D80C116F-F541-4D71-816F-7A56E7AF0C92}" srcId="{69ACC0EF-7A00-4141-9919-3D6766D263B4}" destId="{4BE77738-F0C4-4728-BC02-C374BF908180}" srcOrd="2" destOrd="0" parTransId="{E2748FE1-99E4-46E4-809B-BCD50BB0B3AA}" sibTransId="{0D4E2BF7-B563-49B0-904E-B8EE07D97D92}"/>
    <dgm:cxn modelId="{199DCB73-4AEF-423F-9E81-946732FF1230}" type="presOf" srcId="{4001DED7-CAA9-4514-BA03-748C39458DE5}" destId="{D75A58BE-2C78-497A-AC8A-1BC58E34D08D}" srcOrd="1" destOrd="0" presId="urn:microsoft.com/office/officeart/2005/8/layout/orgChart1"/>
    <dgm:cxn modelId="{A3D23075-40CF-46EC-9CDB-9CB15EC17382}" srcId="{B69A64DB-1714-436F-90C8-41D514202708}" destId="{914D0B9F-FA52-4B72-868A-FBC103526FEB}" srcOrd="3" destOrd="0" parTransId="{7AB20C17-7B10-41C3-9F9D-173470D4EEE2}" sibTransId="{D9547081-0D0D-409D-B60E-B5E76F4A55F4}"/>
    <dgm:cxn modelId="{0C1C8775-26A6-4FC6-BFD2-01007848340D}" srcId="{4001DED7-CAA9-4514-BA03-748C39458DE5}" destId="{BA79D967-B31D-4DA4-AB25-53F01210C5E6}" srcOrd="2" destOrd="0" parTransId="{C12A2C49-BFE6-47FC-A140-F492AC97C143}" sibTransId="{E1EE4173-CDE5-4E26-85BE-FC3F4A609F72}"/>
    <dgm:cxn modelId="{99572276-737C-43B6-B054-1C8E96D88C4B}" type="presOf" srcId="{5DB4E331-2ED6-4C84-A9D4-547FE7241457}" destId="{42362AE1-D394-4613-88DE-04C81CB1871D}" srcOrd="0" destOrd="0" presId="urn:microsoft.com/office/officeart/2005/8/layout/orgChart1"/>
    <dgm:cxn modelId="{277F9477-C249-4D6E-AD86-619A6C6F8263}" type="presOf" srcId="{BA79D967-B31D-4DA4-AB25-53F01210C5E6}" destId="{0BC92007-C788-4AE9-B6ED-681853F3E6FA}" srcOrd="1" destOrd="0" presId="urn:microsoft.com/office/officeart/2005/8/layout/orgChart1"/>
    <dgm:cxn modelId="{8FBE2578-CC13-42B1-BCEB-50B0D1B7DE8C}" type="presOf" srcId="{69ACC0EF-7A00-4141-9919-3D6766D263B4}" destId="{786F4893-611B-4A33-BEF7-234446F997CC}" srcOrd="1" destOrd="0" presId="urn:microsoft.com/office/officeart/2005/8/layout/orgChart1"/>
    <dgm:cxn modelId="{9EA71E59-B24F-4A0A-B77B-C38317F5F883}" type="presOf" srcId="{C12A2C49-BFE6-47FC-A140-F492AC97C143}" destId="{CDCD0323-A13F-44A2-8770-703B1843D3A7}" srcOrd="0" destOrd="0" presId="urn:microsoft.com/office/officeart/2005/8/layout/orgChart1"/>
    <dgm:cxn modelId="{C459F179-C38A-4247-81BA-976B42EE0AF7}" type="presOf" srcId="{34ABBE5D-E740-4B41-ADFC-E4F8BF4AA02A}" destId="{44D5FE28-B138-41D2-92FC-951FEFB5E8C1}" srcOrd="0" destOrd="0" presId="urn:microsoft.com/office/officeart/2005/8/layout/orgChart1"/>
    <dgm:cxn modelId="{BE97015A-B03F-4952-96C6-7A93EA43FCDB}" type="presOf" srcId="{E0DEADAB-16A2-4436-8290-9E6DFFA64EAB}" destId="{2AD7DA10-3CC2-4D4E-A6A8-F5849F1142BD}" srcOrd="0" destOrd="0" presId="urn:microsoft.com/office/officeart/2005/8/layout/orgChart1"/>
    <dgm:cxn modelId="{D072875A-CE35-45E6-B056-F970C924BECA}" type="presOf" srcId="{B69A64DB-1714-436F-90C8-41D514202708}" destId="{079746B6-0621-4E1E-977F-0D663A210BFB}" srcOrd="0" destOrd="0" presId="urn:microsoft.com/office/officeart/2005/8/layout/orgChart1"/>
    <dgm:cxn modelId="{E1460C7B-8938-403B-8474-C77AB2FDF5DF}" srcId="{3858D5D9-B368-4C40-ADA7-CDAB70C24AFC}" destId="{9A2073B4-0343-49BB-98F6-E03F2BB7EA6C}" srcOrd="2" destOrd="0" parTransId="{93FBE237-FD5B-4F3E-B4A6-EA6BA9C8E3B3}" sibTransId="{07278287-44A3-4DDF-961F-0B5CE0DCC0B7}"/>
    <dgm:cxn modelId="{6E7FFA7C-6DDD-4376-963B-51B24832390C}" type="presOf" srcId="{A52DAE1E-DB93-444B-9F78-DE5A3B7C0C3B}" destId="{AA725CB3-9FEA-43D4-A106-C3CD0CEB87D7}" srcOrd="1" destOrd="0" presId="urn:microsoft.com/office/officeart/2005/8/layout/orgChart1"/>
    <dgm:cxn modelId="{A8F3177E-1181-4718-A1C7-1920CAAEE3A7}" srcId="{B69A64DB-1714-436F-90C8-41D514202708}" destId="{29CC732A-4939-422F-B7D0-2B51D7C895AB}" srcOrd="0" destOrd="0" parTransId="{DAFAB1A0-1F64-41C9-90BE-569B207832E5}" sibTransId="{D9D97652-9718-4A7F-A7A3-066BAF405C24}"/>
    <dgm:cxn modelId="{34CF8B80-8F44-4007-ADA2-11F0F21D739D}" srcId="{96621690-AC90-45D7-B8D8-9D7BBC5CF575}" destId="{080D6B79-C0CD-4692-8742-7051CD29D298}" srcOrd="0" destOrd="0" parTransId="{F4B91CD8-13B8-4953-84E0-36CD5E7619DE}" sibTransId="{43BDEE53-4453-4212-88B4-0E896363BD46}"/>
    <dgm:cxn modelId="{2781F282-4BC1-4A71-8246-300009FE76C8}" srcId="{B69A64DB-1714-436F-90C8-41D514202708}" destId="{69ACC0EF-7A00-4141-9919-3D6766D263B4}" srcOrd="4" destOrd="0" parTransId="{A4827805-4A57-4FDE-9BDE-F57C128F6F1F}" sibTransId="{61024B97-0DEB-405A-A072-D0EB4C6C1BE5}"/>
    <dgm:cxn modelId="{B4B0C583-159E-43EE-8318-E70002FB99A1}" type="presOf" srcId="{3858D5D9-B368-4C40-ADA7-CDAB70C24AFC}" destId="{8029648E-F402-4862-84A0-F5D092F3028E}" srcOrd="1" destOrd="0" presId="urn:microsoft.com/office/officeart/2005/8/layout/orgChart1"/>
    <dgm:cxn modelId="{3EAFC784-A954-44E4-9CF7-260C2B684C7C}" type="presOf" srcId="{FABA4A36-4677-4E48-AFEE-9C5BA105FA23}" destId="{03F23493-885A-4227-8053-3F9491645E6B}" srcOrd="0" destOrd="0" presId="urn:microsoft.com/office/officeart/2005/8/layout/orgChart1"/>
    <dgm:cxn modelId="{1C2AD68A-0136-4885-A4B3-483DE7F53D54}" srcId="{914D0B9F-FA52-4B72-868A-FBC103526FEB}" destId="{E8B88821-919E-4E19-B852-E9A2D494256A}" srcOrd="1" destOrd="0" parTransId="{A9A4E0F6-A4E0-44C2-A003-96761793C542}" sibTransId="{59FB101B-6346-4B4B-8358-D129ACFE62C3}"/>
    <dgm:cxn modelId="{647FF18C-92A8-4B69-84D6-61CABCA964F7}" srcId="{4001DED7-CAA9-4514-BA03-748C39458DE5}" destId="{E8E49012-3BFB-4E1A-B6FD-80C1B53A118C}" srcOrd="0" destOrd="0" parTransId="{9B6A02D0-C180-4DFD-BC06-4BE4C3F070FC}" sibTransId="{A92F90F8-C352-48DB-9DEA-0FA1472FCD18}"/>
    <dgm:cxn modelId="{41B12493-0CD9-403D-BB4C-63148D20CE6C}" srcId="{B69A64DB-1714-436F-90C8-41D514202708}" destId="{3858D5D9-B368-4C40-ADA7-CDAB70C24AFC}" srcOrd="1" destOrd="0" parTransId="{138AD43E-0057-4ABA-B238-DC7CEBC3122E}" sibTransId="{27D84148-3613-4557-A92C-EE245A921B58}"/>
    <dgm:cxn modelId="{EDAEBD96-87E5-48ED-939C-EB7A69C0F202}" type="presOf" srcId="{9B6A02D0-C180-4DFD-BC06-4BE4C3F070FC}" destId="{34999F59-46E4-4D02-93A7-653263849643}" srcOrd="0" destOrd="0" presId="urn:microsoft.com/office/officeart/2005/8/layout/orgChart1"/>
    <dgm:cxn modelId="{D6303897-8EE8-4EB5-A658-7F25646B7C99}" type="presOf" srcId="{7AB20C17-7B10-41C3-9F9D-173470D4EEE2}" destId="{3EA47A45-2456-425B-989C-BB39A48B6D28}" srcOrd="0" destOrd="0" presId="urn:microsoft.com/office/officeart/2005/8/layout/orgChart1"/>
    <dgm:cxn modelId="{1E70B59A-2399-434C-8032-82B5214AA41B}" type="presOf" srcId="{579A8E9A-E0FA-4414-AB0E-85FEEB2A7375}" destId="{E2C5AF36-40E0-4C6E-B0E9-93873AD34E0F}" srcOrd="0" destOrd="0" presId="urn:microsoft.com/office/officeart/2005/8/layout/orgChart1"/>
    <dgm:cxn modelId="{3C7E2CA4-3B25-4A50-A835-F59354FB0630}" type="presOf" srcId="{9A2073B4-0343-49BB-98F6-E03F2BB7EA6C}" destId="{9C938F0A-17B6-486C-9918-53FD7E2EBFD5}" srcOrd="0" destOrd="0" presId="urn:microsoft.com/office/officeart/2005/8/layout/orgChart1"/>
    <dgm:cxn modelId="{DAA31BA6-1436-4FF3-8285-1569C5B376F2}" type="presOf" srcId="{CF12D951-5004-4BD2-8FDF-A88F922F0F9A}" destId="{F73B5359-3C6A-4427-A9D8-2F56BD63D69A}" srcOrd="1" destOrd="0" presId="urn:microsoft.com/office/officeart/2005/8/layout/orgChart1"/>
    <dgm:cxn modelId="{CDC816AB-6CBF-4D90-9238-44C944AD7CEB}" type="presOf" srcId="{914D0B9F-FA52-4B72-868A-FBC103526FEB}" destId="{6CA530BF-8391-46E5-8CAC-230C7C30EB5A}" srcOrd="0" destOrd="0" presId="urn:microsoft.com/office/officeart/2005/8/layout/orgChart1"/>
    <dgm:cxn modelId="{CD8F4CAD-05AB-43FF-B06D-1DB9633B856C}" type="presOf" srcId="{138AD43E-0057-4ABA-B238-DC7CEBC3122E}" destId="{48F79EAD-7BB9-4A2F-8E5E-15F7DEE2F81C}" srcOrd="0" destOrd="0" presId="urn:microsoft.com/office/officeart/2005/8/layout/orgChart1"/>
    <dgm:cxn modelId="{577256AE-01C2-4442-AA3F-46CAF914E6BC}" type="presOf" srcId="{DAFAB1A0-1F64-41C9-90BE-569B207832E5}" destId="{F7ABADF1-2493-454A-A9AE-1E2DA8143D4B}" srcOrd="0" destOrd="0" presId="urn:microsoft.com/office/officeart/2005/8/layout/orgChart1"/>
    <dgm:cxn modelId="{1FB4E1B8-0323-481A-87C6-32A2A17BFEED}" type="presOf" srcId="{A9C34F63-06BA-40A0-B2FD-B70C18DC754B}" destId="{9B51D3AE-3F59-4ECA-8175-9AED895F1D43}" srcOrd="0" destOrd="0" presId="urn:microsoft.com/office/officeart/2005/8/layout/orgChart1"/>
    <dgm:cxn modelId="{BC6767B9-879A-4E5D-88F9-3A343C941875}" srcId="{4001DED7-CAA9-4514-BA03-748C39458DE5}" destId="{579A8E9A-E0FA-4414-AB0E-85FEEB2A7375}" srcOrd="4" destOrd="0" parTransId="{EE5E4E11-CFD5-4CE2-BFF2-1DAF10DBFB29}" sibTransId="{A48E22FC-BBF8-4A17-BB92-0CA5DE4E1FB8}"/>
    <dgm:cxn modelId="{C1336EB9-8D64-48EE-9892-8636C41FFFFB}" type="presOf" srcId="{579A8E9A-E0FA-4414-AB0E-85FEEB2A7375}" destId="{15356939-5532-43FF-87A0-86D889346C8D}" srcOrd="1" destOrd="0" presId="urn:microsoft.com/office/officeart/2005/8/layout/orgChart1"/>
    <dgm:cxn modelId="{8249A8C6-6E3A-41CF-9BE9-6F304AB99FFE}" type="presOf" srcId="{4BE77738-F0C4-4728-BC02-C374BF908180}" destId="{1C0338F6-C870-4061-A70F-1DC7C0A52FF1}" srcOrd="1" destOrd="0" presId="urn:microsoft.com/office/officeart/2005/8/layout/orgChart1"/>
    <dgm:cxn modelId="{D54EFAC9-62C0-45AC-BC09-78A865D6AC87}" type="presOf" srcId="{4001DED7-CAA9-4514-BA03-748C39458DE5}" destId="{4AACEB42-308F-459C-955A-24E5BF3A9E62}" srcOrd="0" destOrd="0" presId="urn:microsoft.com/office/officeart/2005/8/layout/orgChart1"/>
    <dgm:cxn modelId="{265AF1CA-1D46-4C64-BBE0-DBD2471D85A1}" type="presOf" srcId="{F7EAAE25-ADD7-478D-8439-528F616D4E6E}" destId="{6C4FE9ED-CA7C-49EC-AE94-F15FC89D6285}" srcOrd="0" destOrd="0" presId="urn:microsoft.com/office/officeart/2005/8/layout/orgChart1"/>
    <dgm:cxn modelId="{78CD69CE-4EB3-435D-BFFC-82B0E9A682C5}" srcId="{69ACC0EF-7A00-4141-9919-3D6766D263B4}" destId="{0D924222-92DC-401D-B128-E49772CD5C01}" srcOrd="0" destOrd="0" parTransId="{920EC4D0-8F8E-4C55-9EC6-E71EA41AF13E}" sibTransId="{795696DF-3CBE-4446-93A4-126F73A527A3}"/>
    <dgm:cxn modelId="{0FAA21D0-8530-49AD-8DB1-43565D13CCF2}" type="presOf" srcId="{2131CBB0-BE25-416C-A689-57A718DADAFB}" destId="{A7E2643B-5E58-4886-8C17-DFDE2C4A511F}" srcOrd="0" destOrd="0" presId="urn:microsoft.com/office/officeart/2005/8/layout/orgChart1"/>
    <dgm:cxn modelId="{E53B4CD0-E5DB-4B33-9458-10578FDF3020}" type="presOf" srcId="{BA79D967-B31D-4DA4-AB25-53F01210C5E6}" destId="{907791FD-DDF0-4C88-A9AB-B04483412C06}" srcOrd="0" destOrd="0" presId="urn:microsoft.com/office/officeart/2005/8/layout/orgChart1"/>
    <dgm:cxn modelId="{9F2211D5-9569-4DDA-BBC9-F5D81806E8E1}" type="presOf" srcId="{29CC732A-4939-422F-B7D0-2B51D7C895AB}" destId="{3AEF2D66-BCA0-46CC-BC2E-6B2FE505A523}" srcOrd="0" destOrd="0" presId="urn:microsoft.com/office/officeart/2005/8/layout/orgChart1"/>
    <dgm:cxn modelId="{FBD0BDD7-6A45-44BD-BA0A-A686F916BEF4}" type="presOf" srcId="{1BC2440E-9766-4388-8ABC-BB686D13CF72}" destId="{7A699396-3724-46F8-93AC-2A9946D07DC1}" srcOrd="0" destOrd="0" presId="urn:microsoft.com/office/officeart/2005/8/layout/orgChart1"/>
    <dgm:cxn modelId="{FAC64CD8-9479-44A1-8902-9F51BC6B0D8D}" type="presOf" srcId="{8988F6F6-F2D4-41D4-8365-E8D67DC61266}" destId="{A71D40DB-5B54-4F62-8ADD-EAB66632ADEE}" srcOrd="0" destOrd="0" presId="urn:microsoft.com/office/officeart/2005/8/layout/orgChart1"/>
    <dgm:cxn modelId="{D04F20DC-B5A9-4D40-A0FE-9F413A8136F3}" type="presOf" srcId="{080D6B79-C0CD-4692-8742-7051CD29D298}" destId="{D4407082-0038-4350-BFE0-F19BE401EDC4}" srcOrd="0" destOrd="0" presId="urn:microsoft.com/office/officeart/2005/8/layout/orgChart1"/>
    <dgm:cxn modelId="{0ED027DC-873E-4F14-90BD-8E47EAF63147}" type="presOf" srcId="{2099657F-5E95-4A9A-8397-C719E7118C6D}" destId="{F7E08926-5F6C-4BC6-A271-A5B5F58E48CC}" srcOrd="1" destOrd="0" presId="urn:microsoft.com/office/officeart/2005/8/layout/orgChart1"/>
    <dgm:cxn modelId="{AAF236DF-82A0-46B7-A2BA-627F7059C55A}" type="presOf" srcId="{96621690-AC90-45D7-B8D8-9D7BBC5CF575}" destId="{ABC2C048-1A94-4CD5-AEE4-891E0476F48A}" srcOrd="1" destOrd="0" presId="urn:microsoft.com/office/officeart/2005/8/layout/orgChart1"/>
    <dgm:cxn modelId="{77C3ACE4-E49C-4A0C-AD4E-58CCD7502B8D}" type="presOf" srcId="{FABA4A36-4677-4E48-AFEE-9C5BA105FA23}" destId="{2110068C-4F27-447A-8E62-A5A18518D8AC}" srcOrd="1" destOrd="0" presId="urn:microsoft.com/office/officeart/2005/8/layout/orgChart1"/>
    <dgm:cxn modelId="{E55172E6-7A49-4B36-872E-2F35519020B8}" type="presOf" srcId="{CF12D951-5004-4BD2-8FDF-A88F922F0F9A}" destId="{337053C6-D7B2-45F9-B451-538BEDF3D36B}" srcOrd="0" destOrd="0" presId="urn:microsoft.com/office/officeart/2005/8/layout/orgChart1"/>
    <dgm:cxn modelId="{BB6BA7E7-44CB-4EF4-A3D4-D0A1BBCFF5B7}" type="presOf" srcId="{85949BA2-E954-4DAC-BA19-D388AB169F2E}" destId="{3A87781E-F711-473A-9384-F0AC9EEE3A10}" srcOrd="0" destOrd="0" presId="urn:microsoft.com/office/officeart/2005/8/layout/orgChart1"/>
    <dgm:cxn modelId="{AF39DBED-98FA-4C8F-9FBC-70DB387556A3}" type="presOf" srcId="{E8B88821-919E-4E19-B852-E9A2D494256A}" destId="{0B0728BC-0808-4DD0-A469-320641D6CB14}" srcOrd="1" destOrd="0" presId="urn:microsoft.com/office/officeart/2005/8/layout/orgChart1"/>
    <dgm:cxn modelId="{FE9726EF-6A97-4AD3-A56A-B71251DB1797}" srcId="{69ACC0EF-7A00-4141-9919-3D6766D263B4}" destId="{FABA4A36-4677-4E48-AFEE-9C5BA105FA23}" srcOrd="1" destOrd="0" parTransId="{27C11121-FCCA-4B10-A793-21F6883A2B3E}" sibTransId="{8C16C27B-100D-435C-A068-40103649064F}"/>
    <dgm:cxn modelId="{81325AF3-5D57-470E-81CF-9D01869871A3}" type="presOf" srcId="{EE5E4E11-CFD5-4CE2-BFF2-1DAF10DBFB29}" destId="{9AC59F51-8BDE-40CE-BEBB-8A1E51876581}" srcOrd="0" destOrd="0" presId="urn:microsoft.com/office/officeart/2005/8/layout/orgChart1"/>
    <dgm:cxn modelId="{AAD080F4-E993-45B8-8A3C-9E35AB78ADCC}" type="presOf" srcId="{69ACC0EF-7A00-4141-9919-3D6766D263B4}" destId="{5157D9FE-AB47-4C7F-B45E-54A97DF16FD2}" srcOrd="0" destOrd="0" presId="urn:microsoft.com/office/officeart/2005/8/layout/orgChart1"/>
    <dgm:cxn modelId="{FC0709F5-91A6-472A-9C50-F8C446C3D874}" srcId="{216E2FE9-F28A-47F0-BAEA-40444170140A}" destId="{B69A64DB-1714-436F-90C8-41D514202708}" srcOrd="0" destOrd="0" parTransId="{2AD2AE4D-454E-4088-A509-A991B19DF4A4}" sibTransId="{37C5BB85-1770-44CE-B86D-BD70B871CEA9}"/>
    <dgm:cxn modelId="{B3EF27F6-8639-4597-B855-88D75FC6B56B}" type="presOf" srcId="{A4827805-4A57-4FDE-9BDE-F57C128F6F1F}" destId="{FF7F1484-C8B0-456A-A8CB-A757D34C4799}" srcOrd="0" destOrd="0" presId="urn:microsoft.com/office/officeart/2005/8/layout/orgChart1"/>
    <dgm:cxn modelId="{6F9A05F8-BD39-467E-A141-F40D9E7672B2}" type="presOf" srcId="{27C11121-FCCA-4B10-A793-21F6883A2B3E}" destId="{1102DDBF-E2DB-472F-96A1-CB3462977B0D}" srcOrd="0" destOrd="0" presId="urn:microsoft.com/office/officeart/2005/8/layout/orgChart1"/>
    <dgm:cxn modelId="{A1B44EFB-C325-477E-8077-071571CEC56C}" type="presOf" srcId="{920EC4D0-8F8E-4C55-9EC6-E71EA41AF13E}" destId="{07863B94-0448-4A95-AA59-386993FAA2CA}" srcOrd="0" destOrd="0" presId="urn:microsoft.com/office/officeart/2005/8/layout/orgChart1"/>
    <dgm:cxn modelId="{5CF082FC-DBAA-4CC5-9AB1-6290DFA64641}" type="presOf" srcId="{9A2073B4-0343-49BB-98F6-E03F2BB7EA6C}" destId="{7431D3B4-2D13-490F-82FB-CE9E4720AB72}" srcOrd="1" destOrd="0" presId="urn:microsoft.com/office/officeart/2005/8/layout/orgChart1"/>
    <dgm:cxn modelId="{316DADFE-5B48-4A71-8176-CB99AC5C115A}" srcId="{96621690-AC90-45D7-B8D8-9D7BBC5CF575}" destId="{85949BA2-E954-4DAC-BA19-D388AB169F2E}" srcOrd="2" destOrd="0" parTransId="{F7EAAE25-ADD7-478D-8439-528F616D4E6E}" sibTransId="{D88A78B9-EBBB-48EA-9535-A43E2DA22FB4}"/>
    <dgm:cxn modelId="{9A382438-8763-423B-BDCC-8BA72431F4FC}" type="presParOf" srcId="{304AD753-F8B8-4DAA-BA25-EA99441BDAA2}" destId="{2DDF8CC2-8890-48BB-B87A-1157E1337732}" srcOrd="0" destOrd="0" presId="urn:microsoft.com/office/officeart/2005/8/layout/orgChart1"/>
    <dgm:cxn modelId="{B8FE696F-7C03-4E33-BED3-D5C37D34DFBF}" type="presParOf" srcId="{2DDF8CC2-8890-48BB-B87A-1157E1337732}" destId="{DCDDBABC-2000-4CE9-8CE0-9BB494DF5508}" srcOrd="0" destOrd="0" presId="urn:microsoft.com/office/officeart/2005/8/layout/orgChart1"/>
    <dgm:cxn modelId="{22C4E1EC-DC1D-4704-A689-70FCDD54BA5A}" type="presParOf" srcId="{DCDDBABC-2000-4CE9-8CE0-9BB494DF5508}" destId="{079746B6-0621-4E1E-977F-0D663A210BFB}" srcOrd="0" destOrd="0" presId="urn:microsoft.com/office/officeart/2005/8/layout/orgChart1"/>
    <dgm:cxn modelId="{BC1D5F28-B888-46A7-B562-B245384E1C6D}" type="presParOf" srcId="{DCDDBABC-2000-4CE9-8CE0-9BB494DF5508}" destId="{64A343DD-98C0-47F4-A259-0ACB643C41AF}" srcOrd="1" destOrd="0" presId="urn:microsoft.com/office/officeart/2005/8/layout/orgChart1"/>
    <dgm:cxn modelId="{A83BE907-2191-4665-B38F-44D6BD7E9572}" type="presParOf" srcId="{2DDF8CC2-8890-48BB-B87A-1157E1337732}" destId="{FC9DDD01-970F-4DF8-B156-C120E3BB3467}" srcOrd="1" destOrd="0" presId="urn:microsoft.com/office/officeart/2005/8/layout/orgChart1"/>
    <dgm:cxn modelId="{13E3E975-A07F-444D-AFB5-A3B3A7B86CA6}" type="presParOf" srcId="{FC9DDD01-970F-4DF8-B156-C120E3BB3467}" destId="{48F79EAD-7BB9-4A2F-8E5E-15F7DEE2F81C}" srcOrd="0" destOrd="0" presId="urn:microsoft.com/office/officeart/2005/8/layout/orgChart1"/>
    <dgm:cxn modelId="{B9DE282D-2DBE-4932-875D-374A8E42B78D}" type="presParOf" srcId="{FC9DDD01-970F-4DF8-B156-C120E3BB3467}" destId="{99120A4F-030E-4AE9-8BDB-2D22BF5F2F41}" srcOrd="1" destOrd="0" presId="urn:microsoft.com/office/officeart/2005/8/layout/orgChart1"/>
    <dgm:cxn modelId="{C1FE6C38-6692-4A02-A2B5-B4D68ED608B5}" type="presParOf" srcId="{99120A4F-030E-4AE9-8BDB-2D22BF5F2F41}" destId="{CBE47376-8447-44F8-882E-3A0E0E5A5461}" srcOrd="0" destOrd="0" presId="urn:microsoft.com/office/officeart/2005/8/layout/orgChart1"/>
    <dgm:cxn modelId="{80865B0F-8883-437D-B6C6-7F86061567F7}" type="presParOf" srcId="{CBE47376-8447-44F8-882E-3A0E0E5A5461}" destId="{D70FAC80-33A6-4077-8A25-5A6DD2102F3F}" srcOrd="0" destOrd="0" presId="urn:microsoft.com/office/officeart/2005/8/layout/orgChart1"/>
    <dgm:cxn modelId="{6BF9B6E0-A397-4A2B-8ACB-D5FE9C03A2DC}" type="presParOf" srcId="{CBE47376-8447-44F8-882E-3A0E0E5A5461}" destId="{8029648E-F402-4862-84A0-F5D092F3028E}" srcOrd="1" destOrd="0" presId="urn:microsoft.com/office/officeart/2005/8/layout/orgChart1"/>
    <dgm:cxn modelId="{424892F3-E63E-482A-9AAD-6E51E8D5EF03}" type="presParOf" srcId="{99120A4F-030E-4AE9-8BDB-2D22BF5F2F41}" destId="{8C63DDCB-66B4-4286-B719-76BE45C66178}" srcOrd="1" destOrd="0" presId="urn:microsoft.com/office/officeart/2005/8/layout/orgChart1"/>
    <dgm:cxn modelId="{AB48FE45-0C25-44F8-B4EC-20354C936EB3}" type="presParOf" srcId="{8C63DDCB-66B4-4286-B719-76BE45C66178}" destId="{B81683F8-FE07-433B-91D9-1A155BC62327}" srcOrd="0" destOrd="0" presId="urn:microsoft.com/office/officeart/2005/8/layout/orgChart1"/>
    <dgm:cxn modelId="{43FF36A8-DD61-4559-8340-AEC6D6747496}" type="presParOf" srcId="{8C63DDCB-66B4-4286-B719-76BE45C66178}" destId="{7A013E7B-38B2-42D7-980B-4B9C5BDA497F}" srcOrd="1" destOrd="0" presId="urn:microsoft.com/office/officeart/2005/8/layout/orgChart1"/>
    <dgm:cxn modelId="{22E8593B-9A28-47B3-9B26-AC676D3AFB18}" type="presParOf" srcId="{7A013E7B-38B2-42D7-980B-4B9C5BDA497F}" destId="{C5637903-F76A-4B27-A272-5CFCBC3B0AE4}" srcOrd="0" destOrd="0" presId="urn:microsoft.com/office/officeart/2005/8/layout/orgChart1"/>
    <dgm:cxn modelId="{795DA8AA-1EA6-4890-A423-11FB72ECCD7B}" type="presParOf" srcId="{C5637903-F76A-4B27-A272-5CFCBC3B0AE4}" destId="{57E57F7A-F026-4AAF-9D46-64DA11173DD6}" srcOrd="0" destOrd="0" presId="urn:microsoft.com/office/officeart/2005/8/layout/orgChart1"/>
    <dgm:cxn modelId="{FD834C04-D917-4E34-A58E-EBC35182BA69}" type="presParOf" srcId="{C5637903-F76A-4B27-A272-5CFCBC3B0AE4}" destId="{6BA1F4FB-A408-4B35-8E50-51CC64874A3B}" srcOrd="1" destOrd="0" presId="urn:microsoft.com/office/officeart/2005/8/layout/orgChart1"/>
    <dgm:cxn modelId="{DECD0D7A-86EE-42A3-99D4-D6BD547C5F81}" type="presParOf" srcId="{7A013E7B-38B2-42D7-980B-4B9C5BDA497F}" destId="{F4C25757-FA98-417B-ACF7-A3ACFE3E78DF}" srcOrd="1" destOrd="0" presId="urn:microsoft.com/office/officeart/2005/8/layout/orgChart1"/>
    <dgm:cxn modelId="{F71A4FAE-2317-4BB2-805F-467A1C2BED84}" type="presParOf" srcId="{7A013E7B-38B2-42D7-980B-4B9C5BDA497F}" destId="{007691B4-5933-45AE-BAC2-B8645982F0A9}" srcOrd="2" destOrd="0" presId="urn:microsoft.com/office/officeart/2005/8/layout/orgChart1"/>
    <dgm:cxn modelId="{B6DF5877-5CE0-4147-B91F-ACBC547661BB}" type="presParOf" srcId="{8C63DDCB-66B4-4286-B719-76BE45C66178}" destId="{A7E2643B-5E58-4886-8C17-DFDE2C4A511F}" srcOrd="2" destOrd="0" presId="urn:microsoft.com/office/officeart/2005/8/layout/orgChart1"/>
    <dgm:cxn modelId="{4EC5073C-367D-40D8-A758-5862A2CB1A0F}" type="presParOf" srcId="{8C63DDCB-66B4-4286-B719-76BE45C66178}" destId="{D15FA9A5-B584-49B9-B737-54967EB92D8E}" srcOrd="3" destOrd="0" presId="urn:microsoft.com/office/officeart/2005/8/layout/orgChart1"/>
    <dgm:cxn modelId="{09176C1E-CFE8-4AE0-9273-86C72EBC031D}" type="presParOf" srcId="{D15FA9A5-B584-49B9-B737-54967EB92D8E}" destId="{A4B730CA-EFCE-49FE-A229-2125A7AE0BA0}" srcOrd="0" destOrd="0" presId="urn:microsoft.com/office/officeart/2005/8/layout/orgChart1"/>
    <dgm:cxn modelId="{5F935C5B-A908-4596-944F-E4DE250CB7DA}" type="presParOf" srcId="{A4B730CA-EFCE-49FE-A229-2125A7AE0BA0}" destId="{2AD7DA10-3CC2-4D4E-A6A8-F5849F1142BD}" srcOrd="0" destOrd="0" presId="urn:microsoft.com/office/officeart/2005/8/layout/orgChart1"/>
    <dgm:cxn modelId="{5EB0EBE7-C020-4CE9-8668-8C203B92B577}" type="presParOf" srcId="{A4B730CA-EFCE-49FE-A229-2125A7AE0BA0}" destId="{B44631C2-A826-4B1A-85AB-7847DA0D81C4}" srcOrd="1" destOrd="0" presId="urn:microsoft.com/office/officeart/2005/8/layout/orgChart1"/>
    <dgm:cxn modelId="{84D109BC-6FB3-4C8C-98F9-24E7D0C1054E}" type="presParOf" srcId="{D15FA9A5-B584-49B9-B737-54967EB92D8E}" destId="{AF33BC26-05FF-4B4B-BB6C-2CD8B62248CA}" srcOrd="1" destOrd="0" presId="urn:microsoft.com/office/officeart/2005/8/layout/orgChart1"/>
    <dgm:cxn modelId="{303FCFA9-2E00-495C-9195-462786D5B1B8}" type="presParOf" srcId="{D15FA9A5-B584-49B9-B737-54967EB92D8E}" destId="{CE556618-C6FB-4F12-BEEA-B0EED1013291}" srcOrd="2" destOrd="0" presId="urn:microsoft.com/office/officeart/2005/8/layout/orgChart1"/>
    <dgm:cxn modelId="{AEFCC8C9-1D4B-403B-93F5-308DD04BAB37}" type="presParOf" srcId="{8C63DDCB-66B4-4286-B719-76BE45C66178}" destId="{6ED292AE-9AD2-4C65-8031-9F6E9CA71B63}" srcOrd="4" destOrd="0" presId="urn:microsoft.com/office/officeart/2005/8/layout/orgChart1"/>
    <dgm:cxn modelId="{94ACD963-EDA3-4AC0-B957-40F8D99EE74C}" type="presParOf" srcId="{8C63DDCB-66B4-4286-B719-76BE45C66178}" destId="{F93D5933-F940-4118-A963-CC5CDF95696B}" srcOrd="5" destOrd="0" presId="urn:microsoft.com/office/officeart/2005/8/layout/orgChart1"/>
    <dgm:cxn modelId="{8818D670-8741-42DA-8620-8036351A337C}" type="presParOf" srcId="{F93D5933-F940-4118-A963-CC5CDF95696B}" destId="{0A70E458-8797-4F53-AC29-F5C7684587C4}" srcOrd="0" destOrd="0" presId="urn:microsoft.com/office/officeart/2005/8/layout/orgChart1"/>
    <dgm:cxn modelId="{24F6DFCF-80BA-4A92-BB88-0D65C5FA5166}" type="presParOf" srcId="{0A70E458-8797-4F53-AC29-F5C7684587C4}" destId="{9C938F0A-17B6-486C-9918-53FD7E2EBFD5}" srcOrd="0" destOrd="0" presId="urn:microsoft.com/office/officeart/2005/8/layout/orgChart1"/>
    <dgm:cxn modelId="{49EC5F5C-1649-4DC9-B7DD-154D3999E9CC}" type="presParOf" srcId="{0A70E458-8797-4F53-AC29-F5C7684587C4}" destId="{7431D3B4-2D13-490F-82FB-CE9E4720AB72}" srcOrd="1" destOrd="0" presId="urn:microsoft.com/office/officeart/2005/8/layout/orgChart1"/>
    <dgm:cxn modelId="{2DFCD97F-A5BB-4B4E-96D5-B619BAD48F40}" type="presParOf" srcId="{F93D5933-F940-4118-A963-CC5CDF95696B}" destId="{364B0DA0-DC95-4861-A840-C7CC81518A56}" srcOrd="1" destOrd="0" presId="urn:microsoft.com/office/officeart/2005/8/layout/orgChart1"/>
    <dgm:cxn modelId="{C89DC387-8FCA-472E-9061-21FCDEE9468C}" type="presParOf" srcId="{F93D5933-F940-4118-A963-CC5CDF95696B}" destId="{19517243-AE26-4922-BFFF-ECE63C9486C0}" srcOrd="2" destOrd="0" presId="urn:microsoft.com/office/officeart/2005/8/layout/orgChart1"/>
    <dgm:cxn modelId="{DF75BCD4-4A34-4C61-9EAA-678817773870}" type="presParOf" srcId="{99120A4F-030E-4AE9-8BDB-2D22BF5F2F41}" destId="{8B5292F5-5F1C-427E-BF1A-0695F9C79E4B}" srcOrd="2" destOrd="0" presId="urn:microsoft.com/office/officeart/2005/8/layout/orgChart1"/>
    <dgm:cxn modelId="{616C57A1-4049-4DF4-9C40-DC44BA6B5AE4}" type="presParOf" srcId="{FC9DDD01-970F-4DF8-B156-C120E3BB3467}" destId="{9B51D3AE-3F59-4ECA-8175-9AED895F1D43}" srcOrd="2" destOrd="0" presId="urn:microsoft.com/office/officeart/2005/8/layout/orgChart1"/>
    <dgm:cxn modelId="{BAF64765-2CF2-4A5B-AE29-4FBE811E485B}" type="presParOf" srcId="{FC9DDD01-970F-4DF8-B156-C120E3BB3467}" destId="{C4C2C230-9261-4DCF-83A6-CEA632DBF4CC}" srcOrd="3" destOrd="0" presId="urn:microsoft.com/office/officeart/2005/8/layout/orgChart1"/>
    <dgm:cxn modelId="{1BE14EC6-4906-4C13-904E-48F7653A7F0B}" type="presParOf" srcId="{C4C2C230-9261-4DCF-83A6-CEA632DBF4CC}" destId="{AD50DDD6-1750-46E1-BAF0-9C4D34C7306D}" srcOrd="0" destOrd="0" presId="urn:microsoft.com/office/officeart/2005/8/layout/orgChart1"/>
    <dgm:cxn modelId="{DC05C784-C152-4EEA-9543-8E9DCDF277CC}" type="presParOf" srcId="{AD50DDD6-1750-46E1-BAF0-9C4D34C7306D}" destId="{4AACEB42-308F-459C-955A-24E5BF3A9E62}" srcOrd="0" destOrd="0" presId="urn:microsoft.com/office/officeart/2005/8/layout/orgChart1"/>
    <dgm:cxn modelId="{57B28F76-86D4-4656-AE7C-DB199FB7381B}" type="presParOf" srcId="{AD50DDD6-1750-46E1-BAF0-9C4D34C7306D}" destId="{D75A58BE-2C78-497A-AC8A-1BC58E34D08D}" srcOrd="1" destOrd="0" presId="urn:microsoft.com/office/officeart/2005/8/layout/orgChart1"/>
    <dgm:cxn modelId="{B44E6162-606F-47A3-939A-EB468F9FB5F1}" type="presParOf" srcId="{C4C2C230-9261-4DCF-83A6-CEA632DBF4CC}" destId="{75D87A8A-FA5F-49A6-BA5A-30AD5B886E4E}" srcOrd="1" destOrd="0" presId="urn:microsoft.com/office/officeart/2005/8/layout/orgChart1"/>
    <dgm:cxn modelId="{6D3DDBEE-2C81-4303-AB12-BFF3228AF2C7}" type="presParOf" srcId="{75D87A8A-FA5F-49A6-BA5A-30AD5B886E4E}" destId="{34999F59-46E4-4D02-93A7-653263849643}" srcOrd="0" destOrd="0" presId="urn:microsoft.com/office/officeart/2005/8/layout/orgChart1"/>
    <dgm:cxn modelId="{61EF46B2-1CD0-4F79-B0E7-ACE592345BB4}" type="presParOf" srcId="{75D87A8A-FA5F-49A6-BA5A-30AD5B886E4E}" destId="{1EC81C2F-2F0A-43C0-B558-E57882F0F374}" srcOrd="1" destOrd="0" presId="urn:microsoft.com/office/officeart/2005/8/layout/orgChart1"/>
    <dgm:cxn modelId="{9DF77042-AFB3-47CD-A09B-5B57A879D5B0}" type="presParOf" srcId="{1EC81C2F-2F0A-43C0-B558-E57882F0F374}" destId="{10069F9A-3044-4557-BCA5-C03196CBB4DD}" srcOrd="0" destOrd="0" presId="urn:microsoft.com/office/officeart/2005/8/layout/orgChart1"/>
    <dgm:cxn modelId="{AF794063-B768-4D8C-9FE3-C08731057682}" type="presParOf" srcId="{10069F9A-3044-4557-BCA5-C03196CBB4DD}" destId="{D8CF3383-0945-4C8D-8A53-372F0B50E698}" srcOrd="0" destOrd="0" presId="urn:microsoft.com/office/officeart/2005/8/layout/orgChart1"/>
    <dgm:cxn modelId="{7050577D-258E-4856-9BCE-4875E65B5BDD}" type="presParOf" srcId="{10069F9A-3044-4557-BCA5-C03196CBB4DD}" destId="{808637AA-354C-4B43-A849-749AB348FB04}" srcOrd="1" destOrd="0" presId="urn:microsoft.com/office/officeart/2005/8/layout/orgChart1"/>
    <dgm:cxn modelId="{8C236959-C482-48BF-B3EA-3B875DF63699}" type="presParOf" srcId="{1EC81C2F-2F0A-43C0-B558-E57882F0F374}" destId="{0FF12D72-BA90-4FFD-B73E-175D7EF15DE6}" srcOrd="1" destOrd="0" presId="urn:microsoft.com/office/officeart/2005/8/layout/orgChart1"/>
    <dgm:cxn modelId="{2D9CD0FE-45F8-43FD-B0AA-F2D4896E38DF}" type="presParOf" srcId="{1EC81C2F-2F0A-43C0-B558-E57882F0F374}" destId="{271014B1-5FD8-4B57-A937-EA6AC2F4BC06}" srcOrd="2" destOrd="0" presId="urn:microsoft.com/office/officeart/2005/8/layout/orgChart1"/>
    <dgm:cxn modelId="{3B8567FA-9C0F-4A00-AF25-F1EEFC184F4E}" type="presParOf" srcId="{75D87A8A-FA5F-49A6-BA5A-30AD5B886E4E}" destId="{A71D40DB-5B54-4F62-8ADD-EAB66632ADEE}" srcOrd="2" destOrd="0" presId="urn:microsoft.com/office/officeart/2005/8/layout/orgChart1"/>
    <dgm:cxn modelId="{F2613A7C-D5B3-48B2-A80A-BD2640C98F8A}" type="presParOf" srcId="{75D87A8A-FA5F-49A6-BA5A-30AD5B886E4E}" destId="{A044EB56-EC84-4E07-8657-9C2697EBFB0B}" srcOrd="3" destOrd="0" presId="urn:microsoft.com/office/officeart/2005/8/layout/orgChart1"/>
    <dgm:cxn modelId="{AB28E2B8-E7C2-43A8-B2D1-E5B55843B5AB}" type="presParOf" srcId="{A044EB56-EC84-4E07-8657-9C2697EBFB0B}" destId="{A3A15930-56D2-42C2-9116-9F7268FAFA27}" srcOrd="0" destOrd="0" presId="urn:microsoft.com/office/officeart/2005/8/layout/orgChart1"/>
    <dgm:cxn modelId="{DC71CF25-7D14-485B-A576-EE4CF269D3EC}" type="presParOf" srcId="{A3A15930-56D2-42C2-9116-9F7268FAFA27}" destId="{337053C6-D7B2-45F9-B451-538BEDF3D36B}" srcOrd="0" destOrd="0" presId="urn:microsoft.com/office/officeart/2005/8/layout/orgChart1"/>
    <dgm:cxn modelId="{9014B4ED-4758-432B-9769-0339C091BE40}" type="presParOf" srcId="{A3A15930-56D2-42C2-9116-9F7268FAFA27}" destId="{F73B5359-3C6A-4427-A9D8-2F56BD63D69A}" srcOrd="1" destOrd="0" presId="urn:microsoft.com/office/officeart/2005/8/layout/orgChart1"/>
    <dgm:cxn modelId="{D3B07DD4-01A3-4B12-8FEB-73ED72926FC9}" type="presParOf" srcId="{A044EB56-EC84-4E07-8657-9C2697EBFB0B}" destId="{C25EEF71-8E52-4760-99FB-98D2E765D94D}" srcOrd="1" destOrd="0" presId="urn:microsoft.com/office/officeart/2005/8/layout/orgChart1"/>
    <dgm:cxn modelId="{D2171DFC-6B8A-457D-9F19-9C3BF0318311}" type="presParOf" srcId="{A044EB56-EC84-4E07-8657-9C2697EBFB0B}" destId="{AFE4B9B4-BBEC-430E-9210-1649E0D0D3CB}" srcOrd="2" destOrd="0" presId="urn:microsoft.com/office/officeart/2005/8/layout/orgChart1"/>
    <dgm:cxn modelId="{0B59D5CB-1F5A-4505-A2A5-BBCC34E7A034}" type="presParOf" srcId="{75D87A8A-FA5F-49A6-BA5A-30AD5B886E4E}" destId="{CDCD0323-A13F-44A2-8770-703B1843D3A7}" srcOrd="4" destOrd="0" presId="urn:microsoft.com/office/officeart/2005/8/layout/orgChart1"/>
    <dgm:cxn modelId="{73A726F4-BB40-4C41-90ED-AA0E557552E7}" type="presParOf" srcId="{75D87A8A-FA5F-49A6-BA5A-30AD5B886E4E}" destId="{FE3020D1-789E-4090-A356-7072FEA2B3CE}" srcOrd="5" destOrd="0" presId="urn:microsoft.com/office/officeart/2005/8/layout/orgChart1"/>
    <dgm:cxn modelId="{89081841-91BF-4848-B243-EDD14F4C8374}" type="presParOf" srcId="{FE3020D1-789E-4090-A356-7072FEA2B3CE}" destId="{C5F6740C-9263-41AB-8055-9A1680F0D9BE}" srcOrd="0" destOrd="0" presId="urn:microsoft.com/office/officeart/2005/8/layout/orgChart1"/>
    <dgm:cxn modelId="{5883BE95-1FA9-485C-AF94-9E8F27D0B71C}" type="presParOf" srcId="{C5F6740C-9263-41AB-8055-9A1680F0D9BE}" destId="{907791FD-DDF0-4C88-A9AB-B04483412C06}" srcOrd="0" destOrd="0" presId="urn:microsoft.com/office/officeart/2005/8/layout/orgChart1"/>
    <dgm:cxn modelId="{3506CAEF-BB72-48CE-8EDB-9F92DA9BAABA}" type="presParOf" srcId="{C5F6740C-9263-41AB-8055-9A1680F0D9BE}" destId="{0BC92007-C788-4AE9-B6ED-681853F3E6FA}" srcOrd="1" destOrd="0" presId="urn:microsoft.com/office/officeart/2005/8/layout/orgChart1"/>
    <dgm:cxn modelId="{702F8E20-89D1-425F-9E72-159FFB59AAC4}" type="presParOf" srcId="{FE3020D1-789E-4090-A356-7072FEA2B3CE}" destId="{E353E3C1-2D6F-4EE5-84FD-D73AC76C1F4F}" srcOrd="1" destOrd="0" presId="urn:microsoft.com/office/officeart/2005/8/layout/orgChart1"/>
    <dgm:cxn modelId="{AEDC6265-7338-4703-8E83-BD8A0C6620E7}" type="presParOf" srcId="{FE3020D1-789E-4090-A356-7072FEA2B3CE}" destId="{6CB2CFB7-3304-45B3-B77C-414FA58F24B4}" srcOrd="2" destOrd="0" presId="urn:microsoft.com/office/officeart/2005/8/layout/orgChart1"/>
    <dgm:cxn modelId="{325384D2-393E-4DB2-A0F2-BF70436A13A9}" type="presParOf" srcId="{75D87A8A-FA5F-49A6-BA5A-30AD5B886E4E}" destId="{1A55D6CB-B661-4266-81CB-BE99C1D14A18}" srcOrd="6" destOrd="0" presId="urn:microsoft.com/office/officeart/2005/8/layout/orgChart1"/>
    <dgm:cxn modelId="{937192AF-056F-4649-BD02-D5CD976BC8FF}" type="presParOf" srcId="{75D87A8A-FA5F-49A6-BA5A-30AD5B886E4E}" destId="{EBC5AF5F-1AFD-4D2E-8671-7CF997613A36}" srcOrd="7" destOrd="0" presId="urn:microsoft.com/office/officeart/2005/8/layout/orgChart1"/>
    <dgm:cxn modelId="{5D1A0CD5-6C5B-44D1-81E0-C9141CDCB458}" type="presParOf" srcId="{EBC5AF5F-1AFD-4D2E-8671-7CF997613A36}" destId="{B6D3637F-6E00-4D52-BB7F-957BDAA7565A}" srcOrd="0" destOrd="0" presId="urn:microsoft.com/office/officeart/2005/8/layout/orgChart1"/>
    <dgm:cxn modelId="{F2D828DD-4277-4CD8-BBEF-314E0F307657}" type="presParOf" srcId="{B6D3637F-6E00-4D52-BB7F-957BDAA7565A}" destId="{7A699396-3724-46F8-93AC-2A9946D07DC1}" srcOrd="0" destOrd="0" presId="urn:microsoft.com/office/officeart/2005/8/layout/orgChart1"/>
    <dgm:cxn modelId="{6BD43D9D-0366-4218-B524-CE71763DDAE2}" type="presParOf" srcId="{B6D3637F-6E00-4D52-BB7F-957BDAA7565A}" destId="{C3DE9356-F1F3-4315-B860-908F9A9B8245}" srcOrd="1" destOrd="0" presId="urn:microsoft.com/office/officeart/2005/8/layout/orgChart1"/>
    <dgm:cxn modelId="{CA886C22-17AF-4840-B0B0-4361108F089B}" type="presParOf" srcId="{EBC5AF5F-1AFD-4D2E-8671-7CF997613A36}" destId="{0F6F2924-A56D-4FCB-8B41-22F7A1618395}" srcOrd="1" destOrd="0" presId="urn:microsoft.com/office/officeart/2005/8/layout/orgChart1"/>
    <dgm:cxn modelId="{A15D2181-430A-4938-A8BE-6B143C1B9B40}" type="presParOf" srcId="{EBC5AF5F-1AFD-4D2E-8671-7CF997613A36}" destId="{3C0A5F5F-56C6-4E13-88B7-A57116D9A028}" srcOrd="2" destOrd="0" presId="urn:microsoft.com/office/officeart/2005/8/layout/orgChart1"/>
    <dgm:cxn modelId="{F3129B84-7F78-433A-B1F1-EFA68C1644AC}" type="presParOf" srcId="{75D87A8A-FA5F-49A6-BA5A-30AD5B886E4E}" destId="{9AC59F51-8BDE-40CE-BEBB-8A1E51876581}" srcOrd="8" destOrd="0" presId="urn:microsoft.com/office/officeart/2005/8/layout/orgChart1"/>
    <dgm:cxn modelId="{BFE89A13-3B84-42CD-8B0A-F43ACF37AEB2}" type="presParOf" srcId="{75D87A8A-FA5F-49A6-BA5A-30AD5B886E4E}" destId="{9921E431-30FC-4801-9206-84895DBD9E89}" srcOrd="9" destOrd="0" presId="urn:microsoft.com/office/officeart/2005/8/layout/orgChart1"/>
    <dgm:cxn modelId="{EAA282A9-8C55-41F7-B36E-50F851BE4FB9}" type="presParOf" srcId="{9921E431-30FC-4801-9206-84895DBD9E89}" destId="{18575907-3CB6-4522-A536-E08F46EB2ADB}" srcOrd="0" destOrd="0" presId="urn:microsoft.com/office/officeart/2005/8/layout/orgChart1"/>
    <dgm:cxn modelId="{F6EF5E21-A300-48FA-972D-4371CAF540EB}" type="presParOf" srcId="{18575907-3CB6-4522-A536-E08F46EB2ADB}" destId="{E2C5AF36-40E0-4C6E-B0E9-93873AD34E0F}" srcOrd="0" destOrd="0" presId="urn:microsoft.com/office/officeart/2005/8/layout/orgChart1"/>
    <dgm:cxn modelId="{D4859E37-0597-4A99-BD78-B8CFBEF28829}" type="presParOf" srcId="{18575907-3CB6-4522-A536-E08F46EB2ADB}" destId="{15356939-5532-43FF-87A0-86D889346C8D}" srcOrd="1" destOrd="0" presId="urn:microsoft.com/office/officeart/2005/8/layout/orgChart1"/>
    <dgm:cxn modelId="{B2AB4BEA-F577-483C-9653-B7696172DAD4}" type="presParOf" srcId="{9921E431-30FC-4801-9206-84895DBD9E89}" destId="{82FF8C62-585E-4D60-AA17-0C6DECF4E911}" srcOrd="1" destOrd="0" presId="urn:microsoft.com/office/officeart/2005/8/layout/orgChart1"/>
    <dgm:cxn modelId="{E82E63F6-B11B-4479-B444-42BA37C75738}" type="presParOf" srcId="{9921E431-30FC-4801-9206-84895DBD9E89}" destId="{88254998-3460-4EDD-889B-435EEFCFA055}" srcOrd="2" destOrd="0" presId="urn:microsoft.com/office/officeart/2005/8/layout/orgChart1"/>
    <dgm:cxn modelId="{85FE9DD6-8E9E-4499-9073-175330CA62F8}" type="presParOf" srcId="{C4C2C230-9261-4DCF-83A6-CEA632DBF4CC}" destId="{883422BB-0A94-40CE-9E10-B3060B0B7888}" srcOrd="2" destOrd="0" presId="urn:microsoft.com/office/officeart/2005/8/layout/orgChart1"/>
    <dgm:cxn modelId="{0B66DCE3-C278-4E08-BE4A-5DAB3DE559B8}" type="presParOf" srcId="{FC9DDD01-970F-4DF8-B156-C120E3BB3467}" destId="{3EA47A45-2456-425B-989C-BB39A48B6D28}" srcOrd="4" destOrd="0" presId="urn:microsoft.com/office/officeart/2005/8/layout/orgChart1"/>
    <dgm:cxn modelId="{5ED19B79-69AC-4F2C-BDA6-956619F980C4}" type="presParOf" srcId="{FC9DDD01-970F-4DF8-B156-C120E3BB3467}" destId="{255FC025-EF85-4811-8348-A95FB44601AE}" srcOrd="5" destOrd="0" presId="urn:microsoft.com/office/officeart/2005/8/layout/orgChart1"/>
    <dgm:cxn modelId="{48FDC98A-00B6-4354-A7D9-7DC16A9D2117}" type="presParOf" srcId="{255FC025-EF85-4811-8348-A95FB44601AE}" destId="{8844B879-150C-44D4-B031-ACCF403B3B9D}" srcOrd="0" destOrd="0" presId="urn:microsoft.com/office/officeart/2005/8/layout/orgChart1"/>
    <dgm:cxn modelId="{8116F896-22DA-4361-A1EA-C5364533F5C2}" type="presParOf" srcId="{8844B879-150C-44D4-B031-ACCF403B3B9D}" destId="{6CA530BF-8391-46E5-8CAC-230C7C30EB5A}" srcOrd="0" destOrd="0" presId="urn:microsoft.com/office/officeart/2005/8/layout/orgChart1"/>
    <dgm:cxn modelId="{E20819EC-0C76-4414-AF22-1C9D3B3DA203}" type="presParOf" srcId="{8844B879-150C-44D4-B031-ACCF403B3B9D}" destId="{A8EA6D1E-391F-4434-9888-5A00B5F81FE6}" srcOrd="1" destOrd="0" presId="urn:microsoft.com/office/officeart/2005/8/layout/orgChart1"/>
    <dgm:cxn modelId="{D0EA0A26-7CE3-447F-941C-03A27FA256A3}" type="presParOf" srcId="{255FC025-EF85-4811-8348-A95FB44601AE}" destId="{63CC0DFB-9B9A-4C8C-8E1D-19FD6B088668}" srcOrd="1" destOrd="0" presId="urn:microsoft.com/office/officeart/2005/8/layout/orgChart1"/>
    <dgm:cxn modelId="{BB79F2AF-FEB7-4F2D-9C6B-463500A6BE32}" type="presParOf" srcId="{63CC0DFB-9B9A-4C8C-8E1D-19FD6B088668}" destId="{A9989B00-CF2A-45AE-9EA2-00B1ABBE69D4}" srcOrd="0" destOrd="0" presId="urn:microsoft.com/office/officeart/2005/8/layout/orgChart1"/>
    <dgm:cxn modelId="{472AB716-842D-4E09-A5F5-A433DBB18BF1}" type="presParOf" srcId="{63CC0DFB-9B9A-4C8C-8E1D-19FD6B088668}" destId="{2482205E-0303-4917-B260-7588D8DF0412}" srcOrd="1" destOrd="0" presId="urn:microsoft.com/office/officeart/2005/8/layout/orgChart1"/>
    <dgm:cxn modelId="{D462306B-159F-43D9-B6D0-C2EC169747C8}" type="presParOf" srcId="{2482205E-0303-4917-B260-7588D8DF0412}" destId="{101F418E-1599-4B3E-8201-2B9E542D8A3D}" srcOrd="0" destOrd="0" presId="urn:microsoft.com/office/officeart/2005/8/layout/orgChart1"/>
    <dgm:cxn modelId="{D03056E5-580F-4524-A4AA-9CE87DCCE262}" type="presParOf" srcId="{101F418E-1599-4B3E-8201-2B9E542D8A3D}" destId="{78C07248-AB9B-48DB-8803-4B1E7817EAEA}" srcOrd="0" destOrd="0" presId="urn:microsoft.com/office/officeart/2005/8/layout/orgChart1"/>
    <dgm:cxn modelId="{F976138C-2B65-4758-9335-F275E1937408}" type="presParOf" srcId="{101F418E-1599-4B3E-8201-2B9E542D8A3D}" destId="{F7E08926-5F6C-4BC6-A271-A5B5F58E48CC}" srcOrd="1" destOrd="0" presId="urn:microsoft.com/office/officeart/2005/8/layout/orgChart1"/>
    <dgm:cxn modelId="{60189A37-DFDB-4428-8745-7DD2E61C8793}" type="presParOf" srcId="{2482205E-0303-4917-B260-7588D8DF0412}" destId="{A0977B9F-AFEB-451B-B703-8656391B2245}" srcOrd="1" destOrd="0" presId="urn:microsoft.com/office/officeart/2005/8/layout/orgChart1"/>
    <dgm:cxn modelId="{FDC780AE-6E63-4D20-92BB-DE237C2237EE}" type="presParOf" srcId="{2482205E-0303-4917-B260-7588D8DF0412}" destId="{8AC3310C-518B-44ED-AD6C-640ADDEB4258}" srcOrd="2" destOrd="0" presId="urn:microsoft.com/office/officeart/2005/8/layout/orgChart1"/>
    <dgm:cxn modelId="{51E81EB2-15C6-4761-8394-7020EC792DB9}" type="presParOf" srcId="{63CC0DFB-9B9A-4C8C-8E1D-19FD6B088668}" destId="{C51765FE-39DB-47DD-A78E-BFDF2EF637BA}" srcOrd="2" destOrd="0" presId="urn:microsoft.com/office/officeart/2005/8/layout/orgChart1"/>
    <dgm:cxn modelId="{66F09755-3E2B-48E7-90EC-EAF3C74F5BD9}" type="presParOf" srcId="{63CC0DFB-9B9A-4C8C-8E1D-19FD6B088668}" destId="{D0BE1568-C08E-4E30-A47E-A90E414D1882}" srcOrd="3" destOrd="0" presId="urn:microsoft.com/office/officeart/2005/8/layout/orgChart1"/>
    <dgm:cxn modelId="{CBB17882-78C2-4C7E-8BD0-53E6B2290FB7}" type="presParOf" srcId="{D0BE1568-C08E-4E30-A47E-A90E414D1882}" destId="{B715F66F-734F-4A4E-B74A-603BDFB5639A}" srcOrd="0" destOrd="0" presId="urn:microsoft.com/office/officeart/2005/8/layout/orgChart1"/>
    <dgm:cxn modelId="{17984035-8A5E-417A-9DC3-DAEA85E6CB31}" type="presParOf" srcId="{B715F66F-734F-4A4E-B74A-603BDFB5639A}" destId="{5A4415E7-AA3A-4700-98B4-3226E52C9239}" srcOrd="0" destOrd="0" presId="urn:microsoft.com/office/officeart/2005/8/layout/orgChart1"/>
    <dgm:cxn modelId="{B972B9BA-D1F8-4C38-BBE1-04055D7AD2F3}" type="presParOf" srcId="{B715F66F-734F-4A4E-B74A-603BDFB5639A}" destId="{0B0728BC-0808-4DD0-A469-320641D6CB14}" srcOrd="1" destOrd="0" presId="urn:microsoft.com/office/officeart/2005/8/layout/orgChart1"/>
    <dgm:cxn modelId="{B1CAA8C8-A082-4036-BF3C-0023A576E9F1}" type="presParOf" srcId="{D0BE1568-C08E-4E30-A47E-A90E414D1882}" destId="{1880C6E0-218B-4A93-9FB5-024AC183EEAF}" srcOrd="1" destOrd="0" presId="urn:microsoft.com/office/officeart/2005/8/layout/orgChart1"/>
    <dgm:cxn modelId="{05A33FC9-03E5-4A70-AD85-7C6181AEA04B}" type="presParOf" srcId="{D0BE1568-C08E-4E30-A47E-A90E414D1882}" destId="{6CE88737-0127-41F8-BEBF-91BFBAEBE0F7}" srcOrd="2" destOrd="0" presId="urn:microsoft.com/office/officeart/2005/8/layout/orgChart1"/>
    <dgm:cxn modelId="{27ECC120-A37E-41DA-B621-F7DB1A90DF63}" type="presParOf" srcId="{255FC025-EF85-4811-8348-A95FB44601AE}" destId="{2022E0B4-F198-451F-A780-0BFB15F87D82}" srcOrd="2" destOrd="0" presId="urn:microsoft.com/office/officeart/2005/8/layout/orgChart1"/>
    <dgm:cxn modelId="{BC6C18DF-18FB-4549-9484-95DC033F6F6E}" type="presParOf" srcId="{FC9DDD01-970F-4DF8-B156-C120E3BB3467}" destId="{FF7F1484-C8B0-456A-A8CB-A757D34C4799}" srcOrd="6" destOrd="0" presId="urn:microsoft.com/office/officeart/2005/8/layout/orgChart1"/>
    <dgm:cxn modelId="{E1277B4A-B7CE-49AC-84D9-3CF95A553E7F}" type="presParOf" srcId="{FC9DDD01-970F-4DF8-B156-C120E3BB3467}" destId="{1EB79E1F-7CC0-464B-AEEB-9A02CD4E39D0}" srcOrd="7" destOrd="0" presId="urn:microsoft.com/office/officeart/2005/8/layout/orgChart1"/>
    <dgm:cxn modelId="{0EA53651-02CE-4E92-A5D3-8D593422CB89}" type="presParOf" srcId="{1EB79E1F-7CC0-464B-AEEB-9A02CD4E39D0}" destId="{D8E039BB-6C5D-4F3D-AABB-7D41F57D8951}" srcOrd="0" destOrd="0" presId="urn:microsoft.com/office/officeart/2005/8/layout/orgChart1"/>
    <dgm:cxn modelId="{8D4B3AA5-5624-47FB-A49E-51FA583B8731}" type="presParOf" srcId="{D8E039BB-6C5D-4F3D-AABB-7D41F57D8951}" destId="{5157D9FE-AB47-4C7F-B45E-54A97DF16FD2}" srcOrd="0" destOrd="0" presId="urn:microsoft.com/office/officeart/2005/8/layout/orgChart1"/>
    <dgm:cxn modelId="{D854AB47-01CF-4695-A272-A566D56BE66D}" type="presParOf" srcId="{D8E039BB-6C5D-4F3D-AABB-7D41F57D8951}" destId="{786F4893-611B-4A33-BEF7-234446F997CC}" srcOrd="1" destOrd="0" presId="urn:microsoft.com/office/officeart/2005/8/layout/orgChart1"/>
    <dgm:cxn modelId="{3F50B79A-893F-4492-BCAD-ACEEE512E91B}" type="presParOf" srcId="{1EB79E1F-7CC0-464B-AEEB-9A02CD4E39D0}" destId="{5F6038EF-4B50-48DC-B63B-1C15071117E0}" srcOrd="1" destOrd="0" presId="urn:microsoft.com/office/officeart/2005/8/layout/orgChart1"/>
    <dgm:cxn modelId="{8222925D-B1B3-4992-8CE5-C4C56A980547}" type="presParOf" srcId="{5F6038EF-4B50-48DC-B63B-1C15071117E0}" destId="{07863B94-0448-4A95-AA59-386993FAA2CA}" srcOrd="0" destOrd="0" presId="urn:microsoft.com/office/officeart/2005/8/layout/orgChart1"/>
    <dgm:cxn modelId="{4EFDC5B7-66B4-44BF-BBBD-295D669BE222}" type="presParOf" srcId="{5F6038EF-4B50-48DC-B63B-1C15071117E0}" destId="{9B259D5B-D284-4605-8046-500EAF3C653E}" srcOrd="1" destOrd="0" presId="urn:microsoft.com/office/officeart/2005/8/layout/orgChart1"/>
    <dgm:cxn modelId="{079E5D7F-244E-4DA8-9A7D-AEAAC2CD8B8C}" type="presParOf" srcId="{9B259D5B-D284-4605-8046-500EAF3C653E}" destId="{55FD9E39-9000-487B-9577-B6CEAD079891}" srcOrd="0" destOrd="0" presId="urn:microsoft.com/office/officeart/2005/8/layout/orgChart1"/>
    <dgm:cxn modelId="{095410D9-EFDC-4C87-9EA7-0308D83150B1}" type="presParOf" srcId="{55FD9E39-9000-487B-9577-B6CEAD079891}" destId="{0B3720BE-5DC6-44D9-9CE6-755AFDE6ED20}" srcOrd="0" destOrd="0" presId="urn:microsoft.com/office/officeart/2005/8/layout/orgChart1"/>
    <dgm:cxn modelId="{E5835153-EE78-4420-A2D3-B511C31FC457}" type="presParOf" srcId="{55FD9E39-9000-487B-9577-B6CEAD079891}" destId="{1FF84DE4-059D-4AE4-9BC2-91E4FE77B111}" srcOrd="1" destOrd="0" presId="urn:microsoft.com/office/officeart/2005/8/layout/orgChart1"/>
    <dgm:cxn modelId="{A9DB1EB0-C47A-4630-BD3E-9453D5BDF83F}" type="presParOf" srcId="{9B259D5B-D284-4605-8046-500EAF3C653E}" destId="{F5917377-0AEB-4E81-BDFB-C0B4C1DE9378}" srcOrd="1" destOrd="0" presId="urn:microsoft.com/office/officeart/2005/8/layout/orgChart1"/>
    <dgm:cxn modelId="{8DFCA67B-B0CD-4B97-ACD7-864D1F68BFCC}" type="presParOf" srcId="{9B259D5B-D284-4605-8046-500EAF3C653E}" destId="{F1D297C5-EA7E-4EA1-9BAB-3BC2D650BD1D}" srcOrd="2" destOrd="0" presId="urn:microsoft.com/office/officeart/2005/8/layout/orgChart1"/>
    <dgm:cxn modelId="{EF4825AD-F286-4165-8450-D3A4E682234D}" type="presParOf" srcId="{5F6038EF-4B50-48DC-B63B-1C15071117E0}" destId="{1102DDBF-E2DB-472F-96A1-CB3462977B0D}" srcOrd="2" destOrd="0" presId="urn:microsoft.com/office/officeart/2005/8/layout/orgChart1"/>
    <dgm:cxn modelId="{0F6185F9-61E7-41D8-9E6F-F936225A147D}" type="presParOf" srcId="{5F6038EF-4B50-48DC-B63B-1C15071117E0}" destId="{36A5569B-3EA8-4F68-824F-6B3158F9A4F3}" srcOrd="3" destOrd="0" presId="urn:microsoft.com/office/officeart/2005/8/layout/orgChart1"/>
    <dgm:cxn modelId="{B362D670-AD2E-47FF-B448-59C008EF4634}" type="presParOf" srcId="{36A5569B-3EA8-4F68-824F-6B3158F9A4F3}" destId="{23457ABA-1287-4FB7-84C9-4017CD179B0C}" srcOrd="0" destOrd="0" presId="urn:microsoft.com/office/officeart/2005/8/layout/orgChart1"/>
    <dgm:cxn modelId="{242585FD-9CF1-4B78-8564-F8D7F185A857}" type="presParOf" srcId="{23457ABA-1287-4FB7-84C9-4017CD179B0C}" destId="{03F23493-885A-4227-8053-3F9491645E6B}" srcOrd="0" destOrd="0" presId="urn:microsoft.com/office/officeart/2005/8/layout/orgChart1"/>
    <dgm:cxn modelId="{D9BD1C07-1E6E-433F-A65C-AF688C705E04}" type="presParOf" srcId="{23457ABA-1287-4FB7-84C9-4017CD179B0C}" destId="{2110068C-4F27-447A-8E62-A5A18518D8AC}" srcOrd="1" destOrd="0" presId="urn:microsoft.com/office/officeart/2005/8/layout/orgChart1"/>
    <dgm:cxn modelId="{8066CD00-F5D9-4A33-8BE7-071475A9C87E}" type="presParOf" srcId="{36A5569B-3EA8-4F68-824F-6B3158F9A4F3}" destId="{F76CC958-15A9-44F1-A1D1-4556E2236775}" srcOrd="1" destOrd="0" presId="urn:microsoft.com/office/officeart/2005/8/layout/orgChart1"/>
    <dgm:cxn modelId="{1037207F-AB2C-41A7-866F-56EA1DCC3212}" type="presParOf" srcId="{36A5569B-3EA8-4F68-824F-6B3158F9A4F3}" destId="{4CC8F878-D97D-468B-99A9-064898822885}" srcOrd="2" destOrd="0" presId="urn:microsoft.com/office/officeart/2005/8/layout/orgChart1"/>
    <dgm:cxn modelId="{609F8C44-186F-493A-934C-98DC04CBAC68}" type="presParOf" srcId="{5F6038EF-4B50-48DC-B63B-1C15071117E0}" destId="{4853C6CE-EBC5-4CC9-9A74-80111B239CDE}" srcOrd="4" destOrd="0" presId="urn:microsoft.com/office/officeart/2005/8/layout/orgChart1"/>
    <dgm:cxn modelId="{48AA5B6B-C5AF-4944-9A25-C7EF457B752D}" type="presParOf" srcId="{5F6038EF-4B50-48DC-B63B-1C15071117E0}" destId="{240EDA3D-6619-493F-98C3-71D4C48450A0}" srcOrd="5" destOrd="0" presId="urn:microsoft.com/office/officeart/2005/8/layout/orgChart1"/>
    <dgm:cxn modelId="{C5A6C085-CD2E-4343-994B-DEF6A4C7ACC2}" type="presParOf" srcId="{240EDA3D-6619-493F-98C3-71D4C48450A0}" destId="{C38537C1-A860-4C14-98B8-9ED6D45CCC84}" srcOrd="0" destOrd="0" presId="urn:microsoft.com/office/officeart/2005/8/layout/orgChart1"/>
    <dgm:cxn modelId="{5E34E3A2-FA87-4BD4-812D-65240E81E245}" type="presParOf" srcId="{C38537C1-A860-4C14-98B8-9ED6D45CCC84}" destId="{418B93E7-947A-4B66-848B-B2855C78A5DD}" srcOrd="0" destOrd="0" presId="urn:microsoft.com/office/officeart/2005/8/layout/orgChart1"/>
    <dgm:cxn modelId="{27A02872-81B1-4356-A4FF-B5A74636E222}" type="presParOf" srcId="{C38537C1-A860-4C14-98B8-9ED6D45CCC84}" destId="{1C0338F6-C870-4061-A70F-1DC7C0A52FF1}" srcOrd="1" destOrd="0" presId="urn:microsoft.com/office/officeart/2005/8/layout/orgChart1"/>
    <dgm:cxn modelId="{97F7EE30-3881-436C-B524-544B51A71C10}" type="presParOf" srcId="{240EDA3D-6619-493F-98C3-71D4C48450A0}" destId="{DC8629CA-5F2C-4773-A391-E4CD1E693732}" srcOrd="1" destOrd="0" presId="urn:microsoft.com/office/officeart/2005/8/layout/orgChart1"/>
    <dgm:cxn modelId="{0DE0BC4F-7CB3-4E9D-B1A8-B3C2F2D214F4}" type="presParOf" srcId="{240EDA3D-6619-493F-98C3-71D4C48450A0}" destId="{A0E0FA7A-3FB4-459A-A74B-EF2F14EAE4B7}" srcOrd="2" destOrd="0" presId="urn:microsoft.com/office/officeart/2005/8/layout/orgChart1"/>
    <dgm:cxn modelId="{FCA719B4-B1E0-4DAA-B832-85EE8BD52D62}" type="presParOf" srcId="{1EB79E1F-7CC0-464B-AEEB-9A02CD4E39D0}" destId="{EF01AA01-2187-414E-B97C-CC73DD7684C6}" srcOrd="2" destOrd="0" presId="urn:microsoft.com/office/officeart/2005/8/layout/orgChart1"/>
    <dgm:cxn modelId="{BDE4EB80-6704-4E4E-AC34-02B050D47C4A}" type="presParOf" srcId="{FC9DDD01-970F-4DF8-B156-C120E3BB3467}" destId="{42362AE1-D394-4613-88DE-04C81CB1871D}" srcOrd="8" destOrd="0" presId="urn:microsoft.com/office/officeart/2005/8/layout/orgChart1"/>
    <dgm:cxn modelId="{B7D9706F-88B3-4C53-90C4-FDDBDE943A85}" type="presParOf" srcId="{FC9DDD01-970F-4DF8-B156-C120E3BB3467}" destId="{428FFBA4-071F-491A-83A5-ABB8DE15C265}" srcOrd="9" destOrd="0" presId="urn:microsoft.com/office/officeart/2005/8/layout/orgChart1"/>
    <dgm:cxn modelId="{D68FC285-FAAC-42F9-A751-1C59DC443BDB}" type="presParOf" srcId="{428FFBA4-071F-491A-83A5-ABB8DE15C265}" destId="{40E89A69-C9DB-4AA4-9C8B-C9D70DC62DC7}" srcOrd="0" destOrd="0" presId="urn:microsoft.com/office/officeart/2005/8/layout/orgChart1"/>
    <dgm:cxn modelId="{2AE91E80-C7AA-4DE8-A71E-8507356BEDEF}" type="presParOf" srcId="{40E89A69-C9DB-4AA4-9C8B-C9D70DC62DC7}" destId="{330B5140-4065-43C8-90B9-E5ED65779281}" srcOrd="0" destOrd="0" presId="urn:microsoft.com/office/officeart/2005/8/layout/orgChart1"/>
    <dgm:cxn modelId="{B4F18E36-67D1-48EA-B43A-A8A0B4586FE3}" type="presParOf" srcId="{40E89A69-C9DB-4AA4-9C8B-C9D70DC62DC7}" destId="{ABC2C048-1A94-4CD5-AEE4-891E0476F48A}" srcOrd="1" destOrd="0" presId="urn:microsoft.com/office/officeart/2005/8/layout/orgChart1"/>
    <dgm:cxn modelId="{96796271-E846-483A-AADD-F5850992D1C1}" type="presParOf" srcId="{428FFBA4-071F-491A-83A5-ABB8DE15C265}" destId="{FE781D3F-C240-4A52-B5F7-F8F958AD91D1}" srcOrd="1" destOrd="0" presId="urn:microsoft.com/office/officeart/2005/8/layout/orgChart1"/>
    <dgm:cxn modelId="{A73B3808-9F22-4053-9AD9-5F58C4EC2F0E}" type="presParOf" srcId="{FE781D3F-C240-4A52-B5F7-F8F958AD91D1}" destId="{CABAE170-59EB-4FD0-A0A1-757F7BF96306}" srcOrd="0" destOrd="0" presId="urn:microsoft.com/office/officeart/2005/8/layout/orgChart1"/>
    <dgm:cxn modelId="{17EDE7E2-EEC8-4B06-B0A4-D9514AF41902}" type="presParOf" srcId="{FE781D3F-C240-4A52-B5F7-F8F958AD91D1}" destId="{4A0705EB-017B-4E9E-B36B-F6A8F31C6448}" srcOrd="1" destOrd="0" presId="urn:microsoft.com/office/officeart/2005/8/layout/orgChart1"/>
    <dgm:cxn modelId="{BD95DD74-6042-4F87-B942-64984A1B43DD}" type="presParOf" srcId="{4A0705EB-017B-4E9E-B36B-F6A8F31C6448}" destId="{941600DB-15F0-4B41-85E0-B01D9829DC38}" srcOrd="0" destOrd="0" presId="urn:microsoft.com/office/officeart/2005/8/layout/orgChart1"/>
    <dgm:cxn modelId="{ED5E54E8-7BF3-4CD4-B100-C55B75D57EC3}" type="presParOf" srcId="{941600DB-15F0-4B41-85E0-B01D9829DC38}" destId="{D4407082-0038-4350-BFE0-F19BE401EDC4}" srcOrd="0" destOrd="0" presId="urn:microsoft.com/office/officeart/2005/8/layout/orgChart1"/>
    <dgm:cxn modelId="{5CC738D1-F7EF-4A30-96DC-F5BF2D2F88B2}" type="presParOf" srcId="{941600DB-15F0-4B41-85E0-B01D9829DC38}" destId="{42388A88-D003-4106-9A1A-AB5677D38F2B}" srcOrd="1" destOrd="0" presId="urn:microsoft.com/office/officeart/2005/8/layout/orgChart1"/>
    <dgm:cxn modelId="{71F3A770-EAC4-4FC1-A627-F07A4B4DECAF}" type="presParOf" srcId="{4A0705EB-017B-4E9E-B36B-F6A8F31C6448}" destId="{1B1855C8-4CDE-46A1-9823-AC94F575E375}" srcOrd="1" destOrd="0" presId="urn:microsoft.com/office/officeart/2005/8/layout/orgChart1"/>
    <dgm:cxn modelId="{40E53492-F003-4E3A-AF3A-89FEFA34DC61}" type="presParOf" srcId="{4A0705EB-017B-4E9E-B36B-F6A8F31C6448}" destId="{59D5245F-97B2-4B95-99D7-7550B4B1FAB4}" srcOrd="2" destOrd="0" presId="urn:microsoft.com/office/officeart/2005/8/layout/orgChart1"/>
    <dgm:cxn modelId="{CEE00C6C-E8D3-4A82-9E48-2E424C548A7A}" type="presParOf" srcId="{FE781D3F-C240-4A52-B5F7-F8F958AD91D1}" destId="{44D5FE28-B138-41D2-92FC-951FEFB5E8C1}" srcOrd="2" destOrd="0" presId="urn:microsoft.com/office/officeart/2005/8/layout/orgChart1"/>
    <dgm:cxn modelId="{A2827A7A-A7A6-48F5-B2A6-2768BB488C06}" type="presParOf" srcId="{FE781D3F-C240-4A52-B5F7-F8F958AD91D1}" destId="{580F780B-91AB-422B-AAE4-338BD97C54D1}" srcOrd="3" destOrd="0" presId="urn:microsoft.com/office/officeart/2005/8/layout/orgChart1"/>
    <dgm:cxn modelId="{78C49686-06D1-4629-BD94-A7ECCC0C4FC9}" type="presParOf" srcId="{580F780B-91AB-422B-AAE4-338BD97C54D1}" destId="{A1E8B492-247D-431A-8101-DF4026BC0730}" srcOrd="0" destOrd="0" presId="urn:microsoft.com/office/officeart/2005/8/layout/orgChart1"/>
    <dgm:cxn modelId="{2340D6C9-1E6C-4811-BDE9-14D6E850D3AE}" type="presParOf" srcId="{A1E8B492-247D-431A-8101-DF4026BC0730}" destId="{F04A2C13-CAB0-46C4-BE62-E953EAF7F3D8}" srcOrd="0" destOrd="0" presId="urn:microsoft.com/office/officeart/2005/8/layout/orgChart1"/>
    <dgm:cxn modelId="{C384AF57-8F02-40BC-88F1-C039D389547A}" type="presParOf" srcId="{A1E8B492-247D-431A-8101-DF4026BC0730}" destId="{AA725CB3-9FEA-43D4-A106-C3CD0CEB87D7}" srcOrd="1" destOrd="0" presId="urn:microsoft.com/office/officeart/2005/8/layout/orgChart1"/>
    <dgm:cxn modelId="{39136AD1-5618-4149-9CC3-B64415027210}" type="presParOf" srcId="{580F780B-91AB-422B-AAE4-338BD97C54D1}" destId="{164E0D25-CE1B-4ED1-AD66-3FA52E04FA48}" srcOrd="1" destOrd="0" presId="urn:microsoft.com/office/officeart/2005/8/layout/orgChart1"/>
    <dgm:cxn modelId="{0B2AD284-DAFD-413B-8004-CFA2B765697F}" type="presParOf" srcId="{580F780B-91AB-422B-AAE4-338BD97C54D1}" destId="{952C0BD3-517D-443D-9C8A-AD12D8C4590B}" srcOrd="2" destOrd="0" presId="urn:microsoft.com/office/officeart/2005/8/layout/orgChart1"/>
    <dgm:cxn modelId="{E606D37E-BD3F-4D23-8D83-DDB86CFBEBCB}" type="presParOf" srcId="{FE781D3F-C240-4A52-B5F7-F8F958AD91D1}" destId="{6C4FE9ED-CA7C-49EC-AE94-F15FC89D6285}" srcOrd="4" destOrd="0" presId="urn:microsoft.com/office/officeart/2005/8/layout/orgChart1"/>
    <dgm:cxn modelId="{BDF02DBA-D358-4AEA-8230-3BCEBE59ECB2}" type="presParOf" srcId="{FE781D3F-C240-4A52-B5F7-F8F958AD91D1}" destId="{51F57E28-24E5-48CC-8D56-836580297F13}" srcOrd="5" destOrd="0" presId="urn:microsoft.com/office/officeart/2005/8/layout/orgChart1"/>
    <dgm:cxn modelId="{256A43A7-38C2-4E71-B7D3-DD86B9F987FE}" type="presParOf" srcId="{51F57E28-24E5-48CC-8D56-836580297F13}" destId="{62F9F64A-EC4D-47DD-8DA1-2297051E0C6E}" srcOrd="0" destOrd="0" presId="urn:microsoft.com/office/officeart/2005/8/layout/orgChart1"/>
    <dgm:cxn modelId="{1D82AA90-DB85-4DDD-8D52-1AF71E578CF2}" type="presParOf" srcId="{62F9F64A-EC4D-47DD-8DA1-2297051E0C6E}" destId="{3A87781E-F711-473A-9384-F0AC9EEE3A10}" srcOrd="0" destOrd="0" presId="urn:microsoft.com/office/officeart/2005/8/layout/orgChart1"/>
    <dgm:cxn modelId="{B2AD2933-EF07-49A0-8F9E-C11D8C596A8C}" type="presParOf" srcId="{62F9F64A-EC4D-47DD-8DA1-2297051E0C6E}" destId="{728C1946-1E58-4133-A886-C2ABC77470A5}" srcOrd="1" destOrd="0" presId="urn:microsoft.com/office/officeart/2005/8/layout/orgChart1"/>
    <dgm:cxn modelId="{40738B2B-4C56-47FA-B34C-D5423E5A98D2}" type="presParOf" srcId="{51F57E28-24E5-48CC-8D56-836580297F13}" destId="{93C876CF-F482-4B28-A9D4-2729F2147576}" srcOrd="1" destOrd="0" presId="urn:microsoft.com/office/officeart/2005/8/layout/orgChart1"/>
    <dgm:cxn modelId="{ED6AE2F9-3A4C-4511-9EDA-D0E16E33C608}" type="presParOf" srcId="{51F57E28-24E5-48CC-8D56-836580297F13}" destId="{2834F272-876A-41FD-A567-81AEA510B183}" srcOrd="2" destOrd="0" presId="urn:microsoft.com/office/officeart/2005/8/layout/orgChart1"/>
    <dgm:cxn modelId="{9E268DAF-807B-4E2E-BE5D-B7D7480A31EA}" type="presParOf" srcId="{428FFBA4-071F-491A-83A5-ABB8DE15C265}" destId="{741061DD-B9DC-4CE0-BF35-134DEAC1E70F}" srcOrd="2" destOrd="0" presId="urn:microsoft.com/office/officeart/2005/8/layout/orgChart1"/>
    <dgm:cxn modelId="{837928B8-E155-45B9-8FCF-DFA1013AE86B}" type="presParOf" srcId="{2DDF8CC2-8890-48BB-B87A-1157E1337732}" destId="{36DCB647-B017-48A9-8071-7FDD5212617D}" srcOrd="2" destOrd="0" presId="urn:microsoft.com/office/officeart/2005/8/layout/orgChart1"/>
    <dgm:cxn modelId="{9397D7E5-09DC-46C3-9F02-3BAA23DA3C35}" type="presParOf" srcId="{36DCB647-B017-48A9-8071-7FDD5212617D}" destId="{F7ABADF1-2493-454A-A9AE-1E2DA8143D4B}" srcOrd="0" destOrd="0" presId="urn:microsoft.com/office/officeart/2005/8/layout/orgChart1"/>
    <dgm:cxn modelId="{FF72F1D4-1D37-4BCB-9C83-DE99D839F5DC}" type="presParOf" srcId="{36DCB647-B017-48A9-8071-7FDD5212617D}" destId="{E9A75F93-4ABB-4670-9A3A-2A4AF28A7688}" srcOrd="1" destOrd="0" presId="urn:microsoft.com/office/officeart/2005/8/layout/orgChart1"/>
    <dgm:cxn modelId="{C3BD57A1-EB89-4836-BA76-6FFE0EB9495B}" type="presParOf" srcId="{E9A75F93-4ABB-4670-9A3A-2A4AF28A7688}" destId="{D141B6B8-2695-470B-9755-8D07FA1195D0}" srcOrd="0" destOrd="0" presId="urn:microsoft.com/office/officeart/2005/8/layout/orgChart1"/>
    <dgm:cxn modelId="{4547B63D-A507-4BD6-B989-CBCD4C208D83}" type="presParOf" srcId="{D141B6B8-2695-470B-9755-8D07FA1195D0}" destId="{3AEF2D66-BCA0-46CC-BC2E-6B2FE505A523}" srcOrd="0" destOrd="0" presId="urn:microsoft.com/office/officeart/2005/8/layout/orgChart1"/>
    <dgm:cxn modelId="{7754A90C-ECC0-4157-A53C-639DD42DF761}" type="presParOf" srcId="{D141B6B8-2695-470B-9755-8D07FA1195D0}" destId="{5BF3CF4F-2BCC-4BA7-94DD-8D9106F70BEF}" srcOrd="1" destOrd="0" presId="urn:microsoft.com/office/officeart/2005/8/layout/orgChart1"/>
    <dgm:cxn modelId="{ABD4E34A-3E2A-4C01-BF0A-31CE23E69372}" type="presParOf" srcId="{E9A75F93-4ABB-4670-9A3A-2A4AF28A7688}" destId="{9946CAC4-BBBD-4E02-80DF-32DE666A7BE5}" srcOrd="1" destOrd="0" presId="urn:microsoft.com/office/officeart/2005/8/layout/orgChart1"/>
    <dgm:cxn modelId="{1B42B74C-9D04-478A-8258-217B50976C75}" type="presParOf" srcId="{E9A75F93-4ABB-4670-9A3A-2A4AF28A7688}" destId="{A5B4B26C-3394-4AA5-AE8E-E63C897B63F6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ABADF1-2493-454A-A9AE-1E2DA8143D4B}">
      <dsp:nvSpPr>
        <dsp:cNvPr id="0" name=""/>
        <dsp:cNvSpPr/>
      </dsp:nvSpPr>
      <dsp:spPr>
        <a:xfrm>
          <a:off x="11228048" y="1118427"/>
          <a:ext cx="232822" cy="1019985"/>
        </a:xfrm>
        <a:custGeom>
          <a:avLst/>
          <a:gdLst/>
          <a:ahLst/>
          <a:cxnLst/>
          <a:rect l="0" t="0" r="0" b="0"/>
          <a:pathLst>
            <a:path>
              <a:moveTo>
                <a:pt x="232822" y="0"/>
              </a:moveTo>
              <a:lnTo>
                <a:pt x="232822" y="1019985"/>
              </a:lnTo>
              <a:lnTo>
                <a:pt x="0" y="1019985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C4FE9ED-CA7C-49EC-AE94-F15FC89D6285}">
      <dsp:nvSpPr>
        <dsp:cNvPr id="0" name=""/>
        <dsp:cNvSpPr/>
      </dsp:nvSpPr>
      <dsp:spPr>
        <a:xfrm>
          <a:off x="15939939" y="4267079"/>
          <a:ext cx="332604" cy="41686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168638"/>
              </a:lnTo>
              <a:lnTo>
                <a:pt x="332604" y="416863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4D5FE28-B138-41D2-92FC-951FEFB5E8C1}">
      <dsp:nvSpPr>
        <dsp:cNvPr id="0" name=""/>
        <dsp:cNvSpPr/>
      </dsp:nvSpPr>
      <dsp:spPr>
        <a:xfrm>
          <a:off x="15939939" y="4267079"/>
          <a:ext cx="332604" cy="25943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4311"/>
              </a:lnTo>
              <a:lnTo>
                <a:pt x="332604" y="259431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ABAE170-59EB-4FD0-A0A1-757F7BF96306}">
      <dsp:nvSpPr>
        <dsp:cNvPr id="0" name=""/>
        <dsp:cNvSpPr/>
      </dsp:nvSpPr>
      <dsp:spPr>
        <a:xfrm>
          <a:off x="15939939" y="4267079"/>
          <a:ext cx="332604" cy="101998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19985"/>
              </a:lnTo>
              <a:lnTo>
                <a:pt x="332604" y="101998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2362AE1-D394-4613-88DE-04C81CB1871D}">
      <dsp:nvSpPr>
        <dsp:cNvPr id="0" name=""/>
        <dsp:cNvSpPr/>
      </dsp:nvSpPr>
      <dsp:spPr>
        <a:xfrm>
          <a:off x="11460870" y="1118427"/>
          <a:ext cx="5366012" cy="20399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07148"/>
              </a:lnTo>
              <a:lnTo>
                <a:pt x="5366012" y="1807148"/>
              </a:lnTo>
              <a:lnTo>
                <a:pt x="5366012" y="203997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853C6CE-EBC5-4CC9-9A74-80111B239CDE}">
      <dsp:nvSpPr>
        <dsp:cNvPr id="0" name=""/>
        <dsp:cNvSpPr/>
      </dsp:nvSpPr>
      <dsp:spPr>
        <a:xfrm>
          <a:off x="13256933" y="4267079"/>
          <a:ext cx="332604" cy="41686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168638"/>
              </a:lnTo>
              <a:lnTo>
                <a:pt x="332604" y="416863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02DDBF-E2DB-472F-96A1-CB3462977B0D}">
      <dsp:nvSpPr>
        <dsp:cNvPr id="0" name=""/>
        <dsp:cNvSpPr/>
      </dsp:nvSpPr>
      <dsp:spPr>
        <a:xfrm>
          <a:off x="13256933" y="4267079"/>
          <a:ext cx="332604" cy="25943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4311"/>
              </a:lnTo>
              <a:lnTo>
                <a:pt x="332604" y="259431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863B94-0448-4A95-AA59-386993FAA2CA}">
      <dsp:nvSpPr>
        <dsp:cNvPr id="0" name=""/>
        <dsp:cNvSpPr/>
      </dsp:nvSpPr>
      <dsp:spPr>
        <a:xfrm>
          <a:off x="13256933" y="4267079"/>
          <a:ext cx="332604" cy="101998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19985"/>
              </a:lnTo>
              <a:lnTo>
                <a:pt x="332604" y="101998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7F1484-C8B0-456A-A8CB-A757D34C4799}">
      <dsp:nvSpPr>
        <dsp:cNvPr id="0" name=""/>
        <dsp:cNvSpPr/>
      </dsp:nvSpPr>
      <dsp:spPr>
        <a:xfrm>
          <a:off x="11460870" y="1118427"/>
          <a:ext cx="2683006" cy="20399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07148"/>
              </a:lnTo>
              <a:lnTo>
                <a:pt x="2683006" y="1807148"/>
              </a:lnTo>
              <a:lnTo>
                <a:pt x="2683006" y="203997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1765FE-39DB-47DD-A78E-BFDF2EF637BA}">
      <dsp:nvSpPr>
        <dsp:cNvPr id="0" name=""/>
        <dsp:cNvSpPr/>
      </dsp:nvSpPr>
      <dsp:spPr>
        <a:xfrm>
          <a:off x="10573926" y="4267079"/>
          <a:ext cx="332604" cy="25943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4311"/>
              </a:lnTo>
              <a:lnTo>
                <a:pt x="332604" y="259431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9989B00-CF2A-45AE-9EA2-00B1ABBE69D4}">
      <dsp:nvSpPr>
        <dsp:cNvPr id="0" name=""/>
        <dsp:cNvSpPr/>
      </dsp:nvSpPr>
      <dsp:spPr>
        <a:xfrm>
          <a:off x="10573926" y="4267079"/>
          <a:ext cx="332604" cy="101998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19985"/>
              </a:lnTo>
              <a:lnTo>
                <a:pt x="332604" y="101998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A47A45-2456-425B-989C-BB39A48B6D28}">
      <dsp:nvSpPr>
        <dsp:cNvPr id="0" name=""/>
        <dsp:cNvSpPr/>
      </dsp:nvSpPr>
      <dsp:spPr>
        <a:xfrm>
          <a:off x="11415150" y="1118427"/>
          <a:ext cx="91440" cy="203997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3997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AC59F51-8BDE-40CE-BEBB-8A1E51876581}">
      <dsp:nvSpPr>
        <dsp:cNvPr id="0" name=""/>
        <dsp:cNvSpPr/>
      </dsp:nvSpPr>
      <dsp:spPr>
        <a:xfrm>
          <a:off x="7890920" y="4267079"/>
          <a:ext cx="332604" cy="73172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317290"/>
              </a:lnTo>
              <a:lnTo>
                <a:pt x="332604" y="731729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A55D6CB-B661-4266-81CB-BE99C1D14A18}">
      <dsp:nvSpPr>
        <dsp:cNvPr id="0" name=""/>
        <dsp:cNvSpPr/>
      </dsp:nvSpPr>
      <dsp:spPr>
        <a:xfrm>
          <a:off x="7890920" y="4267079"/>
          <a:ext cx="332604" cy="57429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742964"/>
              </a:lnTo>
              <a:lnTo>
                <a:pt x="332604" y="574296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CD0323-A13F-44A2-8770-703B1843D3A7}">
      <dsp:nvSpPr>
        <dsp:cNvPr id="0" name=""/>
        <dsp:cNvSpPr/>
      </dsp:nvSpPr>
      <dsp:spPr>
        <a:xfrm>
          <a:off x="7890920" y="4267079"/>
          <a:ext cx="332604" cy="41686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168638"/>
              </a:lnTo>
              <a:lnTo>
                <a:pt x="332604" y="416863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1D40DB-5B54-4F62-8ADD-EAB66632ADEE}">
      <dsp:nvSpPr>
        <dsp:cNvPr id="0" name=""/>
        <dsp:cNvSpPr/>
      </dsp:nvSpPr>
      <dsp:spPr>
        <a:xfrm>
          <a:off x="7890920" y="4267079"/>
          <a:ext cx="332604" cy="25943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4311"/>
              </a:lnTo>
              <a:lnTo>
                <a:pt x="332604" y="259431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999F59-46E4-4D02-93A7-653263849643}">
      <dsp:nvSpPr>
        <dsp:cNvPr id="0" name=""/>
        <dsp:cNvSpPr/>
      </dsp:nvSpPr>
      <dsp:spPr>
        <a:xfrm>
          <a:off x="7890920" y="4267079"/>
          <a:ext cx="332604" cy="101998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19985"/>
              </a:lnTo>
              <a:lnTo>
                <a:pt x="332604" y="101998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51D3AE-3F59-4ECA-8175-9AED895F1D43}">
      <dsp:nvSpPr>
        <dsp:cNvPr id="0" name=""/>
        <dsp:cNvSpPr/>
      </dsp:nvSpPr>
      <dsp:spPr>
        <a:xfrm>
          <a:off x="8777864" y="1118427"/>
          <a:ext cx="2683006" cy="2039971"/>
        </a:xfrm>
        <a:custGeom>
          <a:avLst/>
          <a:gdLst/>
          <a:ahLst/>
          <a:cxnLst/>
          <a:rect l="0" t="0" r="0" b="0"/>
          <a:pathLst>
            <a:path>
              <a:moveTo>
                <a:pt x="2683006" y="0"/>
              </a:moveTo>
              <a:lnTo>
                <a:pt x="2683006" y="1807148"/>
              </a:lnTo>
              <a:lnTo>
                <a:pt x="0" y="1807148"/>
              </a:lnTo>
              <a:lnTo>
                <a:pt x="0" y="203997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ED292AE-9AD2-4C65-8031-9F6E9CA71B63}">
      <dsp:nvSpPr>
        <dsp:cNvPr id="0" name=""/>
        <dsp:cNvSpPr/>
      </dsp:nvSpPr>
      <dsp:spPr>
        <a:xfrm>
          <a:off x="5207913" y="4267079"/>
          <a:ext cx="332604" cy="41686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168638"/>
              </a:lnTo>
              <a:lnTo>
                <a:pt x="332604" y="416863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E2643B-5E58-4886-8C17-DFDE2C4A511F}">
      <dsp:nvSpPr>
        <dsp:cNvPr id="0" name=""/>
        <dsp:cNvSpPr/>
      </dsp:nvSpPr>
      <dsp:spPr>
        <a:xfrm>
          <a:off x="5207913" y="4267079"/>
          <a:ext cx="332604" cy="25943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4311"/>
              </a:lnTo>
              <a:lnTo>
                <a:pt x="332604" y="259431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81683F8-FE07-433B-91D9-1A155BC62327}">
      <dsp:nvSpPr>
        <dsp:cNvPr id="0" name=""/>
        <dsp:cNvSpPr/>
      </dsp:nvSpPr>
      <dsp:spPr>
        <a:xfrm>
          <a:off x="5207913" y="4267079"/>
          <a:ext cx="332604" cy="101998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19985"/>
              </a:lnTo>
              <a:lnTo>
                <a:pt x="332604" y="101998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8F79EAD-7BB9-4A2F-8E5E-15F7DEE2F81C}">
      <dsp:nvSpPr>
        <dsp:cNvPr id="0" name=""/>
        <dsp:cNvSpPr/>
      </dsp:nvSpPr>
      <dsp:spPr>
        <a:xfrm>
          <a:off x="6094858" y="1118427"/>
          <a:ext cx="5366012" cy="2039971"/>
        </a:xfrm>
        <a:custGeom>
          <a:avLst/>
          <a:gdLst/>
          <a:ahLst/>
          <a:cxnLst/>
          <a:rect l="0" t="0" r="0" b="0"/>
          <a:pathLst>
            <a:path>
              <a:moveTo>
                <a:pt x="5366012" y="0"/>
              </a:moveTo>
              <a:lnTo>
                <a:pt x="5366012" y="1807148"/>
              </a:lnTo>
              <a:lnTo>
                <a:pt x="0" y="1807148"/>
              </a:lnTo>
              <a:lnTo>
                <a:pt x="0" y="203997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9746B6-0621-4E1E-977F-0D663A210BFB}">
      <dsp:nvSpPr>
        <dsp:cNvPr id="0" name=""/>
        <dsp:cNvSpPr/>
      </dsp:nvSpPr>
      <dsp:spPr>
        <a:xfrm>
          <a:off x="10352190" y="9747"/>
          <a:ext cx="2217360" cy="110868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 Light" pitchFamily="2" charset="0"/>
            </a:rPr>
            <a:t>Naturalism</a:t>
          </a:r>
        </a:p>
      </dsp:txBody>
      <dsp:txXfrm>
        <a:off x="10352190" y="9747"/>
        <a:ext cx="2217360" cy="1108680"/>
      </dsp:txXfrm>
    </dsp:sp>
    <dsp:sp modelId="{D70FAC80-33A6-4077-8A25-5A6DD2102F3F}">
      <dsp:nvSpPr>
        <dsp:cNvPr id="0" name=""/>
        <dsp:cNvSpPr/>
      </dsp:nvSpPr>
      <dsp:spPr>
        <a:xfrm>
          <a:off x="4986177" y="3158399"/>
          <a:ext cx="2217360" cy="110868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Method Acting</a:t>
          </a:r>
        </a:p>
      </dsp:txBody>
      <dsp:txXfrm>
        <a:off x="4986177" y="3158399"/>
        <a:ext cx="2217360" cy="1108680"/>
      </dsp:txXfrm>
    </dsp:sp>
    <dsp:sp modelId="{57E57F7A-F026-4AAF-9D46-64DA11173DD6}">
      <dsp:nvSpPr>
        <dsp:cNvPr id="0" name=""/>
        <dsp:cNvSpPr/>
      </dsp:nvSpPr>
      <dsp:spPr>
        <a:xfrm>
          <a:off x="5540517" y="4732725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Opposite to Melodrama</a:t>
          </a:r>
        </a:p>
      </dsp:txBody>
      <dsp:txXfrm>
        <a:off x="5540517" y="4732725"/>
        <a:ext cx="2217360" cy="1108680"/>
      </dsp:txXfrm>
    </dsp:sp>
    <dsp:sp modelId="{2AD7DA10-3CC2-4D4E-A6A8-F5849F1142BD}">
      <dsp:nvSpPr>
        <dsp:cNvPr id="0" name=""/>
        <dsp:cNvSpPr/>
      </dsp:nvSpPr>
      <dsp:spPr>
        <a:xfrm>
          <a:off x="5540517" y="6307051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Genuine and authentic</a:t>
          </a:r>
        </a:p>
      </dsp:txBody>
      <dsp:txXfrm>
        <a:off x="5540517" y="6307051"/>
        <a:ext cx="2217360" cy="1108680"/>
      </dsp:txXfrm>
    </dsp:sp>
    <dsp:sp modelId="{9C938F0A-17B6-486C-9918-53FD7E2EBFD5}">
      <dsp:nvSpPr>
        <dsp:cNvPr id="0" name=""/>
        <dsp:cNvSpPr/>
      </dsp:nvSpPr>
      <dsp:spPr>
        <a:xfrm>
          <a:off x="5540517" y="7881377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Real life with real characters</a:t>
          </a:r>
        </a:p>
      </dsp:txBody>
      <dsp:txXfrm>
        <a:off x="5540517" y="7881377"/>
        <a:ext cx="2217360" cy="1108680"/>
      </dsp:txXfrm>
    </dsp:sp>
    <dsp:sp modelId="{4AACEB42-308F-459C-955A-24E5BF3A9E62}">
      <dsp:nvSpPr>
        <dsp:cNvPr id="0" name=""/>
        <dsp:cNvSpPr/>
      </dsp:nvSpPr>
      <dsp:spPr>
        <a:xfrm>
          <a:off x="7669184" y="3158399"/>
          <a:ext cx="2217360" cy="110868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 Light" pitchFamily="2" charset="0"/>
            </a:rPr>
            <a:t>Given Circumstance </a:t>
          </a:r>
        </a:p>
      </dsp:txBody>
      <dsp:txXfrm>
        <a:off x="7669184" y="3158399"/>
        <a:ext cx="2217360" cy="1108680"/>
      </dsp:txXfrm>
    </dsp:sp>
    <dsp:sp modelId="{D8CF3383-0945-4C8D-8A53-372F0B50E698}">
      <dsp:nvSpPr>
        <dsp:cNvPr id="0" name=""/>
        <dsp:cNvSpPr/>
      </dsp:nvSpPr>
      <dsp:spPr>
        <a:xfrm>
          <a:off x="8223524" y="4732725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 Light" pitchFamily="2" charset="0"/>
            </a:rPr>
            <a:t>Who</a:t>
          </a:r>
        </a:p>
      </dsp:txBody>
      <dsp:txXfrm>
        <a:off x="8223524" y="4732725"/>
        <a:ext cx="2217360" cy="1108680"/>
      </dsp:txXfrm>
    </dsp:sp>
    <dsp:sp modelId="{337053C6-D7B2-45F9-B451-538BEDF3D36B}">
      <dsp:nvSpPr>
        <dsp:cNvPr id="0" name=""/>
        <dsp:cNvSpPr/>
      </dsp:nvSpPr>
      <dsp:spPr>
        <a:xfrm>
          <a:off x="8223524" y="6307051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 Light" pitchFamily="2" charset="0"/>
            </a:rPr>
            <a:t>Why</a:t>
          </a:r>
        </a:p>
      </dsp:txBody>
      <dsp:txXfrm>
        <a:off x="8223524" y="6307051"/>
        <a:ext cx="2217360" cy="1108680"/>
      </dsp:txXfrm>
    </dsp:sp>
    <dsp:sp modelId="{907791FD-DDF0-4C88-A9AB-B04483412C06}">
      <dsp:nvSpPr>
        <dsp:cNvPr id="0" name=""/>
        <dsp:cNvSpPr/>
      </dsp:nvSpPr>
      <dsp:spPr>
        <a:xfrm>
          <a:off x="8223524" y="7881377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 Light" pitchFamily="2" charset="0"/>
            </a:rPr>
            <a:t>Where</a:t>
          </a:r>
        </a:p>
      </dsp:txBody>
      <dsp:txXfrm>
        <a:off x="8223524" y="7881377"/>
        <a:ext cx="2217360" cy="1108680"/>
      </dsp:txXfrm>
    </dsp:sp>
    <dsp:sp modelId="{7A699396-3724-46F8-93AC-2A9946D07DC1}">
      <dsp:nvSpPr>
        <dsp:cNvPr id="0" name=""/>
        <dsp:cNvSpPr/>
      </dsp:nvSpPr>
      <dsp:spPr>
        <a:xfrm>
          <a:off x="8223524" y="9455703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When</a:t>
          </a:r>
        </a:p>
      </dsp:txBody>
      <dsp:txXfrm>
        <a:off x="8223524" y="9455703"/>
        <a:ext cx="2217360" cy="1108680"/>
      </dsp:txXfrm>
    </dsp:sp>
    <dsp:sp modelId="{E2C5AF36-40E0-4C6E-B0E9-93873AD34E0F}">
      <dsp:nvSpPr>
        <dsp:cNvPr id="0" name=""/>
        <dsp:cNvSpPr/>
      </dsp:nvSpPr>
      <dsp:spPr>
        <a:xfrm>
          <a:off x="8223524" y="11030029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What</a:t>
          </a:r>
        </a:p>
      </dsp:txBody>
      <dsp:txXfrm>
        <a:off x="8223524" y="11030029"/>
        <a:ext cx="2217360" cy="1108680"/>
      </dsp:txXfrm>
    </dsp:sp>
    <dsp:sp modelId="{6CA530BF-8391-46E5-8CAC-230C7C30EB5A}">
      <dsp:nvSpPr>
        <dsp:cNvPr id="0" name=""/>
        <dsp:cNvSpPr/>
      </dsp:nvSpPr>
      <dsp:spPr>
        <a:xfrm>
          <a:off x="10352190" y="3158399"/>
          <a:ext cx="2217360" cy="110868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 Light" pitchFamily="2" charset="0"/>
            </a:rPr>
            <a:t>Objective and Super Objective</a:t>
          </a:r>
        </a:p>
      </dsp:txBody>
      <dsp:txXfrm>
        <a:off x="10352190" y="3158399"/>
        <a:ext cx="2217360" cy="1108680"/>
      </dsp:txXfrm>
    </dsp:sp>
    <dsp:sp modelId="{78C07248-AB9B-48DB-8803-4B1E7817EAEA}">
      <dsp:nvSpPr>
        <dsp:cNvPr id="0" name=""/>
        <dsp:cNvSpPr/>
      </dsp:nvSpPr>
      <dsp:spPr>
        <a:xfrm>
          <a:off x="10906530" y="4732725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 Light" pitchFamily="2" charset="0"/>
            </a:rPr>
            <a:t>Exploration </a:t>
          </a:r>
          <a:r>
            <a:rPr lang="en-GB" sz="2300" kern="1200">
              <a:latin typeface="Twinkl Light" pitchFamily="2" charset="0"/>
            </a:rPr>
            <a:t>of character</a:t>
          </a:r>
          <a:endParaRPr lang="en-GB" sz="2300" kern="1200" dirty="0">
            <a:latin typeface="Twinkl Light" pitchFamily="2" charset="0"/>
          </a:endParaRPr>
        </a:p>
      </dsp:txBody>
      <dsp:txXfrm>
        <a:off x="10906530" y="4732725"/>
        <a:ext cx="2217360" cy="1108680"/>
      </dsp:txXfrm>
    </dsp:sp>
    <dsp:sp modelId="{5A4415E7-AA3A-4700-98B4-3226E52C9239}">
      <dsp:nvSpPr>
        <dsp:cNvPr id="0" name=""/>
        <dsp:cNvSpPr/>
      </dsp:nvSpPr>
      <dsp:spPr>
        <a:xfrm>
          <a:off x="10906530" y="6307051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 Light" pitchFamily="2" charset="0"/>
            </a:rPr>
            <a:t>The Magic If</a:t>
          </a:r>
        </a:p>
      </dsp:txBody>
      <dsp:txXfrm>
        <a:off x="10906530" y="6307051"/>
        <a:ext cx="2217360" cy="1108680"/>
      </dsp:txXfrm>
    </dsp:sp>
    <dsp:sp modelId="{5157D9FE-AB47-4C7F-B45E-54A97DF16FD2}">
      <dsp:nvSpPr>
        <dsp:cNvPr id="0" name=""/>
        <dsp:cNvSpPr/>
      </dsp:nvSpPr>
      <dsp:spPr>
        <a:xfrm>
          <a:off x="13035196" y="3158399"/>
          <a:ext cx="2217360" cy="110868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 Light" pitchFamily="2" charset="0"/>
            </a:rPr>
            <a:t>4</a:t>
          </a:r>
          <a:r>
            <a:rPr lang="en-GB" sz="2300" kern="1200" baseline="30000" dirty="0">
              <a:latin typeface="Twinkl Light" pitchFamily="2" charset="0"/>
            </a:rPr>
            <a:t>th</a:t>
          </a:r>
          <a:r>
            <a:rPr lang="en-GB" sz="2300" kern="1200" dirty="0">
              <a:latin typeface="Twinkl Light" pitchFamily="2" charset="0"/>
            </a:rPr>
            <a:t> Wall</a:t>
          </a:r>
        </a:p>
      </dsp:txBody>
      <dsp:txXfrm>
        <a:off x="13035196" y="3158399"/>
        <a:ext cx="2217360" cy="1108680"/>
      </dsp:txXfrm>
    </dsp:sp>
    <dsp:sp modelId="{0B3720BE-5DC6-44D9-9CE6-755AFDE6ED20}">
      <dsp:nvSpPr>
        <dsp:cNvPr id="0" name=""/>
        <dsp:cNvSpPr/>
      </dsp:nvSpPr>
      <dsp:spPr>
        <a:xfrm>
          <a:off x="13589537" y="4732725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 Light" pitchFamily="2" charset="0"/>
            </a:rPr>
            <a:t>Audience relationship</a:t>
          </a:r>
        </a:p>
      </dsp:txBody>
      <dsp:txXfrm>
        <a:off x="13589537" y="4732725"/>
        <a:ext cx="2217360" cy="1108680"/>
      </dsp:txXfrm>
    </dsp:sp>
    <dsp:sp modelId="{03F23493-885A-4227-8053-3F9491645E6B}">
      <dsp:nvSpPr>
        <dsp:cNvPr id="0" name=""/>
        <dsp:cNvSpPr/>
      </dsp:nvSpPr>
      <dsp:spPr>
        <a:xfrm>
          <a:off x="13589537" y="6307051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 Light" pitchFamily="2" charset="0"/>
            </a:rPr>
            <a:t>Communication with performers on stage</a:t>
          </a:r>
        </a:p>
      </dsp:txBody>
      <dsp:txXfrm>
        <a:off x="13589537" y="6307051"/>
        <a:ext cx="2217360" cy="1108680"/>
      </dsp:txXfrm>
    </dsp:sp>
    <dsp:sp modelId="{418B93E7-947A-4B66-848B-B2855C78A5DD}">
      <dsp:nvSpPr>
        <dsp:cNvPr id="0" name=""/>
        <dsp:cNvSpPr/>
      </dsp:nvSpPr>
      <dsp:spPr>
        <a:xfrm>
          <a:off x="13589537" y="7881377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 Light" pitchFamily="2" charset="0"/>
            </a:rPr>
            <a:t>Staging elements</a:t>
          </a:r>
        </a:p>
      </dsp:txBody>
      <dsp:txXfrm>
        <a:off x="13589537" y="7881377"/>
        <a:ext cx="2217360" cy="1108680"/>
      </dsp:txXfrm>
    </dsp:sp>
    <dsp:sp modelId="{330B5140-4065-43C8-90B9-E5ED65779281}">
      <dsp:nvSpPr>
        <dsp:cNvPr id="0" name=""/>
        <dsp:cNvSpPr/>
      </dsp:nvSpPr>
      <dsp:spPr>
        <a:xfrm>
          <a:off x="15718203" y="3158399"/>
          <a:ext cx="2217360" cy="110868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Characterisation Skills</a:t>
          </a:r>
        </a:p>
      </dsp:txBody>
      <dsp:txXfrm>
        <a:off x="15718203" y="3158399"/>
        <a:ext cx="2217360" cy="1108680"/>
      </dsp:txXfrm>
    </dsp:sp>
    <dsp:sp modelId="{D4407082-0038-4350-BFE0-F19BE401EDC4}">
      <dsp:nvSpPr>
        <dsp:cNvPr id="0" name=""/>
        <dsp:cNvSpPr/>
      </dsp:nvSpPr>
      <dsp:spPr>
        <a:xfrm>
          <a:off x="16272543" y="4732725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Voice</a:t>
          </a:r>
        </a:p>
      </dsp:txBody>
      <dsp:txXfrm>
        <a:off x="16272543" y="4732725"/>
        <a:ext cx="2217360" cy="1108680"/>
      </dsp:txXfrm>
    </dsp:sp>
    <dsp:sp modelId="{F04A2C13-CAB0-46C4-BE62-E953EAF7F3D8}">
      <dsp:nvSpPr>
        <dsp:cNvPr id="0" name=""/>
        <dsp:cNvSpPr/>
      </dsp:nvSpPr>
      <dsp:spPr>
        <a:xfrm>
          <a:off x="16272543" y="6307051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movement</a:t>
          </a:r>
        </a:p>
      </dsp:txBody>
      <dsp:txXfrm>
        <a:off x="16272543" y="6307051"/>
        <a:ext cx="2217360" cy="1108680"/>
      </dsp:txXfrm>
    </dsp:sp>
    <dsp:sp modelId="{3A87781E-F711-473A-9384-F0AC9EEE3A10}">
      <dsp:nvSpPr>
        <dsp:cNvPr id="0" name=""/>
        <dsp:cNvSpPr/>
      </dsp:nvSpPr>
      <dsp:spPr>
        <a:xfrm>
          <a:off x="16272543" y="7881377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Communication</a:t>
          </a:r>
        </a:p>
      </dsp:txBody>
      <dsp:txXfrm>
        <a:off x="16272543" y="7881377"/>
        <a:ext cx="2217360" cy="1108680"/>
      </dsp:txXfrm>
    </dsp:sp>
    <dsp:sp modelId="{3AEF2D66-BCA0-46CC-BC2E-6B2FE505A523}">
      <dsp:nvSpPr>
        <dsp:cNvPr id="0" name=""/>
        <dsp:cNvSpPr/>
      </dsp:nvSpPr>
      <dsp:spPr>
        <a:xfrm>
          <a:off x="9010687" y="1584073"/>
          <a:ext cx="2217360" cy="110868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 Light" pitchFamily="2" charset="0"/>
            </a:rPr>
            <a:t>Exploring Stanislavski</a:t>
          </a:r>
        </a:p>
      </dsp:txBody>
      <dsp:txXfrm>
        <a:off x="9010687" y="1584073"/>
        <a:ext cx="2217360" cy="11086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7" y="2574993"/>
            <a:ext cx="21971004" cy="4648201"/>
          </a:xfrm>
          <a:prstGeom prst="rect">
            <a:avLst/>
          </a:prstGeom>
        </p:spPr>
        <p:txBody>
          <a:bodyPr anchor="b"/>
          <a:lstStyle>
            <a:lvl1pPr>
              <a:defRPr sz="8700" spc="-174"/>
            </a:lvl1pPr>
          </a:lstStyle>
          <a:p>
            <a:r>
              <a:rPr dirty="0"/>
              <a:t>Presentation Title</a:t>
            </a:r>
          </a:p>
        </p:txBody>
      </p:sp>
      <p:sp>
        <p:nvSpPr>
          <p:cNvPr id="15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1344" y="7223192"/>
            <a:ext cx="21971001" cy="3657601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17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22914863" y="232506"/>
            <a:ext cx="1201213" cy="14790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4" name="Image" descr="Image">
            <a:extLst>
              <a:ext uri="{FF2B5EF4-FFF2-40B4-BE49-F238E27FC236}">
                <a16:creationId xmlns:a16="http://schemas.microsoft.com/office/drawing/2014/main" id="{CF7511AA-3635-5A8F-049B-AC4B9543041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11F7A667-A0C5-7B45-20A7-098A8A85009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&amp; Photo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View from inside a stone structure, looking out towards stairs and a clear, blue sky"/>
          <p:cNvSpPr>
            <a:spLocks noGrp="1"/>
          </p:cNvSpPr>
          <p:nvPr>
            <p:ph type="pic" idx="21"/>
          </p:nvPr>
        </p:nvSpPr>
        <p:spPr>
          <a:xfrm>
            <a:off x="0" y="-1270000"/>
            <a:ext cx="24384000" cy="16272934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26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7124700"/>
            <a:ext cx="21971000" cy="4648200"/>
          </a:xfrm>
          <a:prstGeom prst="rect">
            <a:avLst/>
          </a:prstGeom>
        </p:spPr>
        <p:txBody>
          <a:bodyPr anchor="b"/>
          <a:lstStyle>
            <a:lvl1pPr>
              <a:defRPr sz="8700" spc="-174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Presentation Title</a:t>
            </a:r>
          </a:p>
        </p:txBody>
      </p:sp>
      <p:sp>
        <p:nvSpPr>
          <p:cNvPr id="27" name="Author and Date"/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207691" y="1106139"/>
            <a:ext cx="21968621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Author and Date</a:t>
            </a:r>
          </a:p>
        </p:txBody>
      </p:sp>
      <p:sp>
        <p:nvSpPr>
          <p:cNvPr id="28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11609910"/>
            <a:ext cx="21971000" cy="1116952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 &amp; Photo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A modern white building with glass panels against a clear, blue sky"/>
          <p:cNvSpPr>
            <a:spLocks noGrp="1"/>
          </p:cNvSpPr>
          <p:nvPr>
            <p:ph type="pic" idx="21"/>
          </p:nvPr>
        </p:nvSpPr>
        <p:spPr>
          <a:xfrm>
            <a:off x="9271000" y="1270000"/>
            <a:ext cx="16764000" cy="11176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37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270002"/>
            <a:ext cx="9779000" cy="5882273"/>
          </a:xfrm>
          <a:prstGeom prst="rect">
            <a:avLst/>
          </a:prstGeom>
        </p:spPr>
        <p:txBody>
          <a:bodyPr anchor="b"/>
          <a:lstStyle/>
          <a:p>
            <a:r>
              <a:t>Slide Title</a:t>
            </a:r>
          </a:p>
        </p:txBody>
      </p:sp>
      <p:sp>
        <p:nvSpPr>
          <p:cNvPr id="38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7060576"/>
            <a:ext cx="9779000" cy="5385424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5pPr>
          </a:lstStyle>
          <a:p>
            <a:r>
              <a:t>Slide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0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9493"/>
            <a:ext cx="314189" cy="31034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EC405FDF-5A9B-2E45-E585-934306BC831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3C8961EE-60ED-4001-7078-E40E5C5C2B76}"/>
              </a:ext>
            </a:extLst>
          </p:cNvPr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r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4D80"/>
                </a:solidFill>
                <a:latin typeface="Avenir Next Regular"/>
                <a:ea typeface="+mn-ea"/>
                <a:cs typeface="+mn-cs"/>
                <a:sym typeface="Helvetica Neue"/>
              </a:defRPr>
            </a:lvl1pPr>
          </a:lstStyle>
          <a:p>
            <a:r>
              <a:rPr lang="en-GB" dirty="0"/>
              <a:t>‘We help each other to work hard and be kind’ </a:t>
            </a:r>
            <a:endParaRPr dirty="0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0253" y="3674762"/>
            <a:ext cx="21971000" cy="8256012"/>
          </a:xfrm>
          <a:prstGeom prst="rect">
            <a:avLst/>
          </a:prstGeom>
        </p:spPr>
        <p:txBody>
          <a:bodyPr numCol="2" spcCol="1098550"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r>
              <a:rPr dirty="0"/>
              <a:t>Slide bullet text</a:t>
            </a:r>
          </a:p>
          <a:p>
            <a:pPr lvl="1"/>
            <a:endParaRPr dirty="0"/>
          </a:p>
          <a:p>
            <a:pPr lvl="2"/>
            <a:endParaRPr dirty="0"/>
          </a:p>
          <a:p>
            <a:pPr lvl="3"/>
            <a:endParaRPr dirty="0"/>
          </a:p>
          <a:p>
            <a:pPr lvl="4"/>
            <a:endParaRPr dirty="0"/>
          </a:p>
        </p:txBody>
      </p:sp>
      <p:pic>
        <p:nvPicPr>
          <p:cNvPr id="58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6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D07D0B45-18DF-8EA6-DC0A-333A63C1C61E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E63311-B157-848F-AF42-6B5AA0C9504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31334" y="681039"/>
            <a:ext cx="21636567" cy="2689225"/>
          </a:xfrm>
        </p:spPr>
        <p:txBody>
          <a:bodyPr>
            <a:normAutofit/>
          </a:bodyPr>
          <a:lstStyle>
            <a:lvl2pPr marL="457200" indent="0">
              <a:buNone/>
              <a:defRPr sz="8800"/>
            </a:lvl2pPr>
            <a:lvl4pPr marL="1371600" indent="0">
              <a:buNone/>
              <a:defRPr/>
            </a:lvl4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Author and Date">
            <a:extLst>
              <a:ext uri="{FF2B5EF4-FFF2-40B4-BE49-F238E27FC236}">
                <a16:creationId xmlns:a16="http://schemas.microsoft.com/office/drawing/2014/main" id="{2F166A5D-C022-2AD6-687A-AC6913B05801}"/>
              </a:ext>
            </a:extLst>
          </p:cNvPr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r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4D80"/>
                </a:solidFill>
                <a:latin typeface="Avenir Next Regular"/>
                <a:ea typeface="+mn-ea"/>
                <a:cs typeface="+mn-cs"/>
                <a:sym typeface="Helvetica Neue"/>
              </a:defRPr>
            </a:lvl1pPr>
          </a:lstStyle>
          <a:p>
            <a:r>
              <a:rPr lang="en-GB" dirty="0"/>
              <a:t>‘We help each other to work hard and be kind’ </a:t>
            </a:r>
            <a:endParaRPr dirty="0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9779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Slide Subtitle</a:t>
            </a:r>
          </a:p>
        </p:txBody>
      </p:sp>
      <p:sp>
        <p:nvSpPr>
          <p:cNvPr id="69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248504"/>
            <a:ext cx="9779000" cy="8256630"/>
          </a:xfrm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70" name="Small section of a modern shell bridge in Qingdao, Shandong, China with a partly cloudy sky above"/>
          <p:cNvSpPr>
            <a:spLocks noGrp="1"/>
          </p:cNvSpPr>
          <p:nvPr>
            <p:ph type="pic" idx="22"/>
          </p:nvPr>
        </p:nvSpPr>
        <p:spPr>
          <a:xfrm>
            <a:off x="9271001" y="1263850"/>
            <a:ext cx="16773843" cy="11188205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71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9779000" cy="1435100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7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7671B937-CBF2-5917-74CD-EF3735275968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D080D21A-9045-93E8-016C-56C5DEA03086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D4B4300A-93EC-FB54-98D1-F1884127B01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20000"/>
          </a:blip>
          <a:srcRect r="4" b="4604"/>
          <a:stretch>
            <a:fillRect/>
          </a:stretch>
        </p:blipFill>
        <p:spPr>
          <a:xfrm>
            <a:off x="20830033" y="232506"/>
            <a:ext cx="3286046" cy="41525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ec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7" y="4533900"/>
            <a:ext cx="21971004" cy="4648200"/>
          </a:xfrm>
          <a:prstGeom prst="rect">
            <a:avLst/>
          </a:prstGeom>
        </p:spPr>
        <p:txBody>
          <a:bodyPr anchor="ctr"/>
          <a:lstStyle>
            <a:lvl1pPr>
              <a:defRPr sz="8700" spc="-174"/>
            </a:lvl1pPr>
          </a:lstStyle>
          <a:p>
            <a:r>
              <a:t>Section Title</a:t>
            </a:r>
          </a:p>
        </p:txBody>
      </p:sp>
      <p:sp>
        <p:nvSpPr>
          <p:cNvPr id="8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9493"/>
            <a:ext cx="314189" cy="31034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A0DEFD1A-79D2-84FB-E76D-7F1273FE20C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BA6E8F0B-57FA-FF3F-AA39-1736AFA24128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E674518D-4995-3F87-FAAC-EECE771B4A7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1"/>
            <a:ext cx="21971000" cy="1434949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91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Slide Subtitle</a:t>
            </a:r>
          </a:p>
        </p:txBody>
      </p:sp>
      <p:sp>
        <p:nvSpPr>
          <p:cNvPr id="9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89E846B8-F1E6-19DE-7CFE-39B192D6A28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3E4A4B0E-8ADE-B572-3136-9FF73E1A1EC5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8CE3C357-5480-54DD-F046-5CAE27D8BC4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Agenda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21971000" cy="1435100"/>
          </a:xfrm>
          <a:prstGeom prst="rect">
            <a:avLst/>
          </a:prstGeom>
        </p:spPr>
        <p:txBody>
          <a:bodyPr/>
          <a:lstStyle/>
          <a:p>
            <a:r>
              <a:t>Agenda Title</a:t>
            </a:r>
          </a:p>
        </p:txBody>
      </p:sp>
      <p:sp>
        <p:nvSpPr>
          <p:cNvPr id="102" name="Agenda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Agenda Subtitle</a:t>
            </a:r>
          </a:p>
        </p:txBody>
      </p:sp>
      <p:sp>
        <p:nvSpPr>
          <p:cNvPr id="103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1pPr>
            <a:lvl2pPr marL="0" indent="3429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2pPr>
            <a:lvl3pPr marL="0" indent="6858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3pPr>
            <a:lvl4pPr marL="0" indent="10287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4pPr>
            <a:lvl5pPr marL="0" indent="13716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5pPr>
          </a:lstStyle>
          <a:p>
            <a:r>
              <a:t>Agenda Topics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0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98EA6495-6302-1DA4-6C69-81E6D038E26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DA507710-3242-2755-ECBB-9782BB79B67D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2B52232B-C892-9CCF-F47C-F1F160640BD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920843"/>
            <a:ext cx="21971000" cy="3874314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1pPr>
            <a:lvl2pPr marL="0" indent="3429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2pPr>
            <a:lvl3pPr marL="0" indent="6858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3pPr>
            <a:lvl4pPr marL="0" indent="10287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4pPr>
            <a:lvl5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5pPr>
          </a:lstStyle>
          <a:p>
            <a:r>
              <a:t>Statement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4FA4C869-2D32-57FF-7773-50428C51BB49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952F0397-3989-E642-2400-20AEC1361065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299A2B81-9B96-7BA5-4C20-21CB004EB1D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ig F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6500" y="1075927"/>
            <a:ext cx="21971000" cy="7241584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1pPr>
            <a:lvl2pPr marL="0" indent="3429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2pPr>
            <a:lvl3pPr marL="0" indent="6858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3pPr>
            <a:lvl4pPr marL="0" indent="10287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4pPr>
            <a:lvl5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5pPr>
          </a:lstStyle>
          <a:p>
            <a:r>
              <a:t>100%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24" name="Fact informa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8262180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ctr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Fact information</a:t>
            </a:r>
          </a:p>
        </p:txBody>
      </p:sp>
      <p:sp>
        <p:nvSpPr>
          <p:cNvPr id="12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294ACDAD-9AEA-3EF5-42F7-7B874F93359E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ECE3FC44-6E13-403F-9A00-C792CBF2174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6407231-3770-1EBC-8106-8AFFDA29240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>
            <a:alphaModFix amt="7314"/>
          </a:blip>
          <a:srcRect r="2" b="4607"/>
          <a:stretch>
            <a:fillRect/>
          </a:stretch>
        </p:blipFill>
        <p:spPr>
          <a:xfrm>
            <a:off x="16660368" y="3355239"/>
            <a:ext cx="4778016" cy="62080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11" extrusionOk="0">
                <a:moveTo>
                  <a:pt x="0" y="0"/>
                </a:moveTo>
                <a:lnTo>
                  <a:pt x="0" y="6551"/>
                </a:lnTo>
                <a:cubicBezTo>
                  <a:pt x="0" y="13037"/>
                  <a:pt x="10" y="13121"/>
                  <a:pt x="1048" y="14843"/>
                </a:cubicBezTo>
                <a:cubicBezTo>
                  <a:pt x="2585" y="17393"/>
                  <a:pt x="4720" y="19252"/>
                  <a:pt x="7402" y="20377"/>
                </a:cubicBezTo>
                <a:cubicBezTo>
                  <a:pt x="10248" y="21571"/>
                  <a:pt x="11158" y="21600"/>
                  <a:pt x="13769" y="20580"/>
                </a:cubicBezTo>
                <a:cubicBezTo>
                  <a:pt x="16533" y="19499"/>
                  <a:pt x="18991" y="17498"/>
                  <a:pt x="20407" y="15176"/>
                </a:cubicBezTo>
                <a:lnTo>
                  <a:pt x="21600" y="13218"/>
                </a:lnTo>
                <a:lnTo>
                  <a:pt x="21600" y="6609"/>
                </a:lnTo>
                <a:lnTo>
                  <a:pt x="21600" y="0"/>
                </a:lnTo>
                <a:lnTo>
                  <a:pt x="10801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35" name="Attribu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2430026" y="10675455"/>
            <a:ext cx="20200052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Attribution</a:t>
            </a:r>
          </a:p>
        </p:txBody>
      </p:sp>
      <p:sp>
        <p:nvSpPr>
          <p:cNvPr id="136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995625" y="4371137"/>
            <a:ext cx="20876155" cy="3836280"/>
          </a:xfrm>
          <a:prstGeom prst="rect">
            <a:avLst/>
          </a:prstGeom>
        </p:spPr>
        <p:txBody>
          <a:bodyPr/>
          <a:lstStyle>
            <a:lvl1pPr marL="479192" indent="-352425">
              <a:spcBef>
                <a:spcPts val="0"/>
              </a:spcBef>
              <a:buSzTx/>
              <a:buNone/>
              <a:defRPr sz="6375" spc="-127"/>
            </a:lvl1pPr>
            <a:lvl2pPr marL="479192" indent="-9525">
              <a:spcBef>
                <a:spcPts val="0"/>
              </a:spcBef>
              <a:buSzTx/>
              <a:buNone/>
              <a:defRPr sz="6375" spc="-127"/>
            </a:lvl2pPr>
            <a:lvl3pPr marL="479192" indent="333375">
              <a:spcBef>
                <a:spcPts val="0"/>
              </a:spcBef>
              <a:buSzTx/>
              <a:buNone/>
              <a:defRPr sz="6375" spc="-127"/>
            </a:lvl3pPr>
            <a:lvl4pPr marL="479192" indent="676275">
              <a:spcBef>
                <a:spcPts val="0"/>
              </a:spcBef>
              <a:buSzTx/>
              <a:buNone/>
              <a:defRPr sz="6375" spc="-127"/>
            </a:lvl4pPr>
            <a:lvl5pPr marL="479192" indent="1019175">
              <a:spcBef>
                <a:spcPts val="0"/>
              </a:spcBef>
              <a:buSzTx/>
              <a:buNone/>
              <a:defRPr sz="6375" spc="-127"/>
            </a:lvl5pPr>
          </a:lstStyle>
          <a:p>
            <a:r>
              <a:t>“Notable Quote”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3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6F99E0E7-7594-0B5D-9958-C68F8C4BBC3A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53E97B58-46FC-D3C6-B51C-F1805E657FC9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Low-angle exterior view of a modern building facade covered with aluminium discs under a clear, blue sky"/>
          <p:cNvSpPr>
            <a:spLocks noGrp="1"/>
          </p:cNvSpPr>
          <p:nvPr>
            <p:ph type="pic" sz="quarter" idx="21"/>
          </p:nvPr>
        </p:nvSpPr>
        <p:spPr>
          <a:xfrm>
            <a:off x="15417801" y="1270000"/>
            <a:ext cx="8144935" cy="54102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46" name="Low-angle view of a modern, curved building under a cloudy sky"/>
          <p:cNvSpPr>
            <a:spLocks noGrp="1"/>
          </p:cNvSpPr>
          <p:nvPr>
            <p:ph type="pic" sz="quarter" idx="22"/>
          </p:nvPr>
        </p:nvSpPr>
        <p:spPr>
          <a:xfrm>
            <a:off x="15443201" y="7086600"/>
            <a:ext cx="8138580" cy="54229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47" name="View from inside a modern white building with glass panels, looking up to a bright, partly cloudy sky"/>
          <p:cNvSpPr>
            <a:spLocks noGrp="1"/>
          </p:cNvSpPr>
          <p:nvPr>
            <p:ph type="pic" idx="23"/>
          </p:nvPr>
        </p:nvSpPr>
        <p:spPr>
          <a:xfrm>
            <a:off x="-124634" y="1270000"/>
            <a:ext cx="16840169" cy="1124371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4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5DA3EC9D-AE4A-8E20-A5EE-CE3E03E2D7A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DDB97B0-492A-9001-9EBA-D740BC8B04C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5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E30493C7-4879-3023-D1EC-3007CB8C2F2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2A62C1E1-DC33-532F-B30B-07037EFBE16E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BB7BBB7-113C-4699-E092-D766B2AD574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bottom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64" name="Rectangle"/>
          <p:cNvSpPr/>
          <p:nvPr/>
        </p:nvSpPr>
        <p:spPr>
          <a:xfrm>
            <a:off x="-25400" y="11306375"/>
            <a:ext cx="24618157" cy="2445545"/>
          </a:xfrm>
          <a:prstGeom prst="rect">
            <a:avLst/>
          </a:prstGeom>
          <a:solidFill>
            <a:schemeClr val="accent1">
              <a:hueOff val="114395"/>
              <a:lumOff val="-24975"/>
              <a:alpha val="29734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defTabSz="619125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2400"/>
          </a:p>
        </p:txBody>
      </p:sp>
      <p:sp>
        <p:nvSpPr>
          <p:cNvPr id="165" name="Text"/>
          <p:cNvSpPr txBox="1"/>
          <p:nvPr/>
        </p:nvSpPr>
        <p:spPr>
          <a:xfrm>
            <a:off x="12153495" y="11832803"/>
            <a:ext cx="77009" cy="1392689"/>
          </a:xfrm>
          <a:prstGeom prst="rect">
            <a:avLst/>
          </a:prstGeom>
          <a:ln w="12700">
            <a:miter lim="400000"/>
          </a:ln>
        </p:spPr>
        <p:txBody>
          <a:bodyPr wrap="none" lIns="38100" tIns="38100" rIns="38100" bIns="38100" anchor="ctr">
            <a:spAutoFit/>
          </a:bodyPr>
          <a:lstStyle/>
          <a:p>
            <a:pPr>
              <a:defRPr sz="11400">
                <a:solidFill>
                  <a:srgbClr val="FFFFFF"/>
                </a:solidFill>
              </a:defRPr>
            </a:pPr>
            <a:endParaRPr sz="8550"/>
          </a:p>
        </p:txBody>
      </p:sp>
      <p:sp>
        <p:nvSpPr>
          <p:cNvPr id="16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Top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74" name="Rectangle"/>
          <p:cNvSpPr/>
          <p:nvPr/>
        </p:nvSpPr>
        <p:spPr>
          <a:xfrm>
            <a:off x="-381000" y="-123627"/>
            <a:ext cx="24618157" cy="2445545"/>
          </a:xfrm>
          <a:prstGeom prst="rect">
            <a:avLst/>
          </a:prstGeom>
          <a:solidFill>
            <a:schemeClr val="accent1">
              <a:hueOff val="114395"/>
              <a:lumOff val="-24975"/>
              <a:alpha val="29734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defTabSz="619125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2400"/>
          </a:p>
        </p:txBody>
      </p:sp>
      <p:sp>
        <p:nvSpPr>
          <p:cNvPr id="175" name="Text"/>
          <p:cNvSpPr txBox="1"/>
          <p:nvPr/>
        </p:nvSpPr>
        <p:spPr>
          <a:xfrm>
            <a:off x="11797895" y="402803"/>
            <a:ext cx="77009" cy="1392689"/>
          </a:xfrm>
          <a:prstGeom prst="rect">
            <a:avLst/>
          </a:prstGeom>
          <a:ln w="12700">
            <a:miter lim="400000"/>
          </a:ln>
        </p:spPr>
        <p:txBody>
          <a:bodyPr wrap="none" lIns="38100" tIns="38100" rIns="38100" bIns="38100" anchor="ctr">
            <a:spAutoFit/>
          </a:bodyPr>
          <a:lstStyle/>
          <a:p>
            <a:pPr>
              <a:defRPr sz="11400">
                <a:solidFill>
                  <a:srgbClr val="FFFFFF"/>
                </a:solidFill>
              </a:defRPr>
            </a:pPr>
            <a:endParaRPr sz="8550"/>
          </a:p>
        </p:txBody>
      </p:sp>
      <p:sp>
        <p:nvSpPr>
          <p:cNvPr id="17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2" name="Author and Date">
            <a:extLst>
              <a:ext uri="{FF2B5EF4-FFF2-40B4-BE49-F238E27FC236}">
                <a16:creationId xmlns:a16="http://schemas.microsoft.com/office/drawing/2014/main" id="{71A0D96A-84D6-BA22-9E5C-54F83452C4F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ti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2"/>
            <a:ext cx="21971000" cy="14331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Title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0253" y="3305104"/>
            <a:ext cx="21971000" cy="82560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4" name="Screenshot 2023-07-17 at 20.33.21.png" descr="Screenshot 2023-07-17 at 20.33.21.png"/>
          <p:cNvPicPr>
            <a:picLocks noChangeAspect="1"/>
          </p:cNvPicPr>
          <p:nvPr/>
        </p:nvPicPr>
        <p:blipFill>
          <a:blip r:embed="rId19"/>
          <a:srcRect r="4" b="4604"/>
          <a:stretch>
            <a:fillRect/>
          </a:stretch>
        </p:blipFill>
        <p:spPr>
          <a:xfrm>
            <a:off x="22877827" y="232506"/>
            <a:ext cx="1238251" cy="14790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5259"/>
            <a:ext cx="314189" cy="310341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defTabSz="438150">
              <a:defRPr sz="1350">
                <a:solidFill>
                  <a:srgbClr val="000000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7" name="Image" descr="Image">
            <a:extLst>
              <a:ext uri="{FF2B5EF4-FFF2-40B4-BE49-F238E27FC236}">
                <a16:creationId xmlns:a16="http://schemas.microsoft.com/office/drawing/2014/main" id="{A4089D3F-0716-692B-E4B3-6E9C513BBC2B}"/>
              </a:ext>
            </a:extLst>
          </p:cNvPr>
          <p:cNvPicPr>
            <a:picLocks noChangeAspect="1"/>
          </p:cNvPicPr>
          <p:nvPr/>
        </p:nvPicPr>
        <p:blipFill>
          <a:blip r:embed="rId20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765ECE66-3906-1BEF-4EAD-80E5AFE8CDCC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/>
              <a:t>‘We help each other to work hard and be kind’ </a:t>
            </a:r>
            <a:endParaRPr lang="en-US" sz="27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  <p:sldLayoutId id="2147483663" r:id="rId14"/>
    <p:sldLayoutId id="2147483664" r:id="rId15"/>
    <p:sldLayoutId id="2147483665" r:id="rId16"/>
  </p:sldLayoutIdLst>
  <p:transition spd="med"/>
  <p:txStyles>
    <p:titleStyle>
      <a:lvl1pPr marL="0" marR="0" indent="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1pPr>
      <a:lvl2pPr marL="0" marR="0" indent="3429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2pPr>
      <a:lvl3pPr marL="0" marR="0" indent="6858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3pPr>
      <a:lvl4pPr marL="0" marR="0" indent="10287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4pPr>
      <a:lvl5pPr marL="0" marR="0" indent="13716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5pPr>
      <a:lvl6pPr marL="0" marR="0" indent="17145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6pPr>
      <a:lvl7pPr marL="0" marR="0" indent="20574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7pPr>
      <a:lvl8pPr marL="0" marR="0" indent="24003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8pPr>
      <a:lvl9pPr marL="0" marR="0" indent="27432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9pPr>
    </p:titleStyle>
    <p:bodyStyle>
      <a:lvl1pPr marL="4572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1pPr>
      <a:lvl2pPr marL="9144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2pPr>
      <a:lvl3pPr marL="13716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3pPr>
      <a:lvl4pPr marL="18288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4pPr>
      <a:lvl5pPr marL="22860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5pPr>
      <a:lvl6pPr marL="27432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6pPr>
      <a:lvl7pPr marL="32004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7pPr>
      <a:lvl8pPr marL="36576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8pPr>
      <a:lvl9pPr marL="41148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9pPr>
    </p:bodyStyle>
    <p:otherStyle>
      <a:lvl1pPr marL="0" marR="0" indent="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3429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6858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0287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3716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17145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0574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24003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27432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A7C6511-0C32-CDAA-5E0B-3E47DDC288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19974497"/>
              </p:ext>
            </p:extLst>
          </p:nvPr>
        </p:nvGraphicFramePr>
        <p:xfrm>
          <a:off x="149290" y="167951"/>
          <a:ext cx="23476082" cy="121484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5" name="Title 2">
            <a:extLst>
              <a:ext uri="{FF2B5EF4-FFF2-40B4-BE49-F238E27FC236}">
                <a16:creationId xmlns:a16="http://schemas.microsoft.com/office/drawing/2014/main" id="{5C83241B-1E98-10C2-C689-8271E8491009}"/>
              </a:ext>
            </a:extLst>
          </p:cNvPr>
          <p:cNvSpPr txBox="1">
            <a:spLocks/>
          </p:cNvSpPr>
          <p:nvPr/>
        </p:nvSpPr>
        <p:spPr>
          <a:xfrm>
            <a:off x="22184823" y="1847462"/>
            <a:ext cx="2392270" cy="16797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b">
            <a:normAutofit fontScale="62500" lnSpcReduction="20000"/>
          </a:bodyPr>
          <a:lstStyle>
            <a:lvl1pPr marL="0" marR="0" indent="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700" b="1" i="0" u="none" strike="noStrike" cap="none" spc="-174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1pPr>
            <a:lvl2pPr marL="0" marR="0" indent="3429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0" marR="0" indent="6858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0" marR="0" indent="10287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0" marR="0" indent="13716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0" marR="0" indent="17145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0" marR="0" indent="20574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0" marR="0" indent="24003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0" marR="0" indent="27432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pPr algn="ctr"/>
            <a:r>
              <a:rPr lang="en-GB" dirty="0">
                <a:latin typeface="Twinkl Light" pitchFamily="2" charset="0"/>
              </a:rPr>
              <a:t>Need </a:t>
            </a:r>
          </a:p>
          <a:p>
            <a:pPr algn="ctr"/>
            <a:r>
              <a:rPr lang="en-GB" dirty="0">
                <a:latin typeface="Twinkl Light" pitchFamily="2" charset="0"/>
              </a:rPr>
              <a:t>To </a:t>
            </a:r>
          </a:p>
          <a:p>
            <a:pPr algn="ctr"/>
            <a:r>
              <a:rPr lang="en-GB" dirty="0">
                <a:latin typeface="Twinkl Light" pitchFamily="2" charset="0"/>
              </a:rPr>
              <a:t>Know</a:t>
            </a:r>
          </a:p>
        </p:txBody>
      </p:sp>
    </p:spTree>
    <p:extLst>
      <p:ext uri="{BB962C8B-B14F-4D97-AF65-F5344CB8AC3E}">
        <p14:creationId xmlns:p14="http://schemas.microsoft.com/office/powerpoint/2010/main" val="2112121789"/>
      </p:ext>
    </p:extLst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 descr="A diagram of a learning process&#10;&#10;Description automatically generated with medium confidence">
            <a:extLst>
              <a:ext uri="{FF2B5EF4-FFF2-40B4-BE49-F238E27FC236}">
                <a16:creationId xmlns:a16="http://schemas.microsoft.com/office/drawing/2014/main" id="{663A9B93-5572-AD51-7AFB-45421C9A7D26}"/>
              </a:ext>
            </a:extLst>
          </p:cNvPr>
          <p:cNvPicPr>
            <a:picLocks noGrp="1" noChangeAspect="1"/>
          </p:cNvPicPr>
          <p:nvPr>
            <p:ph type="pic" idx="4294967295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06" b="378"/>
          <a:stretch/>
        </p:blipFill>
        <p:spPr>
          <a:xfrm>
            <a:off x="2525486" y="485192"/>
            <a:ext cx="19333027" cy="12745615"/>
          </a:xfrm>
        </p:spPr>
      </p:pic>
    </p:spTree>
    <p:extLst>
      <p:ext uri="{BB962C8B-B14F-4D97-AF65-F5344CB8AC3E}">
        <p14:creationId xmlns:p14="http://schemas.microsoft.com/office/powerpoint/2010/main" val="2757149919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PershoreHighSchool">
  <a:themeElements>
    <a:clrScheme name="33_DynamicLight">
      <a:dk1>
        <a:srgbClr val="5E5E5E"/>
      </a:dk1>
      <a:lt1>
        <a:srgbClr val="005E00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33_DynamicLight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33_DynamicLigh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338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  <a:extLst>
    <a:ext uri="{05A4C25C-085E-4340-85A3-A5531E510DB2}">
      <thm15:themeFamily xmlns:thm15="http://schemas.microsoft.com/office/thememl/2012/main" name="Presentation1" id="{F3A1CA42-AA1A-446E-9519-18CCD258FF9C}" vid="{2378B6B0-84CF-4C4C-AACA-832A9F606CD3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modified xmlns="aa9ed08a-00ef-467b-8b0c-4407ac5c8df0" xsi:nil="true"/>
    <lcf76f155ced4ddcb4097134ff3c332f xmlns="aa9ed08a-00ef-467b-8b0c-4407ac5c8df0">
      <Terms xmlns="http://schemas.microsoft.com/office/infopath/2007/PartnerControls"/>
    </lcf76f155ced4ddcb4097134ff3c332f>
    <TaxCatchAll xmlns="c8da4e10-52d5-4668-9841-d7817def17ec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2DD1BFDFF77A47A846CD8D6E34EB6B" ma:contentTypeVersion="21" ma:contentTypeDescription="Create a new document." ma:contentTypeScope="" ma:versionID="3e28e6eba549a373fcba63bd11fbb03e">
  <xsd:schema xmlns:xsd="http://www.w3.org/2001/XMLSchema" xmlns:xs="http://www.w3.org/2001/XMLSchema" xmlns:p="http://schemas.microsoft.com/office/2006/metadata/properties" xmlns:ns2="aa9ed08a-00ef-467b-8b0c-4407ac5c8df0" xmlns:ns3="c8da4e10-52d5-4668-9841-d7817def17ec" targetNamespace="http://schemas.microsoft.com/office/2006/metadata/properties" ma:root="true" ma:fieldsID="b42e0377168e7fbb40a4d54016df8513" ns2:_="" ns3:_="">
    <xsd:import namespace="aa9ed08a-00ef-467b-8b0c-4407ac5c8df0"/>
    <xsd:import namespace="c8da4e10-52d5-4668-9841-d7817def17e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Datemodified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9ed08a-00ef-467b-8b0c-4407ac5c8df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7d7103bf-e840-4abc-bac6-e191c54f901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bjectDetectorVersions" ma:index="2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Datemodified" ma:index="25" nillable="true" ma:displayName="Date modified" ma:format="DateOnly" ma:internalName="Datemodified">
      <xsd:simpleType>
        <xsd:restriction base="dms:DateTime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7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da4e10-52d5-4668-9841-d7817def17ec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605596ed-6527-4933-a195-fa4dcf71157d}" ma:internalName="TaxCatchAll" ma:showField="CatchAllData" ma:web="c8da4e10-52d5-4668-9841-d7817def17e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53CC0DD-BFD7-431C-9232-6D6D05C28DB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FEB88CA-A96D-4040-9A11-8DFEF1E30FE1}">
  <ds:schemaRefs>
    <ds:schemaRef ds:uri="http://schemas.microsoft.com/office/2006/metadata/properties"/>
    <ds:schemaRef ds:uri="http://schemas.microsoft.com/office/infopath/2007/PartnerControls"/>
    <ds:schemaRef ds:uri="b7b3abf8-0e0d-46e5-9358-a0c10ea1ba38"/>
    <ds:schemaRef ds:uri="aa9ed08a-00ef-467b-8b0c-4407ac5c8df0"/>
    <ds:schemaRef ds:uri="c8da4e10-52d5-4668-9841-d7817def17ec"/>
  </ds:schemaRefs>
</ds:datastoreItem>
</file>

<file path=customXml/itemProps3.xml><?xml version="1.0" encoding="utf-8"?>
<ds:datastoreItem xmlns:ds="http://schemas.openxmlformats.org/officeDocument/2006/customXml" ds:itemID="{03D11FE2-9A8A-4AEE-ADCB-688FA3AAD4D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a9ed08a-00ef-467b-8b0c-4407ac5c8df0"/>
    <ds:schemaRef ds:uri="c8da4e10-52d5-4668-9841-d7817def17e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Need to Know_Hierarchy</Template>
  <TotalTime>31</TotalTime>
  <Words>52</Words>
  <Application>Microsoft Office PowerPoint</Application>
  <PresentationFormat>Custom</PresentationFormat>
  <Paragraphs>26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PershoreHighSchool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Anna Cookson</dc:creator>
  <cp:lastModifiedBy>Anna Cookson</cp:lastModifiedBy>
  <cp:revision>2</cp:revision>
  <dcterms:created xsi:type="dcterms:W3CDTF">2024-08-23T13:32:19Z</dcterms:created>
  <dcterms:modified xsi:type="dcterms:W3CDTF">2025-09-25T14:49:36Z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0x010100ED2DD1BFDFF77A47A846CD8D6E34EB6B</vt:lpwstr>
  </property>
  <property fmtid="{D5CDD505-2E9C-101B-9397-08002B2CF9AE}" pid="3" name="_dlc_DocIdItemGuid">
    <vt:lpwstr>262ec93e-349d-4cff-94fe-4438d1ab1ee0</vt:lpwstr>
  </property>
  <property fmtid="{D5CDD505-2E9C-101B-9397-08002B2CF9AE}" pid="4" name="MediaServiceImageTags">
    <vt:lpwstr/>
  </property>
</Properties>
</file>