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1" r:id="rId2"/>
  </p:sldIdLst>
  <p:sldSz cx="12192000" cy="6858000"/>
  <p:notesSz cx="7099300" cy="9385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2579" autoAdjust="0"/>
  </p:normalViewPr>
  <p:slideViewPr>
    <p:cSldViewPr snapToGrid="0">
      <p:cViewPr varScale="1">
        <p:scale>
          <a:sx n="76" d="100"/>
          <a:sy n="76" d="100"/>
        </p:scale>
        <p:origin x="94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 Hodson" userId="7ec9147a-b14e-4bb5-a731-9e4d77eec95a" providerId="ADAL" clId="{E50C7D92-A4A1-442E-83A1-033B8CA2BDC1}"/>
    <pc:docChg chg="custSel addSld delSld modSld sldOrd">
      <pc:chgData name="Alex Hodson" userId="7ec9147a-b14e-4bb5-a731-9e4d77eec95a" providerId="ADAL" clId="{E50C7D92-A4A1-442E-83A1-033B8CA2BDC1}" dt="2025-05-07T14:06:02.356" v="3136" actId="20577"/>
      <pc:docMkLst>
        <pc:docMk/>
      </pc:docMkLst>
      <pc:sldChg chg="addSp modSp mod modAnim">
        <pc:chgData name="Alex Hodson" userId="7ec9147a-b14e-4bb5-a731-9e4d77eec95a" providerId="ADAL" clId="{E50C7D92-A4A1-442E-83A1-033B8CA2BDC1}" dt="2025-05-07T13:37:19.390" v="262"/>
        <pc:sldMkLst>
          <pc:docMk/>
          <pc:sldMk cId="2112121789" sldId="261"/>
        </pc:sldMkLst>
      </pc:sldChg>
      <pc:sldChg chg="modSp ord">
        <pc:chgData name="Alex Hodson" userId="7ec9147a-b14e-4bb5-a731-9e4d77eec95a" providerId="ADAL" clId="{E50C7D92-A4A1-442E-83A1-033B8CA2BDC1}" dt="2025-05-07T13:36:46.494" v="253"/>
        <pc:sldMkLst>
          <pc:docMk/>
          <pc:sldMk cId="3389217734" sldId="262"/>
        </pc:sldMkLst>
      </pc:sldChg>
      <pc:sldChg chg="del">
        <pc:chgData name="Alex Hodson" userId="7ec9147a-b14e-4bb5-a731-9e4d77eec95a" providerId="ADAL" clId="{E50C7D92-A4A1-442E-83A1-033B8CA2BDC1}" dt="2025-05-07T13:49:29.422" v="1198" actId="47"/>
        <pc:sldMkLst>
          <pc:docMk/>
          <pc:sldMk cId="1991958706" sldId="266"/>
        </pc:sldMkLst>
      </pc:sldChg>
      <pc:sldChg chg="del">
        <pc:chgData name="Alex Hodson" userId="7ec9147a-b14e-4bb5-a731-9e4d77eec95a" providerId="ADAL" clId="{E50C7D92-A4A1-442E-83A1-033B8CA2BDC1}" dt="2025-05-07T13:32:29.443" v="5" actId="47"/>
        <pc:sldMkLst>
          <pc:docMk/>
          <pc:sldMk cId="1913053126" sldId="267"/>
        </pc:sldMkLst>
      </pc:sldChg>
      <pc:sldChg chg="addSp delSp modSp add ord modAnim">
        <pc:chgData name="Alex Hodson" userId="7ec9147a-b14e-4bb5-a731-9e4d77eec95a" providerId="ADAL" clId="{E50C7D92-A4A1-442E-83A1-033B8CA2BDC1}" dt="2025-05-07T13:33:52.473" v="55"/>
        <pc:sldMkLst>
          <pc:docMk/>
          <pc:sldMk cId="1866460878" sldId="268"/>
        </pc:sldMkLst>
      </pc:sldChg>
      <pc:sldChg chg="modSp add mod ord modAnim">
        <pc:chgData name="Alex Hodson" userId="7ec9147a-b14e-4bb5-a731-9e4d77eec95a" providerId="ADAL" clId="{E50C7D92-A4A1-442E-83A1-033B8CA2BDC1}" dt="2025-05-07T13:36:24.651" v="252"/>
        <pc:sldMkLst>
          <pc:docMk/>
          <pc:sldMk cId="3284466404" sldId="269"/>
        </pc:sldMkLst>
      </pc:sldChg>
      <pc:sldChg chg="add">
        <pc:chgData name="Alex Hodson" userId="7ec9147a-b14e-4bb5-a731-9e4d77eec95a" providerId="ADAL" clId="{E50C7D92-A4A1-442E-83A1-033B8CA2BDC1}" dt="2025-05-07T13:37:52.517" v="263"/>
        <pc:sldMkLst>
          <pc:docMk/>
          <pc:sldMk cId="3207306079" sldId="270"/>
        </pc:sldMkLst>
      </pc:sldChg>
      <pc:sldChg chg="delSp modSp add del modAnim">
        <pc:chgData name="Alex Hodson" userId="7ec9147a-b14e-4bb5-a731-9e4d77eec95a" providerId="ADAL" clId="{E50C7D92-A4A1-442E-83A1-033B8CA2BDC1}" dt="2025-05-07T13:47:41.349" v="1091" actId="47"/>
        <pc:sldMkLst>
          <pc:docMk/>
          <pc:sldMk cId="297859370" sldId="271"/>
        </pc:sldMkLst>
      </pc:sldChg>
      <pc:sldChg chg="add">
        <pc:chgData name="Alex Hodson" userId="7ec9147a-b14e-4bb5-a731-9e4d77eec95a" providerId="ADAL" clId="{E50C7D92-A4A1-442E-83A1-033B8CA2BDC1}" dt="2025-05-07T13:37:52.517" v="263"/>
        <pc:sldMkLst>
          <pc:docMk/>
          <pc:sldMk cId="1071860024" sldId="272"/>
        </pc:sldMkLst>
      </pc:sldChg>
      <pc:sldChg chg="modSp add mod ord modAnim">
        <pc:chgData name="Alex Hodson" userId="7ec9147a-b14e-4bb5-a731-9e4d77eec95a" providerId="ADAL" clId="{E50C7D92-A4A1-442E-83A1-033B8CA2BDC1}" dt="2025-05-07T14:06:02.356" v="3136" actId="20577"/>
        <pc:sldMkLst>
          <pc:docMk/>
          <pc:sldMk cId="2602760021" sldId="273"/>
        </pc:sldMkLst>
      </pc:sldChg>
      <pc:sldChg chg="modSp add mod modAnim modNotesTx">
        <pc:chgData name="Alex Hodson" userId="7ec9147a-b14e-4bb5-a731-9e4d77eec95a" providerId="ADAL" clId="{E50C7D92-A4A1-442E-83A1-033B8CA2BDC1}" dt="2025-05-07T13:59:53.091" v="2746" actId="207"/>
        <pc:sldMkLst>
          <pc:docMk/>
          <pc:sldMk cId="3318383274" sldId="274"/>
        </pc:sldMkLst>
      </pc:sldChg>
      <pc:sldChg chg="addSp delSp modSp add mod modAnim">
        <pc:chgData name="Alex Hodson" userId="7ec9147a-b14e-4bb5-a731-9e4d77eec95a" providerId="ADAL" clId="{E50C7D92-A4A1-442E-83A1-033B8CA2BDC1}" dt="2025-05-07T13:50:34.437" v="1206" actId="14100"/>
        <pc:sldMkLst>
          <pc:docMk/>
          <pc:sldMk cId="4010387546" sldId="275"/>
        </pc:sldMkLst>
      </pc:sldChg>
      <pc:sldChg chg="add">
        <pc:chgData name="Alex Hodson" userId="7ec9147a-b14e-4bb5-a731-9e4d77eec95a" providerId="ADAL" clId="{E50C7D92-A4A1-442E-83A1-033B8CA2BDC1}" dt="2025-05-07T13:37:52.517" v="263"/>
        <pc:sldMkLst>
          <pc:docMk/>
          <pc:sldMk cId="2344498519" sldId="277"/>
        </pc:sldMkLst>
      </pc:sldChg>
      <pc:sldChg chg="add">
        <pc:chgData name="Alex Hodson" userId="7ec9147a-b14e-4bb5-a731-9e4d77eec95a" providerId="ADAL" clId="{E50C7D92-A4A1-442E-83A1-033B8CA2BDC1}" dt="2025-05-07T13:37:52.517" v="263"/>
        <pc:sldMkLst>
          <pc:docMk/>
          <pc:sldMk cId="2181437992" sldId="278"/>
        </pc:sldMkLst>
      </pc:sldChg>
      <pc:sldChg chg="addSp delSp modSp add mod ord modAnim">
        <pc:chgData name="Alex Hodson" userId="7ec9147a-b14e-4bb5-a731-9e4d77eec95a" providerId="ADAL" clId="{E50C7D92-A4A1-442E-83A1-033B8CA2BDC1}" dt="2025-05-07T14:01:49.794" v="2783" actId="20577"/>
        <pc:sldMkLst>
          <pc:docMk/>
          <pc:sldMk cId="2473309543" sldId="279"/>
        </pc:sldMkLst>
      </pc:sldChg>
      <pc:sldChg chg="modSp add">
        <pc:chgData name="Alex Hodson" userId="7ec9147a-b14e-4bb5-a731-9e4d77eec95a" providerId="ADAL" clId="{E50C7D92-A4A1-442E-83A1-033B8CA2BDC1}" dt="2025-05-07T13:38:39.901" v="294" actId="20577"/>
        <pc:sldMkLst>
          <pc:docMk/>
          <pc:sldMk cId="2597284173" sldId="280"/>
        </pc:sldMkLst>
      </pc:sldChg>
      <pc:sldChg chg="addSp modSp new mod modAnim">
        <pc:chgData name="Alex Hodson" userId="7ec9147a-b14e-4bb5-a731-9e4d77eec95a" providerId="ADAL" clId="{E50C7D92-A4A1-442E-83A1-033B8CA2BDC1}" dt="2025-05-07T14:00:36.720" v="2755" actId="115"/>
        <pc:sldMkLst>
          <pc:docMk/>
          <pc:sldMk cId="2978254632" sldId="281"/>
        </pc:sldMkLst>
      </pc:sldChg>
      <pc:sldChg chg="addSp delSp modSp new mod">
        <pc:chgData name="Alex Hodson" userId="7ec9147a-b14e-4bb5-a731-9e4d77eec95a" providerId="ADAL" clId="{E50C7D92-A4A1-442E-83A1-033B8CA2BDC1}" dt="2025-05-07T13:56:36.596" v="2077" actId="20578"/>
        <pc:sldMkLst>
          <pc:docMk/>
          <pc:sldMk cId="2767115992" sldId="282"/>
        </pc:sldMkLst>
      </pc:sldChg>
    </pc:docChg>
  </pc:docChgLst>
  <pc:docChgLst>
    <pc:chgData name="Alex Hodson" userId="7ec9147a-b14e-4bb5-a731-9e4d77eec95a" providerId="ADAL" clId="{9B24C9EC-1EF4-45AA-941F-81CD09BD388F}"/>
    <pc:docChg chg="custSel delSld modSld">
      <pc:chgData name="Alex Hodson" userId="7ec9147a-b14e-4bb5-a731-9e4d77eec95a" providerId="ADAL" clId="{9B24C9EC-1EF4-45AA-941F-81CD09BD388F}" dt="2025-10-01T09:55:15.213" v="15" actId="478"/>
      <pc:docMkLst>
        <pc:docMk/>
      </pc:docMkLst>
      <pc:sldChg chg="del">
        <pc:chgData name="Alex Hodson" userId="7ec9147a-b14e-4bb5-a731-9e4d77eec95a" providerId="ADAL" clId="{9B24C9EC-1EF4-45AA-941F-81CD09BD388F}" dt="2025-10-01T09:55:13.878" v="14" actId="47"/>
        <pc:sldMkLst>
          <pc:docMk/>
          <pc:sldMk cId="2840999772" sldId="260"/>
        </pc:sldMkLst>
      </pc:sldChg>
      <pc:sldChg chg="delSp mod delAnim">
        <pc:chgData name="Alex Hodson" userId="7ec9147a-b14e-4bb5-a731-9e4d77eec95a" providerId="ADAL" clId="{9B24C9EC-1EF4-45AA-941F-81CD09BD388F}" dt="2025-10-01T09:55:15.213" v="15" actId="478"/>
        <pc:sldMkLst>
          <pc:docMk/>
          <pc:sldMk cId="2112121789" sldId="261"/>
        </pc:sldMkLst>
        <pc:grpChg chg="del">
          <ac:chgData name="Alex Hodson" userId="7ec9147a-b14e-4bb5-a731-9e4d77eec95a" providerId="ADAL" clId="{9B24C9EC-1EF4-45AA-941F-81CD09BD388F}" dt="2025-10-01T09:55:15.213" v="15" actId="478"/>
          <ac:grpSpMkLst>
            <pc:docMk/>
            <pc:sldMk cId="2112121789" sldId="261"/>
            <ac:grpSpMk id="7" creationId="{603F6294-2791-4D69-2708-6E91D438253D}"/>
          </ac:grpSpMkLst>
        </pc:grpChg>
      </pc:sldChg>
      <pc:sldChg chg="del">
        <pc:chgData name="Alex Hodson" userId="7ec9147a-b14e-4bb5-a731-9e4d77eec95a" providerId="ADAL" clId="{9B24C9EC-1EF4-45AA-941F-81CD09BD388F}" dt="2025-10-01T09:55:10.599" v="2" actId="47"/>
        <pc:sldMkLst>
          <pc:docMk/>
          <pc:sldMk cId="3389217734" sldId="262"/>
        </pc:sldMkLst>
      </pc:sldChg>
      <pc:sldChg chg="del">
        <pc:chgData name="Alex Hodson" userId="7ec9147a-b14e-4bb5-a731-9e4d77eec95a" providerId="ADAL" clId="{9B24C9EC-1EF4-45AA-941F-81CD09BD388F}" dt="2025-10-01T09:55:08.764" v="0" actId="47"/>
        <pc:sldMkLst>
          <pc:docMk/>
          <pc:sldMk cId="1866460878" sldId="268"/>
        </pc:sldMkLst>
      </pc:sldChg>
      <pc:sldChg chg="del">
        <pc:chgData name="Alex Hodson" userId="7ec9147a-b14e-4bb5-a731-9e4d77eec95a" providerId="ADAL" clId="{9B24C9EC-1EF4-45AA-941F-81CD09BD388F}" dt="2025-10-01T09:55:09.642" v="1" actId="47"/>
        <pc:sldMkLst>
          <pc:docMk/>
          <pc:sldMk cId="3284466404" sldId="269"/>
        </pc:sldMkLst>
      </pc:sldChg>
      <pc:sldChg chg="del">
        <pc:chgData name="Alex Hodson" userId="7ec9147a-b14e-4bb5-a731-9e4d77eec95a" providerId="ADAL" clId="{9B24C9EC-1EF4-45AA-941F-81CD09BD388F}" dt="2025-10-01T09:55:11.430" v="6" actId="47"/>
        <pc:sldMkLst>
          <pc:docMk/>
          <pc:sldMk cId="3207306079" sldId="270"/>
        </pc:sldMkLst>
      </pc:sldChg>
      <pc:sldChg chg="del">
        <pc:chgData name="Alex Hodson" userId="7ec9147a-b14e-4bb5-a731-9e4d77eec95a" providerId="ADAL" clId="{9B24C9EC-1EF4-45AA-941F-81CD09BD388F}" dt="2025-10-01T09:55:11.682" v="7" actId="47"/>
        <pc:sldMkLst>
          <pc:docMk/>
          <pc:sldMk cId="1071860024" sldId="272"/>
        </pc:sldMkLst>
      </pc:sldChg>
      <pc:sldChg chg="del">
        <pc:chgData name="Alex Hodson" userId="7ec9147a-b14e-4bb5-a731-9e4d77eec95a" providerId="ADAL" clId="{9B24C9EC-1EF4-45AA-941F-81CD09BD388F}" dt="2025-10-01T09:55:11.195" v="5" actId="47"/>
        <pc:sldMkLst>
          <pc:docMk/>
          <pc:sldMk cId="2602760021" sldId="273"/>
        </pc:sldMkLst>
      </pc:sldChg>
      <pc:sldChg chg="del">
        <pc:chgData name="Alex Hodson" userId="7ec9147a-b14e-4bb5-a731-9e4d77eec95a" providerId="ADAL" clId="{9B24C9EC-1EF4-45AA-941F-81CD09BD388F}" dt="2025-10-01T09:55:13.094" v="12" actId="47"/>
        <pc:sldMkLst>
          <pc:docMk/>
          <pc:sldMk cId="3318383274" sldId="274"/>
        </pc:sldMkLst>
      </pc:sldChg>
      <pc:sldChg chg="del">
        <pc:chgData name="Alex Hodson" userId="7ec9147a-b14e-4bb5-a731-9e4d77eec95a" providerId="ADAL" clId="{9B24C9EC-1EF4-45AA-941F-81CD09BD388F}" dt="2025-10-01T09:55:13.486" v="13" actId="47"/>
        <pc:sldMkLst>
          <pc:docMk/>
          <pc:sldMk cId="4010387546" sldId="275"/>
        </pc:sldMkLst>
      </pc:sldChg>
      <pc:sldChg chg="del">
        <pc:chgData name="Alex Hodson" userId="7ec9147a-b14e-4bb5-a731-9e4d77eec95a" providerId="ADAL" clId="{9B24C9EC-1EF4-45AA-941F-81CD09BD388F}" dt="2025-10-01T09:55:12.168" v="9" actId="47"/>
        <pc:sldMkLst>
          <pc:docMk/>
          <pc:sldMk cId="2344498519" sldId="277"/>
        </pc:sldMkLst>
      </pc:sldChg>
      <pc:sldChg chg="del">
        <pc:chgData name="Alex Hodson" userId="7ec9147a-b14e-4bb5-a731-9e4d77eec95a" providerId="ADAL" clId="{9B24C9EC-1EF4-45AA-941F-81CD09BD388F}" dt="2025-10-01T09:55:12.404" v="10" actId="47"/>
        <pc:sldMkLst>
          <pc:docMk/>
          <pc:sldMk cId="2181437992" sldId="278"/>
        </pc:sldMkLst>
      </pc:sldChg>
      <pc:sldChg chg="del">
        <pc:chgData name="Alex Hodson" userId="7ec9147a-b14e-4bb5-a731-9e4d77eec95a" providerId="ADAL" clId="{9B24C9EC-1EF4-45AA-941F-81CD09BD388F}" dt="2025-10-01T09:55:11.007" v="4" actId="47"/>
        <pc:sldMkLst>
          <pc:docMk/>
          <pc:sldMk cId="2473309543" sldId="279"/>
        </pc:sldMkLst>
      </pc:sldChg>
      <pc:sldChg chg="del">
        <pc:chgData name="Alex Hodson" userId="7ec9147a-b14e-4bb5-a731-9e4d77eec95a" providerId="ADAL" clId="{9B24C9EC-1EF4-45AA-941F-81CD09BD388F}" dt="2025-10-01T09:55:10.881" v="3" actId="47"/>
        <pc:sldMkLst>
          <pc:docMk/>
          <pc:sldMk cId="2597284173" sldId="280"/>
        </pc:sldMkLst>
      </pc:sldChg>
      <pc:sldChg chg="del">
        <pc:chgData name="Alex Hodson" userId="7ec9147a-b14e-4bb5-a731-9e4d77eec95a" providerId="ADAL" clId="{9B24C9EC-1EF4-45AA-941F-81CD09BD388F}" dt="2025-10-01T09:55:11.933" v="8" actId="47"/>
        <pc:sldMkLst>
          <pc:docMk/>
          <pc:sldMk cId="2978254632" sldId="281"/>
        </pc:sldMkLst>
      </pc:sldChg>
      <pc:sldChg chg="del">
        <pc:chgData name="Alex Hodson" userId="7ec9147a-b14e-4bb5-a731-9e4d77eec95a" providerId="ADAL" clId="{9B24C9EC-1EF4-45AA-941F-81CD09BD388F}" dt="2025-10-01T09:55:12.733" v="11" actId="47"/>
        <pc:sldMkLst>
          <pc:docMk/>
          <pc:sldMk cId="2767115992" sldId="282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The Unknown in </a:t>
          </a:r>
          <a:r>
            <a:rPr lang="en-GB" i="1" dirty="0">
              <a:latin typeface="Twinkl Light" pitchFamily="2" charset="0"/>
            </a:rPr>
            <a:t>Cirque du Freak</a:t>
          </a:r>
          <a:endParaRPr lang="en-GB" i="0" dirty="0">
            <a:latin typeface="Twinkl Light" pitchFamily="2" charset="0"/>
          </a:endParaRP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Reading Comprehension 1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 1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Technical Accuracy 1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Subject/verb agreement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FABA4A36-4677-4E48-AFEE-9C5BA105FA2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Tenses and tense consistency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BE77738-F0C4-4728-BC02-C374BF90818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Homophones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08AAFD1-FC80-41F1-BB4A-235BEB091BA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Reading Comprehension 2</a:t>
          </a:r>
        </a:p>
      </dgm:t>
    </dgm:pt>
    <dgm:pt modelId="{1F5B6329-7279-4FF1-A5FF-6B71D9DCB82D}" type="parTrans" cxnId="{571696C2-1810-44AC-8223-710C3EDDFB28}">
      <dgm:prSet/>
      <dgm:spPr/>
      <dgm:t>
        <a:bodyPr/>
        <a:lstStyle/>
        <a:p>
          <a:endParaRPr lang="en-GB"/>
        </a:p>
      </dgm:t>
    </dgm:pt>
    <dgm:pt modelId="{E8EA9C67-7DDB-4DE5-A262-81D63473F09F}" type="sibTrans" cxnId="{571696C2-1810-44AC-8223-710C3EDDFB28}">
      <dgm:prSet/>
      <dgm:spPr/>
      <dgm:t>
        <a:bodyPr/>
        <a:lstStyle/>
        <a:p>
          <a:endParaRPr lang="en-GB"/>
        </a:p>
      </dgm:t>
    </dgm:pt>
    <dgm:pt modelId="{7CEFC9F4-838D-402D-A71A-6C150990412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 2</a:t>
          </a:r>
        </a:p>
      </dgm:t>
    </dgm:pt>
    <dgm:pt modelId="{C1FEF788-9761-42E1-8B10-3466BDEFD1F4}" type="parTrans" cxnId="{2544D2BE-4C1F-4EDD-A66F-E8AF4274E310}">
      <dgm:prSet/>
      <dgm:spPr/>
      <dgm:t>
        <a:bodyPr/>
        <a:lstStyle/>
        <a:p>
          <a:endParaRPr lang="en-GB"/>
        </a:p>
      </dgm:t>
    </dgm:pt>
    <dgm:pt modelId="{EA660A81-F01E-4B58-8495-FF379EA2E13B}" type="sibTrans" cxnId="{2544D2BE-4C1F-4EDD-A66F-E8AF4274E310}">
      <dgm:prSet/>
      <dgm:spPr/>
      <dgm:t>
        <a:bodyPr/>
        <a:lstStyle/>
        <a:p>
          <a:endParaRPr lang="en-GB"/>
        </a:p>
      </dgm:t>
    </dgm:pt>
    <dgm:pt modelId="{8A5C6F71-5C56-4C19-A67C-99F008C50FFE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Adapting style and purpose to audience</a:t>
          </a:r>
        </a:p>
      </dgm:t>
    </dgm:pt>
    <dgm:pt modelId="{91808134-BB0C-42F4-8799-344C197B5DC6}" type="parTrans" cxnId="{EB68B4BB-D4C4-4F57-869F-A3AB94D532B1}">
      <dgm:prSet/>
      <dgm:spPr/>
      <dgm:t>
        <a:bodyPr/>
        <a:lstStyle/>
        <a:p>
          <a:endParaRPr lang="en-GB"/>
        </a:p>
      </dgm:t>
    </dgm:pt>
    <dgm:pt modelId="{5814D44B-26E6-42CF-AAD5-EA69156C2FC6}" type="sibTrans" cxnId="{EB68B4BB-D4C4-4F57-869F-A3AB94D532B1}">
      <dgm:prSet/>
      <dgm:spPr/>
      <dgm:t>
        <a:bodyPr/>
        <a:lstStyle/>
        <a:p>
          <a:endParaRPr lang="en-GB"/>
        </a:p>
      </dgm:t>
    </dgm:pt>
    <dgm:pt modelId="{9E54D3AA-6B5D-4501-AA4D-A9AC3EAF093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Varying sentence structures (simple, compound, complex)</a:t>
          </a:r>
        </a:p>
      </dgm:t>
    </dgm:pt>
    <dgm:pt modelId="{541ADC07-D4B0-41E9-9165-D93AFFAAA8DC}" type="parTrans" cxnId="{640F74D9-8C40-4A28-AD07-C9E774FCE8D1}">
      <dgm:prSet/>
      <dgm:spPr/>
      <dgm:t>
        <a:bodyPr/>
        <a:lstStyle/>
        <a:p>
          <a:endParaRPr lang="en-GB"/>
        </a:p>
      </dgm:t>
    </dgm:pt>
    <dgm:pt modelId="{F75F6498-6611-4925-B3A9-E9695CFBB342}" type="sibTrans" cxnId="{640F74D9-8C40-4A28-AD07-C9E774FCE8D1}">
      <dgm:prSet/>
      <dgm:spPr/>
      <dgm:t>
        <a:bodyPr/>
        <a:lstStyle/>
        <a:p>
          <a:endParaRPr lang="en-GB"/>
        </a:p>
      </dgm:t>
    </dgm:pt>
    <dgm:pt modelId="{B3FF49D3-0EEE-4E56-8A3F-D7AFBC88403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Portfolio</a:t>
          </a:r>
        </a:p>
      </dgm:t>
    </dgm:pt>
    <dgm:pt modelId="{1DFDCCDB-9530-422E-8ABF-7F8CFC56DB2F}" type="parTrans" cxnId="{67239E14-30BA-4083-AC1B-F3ED7D713E9F}">
      <dgm:prSet/>
      <dgm:spPr/>
      <dgm:t>
        <a:bodyPr/>
        <a:lstStyle/>
        <a:p>
          <a:endParaRPr lang="en-GB"/>
        </a:p>
      </dgm:t>
    </dgm:pt>
    <dgm:pt modelId="{B2C6CFDE-22C9-480D-AA27-6622CFAE5216}" type="sibTrans" cxnId="{67239E14-30BA-4083-AC1B-F3ED7D713E9F}">
      <dgm:prSet/>
      <dgm:spPr/>
      <dgm:t>
        <a:bodyPr/>
        <a:lstStyle/>
        <a:p>
          <a:endParaRPr lang="en-GB"/>
        </a:p>
      </dgm:t>
    </dgm:pt>
    <dgm:pt modelId="{C580F095-17DB-4B11-B5AA-80B3B00ABFD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Features of an article, speech and blog</a:t>
          </a:r>
        </a:p>
      </dgm:t>
    </dgm:pt>
    <dgm:pt modelId="{14EB7E1B-20B7-4B12-B9D9-6BB3C5390AD5}" type="parTrans" cxnId="{983CBCAB-837B-4890-91BB-2C1F3CED1AD6}">
      <dgm:prSet/>
      <dgm:spPr/>
      <dgm:t>
        <a:bodyPr/>
        <a:lstStyle/>
        <a:p>
          <a:endParaRPr lang="en-GB"/>
        </a:p>
      </dgm:t>
    </dgm:pt>
    <dgm:pt modelId="{A111C4AC-8A69-46E5-B91B-9DEFD15DDE8B}" type="sibTrans" cxnId="{983CBCAB-837B-4890-91BB-2C1F3CED1AD6}">
      <dgm:prSet/>
      <dgm:spPr/>
      <dgm:t>
        <a:bodyPr/>
        <a:lstStyle/>
        <a:p>
          <a:endParaRPr lang="en-GB"/>
        </a:p>
      </dgm:t>
    </dgm:pt>
    <dgm:pt modelId="{4986BB40-AE8C-46AD-96F1-7E2D1AD3C46E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Planning and drafting creative and transactional texts</a:t>
          </a:r>
        </a:p>
      </dgm:t>
    </dgm:pt>
    <dgm:pt modelId="{103E47EF-B8A0-4C95-92E1-DE27F8AA9D03}" type="parTrans" cxnId="{C734D9F3-5DCB-432F-9E01-F746AC8C2B7D}">
      <dgm:prSet/>
      <dgm:spPr/>
      <dgm:t>
        <a:bodyPr/>
        <a:lstStyle/>
        <a:p>
          <a:endParaRPr lang="en-GB"/>
        </a:p>
      </dgm:t>
    </dgm:pt>
    <dgm:pt modelId="{D826667D-C70B-44DB-8070-EFA681FCDEB8}" type="sibTrans" cxnId="{C734D9F3-5DCB-432F-9E01-F746AC8C2B7D}">
      <dgm:prSet/>
      <dgm:spPr/>
      <dgm:t>
        <a:bodyPr/>
        <a:lstStyle/>
        <a:p>
          <a:endParaRPr lang="en-GB"/>
        </a:p>
      </dgm:t>
    </dgm:pt>
    <dgm:pt modelId="{3DF5A954-5E75-4A3E-911D-32D344A34B7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Proof-reading and editing creative and transactional texts</a:t>
          </a:r>
        </a:p>
      </dgm:t>
    </dgm:pt>
    <dgm:pt modelId="{848B2DE4-9696-4DBB-84B2-812F6308AE6D}" type="parTrans" cxnId="{14082C09-0CA6-4756-8936-0E54F3C69B39}">
      <dgm:prSet/>
      <dgm:spPr/>
      <dgm:t>
        <a:bodyPr/>
        <a:lstStyle/>
        <a:p>
          <a:endParaRPr lang="en-GB"/>
        </a:p>
      </dgm:t>
    </dgm:pt>
    <dgm:pt modelId="{ED0D1791-628E-47D1-8215-FF8902A41926}" type="sibTrans" cxnId="{14082C09-0CA6-4756-8936-0E54F3C69B39}">
      <dgm:prSet/>
      <dgm:spPr/>
      <dgm:t>
        <a:bodyPr/>
        <a:lstStyle/>
        <a:p>
          <a:endParaRPr lang="en-GB"/>
        </a:p>
      </dgm:t>
    </dgm:pt>
    <dgm:pt modelId="{424636BE-717F-4086-A902-3580548C41A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Identifying</a:t>
          </a:r>
          <a:r>
            <a:rPr lang="en-GB" baseline="0" dirty="0">
              <a:latin typeface="Twinkl Light" pitchFamily="2" charset="0"/>
            </a:rPr>
            <a:t>  methods (repetition, direct address, triples, emotive lang)</a:t>
          </a:r>
          <a:endParaRPr lang="en-GB" dirty="0">
            <a:latin typeface="Twinkl Light" pitchFamily="2" charset="0"/>
          </a:endParaRPr>
        </a:p>
      </dgm:t>
    </dgm:pt>
    <dgm:pt modelId="{F376459F-E5EB-446D-8E3E-881E814C5CBA}" type="parTrans" cxnId="{EF816119-4B5F-47B4-9697-854BF83F1466}">
      <dgm:prSet/>
      <dgm:spPr/>
      <dgm:t>
        <a:bodyPr/>
        <a:lstStyle/>
        <a:p>
          <a:endParaRPr lang="en-GB"/>
        </a:p>
      </dgm:t>
    </dgm:pt>
    <dgm:pt modelId="{115774DB-17F1-4CB1-A7C6-052555760AD0}" type="sibTrans" cxnId="{EF816119-4B5F-47B4-9697-854BF83F1466}">
      <dgm:prSet/>
      <dgm:spPr/>
      <dgm:t>
        <a:bodyPr/>
        <a:lstStyle/>
        <a:p>
          <a:endParaRPr lang="en-GB"/>
        </a:p>
      </dgm:t>
    </dgm:pt>
    <dgm:pt modelId="{6A2192ED-8BA8-4F16-B88B-D8487EBBD22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to explain, argue, and persuade</a:t>
          </a:r>
        </a:p>
      </dgm:t>
    </dgm:pt>
    <dgm:pt modelId="{2404D440-9088-46C0-8C5E-CD991458E2B9}" type="parTrans" cxnId="{6826BB72-3309-48EC-8E1F-C4A02D78B560}">
      <dgm:prSet/>
      <dgm:spPr/>
      <dgm:t>
        <a:bodyPr/>
        <a:lstStyle/>
        <a:p>
          <a:endParaRPr lang="en-GB"/>
        </a:p>
      </dgm:t>
    </dgm:pt>
    <dgm:pt modelId="{25C7863D-0132-4334-A0F8-80AA9DA8E889}" type="sibTrans" cxnId="{6826BB72-3309-48EC-8E1F-C4A02D78B560}">
      <dgm:prSet/>
      <dgm:spPr/>
      <dgm:t>
        <a:bodyPr/>
        <a:lstStyle/>
        <a:p>
          <a:endParaRPr lang="en-GB"/>
        </a:p>
      </dgm:t>
    </dgm:pt>
    <dgm:pt modelId="{5BDA5A21-9FC9-458C-A9E5-0A7956FAF4C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to imagine, describe, and entertain</a:t>
          </a:r>
        </a:p>
      </dgm:t>
    </dgm:pt>
    <dgm:pt modelId="{5AA1271D-2B3C-45D7-99E7-6D490DF94B07}" type="parTrans" cxnId="{2FBFF15A-4518-4C0B-B03A-D12569DA305A}">
      <dgm:prSet/>
      <dgm:spPr/>
      <dgm:t>
        <a:bodyPr/>
        <a:lstStyle/>
        <a:p>
          <a:endParaRPr lang="en-GB"/>
        </a:p>
      </dgm:t>
    </dgm:pt>
    <dgm:pt modelId="{FE5DC641-00E8-4A5C-B47E-D75E3D7CDB92}" type="sibTrans" cxnId="{2FBFF15A-4518-4C0B-B03A-D12569DA305A}">
      <dgm:prSet/>
      <dgm:spPr/>
      <dgm:t>
        <a:bodyPr/>
        <a:lstStyle/>
        <a:p>
          <a:endParaRPr lang="en-GB"/>
        </a:p>
      </dgm:t>
    </dgm:pt>
    <dgm:pt modelId="{AF4B2AFE-C2D7-46B2-85E9-75C11F6D45C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Analysing language</a:t>
          </a:r>
        </a:p>
      </dgm:t>
    </dgm:pt>
    <dgm:pt modelId="{A94B4534-EE43-4639-B226-840D6E6C95AD}" type="sibTrans" cxnId="{9EDFE908-2F1B-4A76-89F5-BC8076AF3AC8}">
      <dgm:prSet/>
      <dgm:spPr/>
      <dgm:t>
        <a:bodyPr/>
        <a:lstStyle/>
        <a:p>
          <a:endParaRPr lang="en-GB"/>
        </a:p>
      </dgm:t>
    </dgm:pt>
    <dgm:pt modelId="{B7DA3C24-9AC4-43C0-A699-A532BD8CF475}" type="parTrans" cxnId="{9EDFE908-2F1B-4A76-89F5-BC8076AF3AC8}">
      <dgm:prSet/>
      <dgm:spPr/>
      <dgm:t>
        <a:bodyPr/>
        <a:lstStyle/>
        <a:p>
          <a:endParaRPr lang="en-GB"/>
        </a:p>
      </dgm:t>
    </dgm:pt>
    <dgm:pt modelId="{01FB72A4-40AB-4B22-9981-AA2E5FFE3EE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Synthesising</a:t>
          </a:r>
          <a:r>
            <a:rPr lang="en-GB" baseline="0" dirty="0">
              <a:latin typeface="Twinkl Light" pitchFamily="2" charset="0"/>
            </a:rPr>
            <a:t> and comparing</a:t>
          </a:r>
          <a:endParaRPr lang="en-GB" dirty="0">
            <a:latin typeface="Twinkl Light" pitchFamily="2" charset="0"/>
          </a:endParaRPr>
        </a:p>
      </dgm:t>
    </dgm:pt>
    <dgm:pt modelId="{A9CDC962-702A-438F-808E-A1440F05327D}" type="sibTrans" cxnId="{CC8C9052-BA4C-441C-B73D-51A3EF943402}">
      <dgm:prSet/>
      <dgm:spPr/>
      <dgm:t>
        <a:bodyPr/>
        <a:lstStyle/>
        <a:p>
          <a:endParaRPr lang="en-GB"/>
        </a:p>
      </dgm:t>
    </dgm:pt>
    <dgm:pt modelId="{236DDFB0-59B9-451D-9FE9-1C8138498C57}" type="parTrans" cxnId="{CC8C9052-BA4C-441C-B73D-51A3EF943402}">
      <dgm:prSet/>
      <dgm:spPr/>
      <dgm:t>
        <a:bodyPr/>
        <a:lstStyle/>
        <a:p>
          <a:endParaRPr lang="en-GB"/>
        </a:p>
      </dgm:t>
    </dgm:pt>
    <dgm:pt modelId="{EF926AB4-4675-46B2-AE09-CD8B9CBB4E5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Selecting precise evidence/quotations from multiple sources</a:t>
          </a:r>
        </a:p>
      </dgm:t>
    </dgm:pt>
    <dgm:pt modelId="{0411A4A0-C7B6-4C7D-88E8-8309FC3DB742}" type="sibTrans" cxnId="{65E280E0-CC65-4F68-AE44-0152EDC0F6FF}">
      <dgm:prSet/>
      <dgm:spPr/>
      <dgm:t>
        <a:bodyPr/>
        <a:lstStyle/>
        <a:p>
          <a:endParaRPr lang="en-GB"/>
        </a:p>
      </dgm:t>
    </dgm:pt>
    <dgm:pt modelId="{88048144-5A07-42BB-9717-FB64E1D659C0}" type="parTrans" cxnId="{65E280E0-CC65-4F68-AE44-0152EDC0F6FF}">
      <dgm:prSet/>
      <dgm:spPr/>
      <dgm:t>
        <a:bodyPr/>
        <a:lstStyle/>
        <a:p>
          <a:endParaRPr lang="en-GB"/>
        </a:p>
      </dgm:t>
    </dgm:pt>
    <dgm:pt modelId="{CB753B25-A34C-48A5-8228-8D176ADB5BD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Interpreting opinions and viewpoints</a:t>
          </a:r>
        </a:p>
      </dgm:t>
    </dgm:pt>
    <dgm:pt modelId="{C30BB659-C487-4299-98C6-C49FC64965C0}" type="sibTrans" cxnId="{5029C2F4-A3B9-4831-AC22-FBAF330C6372}">
      <dgm:prSet/>
      <dgm:spPr/>
      <dgm:t>
        <a:bodyPr/>
        <a:lstStyle/>
        <a:p>
          <a:endParaRPr lang="en-GB"/>
        </a:p>
      </dgm:t>
    </dgm:pt>
    <dgm:pt modelId="{6B2D5E1F-4145-4413-804E-6150500028A0}" type="parTrans" cxnId="{5029C2F4-A3B9-4831-AC22-FBAF330C6372}">
      <dgm:prSet/>
      <dgm:spPr/>
      <dgm:t>
        <a:bodyPr/>
        <a:lstStyle/>
        <a:p>
          <a:endParaRPr lang="en-GB"/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Vocabulary Strategies and exploding connotations</a:t>
          </a:r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F0C19A95-7C3D-4DCE-8C5C-D0B4DD537DE2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Explaining, paraphrasing, and summarising</a:t>
          </a:r>
        </a:p>
      </dgm:t>
    </dgm:pt>
    <dgm:pt modelId="{DBD8BC59-6CD9-4910-B69C-D68D6FF9F552}" type="sibTrans" cxnId="{B45705B5-B16E-4A38-8E4B-9C3563F775EA}">
      <dgm:prSet/>
      <dgm:spPr/>
      <dgm:t>
        <a:bodyPr/>
        <a:lstStyle/>
        <a:p>
          <a:endParaRPr lang="en-GB"/>
        </a:p>
      </dgm:t>
    </dgm:pt>
    <dgm:pt modelId="{7929AEBB-7E0F-4DFF-A04D-C6FF82B722CC}" type="parTrans" cxnId="{B45705B5-B16E-4A38-8E4B-9C3563F775EA}">
      <dgm:prSet/>
      <dgm:spPr/>
      <dgm:t>
        <a:bodyPr/>
        <a:lstStyle/>
        <a:p>
          <a:endParaRPr lang="en-GB"/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Evaluating (making a judgement)</a:t>
          </a: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7A3BF3F5-7FBC-4B5A-AAA2-0AA3E1DDFEF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Crafting vocabulary and specific moods and atmospheres</a:t>
          </a:r>
        </a:p>
      </dgm:t>
    </dgm:pt>
    <dgm:pt modelId="{B43D0659-8FF0-48F8-9163-FCDA0F24F8F7}" type="parTrans" cxnId="{D4D45860-E602-486B-911E-5842FD4F1366}">
      <dgm:prSet/>
      <dgm:spPr/>
      <dgm:t>
        <a:bodyPr/>
        <a:lstStyle/>
        <a:p>
          <a:endParaRPr lang="en-GB"/>
        </a:p>
      </dgm:t>
    </dgm:pt>
    <dgm:pt modelId="{83D9C0CD-C44D-46DD-9110-894400B96E97}" type="sibTrans" cxnId="{D4D45860-E602-486B-911E-5842FD4F1366}">
      <dgm:prSet/>
      <dgm:spPr/>
      <dgm:t>
        <a:bodyPr/>
        <a:lstStyle/>
        <a:p>
          <a:endParaRPr lang="en-GB"/>
        </a:p>
      </dgm:t>
    </dgm:pt>
    <dgm:pt modelId="{42DF5BA3-74DC-400F-A257-EEF5AA14B5C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Varying sentence structures and paragraphs for effect</a:t>
          </a:r>
        </a:p>
      </dgm:t>
    </dgm:pt>
    <dgm:pt modelId="{DBAD3483-B7B6-40F3-89E1-ED561053054E}" type="parTrans" cxnId="{0B4C40D6-1968-4A7D-B1C8-E31139634EB5}">
      <dgm:prSet/>
      <dgm:spPr/>
      <dgm:t>
        <a:bodyPr/>
        <a:lstStyle/>
        <a:p>
          <a:endParaRPr lang="en-GB"/>
        </a:p>
      </dgm:t>
    </dgm:pt>
    <dgm:pt modelId="{E75188C5-68B9-4BA1-9B77-BCA8D7B43A10}" type="sibTrans" cxnId="{0B4C40D6-1968-4A7D-B1C8-E31139634EB5}">
      <dgm:prSet/>
      <dgm:spPr/>
      <dgm:t>
        <a:bodyPr/>
        <a:lstStyle/>
        <a:p>
          <a:endParaRPr lang="en-GB"/>
        </a:p>
      </dgm:t>
    </dgm:pt>
    <dgm:pt modelId="{48B1C5AA-BD91-4571-AFE2-46CF182D6CA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Using dialogue/direct and indirect speech</a:t>
          </a:r>
        </a:p>
      </dgm:t>
    </dgm:pt>
    <dgm:pt modelId="{4FE86B17-27DE-4974-B8F6-10F805FF0C17}" type="parTrans" cxnId="{9E81F999-86BC-451E-BDE1-87314C6108F3}">
      <dgm:prSet/>
      <dgm:spPr/>
      <dgm:t>
        <a:bodyPr/>
        <a:lstStyle/>
        <a:p>
          <a:endParaRPr lang="en-GB"/>
        </a:p>
      </dgm:t>
    </dgm:pt>
    <dgm:pt modelId="{E511E230-2819-44C8-8F5B-5192CDC3D81F}" type="sibTrans" cxnId="{9E81F999-86BC-451E-BDE1-87314C6108F3}">
      <dgm:prSet/>
      <dgm:spPr/>
      <dgm:t>
        <a:bodyPr/>
        <a:lstStyle/>
        <a:p>
          <a:endParaRPr lang="en-GB"/>
        </a:p>
      </dgm:t>
    </dgm:pt>
    <dgm:pt modelId="{417D94CA-B04E-432E-B38C-E0A32E9E64A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Narrative perspectives and openings </a:t>
          </a:r>
        </a:p>
      </dgm:t>
    </dgm:pt>
    <dgm:pt modelId="{CAD74303-8AEC-45C0-BB62-CD4517E0301F}" type="parTrans" cxnId="{F5E2C793-BC9B-49DC-92B7-EBA51D30D0F7}">
      <dgm:prSet/>
      <dgm:spPr/>
      <dgm:t>
        <a:bodyPr/>
        <a:lstStyle/>
        <a:p>
          <a:endParaRPr lang="en-GB"/>
        </a:p>
      </dgm:t>
    </dgm:pt>
    <dgm:pt modelId="{4237C462-D0FD-4EFD-B5B2-71EB95A4D23D}" type="sibTrans" cxnId="{F5E2C793-BC9B-49DC-92B7-EBA51D30D0F7}">
      <dgm:prSet/>
      <dgm:spPr/>
      <dgm:t>
        <a:bodyPr/>
        <a:lstStyle/>
        <a:p>
          <a:endParaRPr lang="en-GB"/>
        </a:p>
      </dgm:t>
    </dgm:pt>
    <dgm:pt modelId="{9EE92D46-AB20-4FF1-9D8A-1D753636A06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Object, subject and main and subordinate clauses</a:t>
          </a:r>
        </a:p>
      </dgm:t>
    </dgm:pt>
    <dgm:pt modelId="{8982F9CA-0F80-4309-A242-FEC3004784FC}" type="parTrans" cxnId="{4AC578FA-608D-4167-ADF0-3F208DF4A306}">
      <dgm:prSet/>
      <dgm:spPr/>
      <dgm:t>
        <a:bodyPr/>
        <a:lstStyle/>
        <a:p>
          <a:endParaRPr lang="en-GB"/>
        </a:p>
      </dgm:t>
    </dgm:pt>
    <dgm:pt modelId="{F8030D31-E35D-49CA-9014-44979AD10350}" type="sibTrans" cxnId="{4AC578FA-608D-4167-ADF0-3F208DF4A306}">
      <dgm:prSet/>
      <dgm:spPr/>
      <dgm:t>
        <a:bodyPr/>
        <a:lstStyle/>
        <a:p>
          <a:endParaRPr lang="en-GB"/>
        </a:p>
      </dgm:t>
    </dgm:pt>
    <dgm:pt modelId="{1A08CF98-1340-4FDC-A9B6-1C9564E5BFE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Technical Accuracy 2</a:t>
          </a:r>
        </a:p>
      </dgm:t>
    </dgm:pt>
    <dgm:pt modelId="{8B17DFA6-ED20-4496-B35B-0ACC3EB1854A}" type="parTrans" cxnId="{DA60835B-6B18-46D5-9EE8-587393F5C8EB}">
      <dgm:prSet/>
      <dgm:spPr/>
      <dgm:t>
        <a:bodyPr/>
        <a:lstStyle/>
        <a:p>
          <a:endParaRPr lang="en-GB"/>
        </a:p>
      </dgm:t>
    </dgm:pt>
    <dgm:pt modelId="{15A950A9-D44C-4C44-8217-71998638743C}" type="sibTrans" cxnId="{DA60835B-6B18-46D5-9EE8-587393F5C8EB}">
      <dgm:prSet/>
      <dgm:spPr/>
      <dgm:t>
        <a:bodyPr/>
        <a:lstStyle/>
        <a:p>
          <a:endParaRPr lang="en-GB"/>
        </a:p>
      </dgm:t>
    </dgm:pt>
    <dgm:pt modelId="{FDFDD9E0-D4AC-4F48-9490-5D166E18CCCF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Using a variety of punctuation</a:t>
          </a:r>
        </a:p>
      </dgm:t>
    </dgm:pt>
    <dgm:pt modelId="{D6F5E4F1-97BD-42D9-B7D8-FB756D4B924C}" type="parTrans" cxnId="{6632F16A-109C-4B22-8B3F-E0F2FECC8E7D}">
      <dgm:prSet/>
      <dgm:spPr/>
      <dgm:t>
        <a:bodyPr/>
        <a:lstStyle/>
        <a:p>
          <a:endParaRPr lang="en-GB"/>
        </a:p>
      </dgm:t>
    </dgm:pt>
    <dgm:pt modelId="{4EB94685-713D-49A9-B977-C9EBD9D0C300}" type="sibTrans" cxnId="{6632F16A-109C-4B22-8B3F-E0F2FECC8E7D}">
      <dgm:prSet/>
      <dgm:spPr/>
      <dgm:t>
        <a:bodyPr/>
        <a:lstStyle/>
        <a:p>
          <a:endParaRPr lang="en-GB"/>
        </a:p>
      </dgm:t>
    </dgm:pt>
    <dgm:pt modelId="{D1681485-138D-4A1A-91F4-89D93B692C5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Word classes (noun, verb, adjectives, adverbs, prepositions, pronouns)</a:t>
          </a:r>
        </a:p>
      </dgm:t>
    </dgm:pt>
    <dgm:pt modelId="{84ACE45B-A362-4BA2-887C-1C6CD77B48D5}" type="parTrans" cxnId="{35FB1519-EFEA-4460-AF78-2F9C432C42A5}">
      <dgm:prSet/>
      <dgm:spPr/>
      <dgm:t>
        <a:bodyPr/>
        <a:lstStyle/>
        <a:p>
          <a:endParaRPr lang="en-GB"/>
        </a:p>
      </dgm:t>
    </dgm:pt>
    <dgm:pt modelId="{DCE8B9DF-93A5-4AB9-8351-BCE704D26713}" type="sibTrans" cxnId="{35FB1519-EFEA-4460-AF78-2F9C432C42A5}">
      <dgm:prSet/>
      <dgm:spPr/>
      <dgm:t>
        <a:bodyPr/>
        <a:lstStyle/>
        <a:p>
          <a:endParaRPr lang="en-GB"/>
        </a:p>
      </dgm:t>
    </dgm:pt>
    <dgm:pt modelId="{1FC5756B-0277-4552-828E-5FCEB911FBF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Paragraphs, cohesion and discourse markers</a:t>
          </a:r>
        </a:p>
      </dgm:t>
    </dgm:pt>
    <dgm:pt modelId="{F07CCEC4-BC45-40B8-A321-CD8A79294CF8}" type="parTrans" cxnId="{A9CF0A3A-1F0B-4271-BB56-5C6895372DC4}">
      <dgm:prSet/>
      <dgm:spPr/>
      <dgm:t>
        <a:bodyPr/>
        <a:lstStyle/>
        <a:p>
          <a:endParaRPr lang="en-GB"/>
        </a:p>
      </dgm:t>
    </dgm:pt>
    <dgm:pt modelId="{DCB263EE-A5A6-4F14-84B0-65D060C51E0D}" type="sibTrans" cxnId="{A9CF0A3A-1F0B-4271-BB56-5C6895372DC4}">
      <dgm:prSet/>
      <dgm:spPr/>
      <dgm:t>
        <a:bodyPr/>
        <a:lstStyle/>
        <a:p>
          <a:endParaRPr lang="en-GB"/>
        </a:p>
      </dgm:t>
    </dgm:pt>
    <dgm:pt modelId="{681278D1-F56E-418E-B743-BC1D412A70E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Co-ordinating and subordinating conjunctions</a:t>
          </a:r>
        </a:p>
      </dgm:t>
    </dgm:pt>
    <dgm:pt modelId="{86BABBB7-BCA6-4BEA-B7BF-4338CC073E3C}" type="parTrans" cxnId="{9B1FBD48-8DAF-463C-A5AA-3AED44714E48}">
      <dgm:prSet/>
      <dgm:spPr/>
      <dgm:t>
        <a:bodyPr/>
        <a:lstStyle/>
        <a:p>
          <a:endParaRPr lang="en-GB"/>
        </a:p>
      </dgm:t>
    </dgm:pt>
    <dgm:pt modelId="{79897FC3-A0CA-4779-B6ED-2ED3851B63E3}" type="sibTrans" cxnId="{9B1FBD48-8DAF-463C-A5AA-3AED44714E48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805C57D9-B884-4D4A-AE0A-016D79134A24}" type="pres">
      <dgm:prSet presAssocID="{A9C34F63-06BA-40A0-B2FD-B70C18DC754B}" presName="Name37" presStyleLbl="parChTrans1D2" presStyleIdx="0" presStyleCnt="7"/>
      <dgm:spPr/>
    </dgm:pt>
    <dgm:pt modelId="{7128EB3F-2D07-4009-952E-08036019E449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949E5A47-6DE5-419F-8141-3284A6CAD48B}" type="pres">
      <dgm:prSet presAssocID="{4001DED7-CAA9-4514-BA03-748C39458DE5}" presName="rootComposite" presStyleCnt="0"/>
      <dgm:spPr/>
    </dgm:pt>
    <dgm:pt modelId="{EF541A25-E74E-49AA-9DD8-76F45257AC74}" type="pres">
      <dgm:prSet presAssocID="{4001DED7-CAA9-4514-BA03-748C39458DE5}" presName="rootText" presStyleLbl="node2" presStyleIdx="0" presStyleCnt="7">
        <dgm:presLayoutVars>
          <dgm:chPref val="3"/>
        </dgm:presLayoutVars>
      </dgm:prSet>
      <dgm:spPr/>
    </dgm:pt>
    <dgm:pt modelId="{D6A2F584-7D88-48A7-B7CE-9F7EF17A92D9}" type="pres">
      <dgm:prSet presAssocID="{4001DED7-CAA9-4514-BA03-748C39458DE5}" presName="rootConnector" presStyleLbl="node2" presStyleIdx="0" presStyleCnt="7"/>
      <dgm:spPr/>
    </dgm:pt>
    <dgm:pt modelId="{0D04F51B-04DA-49CD-B3FD-0750A3070D25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27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27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27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1C00281-FA1A-4A50-8F6B-D91527420C00}" type="pres">
      <dgm:prSet presAssocID="{7929AEBB-7E0F-4DFF-A04D-C6FF82B722CC}" presName="Name37" presStyleLbl="parChTrans1D3" presStyleIdx="1" presStyleCnt="27"/>
      <dgm:spPr/>
    </dgm:pt>
    <dgm:pt modelId="{7A487FAE-B7BE-4BB7-B20F-3458933006C2}" type="pres">
      <dgm:prSet presAssocID="{F0C19A95-7C3D-4DCE-8C5C-D0B4DD537DE2}" presName="hierRoot2" presStyleCnt="0">
        <dgm:presLayoutVars>
          <dgm:hierBranch val="init"/>
        </dgm:presLayoutVars>
      </dgm:prSet>
      <dgm:spPr/>
    </dgm:pt>
    <dgm:pt modelId="{2190303E-95B3-45EC-8F92-2916CFC8FE1D}" type="pres">
      <dgm:prSet presAssocID="{F0C19A95-7C3D-4DCE-8C5C-D0B4DD537DE2}" presName="rootComposite" presStyleCnt="0"/>
      <dgm:spPr/>
    </dgm:pt>
    <dgm:pt modelId="{3A8F126F-AFB3-4BC6-AD99-3EC5AAF6A2FE}" type="pres">
      <dgm:prSet presAssocID="{F0C19A95-7C3D-4DCE-8C5C-D0B4DD537DE2}" presName="rootText" presStyleLbl="node3" presStyleIdx="1" presStyleCnt="27">
        <dgm:presLayoutVars>
          <dgm:chPref val="3"/>
        </dgm:presLayoutVars>
      </dgm:prSet>
      <dgm:spPr/>
    </dgm:pt>
    <dgm:pt modelId="{FA84BAA5-DD9E-4CA7-B73D-BAE87BFBEC51}" type="pres">
      <dgm:prSet presAssocID="{F0C19A95-7C3D-4DCE-8C5C-D0B4DD537DE2}" presName="rootConnector" presStyleLbl="node3" presStyleIdx="1" presStyleCnt="27"/>
      <dgm:spPr/>
    </dgm:pt>
    <dgm:pt modelId="{51F93410-930A-40B8-9E2B-AAC3680D3691}" type="pres">
      <dgm:prSet presAssocID="{F0C19A95-7C3D-4DCE-8C5C-D0B4DD537DE2}" presName="hierChild4" presStyleCnt="0"/>
      <dgm:spPr/>
    </dgm:pt>
    <dgm:pt modelId="{187104A3-654B-4458-AA63-C795E7308D2C}" type="pres">
      <dgm:prSet presAssocID="{F0C19A95-7C3D-4DCE-8C5C-D0B4DD537DE2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2" presStyleCnt="27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2" presStyleCnt="27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2" presStyleCnt="27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06557C08-FE4F-4250-AFFF-C5537E85874E}" type="pres">
      <dgm:prSet presAssocID="{4001DED7-CAA9-4514-BA03-748C39458DE5}" presName="hierChild5" presStyleCnt="0"/>
      <dgm:spPr/>
    </dgm:pt>
    <dgm:pt modelId="{97D45C42-26E9-4F77-B1AA-FA8F5F47671B}" type="pres">
      <dgm:prSet presAssocID="{1F5B6329-7279-4FF1-A5FF-6B71D9DCB82D}" presName="Name37" presStyleLbl="parChTrans1D2" presStyleIdx="1" presStyleCnt="7"/>
      <dgm:spPr/>
    </dgm:pt>
    <dgm:pt modelId="{D7B6E786-0E54-4464-AB15-4FE16407898C}" type="pres">
      <dgm:prSet presAssocID="{C08AAFD1-FC80-41F1-BB4A-235BEB091BA7}" presName="hierRoot2" presStyleCnt="0">
        <dgm:presLayoutVars>
          <dgm:hierBranch val="init"/>
        </dgm:presLayoutVars>
      </dgm:prSet>
      <dgm:spPr/>
    </dgm:pt>
    <dgm:pt modelId="{8D93B76F-FE03-426E-B900-A94B5B6753E0}" type="pres">
      <dgm:prSet presAssocID="{C08AAFD1-FC80-41F1-BB4A-235BEB091BA7}" presName="rootComposite" presStyleCnt="0"/>
      <dgm:spPr/>
    </dgm:pt>
    <dgm:pt modelId="{8A2FD6C1-C6DA-42AA-B964-4B3C063F34CA}" type="pres">
      <dgm:prSet presAssocID="{C08AAFD1-FC80-41F1-BB4A-235BEB091BA7}" presName="rootText" presStyleLbl="node2" presStyleIdx="1" presStyleCnt="7">
        <dgm:presLayoutVars>
          <dgm:chPref val="3"/>
        </dgm:presLayoutVars>
      </dgm:prSet>
      <dgm:spPr/>
    </dgm:pt>
    <dgm:pt modelId="{DB0AD1C6-6252-4DAC-A874-76C369456296}" type="pres">
      <dgm:prSet presAssocID="{C08AAFD1-FC80-41F1-BB4A-235BEB091BA7}" presName="rootConnector" presStyleLbl="node2" presStyleIdx="1" presStyleCnt="7"/>
      <dgm:spPr/>
    </dgm:pt>
    <dgm:pt modelId="{7A76DB02-E842-4F05-88C7-C0FC09A2D3FB}" type="pres">
      <dgm:prSet presAssocID="{C08AAFD1-FC80-41F1-BB4A-235BEB091BA7}" presName="hierChild4" presStyleCnt="0"/>
      <dgm:spPr/>
    </dgm:pt>
    <dgm:pt modelId="{10F81677-AD0E-4B81-8CF1-8087CC442EBA}" type="pres">
      <dgm:prSet presAssocID="{B7DA3C24-9AC4-43C0-A699-A532BD8CF475}" presName="Name37" presStyleLbl="parChTrans1D3" presStyleIdx="3" presStyleCnt="27"/>
      <dgm:spPr/>
    </dgm:pt>
    <dgm:pt modelId="{2AEC74C1-5761-43C4-A019-4C1EFE6A4A10}" type="pres">
      <dgm:prSet presAssocID="{AF4B2AFE-C2D7-46B2-85E9-75C11F6D45CC}" presName="hierRoot2" presStyleCnt="0">
        <dgm:presLayoutVars>
          <dgm:hierBranch val="init"/>
        </dgm:presLayoutVars>
      </dgm:prSet>
      <dgm:spPr/>
    </dgm:pt>
    <dgm:pt modelId="{930E2BF9-9A13-494F-8183-CD93F99FC582}" type="pres">
      <dgm:prSet presAssocID="{AF4B2AFE-C2D7-46B2-85E9-75C11F6D45CC}" presName="rootComposite" presStyleCnt="0"/>
      <dgm:spPr/>
    </dgm:pt>
    <dgm:pt modelId="{1A1A071B-5958-4C64-925B-BBA0F6D9EC13}" type="pres">
      <dgm:prSet presAssocID="{AF4B2AFE-C2D7-46B2-85E9-75C11F6D45CC}" presName="rootText" presStyleLbl="node3" presStyleIdx="3" presStyleCnt="27" custLinFactNeighborY="5999">
        <dgm:presLayoutVars>
          <dgm:chPref val="3"/>
        </dgm:presLayoutVars>
      </dgm:prSet>
      <dgm:spPr/>
    </dgm:pt>
    <dgm:pt modelId="{F0D23F8C-3A55-4054-A311-2E07BFE46EE2}" type="pres">
      <dgm:prSet presAssocID="{AF4B2AFE-C2D7-46B2-85E9-75C11F6D45CC}" presName="rootConnector" presStyleLbl="node3" presStyleIdx="3" presStyleCnt="27"/>
      <dgm:spPr/>
    </dgm:pt>
    <dgm:pt modelId="{4FE9F437-B322-4351-80BE-BDE43E75204A}" type="pres">
      <dgm:prSet presAssocID="{AF4B2AFE-C2D7-46B2-85E9-75C11F6D45CC}" presName="hierChild4" presStyleCnt="0"/>
      <dgm:spPr/>
    </dgm:pt>
    <dgm:pt modelId="{AFCEEC15-5736-47FB-9537-2C0FE6E37362}" type="pres">
      <dgm:prSet presAssocID="{AF4B2AFE-C2D7-46B2-85E9-75C11F6D45CC}" presName="hierChild5" presStyleCnt="0"/>
      <dgm:spPr/>
    </dgm:pt>
    <dgm:pt modelId="{91152D0A-4163-4A91-BAE0-033117434100}" type="pres">
      <dgm:prSet presAssocID="{236DDFB0-59B9-451D-9FE9-1C8138498C57}" presName="Name37" presStyleLbl="parChTrans1D3" presStyleIdx="4" presStyleCnt="27"/>
      <dgm:spPr/>
    </dgm:pt>
    <dgm:pt modelId="{494AD33E-1837-4962-B37A-4629F151E346}" type="pres">
      <dgm:prSet presAssocID="{01FB72A4-40AB-4B22-9981-AA2E5FFE3EE1}" presName="hierRoot2" presStyleCnt="0">
        <dgm:presLayoutVars>
          <dgm:hierBranch val="init"/>
        </dgm:presLayoutVars>
      </dgm:prSet>
      <dgm:spPr/>
    </dgm:pt>
    <dgm:pt modelId="{C112D952-C2AD-485B-B08E-9CF6935D55E0}" type="pres">
      <dgm:prSet presAssocID="{01FB72A4-40AB-4B22-9981-AA2E5FFE3EE1}" presName="rootComposite" presStyleCnt="0"/>
      <dgm:spPr/>
    </dgm:pt>
    <dgm:pt modelId="{034D7301-E927-4B66-8FEA-8876800E8147}" type="pres">
      <dgm:prSet presAssocID="{01FB72A4-40AB-4B22-9981-AA2E5FFE3EE1}" presName="rootText" presStyleLbl="node3" presStyleIdx="4" presStyleCnt="27">
        <dgm:presLayoutVars>
          <dgm:chPref val="3"/>
        </dgm:presLayoutVars>
      </dgm:prSet>
      <dgm:spPr/>
    </dgm:pt>
    <dgm:pt modelId="{F57D8F9C-FF37-4F48-BA08-C6A6A06A2684}" type="pres">
      <dgm:prSet presAssocID="{01FB72A4-40AB-4B22-9981-AA2E5FFE3EE1}" presName="rootConnector" presStyleLbl="node3" presStyleIdx="4" presStyleCnt="27"/>
      <dgm:spPr/>
    </dgm:pt>
    <dgm:pt modelId="{F04DD61E-A719-40F1-BC42-B396D53E4B65}" type="pres">
      <dgm:prSet presAssocID="{01FB72A4-40AB-4B22-9981-AA2E5FFE3EE1}" presName="hierChild4" presStyleCnt="0"/>
      <dgm:spPr/>
    </dgm:pt>
    <dgm:pt modelId="{474E968F-A405-407D-9FE9-A1F7147B5B80}" type="pres">
      <dgm:prSet presAssocID="{01FB72A4-40AB-4B22-9981-AA2E5FFE3EE1}" presName="hierChild5" presStyleCnt="0"/>
      <dgm:spPr/>
    </dgm:pt>
    <dgm:pt modelId="{51149E5F-8EC0-44B5-BDE8-A004FF09BE5C}" type="pres">
      <dgm:prSet presAssocID="{88048144-5A07-42BB-9717-FB64E1D659C0}" presName="Name37" presStyleLbl="parChTrans1D3" presStyleIdx="5" presStyleCnt="27"/>
      <dgm:spPr/>
    </dgm:pt>
    <dgm:pt modelId="{B3087E93-6EAD-493E-83C6-8AC531AE4691}" type="pres">
      <dgm:prSet presAssocID="{EF926AB4-4675-46B2-AE09-CD8B9CBB4E5C}" presName="hierRoot2" presStyleCnt="0">
        <dgm:presLayoutVars>
          <dgm:hierBranch val="init"/>
        </dgm:presLayoutVars>
      </dgm:prSet>
      <dgm:spPr/>
    </dgm:pt>
    <dgm:pt modelId="{F2350B9F-BC8C-4FEC-9CAC-CDE5CFFD176C}" type="pres">
      <dgm:prSet presAssocID="{EF926AB4-4675-46B2-AE09-CD8B9CBB4E5C}" presName="rootComposite" presStyleCnt="0"/>
      <dgm:spPr/>
    </dgm:pt>
    <dgm:pt modelId="{A0FE53F7-9812-44D9-B07B-BFA404250D6D}" type="pres">
      <dgm:prSet presAssocID="{EF926AB4-4675-46B2-AE09-CD8B9CBB4E5C}" presName="rootText" presStyleLbl="node3" presStyleIdx="5" presStyleCnt="27">
        <dgm:presLayoutVars>
          <dgm:chPref val="3"/>
        </dgm:presLayoutVars>
      </dgm:prSet>
      <dgm:spPr/>
    </dgm:pt>
    <dgm:pt modelId="{4F33B4DA-BE91-477F-8BA6-B7629A519AD2}" type="pres">
      <dgm:prSet presAssocID="{EF926AB4-4675-46B2-AE09-CD8B9CBB4E5C}" presName="rootConnector" presStyleLbl="node3" presStyleIdx="5" presStyleCnt="27"/>
      <dgm:spPr/>
    </dgm:pt>
    <dgm:pt modelId="{7C1E3C0F-859C-4D3A-BDFC-5571134C6217}" type="pres">
      <dgm:prSet presAssocID="{EF926AB4-4675-46B2-AE09-CD8B9CBB4E5C}" presName="hierChild4" presStyleCnt="0"/>
      <dgm:spPr/>
    </dgm:pt>
    <dgm:pt modelId="{A832715A-FAF3-4120-B6E7-FED35B6B5B64}" type="pres">
      <dgm:prSet presAssocID="{EF926AB4-4675-46B2-AE09-CD8B9CBB4E5C}" presName="hierChild5" presStyleCnt="0"/>
      <dgm:spPr/>
    </dgm:pt>
    <dgm:pt modelId="{F8963CA7-7507-480A-865F-A339C32A3653}" type="pres">
      <dgm:prSet presAssocID="{6B2D5E1F-4145-4413-804E-6150500028A0}" presName="Name37" presStyleLbl="parChTrans1D3" presStyleIdx="6" presStyleCnt="27"/>
      <dgm:spPr/>
    </dgm:pt>
    <dgm:pt modelId="{2BEB1E50-C61D-40F4-89FD-11BC03151068}" type="pres">
      <dgm:prSet presAssocID="{CB753B25-A34C-48A5-8228-8D176ADB5BDB}" presName="hierRoot2" presStyleCnt="0">
        <dgm:presLayoutVars>
          <dgm:hierBranch val="init"/>
        </dgm:presLayoutVars>
      </dgm:prSet>
      <dgm:spPr/>
    </dgm:pt>
    <dgm:pt modelId="{19CAA695-A6C4-4E9A-B026-4537DC572A92}" type="pres">
      <dgm:prSet presAssocID="{CB753B25-A34C-48A5-8228-8D176ADB5BDB}" presName="rootComposite" presStyleCnt="0"/>
      <dgm:spPr/>
    </dgm:pt>
    <dgm:pt modelId="{AC94B5E4-6891-428F-ACE2-49AA4233F8C6}" type="pres">
      <dgm:prSet presAssocID="{CB753B25-A34C-48A5-8228-8D176ADB5BDB}" presName="rootText" presStyleLbl="node3" presStyleIdx="6" presStyleCnt="27">
        <dgm:presLayoutVars>
          <dgm:chPref val="3"/>
        </dgm:presLayoutVars>
      </dgm:prSet>
      <dgm:spPr/>
    </dgm:pt>
    <dgm:pt modelId="{8BD6B513-CC1A-4B52-BC58-F2A3E8583ED8}" type="pres">
      <dgm:prSet presAssocID="{CB753B25-A34C-48A5-8228-8D176ADB5BDB}" presName="rootConnector" presStyleLbl="node3" presStyleIdx="6" presStyleCnt="27"/>
      <dgm:spPr/>
    </dgm:pt>
    <dgm:pt modelId="{1E2C50E6-6CB6-47F8-AFD1-1DE2087A77E1}" type="pres">
      <dgm:prSet presAssocID="{CB753B25-A34C-48A5-8228-8D176ADB5BDB}" presName="hierChild4" presStyleCnt="0"/>
      <dgm:spPr/>
    </dgm:pt>
    <dgm:pt modelId="{C8431872-2B00-43A1-8E32-C71DBC91B28B}" type="pres">
      <dgm:prSet presAssocID="{CB753B25-A34C-48A5-8228-8D176ADB5BDB}" presName="hierChild5" presStyleCnt="0"/>
      <dgm:spPr/>
    </dgm:pt>
    <dgm:pt modelId="{4756E5BB-D8BC-4E9D-89F3-A43AFD2ED069}" type="pres">
      <dgm:prSet presAssocID="{C08AAFD1-FC80-41F1-BB4A-235BEB091BA7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2" presStyleCnt="7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2" presStyleCnt="7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2" presStyleCnt="7"/>
      <dgm:spPr/>
    </dgm:pt>
    <dgm:pt modelId="{63CC0DFB-9B9A-4C8C-8E1D-19FD6B088668}" type="pres">
      <dgm:prSet presAssocID="{914D0B9F-FA52-4B72-868A-FBC103526FEB}" presName="hierChild4" presStyleCnt="0"/>
      <dgm:spPr/>
    </dgm:pt>
    <dgm:pt modelId="{FC55AD06-F6F5-4F3B-9A0D-DDB79C9E7045}" type="pres">
      <dgm:prSet presAssocID="{B43D0659-8FF0-48F8-9163-FCDA0F24F8F7}" presName="Name37" presStyleLbl="parChTrans1D3" presStyleIdx="7" presStyleCnt="27"/>
      <dgm:spPr/>
    </dgm:pt>
    <dgm:pt modelId="{18A0D876-F4A2-45E0-A65D-0EC793023B24}" type="pres">
      <dgm:prSet presAssocID="{7A3BF3F5-7FBC-4B5A-AAA2-0AA3E1DDFEF0}" presName="hierRoot2" presStyleCnt="0">
        <dgm:presLayoutVars>
          <dgm:hierBranch val="init"/>
        </dgm:presLayoutVars>
      </dgm:prSet>
      <dgm:spPr/>
    </dgm:pt>
    <dgm:pt modelId="{B7254075-3361-43A1-AC3C-72916AD05A29}" type="pres">
      <dgm:prSet presAssocID="{7A3BF3F5-7FBC-4B5A-AAA2-0AA3E1DDFEF0}" presName="rootComposite" presStyleCnt="0"/>
      <dgm:spPr/>
    </dgm:pt>
    <dgm:pt modelId="{FCA41860-39D9-440A-B13D-DAA2A5CDBF1B}" type="pres">
      <dgm:prSet presAssocID="{7A3BF3F5-7FBC-4B5A-AAA2-0AA3E1DDFEF0}" presName="rootText" presStyleLbl="node3" presStyleIdx="7" presStyleCnt="27">
        <dgm:presLayoutVars>
          <dgm:chPref val="3"/>
        </dgm:presLayoutVars>
      </dgm:prSet>
      <dgm:spPr/>
    </dgm:pt>
    <dgm:pt modelId="{1235D1CD-82D2-475A-BBE6-A321EF21D556}" type="pres">
      <dgm:prSet presAssocID="{7A3BF3F5-7FBC-4B5A-AAA2-0AA3E1DDFEF0}" presName="rootConnector" presStyleLbl="node3" presStyleIdx="7" presStyleCnt="27"/>
      <dgm:spPr/>
    </dgm:pt>
    <dgm:pt modelId="{4CFCCCDA-5355-4F01-B831-5951885F7B4E}" type="pres">
      <dgm:prSet presAssocID="{7A3BF3F5-7FBC-4B5A-AAA2-0AA3E1DDFEF0}" presName="hierChild4" presStyleCnt="0"/>
      <dgm:spPr/>
    </dgm:pt>
    <dgm:pt modelId="{E6235E3E-3F4F-46CA-BB2C-29C60438BF87}" type="pres">
      <dgm:prSet presAssocID="{7A3BF3F5-7FBC-4B5A-AAA2-0AA3E1DDFEF0}" presName="hierChild5" presStyleCnt="0"/>
      <dgm:spPr/>
    </dgm:pt>
    <dgm:pt modelId="{38E3C242-A219-49E1-B2CE-3BAC1EAA1F52}" type="pres">
      <dgm:prSet presAssocID="{DBAD3483-B7B6-40F3-89E1-ED561053054E}" presName="Name37" presStyleLbl="parChTrans1D3" presStyleIdx="8" presStyleCnt="27"/>
      <dgm:spPr/>
    </dgm:pt>
    <dgm:pt modelId="{B0934D0F-D9DC-42AD-9811-5A58D7CE0506}" type="pres">
      <dgm:prSet presAssocID="{42DF5BA3-74DC-400F-A257-EEF5AA14B5C1}" presName="hierRoot2" presStyleCnt="0">
        <dgm:presLayoutVars>
          <dgm:hierBranch val="init"/>
        </dgm:presLayoutVars>
      </dgm:prSet>
      <dgm:spPr/>
    </dgm:pt>
    <dgm:pt modelId="{9A8F25DA-AC68-4398-884D-8B284E218BA7}" type="pres">
      <dgm:prSet presAssocID="{42DF5BA3-74DC-400F-A257-EEF5AA14B5C1}" presName="rootComposite" presStyleCnt="0"/>
      <dgm:spPr/>
    </dgm:pt>
    <dgm:pt modelId="{0F6A93B0-3FAE-412E-847F-B260F9EE7E90}" type="pres">
      <dgm:prSet presAssocID="{42DF5BA3-74DC-400F-A257-EEF5AA14B5C1}" presName="rootText" presStyleLbl="node3" presStyleIdx="8" presStyleCnt="27">
        <dgm:presLayoutVars>
          <dgm:chPref val="3"/>
        </dgm:presLayoutVars>
      </dgm:prSet>
      <dgm:spPr/>
    </dgm:pt>
    <dgm:pt modelId="{3F663174-D65F-4973-A975-837ECC16251D}" type="pres">
      <dgm:prSet presAssocID="{42DF5BA3-74DC-400F-A257-EEF5AA14B5C1}" presName="rootConnector" presStyleLbl="node3" presStyleIdx="8" presStyleCnt="27"/>
      <dgm:spPr/>
    </dgm:pt>
    <dgm:pt modelId="{7280DE12-8782-4C63-97EE-128CB65E1F12}" type="pres">
      <dgm:prSet presAssocID="{42DF5BA3-74DC-400F-A257-EEF5AA14B5C1}" presName="hierChild4" presStyleCnt="0"/>
      <dgm:spPr/>
    </dgm:pt>
    <dgm:pt modelId="{E95CCBFA-E816-4779-840A-B7DB8FC1A0B4}" type="pres">
      <dgm:prSet presAssocID="{42DF5BA3-74DC-400F-A257-EEF5AA14B5C1}" presName="hierChild5" presStyleCnt="0"/>
      <dgm:spPr/>
    </dgm:pt>
    <dgm:pt modelId="{8F11D1D6-5123-4626-B062-98AD66B96180}" type="pres">
      <dgm:prSet presAssocID="{4FE86B17-27DE-4974-B8F6-10F805FF0C17}" presName="Name37" presStyleLbl="parChTrans1D3" presStyleIdx="9" presStyleCnt="27"/>
      <dgm:spPr/>
    </dgm:pt>
    <dgm:pt modelId="{31882279-8A75-4693-BBD9-285012B2F617}" type="pres">
      <dgm:prSet presAssocID="{48B1C5AA-BD91-4571-AFE2-46CF182D6CA4}" presName="hierRoot2" presStyleCnt="0">
        <dgm:presLayoutVars>
          <dgm:hierBranch val="init"/>
        </dgm:presLayoutVars>
      </dgm:prSet>
      <dgm:spPr/>
    </dgm:pt>
    <dgm:pt modelId="{9FD07FD5-A8BE-4B98-BFA9-3FC0477969CC}" type="pres">
      <dgm:prSet presAssocID="{48B1C5AA-BD91-4571-AFE2-46CF182D6CA4}" presName="rootComposite" presStyleCnt="0"/>
      <dgm:spPr/>
    </dgm:pt>
    <dgm:pt modelId="{3AF30E57-5B4B-49BF-97D5-2BA00ED73B05}" type="pres">
      <dgm:prSet presAssocID="{48B1C5AA-BD91-4571-AFE2-46CF182D6CA4}" presName="rootText" presStyleLbl="node3" presStyleIdx="9" presStyleCnt="27">
        <dgm:presLayoutVars>
          <dgm:chPref val="3"/>
        </dgm:presLayoutVars>
      </dgm:prSet>
      <dgm:spPr/>
    </dgm:pt>
    <dgm:pt modelId="{B39BE459-F218-4C3B-8B09-AF1C95944833}" type="pres">
      <dgm:prSet presAssocID="{48B1C5AA-BD91-4571-AFE2-46CF182D6CA4}" presName="rootConnector" presStyleLbl="node3" presStyleIdx="9" presStyleCnt="27"/>
      <dgm:spPr/>
    </dgm:pt>
    <dgm:pt modelId="{DBAEC00A-BCCB-42DA-90A7-81BE1350675A}" type="pres">
      <dgm:prSet presAssocID="{48B1C5AA-BD91-4571-AFE2-46CF182D6CA4}" presName="hierChild4" presStyleCnt="0"/>
      <dgm:spPr/>
    </dgm:pt>
    <dgm:pt modelId="{36161857-755E-409B-B7E5-564BBA497894}" type="pres">
      <dgm:prSet presAssocID="{48B1C5AA-BD91-4571-AFE2-46CF182D6CA4}" presName="hierChild5" presStyleCnt="0"/>
      <dgm:spPr/>
    </dgm:pt>
    <dgm:pt modelId="{D8DBC02F-093F-4FFB-BFCE-BA8F196E9926}" type="pres">
      <dgm:prSet presAssocID="{CAD74303-8AEC-45C0-BB62-CD4517E0301F}" presName="Name37" presStyleLbl="parChTrans1D3" presStyleIdx="10" presStyleCnt="27"/>
      <dgm:spPr/>
    </dgm:pt>
    <dgm:pt modelId="{7C827DD3-5E8E-4E36-9F26-09FCEBDD4802}" type="pres">
      <dgm:prSet presAssocID="{417D94CA-B04E-432E-B38C-E0A32E9E64A1}" presName="hierRoot2" presStyleCnt="0">
        <dgm:presLayoutVars>
          <dgm:hierBranch val="init"/>
        </dgm:presLayoutVars>
      </dgm:prSet>
      <dgm:spPr/>
    </dgm:pt>
    <dgm:pt modelId="{45AF5812-A7BC-4DCA-81FC-271916A90517}" type="pres">
      <dgm:prSet presAssocID="{417D94CA-B04E-432E-B38C-E0A32E9E64A1}" presName="rootComposite" presStyleCnt="0"/>
      <dgm:spPr/>
    </dgm:pt>
    <dgm:pt modelId="{6AF08775-9E26-4EA5-A1C6-84EE69551B42}" type="pres">
      <dgm:prSet presAssocID="{417D94CA-B04E-432E-B38C-E0A32E9E64A1}" presName="rootText" presStyleLbl="node3" presStyleIdx="10" presStyleCnt="27">
        <dgm:presLayoutVars>
          <dgm:chPref val="3"/>
        </dgm:presLayoutVars>
      </dgm:prSet>
      <dgm:spPr/>
    </dgm:pt>
    <dgm:pt modelId="{FD45C92D-57A8-4E7C-BFE3-01D227370D00}" type="pres">
      <dgm:prSet presAssocID="{417D94CA-B04E-432E-B38C-E0A32E9E64A1}" presName="rootConnector" presStyleLbl="node3" presStyleIdx="10" presStyleCnt="27"/>
      <dgm:spPr/>
    </dgm:pt>
    <dgm:pt modelId="{0C8F0D20-B0EE-404C-BD8C-7E17A33E9186}" type="pres">
      <dgm:prSet presAssocID="{417D94CA-B04E-432E-B38C-E0A32E9E64A1}" presName="hierChild4" presStyleCnt="0"/>
      <dgm:spPr/>
    </dgm:pt>
    <dgm:pt modelId="{63B088E3-5E06-4CCE-8CC8-83E0C8B702A2}" type="pres">
      <dgm:prSet presAssocID="{417D94CA-B04E-432E-B38C-E0A32E9E64A1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1EB493B3-EA45-44C6-A4B8-80EA8FB1E5B0}" type="pres">
      <dgm:prSet presAssocID="{C1FEF788-9761-42E1-8B10-3466BDEFD1F4}" presName="Name37" presStyleLbl="parChTrans1D2" presStyleIdx="3" presStyleCnt="7"/>
      <dgm:spPr/>
    </dgm:pt>
    <dgm:pt modelId="{A4C54FF4-449A-493C-9591-229668F1C338}" type="pres">
      <dgm:prSet presAssocID="{7CEFC9F4-838D-402D-A71A-6C150990412A}" presName="hierRoot2" presStyleCnt="0">
        <dgm:presLayoutVars>
          <dgm:hierBranch val="init"/>
        </dgm:presLayoutVars>
      </dgm:prSet>
      <dgm:spPr/>
    </dgm:pt>
    <dgm:pt modelId="{E8C941DA-A243-4F55-B10F-24194E6A8501}" type="pres">
      <dgm:prSet presAssocID="{7CEFC9F4-838D-402D-A71A-6C150990412A}" presName="rootComposite" presStyleCnt="0"/>
      <dgm:spPr/>
    </dgm:pt>
    <dgm:pt modelId="{9E332825-7D83-4C4E-8B24-571DF92170D4}" type="pres">
      <dgm:prSet presAssocID="{7CEFC9F4-838D-402D-A71A-6C150990412A}" presName="rootText" presStyleLbl="node2" presStyleIdx="3" presStyleCnt="7">
        <dgm:presLayoutVars>
          <dgm:chPref val="3"/>
        </dgm:presLayoutVars>
      </dgm:prSet>
      <dgm:spPr/>
    </dgm:pt>
    <dgm:pt modelId="{E0FF1D74-8E34-4893-875D-D67B23E712DF}" type="pres">
      <dgm:prSet presAssocID="{7CEFC9F4-838D-402D-A71A-6C150990412A}" presName="rootConnector" presStyleLbl="node2" presStyleIdx="3" presStyleCnt="7"/>
      <dgm:spPr/>
    </dgm:pt>
    <dgm:pt modelId="{A40CBADC-C75B-4D74-A556-21BC6A57C513}" type="pres">
      <dgm:prSet presAssocID="{7CEFC9F4-838D-402D-A71A-6C150990412A}" presName="hierChild4" presStyleCnt="0"/>
      <dgm:spPr/>
    </dgm:pt>
    <dgm:pt modelId="{2AF182EC-821C-4503-878B-5FE97308CC0C}" type="pres">
      <dgm:prSet presAssocID="{91808134-BB0C-42F4-8799-344C197B5DC6}" presName="Name37" presStyleLbl="parChTrans1D3" presStyleIdx="11" presStyleCnt="27"/>
      <dgm:spPr/>
    </dgm:pt>
    <dgm:pt modelId="{B0A4085E-A0D7-481A-B05B-E3623B14D555}" type="pres">
      <dgm:prSet presAssocID="{8A5C6F71-5C56-4C19-A67C-99F008C50FFE}" presName="hierRoot2" presStyleCnt="0">
        <dgm:presLayoutVars>
          <dgm:hierBranch val="init"/>
        </dgm:presLayoutVars>
      </dgm:prSet>
      <dgm:spPr/>
    </dgm:pt>
    <dgm:pt modelId="{20C22C5F-5513-4076-A250-E69B712E861C}" type="pres">
      <dgm:prSet presAssocID="{8A5C6F71-5C56-4C19-A67C-99F008C50FFE}" presName="rootComposite" presStyleCnt="0"/>
      <dgm:spPr/>
    </dgm:pt>
    <dgm:pt modelId="{2B6874A4-56AC-4783-9167-F2A0A51357F4}" type="pres">
      <dgm:prSet presAssocID="{8A5C6F71-5C56-4C19-A67C-99F008C50FFE}" presName="rootText" presStyleLbl="node3" presStyleIdx="11" presStyleCnt="27">
        <dgm:presLayoutVars>
          <dgm:chPref val="3"/>
        </dgm:presLayoutVars>
      </dgm:prSet>
      <dgm:spPr/>
    </dgm:pt>
    <dgm:pt modelId="{AC53F8D8-10D8-4D3F-B58B-B731B1376889}" type="pres">
      <dgm:prSet presAssocID="{8A5C6F71-5C56-4C19-A67C-99F008C50FFE}" presName="rootConnector" presStyleLbl="node3" presStyleIdx="11" presStyleCnt="27"/>
      <dgm:spPr/>
    </dgm:pt>
    <dgm:pt modelId="{0885D056-D6A4-4BBD-A23F-9477A38C048D}" type="pres">
      <dgm:prSet presAssocID="{8A5C6F71-5C56-4C19-A67C-99F008C50FFE}" presName="hierChild4" presStyleCnt="0"/>
      <dgm:spPr/>
    </dgm:pt>
    <dgm:pt modelId="{C9CBB87A-E06B-4351-A486-F2E98FB3B61D}" type="pres">
      <dgm:prSet presAssocID="{8A5C6F71-5C56-4C19-A67C-99F008C50FFE}" presName="hierChild5" presStyleCnt="0"/>
      <dgm:spPr/>
    </dgm:pt>
    <dgm:pt modelId="{E38FF361-8A6A-4B6F-8F17-3019827B8441}" type="pres">
      <dgm:prSet presAssocID="{F376459F-E5EB-446D-8E3E-881E814C5CBA}" presName="Name37" presStyleLbl="parChTrans1D3" presStyleIdx="12" presStyleCnt="27"/>
      <dgm:spPr/>
    </dgm:pt>
    <dgm:pt modelId="{076E2672-ED6C-43FF-8BD5-D2395AD9665D}" type="pres">
      <dgm:prSet presAssocID="{424636BE-717F-4086-A902-3580548C41A6}" presName="hierRoot2" presStyleCnt="0">
        <dgm:presLayoutVars>
          <dgm:hierBranch val="init"/>
        </dgm:presLayoutVars>
      </dgm:prSet>
      <dgm:spPr/>
    </dgm:pt>
    <dgm:pt modelId="{1C54E333-EE4F-453D-8E85-DF248AE891F0}" type="pres">
      <dgm:prSet presAssocID="{424636BE-717F-4086-A902-3580548C41A6}" presName="rootComposite" presStyleCnt="0"/>
      <dgm:spPr/>
    </dgm:pt>
    <dgm:pt modelId="{94C0BC46-AE27-4997-9552-1AC52C1D3176}" type="pres">
      <dgm:prSet presAssocID="{424636BE-717F-4086-A902-3580548C41A6}" presName="rootText" presStyleLbl="node3" presStyleIdx="12" presStyleCnt="27">
        <dgm:presLayoutVars>
          <dgm:chPref val="3"/>
        </dgm:presLayoutVars>
      </dgm:prSet>
      <dgm:spPr/>
    </dgm:pt>
    <dgm:pt modelId="{3DC4DD46-BAA0-4BBA-B46B-8533B3C10781}" type="pres">
      <dgm:prSet presAssocID="{424636BE-717F-4086-A902-3580548C41A6}" presName="rootConnector" presStyleLbl="node3" presStyleIdx="12" presStyleCnt="27"/>
      <dgm:spPr/>
    </dgm:pt>
    <dgm:pt modelId="{A8FDBAD0-31A7-4807-AE75-6D04A596809C}" type="pres">
      <dgm:prSet presAssocID="{424636BE-717F-4086-A902-3580548C41A6}" presName="hierChild4" presStyleCnt="0"/>
      <dgm:spPr/>
    </dgm:pt>
    <dgm:pt modelId="{5F5924B6-A33A-48CA-B2EC-AD627E5AB64F}" type="pres">
      <dgm:prSet presAssocID="{424636BE-717F-4086-A902-3580548C41A6}" presName="hierChild5" presStyleCnt="0"/>
      <dgm:spPr/>
    </dgm:pt>
    <dgm:pt modelId="{DACC5752-A304-479C-B147-3505CB80BD9D}" type="pres">
      <dgm:prSet presAssocID="{2404D440-9088-46C0-8C5E-CD991458E2B9}" presName="Name37" presStyleLbl="parChTrans1D3" presStyleIdx="13" presStyleCnt="27"/>
      <dgm:spPr/>
    </dgm:pt>
    <dgm:pt modelId="{4AF235D2-3299-40EA-91CB-CFFC9D4F5CE0}" type="pres">
      <dgm:prSet presAssocID="{6A2192ED-8BA8-4F16-B88B-D8487EBBD22B}" presName="hierRoot2" presStyleCnt="0">
        <dgm:presLayoutVars>
          <dgm:hierBranch val="init"/>
        </dgm:presLayoutVars>
      </dgm:prSet>
      <dgm:spPr/>
    </dgm:pt>
    <dgm:pt modelId="{637E23C1-755E-4DE1-936B-4D421F3E2645}" type="pres">
      <dgm:prSet presAssocID="{6A2192ED-8BA8-4F16-B88B-D8487EBBD22B}" presName="rootComposite" presStyleCnt="0"/>
      <dgm:spPr/>
    </dgm:pt>
    <dgm:pt modelId="{5CD5D7FB-F94B-4DFE-875D-A80F3386471D}" type="pres">
      <dgm:prSet presAssocID="{6A2192ED-8BA8-4F16-B88B-D8487EBBD22B}" presName="rootText" presStyleLbl="node3" presStyleIdx="13" presStyleCnt="27">
        <dgm:presLayoutVars>
          <dgm:chPref val="3"/>
        </dgm:presLayoutVars>
      </dgm:prSet>
      <dgm:spPr/>
    </dgm:pt>
    <dgm:pt modelId="{E883D96A-2877-4C49-B88E-FCAFB4E3360A}" type="pres">
      <dgm:prSet presAssocID="{6A2192ED-8BA8-4F16-B88B-D8487EBBD22B}" presName="rootConnector" presStyleLbl="node3" presStyleIdx="13" presStyleCnt="27"/>
      <dgm:spPr/>
    </dgm:pt>
    <dgm:pt modelId="{6B25B26A-76D7-448E-9F93-754557139546}" type="pres">
      <dgm:prSet presAssocID="{6A2192ED-8BA8-4F16-B88B-D8487EBBD22B}" presName="hierChild4" presStyleCnt="0"/>
      <dgm:spPr/>
    </dgm:pt>
    <dgm:pt modelId="{97709A31-3725-45F0-B054-EC127AF13C90}" type="pres">
      <dgm:prSet presAssocID="{6A2192ED-8BA8-4F16-B88B-D8487EBBD22B}" presName="hierChild5" presStyleCnt="0"/>
      <dgm:spPr/>
    </dgm:pt>
    <dgm:pt modelId="{0F79C897-50B5-4B93-BE97-82C008F01DFD}" type="pres">
      <dgm:prSet presAssocID="{5AA1271D-2B3C-45D7-99E7-6D490DF94B07}" presName="Name37" presStyleLbl="parChTrans1D3" presStyleIdx="14" presStyleCnt="27"/>
      <dgm:spPr/>
    </dgm:pt>
    <dgm:pt modelId="{F2A1B654-23B4-4713-9348-5EFB6231F749}" type="pres">
      <dgm:prSet presAssocID="{5BDA5A21-9FC9-458C-A9E5-0A7956FAF4C1}" presName="hierRoot2" presStyleCnt="0">
        <dgm:presLayoutVars>
          <dgm:hierBranch val="init"/>
        </dgm:presLayoutVars>
      </dgm:prSet>
      <dgm:spPr/>
    </dgm:pt>
    <dgm:pt modelId="{01EC19DC-5F21-4D7B-8BA2-AA9F8963B0DC}" type="pres">
      <dgm:prSet presAssocID="{5BDA5A21-9FC9-458C-A9E5-0A7956FAF4C1}" presName="rootComposite" presStyleCnt="0"/>
      <dgm:spPr/>
    </dgm:pt>
    <dgm:pt modelId="{D0F8528E-25D0-4789-9D95-8A47ECD0A81B}" type="pres">
      <dgm:prSet presAssocID="{5BDA5A21-9FC9-458C-A9E5-0A7956FAF4C1}" presName="rootText" presStyleLbl="node3" presStyleIdx="14" presStyleCnt="27">
        <dgm:presLayoutVars>
          <dgm:chPref val="3"/>
        </dgm:presLayoutVars>
      </dgm:prSet>
      <dgm:spPr/>
    </dgm:pt>
    <dgm:pt modelId="{E0B95FB0-3A91-4BE9-8253-F091A126564E}" type="pres">
      <dgm:prSet presAssocID="{5BDA5A21-9FC9-458C-A9E5-0A7956FAF4C1}" presName="rootConnector" presStyleLbl="node3" presStyleIdx="14" presStyleCnt="27"/>
      <dgm:spPr/>
    </dgm:pt>
    <dgm:pt modelId="{28D8D75F-A060-40DD-A5B3-479F0D493975}" type="pres">
      <dgm:prSet presAssocID="{5BDA5A21-9FC9-458C-A9E5-0A7956FAF4C1}" presName="hierChild4" presStyleCnt="0"/>
      <dgm:spPr/>
    </dgm:pt>
    <dgm:pt modelId="{DA2F9FCD-D3DE-4A75-99F0-A5E64A19559D}" type="pres">
      <dgm:prSet presAssocID="{5BDA5A21-9FC9-458C-A9E5-0A7956FAF4C1}" presName="hierChild5" presStyleCnt="0"/>
      <dgm:spPr/>
    </dgm:pt>
    <dgm:pt modelId="{96659150-FA4D-4859-A4D5-CCB1EFCCB876}" type="pres">
      <dgm:prSet presAssocID="{7CEFC9F4-838D-402D-A71A-6C150990412A}" presName="hierChild5" presStyleCnt="0"/>
      <dgm:spPr/>
    </dgm:pt>
    <dgm:pt modelId="{82B5ED79-EBBF-41CE-BD8B-18EA66EB2F0D}" type="pres">
      <dgm:prSet presAssocID="{1DFDCCDB-9530-422E-8ABF-7F8CFC56DB2F}" presName="Name37" presStyleLbl="parChTrans1D2" presStyleIdx="4" presStyleCnt="7"/>
      <dgm:spPr/>
    </dgm:pt>
    <dgm:pt modelId="{248F4DED-BA3E-43A7-A044-7F824419B4EE}" type="pres">
      <dgm:prSet presAssocID="{B3FF49D3-0EEE-4E56-8A3F-D7AFBC884036}" presName="hierRoot2" presStyleCnt="0">
        <dgm:presLayoutVars>
          <dgm:hierBranch val="init"/>
        </dgm:presLayoutVars>
      </dgm:prSet>
      <dgm:spPr/>
    </dgm:pt>
    <dgm:pt modelId="{041C3883-64A2-49C1-80C8-60A222395846}" type="pres">
      <dgm:prSet presAssocID="{B3FF49D3-0EEE-4E56-8A3F-D7AFBC884036}" presName="rootComposite" presStyleCnt="0"/>
      <dgm:spPr/>
    </dgm:pt>
    <dgm:pt modelId="{3489655C-EB9C-45E0-8379-716FE184CBB2}" type="pres">
      <dgm:prSet presAssocID="{B3FF49D3-0EEE-4E56-8A3F-D7AFBC884036}" presName="rootText" presStyleLbl="node2" presStyleIdx="4" presStyleCnt="7">
        <dgm:presLayoutVars>
          <dgm:chPref val="3"/>
        </dgm:presLayoutVars>
      </dgm:prSet>
      <dgm:spPr/>
    </dgm:pt>
    <dgm:pt modelId="{42870B20-F024-405F-99C0-43F28FB0CC38}" type="pres">
      <dgm:prSet presAssocID="{B3FF49D3-0EEE-4E56-8A3F-D7AFBC884036}" presName="rootConnector" presStyleLbl="node2" presStyleIdx="4" presStyleCnt="7"/>
      <dgm:spPr/>
    </dgm:pt>
    <dgm:pt modelId="{DB49C553-BEC2-49C0-9750-F9D22D83A686}" type="pres">
      <dgm:prSet presAssocID="{B3FF49D3-0EEE-4E56-8A3F-D7AFBC884036}" presName="hierChild4" presStyleCnt="0"/>
      <dgm:spPr/>
    </dgm:pt>
    <dgm:pt modelId="{D2B2D8AC-B5A0-4657-8302-CF2F6606BC85}" type="pres">
      <dgm:prSet presAssocID="{14EB7E1B-20B7-4B12-B9D9-6BB3C5390AD5}" presName="Name37" presStyleLbl="parChTrans1D3" presStyleIdx="15" presStyleCnt="27"/>
      <dgm:spPr/>
    </dgm:pt>
    <dgm:pt modelId="{5866C1B9-2B08-45EA-A68B-F20951F13C88}" type="pres">
      <dgm:prSet presAssocID="{C580F095-17DB-4B11-B5AA-80B3B00ABFDB}" presName="hierRoot2" presStyleCnt="0">
        <dgm:presLayoutVars>
          <dgm:hierBranch val="init"/>
        </dgm:presLayoutVars>
      </dgm:prSet>
      <dgm:spPr/>
    </dgm:pt>
    <dgm:pt modelId="{A9FFB370-0C8D-40C5-B3D4-F47ADFDF885B}" type="pres">
      <dgm:prSet presAssocID="{C580F095-17DB-4B11-B5AA-80B3B00ABFDB}" presName="rootComposite" presStyleCnt="0"/>
      <dgm:spPr/>
    </dgm:pt>
    <dgm:pt modelId="{7936083D-0F14-4AC3-86A7-BEB2ACB2A737}" type="pres">
      <dgm:prSet presAssocID="{C580F095-17DB-4B11-B5AA-80B3B00ABFDB}" presName="rootText" presStyleLbl="node3" presStyleIdx="15" presStyleCnt="27">
        <dgm:presLayoutVars>
          <dgm:chPref val="3"/>
        </dgm:presLayoutVars>
      </dgm:prSet>
      <dgm:spPr/>
    </dgm:pt>
    <dgm:pt modelId="{4511654D-0DB8-48D2-BBA2-E4CA98E1FF3A}" type="pres">
      <dgm:prSet presAssocID="{C580F095-17DB-4B11-B5AA-80B3B00ABFDB}" presName="rootConnector" presStyleLbl="node3" presStyleIdx="15" presStyleCnt="27"/>
      <dgm:spPr/>
    </dgm:pt>
    <dgm:pt modelId="{7C84C730-6997-4BDB-90E9-F0AE05E10DFF}" type="pres">
      <dgm:prSet presAssocID="{C580F095-17DB-4B11-B5AA-80B3B00ABFDB}" presName="hierChild4" presStyleCnt="0"/>
      <dgm:spPr/>
    </dgm:pt>
    <dgm:pt modelId="{8BC94A1A-D449-441C-9AE7-98A5B0511EDA}" type="pres">
      <dgm:prSet presAssocID="{C580F095-17DB-4B11-B5AA-80B3B00ABFDB}" presName="hierChild5" presStyleCnt="0"/>
      <dgm:spPr/>
    </dgm:pt>
    <dgm:pt modelId="{5DB8A937-EB46-4FB1-9BE8-ECA6B4D41E16}" type="pres">
      <dgm:prSet presAssocID="{103E47EF-B8A0-4C95-92E1-DE27F8AA9D03}" presName="Name37" presStyleLbl="parChTrans1D3" presStyleIdx="16" presStyleCnt="27"/>
      <dgm:spPr/>
    </dgm:pt>
    <dgm:pt modelId="{592BAFF0-A527-44F0-B1B7-E68EB5457CEA}" type="pres">
      <dgm:prSet presAssocID="{4986BB40-AE8C-46AD-96F1-7E2D1AD3C46E}" presName="hierRoot2" presStyleCnt="0">
        <dgm:presLayoutVars>
          <dgm:hierBranch val="init"/>
        </dgm:presLayoutVars>
      </dgm:prSet>
      <dgm:spPr/>
    </dgm:pt>
    <dgm:pt modelId="{4C9FA8B9-72F7-4ABF-AB87-491609D7B283}" type="pres">
      <dgm:prSet presAssocID="{4986BB40-AE8C-46AD-96F1-7E2D1AD3C46E}" presName="rootComposite" presStyleCnt="0"/>
      <dgm:spPr/>
    </dgm:pt>
    <dgm:pt modelId="{EEE429D9-084B-4863-B3FA-F4076CD9B4D5}" type="pres">
      <dgm:prSet presAssocID="{4986BB40-AE8C-46AD-96F1-7E2D1AD3C46E}" presName="rootText" presStyleLbl="node3" presStyleIdx="16" presStyleCnt="27">
        <dgm:presLayoutVars>
          <dgm:chPref val="3"/>
        </dgm:presLayoutVars>
      </dgm:prSet>
      <dgm:spPr/>
    </dgm:pt>
    <dgm:pt modelId="{A3FAA501-9375-4C51-B07F-B5238D595C4D}" type="pres">
      <dgm:prSet presAssocID="{4986BB40-AE8C-46AD-96F1-7E2D1AD3C46E}" presName="rootConnector" presStyleLbl="node3" presStyleIdx="16" presStyleCnt="27"/>
      <dgm:spPr/>
    </dgm:pt>
    <dgm:pt modelId="{59C06E8C-A965-4E99-8EAF-6820EBEA3A31}" type="pres">
      <dgm:prSet presAssocID="{4986BB40-AE8C-46AD-96F1-7E2D1AD3C46E}" presName="hierChild4" presStyleCnt="0"/>
      <dgm:spPr/>
    </dgm:pt>
    <dgm:pt modelId="{4C75CA3F-4B2B-4559-A499-B65D9F3098FE}" type="pres">
      <dgm:prSet presAssocID="{4986BB40-AE8C-46AD-96F1-7E2D1AD3C46E}" presName="hierChild5" presStyleCnt="0"/>
      <dgm:spPr/>
    </dgm:pt>
    <dgm:pt modelId="{655D1937-F335-4522-908A-8513ADF2CE17}" type="pres">
      <dgm:prSet presAssocID="{848B2DE4-9696-4DBB-84B2-812F6308AE6D}" presName="Name37" presStyleLbl="parChTrans1D3" presStyleIdx="17" presStyleCnt="27"/>
      <dgm:spPr/>
    </dgm:pt>
    <dgm:pt modelId="{B785F52B-78AF-4846-8024-D641A66D276A}" type="pres">
      <dgm:prSet presAssocID="{3DF5A954-5E75-4A3E-911D-32D344A34B73}" presName="hierRoot2" presStyleCnt="0">
        <dgm:presLayoutVars>
          <dgm:hierBranch val="init"/>
        </dgm:presLayoutVars>
      </dgm:prSet>
      <dgm:spPr/>
    </dgm:pt>
    <dgm:pt modelId="{C46D3AFC-3B80-4956-8FA6-B07755DC769B}" type="pres">
      <dgm:prSet presAssocID="{3DF5A954-5E75-4A3E-911D-32D344A34B73}" presName="rootComposite" presStyleCnt="0"/>
      <dgm:spPr/>
    </dgm:pt>
    <dgm:pt modelId="{B7638C09-1B6B-4841-A807-157CD4717B6D}" type="pres">
      <dgm:prSet presAssocID="{3DF5A954-5E75-4A3E-911D-32D344A34B73}" presName="rootText" presStyleLbl="node3" presStyleIdx="17" presStyleCnt="27">
        <dgm:presLayoutVars>
          <dgm:chPref val="3"/>
        </dgm:presLayoutVars>
      </dgm:prSet>
      <dgm:spPr/>
    </dgm:pt>
    <dgm:pt modelId="{C005403B-2C27-442D-9EB2-B7E827705C8F}" type="pres">
      <dgm:prSet presAssocID="{3DF5A954-5E75-4A3E-911D-32D344A34B73}" presName="rootConnector" presStyleLbl="node3" presStyleIdx="17" presStyleCnt="27"/>
      <dgm:spPr/>
    </dgm:pt>
    <dgm:pt modelId="{BF14EC60-1755-41E1-AD89-5AB6275DA0C9}" type="pres">
      <dgm:prSet presAssocID="{3DF5A954-5E75-4A3E-911D-32D344A34B73}" presName="hierChild4" presStyleCnt="0"/>
      <dgm:spPr/>
    </dgm:pt>
    <dgm:pt modelId="{3FC204A5-0B32-4891-AEFF-93C819C06012}" type="pres">
      <dgm:prSet presAssocID="{3DF5A954-5E75-4A3E-911D-32D344A34B73}" presName="hierChild5" presStyleCnt="0"/>
      <dgm:spPr/>
    </dgm:pt>
    <dgm:pt modelId="{5B8AA004-948C-430D-95FC-A0A2537407C5}" type="pres">
      <dgm:prSet presAssocID="{8982F9CA-0F80-4309-A242-FEC3004784FC}" presName="Name37" presStyleLbl="parChTrans1D3" presStyleIdx="18" presStyleCnt="27"/>
      <dgm:spPr/>
    </dgm:pt>
    <dgm:pt modelId="{1CF9ADA1-7C78-44C4-A6EB-5265B120329A}" type="pres">
      <dgm:prSet presAssocID="{9EE92D46-AB20-4FF1-9D8A-1D753636A061}" presName="hierRoot2" presStyleCnt="0">
        <dgm:presLayoutVars>
          <dgm:hierBranch val="init"/>
        </dgm:presLayoutVars>
      </dgm:prSet>
      <dgm:spPr/>
    </dgm:pt>
    <dgm:pt modelId="{BC4D8DF9-3655-45A3-9C24-0CFC1AABCB85}" type="pres">
      <dgm:prSet presAssocID="{9EE92D46-AB20-4FF1-9D8A-1D753636A061}" presName="rootComposite" presStyleCnt="0"/>
      <dgm:spPr/>
    </dgm:pt>
    <dgm:pt modelId="{8222A7C3-B24E-412B-A4A0-10D1DEF28CB2}" type="pres">
      <dgm:prSet presAssocID="{9EE92D46-AB20-4FF1-9D8A-1D753636A061}" presName="rootText" presStyleLbl="node3" presStyleIdx="18" presStyleCnt="27">
        <dgm:presLayoutVars>
          <dgm:chPref val="3"/>
        </dgm:presLayoutVars>
      </dgm:prSet>
      <dgm:spPr/>
    </dgm:pt>
    <dgm:pt modelId="{E2F2BD21-0FE2-4CF2-9749-1C1E839DEF8A}" type="pres">
      <dgm:prSet presAssocID="{9EE92D46-AB20-4FF1-9D8A-1D753636A061}" presName="rootConnector" presStyleLbl="node3" presStyleIdx="18" presStyleCnt="27"/>
      <dgm:spPr/>
    </dgm:pt>
    <dgm:pt modelId="{151FA5E8-E4F9-4689-AECC-11679FD24817}" type="pres">
      <dgm:prSet presAssocID="{9EE92D46-AB20-4FF1-9D8A-1D753636A061}" presName="hierChild4" presStyleCnt="0"/>
      <dgm:spPr/>
    </dgm:pt>
    <dgm:pt modelId="{469F0F55-A5D2-4CD2-9655-EDF2C0810B0C}" type="pres">
      <dgm:prSet presAssocID="{9EE92D46-AB20-4FF1-9D8A-1D753636A061}" presName="hierChild5" presStyleCnt="0"/>
      <dgm:spPr/>
    </dgm:pt>
    <dgm:pt modelId="{840D230B-0543-4C7A-B752-D05C6AF5F590}" type="pres">
      <dgm:prSet presAssocID="{B3FF49D3-0EEE-4E56-8A3F-D7AFBC884036}" presName="hierChild5" presStyleCnt="0"/>
      <dgm:spPr/>
    </dgm:pt>
    <dgm:pt modelId="{206DA2A9-2DAB-4D3F-A1D9-0DDB34D21F94}" type="pres">
      <dgm:prSet presAssocID="{A4827805-4A57-4FDE-9BDE-F57C128F6F1F}" presName="Name37" presStyleLbl="parChTrans1D2" presStyleIdx="5" presStyleCnt="7"/>
      <dgm:spPr/>
    </dgm:pt>
    <dgm:pt modelId="{B0BE57E9-77E5-462B-9539-FFF9D25387E5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0ADE8025-7EA9-43CC-8AC0-6BDB79061EF9}" type="pres">
      <dgm:prSet presAssocID="{69ACC0EF-7A00-4141-9919-3D6766D263B4}" presName="rootComposite" presStyleCnt="0"/>
      <dgm:spPr/>
    </dgm:pt>
    <dgm:pt modelId="{6E139F3D-4B54-442C-8667-00B6F2CCB724}" type="pres">
      <dgm:prSet presAssocID="{69ACC0EF-7A00-4141-9919-3D6766D263B4}" presName="rootText" presStyleLbl="node2" presStyleIdx="5" presStyleCnt="7">
        <dgm:presLayoutVars>
          <dgm:chPref val="3"/>
        </dgm:presLayoutVars>
      </dgm:prSet>
      <dgm:spPr/>
    </dgm:pt>
    <dgm:pt modelId="{0C342915-2CCC-49D0-A9E3-D1A42AE20533}" type="pres">
      <dgm:prSet presAssocID="{69ACC0EF-7A00-4141-9919-3D6766D263B4}" presName="rootConnector" presStyleLbl="node2" presStyleIdx="5" presStyleCnt="7"/>
      <dgm:spPr/>
    </dgm:pt>
    <dgm:pt modelId="{ED732439-5BEF-4049-A677-AD05968B311E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19" presStyleCnt="27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19" presStyleCnt="27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19" presStyleCnt="27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20" presStyleCnt="27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20" presStyleCnt="27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20" presStyleCnt="27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21" presStyleCnt="27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21" presStyleCnt="27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21" presStyleCnt="27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980B4108-FB3A-4AA2-BBDE-38CE0BAA3768}" type="pres">
      <dgm:prSet presAssocID="{541ADC07-D4B0-41E9-9165-D93AFFAAA8DC}" presName="Name37" presStyleLbl="parChTrans1D3" presStyleIdx="22" presStyleCnt="27"/>
      <dgm:spPr/>
    </dgm:pt>
    <dgm:pt modelId="{A96FCC33-9C36-45EE-8D06-CEE384A2A68C}" type="pres">
      <dgm:prSet presAssocID="{9E54D3AA-6B5D-4501-AA4D-A9AC3EAF0935}" presName="hierRoot2" presStyleCnt="0">
        <dgm:presLayoutVars>
          <dgm:hierBranch val="init"/>
        </dgm:presLayoutVars>
      </dgm:prSet>
      <dgm:spPr/>
    </dgm:pt>
    <dgm:pt modelId="{E163DD50-C48E-4798-862C-B4B27D2198AE}" type="pres">
      <dgm:prSet presAssocID="{9E54D3AA-6B5D-4501-AA4D-A9AC3EAF0935}" presName="rootComposite" presStyleCnt="0"/>
      <dgm:spPr/>
    </dgm:pt>
    <dgm:pt modelId="{ECEF5FAF-B97D-4251-8D22-642EAAFAE58F}" type="pres">
      <dgm:prSet presAssocID="{9E54D3AA-6B5D-4501-AA4D-A9AC3EAF0935}" presName="rootText" presStyleLbl="node3" presStyleIdx="22" presStyleCnt="27">
        <dgm:presLayoutVars>
          <dgm:chPref val="3"/>
        </dgm:presLayoutVars>
      </dgm:prSet>
      <dgm:spPr/>
    </dgm:pt>
    <dgm:pt modelId="{FE6D440E-68F4-4966-969D-604A30BB7DD2}" type="pres">
      <dgm:prSet presAssocID="{9E54D3AA-6B5D-4501-AA4D-A9AC3EAF0935}" presName="rootConnector" presStyleLbl="node3" presStyleIdx="22" presStyleCnt="27"/>
      <dgm:spPr/>
    </dgm:pt>
    <dgm:pt modelId="{86BB0005-5995-43A8-BF79-B1E0E61C0949}" type="pres">
      <dgm:prSet presAssocID="{9E54D3AA-6B5D-4501-AA4D-A9AC3EAF0935}" presName="hierChild4" presStyleCnt="0"/>
      <dgm:spPr/>
    </dgm:pt>
    <dgm:pt modelId="{CC78DEC9-2D73-4F8F-9A9E-7BD9E234C30D}" type="pres">
      <dgm:prSet presAssocID="{9E54D3AA-6B5D-4501-AA4D-A9AC3EAF0935}" presName="hierChild5" presStyleCnt="0"/>
      <dgm:spPr/>
    </dgm:pt>
    <dgm:pt modelId="{07C4A4AE-F993-4792-A8A3-4BB0C01AC94D}" type="pres">
      <dgm:prSet presAssocID="{69ACC0EF-7A00-4141-9919-3D6766D263B4}" presName="hierChild5" presStyleCnt="0"/>
      <dgm:spPr/>
    </dgm:pt>
    <dgm:pt modelId="{84F2B022-5B72-431A-B5AA-58F68F380E1A}" type="pres">
      <dgm:prSet presAssocID="{8B17DFA6-ED20-4496-B35B-0ACC3EB1854A}" presName="Name37" presStyleLbl="parChTrans1D2" presStyleIdx="6" presStyleCnt="7"/>
      <dgm:spPr/>
    </dgm:pt>
    <dgm:pt modelId="{A3F492D4-7F12-4DF9-9F99-C84D5D28341A}" type="pres">
      <dgm:prSet presAssocID="{1A08CF98-1340-4FDC-A9B6-1C9564E5BFEC}" presName="hierRoot2" presStyleCnt="0">
        <dgm:presLayoutVars>
          <dgm:hierBranch val="init"/>
        </dgm:presLayoutVars>
      </dgm:prSet>
      <dgm:spPr/>
    </dgm:pt>
    <dgm:pt modelId="{29B6D461-25DA-4FB8-9676-A50C31E47D8C}" type="pres">
      <dgm:prSet presAssocID="{1A08CF98-1340-4FDC-A9B6-1C9564E5BFEC}" presName="rootComposite" presStyleCnt="0"/>
      <dgm:spPr/>
    </dgm:pt>
    <dgm:pt modelId="{E073FD54-768A-4E2C-946A-6C2840A9A7E8}" type="pres">
      <dgm:prSet presAssocID="{1A08CF98-1340-4FDC-A9B6-1C9564E5BFEC}" presName="rootText" presStyleLbl="node2" presStyleIdx="6" presStyleCnt="7">
        <dgm:presLayoutVars>
          <dgm:chPref val="3"/>
        </dgm:presLayoutVars>
      </dgm:prSet>
      <dgm:spPr/>
    </dgm:pt>
    <dgm:pt modelId="{695DDE2F-C279-448E-AA22-E0069ED2316C}" type="pres">
      <dgm:prSet presAssocID="{1A08CF98-1340-4FDC-A9B6-1C9564E5BFEC}" presName="rootConnector" presStyleLbl="node2" presStyleIdx="6" presStyleCnt="7"/>
      <dgm:spPr/>
    </dgm:pt>
    <dgm:pt modelId="{1EB1316C-5CC1-4673-9B13-A02A01291D2E}" type="pres">
      <dgm:prSet presAssocID="{1A08CF98-1340-4FDC-A9B6-1C9564E5BFEC}" presName="hierChild4" presStyleCnt="0"/>
      <dgm:spPr/>
    </dgm:pt>
    <dgm:pt modelId="{B69292A0-1A10-4A3C-BEA4-860D90B463E3}" type="pres">
      <dgm:prSet presAssocID="{D6F5E4F1-97BD-42D9-B7D8-FB756D4B924C}" presName="Name37" presStyleLbl="parChTrans1D3" presStyleIdx="23" presStyleCnt="27"/>
      <dgm:spPr/>
    </dgm:pt>
    <dgm:pt modelId="{DF3CBFB9-18C5-4F5D-9D6D-6216F1A635EF}" type="pres">
      <dgm:prSet presAssocID="{FDFDD9E0-D4AC-4F48-9490-5D166E18CCCF}" presName="hierRoot2" presStyleCnt="0">
        <dgm:presLayoutVars>
          <dgm:hierBranch val="init"/>
        </dgm:presLayoutVars>
      </dgm:prSet>
      <dgm:spPr/>
    </dgm:pt>
    <dgm:pt modelId="{B99FCFF0-8A2B-4D5A-92A3-6282627D6CC9}" type="pres">
      <dgm:prSet presAssocID="{FDFDD9E0-D4AC-4F48-9490-5D166E18CCCF}" presName="rootComposite" presStyleCnt="0"/>
      <dgm:spPr/>
    </dgm:pt>
    <dgm:pt modelId="{4402FE58-67ED-4E57-A5B2-36E97EE1043F}" type="pres">
      <dgm:prSet presAssocID="{FDFDD9E0-D4AC-4F48-9490-5D166E18CCCF}" presName="rootText" presStyleLbl="node3" presStyleIdx="23" presStyleCnt="27">
        <dgm:presLayoutVars>
          <dgm:chPref val="3"/>
        </dgm:presLayoutVars>
      </dgm:prSet>
      <dgm:spPr/>
    </dgm:pt>
    <dgm:pt modelId="{51FD6EFE-4614-41CA-AD0F-EB549A386CE8}" type="pres">
      <dgm:prSet presAssocID="{FDFDD9E0-D4AC-4F48-9490-5D166E18CCCF}" presName="rootConnector" presStyleLbl="node3" presStyleIdx="23" presStyleCnt="27"/>
      <dgm:spPr/>
    </dgm:pt>
    <dgm:pt modelId="{46A81A2D-5D57-49B7-B959-712E51EEB60F}" type="pres">
      <dgm:prSet presAssocID="{FDFDD9E0-D4AC-4F48-9490-5D166E18CCCF}" presName="hierChild4" presStyleCnt="0"/>
      <dgm:spPr/>
    </dgm:pt>
    <dgm:pt modelId="{5E6C6CC0-CC2B-47CB-A367-07C381E9CC8D}" type="pres">
      <dgm:prSet presAssocID="{FDFDD9E0-D4AC-4F48-9490-5D166E18CCCF}" presName="hierChild5" presStyleCnt="0"/>
      <dgm:spPr/>
    </dgm:pt>
    <dgm:pt modelId="{8763CDF6-B1BA-4488-8D8C-7AE60F35BBB3}" type="pres">
      <dgm:prSet presAssocID="{84ACE45B-A362-4BA2-887C-1C6CD77B48D5}" presName="Name37" presStyleLbl="parChTrans1D3" presStyleIdx="24" presStyleCnt="27"/>
      <dgm:spPr/>
    </dgm:pt>
    <dgm:pt modelId="{B6CCF521-E3D4-44D1-9352-72F741248858}" type="pres">
      <dgm:prSet presAssocID="{D1681485-138D-4A1A-91F4-89D93B692C56}" presName="hierRoot2" presStyleCnt="0">
        <dgm:presLayoutVars>
          <dgm:hierBranch val="init"/>
        </dgm:presLayoutVars>
      </dgm:prSet>
      <dgm:spPr/>
    </dgm:pt>
    <dgm:pt modelId="{D7B07AF8-0218-42A1-97CF-B6875CFEE496}" type="pres">
      <dgm:prSet presAssocID="{D1681485-138D-4A1A-91F4-89D93B692C56}" presName="rootComposite" presStyleCnt="0"/>
      <dgm:spPr/>
    </dgm:pt>
    <dgm:pt modelId="{4081578D-CC1B-48BB-86C2-09054EFF5F1F}" type="pres">
      <dgm:prSet presAssocID="{D1681485-138D-4A1A-91F4-89D93B692C56}" presName="rootText" presStyleLbl="node3" presStyleIdx="24" presStyleCnt="27">
        <dgm:presLayoutVars>
          <dgm:chPref val="3"/>
        </dgm:presLayoutVars>
      </dgm:prSet>
      <dgm:spPr/>
    </dgm:pt>
    <dgm:pt modelId="{CF6732E1-4BFB-4170-8970-78718B1931FE}" type="pres">
      <dgm:prSet presAssocID="{D1681485-138D-4A1A-91F4-89D93B692C56}" presName="rootConnector" presStyleLbl="node3" presStyleIdx="24" presStyleCnt="27"/>
      <dgm:spPr/>
    </dgm:pt>
    <dgm:pt modelId="{41555AB7-88EE-419C-9084-DCAD0D831131}" type="pres">
      <dgm:prSet presAssocID="{D1681485-138D-4A1A-91F4-89D93B692C56}" presName="hierChild4" presStyleCnt="0"/>
      <dgm:spPr/>
    </dgm:pt>
    <dgm:pt modelId="{58499C83-8A02-4981-A18E-DEF0CADE62D5}" type="pres">
      <dgm:prSet presAssocID="{D1681485-138D-4A1A-91F4-89D93B692C56}" presName="hierChild5" presStyleCnt="0"/>
      <dgm:spPr/>
    </dgm:pt>
    <dgm:pt modelId="{B75F3512-D279-4258-89B9-A31D69A57E57}" type="pres">
      <dgm:prSet presAssocID="{F07CCEC4-BC45-40B8-A321-CD8A79294CF8}" presName="Name37" presStyleLbl="parChTrans1D3" presStyleIdx="25" presStyleCnt="27"/>
      <dgm:spPr/>
    </dgm:pt>
    <dgm:pt modelId="{09B3B6BE-5C0C-4677-A668-5747A2AB18D5}" type="pres">
      <dgm:prSet presAssocID="{1FC5756B-0277-4552-828E-5FCEB911FBF3}" presName="hierRoot2" presStyleCnt="0">
        <dgm:presLayoutVars>
          <dgm:hierBranch val="init"/>
        </dgm:presLayoutVars>
      </dgm:prSet>
      <dgm:spPr/>
    </dgm:pt>
    <dgm:pt modelId="{7DE11ABA-C64B-4325-A7AF-5A9C9D9279B0}" type="pres">
      <dgm:prSet presAssocID="{1FC5756B-0277-4552-828E-5FCEB911FBF3}" presName="rootComposite" presStyleCnt="0"/>
      <dgm:spPr/>
    </dgm:pt>
    <dgm:pt modelId="{62F0EF26-02E3-4012-8D57-202854504858}" type="pres">
      <dgm:prSet presAssocID="{1FC5756B-0277-4552-828E-5FCEB911FBF3}" presName="rootText" presStyleLbl="node3" presStyleIdx="25" presStyleCnt="27">
        <dgm:presLayoutVars>
          <dgm:chPref val="3"/>
        </dgm:presLayoutVars>
      </dgm:prSet>
      <dgm:spPr/>
    </dgm:pt>
    <dgm:pt modelId="{46F04DD7-B512-43EB-A0DF-3DD5F59ADF17}" type="pres">
      <dgm:prSet presAssocID="{1FC5756B-0277-4552-828E-5FCEB911FBF3}" presName="rootConnector" presStyleLbl="node3" presStyleIdx="25" presStyleCnt="27"/>
      <dgm:spPr/>
    </dgm:pt>
    <dgm:pt modelId="{E3E9AE31-C108-45B8-9B94-5F86EFBE11E6}" type="pres">
      <dgm:prSet presAssocID="{1FC5756B-0277-4552-828E-5FCEB911FBF3}" presName="hierChild4" presStyleCnt="0"/>
      <dgm:spPr/>
    </dgm:pt>
    <dgm:pt modelId="{963C58F5-062B-4D19-A26B-C429BA30C6D6}" type="pres">
      <dgm:prSet presAssocID="{1FC5756B-0277-4552-828E-5FCEB911FBF3}" presName="hierChild5" presStyleCnt="0"/>
      <dgm:spPr/>
    </dgm:pt>
    <dgm:pt modelId="{36C8F1C8-D4A4-4BD4-84E1-42A968FCF766}" type="pres">
      <dgm:prSet presAssocID="{86BABBB7-BCA6-4BEA-B7BF-4338CC073E3C}" presName="Name37" presStyleLbl="parChTrans1D3" presStyleIdx="26" presStyleCnt="27"/>
      <dgm:spPr/>
    </dgm:pt>
    <dgm:pt modelId="{9E123719-B1F9-4FA9-9E84-4EB25384DDA2}" type="pres">
      <dgm:prSet presAssocID="{681278D1-F56E-418E-B743-BC1D412A70E3}" presName="hierRoot2" presStyleCnt="0">
        <dgm:presLayoutVars>
          <dgm:hierBranch val="init"/>
        </dgm:presLayoutVars>
      </dgm:prSet>
      <dgm:spPr/>
    </dgm:pt>
    <dgm:pt modelId="{B60BDD91-7FB5-41D1-9F93-544CA0A4D136}" type="pres">
      <dgm:prSet presAssocID="{681278D1-F56E-418E-B743-BC1D412A70E3}" presName="rootComposite" presStyleCnt="0"/>
      <dgm:spPr/>
    </dgm:pt>
    <dgm:pt modelId="{649294B7-05BF-45D8-9BF1-526F5957A394}" type="pres">
      <dgm:prSet presAssocID="{681278D1-F56E-418E-B743-BC1D412A70E3}" presName="rootText" presStyleLbl="node3" presStyleIdx="26" presStyleCnt="27">
        <dgm:presLayoutVars>
          <dgm:chPref val="3"/>
        </dgm:presLayoutVars>
      </dgm:prSet>
      <dgm:spPr/>
    </dgm:pt>
    <dgm:pt modelId="{75EF2D6B-670D-4964-BE6F-14DFD04416CF}" type="pres">
      <dgm:prSet presAssocID="{681278D1-F56E-418E-B743-BC1D412A70E3}" presName="rootConnector" presStyleLbl="node3" presStyleIdx="26" presStyleCnt="27"/>
      <dgm:spPr/>
    </dgm:pt>
    <dgm:pt modelId="{CB64B3E8-F191-4B2F-88EB-86F8604DB32D}" type="pres">
      <dgm:prSet presAssocID="{681278D1-F56E-418E-B743-BC1D412A70E3}" presName="hierChild4" presStyleCnt="0"/>
      <dgm:spPr/>
    </dgm:pt>
    <dgm:pt modelId="{AE7179A2-EE96-41C6-BA2D-1043AB299871}" type="pres">
      <dgm:prSet presAssocID="{681278D1-F56E-418E-B743-BC1D412A70E3}" presName="hierChild5" presStyleCnt="0"/>
      <dgm:spPr/>
    </dgm:pt>
    <dgm:pt modelId="{D88FC9E4-7E43-495E-A281-00F32728B63D}" type="pres">
      <dgm:prSet presAssocID="{1A08CF98-1340-4FDC-A9B6-1C9564E5BFEC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</dgm:ptLst>
  <dgm:cxnLst>
    <dgm:cxn modelId="{99798B03-CA17-45CD-8946-02D709D30934}" type="presOf" srcId="{42DF5BA3-74DC-400F-A257-EEF5AA14B5C1}" destId="{3F663174-D65F-4973-A975-837ECC16251D}" srcOrd="1" destOrd="0" presId="urn:microsoft.com/office/officeart/2005/8/layout/orgChart1"/>
    <dgm:cxn modelId="{B800AF03-B1A7-46FD-ACF5-50CAC5635651}" type="presOf" srcId="{848B2DE4-9696-4DBB-84B2-812F6308AE6D}" destId="{655D1937-F335-4522-908A-8513ADF2CE17}" srcOrd="0" destOrd="0" presId="urn:microsoft.com/office/officeart/2005/8/layout/orgChart1"/>
    <dgm:cxn modelId="{90651104-A3B2-43B0-AF89-9C13D19A7B08}" type="presOf" srcId="{AF4B2AFE-C2D7-46B2-85E9-75C11F6D45CC}" destId="{1A1A071B-5958-4C64-925B-BBA0F6D9EC13}" srcOrd="0" destOrd="0" presId="urn:microsoft.com/office/officeart/2005/8/layout/orgChart1"/>
    <dgm:cxn modelId="{1F55A704-38AA-427A-901E-9AFB0EAA9DDB}" type="presOf" srcId="{103E47EF-B8A0-4C95-92E1-DE27F8AA9D03}" destId="{5DB8A937-EB46-4FB1-9BE8-ECA6B4D41E16}" srcOrd="0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0045FA06-F9E6-469F-8D53-E9CA6F5FAE0A}" type="presOf" srcId="{F07CCEC4-BC45-40B8-A321-CD8A79294CF8}" destId="{B75F3512-D279-4258-89B9-A31D69A57E57}" srcOrd="0" destOrd="0" presId="urn:microsoft.com/office/officeart/2005/8/layout/orgChart1"/>
    <dgm:cxn modelId="{9EDFE908-2F1B-4A76-89F5-BC8076AF3AC8}" srcId="{C08AAFD1-FC80-41F1-BB4A-235BEB091BA7}" destId="{AF4B2AFE-C2D7-46B2-85E9-75C11F6D45CC}" srcOrd="0" destOrd="0" parTransId="{B7DA3C24-9AC4-43C0-A699-A532BD8CF475}" sibTransId="{A94B4534-EE43-4639-B226-840D6E6C95AD}"/>
    <dgm:cxn modelId="{14082C09-0CA6-4756-8936-0E54F3C69B39}" srcId="{B3FF49D3-0EEE-4E56-8A3F-D7AFBC884036}" destId="{3DF5A954-5E75-4A3E-911D-32D344A34B73}" srcOrd="2" destOrd="0" parTransId="{848B2DE4-9696-4DBB-84B2-812F6308AE6D}" sibTransId="{ED0D1791-628E-47D1-8215-FF8902A41926}"/>
    <dgm:cxn modelId="{269C6209-5BFD-4C92-9797-B7CCA2FC1E1B}" type="presOf" srcId="{DBAD3483-B7B6-40F3-89E1-ED561053054E}" destId="{38E3C242-A219-49E1-B2CE-3BAC1EAA1F52}" srcOrd="0" destOrd="0" presId="urn:microsoft.com/office/officeart/2005/8/layout/orgChart1"/>
    <dgm:cxn modelId="{0784C309-5267-4B53-999A-F99B15149283}" type="presOf" srcId="{541ADC07-D4B0-41E9-9165-D93AFFAAA8DC}" destId="{980B4108-FB3A-4AA2-BBDE-38CE0BAA3768}" srcOrd="0" destOrd="0" presId="urn:microsoft.com/office/officeart/2005/8/layout/orgChart1"/>
    <dgm:cxn modelId="{4B739E0E-93EB-400C-A17B-C70A419CC826}" srcId="{B69A64DB-1714-436F-90C8-41D514202708}" destId="{4001DED7-CAA9-4514-BA03-748C39458DE5}" srcOrd="0" destOrd="0" parTransId="{A9C34F63-06BA-40A0-B2FD-B70C18DC754B}" sibTransId="{3800F0A8-5884-4E7C-A123-CEB55463C4BB}"/>
    <dgm:cxn modelId="{E8A4EF0F-5E22-4690-8B5D-68654E7EE90C}" type="presOf" srcId="{C08AAFD1-FC80-41F1-BB4A-235BEB091BA7}" destId="{8A2FD6C1-C6DA-42AA-B964-4B3C063F34CA}" srcOrd="0" destOrd="0" presId="urn:microsoft.com/office/officeart/2005/8/layout/orgChart1"/>
    <dgm:cxn modelId="{67239E14-30BA-4083-AC1B-F3ED7D713E9F}" srcId="{B69A64DB-1714-436F-90C8-41D514202708}" destId="{B3FF49D3-0EEE-4E56-8A3F-D7AFBC884036}" srcOrd="4" destOrd="0" parTransId="{1DFDCCDB-9530-422E-8ABF-7F8CFC56DB2F}" sibTransId="{B2C6CFDE-22C9-480D-AA27-6622CFAE5216}"/>
    <dgm:cxn modelId="{838A2715-AD12-46F2-9109-5E01282C52AD}" type="presOf" srcId="{D1681485-138D-4A1A-91F4-89D93B692C56}" destId="{CF6732E1-4BFB-4170-8970-78718B1931FE}" srcOrd="1" destOrd="0" presId="urn:microsoft.com/office/officeart/2005/8/layout/orgChart1"/>
    <dgm:cxn modelId="{35FB1519-EFEA-4460-AF78-2F9C432C42A5}" srcId="{1A08CF98-1340-4FDC-A9B6-1C9564E5BFEC}" destId="{D1681485-138D-4A1A-91F4-89D93B692C56}" srcOrd="1" destOrd="0" parTransId="{84ACE45B-A362-4BA2-887C-1C6CD77B48D5}" sibTransId="{DCE8B9DF-93A5-4AB9-8351-BCE704D26713}"/>
    <dgm:cxn modelId="{EF816119-4B5F-47B4-9697-854BF83F1466}" srcId="{7CEFC9F4-838D-402D-A71A-6C150990412A}" destId="{424636BE-717F-4086-A902-3580548C41A6}" srcOrd="1" destOrd="0" parTransId="{F376459F-E5EB-446D-8E3E-881E814C5CBA}" sibTransId="{115774DB-17F1-4CB1-A7C6-052555760AD0}"/>
    <dgm:cxn modelId="{8969ED1A-A532-47E0-A809-C18AE53DBE5B}" srcId="{4001DED7-CAA9-4514-BA03-748C39458DE5}" destId="{CF12D951-5004-4BD2-8FDF-A88F922F0F9A}" srcOrd="2" destOrd="0" parTransId="{8988F6F6-F2D4-41D4-8365-E8D67DC61266}" sibTransId="{D022C765-7212-497A-9187-B1377150753B}"/>
    <dgm:cxn modelId="{6454621B-B414-4F81-8DFD-A97A4649F6D6}" type="presOf" srcId="{F376459F-E5EB-446D-8E3E-881E814C5CBA}" destId="{E38FF361-8A6A-4B6F-8F17-3019827B8441}" srcOrd="0" destOrd="0" presId="urn:microsoft.com/office/officeart/2005/8/layout/orgChart1"/>
    <dgm:cxn modelId="{80C2851C-1917-4E02-857E-BCCA0FACF802}" type="presOf" srcId="{7A3BF3F5-7FBC-4B5A-AAA2-0AA3E1DDFEF0}" destId="{FCA41860-39D9-440A-B13D-DAA2A5CDBF1B}" srcOrd="0" destOrd="0" presId="urn:microsoft.com/office/officeart/2005/8/layout/orgChart1"/>
    <dgm:cxn modelId="{8C50EF1F-FBEB-42B1-BFF2-446396E61BFF}" type="presOf" srcId="{AF4B2AFE-C2D7-46B2-85E9-75C11F6D45CC}" destId="{F0D23F8C-3A55-4054-A311-2E07BFE46EE2}" srcOrd="1" destOrd="0" presId="urn:microsoft.com/office/officeart/2005/8/layout/orgChart1"/>
    <dgm:cxn modelId="{58A56F21-619D-45AC-8A92-76100BD2990B}" type="presOf" srcId="{4001DED7-CAA9-4514-BA03-748C39458DE5}" destId="{EF541A25-E74E-49AA-9DD8-76F45257AC74}" srcOrd="0" destOrd="0" presId="urn:microsoft.com/office/officeart/2005/8/layout/orgChart1"/>
    <dgm:cxn modelId="{B9A14A23-4CE7-4324-AEE2-75EEC2462794}" type="presOf" srcId="{0D924222-92DC-401D-B128-E49772CD5C01}" destId="{0B3720BE-5DC6-44D9-9CE6-755AFDE6ED20}" srcOrd="0" destOrd="0" presId="urn:microsoft.com/office/officeart/2005/8/layout/orgChart1"/>
    <dgm:cxn modelId="{4947B728-8FC0-40B8-BB45-81B8EABFF1EB}" type="presOf" srcId="{9EE92D46-AB20-4FF1-9D8A-1D753636A061}" destId="{E2F2BD21-0FE2-4CF2-9749-1C1E839DEF8A}" srcOrd="1" destOrd="0" presId="urn:microsoft.com/office/officeart/2005/8/layout/orgChart1"/>
    <dgm:cxn modelId="{9ED90E2B-B829-4D94-B816-389617898E08}" type="presOf" srcId="{EF926AB4-4675-46B2-AE09-CD8B9CBB4E5C}" destId="{4F33B4DA-BE91-477F-8BA6-B7629A519AD2}" srcOrd="1" destOrd="0" presId="urn:microsoft.com/office/officeart/2005/8/layout/orgChart1"/>
    <dgm:cxn modelId="{933AFD2C-1D43-427A-BE50-9F8BE58DC77F}" type="presOf" srcId="{EF926AB4-4675-46B2-AE09-CD8B9CBB4E5C}" destId="{A0FE53F7-9812-44D9-B07B-BFA404250D6D}" srcOrd="0" destOrd="0" presId="urn:microsoft.com/office/officeart/2005/8/layout/orgChart1"/>
    <dgm:cxn modelId="{A17CD932-CC96-4542-AF87-D390414892C9}" type="presOf" srcId="{27C11121-FCCA-4B10-A793-21F6883A2B3E}" destId="{1102DDBF-E2DB-472F-96A1-CB3462977B0D}" srcOrd="0" destOrd="0" presId="urn:microsoft.com/office/officeart/2005/8/layout/orgChart1"/>
    <dgm:cxn modelId="{AF5D5E35-1828-4288-8D30-B360C4F2FB5B}" type="presOf" srcId="{CF12D951-5004-4BD2-8FDF-A88F922F0F9A}" destId="{F73B5359-3C6A-4427-A9D8-2F56BD63D69A}" srcOrd="1" destOrd="0" presId="urn:microsoft.com/office/officeart/2005/8/layout/orgChart1"/>
    <dgm:cxn modelId="{5F084E39-E277-47E2-A994-7EBA17B4DC30}" type="presOf" srcId="{E8E49012-3BFB-4E1A-B6FD-80C1B53A118C}" destId="{808637AA-354C-4B43-A849-749AB348FB04}" srcOrd="1" destOrd="0" presId="urn:microsoft.com/office/officeart/2005/8/layout/orgChart1"/>
    <dgm:cxn modelId="{A9CF0A3A-1F0B-4271-BB56-5C6895372DC4}" srcId="{1A08CF98-1340-4FDC-A9B6-1C9564E5BFEC}" destId="{1FC5756B-0277-4552-828E-5FCEB911FBF3}" srcOrd="2" destOrd="0" parTransId="{F07CCEC4-BC45-40B8-A321-CD8A79294CF8}" sibTransId="{DCB263EE-A5A6-4F14-84B0-65D060C51E0D}"/>
    <dgm:cxn modelId="{86204F3E-9F53-4ACB-93D1-52C270D29E29}" type="presOf" srcId="{2404D440-9088-46C0-8C5E-CD991458E2B9}" destId="{DACC5752-A304-479C-B147-3505CB80BD9D}" srcOrd="0" destOrd="0" presId="urn:microsoft.com/office/officeart/2005/8/layout/orgChart1"/>
    <dgm:cxn modelId="{DA60835B-6B18-46D5-9EE8-587393F5C8EB}" srcId="{B69A64DB-1714-436F-90C8-41D514202708}" destId="{1A08CF98-1340-4FDC-A9B6-1C9564E5BFEC}" srcOrd="6" destOrd="0" parTransId="{8B17DFA6-ED20-4496-B35B-0ACC3EB1854A}" sibTransId="{15A950A9-D44C-4C44-8217-71998638743C}"/>
    <dgm:cxn modelId="{3433ED5B-E063-4A56-8DE2-73A3EDC93566}" type="presOf" srcId="{B7DA3C24-9AC4-43C0-A699-A532BD8CF475}" destId="{10F81677-AD0E-4B81-8CF1-8087CC442EBA}" srcOrd="0" destOrd="0" presId="urn:microsoft.com/office/officeart/2005/8/layout/orgChart1"/>
    <dgm:cxn modelId="{52BB475F-A9DF-4059-94FF-E0DED57FC266}" type="presOf" srcId="{5BDA5A21-9FC9-458C-A9E5-0A7956FAF4C1}" destId="{D0F8528E-25D0-4789-9D95-8A47ECD0A81B}" srcOrd="0" destOrd="0" presId="urn:microsoft.com/office/officeart/2005/8/layout/orgChart1"/>
    <dgm:cxn modelId="{D4D45860-E602-486B-911E-5842FD4F1366}" srcId="{914D0B9F-FA52-4B72-868A-FBC103526FEB}" destId="{7A3BF3F5-7FBC-4B5A-AAA2-0AA3E1DDFEF0}" srcOrd="0" destOrd="0" parTransId="{B43D0659-8FF0-48F8-9163-FCDA0F24F8F7}" sibTransId="{83D9C0CD-C44D-46DD-9110-894400B96E97}"/>
    <dgm:cxn modelId="{5995F362-A6C2-4CAB-81C7-F7D334FDFE7E}" type="presOf" srcId="{E8E49012-3BFB-4E1A-B6FD-80C1B53A118C}" destId="{D8CF3383-0945-4C8D-8A53-372F0B50E698}" srcOrd="0" destOrd="0" presId="urn:microsoft.com/office/officeart/2005/8/layout/orgChart1"/>
    <dgm:cxn modelId="{080FF564-DE34-4E85-9D73-3681511443CF}" type="presOf" srcId="{424636BE-717F-4086-A902-3580548C41A6}" destId="{3DC4DD46-BAA0-4BBA-B46B-8533B3C10781}" srcOrd="1" destOrd="0" presId="urn:microsoft.com/office/officeart/2005/8/layout/orgChart1"/>
    <dgm:cxn modelId="{C5370F65-7225-4EB5-B7A9-1A63EE8BAF86}" type="presOf" srcId="{681278D1-F56E-418E-B743-BC1D412A70E3}" destId="{649294B7-05BF-45D8-9BF1-526F5957A394}" srcOrd="0" destOrd="0" presId="urn:microsoft.com/office/officeart/2005/8/layout/orgChart1"/>
    <dgm:cxn modelId="{F30DF565-419E-460C-85C0-C83514B7900F}" type="presOf" srcId="{4986BB40-AE8C-46AD-96F1-7E2D1AD3C46E}" destId="{EEE429D9-084B-4863-B3FA-F4076CD9B4D5}" srcOrd="0" destOrd="0" presId="urn:microsoft.com/office/officeart/2005/8/layout/orgChart1"/>
    <dgm:cxn modelId="{059AC666-26EA-402E-A10B-75F413BAA372}" type="presOf" srcId="{8982F9CA-0F80-4309-A242-FEC3004784FC}" destId="{5B8AA004-948C-430D-95FC-A0A2537407C5}" srcOrd="0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C77E347-F5FA-4076-BB8E-CD8778C237FD}" type="presOf" srcId="{8988F6F6-F2D4-41D4-8365-E8D67DC61266}" destId="{A71D40DB-5B54-4F62-8ADD-EAB66632ADEE}" srcOrd="0" destOrd="0" presId="urn:microsoft.com/office/officeart/2005/8/layout/orgChart1"/>
    <dgm:cxn modelId="{3BCCFB67-05C3-4897-AA7D-FF3833AEEF1B}" type="presOf" srcId="{417D94CA-B04E-432E-B38C-E0A32E9E64A1}" destId="{FD45C92D-57A8-4E7C-BFE3-01D227370D00}" srcOrd="1" destOrd="0" presId="urn:microsoft.com/office/officeart/2005/8/layout/orgChart1"/>
    <dgm:cxn modelId="{9B1FBD48-8DAF-463C-A5AA-3AED44714E48}" srcId="{1A08CF98-1340-4FDC-A9B6-1C9564E5BFEC}" destId="{681278D1-F56E-418E-B743-BC1D412A70E3}" srcOrd="3" destOrd="0" parTransId="{86BABBB7-BCA6-4BEA-B7BF-4338CC073E3C}" sibTransId="{79897FC3-A0CA-4779-B6ED-2ED3851B63E3}"/>
    <dgm:cxn modelId="{B27ABE48-743D-4E46-9414-992405EA58B8}" type="presOf" srcId="{B3FF49D3-0EEE-4E56-8A3F-D7AFBC884036}" destId="{42870B20-F024-405F-99C0-43F28FB0CC38}" srcOrd="1" destOrd="0" presId="urn:microsoft.com/office/officeart/2005/8/layout/orgChart1"/>
    <dgm:cxn modelId="{6632F16A-109C-4B22-8B3F-E0F2FECC8E7D}" srcId="{1A08CF98-1340-4FDC-A9B6-1C9564E5BFEC}" destId="{FDFDD9E0-D4AC-4F48-9490-5D166E18CCCF}" srcOrd="0" destOrd="0" parTransId="{D6F5E4F1-97BD-42D9-B7D8-FB756D4B924C}" sibTransId="{4EB94685-713D-49A9-B977-C9EBD9D0C300}"/>
    <dgm:cxn modelId="{217B914C-71C5-4D7F-A3A8-52D1419BE3F8}" type="presOf" srcId="{681278D1-F56E-418E-B743-BC1D412A70E3}" destId="{75EF2D6B-670D-4964-BE6F-14DFD04416CF}" srcOrd="1" destOrd="0" presId="urn:microsoft.com/office/officeart/2005/8/layout/orgChart1"/>
    <dgm:cxn modelId="{EC94716D-A219-47DC-83F9-9827AD2136F3}" type="presOf" srcId="{B43D0659-8FF0-48F8-9163-FCDA0F24F8F7}" destId="{FC55AD06-F6F5-4F3B-9A0D-DDB79C9E7045}" srcOrd="0" destOrd="0" presId="urn:microsoft.com/office/officeart/2005/8/layout/orgChart1"/>
    <dgm:cxn modelId="{8235B16D-B79E-4897-A7C2-4850104F5C10}" type="presOf" srcId="{A9C34F63-06BA-40A0-B2FD-B70C18DC754B}" destId="{805C57D9-B884-4D4A-AE0A-016D79134A24}" srcOrd="0" destOrd="0" presId="urn:microsoft.com/office/officeart/2005/8/layout/orgChart1"/>
    <dgm:cxn modelId="{D80C116F-F541-4D71-816F-7A56E7AF0C92}" srcId="{69ACC0EF-7A00-4141-9919-3D6766D263B4}" destId="{4BE77738-F0C4-4728-BC02-C374BF908180}" srcOrd="2" destOrd="0" parTransId="{E2748FE1-99E4-46E4-809B-BCD50BB0B3AA}" sibTransId="{0D4E2BF7-B563-49B0-904E-B8EE07D97D92}"/>
    <dgm:cxn modelId="{E57B324F-0509-46D1-B098-1A93E6D1E17E}" type="presOf" srcId="{920EC4D0-8F8E-4C55-9EC6-E71EA41AF13E}" destId="{07863B94-0448-4A95-AA59-386993FAA2CA}" srcOrd="0" destOrd="0" presId="urn:microsoft.com/office/officeart/2005/8/layout/orgChart1"/>
    <dgm:cxn modelId="{7A5A626F-7CC4-4710-9DF9-59F8FEFC04E6}" type="presOf" srcId="{914D0B9F-FA52-4B72-868A-FBC103526FEB}" destId="{A8EA6D1E-391F-4434-9888-5A00B5F81FE6}" srcOrd="1" destOrd="0" presId="urn:microsoft.com/office/officeart/2005/8/layout/orgChart1"/>
    <dgm:cxn modelId="{5732986F-7292-4C59-9838-B3BF91F9C29D}" type="presOf" srcId="{E2748FE1-99E4-46E4-809B-BCD50BB0B3AA}" destId="{4853C6CE-EBC5-4CC9-9A74-80111B239CDE}" srcOrd="0" destOrd="0" presId="urn:microsoft.com/office/officeart/2005/8/layout/orgChart1"/>
    <dgm:cxn modelId="{66CACE51-BEED-49F7-8E54-F9322662EA9E}" type="presOf" srcId="{9EE92D46-AB20-4FF1-9D8A-1D753636A061}" destId="{8222A7C3-B24E-412B-A4A0-10D1DEF28CB2}" srcOrd="0" destOrd="0" presId="urn:microsoft.com/office/officeart/2005/8/layout/orgChart1"/>
    <dgm:cxn modelId="{ADE78C72-DE2E-41DA-AC53-149011711C1C}" type="presOf" srcId="{CB753B25-A34C-48A5-8228-8D176ADB5BDB}" destId="{8BD6B513-CC1A-4B52-BC58-F2A3E8583ED8}" srcOrd="1" destOrd="0" presId="urn:microsoft.com/office/officeart/2005/8/layout/orgChart1"/>
    <dgm:cxn modelId="{CC8C9052-BA4C-441C-B73D-51A3EF943402}" srcId="{C08AAFD1-FC80-41F1-BB4A-235BEB091BA7}" destId="{01FB72A4-40AB-4B22-9981-AA2E5FFE3EE1}" srcOrd="1" destOrd="0" parTransId="{236DDFB0-59B9-451D-9FE9-1C8138498C57}" sibTransId="{A9CDC962-702A-438F-808E-A1440F05327D}"/>
    <dgm:cxn modelId="{6826BB72-3309-48EC-8E1F-C4A02D78B560}" srcId="{7CEFC9F4-838D-402D-A71A-6C150990412A}" destId="{6A2192ED-8BA8-4F16-B88B-D8487EBBD22B}" srcOrd="2" destOrd="0" parTransId="{2404D440-9088-46C0-8C5E-CD991458E2B9}" sibTransId="{25C7863D-0132-4334-A0F8-80AA9DA8E889}"/>
    <dgm:cxn modelId="{46D9EC72-85AE-4E35-97C0-6D4271E2FF06}" type="presOf" srcId="{7A3BF3F5-7FBC-4B5A-AAA2-0AA3E1DDFEF0}" destId="{1235D1CD-82D2-475A-BBE6-A321EF21D556}" srcOrd="1" destOrd="0" presId="urn:microsoft.com/office/officeart/2005/8/layout/orgChart1"/>
    <dgm:cxn modelId="{69F0CF53-88AB-4FF6-B24A-DAE800AE4FD7}" type="presOf" srcId="{91808134-BB0C-42F4-8799-344C197B5DC6}" destId="{2AF182EC-821C-4503-878B-5FE97308CC0C}" srcOrd="0" destOrd="0" presId="urn:microsoft.com/office/officeart/2005/8/layout/orgChart1"/>
    <dgm:cxn modelId="{53E53B74-BD31-47EE-8707-A1EE6DA5DF42}" type="presOf" srcId="{D6F5E4F1-97BD-42D9-B7D8-FB756D4B924C}" destId="{B69292A0-1A10-4A3C-BEA4-860D90B463E3}" srcOrd="0" destOrd="0" presId="urn:microsoft.com/office/officeart/2005/8/layout/orgChart1"/>
    <dgm:cxn modelId="{F5E01455-3B4A-4E44-86CE-B1C610E21A22}" type="presOf" srcId="{236DDFB0-59B9-451D-9FE9-1C8138498C57}" destId="{91152D0A-4163-4A91-BAE0-033117434100}" srcOrd="0" destOrd="0" presId="urn:microsoft.com/office/officeart/2005/8/layout/orgChart1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22193E76-D5D2-48E9-8601-880B172543D0}" type="presOf" srcId="{9E54D3AA-6B5D-4501-AA4D-A9AC3EAF0935}" destId="{FE6D440E-68F4-4966-969D-604A30BB7DD2}" srcOrd="1" destOrd="0" presId="urn:microsoft.com/office/officeart/2005/8/layout/orgChart1"/>
    <dgm:cxn modelId="{52917976-C6A8-4E83-8F65-E76917DC3160}" type="presOf" srcId="{A4827805-4A57-4FDE-9BDE-F57C128F6F1F}" destId="{206DA2A9-2DAB-4D3F-A1D9-0DDB34D21F94}" srcOrd="0" destOrd="0" presId="urn:microsoft.com/office/officeart/2005/8/layout/orgChart1"/>
    <dgm:cxn modelId="{6767AC56-5CFF-4ABB-AC1A-3F7807ECDCA1}" type="presOf" srcId="{FABA4A36-4677-4E48-AFEE-9C5BA105FA23}" destId="{2110068C-4F27-447A-8E62-A5A18518D8AC}" srcOrd="1" destOrd="0" presId="urn:microsoft.com/office/officeart/2005/8/layout/orgChart1"/>
    <dgm:cxn modelId="{4964EC76-4789-4603-B43F-6E572CB9E801}" type="presOf" srcId="{69ACC0EF-7A00-4141-9919-3D6766D263B4}" destId="{0C342915-2CCC-49D0-A9E3-D1A42AE20533}" srcOrd="1" destOrd="0" presId="urn:microsoft.com/office/officeart/2005/8/layout/orgChart1"/>
    <dgm:cxn modelId="{64D61E57-B040-4649-ACD9-13ABA15E5E76}" type="presOf" srcId="{3DF5A954-5E75-4A3E-911D-32D344A34B73}" destId="{C005403B-2C27-442D-9EB2-B7E827705C8F}" srcOrd="1" destOrd="0" presId="urn:microsoft.com/office/officeart/2005/8/layout/orgChart1"/>
    <dgm:cxn modelId="{82798378-E707-4AD1-ABD0-5DB874799A98}" type="presOf" srcId="{CAD74303-8AEC-45C0-BB62-CD4517E0301F}" destId="{D8DBC02F-093F-4FFB-BFCE-BA8F196E9926}" srcOrd="0" destOrd="0" presId="urn:microsoft.com/office/officeart/2005/8/layout/orgChart1"/>
    <dgm:cxn modelId="{DDC39679-3BCB-4D8C-B8D9-812DCE804930}" type="presOf" srcId="{42DF5BA3-74DC-400F-A257-EEF5AA14B5C1}" destId="{0F6A93B0-3FAE-412E-847F-B260F9EE7E90}" srcOrd="0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2FBFF15A-4518-4C0B-B03A-D12569DA305A}" srcId="{7CEFC9F4-838D-402D-A71A-6C150990412A}" destId="{5BDA5A21-9FC9-458C-A9E5-0A7956FAF4C1}" srcOrd="3" destOrd="0" parTransId="{5AA1271D-2B3C-45D7-99E7-6D490DF94B07}" sibTransId="{FE5DC641-00E8-4A5C-B47E-D75E3D7CDB92}"/>
    <dgm:cxn modelId="{BE54697E-2464-414A-BF9E-4AC26D9FC9B1}" type="presOf" srcId="{48B1C5AA-BD91-4571-AFE2-46CF182D6CA4}" destId="{B39BE459-F218-4C3B-8B09-AF1C95944833}" srcOrd="1" destOrd="0" presId="urn:microsoft.com/office/officeart/2005/8/layout/orgChart1"/>
    <dgm:cxn modelId="{A440C97E-E5F7-4632-B6E9-8C3E9D804A5A}" type="presOf" srcId="{1A08CF98-1340-4FDC-A9B6-1C9564E5BFEC}" destId="{E073FD54-768A-4E2C-946A-6C2840A9A7E8}" srcOrd="0" destOrd="0" presId="urn:microsoft.com/office/officeart/2005/8/layout/orgChart1"/>
    <dgm:cxn modelId="{2781F282-4BC1-4A71-8246-300009FE76C8}" srcId="{B69A64DB-1714-436F-90C8-41D514202708}" destId="{69ACC0EF-7A00-4141-9919-3D6766D263B4}" srcOrd="5" destOrd="0" parTransId="{A4827805-4A57-4FDE-9BDE-F57C128F6F1F}" sibTransId="{61024B97-0DEB-405A-A072-D0EB4C6C1BE5}"/>
    <dgm:cxn modelId="{0C2BD983-6321-42F8-963C-7927D6FA67AA}" type="presOf" srcId="{3DF5A954-5E75-4A3E-911D-32D344A34B73}" destId="{B7638C09-1B6B-4841-A807-157CD4717B6D}" srcOrd="0" destOrd="0" presId="urn:microsoft.com/office/officeart/2005/8/layout/orgChart1"/>
    <dgm:cxn modelId="{14AEC985-0E92-492C-AB7A-DB93E9C86CDD}" type="presOf" srcId="{5AA1271D-2B3C-45D7-99E7-6D490DF94B07}" destId="{0F79C897-50B5-4B93-BE97-82C008F01DFD}" srcOrd="0" destOrd="0" presId="urn:microsoft.com/office/officeart/2005/8/layout/orgChart1"/>
    <dgm:cxn modelId="{DFE4D787-B07E-4F41-8F13-6E7315E264BD}" type="presOf" srcId="{C580F095-17DB-4B11-B5AA-80B3B00ABFDB}" destId="{4511654D-0DB8-48D2-BBA2-E4CA98E1FF3A}" srcOrd="1" destOrd="0" presId="urn:microsoft.com/office/officeart/2005/8/layout/orgChart1"/>
    <dgm:cxn modelId="{AB997388-D9AC-43B7-886C-DCE68D182635}" type="presOf" srcId="{8B17DFA6-ED20-4496-B35B-0ACC3EB1854A}" destId="{84F2B022-5B72-431A-B5AA-58F68F380E1A}" srcOrd="0" destOrd="0" presId="urn:microsoft.com/office/officeart/2005/8/layout/orgChart1"/>
    <dgm:cxn modelId="{CA638D89-568C-455D-9ADF-466F0C23086B}" type="presOf" srcId="{1F5B6329-7279-4FF1-A5FF-6B71D9DCB82D}" destId="{97D45C42-26E9-4F77-B1AA-FA8F5F47671B}" srcOrd="0" destOrd="0" presId="urn:microsoft.com/office/officeart/2005/8/layout/orgChart1"/>
    <dgm:cxn modelId="{310EF38A-2837-4A25-978D-92BF2717A33F}" type="presOf" srcId="{01FB72A4-40AB-4B22-9981-AA2E5FFE3EE1}" destId="{F57D8F9C-FF37-4F48-BA08-C6A6A06A2684}" srcOrd="1" destOrd="0" presId="urn:microsoft.com/office/officeart/2005/8/layout/orgChart1"/>
    <dgm:cxn modelId="{260DD78B-9CB4-423A-BF60-0927975F1247}" type="presOf" srcId="{FDFDD9E0-D4AC-4F48-9490-5D166E18CCCF}" destId="{51FD6EFE-4614-41CA-AD0F-EB549A386CE8}" srcOrd="1" destOrd="0" presId="urn:microsoft.com/office/officeart/2005/8/layout/orgChart1"/>
    <dgm:cxn modelId="{A438268C-4BF1-4B29-87FF-3976333CD459}" type="presOf" srcId="{F0C19A95-7C3D-4DCE-8C5C-D0B4DD537DE2}" destId="{3A8F126F-AFB3-4BC6-AD99-3EC5AAF6A2FE}" srcOrd="0" destOrd="0" presId="urn:microsoft.com/office/officeart/2005/8/layout/orgChart1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86BBC992-0CDA-40A2-A1EF-13635AE0B89A}" type="presOf" srcId="{0D924222-92DC-401D-B128-E49772CD5C01}" destId="{1FF84DE4-059D-4AE4-9BC2-91E4FE77B111}" srcOrd="1" destOrd="0" presId="urn:microsoft.com/office/officeart/2005/8/layout/orgChart1"/>
    <dgm:cxn modelId="{A9C20093-7CAF-44F8-8E1C-1693A11DEBDC}" type="presOf" srcId="{9B6A02D0-C180-4DFD-BC06-4BE4C3F070FC}" destId="{34999F59-46E4-4D02-93A7-653263849643}" srcOrd="0" destOrd="0" presId="urn:microsoft.com/office/officeart/2005/8/layout/orgChart1"/>
    <dgm:cxn modelId="{F5E2C793-BC9B-49DC-92B7-EBA51D30D0F7}" srcId="{914D0B9F-FA52-4B72-868A-FBC103526FEB}" destId="{417D94CA-B04E-432E-B38C-E0A32E9E64A1}" srcOrd="3" destOrd="0" parTransId="{CAD74303-8AEC-45C0-BB62-CD4517E0301F}" sibTransId="{4237C462-D0FD-4EFD-B5B2-71EB95A4D23D}"/>
    <dgm:cxn modelId="{82FBEE96-2787-4E5B-B7E0-E87AF3F3C9B8}" type="presOf" srcId="{D1681485-138D-4A1A-91F4-89D93B692C56}" destId="{4081578D-CC1B-48BB-86C2-09054EFF5F1F}" srcOrd="0" destOrd="0" presId="urn:microsoft.com/office/officeart/2005/8/layout/orgChart1"/>
    <dgm:cxn modelId="{9E81F999-86BC-451E-BDE1-87314C6108F3}" srcId="{914D0B9F-FA52-4B72-868A-FBC103526FEB}" destId="{48B1C5AA-BD91-4571-AFE2-46CF182D6CA4}" srcOrd="2" destOrd="0" parTransId="{4FE86B17-27DE-4974-B8F6-10F805FF0C17}" sibTransId="{E511E230-2819-44C8-8F5B-5192CDC3D81F}"/>
    <dgm:cxn modelId="{6422C69C-BCC8-4301-9AC2-7E3BAB9C95C5}" type="presOf" srcId="{84ACE45B-A362-4BA2-887C-1C6CD77B48D5}" destId="{8763CDF6-B1BA-4488-8D8C-7AE60F35BBB3}" srcOrd="0" destOrd="0" presId="urn:microsoft.com/office/officeart/2005/8/layout/orgChart1"/>
    <dgm:cxn modelId="{4E33E09F-67F9-4830-AFBB-1A6B5F2B4E0E}" type="presOf" srcId="{7CEFC9F4-838D-402D-A71A-6C150990412A}" destId="{9E332825-7D83-4C4E-8B24-571DF92170D4}" srcOrd="0" destOrd="0" presId="urn:microsoft.com/office/officeart/2005/8/layout/orgChart1"/>
    <dgm:cxn modelId="{CB24F99F-E4BF-4292-929A-A8205503C20F}" type="presOf" srcId="{1DFDCCDB-9530-422E-8ABF-7F8CFC56DB2F}" destId="{82B5ED79-EBBF-41CE-BD8B-18EA66EB2F0D}" srcOrd="0" destOrd="0" presId="urn:microsoft.com/office/officeart/2005/8/layout/orgChart1"/>
    <dgm:cxn modelId="{7FFD68A1-EC96-4F50-9CEA-E73F414A6DA1}" type="presOf" srcId="{B3FF49D3-0EEE-4E56-8A3F-D7AFBC884036}" destId="{3489655C-EB9C-45E0-8379-716FE184CBB2}" srcOrd="0" destOrd="0" presId="urn:microsoft.com/office/officeart/2005/8/layout/orgChart1"/>
    <dgm:cxn modelId="{1632A1A1-0D27-4926-A55A-834D4EF56D62}" type="presOf" srcId="{4BE77738-F0C4-4728-BC02-C374BF908180}" destId="{418B93E7-947A-4B66-848B-B2855C78A5DD}" srcOrd="0" destOrd="0" presId="urn:microsoft.com/office/officeart/2005/8/layout/orgChart1"/>
    <dgm:cxn modelId="{3FB394A5-F5E8-4A5A-862E-5B56ECC11A48}" type="presOf" srcId="{86BABBB7-BCA6-4BEA-B7BF-4338CC073E3C}" destId="{36C8F1C8-D4A4-4BD4-84E1-42A968FCF766}" srcOrd="0" destOrd="0" presId="urn:microsoft.com/office/officeart/2005/8/layout/orgChart1"/>
    <dgm:cxn modelId="{02C357A9-C070-4416-AE59-A0AF1CD03C75}" type="presOf" srcId="{01FB72A4-40AB-4B22-9981-AA2E5FFE3EE1}" destId="{034D7301-E927-4B66-8FEA-8876800E8147}" srcOrd="0" destOrd="0" presId="urn:microsoft.com/office/officeart/2005/8/layout/orgChart1"/>
    <dgm:cxn modelId="{983CBCAB-837B-4890-91BB-2C1F3CED1AD6}" srcId="{B3FF49D3-0EEE-4E56-8A3F-D7AFBC884036}" destId="{C580F095-17DB-4B11-B5AA-80B3B00ABFDB}" srcOrd="0" destOrd="0" parTransId="{14EB7E1B-20B7-4B12-B9D9-6BB3C5390AD5}" sibTransId="{A111C4AC-8A69-46E5-B91B-9DEFD15DDE8B}"/>
    <dgm:cxn modelId="{E9B021AE-1BF5-401A-A33E-CCD80F80745E}" type="presOf" srcId="{8A5C6F71-5C56-4C19-A67C-99F008C50FFE}" destId="{2B6874A4-56AC-4783-9167-F2A0A51357F4}" srcOrd="0" destOrd="0" presId="urn:microsoft.com/office/officeart/2005/8/layout/orgChart1"/>
    <dgm:cxn modelId="{D9F21EB0-0A0A-4CF2-B232-22432F87BF32}" type="presOf" srcId="{424636BE-717F-4086-A902-3580548C41A6}" destId="{94C0BC46-AE27-4997-9552-1AC52C1D3176}" srcOrd="0" destOrd="0" presId="urn:microsoft.com/office/officeart/2005/8/layout/orgChart1"/>
    <dgm:cxn modelId="{3FA7DBB0-7569-4A11-9DBE-DDD0EB526498}" type="presOf" srcId="{88048144-5A07-42BB-9717-FB64E1D659C0}" destId="{51149E5F-8EC0-44B5-BDE8-A004FF09BE5C}" srcOrd="0" destOrd="0" presId="urn:microsoft.com/office/officeart/2005/8/layout/orgChart1"/>
    <dgm:cxn modelId="{BA3E2BB1-4DCF-4427-B21B-6A75BA3A8415}" type="presOf" srcId="{9E54D3AA-6B5D-4501-AA4D-A9AC3EAF0935}" destId="{ECEF5FAF-B97D-4251-8D22-642EAAFAE58F}" srcOrd="0" destOrd="0" presId="urn:microsoft.com/office/officeart/2005/8/layout/orgChart1"/>
    <dgm:cxn modelId="{B45705B5-B16E-4A38-8E4B-9C3563F775EA}" srcId="{4001DED7-CAA9-4514-BA03-748C39458DE5}" destId="{F0C19A95-7C3D-4DCE-8C5C-D0B4DD537DE2}" srcOrd="1" destOrd="0" parTransId="{7929AEBB-7E0F-4DFF-A04D-C6FF82B722CC}" sibTransId="{DBD8BC59-6CD9-4910-B69C-D68D6FF9F552}"/>
    <dgm:cxn modelId="{EB68B4BB-D4C4-4F57-869F-A3AB94D532B1}" srcId="{7CEFC9F4-838D-402D-A71A-6C150990412A}" destId="{8A5C6F71-5C56-4C19-A67C-99F008C50FFE}" srcOrd="0" destOrd="0" parTransId="{91808134-BB0C-42F4-8799-344C197B5DC6}" sibTransId="{5814D44B-26E6-42CF-AAD5-EA69156C2FC6}"/>
    <dgm:cxn modelId="{2544D2BE-4C1F-4EDD-A66F-E8AF4274E310}" srcId="{B69A64DB-1714-436F-90C8-41D514202708}" destId="{7CEFC9F4-838D-402D-A71A-6C150990412A}" srcOrd="3" destOrd="0" parTransId="{C1FEF788-9761-42E1-8B10-3466BDEFD1F4}" sibTransId="{EA660A81-F01E-4B58-8495-FF379EA2E13B}"/>
    <dgm:cxn modelId="{02B0E6BE-2CCC-4F57-989F-CB43D776747E}" type="presOf" srcId="{7AB20C17-7B10-41C3-9F9D-173470D4EEE2}" destId="{3EA47A45-2456-425B-989C-BB39A48B6D28}" srcOrd="0" destOrd="0" presId="urn:microsoft.com/office/officeart/2005/8/layout/orgChart1"/>
    <dgm:cxn modelId="{63E209BF-5D06-4D75-8040-D2236812F84D}" type="presOf" srcId="{C580F095-17DB-4B11-B5AA-80B3B00ABFDB}" destId="{7936083D-0F14-4AC3-86A7-BEB2ACB2A737}" srcOrd="0" destOrd="0" presId="urn:microsoft.com/office/officeart/2005/8/layout/orgChart1"/>
    <dgm:cxn modelId="{204C3BC1-DDB0-4DCA-875D-51A4CD1D151C}" type="presOf" srcId="{8A5C6F71-5C56-4C19-A67C-99F008C50FFE}" destId="{AC53F8D8-10D8-4D3F-B58B-B731B1376889}" srcOrd="1" destOrd="0" presId="urn:microsoft.com/office/officeart/2005/8/layout/orgChart1"/>
    <dgm:cxn modelId="{F7B684C2-B3F1-49CD-9F5B-D5C4E8E19E5B}" type="presOf" srcId="{4FE86B17-27DE-4974-B8F6-10F805FF0C17}" destId="{8F11D1D6-5123-4626-B062-98AD66B96180}" srcOrd="0" destOrd="0" presId="urn:microsoft.com/office/officeart/2005/8/layout/orgChart1"/>
    <dgm:cxn modelId="{571696C2-1810-44AC-8223-710C3EDDFB28}" srcId="{B69A64DB-1714-436F-90C8-41D514202708}" destId="{C08AAFD1-FC80-41F1-BB4A-235BEB091BA7}" srcOrd="1" destOrd="0" parTransId="{1F5B6329-7279-4FF1-A5FF-6B71D9DCB82D}" sibTransId="{E8EA9C67-7DDB-4DE5-A262-81D63473F09F}"/>
    <dgm:cxn modelId="{1930C9C3-C4A3-4821-9A5F-B2D438A0C497}" type="presOf" srcId="{5BDA5A21-9FC9-458C-A9E5-0A7956FAF4C1}" destId="{E0B95FB0-3A91-4BE9-8253-F091A126564E}" srcOrd="1" destOrd="0" presId="urn:microsoft.com/office/officeart/2005/8/layout/orgChart1"/>
    <dgm:cxn modelId="{5E4651C5-8B76-433A-BEF2-0D09D61AC1EB}" type="presOf" srcId="{4001DED7-CAA9-4514-BA03-748C39458DE5}" destId="{D6A2F584-7D88-48A7-B7CE-9F7EF17A92D9}" srcOrd="1" destOrd="0" presId="urn:microsoft.com/office/officeart/2005/8/layout/orgChart1"/>
    <dgm:cxn modelId="{32AD54CB-4E05-4997-892F-229BDC348A46}" type="presOf" srcId="{6B2D5E1F-4145-4413-804E-6150500028A0}" destId="{F8963CA7-7507-480A-865F-A339C32A3653}" srcOrd="0" destOrd="0" presId="urn:microsoft.com/office/officeart/2005/8/layout/orgChart1"/>
    <dgm:cxn modelId="{0584A4CB-42D3-40C5-B7CA-39E9E555DB7C}" type="presOf" srcId="{CB753B25-A34C-48A5-8228-8D176ADB5BDB}" destId="{AC94B5E4-6891-428F-ACE2-49AA4233F8C6}" srcOrd="0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7E0FC6D1-6787-4344-B5E7-72ABF3FD82E8}" type="presOf" srcId="{6A2192ED-8BA8-4F16-B88B-D8487EBBD22B}" destId="{5CD5D7FB-F94B-4DFE-875D-A80F3386471D}" srcOrd="0" destOrd="0" presId="urn:microsoft.com/office/officeart/2005/8/layout/orgChart1"/>
    <dgm:cxn modelId="{0B4C40D6-1968-4A7D-B1C8-E31139634EB5}" srcId="{914D0B9F-FA52-4B72-868A-FBC103526FEB}" destId="{42DF5BA3-74DC-400F-A257-EEF5AA14B5C1}" srcOrd="1" destOrd="0" parTransId="{DBAD3483-B7B6-40F3-89E1-ED561053054E}" sibTransId="{E75188C5-68B9-4BA1-9B77-BCA8D7B43A10}"/>
    <dgm:cxn modelId="{523264D6-4B47-4F58-B654-811F76DF4EBA}" type="presOf" srcId="{F0C19A95-7C3D-4DCE-8C5C-D0B4DD537DE2}" destId="{FA84BAA5-DD9E-4CA7-B73D-BAE87BFBEC51}" srcOrd="1" destOrd="0" presId="urn:microsoft.com/office/officeart/2005/8/layout/orgChart1"/>
    <dgm:cxn modelId="{640F74D9-8C40-4A28-AD07-C9E774FCE8D1}" srcId="{69ACC0EF-7A00-4141-9919-3D6766D263B4}" destId="{9E54D3AA-6B5D-4501-AA4D-A9AC3EAF0935}" srcOrd="3" destOrd="0" parTransId="{541ADC07-D4B0-41E9-9165-D93AFFAAA8DC}" sibTransId="{F75F6498-6611-4925-B3A9-E9695CFBB342}"/>
    <dgm:cxn modelId="{D3BC46DA-48E9-45D3-9354-658B7BDC3D8C}" type="presOf" srcId="{4986BB40-AE8C-46AD-96F1-7E2D1AD3C46E}" destId="{A3FAA501-9375-4C51-B07F-B5238D595C4D}" srcOrd="1" destOrd="0" presId="urn:microsoft.com/office/officeart/2005/8/layout/orgChart1"/>
    <dgm:cxn modelId="{C89E60DB-3975-461E-A476-E1DE3CFD403B}" type="presOf" srcId="{1A08CF98-1340-4FDC-A9B6-1C9564E5BFEC}" destId="{695DDE2F-C279-448E-AA22-E0069ED2316C}" srcOrd="1" destOrd="0" presId="urn:microsoft.com/office/officeart/2005/8/layout/orgChart1"/>
    <dgm:cxn modelId="{B2C77FDE-205E-48AD-931B-2A97FBDC841B}" type="presOf" srcId="{7929AEBB-7E0F-4DFF-A04D-C6FF82B722CC}" destId="{A1C00281-FA1A-4A50-8F6B-D91527420C00}" srcOrd="0" destOrd="0" presId="urn:microsoft.com/office/officeart/2005/8/layout/orgChart1"/>
    <dgm:cxn modelId="{65E280E0-CC65-4F68-AE44-0152EDC0F6FF}" srcId="{C08AAFD1-FC80-41F1-BB4A-235BEB091BA7}" destId="{EF926AB4-4675-46B2-AE09-CD8B9CBB4E5C}" srcOrd="2" destOrd="0" parTransId="{88048144-5A07-42BB-9717-FB64E1D659C0}" sibTransId="{0411A4A0-C7B6-4C7D-88E8-8309FC3DB742}"/>
    <dgm:cxn modelId="{67E6AEE2-3C49-4A7D-A85B-01B0FAC8D244}" type="presOf" srcId="{14EB7E1B-20B7-4B12-B9D9-6BB3C5390AD5}" destId="{D2B2D8AC-B5A0-4657-8302-CF2F6606BC85}" srcOrd="0" destOrd="0" presId="urn:microsoft.com/office/officeart/2005/8/layout/orgChart1"/>
    <dgm:cxn modelId="{65D603E3-E122-4829-9AF5-61FE24A92C2C}" type="presOf" srcId="{CF12D951-5004-4BD2-8FDF-A88F922F0F9A}" destId="{337053C6-D7B2-45F9-B451-538BEDF3D36B}" srcOrd="0" destOrd="0" presId="urn:microsoft.com/office/officeart/2005/8/layout/orgChart1"/>
    <dgm:cxn modelId="{E68657E3-03CE-4DB3-B7C7-1158717A91AE}" type="presOf" srcId="{C08AAFD1-FC80-41F1-BB4A-235BEB091BA7}" destId="{DB0AD1C6-6252-4DAC-A874-76C369456296}" srcOrd="1" destOrd="0" presId="urn:microsoft.com/office/officeart/2005/8/layout/orgChart1"/>
    <dgm:cxn modelId="{D0E521E4-3808-4783-9BC2-9A26A35476D5}" type="presOf" srcId="{1FC5756B-0277-4552-828E-5FCEB911FBF3}" destId="{46F04DD7-B512-43EB-A0DF-3DD5F59ADF17}" srcOrd="1" destOrd="0" presId="urn:microsoft.com/office/officeart/2005/8/layout/orgChart1"/>
    <dgm:cxn modelId="{C2505CEC-0FFF-4438-92F8-51DFC3F8D820}" type="presOf" srcId="{C1FEF788-9761-42E1-8B10-3466BDEFD1F4}" destId="{1EB493B3-EA45-44C6-A4B8-80EA8FB1E5B0}" srcOrd="0" destOrd="0" presId="urn:microsoft.com/office/officeart/2005/8/layout/orgChart1"/>
    <dgm:cxn modelId="{C33277EC-049F-40E2-BF92-F44BF7B6E8EA}" type="presOf" srcId="{417D94CA-B04E-432E-B38C-E0A32E9E64A1}" destId="{6AF08775-9E26-4EA5-A1C6-84EE69551B42}" srcOrd="0" destOrd="0" presId="urn:microsoft.com/office/officeart/2005/8/layout/orgChart1"/>
    <dgm:cxn modelId="{9C421AED-E0E3-4488-BC88-EDF214C1F53F}" type="presOf" srcId="{69ACC0EF-7A00-4141-9919-3D6766D263B4}" destId="{6E139F3D-4B54-442C-8667-00B6F2CCB724}" srcOrd="0" destOrd="0" presId="urn:microsoft.com/office/officeart/2005/8/layout/orgChart1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10B858F1-D66E-4AF8-B327-7BFAF5D805A7}" type="presOf" srcId="{FDFDD9E0-D4AC-4F48-9490-5D166E18CCCF}" destId="{4402FE58-67ED-4E57-A5B2-36E97EE1043F}" srcOrd="0" destOrd="0" presId="urn:microsoft.com/office/officeart/2005/8/layout/orgChart1"/>
    <dgm:cxn modelId="{4E1B6FF3-8092-4414-AB6C-B00C06AACD5C}" type="presOf" srcId="{48B1C5AA-BD91-4571-AFE2-46CF182D6CA4}" destId="{3AF30E57-5B4B-49BF-97D5-2BA00ED73B05}" srcOrd="0" destOrd="0" presId="urn:microsoft.com/office/officeart/2005/8/layout/orgChart1"/>
    <dgm:cxn modelId="{C734D9F3-5DCB-432F-9E01-F746AC8C2B7D}" srcId="{B3FF49D3-0EEE-4E56-8A3F-D7AFBC884036}" destId="{4986BB40-AE8C-46AD-96F1-7E2D1AD3C46E}" srcOrd="1" destOrd="0" parTransId="{103E47EF-B8A0-4C95-92E1-DE27F8AA9D03}" sibTransId="{D826667D-C70B-44DB-8070-EFA681FCDEB8}"/>
    <dgm:cxn modelId="{5029C2F4-A3B9-4831-AC22-FBAF330C6372}" srcId="{C08AAFD1-FC80-41F1-BB4A-235BEB091BA7}" destId="{CB753B25-A34C-48A5-8228-8D176ADB5BDB}" srcOrd="3" destOrd="0" parTransId="{6B2D5E1F-4145-4413-804E-6150500028A0}" sibTransId="{C30BB659-C487-4299-98C6-C49FC64965C0}"/>
    <dgm:cxn modelId="{C528DAF4-E4BC-4176-9AFD-C08F57162C17}" type="presOf" srcId="{FABA4A36-4677-4E48-AFEE-9C5BA105FA23}" destId="{03F23493-885A-4227-8053-3F9491645E6B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41053FF5-9222-4B58-83EC-D295A6495EEA}" type="presOf" srcId="{6A2192ED-8BA8-4F16-B88B-D8487EBBD22B}" destId="{E883D96A-2877-4C49-B88E-FCAFB4E3360A}" srcOrd="1" destOrd="0" presId="urn:microsoft.com/office/officeart/2005/8/layout/orgChart1"/>
    <dgm:cxn modelId="{128FC6F5-FC07-48E3-8BCB-D2AA0EA40355}" type="presOf" srcId="{7CEFC9F4-838D-402D-A71A-6C150990412A}" destId="{E0FF1D74-8E34-4893-875D-D67B23E712DF}" srcOrd="1" destOrd="0" presId="urn:microsoft.com/office/officeart/2005/8/layout/orgChart1"/>
    <dgm:cxn modelId="{4AC578FA-608D-4167-ADF0-3F208DF4A306}" srcId="{B3FF49D3-0EEE-4E56-8A3F-D7AFBC884036}" destId="{9EE92D46-AB20-4FF1-9D8A-1D753636A061}" srcOrd="3" destOrd="0" parTransId="{8982F9CA-0F80-4309-A242-FEC3004784FC}" sibTransId="{F8030D31-E35D-49CA-9014-44979AD10350}"/>
    <dgm:cxn modelId="{800E59FA-5E0F-4E08-9776-45D835FCCE41}" type="presOf" srcId="{914D0B9F-FA52-4B72-868A-FBC103526FEB}" destId="{6CA530BF-8391-46E5-8CAC-230C7C30EB5A}" srcOrd="0" destOrd="0" presId="urn:microsoft.com/office/officeart/2005/8/layout/orgChart1"/>
    <dgm:cxn modelId="{B2429FFA-AE5A-4B02-AC96-C5F9562150E3}" type="presOf" srcId="{4BE77738-F0C4-4728-BC02-C374BF908180}" destId="{1C0338F6-C870-4061-A70F-1DC7C0A52FF1}" srcOrd="1" destOrd="0" presId="urn:microsoft.com/office/officeart/2005/8/layout/orgChart1"/>
    <dgm:cxn modelId="{1136E4FA-220B-4C65-B050-59E2126835FD}" type="presOf" srcId="{1FC5756B-0277-4552-828E-5FCEB911FBF3}" destId="{62F0EF26-02E3-4012-8D57-202854504858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23D2B17D-BE72-4331-986C-F3945BE255AB}" type="presParOf" srcId="{FC9DDD01-970F-4DF8-B156-C120E3BB3467}" destId="{805C57D9-B884-4D4A-AE0A-016D79134A24}" srcOrd="0" destOrd="0" presId="urn:microsoft.com/office/officeart/2005/8/layout/orgChart1"/>
    <dgm:cxn modelId="{629EC036-AA16-4DCA-9DAA-970802CA16FD}" type="presParOf" srcId="{FC9DDD01-970F-4DF8-B156-C120E3BB3467}" destId="{7128EB3F-2D07-4009-952E-08036019E449}" srcOrd="1" destOrd="0" presId="urn:microsoft.com/office/officeart/2005/8/layout/orgChart1"/>
    <dgm:cxn modelId="{672EEF1E-96E3-4EBF-8F4C-15908747B54C}" type="presParOf" srcId="{7128EB3F-2D07-4009-952E-08036019E449}" destId="{949E5A47-6DE5-419F-8141-3284A6CAD48B}" srcOrd="0" destOrd="0" presId="urn:microsoft.com/office/officeart/2005/8/layout/orgChart1"/>
    <dgm:cxn modelId="{0EE62F1B-A34C-4933-9253-A689BACA2EB3}" type="presParOf" srcId="{949E5A47-6DE5-419F-8141-3284A6CAD48B}" destId="{EF541A25-E74E-49AA-9DD8-76F45257AC74}" srcOrd="0" destOrd="0" presId="urn:microsoft.com/office/officeart/2005/8/layout/orgChart1"/>
    <dgm:cxn modelId="{4533744B-8E4F-45B7-8E51-60BA593BCB47}" type="presParOf" srcId="{949E5A47-6DE5-419F-8141-3284A6CAD48B}" destId="{D6A2F584-7D88-48A7-B7CE-9F7EF17A92D9}" srcOrd="1" destOrd="0" presId="urn:microsoft.com/office/officeart/2005/8/layout/orgChart1"/>
    <dgm:cxn modelId="{65613012-6C81-4205-A9D4-3D788D4B6552}" type="presParOf" srcId="{7128EB3F-2D07-4009-952E-08036019E449}" destId="{0D04F51B-04DA-49CD-B3FD-0750A3070D25}" srcOrd="1" destOrd="0" presId="urn:microsoft.com/office/officeart/2005/8/layout/orgChart1"/>
    <dgm:cxn modelId="{D790CB57-7260-4DEA-8937-F588ADFE1F0C}" type="presParOf" srcId="{0D04F51B-04DA-49CD-B3FD-0750A3070D25}" destId="{34999F59-46E4-4D02-93A7-653263849643}" srcOrd="0" destOrd="0" presId="urn:microsoft.com/office/officeart/2005/8/layout/orgChart1"/>
    <dgm:cxn modelId="{1C45B9A6-A26E-4C68-9120-B465CA298142}" type="presParOf" srcId="{0D04F51B-04DA-49CD-B3FD-0750A3070D25}" destId="{1EC81C2F-2F0A-43C0-B558-E57882F0F374}" srcOrd="1" destOrd="0" presId="urn:microsoft.com/office/officeart/2005/8/layout/orgChart1"/>
    <dgm:cxn modelId="{6940330B-047D-4ABB-BC5C-ECA722705FDD}" type="presParOf" srcId="{1EC81C2F-2F0A-43C0-B558-E57882F0F374}" destId="{10069F9A-3044-4557-BCA5-C03196CBB4DD}" srcOrd="0" destOrd="0" presId="urn:microsoft.com/office/officeart/2005/8/layout/orgChart1"/>
    <dgm:cxn modelId="{665C48D8-4872-4182-88F7-936B2C491D16}" type="presParOf" srcId="{10069F9A-3044-4557-BCA5-C03196CBB4DD}" destId="{D8CF3383-0945-4C8D-8A53-372F0B50E698}" srcOrd="0" destOrd="0" presId="urn:microsoft.com/office/officeart/2005/8/layout/orgChart1"/>
    <dgm:cxn modelId="{15412D59-CCAB-403D-9DC2-C1871BBB727B}" type="presParOf" srcId="{10069F9A-3044-4557-BCA5-C03196CBB4DD}" destId="{808637AA-354C-4B43-A849-749AB348FB04}" srcOrd="1" destOrd="0" presId="urn:microsoft.com/office/officeart/2005/8/layout/orgChart1"/>
    <dgm:cxn modelId="{79067013-A79E-4E41-94B0-18FA47FB474D}" type="presParOf" srcId="{1EC81C2F-2F0A-43C0-B558-E57882F0F374}" destId="{0FF12D72-BA90-4FFD-B73E-175D7EF15DE6}" srcOrd="1" destOrd="0" presId="urn:microsoft.com/office/officeart/2005/8/layout/orgChart1"/>
    <dgm:cxn modelId="{0FCC7869-4E1E-4AAF-9AF6-9FF86D141230}" type="presParOf" srcId="{1EC81C2F-2F0A-43C0-B558-E57882F0F374}" destId="{271014B1-5FD8-4B57-A937-EA6AC2F4BC06}" srcOrd="2" destOrd="0" presId="urn:microsoft.com/office/officeart/2005/8/layout/orgChart1"/>
    <dgm:cxn modelId="{580042AE-AD75-4192-AEE7-C12FDC2C54C6}" type="presParOf" srcId="{0D04F51B-04DA-49CD-B3FD-0750A3070D25}" destId="{A1C00281-FA1A-4A50-8F6B-D91527420C00}" srcOrd="2" destOrd="0" presId="urn:microsoft.com/office/officeart/2005/8/layout/orgChart1"/>
    <dgm:cxn modelId="{B11D0101-ECC7-422A-A2A8-D8F89321A36D}" type="presParOf" srcId="{0D04F51B-04DA-49CD-B3FD-0750A3070D25}" destId="{7A487FAE-B7BE-4BB7-B20F-3458933006C2}" srcOrd="3" destOrd="0" presId="urn:microsoft.com/office/officeart/2005/8/layout/orgChart1"/>
    <dgm:cxn modelId="{561FE798-8709-43D5-962A-D97FCCEC9829}" type="presParOf" srcId="{7A487FAE-B7BE-4BB7-B20F-3458933006C2}" destId="{2190303E-95B3-45EC-8F92-2916CFC8FE1D}" srcOrd="0" destOrd="0" presId="urn:microsoft.com/office/officeart/2005/8/layout/orgChart1"/>
    <dgm:cxn modelId="{072C1F45-B572-4910-8CA4-EF62FAA33205}" type="presParOf" srcId="{2190303E-95B3-45EC-8F92-2916CFC8FE1D}" destId="{3A8F126F-AFB3-4BC6-AD99-3EC5AAF6A2FE}" srcOrd="0" destOrd="0" presId="urn:microsoft.com/office/officeart/2005/8/layout/orgChart1"/>
    <dgm:cxn modelId="{2EA802D5-DB2D-4D38-BCBA-C654EBB82444}" type="presParOf" srcId="{2190303E-95B3-45EC-8F92-2916CFC8FE1D}" destId="{FA84BAA5-DD9E-4CA7-B73D-BAE87BFBEC51}" srcOrd="1" destOrd="0" presId="urn:microsoft.com/office/officeart/2005/8/layout/orgChart1"/>
    <dgm:cxn modelId="{18DE6327-5336-4210-99A7-F772297CFFA0}" type="presParOf" srcId="{7A487FAE-B7BE-4BB7-B20F-3458933006C2}" destId="{51F93410-930A-40B8-9E2B-AAC3680D3691}" srcOrd="1" destOrd="0" presId="urn:microsoft.com/office/officeart/2005/8/layout/orgChart1"/>
    <dgm:cxn modelId="{984D8433-8095-40B6-8FBE-249FFFFF9FFC}" type="presParOf" srcId="{7A487FAE-B7BE-4BB7-B20F-3458933006C2}" destId="{187104A3-654B-4458-AA63-C795E7308D2C}" srcOrd="2" destOrd="0" presId="urn:microsoft.com/office/officeart/2005/8/layout/orgChart1"/>
    <dgm:cxn modelId="{4F2341A3-463D-4466-9DAF-24A3C5B92E75}" type="presParOf" srcId="{0D04F51B-04DA-49CD-B3FD-0750A3070D25}" destId="{A71D40DB-5B54-4F62-8ADD-EAB66632ADEE}" srcOrd="4" destOrd="0" presId="urn:microsoft.com/office/officeart/2005/8/layout/orgChart1"/>
    <dgm:cxn modelId="{DEB6E49B-66BF-4CD3-881E-D46B44FB4D4A}" type="presParOf" srcId="{0D04F51B-04DA-49CD-B3FD-0750A3070D25}" destId="{A044EB56-EC84-4E07-8657-9C2697EBFB0B}" srcOrd="5" destOrd="0" presId="urn:microsoft.com/office/officeart/2005/8/layout/orgChart1"/>
    <dgm:cxn modelId="{5D9DB9B6-5062-4A0F-AC91-32C3C1FF1085}" type="presParOf" srcId="{A044EB56-EC84-4E07-8657-9C2697EBFB0B}" destId="{A3A15930-56D2-42C2-9116-9F7268FAFA27}" srcOrd="0" destOrd="0" presId="urn:microsoft.com/office/officeart/2005/8/layout/orgChart1"/>
    <dgm:cxn modelId="{2114CA79-AC84-4893-A212-A444DC96F4C1}" type="presParOf" srcId="{A3A15930-56D2-42C2-9116-9F7268FAFA27}" destId="{337053C6-D7B2-45F9-B451-538BEDF3D36B}" srcOrd="0" destOrd="0" presId="urn:microsoft.com/office/officeart/2005/8/layout/orgChart1"/>
    <dgm:cxn modelId="{7AACE7BD-F8D6-4C61-9A95-CF090DD61F1E}" type="presParOf" srcId="{A3A15930-56D2-42C2-9116-9F7268FAFA27}" destId="{F73B5359-3C6A-4427-A9D8-2F56BD63D69A}" srcOrd="1" destOrd="0" presId="urn:microsoft.com/office/officeart/2005/8/layout/orgChart1"/>
    <dgm:cxn modelId="{2548B628-B6D6-49D5-AAE9-07189F308FC9}" type="presParOf" srcId="{A044EB56-EC84-4E07-8657-9C2697EBFB0B}" destId="{C25EEF71-8E52-4760-99FB-98D2E765D94D}" srcOrd="1" destOrd="0" presId="urn:microsoft.com/office/officeart/2005/8/layout/orgChart1"/>
    <dgm:cxn modelId="{A97EFCFC-19D4-463E-9644-C7A2710ED135}" type="presParOf" srcId="{A044EB56-EC84-4E07-8657-9C2697EBFB0B}" destId="{AFE4B9B4-BBEC-430E-9210-1649E0D0D3CB}" srcOrd="2" destOrd="0" presId="urn:microsoft.com/office/officeart/2005/8/layout/orgChart1"/>
    <dgm:cxn modelId="{72495866-4CB3-4581-8155-35664238C292}" type="presParOf" srcId="{7128EB3F-2D07-4009-952E-08036019E449}" destId="{06557C08-FE4F-4250-AFFF-C5537E85874E}" srcOrd="2" destOrd="0" presId="urn:microsoft.com/office/officeart/2005/8/layout/orgChart1"/>
    <dgm:cxn modelId="{174BED91-7AB2-4543-BD61-F5DC48336504}" type="presParOf" srcId="{FC9DDD01-970F-4DF8-B156-C120E3BB3467}" destId="{97D45C42-26E9-4F77-B1AA-FA8F5F47671B}" srcOrd="2" destOrd="0" presId="urn:microsoft.com/office/officeart/2005/8/layout/orgChart1"/>
    <dgm:cxn modelId="{D0988B4F-2715-4F24-8BDD-3D3FBD36D255}" type="presParOf" srcId="{FC9DDD01-970F-4DF8-B156-C120E3BB3467}" destId="{D7B6E786-0E54-4464-AB15-4FE16407898C}" srcOrd="3" destOrd="0" presId="urn:microsoft.com/office/officeart/2005/8/layout/orgChart1"/>
    <dgm:cxn modelId="{D2DE8F4C-B2C8-49F4-B6D8-6989CA08747B}" type="presParOf" srcId="{D7B6E786-0E54-4464-AB15-4FE16407898C}" destId="{8D93B76F-FE03-426E-B900-A94B5B6753E0}" srcOrd="0" destOrd="0" presId="urn:microsoft.com/office/officeart/2005/8/layout/orgChart1"/>
    <dgm:cxn modelId="{764E99A6-CEEC-48BE-9489-E2EE6C4F7CE0}" type="presParOf" srcId="{8D93B76F-FE03-426E-B900-A94B5B6753E0}" destId="{8A2FD6C1-C6DA-42AA-B964-4B3C063F34CA}" srcOrd="0" destOrd="0" presId="urn:microsoft.com/office/officeart/2005/8/layout/orgChart1"/>
    <dgm:cxn modelId="{03441A22-346D-45A2-A5D0-F3EAD16FEB99}" type="presParOf" srcId="{8D93B76F-FE03-426E-B900-A94B5B6753E0}" destId="{DB0AD1C6-6252-4DAC-A874-76C369456296}" srcOrd="1" destOrd="0" presId="urn:microsoft.com/office/officeart/2005/8/layout/orgChart1"/>
    <dgm:cxn modelId="{E065FA26-D224-4FCA-88B0-57A5CBE26C16}" type="presParOf" srcId="{D7B6E786-0E54-4464-AB15-4FE16407898C}" destId="{7A76DB02-E842-4F05-88C7-C0FC09A2D3FB}" srcOrd="1" destOrd="0" presId="urn:microsoft.com/office/officeart/2005/8/layout/orgChart1"/>
    <dgm:cxn modelId="{C2075E9B-C6D5-403C-BCBA-2F996F6BBCE2}" type="presParOf" srcId="{7A76DB02-E842-4F05-88C7-C0FC09A2D3FB}" destId="{10F81677-AD0E-4B81-8CF1-8087CC442EBA}" srcOrd="0" destOrd="0" presId="urn:microsoft.com/office/officeart/2005/8/layout/orgChart1"/>
    <dgm:cxn modelId="{0B75E4D9-94DF-47F0-AC4A-922F736E3ACE}" type="presParOf" srcId="{7A76DB02-E842-4F05-88C7-C0FC09A2D3FB}" destId="{2AEC74C1-5761-43C4-A019-4C1EFE6A4A10}" srcOrd="1" destOrd="0" presId="urn:microsoft.com/office/officeart/2005/8/layout/orgChart1"/>
    <dgm:cxn modelId="{25F881A8-FFB2-45F2-899E-7CED0DE52557}" type="presParOf" srcId="{2AEC74C1-5761-43C4-A019-4C1EFE6A4A10}" destId="{930E2BF9-9A13-494F-8183-CD93F99FC582}" srcOrd="0" destOrd="0" presId="urn:microsoft.com/office/officeart/2005/8/layout/orgChart1"/>
    <dgm:cxn modelId="{251673D6-7B5C-4DE3-B434-CCE1DCC4F073}" type="presParOf" srcId="{930E2BF9-9A13-494F-8183-CD93F99FC582}" destId="{1A1A071B-5958-4C64-925B-BBA0F6D9EC13}" srcOrd="0" destOrd="0" presId="urn:microsoft.com/office/officeart/2005/8/layout/orgChart1"/>
    <dgm:cxn modelId="{F277CC46-3C75-4725-9B7F-411FD522BC88}" type="presParOf" srcId="{930E2BF9-9A13-494F-8183-CD93F99FC582}" destId="{F0D23F8C-3A55-4054-A311-2E07BFE46EE2}" srcOrd="1" destOrd="0" presId="urn:microsoft.com/office/officeart/2005/8/layout/orgChart1"/>
    <dgm:cxn modelId="{E0347DEF-56FA-4122-BFC7-CB461F8867C5}" type="presParOf" srcId="{2AEC74C1-5761-43C4-A019-4C1EFE6A4A10}" destId="{4FE9F437-B322-4351-80BE-BDE43E75204A}" srcOrd="1" destOrd="0" presId="urn:microsoft.com/office/officeart/2005/8/layout/orgChart1"/>
    <dgm:cxn modelId="{63F33FBF-FB29-42DF-AFE1-2A15DC6FC07F}" type="presParOf" srcId="{2AEC74C1-5761-43C4-A019-4C1EFE6A4A10}" destId="{AFCEEC15-5736-47FB-9537-2C0FE6E37362}" srcOrd="2" destOrd="0" presId="urn:microsoft.com/office/officeart/2005/8/layout/orgChart1"/>
    <dgm:cxn modelId="{BF40AF40-A477-44D0-A6E7-15F60E775D73}" type="presParOf" srcId="{7A76DB02-E842-4F05-88C7-C0FC09A2D3FB}" destId="{91152D0A-4163-4A91-BAE0-033117434100}" srcOrd="2" destOrd="0" presId="urn:microsoft.com/office/officeart/2005/8/layout/orgChart1"/>
    <dgm:cxn modelId="{B49A7F72-C349-4461-B6B2-0870F99CD9E5}" type="presParOf" srcId="{7A76DB02-E842-4F05-88C7-C0FC09A2D3FB}" destId="{494AD33E-1837-4962-B37A-4629F151E346}" srcOrd="3" destOrd="0" presId="urn:microsoft.com/office/officeart/2005/8/layout/orgChart1"/>
    <dgm:cxn modelId="{EF51D182-4F11-463E-A677-D63471025056}" type="presParOf" srcId="{494AD33E-1837-4962-B37A-4629F151E346}" destId="{C112D952-C2AD-485B-B08E-9CF6935D55E0}" srcOrd="0" destOrd="0" presId="urn:microsoft.com/office/officeart/2005/8/layout/orgChart1"/>
    <dgm:cxn modelId="{DB88C95C-9FD4-489B-826F-D5A10133278C}" type="presParOf" srcId="{C112D952-C2AD-485B-B08E-9CF6935D55E0}" destId="{034D7301-E927-4B66-8FEA-8876800E8147}" srcOrd="0" destOrd="0" presId="urn:microsoft.com/office/officeart/2005/8/layout/orgChart1"/>
    <dgm:cxn modelId="{58C46A3F-2B2E-4B80-A5B8-3379C92061DD}" type="presParOf" srcId="{C112D952-C2AD-485B-B08E-9CF6935D55E0}" destId="{F57D8F9C-FF37-4F48-BA08-C6A6A06A2684}" srcOrd="1" destOrd="0" presId="urn:microsoft.com/office/officeart/2005/8/layout/orgChart1"/>
    <dgm:cxn modelId="{114FEC87-CCF0-4B3C-AFF6-9CB08D8D4E78}" type="presParOf" srcId="{494AD33E-1837-4962-B37A-4629F151E346}" destId="{F04DD61E-A719-40F1-BC42-B396D53E4B65}" srcOrd="1" destOrd="0" presId="urn:microsoft.com/office/officeart/2005/8/layout/orgChart1"/>
    <dgm:cxn modelId="{BC5737AF-1964-4E2C-A146-8633BC9158D8}" type="presParOf" srcId="{494AD33E-1837-4962-B37A-4629F151E346}" destId="{474E968F-A405-407D-9FE9-A1F7147B5B80}" srcOrd="2" destOrd="0" presId="urn:microsoft.com/office/officeart/2005/8/layout/orgChart1"/>
    <dgm:cxn modelId="{798D5985-E4C9-4388-B194-261BDA645988}" type="presParOf" srcId="{7A76DB02-E842-4F05-88C7-C0FC09A2D3FB}" destId="{51149E5F-8EC0-44B5-BDE8-A004FF09BE5C}" srcOrd="4" destOrd="0" presId="urn:microsoft.com/office/officeart/2005/8/layout/orgChart1"/>
    <dgm:cxn modelId="{727A7062-2D41-4125-9786-E68E8AEBC632}" type="presParOf" srcId="{7A76DB02-E842-4F05-88C7-C0FC09A2D3FB}" destId="{B3087E93-6EAD-493E-83C6-8AC531AE4691}" srcOrd="5" destOrd="0" presId="urn:microsoft.com/office/officeart/2005/8/layout/orgChart1"/>
    <dgm:cxn modelId="{C2B4C6D6-1339-49EA-92C5-554E2D25CF21}" type="presParOf" srcId="{B3087E93-6EAD-493E-83C6-8AC531AE4691}" destId="{F2350B9F-BC8C-4FEC-9CAC-CDE5CFFD176C}" srcOrd="0" destOrd="0" presId="urn:microsoft.com/office/officeart/2005/8/layout/orgChart1"/>
    <dgm:cxn modelId="{742D5732-CF82-4AD1-B214-2141A8AE1DE4}" type="presParOf" srcId="{F2350B9F-BC8C-4FEC-9CAC-CDE5CFFD176C}" destId="{A0FE53F7-9812-44D9-B07B-BFA404250D6D}" srcOrd="0" destOrd="0" presId="urn:microsoft.com/office/officeart/2005/8/layout/orgChart1"/>
    <dgm:cxn modelId="{4ADC614D-F920-4E7B-8A1A-1795378A12A2}" type="presParOf" srcId="{F2350B9F-BC8C-4FEC-9CAC-CDE5CFFD176C}" destId="{4F33B4DA-BE91-477F-8BA6-B7629A519AD2}" srcOrd="1" destOrd="0" presId="urn:microsoft.com/office/officeart/2005/8/layout/orgChart1"/>
    <dgm:cxn modelId="{2AB965B8-3252-4179-BD01-EEF31F35D2DD}" type="presParOf" srcId="{B3087E93-6EAD-493E-83C6-8AC531AE4691}" destId="{7C1E3C0F-859C-4D3A-BDFC-5571134C6217}" srcOrd="1" destOrd="0" presId="urn:microsoft.com/office/officeart/2005/8/layout/orgChart1"/>
    <dgm:cxn modelId="{DCA6BDA5-BF7A-4C7B-9255-3E999A11A63D}" type="presParOf" srcId="{B3087E93-6EAD-493E-83C6-8AC531AE4691}" destId="{A832715A-FAF3-4120-B6E7-FED35B6B5B64}" srcOrd="2" destOrd="0" presId="urn:microsoft.com/office/officeart/2005/8/layout/orgChart1"/>
    <dgm:cxn modelId="{0C6FE3FC-0A76-4C40-BED3-30E18A093A4C}" type="presParOf" srcId="{7A76DB02-E842-4F05-88C7-C0FC09A2D3FB}" destId="{F8963CA7-7507-480A-865F-A339C32A3653}" srcOrd="6" destOrd="0" presId="urn:microsoft.com/office/officeart/2005/8/layout/orgChart1"/>
    <dgm:cxn modelId="{48BD648F-8BED-4D60-8E98-0E678E97DD6F}" type="presParOf" srcId="{7A76DB02-E842-4F05-88C7-C0FC09A2D3FB}" destId="{2BEB1E50-C61D-40F4-89FD-11BC03151068}" srcOrd="7" destOrd="0" presId="urn:microsoft.com/office/officeart/2005/8/layout/orgChart1"/>
    <dgm:cxn modelId="{F3849663-78FA-4473-8EAE-BBEE58CE047E}" type="presParOf" srcId="{2BEB1E50-C61D-40F4-89FD-11BC03151068}" destId="{19CAA695-A6C4-4E9A-B026-4537DC572A92}" srcOrd="0" destOrd="0" presId="urn:microsoft.com/office/officeart/2005/8/layout/orgChart1"/>
    <dgm:cxn modelId="{D3F6FC8D-870E-472C-833C-E26CD8031298}" type="presParOf" srcId="{19CAA695-A6C4-4E9A-B026-4537DC572A92}" destId="{AC94B5E4-6891-428F-ACE2-49AA4233F8C6}" srcOrd="0" destOrd="0" presId="urn:microsoft.com/office/officeart/2005/8/layout/orgChart1"/>
    <dgm:cxn modelId="{86E97102-125C-4C3F-959D-DED03F512E74}" type="presParOf" srcId="{19CAA695-A6C4-4E9A-B026-4537DC572A92}" destId="{8BD6B513-CC1A-4B52-BC58-F2A3E8583ED8}" srcOrd="1" destOrd="0" presId="urn:microsoft.com/office/officeart/2005/8/layout/orgChart1"/>
    <dgm:cxn modelId="{A67BF410-C9FA-4992-9740-90F0969D6217}" type="presParOf" srcId="{2BEB1E50-C61D-40F4-89FD-11BC03151068}" destId="{1E2C50E6-6CB6-47F8-AFD1-1DE2087A77E1}" srcOrd="1" destOrd="0" presId="urn:microsoft.com/office/officeart/2005/8/layout/orgChart1"/>
    <dgm:cxn modelId="{D2562525-87F4-4C64-8F8C-F9E6741E52BE}" type="presParOf" srcId="{2BEB1E50-C61D-40F4-89FD-11BC03151068}" destId="{C8431872-2B00-43A1-8E32-C71DBC91B28B}" srcOrd="2" destOrd="0" presId="urn:microsoft.com/office/officeart/2005/8/layout/orgChart1"/>
    <dgm:cxn modelId="{DD703441-AB77-4D14-B731-3ECF7A20425A}" type="presParOf" srcId="{D7B6E786-0E54-4464-AB15-4FE16407898C}" destId="{4756E5BB-D8BC-4E9D-89F3-A43AFD2ED069}" srcOrd="2" destOrd="0" presId="urn:microsoft.com/office/officeart/2005/8/layout/orgChart1"/>
    <dgm:cxn modelId="{32F58EBE-21C5-4B61-B0DE-747046729E12}" type="presParOf" srcId="{FC9DDD01-970F-4DF8-B156-C120E3BB3467}" destId="{3EA47A45-2456-425B-989C-BB39A48B6D28}" srcOrd="4" destOrd="0" presId="urn:microsoft.com/office/officeart/2005/8/layout/orgChart1"/>
    <dgm:cxn modelId="{A7845FF0-AA9A-4257-BE7B-61716131E7AF}" type="presParOf" srcId="{FC9DDD01-970F-4DF8-B156-C120E3BB3467}" destId="{255FC025-EF85-4811-8348-A95FB44601AE}" srcOrd="5" destOrd="0" presId="urn:microsoft.com/office/officeart/2005/8/layout/orgChart1"/>
    <dgm:cxn modelId="{9E50B720-28BF-4737-B504-1DEB6D9F9719}" type="presParOf" srcId="{255FC025-EF85-4811-8348-A95FB44601AE}" destId="{8844B879-150C-44D4-B031-ACCF403B3B9D}" srcOrd="0" destOrd="0" presId="urn:microsoft.com/office/officeart/2005/8/layout/orgChart1"/>
    <dgm:cxn modelId="{1B143F3F-5D00-4013-8DEB-8669847E2A58}" type="presParOf" srcId="{8844B879-150C-44D4-B031-ACCF403B3B9D}" destId="{6CA530BF-8391-46E5-8CAC-230C7C30EB5A}" srcOrd="0" destOrd="0" presId="urn:microsoft.com/office/officeart/2005/8/layout/orgChart1"/>
    <dgm:cxn modelId="{6DE051CC-68F6-4AA9-9707-269DE8937713}" type="presParOf" srcId="{8844B879-150C-44D4-B031-ACCF403B3B9D}" destId="{A8EA6D1E-391F-4434-9888-5A00B5F81FE6}" srcOrd="1" destOrd="0" presId="urn:microsoft.com/office/officeart/2005/8/layout/orgChart1"/>
    <dgm:cxn modelId="{740CE447-891E-4226-AE8E-DE42B9E7B3C7}" type="presParOf" srcId="{255FC025-EF85-4811-8348-A95FB44601AE}" destId="{63CC0DFB-9B9A-4C8C-8E1D-19FD6B088668}" srcOrd="1" destOrd="0" presId="urn:microsoft.com/office/officeart/2005/8/layout/orgChart1"/>
    <dgm:cxn modelId="{B06A97D5-D3C8-4C5A-90A3-85D97180E707}" type="presParOf" srcId="{63CC0DFB-9B9A-4C8C-8E1D-19FD6B088668}" destId="{FC55AD06-F6F5-4F3B-9A0D-DDB79C9E7045}" srcOrd="0" destOrd="0" presId="urn:microsoft.com/office/officeart/2005/8/layout/orgChart1"/>
    <dgm:cxn modelId="{66C70B35-2701-4873-ABBA-6E8F104DFDED}" type="presParOf" srcId="{63CC0DFB-9B9A-4C8C-8E1D-19FD6B088668}" destId="{18A0D876-F4A2-45E0-A65D-0EC793023B24}" srcOrd="1" destOrd="0" presId="urn:microsoft.com/office/officeart/2005/8/layout/orgChart1"/>
    <dgm:cxn modelId="{15F2CDC1-55CB-436C-9C2D-BF0615EED44C}" type="presParOf" srcId="{18A0D876-F4A2-45E0-A65D-0EC793023B24}" destId="{B7254075-3361-43A1-AC3C-72916AD05A29}" srcOrd="0" destOrd="0" presId="urn:microsoft.com/office/officeart/2005/8/layout/orgChart1"/>
    <dgm:cxn modelId="{0C2DF3CC-D30E-4850-B1A5-81EA1A30364B}" type="presParOf" srcId="{B7254075-3361-43A1-AC3C-72916AD05A29}" destId="{FCA41860-39D9-440A-B13D-DAA2A5CDBF1B}" srcOrd="0" destOrd="0" presId="urn:microsoft.com/office/officeart/2005/8/layout/orgChart1"/>
    <dgm:cxn modelId="{A6299023-4934-4472-9DBB-E9262A788705}" type="presParOf" srcId="{B7254075-3361-43A1-AC3C-72916AD05A29}" destId="{1235D1CD-82D2-475A-BBE6-A321EF21D556}" srcOrd="1" destOrd="0" presId="urn:microsoft.com/office/officeart/2005/8/layout/orgChart1"/>
    <dgm:cxn modelId="{31B0A23F-AC1A-45C7-8444-53FF7487FE85}" type="presParOf" srcId="{18A0D876-F4A2-45E0-A65D-0EC793023B24}" destId="{4CFCCCDA-5355-4F01-B831-5951885F7B4E}" srcOrd="1" destOrd="0" presId="urn:microsoft.com/office/officeart/2005/8/layout/orgChart1"/>
    <dgm:cxn modelId="{1F1392ED-FBC0-465F-ABEB-E2C1BB1E2C2A}" type="presParOf" srcId="{18A0D876-F4A2-45E0-A65D-0EC793023B24}" destId="{E6235E3E-3F4F-46CA-BB2C-29C60438BF87}" srcOrd="2" destOrd="0" presId="urn:microsoft.com/office/officeart/2005/8/layout/orgChart1"/>
    <dgm:cxn modelId="{C500CB08-EC84-46EE-AEF2-89E899D205C0}" type="presParOf" srcId="{63CC0DFB-9B9A-4C8C-8E1D-19FD6B088668}" destId="{38E3C242-A219-49E1-B2CE-3BAC1EAA1F52}" srcOrd="2" destOrd="0" presId="urn:microsoft.com/office/officeart/2005/8/layout/orgChart1"/>
    <dgm:cxn modelId="{41AE46A1-14E9-4D0E-8DDD-CF40E6D2666B}" type="presParOf" srcId="{63CC0DFB-9B9A-4C8C-8E1D-19FD6B088668}" destId="{B0934D0F-D9DC-42AD-9811-5A58D7CE0506}" srcOrd="3" destOrd="0" presId="urn:microsoft.com/office/officeart/2005/8/layout/orgChart1"/>
    <dgm:cxn modelId="{033F4EBF-C6BA-4C3F-8A83-F95A4FBCB173}" type="presParOf" srcId="{B0934D0F-D9DC-42AD-9811-5A58D7CE0506}" destId="{9A8F25DA-AC68-4398-884D-8B284E218BA7}" srcOrd="0" destOrd="0" presId="urn:microsoft.com/office/officeart/2005/8/layout/orgChart1"/>
    <dgm:cxn modelId="{C0F1DD6F-868D-4483-94FA-F1F5EE87CFAF}" type="presParOf" srcId="{9A8F25DA-AC68-4398-884D-8B284E218BA7}" destId="{0F6A93B0-3FAE-412E-847F-B260F9EE7E90}" srcOrd="0" destOrd="0" presId="urn:microsoft.com/office/officeart/2005/8/layout/orgChart1"/>
    <dgm:cxn modelId="{749B584A-EBFA-4AAA-A404-3C052D9A2BFB}" type="presParOf" srcId="{9A8F25DA-AC68-4398-884D-8B284E218BA7}" destId="{3F663174-D65F-4973-A975-837ECC16251D}" srcOrd="1" destOrd="0" presId="urn:microsoft.com/office/officeart/2005/8/layout/orgChart1"/>
    <dgm:cxn modelId="{5AC50DC8-CCA5-48A9-9823-C272D9722512}" type="presParOf" srcId="{B0934D0F-D9DC-42AD-9811-5A58D7CE0506}" destId="{7280DE12-8782-4C63-97EE-128CB65E1F12}" srcOrd="1" destOrd="0" presId="urn:microsoft.com/office/officeart/2005/8/layout/orgChart1"/>
    <dgm:cxn modelId="{C60135E9-2A20-41AB-B4A1-A55F059D87D5}" type="presParOf" srcId="{B0934D0F-D9DC-42AD-9811-5A58D7CE0506}" destId="{E95CCBFA-E816-4779-840A-B7DB8FC1A0B4}" srcOrd="2" destOrd="0" presId="urn:microsoft.com/office/officeart/2005/8/layout/orgChart1"/>
    <dgm:cxn modelId="{6EFD4B29-6B5A-4A1E-82E7-1F0D38EB42CB}" type="presParOf" srcId="{63CC0DFB-9B9A-4C8C-8E1D-19FD6B088668}" destId="{8F11D1D6-5123-4626-B062-98AD66B96180}" srcOrd="4" destOrd="0" presId="urn:microsoft.com/office/officeart/2005/8/layout/orgChart1"/>
    <dgm:cxn modelId="{D5FD6D13-16BF-4DDC-8A07-B6C5AC3AF059}" type="presParOf" srcId="{63CC0DFB-9B9A-4C8C-8E1D-19FD6B088668}" destId="{31882279-8A75-4693-BBD9-285012B2F617}" srcOrd="5" destOrd="0" presId="urn:microsoft.com/office/officeart/2005/8/layout/orgChart1"/>
    <dgm:cxn modelId="{ABA45F42-07B9-486A-BCBA-5BAA2A71B705}" type="presParOf" srcId="{31882279-8A75-4693-BBD9-285012B2F617}" destId="{9FD07FD5-A8BE-4B98-BFA9-3FC0477969CC}" srcOrd="0" destOrd="0" presId="urn:microsoft.com/office/officeart/2005/8/layout/orgChart1"/>
    <dgm:cxn modelId="{704227B5-B491-4896-8ACD-7B0AC454734F}" type="presParOf" srcId="{9FD07FD5-A8BE-4B98-BFA9-3FC0477969CC}" destId="{3AF30E57-5B4B-49BF-97D5-2BA00ED73B05}" srcOrd="0" destOrd="0" presId="urn:microsoft.com/office/officeart/2005/8/layout/orgChart1"/>
    <dgm:cxn modelId="{9522E431-9447-42A2-A98D-F28E70E509FA}" type="presParOf" srcId="{9FD07FD5-A8BE-4B98-BFA9-3FC0477969CC}" destId="{B39BE459-F218-4C3B-8B09-AF1C95944833}" srcOrd="1" destOrd="0" presId="urn:microsoft.com/office/officeart/2005/8/layout/orgChart1"/>
    <dgm:cxn modelId="{3C472D73-69F6-45A6-9749-610FE8FF53C9}" type="presParOf" srcId="{31882279-8A75-4693-BBD9-285012B2F617}" destId="{DBAEC00A-BCCB-42DA-90A7-81BE1350675A}" srcOrd="1" destOrd="0" presId="urn:microsoft.com/office/officeart/2005/8/layout/orgChart1"/>
    <dgm:cxn modelId="{E63395C0-5902-4AC8-8D6D-5F7CC8CA7F61}" type="presParOf" srcId="{31882279-8A75-4693-BBD9-285012B2F617}" destId="{36161857-755E-409B-B7E5-564BBA497894}" srcOrd="2" destOrd="0" presId="urn:microsoft.com/office/officeart/2005/8/layout/orgChart1"/>
    <dgm:cxn modelId="{86D27957-C24A-484D-83DA-BEEE77E21909}" type="presParOf" srcId="{63CC0DFB-9B9A-4C8C-8E1D-19FD6B088668}" destId="{D8DBC02F-093F-4FFB-BFCE-BA8F196E9926}" srcOrd="6" destOrd="0" presId="urn:microsoft.com/office/officeart/2005/8/layout/orgChart1"/>
    <dgm:cxn modelId="{C0E6F750-7D3D-448F-896B-DE62ED7AEA4D}" type="presParOf" srcId="{63CC0DFB-9B9A-4C8C-8E1D-19FD6B088668}" destId="{7C827DD3-5E8E-4E36-9F26-09FCEBDD4802}" srcOrd="7" destOrd="0" presId="urn:microsoft.com/office/officeart/2005/8/layout/orgChart1"/>
    <dgm:cxn modelId="{654C3985-931E-4F6C-80CF-AC15A48687F5}" type="presParOf" srcId="{7C827DD3-5E8E-4E36-9F26-09FCEBDD4802}" destId="{45AF5812-A7BC-4DCA-81FC-271916A90517}" srcOrd="0" destOrd="0" presId="urn:microsoft.com/office/officeart/2005/8/layout/orgChart1"/>
    <dgm:cxn modelId="{DA1151BF-2C5F-4CFA-9FD9-3179E8B308BF}" type="presParOf" srcId="{45AF5812-A7BC-4DCA-81FC-271916A90517}" destId="{6AF08775-9E26-4EA5-A1C6-84EE69551B42}" srcOrd="0" destOrd="0" presId="urn:microsoft.com/office/officeart/2005/8/layout/orgChart1"/>
    <dgm:cxn modelId="{EED3D5EF-F650-4D50-B791-34F009BDD45A}" type="presParOf" srcId="{45AF5812-A7BC-4DCA-81FC-271916A90517}" destId="{FD45C92D-57A8-4E7C-BFE3-01D227370D00}" srcOrd="1" destOrd="0" presId="urn:microsoft.com/office/officeart/2005/8/layout/orgChart1"/>
    <dgm:cxn modelId="{C6F691D0-72F8-449A-BDB7-A8FAFA16B686}" type="presParOf" srcId="{7C827DD3-5E8E-4E36-9F26-09FCEBDD4802}" destId="{0C8F0D20-B0EE-404C-BD8C-7E17A33E9186}" srcOrd="1" destOrd="0" presId="urn:microsoft.com/office/officeart/2005/8/layout/orgChart1"/>
    <dgm:cxn modelId="{60066E29-10F2-4ED5-B72F-3FDBCAA7200B}" type="presParOf" srcId="{7C827DD3-5E8E-4E36-9F26-09FCEBDD4802}" destId="{63B088E3-5E06-4CCE-8CC8-83E0C8B702A2}" srcOrd="2" destOrd="0" presId="urn:microsoft.com/office/officeart/2005/8/layout/orgChart1"/>
    <dgm:cxn modelId="{896A5530-2B77-4A07-BF0B-ED94D0D582DA}" type="presParOf" srcId="{255FC025-EF85-4811-8348-A95FB44601AE}" destId="{2022E0B4-F198-451F-A780-0BFB15F87D82}" srcOrd="2" destOrd="0" presId="urn:microsoft.com/office/officeart/2005/8/layout/orgChart1"/>
    <dgm:cxn modelId="{58F4362F-A76F-421E-A453-8DFE5B98B9B9}" type="presParOf" srcId="{FC9DDD01-970F-4DF8-B156-C120E3BB3467}" destId="{1EB493B3-EA45-44C6-A4B8-80EA8FB1E5B0}" srcOrd="6" destOrd="0" presId="urn:microsoft.com/office/officeart/2005/8/layout/orgChart1"/>
    <dgm:cxn modelId="{51A40474-8959-42E6-8FF7-33AA5CD8CA9B}" type="presParOf" srcId="{FC9DDD01-970F-4DF8-B156-C120E3BB3467}" destId="{A4C54FF4-449A-493C-9591-229668F1C338}" srcOrd="7" destOrd="0" presId="urn:microsoft.com/office/officeart/2005/8/layout/orgChart1"/>
    <dgm:cxn modelId="{9EECC2FA-6832-4170-99F5-BD85A8061C7A}" type="presParOf" srcId="{A4C54FF4-449A-493C-9591-229668F1C338}" destId="{E8C941DA-A243-4F55-B10F-24194E6A8501}" srcOrd="0" destOrd="0" presId="urn:microsoft.com/office/officeart/2005/8/layout/orgChart1"/>
    <dgm:cxn modelId="{15785E0E-C7BF-4FC7-AE56-A93F148C6FA4}" type="presParOf" srcId="{E8C941DA-A243-4F55-B10F-24194E6A8501}" destId="{9E332825-7D83-4C4E-8B24-571DF92170D4}" srcOrd="0" destOrd="0" presId="urn:microsoft.com/office/officeart/2005/8/layout/orgChart1"/>
    <dgm:cxn modelId="{2E687D49-8932-41CC-99D1-56EB068D91CA}" type="presParOf" srcId="{E8C941DA-A243-4F55-B10F-24194E6A8501}" destId="{E0FF1D74-8E34-4893-875D-D67B23E712DF}" srcOrd="1" destOrd="0" presId="urn:microsoft.com/office/officeart/2005/8/layout/orgChart1"/>
    <dgm:cxn modelId="{98FF10C4-EB59-4CA2-B98B-17271D222F4E}" type="presParOf" srcId="{A4C54FF4-449A-493C-9591-229668F1C338}" destId="{A40CBADC-C75B-4D74-A556-21BC6A57C513}" srcOrd="1" destOrd="0" presId="urn:microsoft.com/office/officeart/2005/8/layout/orgChart1"/>
    <dgm:cxn modelId="{2A866C44-2CF8-4817-935E-0E71D33FE3A8}" type="presParOf" srcId="{A40CBADC-C75B-4D74-A556-21BC6A57C513}" destId="{2AF182EC-821C-4503-878B-5FE97308CC0C}" srcOrd="0" destOrd="0" presId="urn:microsoft.com/office/officeart/2005/8/layout/orgChart1"/>
    <dgm:cxn modelId="{EAF09946-2D5D-47C9-82A9-F52DE11018E9}" type="presParOf" srcId="{A40CBADC-C75B-4D74-A556-21BC6A57C513}" destId="{B0A4085E-A0D7-481A-B05B-E3623B14D555}" srcOrd="1" destOrd="0" presId="urn:microsoft.com/office/officeart/2005/8/layout/orgChart1"/>
    <dgm:cxn modelId="{244D921B-C723-49AA-99B1-DDD269A5990B}" type="presParOf" srcId="{B0A4085E-A0D7-481A-B05B-E3623B14D555}" destId="{20C22C5F-5513-4076-A250-E69B712E861C}" srcOrd="0" destOrd="0" presId="urn:microsoft.com/office/officeart/2005/8/layout/orgChart1"/>
    <dgm:cxn modelId="{EA54EAF8-8D83-4662-BF0A-1B721AFD6170}" type="presParOf" srcId="{20C22C5F-5513-4076-A250-E69B712E861C}" destId="{2B6874A4-56AC-4783-9167-F2A0A51357F4}" srcOrd="0" destOrd="0" presId="urn:microsoft.com/office/officeart/2005/8/layout/orgChart1"/>
    <dgm:cxn modelId="{86E27D30-DC8C-465D-BFA9-527C69D9071D}" type="presParOf" srcId="{20C22C5F-5513-4076-A250-E69B712E861C}" destId="{AC53F8D8-10D8-4D3F-B58B-B731B1376889}" srcOrd="1" destOrd="0" presId="urn:microsoft.com/office/officeart/2005/8/layout/orgChart1"/>
    <dgm:cxn modelId="{5DA41D18-AA19-47B2-A880-0CD89E107BB2}" type="presParOf" srcId="{B0A4085E-A0D7-481A-B05B-E3623B14D555}" destId="{0885D056-D6A4-4BBD-A23F-9477A38C048D}" srcOrd="1" destOrd="0" presId="urn:microsoft.com/office/officeart/2005/8/layout/orgChart1"/>
    <dgm:cxn modelId="{78B1EAD6-DD8B-4D20-8E37-D4B025078547}" type="presParOf" srcId="{B0A4085E-A0D7-481A-B05B-E3623B14D555}" destId="{C9CBB87A-E06B-4351-A486-F2E98FB3B61D}" srcOrd="2" destOrd="0" presId="urn:microsoft.com/office/officeart/2005/8/layout/orgChart1"/>
    <dgm:cxn modelId="{CE1F0759-E9A8-4E6F-B82B-F718F3C1637A}" type="presParOf" srcId="{A40CBADC-C75B-4D74-A556-21BC6A57C513}" destId="{E38FF361-8A6A-4B6F-8F17-3019827B8441}" srcOrd="2" destOrd="0" presId="urn:microsoft.com/office/officeart/2005/8/layout/orgChart1"/>
    <dgm:cxn modelId="{1A2C82AC-3BED-43E0-B1CC-EE5F840688BE}" type="presParOf" srcId="{A40CBADC-C75B-4D74-A556-21BC6A57C513}" destId="{076E2672-ED6C-43FF-8BD5-D2395AD9665D}" srcOrd="3" destOrd="0" presId="urn:microsoft.com/office/officeart/2005/8/layout/orgChart1"/>
    <dgm:cxn modelId="{007A1FFB-DC07-4E8F-93C0-54B3FE5D0ECD}" type="presParOf" srcId="{076E2672-ED6C-43FF-8BD5-D2395AD9665D}" destId="{1C54E333-EE4F-453D-8E85-DF248AE891F0}" srcOrd="0" destOrd="0" presId="urn:microsoft.com/office/officeart/2005/8/layout/orgChart1"/>
    <dgm:cxn modelId="{A7171BA9-087E-44C4-8DF0-BFDE231FA9DE}" type="presParOf" srcId="{1C54E333-EE4F-453D-8E85-DF248AE891F0}" destId="{94C0BC46-AE27-4997-9552-1AC52C1D3176}" srcOrd="0" destOrd="0" presId="urn:microsoft.com/office/officeart/2005/8/layout/orgChart1"/>
    <dgm:cxn modelId="{DCFD1305-0D6D-49C8-9865-F2B1617ECCE9}" type="presParOf" srcId="{1C54E333-EE4F-453D-8E85-DF248AE891F0}" destId="{3DC4DD46-BAA0-4BBA-B46B-8533B3C10781}" srcOrd="1" destOrd="0" presId="urn:microsoft.com/office/officeart/2005/8/layout/orgChart1"/>
    <dgm:cxn modelId="{15B1BC2E-CA41-4426-B6CD-517F452C027F}" type="presParOf" srcId="{076E2672-ED6C-43FF-8BD5-D2395AD9665D}" destId="{A8FDBAD0-31A7-4807-AE75-6D04A596809C}" srcOrd="1" destOrd="0" presId="urn:microsoft.com/office/officeart/2005/8/layout/orgChart1"/>
    <dgm:cxn modelId="{42879476-8A6F-46EB-BA80-D3801C46E921}" type="presParOf" srcId="{076E2672-ED6C-43FF-8BD5-D2395AD9665D}" destId="{5F5924B6-A33A-48CA-B2EC-AD627E5AB64F}" srcOrd="2" destOrd="0" presId="urn:microsoft.com/office/officeart/2005/8/layout/orgChart1"/>
    <dgm:cxn modelId="{B97E29D1-2349-4CE6-B1C0-5A65B6B2975D}" type="presParOf" srcId="{A40CBADC-C75B-4D74-A556-21BC6A57C513}" destId="{DACC5752-A304-479C-B147-3505CB80BD9D}" srcOrd="4" destOrd="0" presId="urn:microsoft.com/office/officeart/2005/8/layout/orgChart1"/>
    <dgm:cxn modelId="{49206B0E-3660-4C7A-B7F9-57C9783E0343}" type="presParOf" srcId="{A40CBADC-C75B-4D74-A556-21BC6A57C513}" destId="{4AF235D2-3299-40EA-91CB-CFFC9D4F5CE0}" srcOrd="5" destOrd="0" presId="urn:microsoft.com/office/officeart/2005/8/layout/orgChart1"/>
    <dgm:cxn modelId="{8DFC6667-9F4A-48D7-BAA2-0A8959A8954B}" type="presParOf" srcId="{4AF235D2-3299-40EA-91CB-CFFC9D4F5CE0}" destId="{637E23C1-755E-4DE1-936B-4D421F3E2645}" srcOrd="0" destOrd="0" presId="urn:microsoft.com/office/officeart/2005/8/layout/orgChart1"/>
    <dgm:cxn modelId="{5590AE55-D759-42CE-96FA-01A274ACCF7B}" type="presParOf" srcId="{637E23C1-755E-4DE1-936B-4D421F3E2645}" destId="{5CD5D7FB-F94B-4DFE-875D-A80F3386471D}" srcOrd="0" destOrd="0" presId="urn:microsoft.com/office/officeart/2005/8/layout/orgChart1"/>
    <dgm:cxn modelId="{2087AF3B-D402-4BFF-9D90-9A58227E225E}" type="presParOf" srcId="{637E23C1-755E-4DE1-936B-4D421F3E2645}" destId="{E883D96A-2877-4C49-B88E-FCAFB4E3360A}" srcOrd="1" destOrd="0" presId="urn:microsoft.com/office/officeart/2005/8/layout/orgChart1"/>
    <dgm:cxn modelId="{986E0403-E2C7-4FC6-8ACA-1BEB2A994DAA}" type="presParOf" srcId="{4AF235D2-3299-40EA-91CB-CFFC9D4F5CE0}" destId="{6B25B26A-76D7-448E-9F93-754557139546}" srcOrd="1" destOrd="0" presId="urn:microsoft.com/office/officeart/2005/8/layout/orgChart1"/>
    <dgm:cxn modelId="{95CA40F3-873E-4721-8A89-B2E7CC6C7E56}" type="presParOf" srcId="{4AF235D2-3299-40EA-91CB-CFFC9D4F5CE0}" destId="{97709A31-3725-45F0-B054-EC127AF13C90}" srcOrd="2" destOrd="0" presId="urn:microsoft.com/office/officeart/2005/8/layout/orgChart1"/>
    <dgm:cxn modelId="{5D6E9A17-73D0-4E2A-BF62-A700F3CC2D8A}" type="presParOf" srcId="{A40CBADC-C75B-4D74-A556-21BC6A57C513}" destId="{0F79C897-50B5-4B93-BE97-82C008F01DFD}" srcOrd="6" destOrd="0" presId="urn:microsoft.com/office/officeart/2005/8/layout/orgChart1"/>
    <dgm:cxn modelId="{84F612A4-3F9C-48D8-AEE0-90ADE801E988}" type="presParOf" srcId="{A40CBADC-C75B-4D74-A556-21BC6A57C513}" destId="{F2A1B654-23B4-4713-9348-5EFB6231F749}" srcOrd="7" destOrd="0" presId="urn:microsoft.com/office/officeart/2005/8/layout/orgChart1"/>
    <dgm:cxn modelId="{78B742C9-2526-44FE-B8E8-D0AA2CCE14A5}" type="presParOf" srcId="{F2A1B654-23B4-4713-9348-5EFB6231F749}" destId="{01EC19DC-5F21-4D7B-8BA2-AA9F8963B0DC}" srcOrd="0" destOrd="0" presId="urn:microsoft.com/office/officeart/2005/8/layout/orgChart1"/>
    <dgm:cxn modelId="{9E175CA3-A06E-4FE2-B015-1BB42F4F4982}" type="presParOf" srcId="{01EC19DC-5F21-4D7B-8BA2-AA9F8963B0DC}" destId="{D0F8528E-25D0-4789-9D95-8A47ECD0A81B}" srcOrd="0" destOrd="0" presId="urn:microsoft.com/office/officeart/2005/8/layout/orgChart1"/>
    <dgm:cxn modelId="{AD6C1AE7-A736-4088-B384-101707E52485}" type="presParOf" srcId="{01EC19DC-5F21-4D7B-8BA2-AA9F8963B0DC}" destId="{E0B95FB0-3A91-4BE9-8253-F091A126564E}" srcOrd="1" destOrd="0" presId="urn:microsoft.com/office/officeart/2005/8/layout/orgChart1"/>
    <dgm:cxn modelId="{6D544D3F-F716-4E19-BA5F-8D9AA3805061}" type="presParOf" srcId="{F2A1B654-23B4-4713-9348-5EFB6231F749}" destId="{28D8D75F-A060-40DD-A5B3-479F0D493975}" srcOrd="1" destOrd="0" presId="urn:microsoft.com/office/officeart/2005/8/layout/orgChart1"/>
    <dgm:cxn modelId="{2146AA6D-F4C5-40B0-BAE6-307BBC649484}" type="presParOf" srcId="{F2A1B654-23B4-4713-9348-5EFB6231F749}" destId="{DA2F9FCD-D3DE-4A75-99F0-A5E64A19559D}" srcOrd="2" destOrd="0" presId="urn:microsoft.com/office/officeart/2005/8/layout/orgChart1"/>
    <dgm:cxn modelId="{524A7563-BC60-47E4-A095-BDB8973A20DA}" type="presParOf" srcId="{A4C54FF4-449A-493C-9591-229668F1C338}" destId="{96659150-FA4D-4859-A4D5-CCB1EFCCB876}" srcOrd="2" destOrd="0" presId="urn:microsoft.com/office/officeart/2005/8/layout/orgChart1"/>
    <dgm:cxn modelId="{AD40E218-4405-4457-93A9-19FD49601034}" type="presParOf" srcId="{FC9DDD01-970F-4DF8-B156-C120E3BB3467}" destId="{82B5ED79-EBBF-41CE-BD8B-18EA66EB2F0D}" srcOrd="8" destOrd="0" presId="urn:microsoft.com/office/officeart/2005/8/layout/orgChart1"/>
    <dgm:cxn modelId="{7327319F-A02A-4957-BE33-442D6DFABE49}" type="presParOf" srcId="{FC9DDD01-970F-4DF8-B156-C120E3BB3467}" destId="{248F4DED-BA3E-43A7-A044-7F824419B4EE}" srcOrd="9" destOrd="0" presId="urn:microsoft.com/office/officeart/2005/8/layout/orgChart1"/>
    <dgm:cxn modelId="{500887DB-2774-4C39-A325-A7B32D9A0A62}" type="presParOf" srcId="{248F4DED-BA3E-43A7-A044-7F824419B4EE}" destId="{041C3883-64A2-49C1-80C8-60A222395846}" srcOrd="0" destOrd="0" presId="urn:microsoft.com/office/officeart/2005/8/layout/orgChart1"/>
    <dgm:cxn modelId="{17EE9C1A-B3AF-467B-826F-644BC55E158F}" type="presParOf" srcId="{041C3883-64A2-49C1-80C8-60A222395846}" destId="{3489655C-EB9C-45E0-8379-716FE184CBB2}" srcOrd="0" destOrd="0" presId="urn:microsoft.com/office/officeart/2005/8/layout/orgChart1"/>
    <dgm:cxn modelId="{08F79012-F3FE-4AFF-B82A-805CBA5460E0}" type="presParOf" srcId="{041C3883-64A2-49C1-80C8-60A222395846}" destId="{42870B20-F024-405F-99C0-43F28FB0CC38}" srcOrd="1" destOrd="0" presId="urn:microsoft.com/office/officeart/2005/8/layout/orgChart1"/>
    <dgm:cxn modelId="{B35D0345-B962-4C2E-B4B9-71A4F8D356E5}" type="presParOf" srcId="{248F4DED-BA3E-43A7-A044-7F824419B4EE}" destId="{DB49C553-BEC2-49C0-9750-F9D22D83A686}" srcOrd="1" destOrd="0" presId="urn:microsoft.com/office/officeart/2005/8/layout/orgChart1"/>
    <dgm:cxn modelId="{D41C4C11-132F-400F-BDAC-0AB99084405F}" type="presParOf" srcId="{DB49C553-BEC2-49C0-9750-F9D22D83A686}" destId="{D2B2D8AC-B5A0-4657-8302-CF2F6606BC85}" srcOrd="0" destOrd="0" presId="urn:microsoft.com/office/officeart/2005/8/layout/orgChart1"/>
    <dgm:cxn modelId="{AC407FCE-AC9F-49E4-81FC-A310D2E3BC26}" type="presParOf" srcId="{DB49C553-BEC2-49C0-9750-F9D22D83A686}" destId="{5866C1B9-2B08-45EA-A68B-F20951F13C88}" srcOrd="1" destOrd="0" presId="urn:microsoft.com/office/officeart/2005/8/layout/orgChart1"/>
    <dgm:cxn modelId="{3CA6FDC2-E249-4CD3-8C67-FDE45F5A45A8}" type="presParOf" srcId="{5866C1B9-2B08-45EA-A68B-F20951F13C88}" destId="{A9FFB370-0C8D-40C5-B3D4-F47ADFDF885B}" srcOrd="0" destOrd="0" presId="urn:microsoft.com/office/officeart/2005/8/layout/orgChart1"/>
    <dgm:cxn modelId="{8309C62D-FDE4-47D9-BA01-2667DA4A42F9}" type="presParOf" srcId="{A9FFB370-0C8D-40C5-B3D4-F47ADFDF885B}" destId="{7936083D-0F14-4AC3-86A7-BEB2ACB2A737}" srcOrd="0" destOrd="0" presId="urn:microsoft.com/office/officeart/2005/8/layout/orgChart1"/>
    <dgm:cxn modelId="{84CF6B1C-3266-494B-8833-5C9EA88B93FF}" type="presParOf" srcId="{A9FFB370-0C8D-40C5-B3D4-F47ADFDF885B}" destId="{4511654D-0DB8-48D2-BBA2-E4CA98E1FF3A}" srcOrd="1" destOrd="0" presId="urn:microsoft.com/office/officeart/2005/8/layout/orgChart1"/>
    <dgm:cxn modelId="{4774811C-CD09-42CE-8E71-01780C696217}" type="presParOf" srcId="{5866C1B9-2B08-45EA-A68B-F20951F13C88}" destId="{7C84C730-6997-4BDB-90E9-F0AE05E10DFF}" srcOrd="1" destOrd="0" presId="urn:microsoft.com/office/officeart/2005/8/layout/orgChart1"/>
    <dgm:cxn modelId="{C592FF70-FA1C-4FC4-8850-605464D9ACBC}" type="presParOf" srcId="{5866C1B9-2B08-45EA-A68B-F20951F13C88}" destId="{8BC94A1A-D449-441C-9AE7-98A5B0511EDA}" srcOrd="2" destOrd="0" presId="urn:microsoft.com/office/officeart/2005/8/layout/orgChart1"/>
    <dgm:cxn modelId="{D720BF2B-1320-4207-8C6F-07CF2459FF45}" type="presParOf" srcId="{DB49C553-BEC2-49C0-9750-F9D22D83A686}" destId="{5DB8A937-EB46-4FB1-9BE8-ECA6B4D41E16}" srcOrd="2" destOrd="0" presId="urn:microsoft.com/office/officeart/2005/8/layout/orgChart1"/>
    <dgm:cxn modelId="{7E1CB1FE-6DAB-4782-86FC-677F6C2CA7BE}" type="presParOf" srcId="{DB49C553-BEC2-49C0-9750-F9D22D83A686}" destId="{592BAFF0-A527-44F0-B1B7-E68EB5457CEA}" srcOrd="3" destOrd="0" presId="urn:microsoft.com/office/officeart/2005/8/layout/orgChart1"/>
    <dgm:cxn modelId="{677A20E9-B8F7-40B7-93CD-395478977429}" type="presParOf" srcId="{592BAFF0-A527-44F0-B1B7-E68EB5457CEA}" destId="{4C9FA8B9-72F7-4ABF-AB87-491609D7B283}" srcOrd="0" destOrd="0" presId="urn:microsoft.com/office/officeart/2005/8/layout/orgChart1"/>
    <dgm:cxn modelId="{E73C016A-2B5E-4152-BC54-78412423B236}" type="presParOf" srcId="{4C9FA8B9-72F7-4ABF-AB87-491609D7B283}" destId="{EEE429D9-084B-4863-B3FA-F4076CD9B4D5}" srcOrd="0" destOrd="0" presId="urn:microsoft.com/office/officeart/2005/8/layout/orgChart1"/>
    <dgm:cxn modelId="{48A0F81B-0D73-4DC6-B6FE-725068A1C8A0}" type="presParOf" srcId="{4C9FA8B9-72F7-4ABF-AB87-491609D7B283}" destId="{A3FAA501-9375-4C51-B07F-B5238D595C4D}" srcOrd="1" destOrd="0" presId="urn:microsoft.com/office/officeart/2005/8/layout/orgChart1"/>
    <dgm:cxn modelId="{CECA709B-6337-4004-8B3E-56A22E05D4D9}" type="presParOf" srcId="{592BAFF0-A527-44F0-B1B7-E68EB5457CEA}" destId="{59C06E8C-A965-4E99-8EAF-6820EBEA3A31}" srcOrd="1" destOrd="0" presId="urn:microsoft.com/office/officeart/2005/8/layout/orgChart1"/>
    <dgm:cxn modelId="{C2F5D480-4D8E-4C16-BD93-2884D6474DE9}" type="presParOf" srcId="{592BAFF0-A527-44F0-B1B7-E68EB5457CEA}" destId="{4C75CA3F-4B2B-4559-A499-B65D9F3098FE}" srcOrd="2" destOrd="0" presId="urn:microsoft.com/office/officeart/2005/8/layout/orgChart1"/>
    <dgm:cxn modelId="{18D0BF78-24F1-40BA-BD85-F8513822581F}" type="presParOf" srcId="{DB49C553-BEC2-49C0-9750-F9D22D83A686}" destId="{655D1937-F335-4522-908A-8513ADF2CE17}" srcOrd="4" destOrd="0" presId="urn:microsoft.com/office/officeart/2005/8/layout/orgChart1"/>
    <dgm:cxn modelId="{EB7346EE-37F4-44C6-9609-E8FAC79C45BD}" type="presParOf" srcId="{DB49C553-BEC2-49C0-9750-F9D22D83A686}" destId="{B785F52B-78AF-4846-8024-D641A66D276A}" srcOrd="5" destOrd="0" presId="urn:microsoft.com/office/officeart/2005/8/layout/orgChart1"/>
    <dgm:cxn modelId="{E087F4CB-6052-488F-8A0B-65F3356C3DE6}" type="presParOf" srcId="{B785F52B-78AF-4846-8024-D641A66D276A}" destId="{C46D3AFC-3B80-4956-8FA6-B07755DC769B}" srcOrd="0" destOrd="0" presId="urn:microsoft.com/office/officeart/2005/8/layout/orgChart1"/>
    <dgm:cxn modelId="{65F0107F-11BD-4E79-8F33-FA975C5C69C3}" type="presParOf" srcId="{C46D3AFC-3B80-4956-8FA6-B07755DC769B}" destId="{B7638C09-1B6B-4841-A807-157CD4717B6D}" srcOrd="0" destOrd="0" presId="urn:microsoft.com/office/officeart/2005/8/layout/orgChart1"/>
    <dgm:cxn modelId="{9E91B4D2-6353-4F65-924F-7D412FA553B2}" type="presParOf" srcId="{C46D3AFC-3B80-4956-8FA6-B07755DC769B}" destId="{C005403B-2C27-442D-9EB2-B7E827705C8F}" srcOrd="1" destOrd="0" presId="urn:microsoft.com/office/officeart/2005/8/layout/orgChart1"/>
    <dgm:cxn modelId="{DEC99609-F784-4ACF-A824-944E12CD2829}" type="presParOf" srcId="{B785F52B-78AF-4846-8024-D641A66D276A}" destId="{BF14EC60-1755-41E1-AD89-5AB6275DA0C9}" srcOrd="1" destOrd="0" presId="urn:microsoft.com/office/officeart/2005/8/layout/orgChart1"/>
    <dgm:cxn modelId="{33587F74-0814-4BD5-A9C9-3E763FF93E20}" type="presParOf" srcId="{B785F52B-78AF-4846-8024-D641A66D276A}" destId="{3FC204A5-0B32-4891-AEFF-93C819C06012}" srcOrd="2" destOrd="0" presId="urn:microsoft.com/office/officeart/2005/8/layout/orgChart1"/>
    <dgm:cxn modelId="{3CE13F0E-4595-436F-AD5B-14A766D9D3B5}" type="presParOf" srcId="{DB49C553-BEC2-49C0-9750-F9D22D83A686}" destId="{5B8AA004-948C-430D-95FC-A0A2537407C5}" srcOrd="6" destOrd="0" presId="urn:microsoft.com/office/officeart/2005/8/layout/orgChart1"/>
    <dgm:cxn modelId="{00CE1045-08C1-49FC-8D7F-C959CEB8E84A}" type="presParOf" srcId="{DB49C553-BEC2-49C0-9750-F9D22D83A686}" destId="{1CF9ADA1-7C78-44C4-A6EB-5265B120329A}" srcOrd="7" destOrd="0" presId="urn:microsoft.com/office/officeart/2005/8/layout/orgChart1"/>
    <dgm:cxn modelId="{0D4EC6D9-A5F6-44E2-B488-FD98EDF3A549}" type="presParOf" srcId="{1CF9ADA1-7C78-44C4-A6EB-5265B120329A}" destId="{BC4D8DF9-3655-45A3-9C24-0CFC1AABCB85}" srcOrd="0" destOrd="0" presId="urn:microsoft.com/office/officeart/2005/8/layout/orgChart1"/>
    <dgm:cxn modelId="{EFDA12E0-B62D-448C-B37D-1C206351A42B}" type="presParOf" srcId="{BC4D8DF9-3655-45A3-9C24-0CFC1AABCB85}" destId="{8222A7C3-B24E-412B-A4A0-10D1DEF28CB2}" srcOrd="0" destOrd="0" presId="urn:microsoft.com/office/officeart/2005/8/layout/orgChart1"/>
    <dgm:cxn modelId="{9BC557EF-B6E4-40DE-9602-F62149B2E7CC}" type="presParOf" srcId="{BC4D8DF9-3655-45A3-9C24-0CFC1AABCB85}" destId="{E2F2BD21-0FE2-4CF2-9749-1C1E839DEF8A}" srcOrd="1" destOrd="0" presId="urn:microsoft.com/office/officeart/2005/8/layout/orgChart1"/>
    <dgm:cxn modelId="{E4617D51-6F8B-444F-93B3-4C8F5B190844}" type="presParOf" srcId="{1CF9ADA1-7C78-44C4-A6EB-5265B120329A}" destId="{151FA5E8-E4F9-4689-AECC-11679FD24817}" srcOrd="1" destOrd="0" presId="urn:microsoft.com/office/officeart/2005/8/layout/orgChart1"/>
    <dgm:cxn modelId="{EF53B247-E51F-4AF2-A4AF-0CBFD9A6D012}" type="presParOf" srcId="{1CF9ADA1-7C78-44C4-A6EB-5265B120329A}" destId="{469F0F55-A5D2-4CD2-9655-EDF2C0810B0C}" srcOrd="2" destOrd="0" presId="urn:microsoft.com/office/officeart/2005/8/layout/orgChart1"/>
    <dgm:cxn modelId="{BF50C039-B80A-4C80-A2C2-1C81A52A9EEB}" type="presParOf" srcId="{248F4DED-BA3E-43A7-A044-7F824419B4EE}" destId="{840D230B-0543-4C7A-B752-D05C6AF5F590}" srcOrd="2" destOrd="0" presId="urn:microsoft.com/office/officeart/2005/8/layout/orgChart1"/>
    <dgm:cxn modelId="{6C4F4068-D6FF-40DD-9D8E-92E34D5A6716}" type="presParOf" srcId="{FC9DDD01-970F-4DF8-B156-C120E3BB3467}" destId="{206DA2A9-2DAB-4D3F-A1D9-0DDB34D21F94}" srcOrd="10" destOrd="0" presId="urn:microsoft.com/office/officeart/2005/8/layout/orgChart1"/>
    <dgm:cxn modelId="{65C8327A-C456-4291-B13F-71A87C038965}" type="presParOf" srcId="{FC9DDD01-970F-4DF8-B156-C120E3BB3467}" destId="{B0BE57E9-77E5-462B-9539-FFF9D25387E5}" srcOrd="11" destOrd="0" presId="urn:microsoft.com/office/officeart/2005/8/layout/orgChart1"/>
    <dgm:cxn modelId="{47A571AF-7BE9-49ED-9F85-6A4217D521BD}" type="presParOf" srcId="{B0BE57E9-77E5-462B-9539-FFF9D25387E5}" destId="{0ADE8025-7EA9-43CC-8AC0-6BDB79061EF9}" srcOrd="0" destOrd="0" presId="urn:microsoft.com/office/officeart/2005/8/layout/orgChart1"/>
    <dgm:cxn modelId="{857EA58F-DD0B-48D8-BA31-7DE24EFCAECD}" type="presParOf" srcId="{0ADE8025-7EA9-43CC-8AC0-6BDB79061EF9}" destId="{6E139F3D-4B54-442C-8667-00B6F2CCB724}" srcOrd="0" destOrd="0" presId="urn:microsoft.com/office/officeart/2005/8/layout/orgChart1"/>
    <dgm:cxn modelId="{18FF1F31-F2B6-4FED-8EB9-44067F16AF00}" type="presParOf" srcId="{0ADE8025-7EA9-43CC-8AC0-6BDB79061EF9}" destId="{0C342915-2CCC-49D0-A9E3-D1A42AE20533}" srcOrd="1" destOrd="0" presId="urn:microsoft.com/office/officeart/2005/8/layout/orgChart1"/>
    <dgm:cxn modelId="{C40EF658-1C05-4597-8338-1A4A3A7BA07A}" type="presParOf" srcId="{B0BE57E9-77E5-462B-9539-FFF9D25387E5}" destId="{ED732439-5BEF-4049-A677-AD05968B311E}" srcOrd="1" destOrd="0" presId="urn:microsoft.com/office/officeart/2005/8/layout/orgChart1"/>
    <dgm:cxn modelId="{A605124B-4523-40EC-AFF2-F26F33971778}" type="presParOf" srcId="{ED732439-5BEF-4049-A677-AD05968B311E}" destId="{07863B94-0448-4A95-AA59-386993FAA2CA}" srcOrd="0" destOrd="0" presId="urn:microsoft.com/office/officeart/2005/8/layout/orgChart1"/>
    <dgm:cxn modelId="{9FA9CB1C-63DE-4801-8A73-E769C9BE2EEB}" type="presParOf" srcId="{ED732439-5BEF-4049-A677-AD05968B311E}" destId="{9B259D5B-D284-4605-8046-500EAF3C653E}" srcOrd="1" destOrd="0" presId="urn:microsoft.com/office/officeart/2005/8/layout/orgChart1"/>
    <dgm:cxn modelId="{4714C67A-9333-4289-BB41-C1FCB098C26D}" type="presParOf" srcId="{9B259D5B-D284-4605-8046-500EAF3C653E}" destId="{55FD9E39-9000-487B-9577-B6CEAD079891}" srcOrd="0" destOrd="0" presId="urn:microsoft.com/office/officeart/2005/8/layout/orgChart1"/>
    <dgm:cxn modelId="{B322AFF4-0E42-4055-81C9-6503546D6E94}" type="presParOf" srcId="{55FD9E39-9000-487B-9577-B6CEAD079891}" destId="{0B3720BE-5DC6-44D9-9CE6-755AFDE6ED20}" srcOrd="0" destOrd="0" presId="urn:microsoft.com/office/officeart/2005/8/layout/orgChart1"/>
    <dgm:cxn modelId="{D0492C89-A6C4-472F-97EA-C78A5500421E}" type="presParOf" srcId="{55FD9E39-9000-487B-9577-B6CEAD079891}" destId="{1FF84DE4-059D-4AE4-9BC2-91E4FE77B111}" srcOrd="1" destOrd="0" presId="urn:microsoft.com/office/officeart/2005/8/layout/orgChart1"/>
    <dgm:cxn modelId="{AFBB4700-6020-44AE-BD8F-DC7468DE98CF}" type="presParOf" srcId="{9B259D5B-D284-4605-8046-500EAF3C653E}" destId="{F5917377-0AEB-4E81-BDFB-C0B4C1DE9378}" srcOrd="1" destOrd="0" presId="urn:microsoft.com/office/officeart/2005/8/layout/orgChart1"/>
    <dgm:cxn modelId="{147E018E-A784-470B-88EF-66AE8C94264A}" type="presParOf" srcId="{9B259D5B-D284-4605-8046-500EAF3C653E}" destId="{F1D297C5-EA7E-4EA1-9BAB-3BC2D650BD1D}" srcOrd="2" destOrd="0" presId="urn:microsoft.com/office/officeart/2005/8/layout/orgChart1"/>
    <dgm:cxn modelId="{244811B5-3027-4867-B568-E444B87ADD14}" type="presParOf" srcId="{ED732439-5BEF-4049-A677-AD05968B311E}" destId="{1102DDBF-E2DB-472F-96A1-CB3462977B0D}" srcOrd="2" destOrd="0" presId="urn:microsoft.com/office/officeart/2005/8/layout/orgChart1"/>
    <dgm:cxn modelId="{EC9072E5-AC40-4F25-A882-E65931F0DA6F}" type="presParOf" srcId="{ED732439-5BEF-4049-A677-AD05968B311E}" destId="{36A5569B-3EA8-4F68-824F-6B3158F9A4F3}" srcOrd="3" destOrd="0" presId="urn:microsoft.com/office/officeart/2005/8/layout/orgChart1"/>
    <dgm:cxn modelId="{4CDBFF8C-A2E8-4C5E-9D6E-EE21B13A977D}" type="presParOf" srcId="{36A5569B-3EA8-4F68-824F-6B3158F9A4F3}" destId="{23457ABA-1287-4FB7-84C9-4017CD179B0C}" srcOrd="0" destOrd="0" presId="urn:microsoft.com/office/officeart/2005/8/layout/orgChart1"/>
    <dgm:cxn modelId="{6A4F03A6-CFA5-487F-AC1E-99FF69B09CC5}" type="presParOf" srcId="{23457ABA-1287-4FB7-84C9-4017CD179B0C}" destId="{03F23493-885A-4227-8053-3F9491645E6B}" srcOrd="0" destOrd="0" presId="urn:microsoft.com/office/officeart/2005/8/layout/orgChart1"/>
    <dgm:cxn modelId="{92B49D83-14ED-4C9B-951B-878C32311C8C}" type="presParOf" srcId="{23457ABA-1287-4FB7-84C9-4017CD179B0C}" destId="{2110068C-4F27-447A-8E62-A5A18518D8AC}" srcOrd="1" destOrd="0" presId="urn:microsoft.com/office/officeart/2005/8/layout/orgChart1"/>
    <dgm:cxn modelId="{515335B6-FE0B-4543-B913-E1A4EA2C3369}" type="presParOf" srcId="{36A5569B-3EA8-4F68-824F-6B3158F9A4F3}" destId="{F76CC958-15A9-44F1-A1D1-4556E2236775}" srcOrd="1" destOrd="0" presId="urn:microsoft.com/office/officeart/2005/8/layout/orgChart1"/>
    <dgm:cxn modelId="{7F4AF9BC-DD43-425D-B51E-B4114A83C19E}" type="presParOf" srcId="{36A5569B-3EA8-4F68-824F-6B3158F9A4F3}" destId="{4CC8F878-D97D-468B-99A9-064898822885}" srcOrd="2" destOrd="0" presId="urn:microsoft.com/office/officeart/2005/8/layout/orgChart1"/>
    <dgm:cxn modelId="{02C9B09A-270C-4923-BCBD-7790EC10FA46}" type="presParOf" srcId="{ED732439-5BEF-4049-A677-AD05968B311E}" destId="{4853C6CE-EBC5-4CC9-9A74-80111B239CDE}" srcOrd="4" destOrd="0" presId="urn:microsoft.com/office/officeart/2005/8/layout/orgChart1"/>
    <dgm:cxn modelId="{F6A51EFC-D636-41EB-BA38-3C767C7E8173}" type="presParOf" srcId="{ED732439-5BEF-4049-A677-AD05968B311E}" destId="{240EDA3D-6619-493F-98C3-71D4C48450A0}" srcOrd="5" destOrd="0" presId="urn:microsoft.com/office/officeart/2005/8/layout/orgChart1"/>
    <dgm:cxn modelId="{18E20AF1-6DF0-4BE1-938B-0B875E7F1C36}" type="presParOf" srcId="{240EDA3D-6619-493F-98C3-71D4C48450A0}" destId="{C38537C1-A860-4C14-98B8-9ED6D45CCC84}" srcOrd="0" destOrd="0" presId="urn:microsoft.com/office/officeart/2005/8/layout/orgChart1"/>
    <dgm:cxn modelId="{43DC1C95-98C2-4131-9A7F-3525AB7EB9BE}" type="presParOf" srcId="{C38537C1-A860-4C14-98B8-9ED6D45CCC84}" destId="{418B93E7-947A-4B66-848B-B2855C78A5DD}" srcOrd="0" destOrd="0" presId="urn:microsoft.com/office/officeart/2005/8/layout/orgChart1"/>
    <dgm:cxn modelId="{57670588-9A3E-40CF-A9E8-83C6686BE4EF}" type="presParOf" srcId="{C38537C1-A860-4C14-98B8-9ED6D45CCC84}" destId="{1C0338F6-C870-4061-A70F-1DC7C0A52FF1}" srcOrd="1" destOrd="0" presId="urn:microsoft.com/office/officeart/2005/8/layout/orgChart1"/>
    <dgm:cxn modelId="{C02961DB-9CD2-4115-841C-7B05A371D95D}" type="presParOf" srcId="{240EDA3D-6619-493F-98C3-71D4C48450A0}" destId="{DC8629CA-5F2C-4773-A391-E4CD1E693732}" srcOrd="1" destOrd="0" presId="urn:microsoft.com/office/officeart/2005/8/layout/orgChart1"/>
    <dgm:cxn modelId="{F2F9B0EE-8D87-4449-8A11-AA5BD7AD1D18}" type="presParOf" srcId="{240EDA3D-6619-493F-98C3-71D4C48450A0}" destId="{A0E0FA7A-3FB4-459A-A74B-EF2F14EAE4B7}" srcOrd="2" destOrd="0" presId="urn:microsoft.com/office/officeart/2005/8/layout/orgChart1"/>
    <dgm:cxn modelId="{A28E9764-9607-4080-8DEE-74B217256A91}" type="presParOf" srcId="{ED732439-5BEF-4049-A677-AD05968B311E}" destId="{980B4108-FB3A-4AA2-BBDE-38CE0BAA3768}" srcOrd="6" destOrd="0" presId="urn:microsoft.com/office/officeart/2005/8/layout/orgChart1"/>
    <dgm:cxn modelId="{1BC8C92E-59EC-41AC-88E5-107672E2398C}" type="presParOf" srcId="{ED732439-5BEF-4049-A677-AD05968B311E}" destId="{A96FCC33-9C36-45EE-8D06-CEE384A2A68C}" srcOrd="7" destOrd="0" presId="urn:microsoft.com/office/officeart/2005/8/layout/orgChart1"/>
    <dgm:cxn modelId="{641A2AA0-0AEF-47BA-B056-7C7879ACC488}" type="presParOf" srcId="{A96FCC33-9C36-45EE-8D06-CEE384A2A68C}" destId="{E163DD50-C48E-4798-862C-B4B27D2198AE}" srcOrd="0" destOrd="0" presId="urn:microsoft.com/office/officeart/2005/8/layout/orgChart1"/>
    <dgm:cxn modelId="{F7D4BA11-9803-462D-8E4D-EFB3AF3C3092}" type="presParOf" srcId="{E163DD50-C48E-4798-862C-B4B27D2198AE}" destId="{ECEF5FAF-B97D-4251-8D22-642EAAFAE58F}" srcOrd="0" destOrd="0" presId="urn:microsoft.com/office/officeart/2005/8/layout/orgChart1"/>
    <dgm:cxn modelId="{C18362DF-89A4-4E44-8C4A-B239EC1ED93C}" type="presParOf" srcId="{E163DD50-C48E-4798-862C-B4B27D2198AE}" destId="{FE6D440E-68F4-4966-969D-604A30BB7DD2}" srcOrd="1" destOrd="0" presId="urn:microsoft.com/office/officeart/2005/8/layout/orgChart1"/>
    <dgm:cxn modelId="{A783A7D1-DDDC-4289-8F1D-A97E4CA201B5}" type="presParOf" srcId="{A96FCC33-9C36-45EE-8D06-CEE384A2A68C}" destId="{86BB0005-5995-43A8-BF79-B1E0E61C0949}" srcOrd="1" destOrd="0" presId="urn:microsoft.com/office/officeart/2005/8/layout/orgChart1"/>
    <dgm:cxn modelId="{CD8FB5C6-5379-48BB-9A14-E4D01A6C9345}" type="presParOf" srcId="{A96FCC33-9C36-45EE-8D06-CEE384A2A68C}" destId="{CC78DEC9-2D73-4F8F-9A9E-7BD9E234C30D}" srcOrd="2" destOrd="0" presId="urn:microsoft.com/office/officeart/2005/8/layout/orgChart1"/>
    <dgm:cxn modelId="{1C0CD6C9-3629-425B-9222-3B82CB6381AB}" type="presParOf" srcId="{B0BE57E9-77E5-462B-9539-FFF9D25387E5}" destId="{07C4A4AE-F993-4792-A8A3-4BB0C01AC94D}" srcOrd="2" destOrd="0" presId="urn:microsoft.com/office/officeart/2005/8/layout/orgChart1"/>
    <dgm:cxn modelId="{2F16892C-32CD-464D-9F6A-253D582ADC35}" type="presParOf" srcId="{FC9DDD01-970F-4DF8-B156-C120E3BB3467}" destId="{84F2B022-5B72-431A-B5AA-58F68F380E1A}" srcOrd="12" destOrd="0" presId="urn:microsoft.com/office/officeart/2005/8/layout/orgChart1"/>
    <dgm:cxn modelId="{B604AC4E-50AD-4D03-BC65-502AF6A35570}" type="presParOf" srcId="{FC9DDD01-970F-4DF8-B156-C120E3BB3467}" destId="{A3F492D4-7F12-4DF9-9F99-C84D5D28341A}" srcOrd="13" destOrd="0" presId="urn:microsoft.com/office/officeart/2005/8/layout/orgChart1"/>
    <dgm:cxn modelId="{C971E520-3B41-4F38-8C27-245A69AAFDDA}" type="presParOf" srcId="{A3F492D4-7F12-4DF9-9F99-C84D5D28341A}" destId="{29B6D461-25DA-4FB8-9676-A50C31E47D8C}" srcOrd="0" destOrd="0" presId="urn:microsoft.com/office/officeart/2005/8/layout/orgChart1"/>
    <dgm:cxn modelId="{50BACF66-E890-4CDE-B32A-4F0B95916479}" type="presParOf" srcId="{29B6D461-25DA-4FB8-9676-A50C31E47D8C}" destId="{E073FD54-768A-4E2C-946A-6C2840A9A7E8}" srcOrd="0" destOrd="0" presId="urn:microsoft.com/office/officeart/2005/8/layout/orgChart1"/>
    <dgm:cxn modelId="{6385EB7E-438C-4F2E-B71F-4E905FA9BF16}" type="presParOf" srcId="{29B6D461-25DA-4FB8-9676-A50C31E47D8C}" destId="{695DDE2F-C279-448E-AA22-E0069ED2316C}" srcOrd="1" destOrd="0" presId="urn:microsoft.com/office/officeart/2005/8/layout/orgChart1"/>
    <dgm:cxn modelId="{02AC004A-4CEF-4921-8192-786C746A2F68}" type="presParOf" srcId="{A3F492D4-7F12-4DF9-9F99-C84D5D28341A}" destId="{1EB1316C-5CC1-4673-9B13-A02A01291D2E}" srcOrd="1" destOrd="0" presId="urn:microsoft.com/office/officeart/2005/8/layout/orgChart1"/>
    <dgm:cxn modelId="{4EC3C92B-EB54-4722-86B3-A91EAEB3DF7D}" type="presParOf" srcId="{1EB1316C-5CC1-4673-9B13-A02A01291D2E}" destId="{B69292A0-1A10-4A3C-BEA4-860D90B463E3}" srcOrd="0" destOrd="0" presId="urn:microsoft.com/office/officeart/2005/8/layout/orgChart1"/>
    <dgm:cxn modelId="{40F282B3-798B-4496-BB7C-AE94D221E18E}" type="presParOf" srcId="{1EB1316C-5CC1-4673-9B13-A02A01291D2E}" destId="{DF3CBFB9-18C5-4F5D-9D6D-6216F1A635EF}" srcOrd="1" destOrd="0" presId="urn:microsoft.com/office/officeart/2005/8/layout/orgChart1"/>
    <dgm:cxn modelId="{93C11CDA-78A8-4CD1-A754-DF617C85E13C}" type="presParOf" srcId="{DF3CBFB9-18C5-4F5D-9D6D-6216F1A635EF}" destId="{B99FCFF0-8A2B-4D5A-92A3-6282627D6CC9}" srcOrd="0" destOrd="0" presId="urn:microsoft.com/office/officeart/2005/8/layout/orgChart1"/>
    <dgm:cxn modelId="{262E6A07-6C4C-412A-864F-1BDFF9F64209}" type="presParOf" srcId="{B99FCFF0-8A2B-4D5A-92A3-6282627D6CC9}" destId="{4402FE58-67ED-4E57-A5B2-36E97EE1043F}" srcOrd="0" destOrd="0" presId="urn:microsoft.com/office/officeart/2005/8/layout/orgChart1"/>
    <dgm:cxn modelId="{32D17E80-0CE1-4342-8F44-346BB87A1D65}" type="presParOf" srcId="{B99FCFF0-8A2B-4D5A-92A3-6282627D6CC9}" destId="{51FD6EFE-4614-41CA-AD0F-EB549A386CE8}" srcOrd="1" destOrd="0" presId="urn:microsoft.com/office/officeart/2005/8/layout/orgChart1"/>
    <dgm:cxn modelId="{CCE20293-53CE-4531-884B-BF21C23F09AA}" type="presParOf" srcId="{DF3CBFB9-18C5-4F5D-9D6D-6216F1A635EF}" destId="{46A81A2D-5D57-49B7-B959-712E51EEB60F}" srcOrd="1" destOrd="0" presId="urn:microsoft.com/office/officeart/2005/8/layout/orgChart1"/>
    <dgm:cxn modelId="{9E3B5CD3-D173-446C-BEA8-913D33F157BA}" type="presParOf" srcId="{DF3CBFB9-18C5-4F5D-9D6D-6216F1A635EF}" destId="{5E6C6CC0-CC2B-47CB-A367-07C381E9CC8D}" srcOrd="2" destOrd="0" presId="urn:microsoft.com/office/officeart/2005/8/layout/orgChart1"/>
    <dgm:cxn modelId="{F48E6156-A065-4682-8243-1F4526B538A9}" type="presParOf" srcId="{1EB1316C-5CC1-4673-9B13-A02A01291D2E}" destId="{8763CDF6-B1BA-4488-8D8C-7AE60F35BBB3}" srcOrd="2" destOrd="0" presId="urn:microsoft.com/office/officeart/2005/8/layout/orgChart1"/>
    <dgm:cxn modelId="{794AC4B3-F4A9-488F-84EA-70C0C5D4D692}" type="presParOf" srcId="{1EB1316C-5CC1-4673-9B13-A02A01291D2E}" destId="{B6CCF521-E3D4-44D1-9352-72F741248858}" srcOrd="3" destOrd="0" presId="urn:microsoft.com/office/officeart/2005/8/layout/orgChart1"/>
    <dgm:cxn modelId="{6AB7BAB8-38D0-4417-9923-0B766BBCFDE9}" type="presParOf" srcId="{B6CCF521-E3D4-44D1-9352-72F741248858}" destId="{D7B07AF8-0218-42A1-97CF-B6875CFEE496}" srcOrd="0" destOrd="0" presId="urn:microsoft.com/office/officeart/2005/8/layout/orgChart1"/>
    <dgm:cxn modelId="{0EDD52B5-E443-42C9-8B18-3AFCCDF9839A}" type="presParOf" srcId="{D7B07AF8-0218-42A1-97CF-B6875CFEE496}" destId="{4081578D-CC1B-48BB-86C2-09054EFF5F1F}" srcOrd="0" destOrd="0" presId="urn:microsoft.com/office/officeart/2005/8/layout/orgChart1"/>
    <dgm:cxn modelId="{163AE53E-D7FD-49F9-A33C-AB0BAA294BF8}" type="presParOf" srcId="{D7B07AF8-0218-42A1-97CF-B6875CFEE496}" destId="{CF6732E1-4BFB-4170-8970-78718B1931FE}" srcOrd="1" destOrd="0" presId="urn:microsoft.com/office/officeart/2005/8/layout/orgChart1"/>
    <dgm:cxn modelId="{5EFA5078-4EAD-4A7F-B6D0-B421BAC5F659}" type="presParOf" srcId="{B6CCF521-E3D4-44D1-9352-72F741248858}" destId="{41555AB7-88EE-419C-9084-DCAD0D831131}" srcOrd="1" destOrd="0" presId="urn:microsoft.com/office/officeart/2005/8/layout/orgChart1"/>
    <dgm:cxn modelId="{40F8AF95-F4F8-4AB4-B50A-1A2471CC9D8F}" type="presParOf" srcId="{B6CCF521-E3D4-44D1-9352-72F741248858}" destId="{58499C83-8A02-4981-A18E-DEF0CADE62D5}" srcOrd="2" destOrd="0" presId="urn:microsoft.com/office/officeart/2005/8/layout/orgChart1"/>
    <dgm:cxn modelId="{AB4EB52C-64F2-47A7-83D2-053E84F85ADE}" type="presParOf" srcId="{1EB1316C-5CC1-4673-9B13-A02A01291D2E}" destId="{B75F3512-D279-4258-89B9-A31D69A57E57}" srcOrd="4" destOrd="0" presId="urn:microsoft.com/office/officeart/2005/8/layout/orgChart1"/>
    <dgm:cxn modelId="{5465BCD9-8B6F-4142-A72F-25DE07860EB5}" type="presParOf" srcId="{1EB1316C-5CC1-4673-9B13-A02A01291D2E}" destId="{09B3B6BE-5C0C-4677-A668-5747A2AB18D5}" srcOrd="5" destOrd="0" presId="urn:microsoft.com/office/officeart/2005/8/layout/orgChart1"/>
    <dgm:cxn modelId="{EB16845F-FCD0-4214-BF69-A2F7590494EB}" type="presParOf" srcId="{09B3B6BE-5C0C-4677-A668-5747A2AB18D5}" destId="{7DE11ABA-C64B-4325-A7AF-5A9C9D9279B0}" srcOrd="0" destOrd="0" presId="urn:microsoft.com/office/officeart/2005/8/layout/orgChart1"/>
    <dgm:cxn modelId="{FA7EC55B-17A1-4E0C-B8A5-E3591EE722D6}" type="presParOf" srcId="{7DE11ABA-C64B-4325-A7AF-5A9C9D9279B0}" destId="{62F0EF26-02E3-4012-8D57-202854504858}" srcOrd="0" destOrd="0" presId="urn:microsoft.com/office/officeart/2005/8/layout/orgChart1"/>
    <dgm:cxn modelId="{DA222C6E-02D8-4EB2-8FD2-62915740A625}" type="presParOf" srcId="{7DE11ABA-C64B-4325-A7AF-5A9C9D9279B0}" destId="{46F04DD7-B512-43EB-A0DF-3DD5F59ADF17}" srcOrd="1" destOrd="0" presId="urn:microsoft.com/office/officeart/2005/8/layout/orgChart1"/>
    <dgm:cxn modelId="{A003F17C-2E9C-4348-8CA8-FD8223BEB337}" type="presParOf" srcId="{09B3B6BE-5C0C-4677-A668-5747A2AB18D5}" destId="{E3E9AE31-C108-45B8-9B94-5F86EFBE11E6}" srcOrd="1" destOrd="0" presId="urn:microsoft.com/office/officeart/2005/8/layout/orgChart1"/>
    <dgm:cxn modelId="{8EAE1A9C-ECAD-46B3-B084-EDBC19DD9AD3}" type="presParOf" srcId="{09B3B6BE-5C0C-4677-A668-5747A2AB18D5}" destId="{963C58F5-062B-4D19-A26B-C429BA30C6D6}" srcOrd="2" destOrd="0" presId="urn:microsoft.com/office/officeart/2005/8/layout/orgChart1"/>
    <dgm:cxn modelId="{0CA2BACA-3BFF-45C2-A730-FBCF443D4182}" type="presParOf" srcId="{1EB1316C-5CC1-4673-9B13-A02A01291D2E}" destId="{36C8F1C8-D4A4-4BD4-84E1-42A968FCF766}" srcOrd="6" destOrd="0" presId="urn:microsoft.com/office/officeart/2005/8/layout/orgChart1"/>
    <dgm:cxn modelId="{8DAB340B-00BE-44DE-A063-54B91BD4E5F9}" type="presParOf" srcId="{1EB1316C-5CC1-4673-9B13-A02A01291D2E}" destId="{9E123719-B1F9-4FA9-9E84-4EB25384DDA2}" srcOrd="7" destOrd="0" presId="urn:microsoft.com/office/officeart/2005/8/layout/orgChart1"/>
    <dgm:cxn modelId="{66F2C492-05CB-443B-A2CE-84B06A705DD6}" type="presParOf" srcId="{9E123719-B1F9-4FA9-9E84-4EB25384DDA2}" destId="{B60BDD91-7FB5-41D1-9F93-544CA0A4D136}" srcOrd="0" destOrd="0" presId="urn:microsoft.com/office/officeart/2005/8/layout/orgChart1"/>
    <dgm:cxn modelId="{50A77E45-2666-4FA4-B75F-A2AC06ED8E85}" type="presParOf" srcId="{B60BDD91-7FB5-41D1-9F93-544CA0A4D136}" destId="{649294B7-05BF-45D8-9BF1-526F5957A394}" srcOrd="0" destOrd="0" presId="urn:microsoft.com/office/officeart/2005/8/layout/orgChart1"/>
    <dgm:cxn modelId="{965830CB-9173-43E7-835A-3CCF0D70CD5C}" type="presParOf" srcId="{B60BDD91-7FB5-41D1-9F93-544CA0A4D136}" destId="{75EF2D6B-670D-4964-BE6F-14DFD04416CF}" srcOrd="1" destOrd="0" presId="urn:microsoft.com/office/officeart/2005/8/layout/orgChart1"/>
    <dgm:cxn modelId="{79947619-FEBF-4537-B22D-A2C9E1401964}" type="presParOf" srcId="{9E123719-B1F9-4FA9-9E84-4EB25384DDA2}" destId="{CB64B3E8-F191-4B2F-88EB-86F8604DB32D}" srcOrd="1" destOrd="0" presId="urn:microsoft.com/office/officeart/2005/8/layout/orgChart1"/>
    <dgm:cxn modelId="{C790DCD7-BA42-4F88-8B5A-5316E7478F17}" type="presParOf" srcId="{9E123719-B1F9-4FA9-9E84-4EB25384DDA2}" destId="{AE7179A2-EE96-41C6-BA2D-1043AB299871}" srcOrd="2" destOrd="0" presId="urn:microsoft.com/office/officeart/2005/8/layout/orgChart1"/>
    <dgm:cxn modelId="{718FE5DF-03AC-443D-82AF-F962A6BCA5D4}" type="presParOf" srcId="{A3F492D4-7F12-4DF9-9F99-C84D5D28341A}" destId="{D88FC9E4-7E43-495E-A281-00F32728B63D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C8F1C8-D4A4-4BD4-84E1-42A968FCF766}">
      <dsp:nvSpPr>
        <dsp:cNvPr id="0" name=""/>
        <dsp:cNvSpPr/>
      </dsp:nvSpPr>
      <dsp:spPr>
        <a:xfrm>
          <a:off x="10151231" y="1913120"/>
          <a:ext cx="206870" cy="35719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1956"/>
              </a:lnTo>
              <a:lnTo>
                <a:pt x="206870" y="357195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5F3512-D279-4258-89B9-A31D69A57E57}">
      <dsp:nvSpPr>
        <dsp:cNvPr id="0" name=""/>
        <dsp:cNvSpPr/>
      </dsp:nvSpPr>
      <dsp:spPr>
        <a:xfrm>
          <a:off x="10151231" y="1913120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63CDF6-B1BA-4488-8D8C-7AE60F35BBB3}">
      <dsp:nvSpPr>
        <dsp:cNvPr id="0" name=""/>
        <dsp:cNvSpPr/>
      </dsp:nvSpPr>
      <dsp:spPr>
        <a:xfrm>
          <a:off x="10151231" y="1913120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9292A0-1A10-4A3C-BEA4-860D90B463E3}">
      <dsp:nvSpPr>
        <dsp:cNvPr id="0" name=""/>
        <dsp:cNvSpPr/>
      </dsp:nvSpPr>
      <dsp:spPr>
        <a:xfrm>
          <a:off x="10151231" y="1913120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F2B022-5B72-431A-B5AA-58F68F380E1A}">
      <dsp:nvSpPr>
        <dsp:cNvPr id="0" name=""/>
        <dsp:cNvSpPr/>
      </dsp:nvSpPr>
      <dsp:spPr>
        <a:xfrm>
          <a:off x="5696628" y="933935"/>
          <a:ext cx="5006255" cy="2896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4809"/>
              </a:lnTo>
              <a:lnTo>
                <a:pt x="5006255" y="144809"/>
              </a:lnTo>
              <a:lnTo>
                <a:pt x="5006255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0B4108-FB3A-4AA2-BBDE-38CE0BAA3768}">
      <dsp:nvSpPr>
        <dsp:cNvPr id="0" name=""/>
        <dsp:cNvSpPr/>
      </dsp:nvSpPr>
      <dsp:spPr>
        <a:xfrm>
          <a:off x="8482479" y="1913120"/>
          <a:ext cx="206870" cy="35719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1956"/>
              </a:lnTo>
              <a:lnTo>
                <a:pt x="206870" y="357195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8482479" y="1913120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8482479" y="1913120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8482479" y="1913120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6DA2A9-2DAB-4D3F-A1D9-0DDB34D21F94}">
      <dsp:nvSpPr>
        <dsp:cNvPr id="0" name=""/>
        <dsp:cNvSpPr/>
      </dsp:nvSpPr>
      <dsp:spPr>
        <a:xfrm>
          <a:off x="5696628" y="933935"/>
          <a:ext cx="3337503" cy="2896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4809"/>
              </a:lnTo>
              <a:lnTo>
                <a:pt x="3337503" y="144809"/>
              </a:lnTo>
              <a:lnTo>
                <a:pt x="3337503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8AA004-948C-430D-95FC-A0A2537407C5}">
      <dsp:nvSpPr>
        <dsp:cNvPr id="0" name=""/>
        <dsp:cNvSpPr/>
      </dsp:nvSpPr>
      <dsp:spPr>
        <a:xfrm>
          <a:off x="6813727" y="1913120"/>
          <a:ext cx="206870" cy="35719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1956"/>
              </a:lnTo>
              <a:lnTo>
                <a:pt x="206870" y="357195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55D1937-F335-4522-908A-8513ADF2CE17}">
      <dsp:nvSpPr>
        <dsp:cNvPr id="0" name=""/>
        <dsp:cNvSpPr/>
      </dsp:nvSpPr>
      <dsp:spPr>
        <a:xfrm>
          <a:off x="6813727" y="1913120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B8A937-EB46-4FB1-9BE8-ECA6B4D41E16}">
      <dsp:nvSpPr>
        <dsp:cNvPr id="0" name=""/>
        <dsp:cNvSpPr/>
      </dsp:nvSpPr>
      <dsp:spPr>
        <a:xfrm>
          <a:off x="6813727" y="1913120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B2D8AC-B5A0-4657-8302-CF2F6606BC85}">
      <dsp:nvSpPr>
        <dsp:cNvPr id="0" name=""/>
        <dsp:cNvSpPr/>
      </dsp:nvSpPr>
      <dsp:spPr>
        <a:xfrm>
          <a:off x="6813727" y="1913120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B5ED79-EBBF-41CE-BD8B-18EA66EB2F0D}">
      <dsp:nvSpPr>
        <dsp:cNvPr id="0" name=""/>
        <dsp:cNvSpPr/>
      </dsp:nvSpPr>
      <dsp:spPr>
        <a:xfrm>
          <a:off x="5696628" y="933935"/>
          <a:ext cx="1668751" cy="2896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4809"/>
              </a:lnTo>
              <a:lnTo>
                <a:pt x="1668751" y="144809"/>
              </a:lnTo>
              <a:lnTo>
                <a:pt x="1668751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79C897-50B5-4B93-BE97-82C008F01DFD}">
      <dsp:nvSpPr>
        <dsp:cNvPr id="0" name=""/>
        <dsp:cNvSpPr/>
      </dsp:nvSpPr>
      <dsp:spPr>
        <a:xfrm>
          <a:off x="5144975" y="1913120"/>
          <a:ext cx="206870" cy="35719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1956"/>
              </a:lnTo>
              <a:lnTo>
                <a:pt x="206870" y="357195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CC5752-A304-479C-B147-3505CB80BD9D}">
      <dsp:nvSpPr>
        <dsp:cNvPr id="0" name=""/>
        <dsp:cNvSpPr/>
      </dsp:nvSpPr>
      <dsp:spPr>
        <a:xfrm>
          <a:off x="5144975" y="1913120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8FF361-8A6A-4B6F-8F17-3019827B8441}">
      <dsp:nvSpPr>
        <dsp:cNvPr id="0" name=""/>
        <dsp:cNvSpPr/>
      </dsp:nvSpPr>
      <dsp:spPr>
        <a:xfrm>
          <a:off x="5144975" y="1913120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F182EC-821C-4503-878B-5FE97308CC0C}">
      <dsp:nvSpPr>
        <dsp:cNvPr id="0" name=""/>
        <dsp:cNvSpPr/>
      </dsp:nvSpPr>
      <dsp:spPr>
        <a:xfrm>
          <a:off x="5144975" y="1913120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B493B3-EA45-44C6-A4B8-80EA8FB1E5B0}">
      <dsp:nvSpPr>
        <dsp:cNvPr id="0" name=""/>
        <dsp:cNvSpPr/>
      </dsp:nvSpPr>
      <dsp:spPr>
        <a:xfrm>
          <a:off x="5650908" y="933935"/>
          <a:ext cx="91440" cy="28961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DBC02F-093F-4FFB-BFCE-BA8F196E9926}">
      <dsp:nvSpPr>
        <dsp:cNvPr id="0" name=""/>
        <dsp:cNvSpPr/>
      </dsp:nvSpPr>
      <dsp:spPr>
        <a:xfrm>
          <a:off x="3476223" y="1913120"/>
          <a:ext cx="206870" cy="35719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1956"/>
              </a:lnTo>
              <a:lnTo>
                <a:pt x="206870" y="357195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11D1D6-5123-4626-B062-98AD66B96180}">
      <dsp:nvSpPr>
        <dsp:cNvPr id="0" name=""/>
        <dsp:cNvSpPr/>
      </dsp:nvSpPr>
      <dsp:spPr>
        <a:xfrm>
          <a:off x="3476223" y="1913120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E3C242-A219-49E1-B2CE-3BAC1EAA1F52}">
      <dsp:nvSpPr>
        <dsp:cNvPr id="0" name=""/>
        <dsp:cNvSpPr/>
      </dsp:nvSpPr>
      <dsp:spPr>
        <a:xfrm>
          <a:off x="3476223" y="1913120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55AD06-F6F5-4F3B-9A0D-DDB79C9E7045}">
      <dsp:nvSpPr>
        <dsp:cNvPr id="0" name=""/>
        <dsp:cNvSpPr/>
      </dsp:nvSpPr>
      <dsp:spPr>
        <a:xfrm>
          <a:off x="3476223" y="1913120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4027876" y="933935"/>
          <a:ext cx="1668751" cy="289618"/>
        </a:xfrm>
        <a:custGeom>
          <a:avLst/>
          <a:gdLst/>
          <a:ahLst/>
          <a:cxnLst/>
          <a:rect l="0" t="0" r="0" b="0"/>
          <a:pathLst>
            <a:path>
              <a:moveTo>
                <a:pt x="1668751" y="0"/>
              </a:moveTo>
              <a:lnTo>
                <a:pt x="1668751" y="144809"/>
              </a:lnTo>
              <a:lnTo>
                <a:pt x="0" y="144809"/>
              </a:lnTo>
              <a:lnTo>
                <a:pt x="0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963CA7-7507-480A-865F-A339C32A3653}">
      <dsp:nvSpPr>
        <dsp:cNvPr id="0" name=""/>
        <dsp:cNvSpPr/>
      </dsp:nvSpPr>
      <dsp:spPr>
        <a:xfrm>
          <a:off x="1807471" y="1913120"/>
          <a:ext cx="206870" cy="35719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1956"/>
              </a:lnTo>
              <a:lnTo>
                <a:pt x="206870" y="357195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149E5F-8EC0-44B5-BDE8-A004FF09BE5C}">
      <dsp:nvSpPr>
        <dsp:cNvPr id="0" name=""/>
        <dsp:cNvSpPr/>
      </dsp:nvSpPr>
      <dsp:spPr>
        <a:xfrm>
          <a:off x="1807471" y="1913120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152D0A-4163-4A91-BAE0-033117434100}">
      <dsp:nvSpPr>
        <dsp:cNvPr id="0" name=""/>
        <dsp:cNvSpPr/>
      </dsp:nvSpPr>
      <dsp:spPr>
        <a:xfrm>
          <a:off x="1807471" y="1913120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81677-AD0E-4B81-8CF1-8087CC442EBA}">
      <dsp:nvSpPr>
        <dsp:cNvPr id="0" name=""/>
        <dsp:cNvSpPr/>
      </dsp:nvSpPr>
      <dsp:spPr>
        <a:xfrm>
          <a:off x="1807471" y="1913120"/>
          <a:ext cx="206870" cy="6757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5768"/>
              </a:lnTo>
              <a:lnTo>
                <a:pt x="206870" y="67576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D45C42-26E9-4F77-B1AA-FA8F5F47671B}">
      <dsp:nvSpPr>
        <dsp:cNvPr id="0" name=""/>
        <dsp:cNvSpPr/>
      </dsp:nvSpPr>
      <dsp:spPr>
        <a:xfrm>
          <a:off x="2359124" y="933935"/>
          <a:ext cx="3337503" cy="289618"/>
        </a:xfrm>
        <a:custGeom>
          <a:avLst/>
          <a:gdLst/>
          <a:ahLst/>
          <a:cxnLst/>
          <a:rect l="0" t="0" r="0" b="0"/>
          <a:pathLst>
            <a:path>
              <a:moveTo>
                <a:pt x="3337503" y="0"/>
              </a:moveTo>
              <a:lnTo>
                <a:pt x="3337503" y="144809"/>
              </a:lnTo>
              <a:lnTo>
                <a:pt x="0" y="144809"/>
              </a:lnTo>
              <a:lnTo>
                <a:pt x="0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138719" y="1913120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C00281-FA1A-4A50-8F6B-D91527420C00}">
      <dsp:nvSpPr>
        <dsp:cNvPr id="0" name=""/>
        <dsp:cNvSpPr/>
      </dsp:nvSpPr>
      <dsp:spPr>
        <a:xfrm>
          <a:off x="138719" y="1913120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138719" y="1913120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5C57D9-B884-4D4A-AE0A-016D79134A24}">
      <dsp:nvSpPr>
        <dsp:cNvPr id="0" name=""/>
        <dsp:cNvSpPr/>
      </dsp:nvSpPr>
      <dsp:spPr>
        <a:xfrm>
          <a:off x="690372" y="933935"/>
          <a:ext cx="5006255" cy="289618"/>
        </a:xfrm>
        <a:custGeom>
          <a:avLst/>
          <a:gdLst/>
          <a:ahLst/>
          <a:cxnLst/>
          <a:rect l="0" t="0" r="0" b="0"/>
          <a:pathLst>
            <a:path>
              <a:moveTo>
                <a:pt x="5006255" y="0"/>
              </a:moveTo>
              <a:lnTo>
                <a:pt x="5006255" y="144809"/>
              </a:lnTo>
              <a:lnTo>
                <a:pt x="0" y="144809"/>
              </a:lnTo>
              <a:lnTo>
                <a:pt x="0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5007061" y="244368"/>
          <a:ext cx="1379133" cy="68956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i="0" kern="1200" dirty="0">
              <a:latin typeface="Twinkl Light" pitchFamily="2" charset="0"/>
            </a:rPr>
            <a:t>The Unknown in </a:t>
          </a:r>
          <a:r>
            <a:rPr lang="en-GB" sz="1100" i="1" kern="1200" dirty="0">
              <a:latin typeface="Twinkl Light" pitchFamily="2" charset="0"/>
            </a:rPr>
            <a:t>Cirque du Freak</a:t>
          </a:r>
          <a:endParaRPr lang="en-GB" sz="1100" i="0" kern="1200" dirty="0">
            <a:latin typeface="Twinkl Light" pitchFamily="2" charset="0"/>
          </a:endParaRPr>
        </a:p>
      </dsp:txBody>
      <dsp:txXfrm>
        <a:off x="5007061" y="244368"/>
        <a:ext cx="1379133" cy="689566"/>
      </dsp:txXfrm>
    </dsp:sp>
    <dsp:sp modelId="{EF541A25-E74E-49AA-9DD8-76F45257AC74}">
      <dsp:nvSpPr>
        <dsp:cNvPr id="0" name=""/>
        <dsp:cNvSpPr/>
      </dsp:nvSpPr>
      <dsp:spPr>
        <a:xfrm>
          <a:off x="805" y="1223553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Reading Comprehension 1</a:t>
          </a:r>
        </a:p>
      </dsp:txBody>
      <dsp:txXfrm>
        <a:off x="805" y="1223553"/>
        <a:ext cx="1379133" cy="689566"/>
      </dsp:txXfrm>
    </dsp:sp>
    <dsp:sp modelId="{D8CF3383-0945-4C8D-8A53-372F0B50E698}">
      <dsp:nvSpPr>
        <dsp:cNvPr id="0" name=""/>
        <dsp:cNvSpPr/>
      </dsp:nvSpPr>
      <dsp:spPr>
        <a:xfrm>
          <a:off x="345589" y="220273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Vocabulary Strategies and exploding connotations</a:t>
          </a:r>
        </a:p>
      </dsp:txBody>
      <dsp:txXfrm>
        <a:off x="345589" y="2202738"/>
        <a:ext cx="1379133" cy="689566"/>
      </dsp:txXfrm>
    </dsp:sp>
    <dsp:sp modelId="{3A8F126F-AFB3-4BC6-AD99-3EC5AAF6A2FE}">
      <dsp:nvSpPr>
        <dsp:cNvPr id="0" name=""/>
        <dsp:cNvSpPr/>
      </dsp:nvSpPr>
      <dsp:spPr>
        <a:xfrm>
          <a:off x="345589" y="318192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Explaining, paraphrasing, and summarising</a:t>
          </a:r>
        </a:p>
      </dsp:txBody>
      <dsp:txXfrm>
        <a:off x="345589" y="3181923"/>
        <a:ext cx="1379133" cy="689566"/>
      </dsp:txXfrm>
    </dsp:sp>
    <dsp:sp modelId="{337053C6-D7B2-45F9-B451-538BEDF3D36B}">
      <dsp:nvSpPr>
        <dsp:cNvPr id="0" name=""/>
        <dsp:cNvSpPr/>
      </dsp:nvSpPr>
      <dsp:spPr>
        <a:xfrm>
          <a:off x="345589" y="416110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Evaluating (making a judgement)</a:t>
          </a:r>
        </a:p>
      </dsp:txBody>
      <dsp:txXfrm>
        <a:off x="345589" y="4161108"/>
        <a:ext cx="1379133" cy="689566"/>
      </dsp:txXfrm>
    </dsp:sp>
    <dsp:sp modelId="{8A2FD6C1-C6DA-42AA-B964-4B3C063F34CA}">
      <dsp:nvSpPr>
        <dsp:cNvPr id="0" name=""/>
        <dsp:cNvSpPr/>
      </dsp:nvSpPr>
      <dsp:spPr>
        <a:xfrm>
          <a:off x="1669557" y="1223553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Reading Comprehension 2</a:t>
          </a:r>
        </a:p>
      </dsp:txBody>
      <dsp:txXfrm>
        <a:off x="1669557" y="1223553"/>
        <a:ext cx="1379133" cy="689566"/>
      </dsp:txXfrm>
    </dsp:sp>
    <dsp:sp modelId="{1A1A071B-5958-4C64-925B-BBA0F6D9EC13}">
      <dsp:nvSpPr>
        <dsp:cNvPr id="0" name=""/>
        <dsp:cNvSpPr/>
      </dsp:nvSpPr>
      <dsp:spPr>
        <a:xfrm>
          <a:off x="2014341" y="2244105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Analysing language</a:t>
          </a:r>
        </a:p>
      </dsp:txBody>
      <dsp:txXfrm>
        <a:off x="2014341" y="2244105"/>
        <a:ext cx="1379133" cy="689566"/>
      </dsp:txXfrm>
    </dsp:sp>
    <dsp:sp modelId="{034D7301-E927-4B66-8FEA-8876800E8147}">
      <dsp:nvSpPr>
        <dsp:cNvPr id="0" name=""/>
        <dsp:cNvSpPr/>
      </dsp:nvSpPr>
      <dsp:spPr>
        <a:xfrm>
          <a:off x="2014341" y="318192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Synthesising</a:t>
          </a:r>
          <a:r>
            <a:rPr lang="en-GB" sz="1100" kern="1200" baseline="0" dirty="0">
              <a:latin typeface="Twinkl Light" pitchFamily="2" charset="0"/>
            </a:rPr>
            <a:t> and comparing</a:t>
          </a:r>
          <a:endParaRPr lang="en-GB" sz="1100" kern="1200" dirty="0">
            <a:latin typeface="Twinkl Light" pitchFamily="2" charset="0"/>
          </a:endParaRPr>
        </a:p>
      </dsp:txBody>
      <dsp:txXfrm>
        <a:off x="2014341" y="3181923"/>
        <a:ext cx="1379133" cy="689566"/>
      </dsp:txXfrm>
    </dsp:sp>
    <dsp:sp modelId="{A0FE53F7-9812-44D9-B07B-BFA404250D6D}">
      <dsp:nvSpPr>
        <dsp:cNvPr id="0" name=""/>
        <dsp:cNvSpPr/>
      </dsp:nvSpPr>
      <dsp:spPr>
        <a:xfrm>
          <a:off x="2014341" y="416110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Selecting precise evidence/quotations from multiple sources</a:t>
          </a:r>
        </a:p>
      </dsp:txBody>
      <dsp:txXfrm>
        <a:off x="2014341" y="4161108"/>
        <a:ext cx="1379133" cy="689566"/>
      </dsp:txXfrm>
    </dsp:sp>
    <dsp:sp modelId="{AC94B5E4-6891-428F-ACE2-49AA4233F8C6}">
      <dsp:nvSpPr>
        <dsp:cNvPr id="0" name=""/>
        <dsp:cNvSpPr/>
      </dsp:nvSpPr>
      <dsp:spPr>
        <a:xfrm>
          <a:off x="2014341" y="514029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Interpreting opinions and viewpoints</a:t>
          </a:r>
        </a:p>
      </dsp:txBody>
      <dsp:txXfrm>
        <a:off x="2014341" y="5140293"/>
        <a:ext cx="1379133" cy="689566"/>
      </dsp:txXfrm>
    </dsp:sp>
    <dsp:sp modelId="{6CA530BF-8391-46E5-8CAC-230C7C30EB5A}">
      <dsp:nvSpPr>
        <dsp:cNvPr id="0" name=""/>
        <dsp:cNvSpPr/>
      </dsp:nvSpPr>
      <dsp:spPr>
        <a:xfrm>
          <a:off x="3338309" y="1223553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Writing Skills 1</a:t>
          </a:r>
        </a:p>
      </dsp:txBody>
      <dsp:txXfrm>
        <a:off x="3338309" y="1223553"/>
        <a:ext cx="1379133" cy="689566"/>
      </dsp:txXfrm>
    </dsp:sp>
    <dsp:sp modelId="{FCA41860-39D9-440A-B13D-DAA2A5CDBF1B}">
      <dsp:nvSpPr>
        <dsp:cNvPr id="0" name=""/>
        <dsp:cNvSpPr/>
      </dsp:nvSpPr>
      <dsp:spPr>
        <a:xfrm>
          <a:off x="3683093" y="220273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Crafting vocabulary and specific moods and atmospheres</a:t>
          </a:r>
        </a:p>
      </dsp:txBody>
      <dsp:txXfrm>
        <a:off x="3683093" y="2202738"/>
        <a:ext cx="1379133" cy="689566"/>
      </dsp:txXfrm>
    </dsp:sp>
    <dsp:sp modelId="{0F6A93B0-3FAE-412E-847F-B260F9EE7E90}">
      <dsp:nvSpPr>
        <dsp:cNvPr id="0" name=""/>
        <dsp:cNvSpPr/>
      </dsp:nvSpPr>
      <dsp:spPr>
        <a:xfrm>
          <a:off x="3683093" y="318192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Varying sentence structures and paragraphs for effect</a:t>
          </a:r>
        </a:p>
      </dsp:txBody>
      <dsp:txXfrm>
        <a:off x="3683093" y="3181923"/>
        <a:ext cx="1379133" cy="689566"/>
      </dsp:txXfrm>
    </dsp:sp>
    <dsp:sp modelId="{3AF30E57-5B4B-49BF-97D5-2BA00ED73B05}">
      <dsp:nvSpPr>
        <dsp:cNvPr id="0" name=""/>
        <dsp:cNvSpPr/>
      </dsp:nvSpPr>
      <dsp:spPr>
        <a:xfrm>
          <a:off x="3683093" y="416110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Using dialogue/direct and indirect speech</a:t>
          </a:r>
        </a:p>
      </dsp:txBody>
      <dsp:txXfrm>
        <a:off x="3683093" y="4161108"/>
        <a:ext cx="1379133" cy="689566"/>
      </dsp:txXfrm>
    </dsp:sp>
    <dsp:sp modelId="{6AF08775-9E26-4EA5-A1C6-84EE69551B42}">
      <dsp:nvSpPr>
        <dsp:cNvPr id="0" name=""/>
        <dsp:cNvSpPr/>
      </dsp:nvSpPr>
      <dsp:spPr>
        <a:xfrm>
          <a:off x="3683093" y="514029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Narrative perspectives and openings </a:t>
          </a:r>
        </a:p>
      </dsp:txBody>
      <dsp:txXfrm>
        <a:off x="3683093" y="5140293"/>
        <a:ext cx="1379133" cy="689566"/>
      </dsp:txXfrm>
    </dsp:sp>
    <dsp:sp modelId="{9E332825-7D83-4C4E-8B24-571DF92170D4}">
      <dsp:nvSpPr>
        <dsp:cNvPr id="0" name=""/>
        <dsp:cNvSpPr/>
      </dsp:nvSpPr>
      <dsp:spPr>
        <a:xfrm>
          <a:off x="5007061" y="1223553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Writing Skills 2</a:t>
          </a:r>
        </a:p>
      </dsp:txBody>
      <dsp:txXfrm>
        <a:off x="5007061" y="1223553"/>
        <a:ext cx="1379133" cy="689566"/>
      </dsp:txXfrm>
    </dsp:sp>
    <dsp:sp modelId="{2B6874A4-56AC-4783-9167-F2A0A51357F4}">
      <dsp:nvSpPr>
        <dsp:cNvPr id="0" name=""/>
        <dsp:cNvSpPr/>
      </dsp:nvSpPr>
      <dsp:spPr>
        <a:xfrm>
          <a:off x="5351845" y="220273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Adapting style and purpose to audience</a:t>
          </a:r>
        </a:p>
      </dsp:txBody>
      <dsp:txXfrm>
        <a:off x="5351845" y="2202738"/>
        <a:ext cx="1379133" cy="689566"/>
      </dsp:txXfrm>
    </dsp:sp>
    <dsp:sp modelId="{94C0BC46-AE27-4997-9552-1AC52C1D3176}">
      <dsp:nvSpPr>
        <dsp:cNvPr id="0" name=""/>
        <dsp:cNvSpPr/>
      </dsp:nvSpPr>
      <dsp:spPr>
        <a:xfrm>
          <a:off x="5351845" y="318192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Identifying</a:t>
          </a:r>
          <a:r>
            <a:rPr lang="en-GB" sz="1100" kern="1200" baseline="0" dirty="0">
              <a:latin typeface="Twinkl Light" pitchFamily="2" charset="0"/>
            </a:rPr>
            <a:t>  methods (repetition, direct address, triples, emotive lang)</a:t>
          </a:r>
          <a:endParaRPr lang="en-GB" sz="1100" kern="1200" dirty="0">
            <a:latin typeface="Twinkl Light" pitchFamily="2" charset="0"/>
          </a:endParaRPr>
        </a:p>
      </dsp:txBody>
      <dsp:txXfrm>
        <a:off x="5351845" y="3181923"/>
        <a:ext cx="1379133" cy="689566"/>
      </dsp:txXfrm>
    </dsp:sp>
    <dsp:sp modelId="{5CD5D7FB-F94B-4DFE-875D-A80F3386471D}">
      <dsp:nvSpPr>
        <dsp:cNvPr id="0" name=""/>
        <dsp:cNvSpPr/>
      </dsp:nvSpPr>
      <dsp:spPr>
        <a:xfrm>
          <a:off x="5351845" y="416110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Writing to explain, argue, and persuade</a:t>
          </a:r>
        </a:p>
      </dsp:txBody>
      <dsp:txXfrm>
        <a:off x="5351845" y="4161108"/>
        <a:ext cx="1379133" cy="689566"/>
      </dsp:txXfrm>
    </dsp:sp>
    <dsp:sp modelId="{D0F8528E-25D0-4789-9D95-8A47ECD0A81B}">
      <dsp:nvSpPr>
        <dsp:cNvPr id="0" name=""/>
        <dsp:cNvSpPr/>
      </dsp:nvSpPr>
      <dsp:spPr>
        <a:xfrm>
          <a:off x="5351845" y="514029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Writing to imagine, describe, and entertain</a:t>
          </a:r>
        </a:p>
      </dsp:txBody>
      <dsp:txXfrm>
        <a:off x="5351845" y="5140293"/>
        <a:ext cx="1379133" cy="689566"/>
      </dsp:txXfrm>
    </dsp:sp>
    <dsp:sp modelId="{3489655C-EB9C-45E0-8379-716FE184CBB2}">
      <dsp:nvSpPr>
        <dsp:cNvPr id="0" name=""/>
        <dsp:cNvSpPr/>
      </dsp:nvSpPr>
      <dsp:spPr>
        <a:xfrm>
          <a:off x="6675813" y="1223553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Writing Portfolio</a:t>
          </a:r>
        </a:p>
      </dsp:txBody>
      <dsp:txXfrm>
        <a:off x="6675813" y="1223553"/>
        <a:ext cx="1379133" cy="689566"/>
      </dsp:txXfrm>
    </dsp:sp>
    <dsp:sp modelId="{7936083D-0F14-4AC3-86A7-BEB2ACB2A737}">
      <dsp:nvSpPr>
        <dsp:cNvPr id="0" name=""/>
        <dsp:cNvSpPr/>
      </dsp:nvSpPr>
      <dsp:spPr>
        <a:xfrm>
          <a:off x="7020597" y="220273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Features of an article, speech and blog</a:t>
          </a:r>
        </a:p>
      </dsp:txBody>
      <dsp:txXfrm>
        <a:off x="7020597" y="2202738"/>
        <a:ext cx="1379133" cy="689566"/>
      </dsp:txXfrm>
    </dsp:sp>
    <dsp:sp modelId="{EEE429D9-084B-4863-B3FA-F4076CD9B4D5}">
      <dsp:nvSpPr>
        <dsp:cNvPr id="0" name=""/>
        <dsp:cNvSpPr/>
      </dsp:nvSpPr>
      <dsp:spPr>
        <a:xfrm>
          <a:off x="7020597" y="318192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Planning and drafting creative and transactional texts</a:t>
          </a:r>
        </a:p>
      </dsp:txBody>
      <dsp:txXfrm>
        <a:off x="7020597" y="3181923"/>
        <a:ext cx="1379133" cy="689566"/>
      </dsp:txXfrm>
    </dsp:sp>
    <dsp:sp modelId="{B7638C09-1B6B-4841-A807-157CD4717B6D}">
      <dsp:nvSpPr>
        <dsp:cNvPr id="0" name=""/>
        <dsp:cNvSpPr/>
      </dsp:nvSpPr>
      <dsp:spPr>
        <a:xfrm>
          <a:off x="7020597" y="416110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Proof-reading and editing creative and transactional texts</a:t>
          </a:r>
        </a:p>
      </dsp:txBody>
      <dsp:txXfrm>
        <a:off x="7020597" y="4161108"/>
        <a:ext cx="1379133" cy="689566"/>
      </dsp:txXfrm>
    </dsp:sp>
    <dsp:sp modelId="{8222A7C3-B24E-412B-A4A0-10D1DEF28CB2}">
      <dsp:nvSpPr>
        <dsp:cNvPr id="0" name=""/>
        <dsp:cNvSpPr/>
      </dsp:nvSpPr>
      <dsp:spPr>
        <a:xfrm>
          <a:off x="7020597" y="514029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Object, subject and main and subordinate clauses</a:t>
          </a:r>
        </a:p>
      </dsp:txBody>
      <dsp:txXfrm>
        <a:off x="7020597" y="5140293"/>
        <a:ext cx="1379133" cy="689566"/>
      </dsp:txXfrm>
    </dsp:sp>
    <dsp:sp modelId="{6E139F3D-4B54-442C-8667-00B6F2CCB724}">
      <dsp:nvSpPr>
        <dsp:cNvPr id="0" name=""/>
        <dsp:cNvSpPr/>
      </dsp:nvSpPr>
      <dsp:spPr>
        <a:xfrm>
          <a:off x="8344565" y="1223553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Technical Accuracy 1</a:t>
          </a:r>
        </a:p>
      </dsp:txBody>
      <dsp:txXfrm>
        <a:off x="8344565" y="1223553"/>
        <a:ext cx="1379133" cy="689566"/>
      </dsp:txXfrm>
    </dsp:sp>
    <dsp:sp modelId="{0B3720BE-5DC6-44D9-9CE6-755AFDE6ED20}">
      <dsp:nvSpPr>
        <dsp:cNvPr id="0" name=""/>
        <dsp:cNvSpPr/>
      </dsp:nvSpPr>
      <dsp:spPr>
        <a:xfrm>
          <a:off x="8689349" y="220273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Subject/verb agreement</a:t>
          </a:r>
        </a:p>
      </dsp:txBody>
      <dsp:txXfrm>
        <a:off x="8689349" y="2202738"/>
        <a:ext cx="1379133" cy="689566"/>
      </dsp:txXfrm>
    </dsp:sp>
    <dsp:sp modelId="{03F23493-885A-4227-8053-3F9491645E6B}">
      <dsp:nvSpPr>
        <dsp:cNvPr id="0" name=""/>
        <dsp:cNvSpPr/>
      </dsp:nvSpPr>
      <dsp:spPr>
        <a:xfrm>
          <a:off x="8689349" y="318192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Tenses and tense consistency</a:t>
          </a:r>
        </a:p>
      </dsp:txBody>
      <dsp:txXfrm>
        <a:off x="8689349" y="3181923"/>
        <a:ext cx="1379133" cy="689566"/>
      </dsp:txXfrm>
    </dsp:sp>
    <dsp:sp modelId="{418B93E7-947A-4B66-848B-B2855C78A5DD}">
      <dsp:nvSpPr>
        <dsp:cNvPr id="0" name=""/>
        <dsp:cNvSpPr/>
      </dsp:nvSpPr>
      <dsp:spPr>
        <a:xfrm>
          <a:off x="8689349" y="416110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Homophones</a:t>
          </a:r>
        </a:p>
      </dsp:txBody>
      <dsp:txXfrm>
        <a:off x="8689349" y="4161108"/>
        <a:ext cx="1379133" cy="689566"/>
      </dsp:txXfrm>
    </dsp:sp>
    <dsp:sp modelId="{ECEF5FAF-B97D-4251-8D22-642EAAFAE58F}">
      <dsp:nvSpPr>
        <dsp:cNvPr id="0" name=""/>
        <dsp:cNvSpPr/>
      </dsp:nvSpPr>
      <dsp:spPr>
        <a:xfrm>
          <a:off x="8689349" y="514029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Varying sentence structures (simple, compound, complex)</a:t>
          </a:r>
        </a:p>
      </dsp:txBody>
      <dsp:txXfrm>
        <a:off x="8689349" y="5140293"/>
        <a:ext cx="1379133" cy="689566"/>
      </dsp:txXfrm>
    </dsp:sp>
    <dsp:sp modelId="{E073FD54-768A-4E2C-946A-6C2840A9A7E8}">
      <dsp:nvSpPr>
        <dsp:cNvPr id="0" name=""/>
        <dsp:cNvSpPr/>
      </dsp:nvSpPr>
      <dsp:spPr>
        <a:xfrm>
          <a:off x="10013317" y="1223553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Technical Accuracy 2</a:t>
          </a:r>
        </a:p>
      </dsp:txBody>
      <dsp:txXfrm>
        <a:off x="10013317" y="1223553"/>
        <a:ext cx="1379133" cy="689566"/>
      </dsp:txXfrm>
    </dsp:sp>
    <dsp:sp modelId="{4402FE58-67ED-4E57-A5B2-36E97EE1043F}">
      <dsp:nvSpPr>
        <dsp:cNvPr id="0" name=""/>
        <dsp:cNvSpPr/>
      </dsp:nvSpPr>
      <dsp:spPr>
        <a:xfrm>
          <a:off x="10358101" y="220273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Using a variety of punctuation</a:t>
          </a:r>
        </a:p>
      </dsp:txBody>
      <dsp:txXfrm>
        <a:off x="10358101" y="2202738"/>
        <a:ext cx="1379133" cy="689566"/>
      </dsp:txXfrm>
    </dsp:sp>
    <dsp:sp modelId="{4081578D-CC1B-48BB-86C2-09054EFF5F1F}">
      <dsp:nvSpPr>
        <dsp:cNvPr id="0" name=""/>
        <dsp:cNvSpPr/>
      </dsp:nvSpPr>
      <dsp:spPr>
        <a:xfrm>
          <a:off x="10358101" y="318192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Word classes (noun, verb, adjectives, adverbs, prepositions, pronouns)</a:t>
          </a:r>
        </a:p>
      </dsp:txBody>
      <dsp:txXfrm>
        <a:off x="10358101" y="3181923"/>
        <a:ext cx="1379133" cy="689566"/>
      </dsp:txXfrm>
    </dsp:sp>
    <dsp:sp modelId="{62F0EF26-02E3-4012-8D57-202854504858}">
      <dsp:nvSpPr>
        <dsp:cNvPr id="0" name=""/>
        <dsp:cNvSpPr/>
      </dsp:nvSpPr>
      <dsp:spPr>
        <a:xfrm>
          <a:off x="10358101" y="4161108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Paragraphs, cohesion and discourse markers</a:t>
          </a:r>
        </a:p>
      </dsp:txBody>
      <dsp:txXfrm>
        <a:off x="10358101" y="4161108"/>
        <a:ext cx="1379133" cy="689566"/>
      </dsp:txXfrm>
    </dsp:sp>
    <dsp:sp modelId="{649294B7-05BF-45D8-9BF1-526F5957A394}">
      <dsp:nvSpPr>
        <dsp:cNvPr id="0" name=""/>
        <dsp:cNvSpPr/>
      </dsp:nvSpPr>
      <dsp:spPr>
        <a:xfrm>
          <a:off x="10358101" y="5140293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Co-ordinating and subordinating conjunctions</a:t>
          </a:r>
        </a:p>
      </dsp:txBody>
      <dsp:txXfrm>
        <a:off x="10358101" y="5140293"/>
        <a:ext cx="1379133" cy="6895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470895"/>
          </a:xfrm>
          <a:prstGeom prst="rect">
            <a:avLst/>
          </a:prstGeom>
        </p:spPr>
        <p:txBody>
          <a:bodyPr vert="horz" lIns="94192" tIns="47096" rIns="94192" bIns="4709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470895"/>
          </a:xfrm>
          <a:prstGeom prst="rect">
            <a:avLst/>
          </a:prstGeom>
        </p:spPr>
        <p:txBody>
          <a:bodyPr vert="horz" lIns="94192" tIns="47096" rIns="94192" bIns="47096" rtlCol="0"/>
          <a:lstStyle>
            <a:lvl1pPr algn="r">
              <a:defRPr sz="1200"/>
            </a:lvl1pPr>
          </a:lstStyle>
          <a:p>
            <a:fld id="{153E6248-334D-4519-AF54-989136C9CE71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35013" y="1173163"/>
            <a:ext cx="5629275" cy="31670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192" tIns="47096" rIns="94192" bIns="4709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930" y="4516676"/>
            <a:ext cx="5679440" cy="3695462"/>
          </a:xfrm>
          <a:prstGeom prst="rect">
            <a:avLst/>
          </a:prstGeom>
        </p:spPr>
        <p:txBody>
          <a:bodyPr vert="horz" lIns="94192" tIns="47096" rIns="94192" bIns="4709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914407"/>
            <a:ext cx="3076363" cy="470894"/>
          </a:xfrm>
          <a:prstGeom prst="rect">
            <a:avLst/>
          </a:prstGeom>
        </p:spPr>
        <p:txBody>
          <a:bodyPr vert="horz" lIns="94192" tIns="47096" rIns="94192" bIns="4709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294" y="8914407"/>
            <a:ext cx="3076363" cy="470894"/>
          </a:xfrm>
          <a:prstGeom prst="rect">
            <a:avLst/>
          </a:prstGeom>
        </p:spPr>
        <p:txBody>
          <a:bodyPr vert="horz" lIns="94192" tIns="47096" rIns="94192" bIns="47096" rtlCol="0" anchor="b"/>
          <a:lstStyle>
            <a:lvl1pPr algn="r">
              <a:defRPr sz="1200"/>
            </a:lvl1pPr>
          </a:lstStyle>
          <a:p>
            <a:fld id="{5DB0D7EB-4F31-46E2-BAE3-A42B62831E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248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FD8BE-7C4D-62D9-7536-74354157C7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55A22F-E1F7-485C-DF8C-69F4A1C5F7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BDB673-E564-F100-0BC1-379171BA3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26599-506D-3215-519D-B863B2758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0B1D8-22EC-6E0B-C40F-01202583A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298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9886B-5480-9930-4AC5-C412B880A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CE0DF-4E07-B55E-26AD-C974D97F2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DD7C0-FC58-DBC1-A92D-C5935DF96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92000-397B-2ED9-5892-73ACFA1DF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08A3F-A2B0-9F26-2AE3-EAFB0E2C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005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D625D-3377-BEF9-30BA-BCB145416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C478C3-D7DE-8B4A-E10F-C8F1FE158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CC135-C558-D02A-31F0-28FEE91FE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C99521-B6C6-B01A-18B3-1667D0AAD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A55E79-01B4-49B3-152E-9F610715D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0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BC987-7E1A-E006-D239-5F3DC1782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1139E-46D9-F38E-4B7D-394BC6E839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B8DE0C-A842-1C13-2970-F8C695D90C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32D534-9279-A3C1-1D9A-2201A621F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9937EF-337A-6F5E-7047-6448DB912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827DF9-BCC2-C679-EBD6-9EB63B41B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939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16DA5-8B09-6DC3-0876-DD4C6605A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1441B1-1DC3-F9A5-5B9E-9472F8F80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31E88A-C48B-365F-9541-AFE2BCC38D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A9E66-CFA9-85C0-997B-F2FC3203CB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2103DA-AA55-F110-E129-67D5BDA3F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550FEF-8428-A580-7177-18E0E03F6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73253D-4368-1FF1-C686-823A9F4D0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2FA0BB-2373-67C9-2A04-BC4F53697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122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5A6F7-B946-D945-960A-D85E2C8DD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3C32CF-7502-E343-2597-EC4F496A5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64B74D-3F63-2C13-BF3E-275E5F206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F05CB7-2F80-0E87-CFE7-792F92547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26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79FB1E-6586-F8F7-4E3B-8E6EA864D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35C638-E4C9-9D82-FF75-0A8C0AC21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7A28DA-85FB-DCD4-1F1A-E55373C5D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847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094C9-FBA7-2D16-4AA9-2B994361C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CE707-5B34-CD6B-E937-8FEF335B5C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EA0C34-B989-3110-E3E1-E2C563BEAA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86324A-2FF6-F4CA-2116-487F57CDF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0324E-D829-1348-F8D4-12D227BFE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DB4E4E-3009-F7C6-EFBC-01EA9AC7D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935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333FF-AC3F-EB81-0E50-443E382F9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3A1BBE-5D6F-1251-DE3A-4AB163E66F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6FB2D-CB88-FC9B-6325-22C3DCFFC8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61288E-089B-3560-781B-5BF5A7CCC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F41660-D553-730F-44B7-F8A3B762A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086BAE-C738-D13F-3EB7-9E0AA0561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712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676C4-8F1F-27B0-E148-DE6F93164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27602B-A8CB-E928-2F5E-D6734847CD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3F78B-9500-BCAE-B21E-57F66CDA5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8885D-773B-8208-6167-9C16AAF6D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EAB6B-C521-DF94-23F7-B8D96449C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448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DBD26A-01E8-C457-08C2-C1EB316978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15A1D6-B141-85C3-E097-F288355C48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6931E9-A061-179C-41CC-8F123C336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F9624-97A4-16E8-D55A-7C54709D3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EA0AF-C4CD-9F8D-E6B2-BBEB0BB65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23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03249" y="1287497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4350" spc="-87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0672" y="3611596"/>
            <a:ext cx="10985501" cy="1828801"/>
          </a:xfrm>
          <a:prstGeom prst="rect">
            <a:avLst/>
          </a:prstGeom>
        </p:spPr>
        <p:txBody>
          <a:bodyPr/>
          <a:lstStyle>
            <a:lvl1pPr marL="0" indent="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1pPr>
            <a:lvl2pPr marL="0" indent="1714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2pPr>
            <a:lvl3pPr marL="0" indent="3429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3pPr>
            <a:lvl4pPr marL="0" indent="5143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4pPr>
            <a:lvl5pPr marL="0" indent="6858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11457432" y="116253"/>
            <a:ext cx="600607" cy="7395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34526" y="6157311"/>
            <a:ext cx="6785398" cy="8679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6596791" y="6591270"/>
            <a:ext cx="5062065" cy="320153"/>
          </a:xfrm>
          <a:prstGeom prst="rect">
            <a:avLst/>
          </a:prstGeom>
        </p:spPr>
        <p:txBody>
          <a:bodyPr lIns="22860" tIns="22860" rIns="22860" bIns="22860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1350" dirty="0"/>
              <a:t>‘We help each other to work hard and be kind’ </a:t>
            </a:r>
          </a:p>
        </p:txBody>
      </p:sp>
    </p:spTree>
    <p:extLst>
      <p:ext uri="{BB962C8B-B14F-4D97-AF65-F5344CB8AC3E}">
        <p14:creationId xmlns:p14="http://schemas.microsoft.com/office/powerpoint/2010/main" val="264324041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849854-6619-2875-183D-B30C1C7DE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42" y="136526"/>
            <a:ext cx="11976463" cy="764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471EC-973C-9D09-792C-7D62C1DBE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9741" y="1060812"/>
            <a:ext cx="11976463" cy="56606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03C2D4-FB6C-21BE-8119-32D72E1CA2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159D06D1-2730-4F49-829B-2D506787C659}" type="datetimeFigureOut">
              <a:rPr lang="en-GB" smtClean="0"/>
              <a:pPr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C4207-DDE6-7A74-74B1-B774D03FAC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E2EE0-F6D5-66C8-BCDE-8E90D26B79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699B0B72-4A8F-4936-AF2B-8773245786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016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rgbClr val="002060"/>
          </a:solidFill>
          <a:latin typeface="Twinkl Light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71017570"/>
              </p:ext>
            </p:extLst>
          </p:nvPr>
        </p:nvGraphicFramePr>
        <p:xfrm>
          <a:off x="74645" y="83976"/>
          <a:ext cx="11738041" cy="6074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10065191" y="83976"/>
            <a:ext cx="148802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b">
            <a:normAutofit fontScale="550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Need To </a:t>
            </a:r>
          </a:p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Know</a:t>
            </a: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3F765017-A3B4-A1F0-C916-B29DA1EF52A7}"/>
              </a:ext>
            </a:extLst>
          </p:cNvPr>
          <p:cNvSpPr/>
          <p:nvPr/>
        </p:nvSpPr>
        <p:spPr>
          <a:xfrm>
            <a:off x="613800" y="-333446"/>
            <a:ext cx="2624076" cy="1540300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Twinkl Light" pitchFamily="2" charset="0"/>
              </a:rPr>
              <a:t>By the end of this term, this is what you are expected to know/be able to do!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9746B6-0621-4E1E-977F-0D663A210B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05C57D9-B884-4D4A-AE0A-016D79134A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F541A25-E74E-49AA-9DD8-76F45257AC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4999F59-46E4-4D02-93A7-6532638496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8CF3383-0945-4C8D-8A53-372F0B50E6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1C00281-FA1A-4A50-8F6B-D91527420C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A8F126F-AFB3-4BC6-AD99-3EC5AAF6A2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1D40DB-5B54-4F62-8ADD-EAB66632A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7053C6-D7B2-45F9-B451-538BEDF3D3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7D45C42-26E9-4F77-B1AA-FA8F5F4767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A2FD6C1-C6DA-42AA-B964-4B3C063F34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0F81677-AD0E-4B81-8CF1-8087CC442E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A1A071B-5958-4C64-925B-BBA0F6D9EC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1152D0A-4163-4A91-BAE0-0331174341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4D7301-E927-4B66-8FEA-8876800E81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149E5F-8EC0-44B5-BDE8-A004FF09BE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0FE53F7-9812-44D9-B07B-BFA404250D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8963CA7-7507-480A-865F-A339C32A36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C94B5E4-6891-428F-ACE2-49AA4233F8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A47A45-2456-425B-989C-BB39A48B6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A530BF-8391-46E5-8CAC-230C7C30EB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C55AD06-F6F5-4F3B-9A0D-DDB79C9E70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CA41860-39D9-440A-B13D-DAA2A5CDBF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8E3C242-A219-49E1-B2CE-3BAC1EAA1F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F6A93B0-3FAE-412E-847F-B260F9EE7E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F11D1D6-5123-4626-B062-98AD66B961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AF30E57-5B4B-49BF-97D5-2BA00ED73B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8DBC02F-093F-4FFB-BFCE-BA8F196E99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AF08775-9E26-4EA5-A1C6-84EE69551B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EB493B3-EA45-44C6-A4B8-80EA8FB1E5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E332825-7D83-4C4E-8B24-571DF92170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AF182EC-821C-4503-878B-5FE97308CC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B6874A4-56AC-4783-9167-F2A0A51357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38FF361-8A6A-4B6F-8F17-3019827B84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4C0BC46-AE27-4997-9552-1AC52C1D31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ACC5752-A304-479C-B147-3505CB80BD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CD5D7FB-F94B-4DFE-875D-A80F338647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F79C897-50B5-4B93-BE97-82C008F01D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0F8528E-25D0-4789-9D95-8A47ECD0A8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2B5ED79-EBBF-41CE-BD8B-18EA66EB2F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489655C-EB9C-45E0-8379-716FE184CB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2B2D8AC-B5A0-4657-8302-CF2F6606BC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936083D-0F14-4AC3-86A7-BEB2ACB2A7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DB8A937-EB46-4FB1-9BE8-ECA6B4D41E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EE429D9-084B-4863-B3FA-F4076CD9B4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55D1937-F335-4522-908A-8513ADF2CE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7638C09-1B6B-4841-A807-157CD4717B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B8AA004-948C-430D-95FC-A0A2537407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222A7C3-B24E-412B-A4A0-10D1DEF28C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06DA2A9-2DAB-4D3F-A1D9-0DDB34D21F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E139F3D-4B54-442C-8667-00B6F2CCB7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863B94-0448-4A95-AA59-386993FAA2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3720BE-5DC6-44D9-9CE6-755AFDE6ED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02DDBF-E2DB-472F-96A1-CB3462977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F23493-885A-4227-8053-3F9491645E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853C6CE-EBC5-4CC9-9A74-80111B239C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18B93E7-947A-4B66-848B-B2855C78A5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80B4108-FB3A-4AA2-BBDE-38CE0BAA37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CEF5FAF-B97D-4251-8D22-642EAAFAE5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4F2B022-5B72-431A-B5AA-58F68F380E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073FD54-768A-4E2C-946A-6C2840A9A7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69292A0-1A10-4A3C-BEA4-860D90B463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402FE58-67ED-4E57-A5B2-36E97EE104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763CDF6-B1BA-4488-8D8C-7AE60F35BB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081578D-CC1B-48BB-86C2-09054EFF5F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75F3512-D279-4258-89B9-A31D69A57E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2F0EF26-02E3-4012-8D57-2028545048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6C8F1C8-D4A4-4BD4-84E1-42A968FCF7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49294B7-05BF-45D8-9BF1-526F5957A3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7306</TotalTime>
  <Words>223</Words>
  <Application>Microsoft Office PowerPoint</Application>
  <PresentationFormat>Widescreen</PresentationFormat>
  <Paragraphs>38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Arial</vt:lpstr>
      <vt:lpstr>Twinkl Light</vt:lpstr>
      <vt:lpstr>Office Theme</vt:lpstr>
      <vt:lpstr>PowerPoint Presentation</vt:lpstr>
    </vt:vector>
  </TitlesOfParts>
  <Company>Pershore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Hodson</dc:creator>
  <cp:lastModifiedBy>Alex Hodson</cp:lastModifiedBy>
  <cp:revision>34</cp:revision>
  <cp:lastPrinted>2024-08-01T10:06:22Z</cp:lastPrinted>
  <dcterms:created xsi:type="dcterms:W3CDTF">2023-06-19T06:51:04Z</dcterms:created>
  <dcterms:modified xsi:type="dcterms:W3CDTF">2025-10-01T09:55:15Z</dcterms:modified>
</cp:coreProperties>
</file>