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368" r:id="rId5"/>
    <p:sldId id="257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86307B-C5B0-49BA-82AC-0FD52A6CC906}" v="1" dt="2025-06-12T12:08:43.9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1" autoAdjust="0"/>
    <p:restoredTop sz="94660"/>
  </p:normalViewPr>
  <p:slideViewPr>
    <p:cSldViewPr snapToGrid="0">
      <p:cViewPr varScale="1">
        <p:scale>
          <a:sx n="41" d="100"/>
          <a:sy n="41" d="100"/>
        </p:scale>
        <p:origin x="62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Physical Theatre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Skills and techniques of the Physical Theatre genre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GB" dirty="0">
              <a:latin typeface="Twinkl" pitchFamily="2" charset="0"/>
            </a:rPr>
            <a:t>Mime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Body Propping and Object Transformation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Slow Motion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control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Action v reaction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Fluidity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Imagination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Abstract thinking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Levels, Space and Movement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GB" dirty="0">
              <a:latin typeface="Twinkl" pitchFamily="2" charset="0"/>
            </a:rPr>
            <a:t>Facial Expression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GB" dirty="0">
              <a:latin typeface="Twinkl" pitchFamily="2" charset="0"/>
            </a:rPr>
            <a:t>Body language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GB" dirty="0">
              <a:latin typeface="Twinkl" pitchFamily="2" charset="0"/>
            </a:rPr>
            <a:t>Gestures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F4CBFCB-4733-49F2-8AE2-D270679646A0}" type="asst">
      <dgm:prSet/>
      <dgm:spPr/>
      <dgm:t>
        <a:bodyPr/>
        <a:lstStyle/>
        <a:p>
          <a:r>
            <a:rPr lang="en-GB" dirty="0">
              <a:latin typeface="Twinkl" pitchFamily="2" charset="0"/>
            </a:rPr>
            <a:t>Giovanni/The Night Circus</a:t>
          </a:r>
        </a:p>
      </dgm:t>
    </dgm:pt>
    <dgm:pt modelId="{D5D4CB1F-DBA7-49F6-8633-105DBE025182}" type="parTrans" cxnId="{E7FB9A6C-1503-4B84-95D9-388B670751A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97996F07-D1FA-4C9E-BD90-C39C658E2EFE}" type="sibTrans" cxnId="{E7FB9A6C-1503-4B84-95D9-388B670751A1}">
      <dgm:prSet/>
      <dgm:spPr/>
      <dgm:t>
        <a:bodyPr/>
        <a:lstStyle/>
        <a:p>
          <a:endParaRPr lang="en-GB"/>
        </a:p>
      </dgm:t>
    </dgm:pt>
    <dgm:pt modelId="{2A7BE617-6EC9-48BC-8B3A-B2C97FF2EC94}">
      <dgm:prSet/>
      <dgm:spPr/>
      <dgm:t>
        <a:bodyPr/>
        <a:lstStyle/>
        <a:p>
          <a:r>
            <a:rPr lang="en-GB" dirty="0">
              <a:latin typeface="Twinkl" pitchFamily="2" charset="0"/>
            </a:rPr>
            <a:t>Exploration of Script through Body Propping</a:t>
          </a:r>
        </a:p>
      </dgm:t>
    </dgm:pt>
    <dgm:pt modelId="{54C586AA-8026-42D8-B9C4-42054C60E6E0}" type="parTrans" cxnId="{7DF16B73-DB9C-4C6B-BFA2-09517539BF7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25CF48B1-1C18-448F-B504-92C8517B098E}" type="sibTrans" cxnId="{7DF16B73-DB9C-4C6B-BFA2-09517539BF78}">
      <dgm:prSet/>
      <dgm:spPr/>
      <dgm:t>
        <a:bodyPr/>
        <a:lstStyle/>
        <a:p>
          <a:endParaRPr lang="en-GB"/>
        </a:p>
      </dgm:t>
    </dgm:pt>
    <dgm:pt modelId="{6342FA8D-B9B1-4127-A545-FBEDF856720A}">
      <dgm:prSet/>
      <dgm:spPr/>
      <dgm:t>
        <a:bodyPr/>
        <a:lstStyle/>
        <a:p>
          <a:r>
            <a:rPr lang="en-GB" dirty="0">
              <a:latin typeface="Twinkl" pitchFamily="2" charset="0"/>
            </a:rPr>
            <a:t>Frantic Assembly</a:t>
          </a:r>
        </a:p>
      </dgm:t>
    </dgm:pt>
    <dgm:pt modelId="{CEE1AB72-D759-406C-A663-010B0FFFD0F8}" type="parTrans" cxnId="{BC69A3FE-6293-48BD-9740-63DEC217BB9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1C74FD68-F9F3-4AF4-BA57-EE9B61B965B9}" type="sibTrans" cxnId="{BC69A3FE-6293-48BD-9740-63DEC217BB91}">
      <dgm:prSet/>
      <dgm:spPr/>
      <dgm:t>
        <a:bodyPr/>
        <a:lstStyle/>
        <a:p>
          <a:endParaRPr lang="en-GB"/>
        </a:p>
      </dgm:t>
    </dgm:pt>
    <dgm:pt modelId="{0C31EACA-5633-49F2-AB37-78BF285BABDE}">
      <dgm:prSet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en-GB" dirty="0">
              <a:latin typeface="Twinkl" pitchFamily="2" charset="0"/>
            </a:rPr>
            <a:t>Movement</a:t>
          </a:r>
        </a:p>
      </dgm:t>
    </dgm:pt>
    <dgm:pt modelId="{9B8F0378-02FD-45ED-8F15-3A1BE2E67E5F}" type="parTrans" cxnId="{433ECDCD-FD09-4B05-817F-23F7DF2D741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A480C91-54D4-4944-931A-ABC166450321}" type="sibTrans" cxnId="{433ECDCD-FD09-4B05-817F-23F7DF2D7414}">
      <dgm:prSet/>
      <dgm:spPr/>
      <dgm:t>
        <a:bodyPr/>
        <a:lstStyle/>
        <a:p>
          <a:endParaRPr lang="en-GB"/>
        </a:p>
      </dgm:t>
    </dgm:pt>
    <dgm:pt modelId="{DE5A58BB-96BB-4389-997F-37F24C3DDCF7}">
      <dgm:prSet/>
      <dgm:spPr/>
      <dgm:t>
        <a:bodyPr/>
        <a:lstStyle/>
        <a:p>
          <a:r>
            <a:rPr lang="en-GB" dirty="0">
              <a:latin typeface="Twinkl" pitchFamily="2" charset="0"/>
            </a:rPr>
            <a:t>Use of soundscape</a:t>
          </a:r>
        </a:p>
      </dgm:t>
    </dgm:pt>
    <dgm:pt modelId="{F83E9584-ADE6-48DC-B43F-7520F56A0C2D}" type="parTrans" cxnId="{C75942D8-A13D-4F28-BE60-F7FE898BADE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0E3B75A-3F26-436F-BCD0-681CBFBFB9BC}" type="sibTrans" cxnId="{C75942D8-A13D-4F28-BE60-F7FE898BADE2}">
      <dgm:prSet/>
      <dgm:spPr/>
      <dgm:t>
        <a:bodyPr/>
        <a:lstStyle/>
        <a:p>
          <a:endParaRPr lang="en-GB"/>
        </a:p>
      </dgm:t>
    </dgm:pt>
    <dgm:pt modelId="{F273B222-D773-4124-98F5-3683D730D5A5}">
      <dgm:prSet/>
      <dgm:spPr/>
      <dgm:t>
        <a:bodyPr/>
        <a:lstStyle/>
        <a:p>
          <a:r>
            <a:rPr lang="en-GB" dirty="0">
              <a:latin typeface="Twinkl" pitchFamily="2" charset="0"/>
            </a:rPr>
            <a:t>Choreography</a:t>
          </a:r>
        </a:p>
      </dgm:t>
    </dgm:pt>
    <dgm:pt modelId="{54DBFC35-948C-46F8-934B-254CD782172B}" type="parTrans" cxnId="{A6060A75-811F-4DC1-8EF3-570C86DBD05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6D4FF49-E22D-44D8-B628-A934258B8F2B}" type="sibTrans" cxnId="{A6060A75-811F-4DC1-8EF3-570C86DBD058}">
      <dgm:prSet/>
      <dgm:spPr/>
      <dgm:t>
        <a:bodyPr/>
        <a:lstStyle/>
        <a:p>
          <a:endParaRPr lang="en-GB"/>
        </a:p>
      </dgm:t>
    </dgm:pt>
    <dgm:pt modelId="{31FEA351-8DB9-4F32-A8DA-52C982B1FB95}">
      <dgm:prSet/>
      <dgm:spPr/>
      <dgm:t>
        <a:bodyPr/>
        <a:lstStyle/>
        <a:p>
          <a:r>
            <a:rPr lang="en-GB" dirty="0">
              <a:latin typeface="Twinkl" pitchFamily="2" charset="0"/>
            </a:rPr>
            <a:t>Choreography</a:t>
          </a:r>
        </a:p>
      </dgm:t>
    </dgm:pt>
    <dgm:pt modelId="{059E002C-9AFD-4FBB-8582-C78DB6F2A825}" type="parTrans" cxnId="{24179BD7-34E4-41CE-A9EC-77EA35209039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9624A01-DED3-4FA1-9079-A68ED5B2A342}" type="sibTrans" cxnId="{24179BD7-34E4-41CE-A9EC-77EA35209039}">
      <dgm:prSet/>
      <dgm:spPr/>
      <dgm:t>
        <a:bodyPr/>
        <a:lstStyle/>
        <a:p>
          <a:endParaRPr lang="en-GB"/>
        </a:p>
      </dgm:t>
    </dgm:pt>
    <dgm:pt modelId="{10C21D1F-F1B5-46C0-A9A4-B66855B1E674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Storytelling through movement</a:t>
          </a:r>
        </a:p>
      </dgm:t>
    </dgm:pt>
    <dgm:pt modelId="{0AE8DE5C-0FF5-466F-97F6-ECF105C444E8}" type="parTrans" cxnId="{63CAAC56-8342-48D3-85F3-57206DC8B5EB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112EB54-2E3D-4698-8265-C9F835954C76}" type="sibTrans" cxnId="{63CAAC56-8342-48D3-85F3-57206DC8B5EB}">
      <dgm:prSet/>
      <dgm:spPr/>
      <dgm:t>
        <a:bodyPr/>
        <a:lstStyle/>
        <a:p>
          <a:endParaRPr lang="en-GB"/>
        </a:p>
      </dgm:t>
    </dgm:pt>
    <dgm:pt modelId="{F96E412C-22AF-42AC-916B-2E696955C242}">
      <dgm:prSet/>
      <dgm:spPr/>
      <dgm:t>
        <a:bodyPr/>
        <a:lstStyle/>
        <a:p>
          <a:r>
            <a:rPr lang="en-GB" dirty="0">
              <a:latin typeface="Twinkl" pitchFamily="2" charset="0"/>
            </a:rPr>
            <a:t>Chair duet</a:t>
          </a:r>
        </a:p>
      </dgm:t>
    </dgm:pt>
    <dgm:pt modelId="{3BFD1CF8-5F6C-4F8D-B7C0-8FC83C08D483}" type="parTrans" cxnId="{6EB05ABD-9A69-4151-B06D-7F7A1CA9002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01E8635-2D82-4BBE-BE82-11C6795CC4ED}" type="sibTrans" cxnId="{6EB05ABD-9A69-4151-B06D-7F7A1CA90028}">
      <dgm:prSet/>
      <dgm:spPr/>
      <dgm:t>
        <a:bodyPr/>
        <a:lstStyle/>
        <a:p>
          <a:endParaRPr lang="en-GB"/>
        </a:p>
      </dgm:t>
    </dgm:pt>
    <dgm:pt modelId="{DFBC65EF-6E63-4B43-AA08-207FB25D791D}">
      <dgm:prSet/>
      <dgm:spPr/>
      <dgm:t>
        <a:bodyPr/>
        <a:lstStyle/>
        <a:p>
          <a:r>
            <a:rPr lang="en-GB" dirty="0">
              <a:latin typeface="Twinkl" pitchFamily="2" charset="0"/>
            </a:rPr>
            <a:t>Round </a:t>
          </a:r>
          <a:r>
            <a:rPr lang="en-GB">
              <a:latin typeface="Twinkl" pitchFamily="2" charset="0"/>
            </a:rPr>
            <a:t>by through</a:t>
          </a:r>
        </a:p>
      </dgm:t>
    </dgm:pt>
    <dgm:pt modelId="{986FBF99-7A92-4F62-BDDB-1BC003ABA0F2}" type="parTrans" cxnId="{20B89AF0-AA94-4579-A47E-7F765253282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C0DFD55-6251-4AE9-A187-D70E60F9C90C}" type="sibTrans" cxnId="{20B89AF0-AA94-4579-A47E-7F765253282F}">
      <dgm:prSet/>
      <dgm:spPr/>
      <dgm:t>
        <a:bodyPr/>
        <a:lstStyle/>
        <a:p>
          <a:endParaRPr lang="en-GB"/>
        </a:p>
      </dgm:t>
    </dgm:pt>
    <dgm:pt modelId="{BD3128C2-C668-4073-AEB5-4B2606A5B2E8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Still Images</a:t>
          </a:r>
        </a:p>
      </dgm:t>
    </dgm:pt>
    <dgm:pt modelId="{92521A6A-CA8A-4DCA-91EB-E79B556D5907}" type="parTrans" cxnId="{D1508C44-9D47-473F-B35D-4A64C376F89F}">
      <dgm:prSet/>
      <dgm:spPr/>
      <dgm:t>
        <a:bodyPr/>
        <a:lstStyle/>
        <a:p>
          <a:endParaRPr lang="en-GB"/>
        </a:p>
      </dgm:t>
    </dgm:pt>
    <dgm:pt modelId="{9B95302F-96CD-4CAB-BE21-80E1776821DD}" type="sibTrans" cxnId="{D1508C44-9D47-473F-B35D-4A64C376F89F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6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5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5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17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16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16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17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16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16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17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16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16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1C76E0A0-7663-49CB-A893-512B79BCE5A4}" type="pres">
      <dgm:prSet presAssocID="{9B8F0378-02FD-45ED-8F15-3A1BE2E67E5F}" presName="Name37" presStyleLbl="parChTrans1D3" presStyleIdx="3" presStyleCnt="17"/>
      <dgm:spPr/>
    </dgm:pt>
    <dgm:pt modelId="{7BA479B5-93A8-401E-8A57-E1F1FA034A67}" type="pres">
      <dgm:prSet presAssocID="{0C31EACA-5633-49F2-AB37-78BF285BABDE}" presName="hierRoot2" presStyleCnt="0">
        <dgm:presLayoutVars>
          <dgm:hierBranch val="init"/>
        </dgm:presLayoutVars>
      </dgm:prSet>
      <dgm:spPr/>
    </dgm:pt>
    <dgm:pt modelId="{3F2A33BF-D8DF-42AA-A85A-EA3120C03C1F}" type="pres">
      <dgm:prSet presAssocID="{0C31EACA-5633-49F2-AB37-78BF285BABDE}" presName="rootComposite" presStyleCnt="0"/>
      <dgm:spPr/>
    </dgm:pt>
    <dgm:pt modelId="{9DD2CA9F-5995-459C-96F3-E8751C6CAB2C}" type="pres">
      <dgm:prSet presAssocID="{0C31EACA-5633-49F2-AB37-78BF285BABDE}" presName="rootText" presStyleLbl="node3" presStyleIdx="3" presStyleCnt="16">
        <dgm:presLayoutVars>
          <dgm:chPref val="3"/>
        </dgm:presLayoutVars>
      </dgm:prSet>
      <dgm:spPr/>
    </dgm:pt>
    <dgm:pt modelId="{6DC26A81-734D-4533-B378-0DC9AEB68579}" type="pres">
      <dgm:prSet presAssocID="{0C31EACA-5633-49F2-AB37-78BF285BABDE}" presName="rootConnector" presStyleLbl="node3" presStyleIdx="3" presStyleCnt="16"/>
      <dgm:spPr/>
    </dgm:pt>
    <dgm:pt modelId="{0A0B0094-E307-4992-9F2B-C141EB2C4AD2}" type="pres">
      <dgm:prSet presAssocID="{0C31EACA-5633-49F2-AB37-78BF285BABDE}" presName="hierChild4" presStyleCnt="0"/>
      <dgm:spPr/>
    </dgm:pt>
    <dgm:pt modelId="{6BAD7416-787A-4568-A8F6-D92CC8451444}" type="pres">
      <dgm:prSet presAssocID="{0C31EACA-5633-49F2-AB37-78BF285BABDE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615DEDE7-5D02-486F-ADFA-5B07A9838364}" type="pres">
      <dgm:prSet presAssocID="{92521A6A-CA8A-4DCA-91EB-E79B556D5907}" presName="Name37" presStyleLbl="parChTrans1D2" presStyleIdx="1" presStyleCnt="6"/>
      <dgm:spPr/>
    </dgm:pt>
    <dgm:pt modelId="{02FF72E9-24D5-4094-92DB-F50C5EB769B9}" type="pres">
      <dgm:prSet presAssocID="{BD3128C2-C668-4073-AEB5-4B2606A5B2E8}" presName="hierRoot2" presStyleCnt="0">
        <dgm:presLayoutVars>
          <dgm:hierBranch val="init"/>
        </dgm:presLayoutVars>
      </dgm:prSet>
      <dgm:spPr/>
    </dgm:pt>
    <dgm:pt modelId="{4ED9351C-EE92-4973-BA17-540B9FFF265A}" type="pres">
      <dgm:prSet presAssocID="{BD3128C2-C668-4073-AEB5-4B2606A5B2E8}" presName="rootComposite" presStyleCnt="0"/>
      <dgm:spPr/>
    </dgm:pt>
    <dgm:pt modelId="{6E48F8A7-7910-4291-A4CD-987E92899392}" type="pres">
      <dgm:prSet presAssocID="{BD3128C2-C668-4073-AEB5-4B2606A5B2E8}" presName="rootText" presStyleLbl="node2" presStyleIdx="1" presStyleCnt="5">
        <dgm:presLayoutVars>
          <dgm:chPref val="3"/>
        </dgm:presLayoutVars>
      </dgm:prSet>
      <dgm:spPr/>
    </dgm:pt>
    <dgm:pt modelId="{B2CB4478-CB56-4530-86C5-6E7E933FD9DD}" type="pres">
      <dgm:prSet presAssocID="{BD3128C2-C668-4073-AEB5-4B2606A5B2E8}" presName="rootConnector" presStyleLbl="node2" presStyleIdx="1" presStyleCnt="5"/>
      <dgm:spPr/>
    </dgm:pt>
    <dgm:pt modelId="{B519F7CF-5391-46F2-80B5-A2AD6FD917FF}" type="pres">
      <dgm:prSet presAssocID="{BD3128C2-C668-4073-AEB5-4B2606A5B2E8}" presName="hierChild4" presStyleCnt="0"/>
      <dgm:spPr/>
    </dgm:pt>
    <dgm:pt modelId="{512A69D4-7E4F-46EA-BFE1-CC3929A4E711}" type="pres">
      <dgm:prSet presAssocID="{BD3128C2-C668-4073-AEB5-4B2606A5B2E8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5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5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4" presStyleCnt="17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4" presStyleCnt="16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4" presStyleCnt="16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5" presStyleCnt="17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5" presStyleCnt="16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5" presStyleCnt="16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6" presStyleCnt="17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6" presStyleCnt="16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6" presStyleCnt="16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27F39241-222B-4668-8A6D-FDF5E9AF357B}" type="pres">
      <dgm:prSet presAssocID="{F83E9584-ADE6-48DC-B43F-7520F56A0C2D}" presName="Name37" presStyleLbl="parChTrans1D3" presStyleIdx="7" presStyleCnt="17"/>
      <dgm:spPr/>
    </dgm:pt>
    <dgm:pt modelId="{BCE45496-3363-4DFE-B33E-4AD5806A4867}" type="pres">
      <dgm:prSet presAssocID="{DE5A58BB-96BB-4389-997F-37F24C3DDCF7}" presName="hierRoot2" presStyleCnt="0">
        <dgm:presLayoutVars>
          <dgm:hierBranch val="init"/>
        </dgm:presLayoutVars>
      </dgm:prSet>
      <dgm:spPr/>
    </dgm:pt>
    <dgm:pt modelId="{86C80BE1-8542-4458-86F1-DAF47A3F7FA4}" type="pres">
      <dgm:prSet presAssocID="{DE5A58BB-96BB-4389-997F-37F24C3DDCF7}" presName="rootComposite" presStyleCnt="0"/>
      <dgm:spPr/>
    </dgm:pt>
    <dgm:pt modelId="{0FC3FD16-ED76-43F0-BE0F-C8EE6F7C8BAA}" type="pres">
      <dgm:prSet presAssocID="{DE5A58BB-96BB-4389-997F-37F24C3DDCF7}" presName="rootText" presStyleLbl="node3" presStyleIdx="7" presStyleCnt="16">
        <dgm:presLayoutVars>
          <dgm:chPref val="3"/>
        </dgm:presLayoutVars>
      </dgm:prSet>
      <dgm:spPr/>
    </dgm:pt>
    <dgm:pt modelId="{A8146BF5-6A71-4807-B0CB-C463804CFDAC}" type="pres">
      <dgm:prSet presAssocID="{DE5A58BB-96BB-4389-997F-37F24C3DDCF7}" presName="rootConnector" presStyleLbl="node3" presStyleIdx="7" presStyleCnt="16"/>
      <dgm:spPr/>
    </dgm:pt>
    <dgm:pt modelId="{EF8BCF26-3619-4C32-8E85-161D4B5B6878}" type="pres">
      <dgm:prSet presAssocID="{DE5A58BB-96BB-4389-997F-37F24C3DDCF7}" presName="hierChild4" presStyleCnt="0"/>
      <dgm:spPr/>
    </dgm:pt>
    <dgm:pt modelId="{AA270609-2445-4A73-9218-1D654D3F88C1}" type="pres">
      <dgm:prSet presAssocID="{DE5A58BB-96BB-4389-997F-37F24C3DDCF7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49F7B7C5-B87A-4B71-B7FB-F2A224675656}" type="pres">
      <dgm:prSet presAssocID="{D5D4CB1F-DBA7-49F6-8633-105DBE025182}" presName="Name111" presStyleLbl="parChTrans1D3" presStyleIdx="8" presStyleCnt="17"/>
      <dgm:spPr/>
    </dgm:pt>
    <dgm:pt modelId="{0449EE29-D3E1-454E-893F-02461A36D701}" type="pres">
      <dgm:prSet presAssocID="{7F4CBFCB-4733-49F2-8AE2-D270679646A0}" presName="hierRoot3" presStyleCnt="0">
        <dgm:presLayoutVars>
          <dgm:hierBranch val="init"/>
        </dgm:presLayoutVars>
      </dgm:prSet>
      <dgm:spPr/>
    </dgm:pt>
    <dgm:pt modelId="{6E926ECD-472D-4716-88F0-EAB1DEE168F2}" type="pres">
      <dgm:prSet presAssocID="{7F4CBFCB-4733-49F2-8AE2-D270679646A0}" presName="rootComposite3" presStyleCnt="0"/>
      <dgm:spPr/>
    </dgm:pt>
    <dgm:pt modelId="{6092A8F1-DA29-4302-AB27-3D4A8CE2881D}" type="pres">
      <dgm:prSet presAssocID="{7F4CBFCB-4733-49F2-8AE2-D270679646A0}" presName="rootText3" presStyleLbl="asst2" presStyleIdx="0" presStyleCnt="1">
        <dgm:presLayoutVars>
          <dgm:chPref val="3"/>
        </dgm:presLayoutVars>
      </dgm:prSet>
      <dgm:spPr/>
    </dgm:pt>
    <dgm:pt modelId="{29DE078B-14A3-4681-B993-4FE8373EB270}" type="pres">
      <dgm:prSet presAssocID="{7F4CBFCB-4733-49F2-8AE2-D270679646A0}" presName="rootConnector3" presStyleLbl="asst2" presStyleIdx="0" presStyleCnt="1"/>
      <dgm:spPr/>
    </dgm:pt>
    <dgm:pt modelId="{B4588929-32B3-4882-BC61-0A2995710C16}" type="pres">
      <dgm:prSet presAssocID="{7F4CBFCB-4733-49F2-8AE2-D270679646A0}" presName="hierChild6" presStyleCnt="0"/>
      <dgm:spPr/>
    </dgm:pt>
    <dgm:pt modelId="{B1C2EA45-CA75-43E8-8FFE-1958FBCB655F}" type="pres">
      <dgm:prSet presAssocID="{54C586AA-8026-42D8-B9C4-42054C60E6E0}" presName="Name37" presStyleLbl="parChTrans1D4" presStyleIdx="0" presStyleCnt="1"/>
      <dgm:spPr/>
    </dgm:pt>
    <dgm:pt modelId="{1198FAD0-DDD4-4570-B99E-78CDD61B29F6}" type="pres">
      <dgm:prSet presAssocID="{2A7BE617-6EC9-48BC-8B3A-B2C97FF2EC94}" presName="hierRoot2" presStyleCnt="0">
        <dgm:presLayoutVars>
          <dgm:hierBranch val="init"/>
        </dgm:presLayoutVars>
      </dgm:prSet>
      <dgm:spPr/>
    </dgm:pt>
    <dgm:pt modelId="{A9349245-994F-42AC-927D-6DF77DF206F5}" type="pres">
      <dgm:prSet presAssocID="{2A7BE617-6EC9-48BC-8B3A-B2C97FF2EC94}" presName="rootComposite" presStyleCnt="0"/>
      <dgm:spPr/>
    </dgm:pt>
    <dgm:pt modelId="{823C2398-B576-4716-A289-8D0B11D2EE65}" type="pres">
      <dgm:prSet presAssocID="{2A7BE617-6EC9-48BC-8B3A-B2C97FF2EC94}" presName="rootText" presStyleLbl="node4" presStyleIdx="0" presStyleCnt="1">
        <dgm:presLayoutVars>
          <dgm:chPref val="3"/>
        </dgm:presLayoutVars>
      </dgm:prSet>
      <dgm:spPr/>
    </dgm:pt>
    <dgm:pt modelId="{782655E7-DE4C-475C-A46A-52EE0DA24C1E}" type="pres">
      <dgm:prSet presAssocID="{2A7BE617-6EC9-48BC-8B3A-B2C97FF2EC94}" presName="rootConnector" presStyleLbl="node4" presStyleIdx="0" presStyleCnt="1"/>
      <dgm:spPr/>
    </dgm:pt>
    <dgm:pt modelId="{96C178ED-5A8E-4791-AF24-370CBDFA8DE0}" type="pres">
      <dgm:prSet presAssocID="{2A7BE617-6EC9-48BC-8B3A-B2C97FF2EC94}" presName="hierChild4" presStyleCnt="0"/>
      <dgm:spPr/>
    </dgm:pt>
    <dgm:pt modelId="{6C5EA08A-6D94-4B38-B6D4-0D2B800253F6}" type="pres">
      <dgm:prSet presAssocID="{2A7BE617-6EC9-48BC-8B3A-B2C97FF2EC94}" presName="hierChild5" presStyleCnt="0"/>
      <dgm:spPr/>
    </dgm:pt>
    <dgm:pt modelId="{D2D2C25D-C7C9-45E3-8509-62AA4A4CFC84}" type="pres">
      <dgm:prSet presAssocID="{7F4CBFCB-4733-49F2-8AE2-D270679646A0}" presName="hierChild7" presStyleCnt="0"/>
      <dgm:spPr/>
    </dgm:pt>
    <dgm:pt modelId="{FF7F1484-C8B0-456A-A8CB-A757D34C4799}" type="pres">
      <dgm:prSet presAssocID="{A4827805-4A57-4FDE-9BDE-F57C128F6F1F}" presName="Name37" presStyleLbl="parChTrans1D2" presStyleIdx="3" presStyleCnt="6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5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5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9" presStyleCnt="17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8" presStyleCnt="16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8" presStyleCnt="16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0" presStyleCnt="17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9" presStyleCnt="16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9" presStyleCnt="16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1" presStyleCnt="17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0" presStyleCnt="16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0" presStyleCnt="16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E6B28FD-8294-4E73-AD40-A1CAB9245D4E}" type="pres">
      <dgm:prSet presAssocID="{54DBFC35-948C-46F8-934B-254CD782172B}" presName="Name37" presStyleLbl="parChTrans1D3" presStyleIdx="12" presStyleCnt="17"/>
      <dgm:spPr/>
    </dgm:pt>
    <dgm:pt modelId="{08AFAD43-1C58-4969-9F55-B95A1B319D2A}" type="pres">
      <dgm:prSet presAssocID="{F273B222-D773-4124-98F5-3683D730D5A5}" presName="hierRoot2" presStyleCnt="0">
        <dgm:presLayoutVars>
          <dgm:hierBranch val="init"/>
        </dgm:presLayoutVars>
      </dgm:prSet>
      <dgm:spPr/>
    </dgm:pt>
    <dgm:pt modelId="{006F1A66-61B5-45DD-AF12-FC57E2088683}" type="pres">
      <dgm:prSet presAssocID="{F273B222-D773-4124-98F5-3683D730D5A5}" presName="rootComposite" presStyleCnt="0"/>
      <dgm:spPr/>
    </dgm:pt>
    <dgm:pt modelId="{3538DD92-46F5-49F9-B873-0E7B563AFC2F}" type="pres">
      <dgm:prSet presAssocID="{F273B222-D773-4124-98F5-3683D730D5A5}" presName="rootText" presStyleLbl="node3" presStyleIdx="11" presStyleCnt="16">
        <dgm:presLayoutVars>
          <dgm:chPref val="3"/>
        </dgm:presLayoutVars>
      </dgm:prSet>
      <dgm:spPr/>
    </dgm:pt>
    <dgm:pt modelId="{F5AD6E7A-AFCE-4BC2-9B98-F740055B098F}" type="pres">
      <dgm:prSet presAssocID="{F273B222-D773-4124-98F5-3683D730D5A5}" presName="rootConnector" presStyleLbl="node3" presStyleIdx="11" presStyleCnt="16"/>
      <dgm:spPr/>
    </dgm:pt>
    <dgm:pt modelId="{2B6F5AA4-7A5C-42E5-BE2C-D9623AEC0ED9}" type="pres">
      <dgm:prSet presAssocID="{F273B222-D773-4124-98F5-3683D730D5A5}" presName="hierChild4" presStyleCnt="0"/>
      <dgm:spPr/>
    </dgm:pt>
    <dgm:pt modelId="{40BDD848-0166-42E4-BEC0-FB5341B77B5F}" type="pres">
      <dgm:prSet presAssocID="{F273B222-D773-4124-98F5-3683D730D5A5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A84750C8-F4DD-4F30-893C-092C168660EB}" type="pres">
      <dgm:prSet presAssocID="{CEE1AB72-D759-406C-A663-010B0FFFD0F8}" presName="Name37" presStyleLbl="parChTrans1D2" presStyleIdx="4" presStyleCnt="6"/>
      <dgm:spPr/>
    </dgm:pt>
    <dgm:pt modelId="{BA284412-F06A-4F48-A479-DC6335C95BF4}" type="pres">
      <dgm:prSet presAssocID="{6342FA8D-B9B1-4127-A545-FBEDF856720A}" presName="hierRoot2" presStyleCnt="0">
        <dgm:presLayoutVars>
          <dgm:hierBranch val="init"/>
        </dgm:presLayoutVars>
      </dgm:prSet>
      <dgm:spPr/>
    </dgm:pt>
    <dgm:pt modelId="{04249C43-F71A-45AE-9BA9-C908C4C32AC5}" type="pres">
      <dgm:prSet presAssocID="{6342FA8D-B9B1-4127-A545-FBEDF856720A}" presName="rootComposite" presStyleCnt="0"/>
      <dgm:spPr/>
    </dgm:pt>
    <dgm:pt modelId="{20A5BEA3-F3DE-4C0D-A034-5887D921B531}" type="pres">
      <dgm:prSet presAssocID="{6342FA8D-B9B1-4127-A545-FBEDF856720A}" presName="rootText" presStyleLbl="node2" presStyleIdx="4" presStyleCnt="5">
        <dgm:presLayoutVars>
          <dgm:chPref val="3"/>
        </dgm:presLayoutVars>
      </dgm:prSet>
      <dgm:spPr/>
    </dgm:pt>
    <dgm:pt modelId="{2256821D-5581-46B1-8DEF-460015734B19}" type="pres">
      <dgm:prSet presAssocID="{6342FA8D-B9B1-4127-A545-FBEDF856720A}" presName="rootConnector" presStyleLbl="node2" presStyleIdx="4" presStyleCnt="5"/>
      <dgm:spPr/>
    </dgm:pt>
    <dgm:pt modelId="{F7E0A5DC-47AF-4329-9B24-93D2F41F7924}" type="pres">
      <dgm:prSet presAssocID="{6342FA8D-B9B1-4127-A545-FBEDF856720A}" presName="hierChild4" presStyleCnt="0"/>
      <dgm:spPr/>
    </dgm:pt>
    <dgm:pt modelId="{55F4104E-1A70-42B1-80B2-2D4EA6EA7BBE}" type="pres">
      <dgm:prSet presAssocID="{059E002C-9AFD-4FBB-8582-C78DB6F2A825}" presName="Name37" presStyleLbl="parChTrans1D3" presStyleIdx="13" presStyleCnt="17"/>
      <dgm:spPr/>
    </dgm:pt>
    <dgm:pt modelId="{C9704430-3F76-41B7-8B26-E40C6EB683A9}" type="pres">
      <dgm:prSet presAssocID="{31FEA351-8DB9-4F32-A8DA-52C982B1FB95}" presName="hierRoot2" presStyleCnt="0">
        <dgm:presLayoutVars>
          <dgm:hierBranch val="init"/>
        </dgm:presLayoutVars>
      </dgm:prSet>
      <dgm:spPr/>
    </dgm:pt>
    <dgm:pt modelId="{A97D447C-B205-4D07-86CD-4B388E15F977}" type="pres">
      <dgm:prSet presAssocID="{31FEA351-8DB9-4F32-A8DA-52C982B1FB95}" presName="rootComposite" presStyleCnt="0"/>
      <dgm:spPr/>
    </dgm:pt>
    <dgm:pt modelId="{2ACF1990-EB38-41F0-90FB-CA446CA8E320}" type="pres">
      <dgm:prSet presAssocID="{31FEA351-8DB9-4F32-A8DA-52C982B1FB95}" presName="rootText" presStyleLbl="node3" presStyleIdx="12" presStyleCnt="16">
        <dgm:presLayoutVars>
          <dgm:chPref val="3"/>
        </dgm:presLayoutVars>
      </dgm:prSet>
      <dgm:spPr/>
    </dgm:pt>
    <dgm:pt modelId="{7DA856C5-5FF7-4A44-9CDF-1F6D5754261F}" type="pres">
      <dgm:prSet presAssocID="{31FEA351-8DB9-4F32-A8DA-52C982B1FB95}" presName="rootConnector" presStyleLbl="node3" presStyleIdx="12" presStyleCnt="16"/>
      <dgm:spPr/>
    </dgm:pt>
    <dgm:pt modelId="{F8709564-BB6A-418B-96A6-B0F4D351D6A6}" type="pres">
      <dgm:prSet presAssocID="{31FEA351-8DB9-4F32-A8DA-52C982B1FB95}" presName="hierChild4" presStyleCnt="0"/>
      <dgm:spPr/>
    </dgm:pt>
    <dgm:pt modelId="{0315CD03-5E58-4A0C-BFE6-8B0DC636A044}" type="pres">
      <dgm:prSet presAssocID="{31FEA351-8DB9-4F32-A8DA-52C982B1FB95}" presName="hierChild5" presStyleCnt="0"/>
      <dgm:spPr/>
    </dgm:pt>
    <dgm:pt modelId="{5CF99261-1985-4F8B-92C2-B0870DEA67DD}" type="pres">
      <dgm:prSet presAssocID="{0AE8DE5C-0FF5-466F-97F6-ECF105C444E8}" presName="Name37" presStyleLbl="parChTrans1D3" presStyleIdx="14" presStyleCnt="17"/>
      <dgm:spPr/>
    </dgm:pt>
    <dgm:pt modelId="{5A7F7943-B4E4-46F0-AED7-50201FBD636F}" type="pres">
      <dgm:prSet presAssocID="{10C21D1F-F1B5-46C0-A9A4-B66855B1E674}" presName="hierRoot2" presStyleCnt="0">
        <dgm:presLayoutVars>
          <dgm:hierBranch val="init"/>
        </dgm:presLayoutVars>
      </dgm:prSet>
      <dgm:spPr/>
    </dgm:pt>
    <dgm:pt modelId="{E8D75100-16C5-4183-8974-12816BB592F7}" type="pres">
      <dgm:prSet presAssocID="{10C21D1F-F1B5-46C0-A9A4-B66855B1E674}" presName="rootComposite" presStyleCnt="0"/>
      <dgm:spPr/>
    </dgm:pt>
    <dgm:pt modelId="{46B90CC5-C15C-4D6A-BDDA-DA4CAD9CD9E6}" type="pres">
      <dgm:prSet presAssocID="{10C21D1F-F1B5-46C0-A9A4-B66855B1E674}" presName="rootText" presStyleLbl="node3" presStyleIdx="13" presStyleCnt="16">
        <dgm:presLayoutVars>
          <dgm:chPref val="3"/>
        </dgm:presLayoutVars>
      </dgm:prSet>
      <dgm:spPr/>
    </dgm:pt>
    <dgm:pt modelId="{00BB7B92-3665-4B24-8AC4-13DDC9B76EE0}" type="pres">
      <dgm:prSet presAssocID="{10C21D1F-F1B5-46C0-A9A4-B66855B1E674}" presName="rootConnector" presStyleLbl="node3" presStyleIdx="13" presStyleCnt="16"/>
      <dgm:spPr/>
    </dgm:pt>
    <dgm:pt modelId="{2F504356-53BE-438D-9061-19EA00D4FE8B}" type="pres">
      <dgm:prSet presAssocID="{10C21D1F-F1B5-46C0-A9A4-B66855B1E674}" presName="hierChild4" presStyleCnt="0"/>
      <dgm:spPr/>
    </dgm:pt>
    <dgm:pt modelId="{F19EA4C8-87B4-49E2-BBD5-670C974F21D9}" type="pres">
      <dgm:prSet presAssocID="{10C21D1F-F1B5-46C0-A9A4-B66855B1E674}" presName="hierChild5" presStyleCnt="0"/>
      <dgm:spPr/>
    </dgm:pt>
    <dgm:pt modelId="{3EDA0E0C-513D-4F2A-9B3F-11D3F76E3B75}" type="pres">
      <dgm:prSet presAssocID="{3BFD1CF8-5F6C-4F8D-B7C0-8FC83C08D483}" presName="Name37" presStyleLbl="parChTrans1D3" presStyleIdx="15" presStyleCnt="17"/>
      <dgm:spPr/>
    </dgm:pt>
    <dgm:pt modelId="{404728ED-046D-4501-B83C-36059A0337F4}" type="pres">
      <dgm:prSet presAssocID="{F96E412C-22AF-42AC-916B-2E696955C242}" presName="hierRoot2" presStyleCnt="0">
        <dgm:presLayoutVars>
          <dgm:hierBranch val="init"/>
        </dgm:presLayoutVars>
      </dgm:prSet>
      <dgm:spPr/>
    </dgm:pt>
    <dgm:pt modelId="{8BF6AAFC-BE9E-4EBC-9159-8683619E9783}" type="pres">
      <dgm:prSet presAssocID="{F96E412C-22AF-42AC-916B-2E696955C242}" presName="rootComposite" presStyleCnt="0"/>
      <dgm:spPr/>
    </dgm:pt>
    <dgm:pt modelId="{630FF8B9-3558-4784-9E05-729232F9A044}" type="pres">
      <dgm:prSet presAssocID="{F96E412C-22AF-42AC-916B-2E696955C242}" presName="rootText" presStyleLbl="node3" presStyleIdx="14" presStyleCnt="16">
        <dgm:presLayoutVars>
          <dgm:chPref val="3"/>
        </dgm:presLayoutVars>
      </dgm:prSet>
      <dgm:spPr/>
    </dgm:pt>
    <dgm:pt modelId="{E4E172BE-885E-4982-BDEE-359D6A15CC60}" type="pres">
      <dgm:prSet presAssocID="{F96E412C-22AF-42AC-916B-2E696955C242}" presName="rootConnector" presStyleLbl="node3" presStyleIdx="14" presStyleCnt="16"/>
      <dgm:spPr/>
    </dgm:pt>
    <dgm:pt modelId="{E4999DDF-D284-44A3-A26E-DFC5E61F24B8}" type="pres">
      <dgm:prSet presAssocID="{F96E412C-22AF-42AC-916B-2E696955C242}" presName="hierChild4" presStyleCnt="0"/>
      <dgm:spPr/>
    </dgm:pt>
    <dgm:pt modelId="{C3A02BD2-44A9-4E41-992C-80649E1C40D3}" type="pres">
      <dgm:prSet presAssocID="{F96E412C-22AF-42AC-916B-2E696955C242}" presName="hierChild5" presStyleCnt="0"/>
      <dgm:spPr/>
    </dgm:pt>
    <dgm:pt modelId="{36F052CD-645C-46FD-862D-A55496334A2E}" type="pres">
      <dgm:prSet presAssocID="{986FBF99-7A92-4F62-BDDB-1BC003ABA0F2}" presName="Name37" presStyleLbl="parChTrans1D3" presStyleIdx="16" presStyleCnt="17"/>
      <dgm:spPr/>
    </dgm:pt>
    <dgm:pt modelId="{32BF8325-89B6-40B6-A7F0-03D3B783EC9C}" type="pres">
      <dgm:prSet presAssocID="{DFBC65EF-6E63-4B43-AA08-207FB25D791D}" presName="hierRoot2" presStyleCnt="0">
        <dgm:presLayoutVars>
          <dgm:hierBranch val="init"/>
        </dgm:presLayoutVars>
      </dgm:prSet>
      <dgm:spPr/>
    </dgm:pt>
    <dgm:pt modelId="{F1195932-5382-431F-8A33-21EBDDB70C2E}" type="pres">
      <dgm:prSet presAssocID="{DFBC65EF-6E63-4B43-AA08-207FB25D791D}" presName="rootComposite" presStyleCnt="0"/>
      <dgm:spPr/>
    </dgm:pt>
    <dgm:pt modelId="{EFEDEB8C-0E3E-4982-84A4-CA0B801BAC1A}" type="pres">
      <dgm:prSet presAssocID="{DFBC65EF-6E63-4B43-AA08-207FB25D791D}" presName="rootText" presStyleLbl="node3" presStyleIdx="15" presStyleCnt="16">
        <dgm:presLayoutVars>
          <dgm:chPref val="3"/>
        </dgm:presLayoutVars>
      </dgm:prSet>
      <dgm:spPr/>
    </dgm:pt>
    <dgm:pt modelId="{089F0B34-BAE2-4946-8252-8A6FF7A88FA1}" type="pres">
      <dgm:prSet presAssocID="{DFBC65EF-6E63-4B43-AA08-207FB25D791D}" presName="rootConnector" presStyleLbl="node3" presStyleIdx="15" presStyleCnt="16"/>
      <dgm:spPr/>
    </dgm:pt>
    <dgm:pt modelId="{549AC95B-545B-4D4F-B3F1-FFF081245540}" type="pres">
      <dgm:prSet presAssocID="{DFBC65EF-6E63-4B43-AA08-207FB25D791D}" presName="hierChild4" presStyleCnt="0"/>
      <dgm:spPr/>
    </dgm:pt>
    <dgm:pt modelId="{DCA8B4D5-0676-4A09-9F1F-323125BF00E1}" type="pres">
      <dgm:prSet presAssocID="{DFBC65EF-6E63-4B43-AA08-207FB25D791D}" presName="hierChild5" presStyleCnt="0"/>
      <dgm:spPr/>
    </dgm:pt>
    <dgm:pt modelId="{55CC0E79-B104-4D3D-A9CF-FCBBB180C538}" type="pres">
      <dgm:prSet presAssocID="{6342FA8D-B9B1-4127-A545-FBEDF856720A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5" presStyleCnt="6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7F87AE01-76B1-4D39-84C0-A38E4A1BC642}" type="presOf" srcId="{F273B222-D773-4124-98F5-3683D730D5A5}" destId="{3538DD92-46F5-49F9-B873-0E7B563AFC2F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92889C0A-809B-4239-BF9A-26611D9733E5}" type="presOf" srcId="{DE5A58BB-96BB-4389-997F-37F24C3DDCF7}" destId="{0FC3FD16-ED76-43F0-BE0F-C8EE6F7C8BAA}" srcOrd="0" destOrd="0" presId="urn:microsoft.com/office/officeart/2005/8/layout/orgChart1"/>
    <dgm:cxn modelId="{5FD0060E-8CF9-47B6-B7B4-3B23547A15B6}" type="presOf" srcId="{0AE8DE5C-0FF5-466F-97F6-ECF105C444E8}" destId="{5CF99261-1985-4F8B-92C2-B0870DEA67DD}" srcOrd="0" destOrd="0" presId="urn:microsoft.com/office/officeart/2005/8/layout/orgChart1"/>
    <dgm:cxn modelId="{F17E3B0E-3A5E-43D9-892A-DD60F40C290B}" type="presOf" srcId="{D5D4CB1F-DBA7-49F6-8633-105DBE025182}" destId="{49F7B7C5-B87A-4B71-B7FB-F2A224675656}" srcOrd="0" destOrd="0" presId="urn:microsoft.com/office/officeart/2005/8/layout/orgChart1"/>
    <dgm:cxn modelId="{44A18F0E-32CA-434B-A812-2414FC853A57}" type="presOf" srcId="{54DBFC35-948C-46F8-934B-254CD782172B}" destId="{9E6B28FD-8294-4E73-AD40-A1CAB9245D4E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0105C921-DCB1-457A-AE59-B4C1A64EF874}" type="presOf" srcId="{F96E412C-22AF-42AC-916B-2E696955C242}" destId="{E4E172BE-885E-4982-BDEE-359D6A15CC60}" srcOrd="1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FA0E2929-AAC1-4DCF-9BA5-3508AF37EB0D}" type="presOf" srcId="{F96E412C-22AF-42AC-916B-2E696955C242}" destId="{630FF8B9-3558-4784-9E05-729232F9A044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1FEEC963-5A25-47EC-87CD-37FFF8955F2F}" type="presOf" srcId="{CEE1AB72-D759-406C-A663-010B0FFFD0F8}" destId="{A84750C8-F4DD-4F30-893C-092C168660EB}" srcOrd="0" destOrd="0" presId="urn:microsoft.com/office/officeart/2005/8/layout/orgChart1"/>
    <dgm:cxn modelId="{D1508C44-9D47-473F-B35D-4A64C376F89F}" srcId="{B69A64DB-1714-436F-90C8-41D514202708}" destId="{BD3128C2-C668-4073-AEB5-4B2606A5B2E8}" srcOrd="2" destOrd="0" parTransId="{92521A6A-CA8A-4DCA-91EB-E79B556D5907}" sibTransId="{9B95302F-96CD-4CAB-BE21-80E1776821DD}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D7711769-E06A-4878-A633-1B3176B40ADA}" type="presOf" srcId="{F83E9584-ADE6-48DC-B43F-7520F56A0C2D}" destId="{27F39241-222B-4668-8A6D-FDF5E9AF357B}" srcOrd="0" destOrd="0" presId="urn:microsoft.com/office/officeart/2005/8/layout/orgChart1"/>
    <dgm:cxn modelId="{4A4C3D6C-845B-45D6-A55F-1307F6F16545}" type="presOf" srcId="{31FEA351-8DB9-4F32-A8DA-52C982B1FB95}" destId="{2ACF1990-EB38-41F0-90FB-CA446CA8E320}" srcOrd="0" destOrd="0" presId="urn:microsoft.com/office/officeart/2005/8/layout/orgChart1"/>
    <dgm:cxn modelId="{E7FB9A6C-1503-4B84-95D9-388B670751A1}" srcId="{914D0B9F-FA52-4B72-868A-FBC103526FEB}" destId="{7F4CBFCB-4733-49F2-8AE2-D270679646A0}" srcOrd="3" destOrd="0" parTransId="{D5D4CB1F-DBA7-49F6-8633-105DBE025182}" sibTransId="{97996F07-D1FA-4C9E-BD90-C39C658E2EFE}"/>
    <dgm:cxn modelId="{465A946E-38E1-4336-84FB-03F5943F63B8}" type="presOf" srcId="{92521A6A-CA8A-4DCA-91EB-E79B556D5907}" destId="{615DEDE7-5D02-486F-ADFA-5B07A9838364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7DF16B73-DB9C-4C6B-BFA2-09517539BF78}" srcId="{7F4CBFCB-4733-49F2-8AE2-D270679646A0}" destId="{2A7BE617-6EC9-48BC-8B3A-B2C97FF2EC94}" srcOrd="0" destOrd="0" parTransId="{54C586AA-8026-42D8-B9C4-42054C60E6E0}" sibTransId="{25CF48B1-1C18-448F-B504-92C8517B098E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6060A75-811F-4DC1-8EF3-570C86DBD058}" srcId="{69ACC0EF-7A00-4141-9919-3D6766D263B4}" destId="{F273B222-D773-4124-98F5-3683D730D5A5}" srcOrd="3" destOrd="0" parTransId="{54DBFC35-948C-46F8-934B-254CD782172B}" sibTransId="{C6D4FF49-E22D-44D8-B628-A934258B8F2B}"/>
    <dgm:cxn modelId="{A3D23075-40CF-46EC-9CDB-9CB15EC17382}" srcId="{B69A64DB-1714-436F-90C8-41D514202708}" destId="{914D0B9F-FA52-4B72-868A-FBC103526FEB}" srcOrd="3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3039A876-CF6F-4473-93F1-6081209095CC}" type="presOf" srcId="{DFBC65EF-6E63-4B43-AA08-207FB25D791D}" destId="{EFEDEB8C-0E3E-4982-84A4-CA0B801BAC1A}" srcOrd="0" destOrd="0" presId="urn:microsoft.com/office/officeart/2005/8/layout/orgChart1"/>
    <dgm:cxn modelId="{63CAAC56-8342-48D3-85F3-57206DC8B5EB}" srcId="{6342FA8D-B9B1-4127-A545-FBEDF856720A}" destId="{10C21D1F-F1B5-46C0-A9A4-B66855B1E674}" srcOrd="1" destOrd="0" parTransId="{0AE8DE5C-0FF5-466F-97F6-ECF105C444E8}" sibTransId="{7112EB54-2E3D-4698-8265-C9F835954C76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CB5A7D82-C36E-4E67-B59A-A3F8AAA71AF0}" type="presOf" srcId="{3BFD1CF8-5F6C-4F8D-B7C0-8FC83C08D483}" destId="{3EDA0E0C-513D-4F2A-9B3F-11D3F76E3B75}" srcOrd="0" destOrd="0" presId="urn:microsoft.com/office/officeart/2005/8/layout/orgChart1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8200FD83-44B2-45BB-8331-396F073823B8}" type="presOf" srcId="{10C21D1F-F1B5-46C0-A9A4-B66855B1E674}" destId="{00BB7B92-3665-4B24-8AC4-13DDC9B76EE0}" srcOrd="1" destOrd="0" presId="urn:microsoft.com/office/officeart/2005/8/layout/orgChart1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0E580C87-6215-42E8-A9BE-F97186824CAA}" type="presOf" srcId="{DFBC65EF-6E63-4B43-AA08-207FB25D791D}" destId="{089F0B34-BAE2-4946-8252-8A6FF7A88FA1}" srcOrd="1" destOrd="0" presId="urn:microsoft.com/office/officeart/2005/8/layout/orgChart1"/>
    <dgm:cxn modelId="{6149A889-9FBD-422B-ADD9-439E1944A3AB}" type="presOf" srcId="{F273B222-D773-4124-98F5-3683D730D5A5}" destId="{F5AD6E7A-AFCE-4BC2-9B98-F740055B098F}" srcOrd="1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B864698C-3AEB-49AC-A051-7B25B3E5F8AA}" type="presOf" srcId="{10C21D1F-F1B5-46C0-A9A4-B66855B1E674}" destId="{46B90CC5-C15C-4D6A-BDDA-DA4CAD9CD9E6}" srcOrd="0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BEF71B96-4A6E-4995-BFC3-379F04C6E419}" type="presOf" srcId="{986FBF99-7A92-4F62-BDDB-1BC003ABA0F2}" destId="{36F052CD-645C-46FD-862D-A55496334A2E}" srcOrd="0" destOrd="0" presId="urn:microsoft.com/office/officeart/2005/8/layout/orgChart1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BC7FCB99-D7A5-40E5-85FE-8182EDA69315}" type="presOf" srcId="{BD3128C2-C668-4073-AEB5-4B2606A5B2E8}" destId="{B2CB4478-CB56-4530-86C5-6E7E933FD9DD}" srcOrd="1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1A5378A6-6126-4E3A-9DE4-F0B6B62544EC}" type="presOf" srcId="{6342FA8D-B9B1-4127-A545-FBEDF856720A}" destId="{2256821D-5581-46B1-8DEF-460015734B19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6A58DCB6-E11A-491A-BDE9-527DB6752BF6}" type="presOf" srcId="{0C31EACA-5633-49F2-AB37-78BF285BABDE}" destId="{6DC26A81-734D-4533-B378-0DC9AEB68579}" srcOrd="1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74828FB9-B764-4953-BC5D-1FCF08051631}" type="presOf" srcId="{BD3128C2-C668-4073-AEB5-4B2606A5B2E8}" destId="{6E48F8A7-7910-4291-A4CD-987E92899392}" srcOrd="0" destOrd="0" presId="urn:microsoft.com/office/officeart/2005/8/layout/orgChart1"/>
    <dgm:cxn modelId="{DBA3A5BA-5B1E-442D-ACF9-6E9BA7B1D129}" type="presOf" srcId="{2A7BE617-6EC9-48BC-8B3A-B2C97FF2EC94}" destId="{782655E7-DE4C-475C-A46A-52EE0DA24C1E}" srcOrd="1" destOrd="0" presId="urn:microsoft.com/office/officeart/2005/8/layout/orgChart1"/>
    <dgm:cxn modelId="{A5F8C8BB-F8C9-4D07-8D0B-FE1B56C72020}" type="presOf" srcId="{0C31EACA-5633-49F2-AB37-78BF285BABDE}" destId="{9DD2CA9F-5995-459C-96F3-E8751C6CAB2C}" srcOrd="0" destOrd="0" presId="urn:microsoft.com/office/officeart/2005/8/layout/orgChart1"/>
    <dgm:cxn modelId="{6EB05ABD-9A69-4151-B06D-7F7A1CA90028}" srcId="{6342FA8D-B9B1-4127-A545-FBEDF856720A}" destId="{F96E412C-22AF-42AC-916B-2E696955C242}" srcOrd="2" destOrd="0" parTransId="{3BFD1CF8-5F6C-4F8D-B7C0-8FC83C08D483}" sibTransId="{C01E8635-2D82-4BBE-BE82-11C6795CC4ED}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C4BDB1C7-B39A-43D8-B1F6-8CA68AEC246F}" type="presOf" srcId="{7F4CBFCB-4733-49F2-8AE2-D270679646A0}" destId="{6092A8F1-DA29-4302-AB27-3D4A8CE2881D}" srcOrd="0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433ECDCD-FD09-4B05-817F-23F7DF2D7414}" srcId="{4001DED7-CAA9-4514-BA03-748C39458DE5}" destId="{0C31EACA-5633-49F2-AB37-78BF285BABDE}" srcOrd="3" destOrd="0" parTransId="{9B8F0378-02FD-45ED-8F15-3A1BE2E67E5F}" sibTransId="{0A480C91-54D4-4944-931A-ABC166450321}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78B5E2D0-F212-4D49-ABFB-727DEF6553A7}" type="presOf" srcId="{9B8F0378-02FD-45ED-8F15-3A1BE2E67E5F}" destId="{1C76E0A0-7663-49CB-A893-512B79BCE5A4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F613F5D5-C1B6-430D-A3BF-B23BDD8ACF82}" type="presOf" srcId="{31FEA351-8DB9-4F32-A8DA-52C982B1FB95}" destId="{7DA856C5-5FF7-4A44-9CDF-1F6D5754261F}" srcOrd="1" destOrd="0" presId="urn:microsoft.com/office/officeart/2005/8/layout/orgChart1"/>
    <dgm:cxn modelId="{24179BD7-34E4-41CE-A9EC-77EA35209039}" srcId="{6342FA8D-B9B1-4127-A545-FBEDF856720A}" destId="{31FEA351-8DB9-4F32-A8DA-52C982B1FB95}" srcOrd="0" destOrd="0" parTransId="{059E002C-9AFD-4FBB-8582-C78DB6F2A825}" sibTransId="{C9624A01-DED3-4FA1-9079-A68ED5B2A342}"/>
    <dgm:cxn modelId="{C75942D8-A13D-4F28-BE60-F7FE898BADE2}" srcId="{914D0B9F-FA52-4B72-868A-FBC103526FEB}" destId="{DE5A58BB-96BB-4389-997F-37F24C3DDCF7}" srcOrd="4" destOrd="0" parTransId="{F83E9584-ADE6-48DC-B43F-7520F56A0C2D}" sibTransId="{80E3B75A-3F26-436F-BCD0-681CBFBFB9BC}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AB3870DC-16C6-41BA-B7C6-6479954C9852}" type="presOf" srcId="{2A7BE617-6EC9-48BC-8B3A-B2C97FF2EC94}" destId="{823C2398-B576-4716-A289-8D0B11D2EE65}" srcOrd="0" destOrd="0" presId="urn:microsoft.com/office/officeart/2005/8/layout/orgChart1"/>
    <dgm:cxn modelId="{68A3F8DC-147B-4AA2-AF9F-74606906443B}" type="presOf" srcId="{059E002C-9AFD-4FBB-8582-C78DB6F2A825}" destId="{55F4104E-1A70-42B1-80B2-2D4EA6EA7BBE}" srcOrd="0" destOrd="0" presId="urn:microsoft.com/office/officeart/2005/8/layout/orgChart1"/>
    <dgm:cxn modelId="{7ED200DD-905E-432B-A3F0-EE4CDA68CB9C}" type="presOf" srcId="{7F4CBFCB-4733-49F2-8AE2-D270679646A0}" destId="{29DE078B-14A3-4681-B993-4FE8373EB270}" srcOrd="1" destOrd="0" presId="urn:microsoft.com/office/officeart/2005/8/layout/orgChart1"/>
    <dgm:cxn modelId="{CAEC05DD-485F-47FF-924D-D85DE6B60340}" type="presOf" srcId="{DE5A58BB-96BB-4389-997F-37F24C3DDCF7}" destId="{A8146BF5-6A71-4807-B0CB-C463804CFDAC}" srcOrd="1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E2C705ED-F75C-405A-9D7C-871A87C963C2}" type="presOf" srcId="{54C586AA-8026-42D8-B9C4-42054C60E6E0}" destId="{B1C2EA45-CA75-43E8-8FFE-1958FBCB655F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E339BBEE-ECD1-4EE4-9A62-D22743727478}" type="presOf" srcId="{6342FA8D-B9B1-4127-A545-FBEDF856720A}" destId="{20A5BEA3-F3DE-4C0D-A034-5887D921B531}" srcOrd="0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20B89AF0-AA94-4579-A47E-7F765253282F}" srcId="{6342FA8D-B9B1-4127-A545-FBEDF856720A}" destId="{DFBC65EF-6E63-4B43-AA08-207FB25D791D}" srcOrd="3" destOrd="0" parTransId="{986FBF99-7A92-4F62-BDDB-1BC003ABA0F2}" sibTransId="{AC0DFD55-6251-4AE9-A187-D70E60F9C90C}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BC69A3FE-6293-48BD-9740-63DEC217BB91}" srcId="{B69A64DB-1714-436F-90C8-41D514202708}" destId="{6342FA8D-B9B1-4127-A545-FBEDF856720A}" srcOrd="5" destOrd="0" parTransId="{CEE1AB72-D759-406C-A663-010B0FFFD0F8}" sibTransId="{1C74FD68-F9F3-4AF4-BA57-EE9B61B965B9}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988DF6F3-E5E1-4D29-8A2D-85CB62A8C72B}" type="presParOf" srcId="{75D87A8A-FA5F-49A6-BA5A-30AD5B886E4E}" destId="{1C76E0A0-7663-49CB-A893-512B79BCE5A4}" srcOrd="6" destOrd="0" presId="urn:microsoft.com/office/officeart/2005/8/layout/orgChart1"/>
    <dgm:cxn modelId="{B638171B-2B10-4ADB-97E4-8E1C89435F13}" type="presParOf" srcId="{75D87A8A-FA5F-49A6-BA5A-30AD5B886E4E}" destId="{7BA479B5-93A8-401E-8A57-E1F1FA034A67}" srcOrd="7" destOrd="0" presId="urn:microsoft.com/office/officeart/2005/8/layout/orgChart1"/>
    <dgm:cxn modelId="{7BA21AF5-970D-4849-8517-C909AFF4AD3D}" type="presParOf" srcId="{7BA479B5-93A8-401E-8A57-E1F1FA034A67}" destId="{3F2A33BF-D8DF-42AA-A85A-EA3120C03C1F}" srcOrd="0" destOrd="0" presId="urn:microsoft.com/office/officeart/2005/8/layout/orgChart1"/>
    <dgm:cxn modelId="{47369A1D-BE01-4FCF-9174-6F2161D9563B}" type="presParOf" srcId="{3F2A33BF-D8DF-42AA-A85A-EA3120C03C1F}" destId="{9DD2CA9F-5995-459C-96F3-E8751C6CAB2C}" srcOrd="0" destOrd="0" presId="urn:microsoft.com/office/officeart/2005/8/layout/orgChart1"/>
    <dgm:cxn modelId="{A02CD98A-A763-4A29-8195-89BBF46BF23D}" type="presParOf" srcId="{3F2A33BF-D8DF-42AA-A85A-EA3120C03C1F}" destId="{6DC26A81-734D-4533-B378-0DC9AEB68579}" srcOrd="1" destOrd="0" presId="urn:microsoft.com/office/officeart/2005/8/layout/orgChart1"/>
    <dgm:cxn modelId="{6E3E072A-C4CB-475A-88CE-3D2C51C0ACC2}" type="presParOf" srcId="{7BA479B5-93A8-401E-8A57-E1F1FA034A67}" destId="{0A0B0094-E307-4992-9F2B-C141EB2C4AD2}" srcOrd="1" destOrd="0" presId="urn:microsoft.com/office/officeart/2005/8/layout/orgChart1"/>
    <dgm:cxn modelId="{FA08CA67-164A-41DD-BDA5-AA4D8025CDAD}" type="presParOf" srcId="{7BA479B5-93A8-401E-8A57-E1F1FA034A67}" destId="{6BAD7416-787A-4568-A8F6-D92CC845144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80501960-0BCF-4FFB-A855-0BF9102E02D0}" type="presParOf" srcId="{FC9DDD01-970F-4DF8-B156-C120E3BB3467}" destId="{615DEDE7-5D02-486F-ADFA-5B07A9838364}" srcOrd="2" destOrd="0" presId="urn:microsoft.com/office/officeart/2005/8/layout/orgChart1"/>
    <dgm:cxn modelId="{7329D9DC-B636-41A7-A6B5-C88915A7C66A}" type="presParOf" srcId="{FC9DDD01-970F-4DF8-B156-C120E3BB3467}" destId="{02FF72E9-24D5-4094-92DB-F50C5EB769B9}" srcOrd="3" destOrd="0" presId="urn:microsoft.com/office/officeart/2005/8/layout/orgChart1"/>
    <dgm:cxn modelId="{D70CBFFA-D4ED-4902-A596-914998A087B8}" type="presParOf" srcId="{02FF72E9-24D5-4094-92DB-F50C5EB769B9}" destId="{4ED9351C-EE92-4973-BA17-540B9FFF265A}" srcOrd="0" destOrd="0" presId="urn:microsoft.com/office/officeart/2005/8/layout/orgChart1"/>
    <dgm:cxn modelId="{26D5231E-9BC0-4098-9BA2-83DE396D8583}" type="presParOf" srcId="{4ED9351C-EE92-4973-BA17-540B9FFF265A}" destId="{6E48F8A7-7910-4291-A4CD-987E92899392}" srcOrd="0" destOrd="0" presId="urn:microsoft.com/office/officeart/2005/8/layout/orgChart1"/>
    <dgm:cxn modelId="{ED0A0EF3-22A7-4E66-BA64-4B6FCD4EF93E}" type="presParOf" srcId="{4ED9351C-EE92-4973-BA17-540B9FFF265A}" destId="{B2CB4478-CB56-4530-86C5-6E7E933FD9DD}" srcOrd="1" destOrd="0" presId="urn:microsoft.com/office/officeart/2005/8/layout/orgChart1"/>
    <dgm:cxn modelId="{6221E684-F41A-46E5-B147-AC065C602AA8}" type="presParOf" srcId="{02FF72E9-24D5-4094-92DB-F50C5EB769B9}" destId="{B519F7CF-5391-46F2-80B5-A2AD6FD917FF}" srcOrd="1" destOrd="0" presId="urn:microsoft.com/office/officeart/2005/8/layout/orgChart1"/>
    <dgm:cxn modelId="{11453D1E-6365-44C5-B18B-B4DE5D070CDB}" type="presParOf" srcId="{02FF72E9-24D5-4094-92DB-F50C5EB769B9}" destId="{512A69D4-7E4F-46EA-BFE1-CC3929A4E711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27F9074C-9078-4E37-B145-A5C0B7A15D1B}" type="presParOf" srcId="{63CC0DFB-9B9A-4C8C-8E1D-19FD6B088668}" destId="{27F39241-222B-4668-8A6D-FDF5E9AF357B}" srcOrd="6" destOrd="0" presId="urn:microsoft.com/office/officeart/2005/8/layout/orgChart1"/>
    <dgm:cxn modelId="{A99A92E8-EF6A-41E3-9908-B03F98579737}" type="presParOf" srcId="{63CC0DFB-9B9A-4C8C-8E1D-19FD6B088668}" destId="{BCE45496-3363-4DFE-B33E-4AD5806A4867}" srcOrd="7" destOrd="0" presId="urn:microsoft.com/office/officeart/2005/8/layout/orgChart1"/>
    <dgm:cxn modelId="{1D23A044-CF52-43D7-AED9-67DDD79258AC}" type="presParOf" srcId="{BCE45496-3363-4DFE-B33E-4AD5806A4867}" destId="{86C80BE1-8542-4458-86F1-DAF47A3F7FA4}" srcOrd="0" destOrd="0" presId="urn:microsoft.com/office/officeart/2005/8/layout/orgChart1"/>
    <dgm:cxn modelId="{E77B98E8-644C-49F7-A08E-33ECD81E3563}" type="presParOf" srcId="{86C80BE1-8542-4458-86F1-DAF47A3F7FA4}" destId="{0FC3FD16-ED76-43F0-BE0F-C8EE6F7C8BAA}" srcOrd="0" destOrd="0" presId="urn:microsoft.com/office/officeart/2005/8/layout/orgChart1"/>
    <dgm:cxn modelId="{0ED85D1D-F58F-4F77-842C-44C5081F1822}" type="presParOf" srcId="{86C80BE1-8542-4458-86F1-DAF47A3F7FA4}" destId="{A8146BF5-6A71-4807-B0CB-C463804CFDAC}" srcOrd="1" destOrd="0" presId="urn:microsoft.com/office/officeart/2005/8/layout/orgChart1"/>
    <dgm:cxn modelId="{78D3489A-F073-4E9B-9F8B-6BF91507B141}" type="presParOf" srcId="{BCE45496-3363-4DFE-B33E-4AD5806A4867}" destId="{EF8BCF26-3619-4C32-8E85-161D4B5B6878}" srcOrd="1" destOrd="0" presId="urn:microsoft.com/office/officeart/2005/8/layout/orgChart1"/>
    <dgm:cxn modelId="{7F3FE4C2-2A93-48EC-B0C4-EFD443DDA0DE}" type="presParOf" srcId="{BCE45496-3363-4DFE-B33E-4AD5806A4867}" destId="{AA270609-2445-4A73-9218-1D654D3F88C1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3CC4A320-1AE6-4E85-9F23-C32A65DD3AF0}" type="presParOf" srcId="{2022E0B4-F198-451F-A780-0BFB15F87D82}" destId="{49F7B7C5-B87A-4B71-B7FB-F2A224675656}" srcOrd="0" destOrd="0" presId="urn:microsoft.com/office/officeart/2005/8/layout/orgChart1"/>
    <dgm:cxn modelId="{0A2F8EB6-6D7A-48C0-A107-1126531FD459}" type="presParOf" srcId="{2022E0B4-F198-451F-A780-0BFB15F87D82}" destId="{0449EE29-D3E1-454E-893F-02461A36D701}" srcOrd="1" destOrd="0" presId="urn:microsoft.com/office/officeart/2005/8/layout/orgChart1"/>
    <dgm:cxn modelId="{24002853-E0B2-4224-B851-4F91EB9B6DE8}" type="presParOf" srcId="{0449EE29-D3E1-454E-893F-02461A36D701}" destId="{6E926ECD-472D-4716-88F0-EAB1DEE168F2}" srcOrd="0" destOrd="0" presId="urn:microsoft.com/office/officeart/2005/8/layout/orgChart1"/>
    <dgm:cxn modelId="{1E315F69-F9A7-4D37-8D29-A5F25EDA5228}" type="presParOf" srcId="{6E926ECD-472D-4716-88F0-EAB1DEE168F2}" destId="{6092A8F1-DA29-4302-AB27-3D4A8CE2881D}" srcOrd="0" destOrd="0" presId="urn:microsoft.com/office/officeart/2005/8/layout/orgChart1"/>
    <dgm:cxn modelId="{2697F9A1-9E52-4CAB-8A3F-BA1CF1145EFB}" type="presParOf" srcId="{6E926ECD-472D-4716-88F0-EAB1DEE168F2}" destId="{29DE078B-14A3-4681-B993-4FE8373EB270}" srcOrd="1" destOrd="0" presId="urn:microsoft.com/office/officeart/2005/8/layout/orgChart1"/>
    <dgm:cxn modelId="{88ECA512-4CCD-4229-BA1E-012D257BD3B1}" type="presParOf" srcId="{0449EE29-D3E1-454E-893F-02461A36D701}" destId="{B4588929-32B3-4882-BC61-0A2995710C16}" srcOrd="1" destOrd="0" presId="urn:microsoft.com/office/officeart/2005/8/layout/orgChart1"/>
    <dgm:cxn modelId="{8C9E8E60-0DC0-4037-99A8-9A35718BE76B}" type="presParOf" srcId="{B4588929-32B3-4882-BC61-0A2995710C16}" destId="{B1C2EA45-CA75-43E8-8FFE-1958FBCB655F}" srcOrd="0" destOrd="0" presId="urn:microsoft.com/office/officeart/2005/8/layout/orgChart1"/>
    <dgm:cxn modelId="{EDB36077-B1C4-495E-BD25-1152A376B648}" type="presParOf" srcId="{B4588929-32B3-4882-BC61-0A2995710C16}" destId="{1198FAD0-DDD4-4570-B99E-78CDD61B29F6}" srcOrd="1" destOrd="0" presId="urn:microsoft.com/office/officeart/2005/8/layout/orgChart1"/>
    <dgm:cxn modelId="{AC00554D-EBFF-4577-B9AF-FE84C7B6C719}" type="presParOf" srcId="{1198FAD0-DDD4-4570-B99E-78CDD61B29F6}" destId="{A9349245-994F-42AC-927D-6DF77DF206F5}" srcOrd="0" destOrd="0" presId="urn:microsoft.com/office/officeart/2005/8/layout/orgChart1"/>
    <dgm:cxn modelId="{F6C66619-49E8-4B0B-A28A-5E1909602BBE}" type="presParOf" srcId="{A9349245-994F-42AC-927D-6DF77DF206F5}" destId="{823C2398-B576-4716-A289-8D0B11D2EE65}" srcOrd="0" destOrd="0" presId="urn:microsoft.com/office/officeart/2005/8/layout/orgChart1"/>
    <dgm:cxn modelId="{81FE1077-B43F-4310-B4BA-0784E518CBA7}" type="presParOf" srcId="{A9349245-994F-42AC-927D-6DF77DF206F5}" destId="{782655E7-DE4C-475C-A46A-52EE0DA24C1E}" srcOrd="1" destOrd="0" presId="urn:microsoft.com/office/officeart/2005/8/layout/orgChart1"/>
    <dgm:cxn modelId="{EB14828F-F63C-4EBD-BDA5-462A23880810}" type="presParOf" srcId="{1198FAD0-DDD4-4570-B99E-78CDD61B29F6}" destId="{96C178ED-5A8E-4791-AF24-370CBDFA8DE0}" srcOrd="1" destOrd="0" presId="urn:microsoft.com/office/officeart/2005/8/layout/orgChart1"/>
    <dgm:cxn modelId="{347A0370-D765-4AC3-9680-0AF8B62B1F4B}" type="presParOf" srcId="{1198FAD0-DDD4-4570-B99E-78CDD61B29F6}" destId="{6C5EA08A-6D94-4B38-B6D4-0D2B800253F6}" srcOrd="2" destOrd="0" presId="urn:microsoft.com/office/officeart/2005/8/layout/orgChart1"/>
    <dgm:cxn modelId="{1992D5AA-F4B7-4F49-A35B-85B218C0B65C}" type="presParOf" srcId="{0449EE29-D3E1-454E-893F-02461A36D701}" destId="{D2D2C25D-C7C9-45E3-8509-62AA4A4CFC84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6A9FD1B-C331-4A78-86AA-AF2085DFD66A}" type="presParOf" srcId="{5F6038EF-4B50-48DC-B63B-1C15071117E0}" destId="{9E6B28FD-8294-4E73-AD40-A1CAB9245D4E}" srcOrd="6" destOrd="0" presId="urn:microsoft.com/office/officeart/2005/8/layout/orgChart1"/>
    <dgm:cxn modelId="{0A0B500A-70FD-4CB1-AAF3-99AEE79ABCE1}" type="presParOf" srcId="{5F6038EF-4B50-48DC-B63B-1C15071117E0}" destId="{08AFAD43-1C58-4969-9F55-B95A1B319D2A}" srcOrd="7" destOrd="0" presId="urn:microsoft.com/office/officeart/2005/8/layout/orgChart1"/>
    <dgm:cxn modelId="{DA79280A-1155-4269-BC1E-1A19A50FB315}" type="presParOf" srcId="{08AFAD43-1C58-4969-9F55-B95A1B319D2A}" destId="{006F1A66-61B5-45DD-AF12-FC57E2088683}" srcOrd="0" destOrd="0" presId="urn:microsoft.com/office/officeart/2005/8/layout/orgChart1"/>
    <dgm:cxn modelId="{B8E37817-F3C1-446F-9CAC-239F2D50A0C5}" type="presParOf" srcId="{006F1A66-61B5-45DD-AF12-FC57E2088683}" destId="{3538DD92-46F5-49F9-B873-0E7B563AFC2F}" srcOrd="0" destOrd="0" presId="urn:microsoft.com/office/officeart/2005/8/layout/orgChart1"/>
    <dgm:cxn modelId="{12C9CD29-E441-46DB-AD57-F4883ABB9576}" type="presParOf" srcId="{006F1A66-61B5-45DD-AF12-FC57E2088683}" destId="{F5AD6E7A-AFCE-4BC2-9B98-F740055B098F}" srcOrd="1" destOrd="0" presId="urn:microsoft.com/office/officeart/2005/8/layout/orgChart1"/>
    <dgm:cxn modelId="{7E2BADC2-84CB-428A-93D4-5D10B7F8F2E1}" type="presParOf" srcId="{08AFAD43-1C58-4969-9F55-B95A1B319D2A}" destId="{2B6F5AA4-7A5C-42E5-BE2C-D9623AEC0ED9}" srcOrd="1" destOrd="0" presId="urn:microsoft.com/office/officeart/2005/8/layout/orgChart1"/>
    <dgm:cxn modelId="{49866CD8-CB34-49A8-8298-950E3CAE44C3}" type="presParOf" srcId="{08AFAD43-1C58-4969-9F55-B95A1B319D2A}" destId="{40BDD848-0166-42E4-BEC0-FB5341B77B5F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53C3177E-96A1-4B5D-A40B-C62FD6B2264C}" type="presParOf" srcId="{FC9DDD01-970F-4DF8-B156-C120E3BB3467}" destId="{A84750C8-F4DD-4F30-893C-092C168660EB}" srcOrd="8" destOrd="0" presId="urn:microsoft.com/office/officeart/2005/8/layout/orgChart1"/>
    <dgm:cxn modelId="{3D115806-7A7B-46B7-AEC6-D7EC0014ACF6}" type="presParOf" srcId="{FC9DDD01-970F-4DF8-B156-C120E3BB3467}" destId="{BA284412-F06A-4F48-A479-DC6335C95BF4}" srcOrd="9" destOrd="0" presId="urn:microsoft.com/office/officeart/2005/8/layout/orgChart1"/>
    <dgm:cxn modelId="{A7BAEC7D-3CBC-41D5-9722-17D34490FB54}" type="presParOf" srcId="{BA284412-F06A-4F48-A479-DC6335C95BF4}" destId="{04249C43-F71A-45AE-9BA9-C908C4C32AC5}" srcOrd="0" destOrd="0" presId="urn:microsoft.com/office/officeart/2005/8/layout/orgChart1"/>
    <dgm:cxn modelId="{5A773858-F5BF-4349-AF84-71BD4986D2B5}" type="presParOf" srcId="{04249C43-F71A-45AE-9BA9-C908C4C32AC5}" destId="{20A5BEA3-F3DE-4C0D-A034-5887D921B531}" srcOrd="0" destOrd="0" presId="urn:microsoft.com/office/officeart/2005/8/layout/orgChart1"/>
    <dgm:cxn modelId="{ADFAA5AC-EADC-4BEF-AB32-A2E67CDD068A}" type="presParOf" srcId="{04249C43-F71A-45AE-9BA9-C908C4C32AC5}" destId="{2256821D-5581-46B1-8DEF-460015734B19}" srcOrd="1" destOrd="0" presId="urn:microsoft.com/office/officeart/2005/8/layout/orgChart1"/>
    <dgm:cxn modelId="{D42828CD-4564-499F-8D86-34E844BD9B39}" type="presParOf" srcId="{BA284412-F06A-4F48-A479-DC6335C95BF4}" destId="{F7E0A5DC-47AF-4329-9B24-93D2F41F7924}" srcOrd="1" destOrd="0" presId="urn:microsoft.com/office/officeart/2005/8/layout/orgChart1"/>
    <dgm:cxn modelId="{5D2D4C3A-21C5-40FE-AFC2-23AB1E7E722B}" type="presParOf" srcId="{F7E0A5DC-47AF-4329-9B24-93D2F41F7924}" destId="{55F4104E-1A70-42B1-80B2-2D4EA6EA7BBE}" srcOrd="0" destOrd="0" presId="urn:microsoft.com/office/officeart/2005/8/layout/orgChart1"/>
    <dgm:cxn modelId="{A7F22312-62DD-4F8E-B65C-D8EB65276507}" type="presParOf" srcId="{F7E0A5DC-47AF-4329-9B24-93D2F41F7924}" destId="{C9704430-3F76-41B7-8B26-E40C6EB683A9}" srcOrd="1" destOrd="0" presId="urn:microsoft.com/office/officeart/2005/8/layout/orgChart1"/>
    <dgm:cxn modelId="{CADCD3E7-5E66-4450-8B3E-E60102344698}" type="presParOf" srcId="{C9704430-3F76-41B7-8B26-E40C6EB683A9}" destId="{A97D447C-B205-4D07-86CD-4B388E15F977}" srcOrd="0" destOrd="0" presId="urn:microsoft.com/office/officeart/2005/8/layout/orgChart1"/>
    <dgm:cxn modelId="{D3ECA65D-E22B-4862-B09D-269E3352374E}" type="presParOf" srcId="{A97D447C-B205-4D07-86CD-4B388E15F977}" destId="{2ACF1990-EB38-41F0-90FB-CA446CA8E320}" srcOrd="0" destOrd="0" presId="urn:microsoft.com/office/officeart/2005/8/layout/orgChart1"/>
    <dgm:cxn modelId="{FF183D12-C7F7-414A-B334-6D9D9E781EB8}" type="presParOf" srcId="{A97D447C-B205-4D07-86CD-4B388E15F977}" destId="{7DA856C5-5FF7-4A44-9CDF-1F6D5754261F}" srcOrd="1" destOrd="0" presId="urn:microsoft.com/office/officeart/2005/8/layout/orgChart1"/>
    <dgm:cxn modelId="{672A29F0-44D7-4A74-8326-3FBD83880908}" type="presParOf" srcId="{C9704430-3F76-41B7-8B26-E40C6EB683A9}" destId="{F8709564-BB6A-418B-96A6-B0F4D351D6A6}" srcOrd="1" destOrd="0" presId="urn:microsoft.com/office/officeart/2005/8/layout/orgChart1"/>
    <dgm:cxn modelId="{C5F9B077-379A-4C8A-BDA2-06EA6018BFCD}" type="presParOf" srcId="{C9704430-3F76-41B7-8B26-E40C6EB683A9}" destId="{0315CD03-5E58-4A0C-BFE6-8B0DC636A044}" srcOrd="2" destOrd="0" presId="urn:microsoft.com/office/officeart/2005/8/layout/orgChart1"/>
    <dgm:cxn modelId="{20F58F81-3ABF-437A-B2BB-1985D5D6188B}" type="presParOf" srcId="{F7E0A5DC-47AF-4329-9B24-93D2F41F7924}" destId="{5CF99261-1985-4F8B-92C2-B0870DEA67DD}" srcOrd="2" destOrd="0" presId="urn:microsoft.com/office/officeart/2005/8/layout/orgChart1"/>
    <dgm:cxn modelId="{401DF886-F2F4-4B36-8C26-B9235A1FEDD9}" type="presParOf" srcId="{F7E0A5DC-47AF-4329-9B24-93D2F41F7924}" destId="{5A7F7943-B4E4-46F0-AED7-50201FBD636F}" srcOrd="3" destOrd="0" presId="urn:microsoft.com/office/officeart/2005/8/layout/orgChart1"/>
    <dgm:cxn modelId="{9CAC32C1-B671-42E8-A25D-803BABE29316}" type="presParOf" srcId="{5A7F7943-B4E4-46F0-AED7-50201FBD636F}" destId="{E8D75100-16C5-4183-8974-12816BB592F7}" srcOrd="0" destOrd="0" presId="urn:microsoft.com/office/officeart/2005/8/layout/orgChart1"/>
    <dgm:cxn modelId="{157542FE-6FE7-4851-AFB8-8C2484CB9124}" type="presParOf" srcId="{E8D75100-16C5-4183-8974-12816BB592F7}" destId="{46B90CC5-C15C-4D6A-BDDA-DA4CAD9CD9E6}" srcOrd="0" destOrd="0" presId="urn:microsoft.com/office/officeart/2005/8/layout/orgChart1"/>
    <dgm:cxn modelId="{BAF9C2D3-4BB5-4466-900E-EF5BC8E1EEF5}" type="presParOf" srcId="{E8D75100-16C5-4183-8974-12816BB592F7}" destId="{00BB7B92-3665-4B24-8AC4-13DDC9B76EE0}" srcOrd="1" destOrd="0" presId="urn:microsoft.com/office/officeart/2005/8/layout/orgChart1"/>
    <dgm:cxn modelId="{44815137-A7A7-4DD3-85A3-4F394864278C}" type="presParOf" srcId="{5A7F7943-B4E4-46F0-AED7-50201FBD636F}" destId="{2F504356-53BE-438D-9061-19EA00D4FE8B}" srcOrd="1" destOrd="0" presId="urn:microsoft.com/office/officeart/2005/8/layout/orgChart1"/>
    <dgm:cxn modelId="{BB49B4CF-1FB7-4B8A-8AEA-4121447FE641}" type="presParOf" srcId="{5A7F7943-B4E4-46F0-AED7-50201FBD636F}" destId="{F19EA4C8-87B4-49E2-BBD5-670C974F21D9}" srcOrd="2" destOrd="0" presId="urn:microsoft.com/office/officeart/2005/8/layout/orgChart1"/>
    <dgm:cxn modelId="{20DE760C-83A0-435B-98A4-0D56F9011F82}" type="presParOf" srcId="{F7E0A5DC-47AF-4329-9B24-93D2F41F7924}" destId="{3EDA0E0C-513D-4F2A-9B3F-11D3F76E3B75}" srcOrd="4" destOrd="0" presId="urn:microsoft.com/office/officeart/2005/8/layout/orgChart1"/>
    <dgm:cxn modelId="{8D9BAA4E-D95E-4734-BCD6-0C3D7A2E1F17}" type="presParOf" srcId="{F7E0A5DC-47AF-4329-9B24-93D2F41F7924}" destId="{404728ED-046D-4501-B83C-36059A0337F4}" srcOrd="5" destOrd="0" presId="urn:microsoft.com/office/officeart/2005/8/layout/orgChart1"/>
    <dgm:cxn modelId="{21626C39-3424-4F91-B87A-C55FFF747DB0}" type="presParOf" srcId="{404728ED-046D-4501-B83C-36059A0337F4}" destId="{8BF6AAFC-BE9E-4EBC-9159-8683619E9783}" srcOrd="0" destOrd="0" presId="urn:microsoft.com/office/officeart/2005/8/layout/orgChart1"/>
    <dgm:cxn modelId="{EEFDCE99-364F-41A3-B739-809C83020657}" type="presParOf" srcId="{8BF6AAFC-BE9E-4EBC-9159-8683619E9783}" destId="{630FF8B9-3558-4784-9E05-729232F9A044}" srcOrd="0" destOrd="0" presId="urn:microsoft.com/office/officeart/2005/8/layout/orgChart1"/>
    <dgm:cxn modelId="{13E46CF0-B9AF-45C5-9D90-9AEEB00E6D66}" type="presParOf" srcId="{8BF6AAFC-BE9E-4EBC-9159-8683619E9783}" destId="{E4E172BE-885E-4982-BDEE-359D6A15CC60}" srcOrd="1" destOrd="0" presId="urn:microsoft.com/office/officeart/2005/8/layout/orgChart1"/>
    <dgm:cxn modelId="{A2944A28-A7C9-4BA6-83BC-DDDA1A4A0F95}" type="presParOf" srcId="{404728ED-046D-4501-B83C-36059A0337F4}" destId="{E4999DDF-D284-44A3-A26E-DFC5E61F24B8}" srcOrd="1" destOrd="0" presId="urn:microsoft.com/office/officeart/2005/8/layout/orgChart1"/>
    <dgm:cxn modelId="{99DEACE4-0B10-438C-A2E9-622F330B5363}" type="presParOf" srcId="{404728ED-046D-4501-B83C-36059A0337F4}" destId="{C3A02BD2-44A9-4E41-992C-80649E1C40D3}" srcOrd="2" destOrd="0" presId="urn:microsoft.com/office/officeart/2005/8/layout/orgChart1"/>
    <dgm:cxn modelId="{5AC86DC9-53A7-4EBE-8DFF-48F3ADD041B5}" type="presParOf" srcId="{F7E0A5DC-47AF-4329-9B24-93D2F41F7924}" destId="{36F052CD-645C-46FD-862D-A55496334A2E}" srcOrd="6" destOrd="0" presId="urn:microsoft.com/office/officeart/2005/8/layout/orgChart1"/>
    <dgm:cxn modelId="{6C330C25-19AD-4F83-99F5-744390EB83B7}" type="presParOf" srcId="{F7E0A5DC-47AF-4329-9B24-93D2F41F7924}" destId="{32BF8325-89B6-40B6-A7F0-03D3B783EC9C}" srcOrd="7" destOrd="0" presId="urn:microsoft.com/office/officeart/2005/8/layout/orgChart1"/>
    <dgm:cxn modelId="{BE083933-C757-49C2-8783-EA2274BA5F7C}" type="presParOf" srcId="{32BF8325-89B6-40B6-A7F0-03D3B783EC9C}" destId="{F1195932-5382-431F-8A33-21EBDDB70C2E}" srcOrd="0" destOrd="0" presId="urn:microsoft.com/office/officeart/2005/8/layout/orgChart1"/>
    <dgm:cxn modelId="{1EF91751-61A8-4B67-BD05-950022B13BB4}" type="presParOf" srcId="{F1195932-5382-431F-8A33-21EBDDB70C2E}" destId="{EFEDEB8C-0E3E-4982-84A4-CA0B801BAC1A}" srcOrd="0" destOrd="0" presId="urn:microsoft.com/office/officeart/2005/8/layout/orgChart1"/>
    <dgm:cxn modelId="{17341784-BF7D-49E4-AE3F-92A2E231AC38}" type="presParOf" srcId="{F1195932-5382-431F-8A33-21EBDDB70C2E}" destId="{089F0B34-BAE2-4946-8252-8A6FF7A88FA1}" srcOrd="1" destOrd="0" presId="urn:microsoft.com/office/officeart/2005/8/layout/orgChart1"/>
    <dgm:cxn modelId="{804098F4-D99F-4A86-AC25-962FB4019618}" type="presParOf" srcId="{32BF8325-89B6-40B6-A7F0-03D3B783EC9C}" destId="{549AC95B-545B-4D4F-B3F1-FFF081245540}" srcOrd="1" destOrd="0" presId="urn:microsoft.com/office/officeart/2005/8/layout/orgChart1"/>
    <dgm:cxn modelId="{A6F3C386-FE43-4778-9522-9A6FFBB4C1FD}" type="presParOf" srcId="{32BF8325-89B6-40B6-A7F0-03D3B783EC9C}" destId="{DCA8B4D5-0676-4A09-9F1F-323125BF00E1}" srcOrd="2" destOrd="0" presId="urn:microsoft.com/office/officeart/2005/8/layout/orgChart1"/>
    <dgm:cxn modelId="{3FFE7ECA-19C0-49E1-9B58-709BF1C0C06F}" type="presParOf" srcId="{BA284412-F06A-4F48-A479-DC6335C95BF4}" destId="{55CC0E79-B104-4D3D-A9CF-FCBBB180C538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1151425" y="1279285"/>
          <a:ext cx="267802" cy="1173230"/>
        </a:xfrm>
        <a:custGeom>
          <a:avLst/>
          <a:gdLst/>
          <a:ahLst/>
          <a:cxnLst/>
          <a:rect l="0" t="0" r="0" b="0"/>
          <a:pathLst>
            <a:path>
              <a:moveTo>
                <a:pt x="267802" y="0"/>
              </a:moveTo>
              <a:lnTo>
                <a:pt x="267802" y="1173230"/>
              </a:lnTo>
              <a:lnTo>
                <a:pt x="0" y="117323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F052CD-645C-46FD-862D-A55496334A2E}">
      <dsp:nvSpPr>
        <dsp:cNvPr id="0" name=""/>
        <dsp:cNvSpPr/>
      </dsp:nvSpPr>
      <dsp:spPr>
        <a:xfrm>
          <a:off x="19657349" y="4900998"/>
          <a:ext cx="382575" cy="660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5800"/>
              </a:lnTo>
              <a:lnTo>
                <a:pt x="382575" y="66058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DA0E0C-513D-4F2A-9B3F-11D3F76E3B75}">
      <dsp:nvSpPr>
        <dsp:cNvPr id="0" name=""/>
        <dsp:cNvSpPr/>
      </dsp:nvSpPr>
      <dsp:spPr>
        <a:xfrm>
          <a:off x="19657349" y="4900998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F99261-1985-4F8B-92C2-B0870DEA67DD}">
      <dsp:nvSpPr>
        <dsp:cNvPr id="0" name=""/>
        <dsp:cNvSpPr/>
      </dsp:nvSpPr>
      <dsp:spPr>
        <a:xfrm>
          <a:off x="19657349" y="4900998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F4104E-1A70-42B1-80B2-2D4EA6EA7BBE}">
      <dsp:nvSpPr>
        <dsp:cNvPr id="0" name=""/>
        <dsp:cNvSpPr/>
      </dsp:nvSpPr>
      <dsp:spPr>
        <a:xfrm>
          <a:off x="19657349" y="4900998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4750C8-F4DD-4F30-893C-092C168660EB}">
      <dsp:nvSpPr>
        <dsp:cNvPr id="0" name=""/>
        <dsp:cNvSpPr/>
      </dsp:nvSpPr>
      <dsp:spPr>
        <a:xfrm>
          <a:off x="11419228" y="1279285"/>
          <a:ext cx="9258322" cy="2346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8659"/>
              </a:lnTo>
              <a:lnTo>
                <a:pt x="9258322" y="2078659"/>
              </a:lnTo>
              <a:lnTo>
                <a:pt x="9258322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E6B28FD-8294-4E73-AD40-A1CAB9245D4E}">
      <dsp:nvSpPr>
        <dsp:cNvPr id="0" name=""/>
        <dsp:cNvSpPr/>
      </dsp:nvSpPr>
      <dsp:spPr>
        <a:xfrm>
          <a:off x="16571242" y="4900998"/>
          <a:ext cx="382575" cy="660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5800"/>
              </a:lnTo>
              <a:lnTo>
                <a:pt x="382575" y="66058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16571242" y="4900998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16571242" y="4900998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6571242" y="4900998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1419228" y="1279285"/>
          <a:ext cx="6172215" cy="2346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8659"/>
              </a:lnTo>
              <a:lnTo>
                <a:pt x="6172215" y="2078659"/>
              </a:lnTo>
              <a:lnTo>
                <a:pt x="6172215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C2EA45-CA75-43E8-8FFE-1958FBCB655F}">
      <dsp:nvSpPr>
        <dsp:cNvPr id="0" name=""/>
        <dsp:cNvSpPr/>
      </dsp:nvSpPr>
      <dsp:spPr>
        <a:xfrm>
          <a:off x="7312919" y="6711854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F7B7C5-B87A-4B71-B7FB-F2A224675656}">
      <dsp:nvSpPr>
        <dsp:cNvPr id="0" name=""/>
        <dsp:cNvSpPr/>
      </dsp:nvSpPr>
      <dsp:spPr>
        <a:xfrm>
          <a:off x="8588170" y="4900998"/>
          <a:ext cx="1925629" cy="1173230"/>
        </a:xfrm>
        <a:custGeom>
          <a:avLst/>
          <a:gdLst/>
          <a:ahLst/>
          <a:cxnLst/>
          <a:rect l="0" t="0" r="0" b="0"/>
          <a:pathLst>
            <a:path>
              <a:moveTo>
                <a:pt x="1925629" y="0"/>
              </a:moveTo>
              <a:lnTo>
                <a:pt x="1925629" y="1173230"/>
              </a:lnTo>
              <a:lnTo>
                <a:pt x="0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F39241-222B-4668-8A6D-FDF5E9AF357B}">
      <dsp:nvSpPr>
        <dsp:cNvPr id="0" name=""/>
        <dsp:cNvSpPr/>
      </dsp:nvSpPr>
      <dsp:spPr>
        <a:xfrm>
          <a:off x="10513800" y="4900998"/>
          <a:ext cx="4629161" cy="41573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9515"/>
              </a:lnTo>
              <a:lnTo>
                <a:pt x="4629161" y="3889515"/>
              </a:lnTo>
              <a:lnTo>
                <a:pt x="4629161" y="415731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10513800" y="4900998"/>
          <a:ext cx="1543053" cy="41573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9515"/>
              </a:lnTo>
              <a:lnTo>
                <a:pt x="1543053" y="3889515"/>
              </a:lnTo>
              <a:lnTo>
                <a:pt x="1543053" y="415731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8970746" y="4900998"/>
          <a:ext cx="1543053" cy="4157318"/>
        </a:xfrm>
        <a:custGeom>
          <a:avLst/>
          <a:gdLst/>
          <a:ahLst/>
          <a:cxnLst/>
          <a:rect l="0" t="0" r="0" b="0"/>
          <a:pathLst>
            <a:path>
              <a:moveTo>
                <a:pt x="1543053" y="0"/>
              </a:moveTo>
              <a:lnTo>
                <a:pt x="1543053" y="3889515"/>
              </a:lnTo>
              <a:lnTo>
                <a:pt x="0" y="3889515"/>
              </a:lnTo>
              <a:lnTo>
                <a:pt x="0" y="415731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5884638" y="4900998"/>
          <a:ext cx="4629161" cy="4157318"/>
        </a:xfrm>
        <a:custGeom>
          <a:avLst/>
          <a:gdLst/>
          <a:ahLst/>
          <a:cxnLst/>
          <a:rect l="0" t="0" r="0" b="0"/>
          <a:pathLst>
            <a:path>
              <a:moveTo>
                <a:pt x="4629161" y="0"/>
              </a:moveTo>
              <a:lnTo>
                <a:pt x="4629161" y="3889515"/>
              </a:lnTo>
              <a:lnTo>
                <a:pt x="0" y="3889515"/>
              </a:lnTo>
              <a:lnTo>
                <a:pt x="0" y="415731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0513800" y="1279285"/>
          <a:ext cx="905428" cy="2346461"/>
        </a:xfrm>
        <a:custGeom>
          <a:avLst/>
          <a:gdLst/>
          <a:ahLst/>
          <a:cxnLst/>
          <a:rect l="0" t="0" r="0" b="0"/>
          <a:pathLst>
            <a:path>
              <a:moveTo>
                <a:pt x="905428" y="0"/>
              </a:moveTo>
              <a:lnTo>
                <a:pt x="905428" y="2078659"/>
              </a:lnTo>
              <a:lnTo>
                <a:pt x="0" y="2078659"/>
              </a:lnTo>
              <a:lnTo>
                <a:pt x="0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5DEDE7-5D02-486F-ADFA-5B07A9838364}">
      <dsp:nvSpPr>
        <dsp:cNvPr id="0" name=""/>
        <dsp:cNvSpPr/>
      </dsp:nvSpPr>
      <dsp:spPr>
        <a:xfrm>
          <a:off x="5247013" y="1279285"/>
          <a:ext cx="6172215" cy="2346461"/>
        </a:xfrm>
        <a:custGeom>
          <a:avLst/>
          <a:gdLst/>
          <a:ahLst/>
          <a:cxnLst/>
          <a:rect l="0" t="0" r="0" b="0"/>
          <a:pathLst>
            <a:path>
              <a:moveTo>
                <a:pt x="6172215" y="0"/>
              </a:moveTo>
              <a:lnTo>
                <a:pt x="6172215" y="2078659"/>
              </a:lnTo>
              <a:lnTo>
                <a:pt x="0" y="2078659"/>
              </a:lnTo>
              <a:lnTo>
                <a:pt x="0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76E0A0-7663-49CB-A893-512B79BCE5A4}">
      <dsp:nvSpPr>
        <dsp:cNvPr id="0" name=""/>
        <dsp:cNvSpPr/>
      </dsp:nvSpPr>
      <dsp:spPr>
        <a:xfrm>
          <a:off x="1140704" y="4900998"/>
          <a:ext cx="382575" cy="660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605800"/>
              </a:lnTo>
              <a:lnTo>
                <a:pt x="382575" y="660580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140704" y="4900998"/>
          <a:ext cx="382575" cy="47949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794943"/>
              </a:lnTo>
              <a:lnTo>
                <a:pt x="382575" y="479494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140704" y="4900998"/>
          <a:ext cx="382575" cy="29840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4087"/>
              </a:lnTo>
              <a:lnTo>
                <a:pt x="382575" y="298408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140704" y="4900998"/>
          <a:ext cx="382575" cy="11732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3230"/>
              </a:lnTo>
              <a:lnTo>
                <a:pt x="382575" y="1173230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2160905" y="1279285"/>
          <a:ext cx="9258322" cy="2346461"/>
        </a:xfrm>
        <a:custGeom>
          <a:avLst/>
          <a:gdLst/>
          <a:ahLst/>
          <a:cxnLst/>
          <a:rect l="0" t="0" r="0" b="0"/>
          <a:pathLst>
            <a:path>
              <a:moveTo>
                <a:pt x="9258322" y="0"/>
              </a:moveTo>
              <a:lnTo>
                <a:pt x="9258322" y="2078659"/>
              </a:lnTo>
              <a:lnTo>
                <a:pt x="0" y="2078659"/>
              </a:lnTo>
              <a:lnTo>
                <a:pt x="0" y="234646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0143977" y="4034"/>
          <a:ext cx="2550502" cy="127525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Physical Theatre</a:t>
          </a:r>
        </a:p>
      </dsp:txBody>
      <dsp:txXfrm>
        <a:off x="10143977" y="4034"/>
        <a:ext cx="2550502" cy="1275251"/>
      </dsp:txXfrm>
    </dsp:sp>
    <dsp:sp modelId="{4AACEB42-308F-459C-955A-24E5BF3A9E62}">
      <dsp:nvSpPr>
        <dsp:cNvPr id="0" name=""/>
        <dsp:cNvSpPr/>
      </dsp:nvSpPr>
      <dsp:spPr>
        <a:xfrm>
          <a:off x="885654" y="3625747"/>
          <a:ext cx="2550502" cy="1275251"/>
        </a:xfrm>
        <a:prstGeom prst="rect">
          <a:avLst/>
        </a:prstGeom>
        <a:solidFill>
          <a:schemeClr val="accent1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Mime </a:t>
          </a:r>
        </a:p>
      </dsp:txBody>
      <dsp:txXfrm>
        <a:off x="885654" y="3625747"/>
        <a:ext cx="2550502" cy="1275251"/>
      </dsp:txXfrm>
    </dsp:sp>
    <dsp:sp modelId="{D8CF3383-0945-4C8D-8A53-372F0B50E698}">
      <dsp:nvSpPr>
        <dsp:cNvPr id="0" name=""/>
        <dsp:cNvSpPr/>
      </dsp:nvSpPr>
      <dsp:spPr>
        <a:xfrm>
          <a:off x="1523280" y="5436603"/>
          <a:ext cx="2550502" cy="1275251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Facial Expression</a:t>
          </a:r>
        </a:p>
      </dsp:txBody>
      <dsp:txXfrm>
        <a:off x="1523280" y="5436603"/>
        <a:ext cx="2550502" cy="1275251"/>
      </dsp:txXfrm>
    </dsp:sp>
    <dsp:sp modelId="{337053C6-D7B2-45F9-B451-538BEDF3D36B}">
      <dsp:nvSpPr>
        <dsp:cNvPr id="0" name=""/>
        <dsp:cNvSpPr/>
      </dsp:nvSpPr>
      <dsp:spPr>
        <a:xfrm>
          <a:off x="1523280" y="7247459"/>
          <a:ext cx="2550502" cy="1275251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Body language</a:t>
          </a:r>
        </a:p>
      </dsp:txBody>
      <dsp:txXfrm>
        <a:off x="1523280" y="7247459"/>
        <a:ext cx="2550502" cy="1275251"/>
      </dsp:txXfrm>
    </dsp:sp>
    <dsp:sp modelId="{907791FD-DDF0-4C88-A9AB-B04483412C06}">
      <dsp:nvSpPr>
        <dsp:cNvPr id="0" name=""/>
        <dsp:cNvSpPr/>
      </dsp:nvSpPr>
      <dsp:spPr>
        <a:xfrm>
          <a:off x="1523280" y="9058316"/>
          <a:ext cx="2550502" cy="1275251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Gestures</a:t>
          </a:r>
        </a:p>
      </dsp:txBody>
      <dsp:txXfrm>
        <a:off x="1523280" y="9058316"/>
        <a:ext cx="2550502" cy="1275251"/>
      </dsp:txXfrm>
    </dsp:sp>
    <dsp:sp modelId="{9DD2CA9F-5995-459C-96F3-E8751C6CAB2C}">
      <dsp:nvSpPr>
        <dsp:cNvPr id="0" name=""/>
        <dsp:cNvSpPr/>
      </dsp:nvSpPr>
      <dsp:spPr>
        <a:xfrm>
          <a:off x="1523280" y="10869172"/>
          <a:ext cx="2550502" cy="1275251"/>
        </a:xfrm>
        <a:prstGeom prst="rect">
          <a:avLst/>
        </a:prstGeom>
        <a:solidFill>
          <a:schemeClr val="accent5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Movement</a:t>
          </a:r>
        </a:p>
      </dsp:txBody>
      <dsp:txXfrm>
        <a:off x="1523280" y="10869172"/>
        <a:ext cx="2550502" cy="1275251"/>
      </dsp:txXfrm>
    </dsp:sp>
    <dsp:sp modelId="{6E48F8A7-7910-4291-A4CD-987E92899392}">
      <dsp:nvSpPr>
        <dsp:cNvPr id="0" name=""/>
        <dsp:cNvSpPr/>
      </dsp:nvSpPr>
      <dsp:spPr>
        <a:xfrm>
          <a:off x="3971762" y="3625747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Still Images</a:t>
          </a:r>
        </a:p>
      </dsp:txBody>
      <dsp:txXfrm>
        <a:off x="3971762" y="3625747"/>
        <a:ext cx="2550502" cy="1275251"/>
      </dsp:txXfrm>
    </dsp:sp>
    <dsp:sp modelId="{6CA530BF-8391-46E5-8CAC-230C7C30EB5A}">
      <dsp:nvSpPr>
        <dsp:cNvPr id="0" name=""/>
        <dsp:cNvSpPr/>
      </dsp:nvSpPr>
      <dsp:spPr>
        <a:xfrm>
          <a:off x="9238548" y="3625747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Body Propping and Object Transformation</a:t>
          </a:r>
        </a:p>
      </dsp:txBody>
      <dsp:txXfrm>
        <a:off x="9238548" y="3625747"/>
        <a:ext cx="2550502" cy="1275251"/>
      </dsp:txXfrm>
    </dsp:sp>
    <dsp:sp modelId="{78C07248-AB9B-48DB-8803-4B1E7817EAEA}">
      <dsp:nvSpPr>
        <dsp:cNvPr id="0" name=""/>
        <dsp:cNvSpPr/>
      </dsp:nvSpPr>
      <dsp:spPr>
        <a:xfrm>
          <a:off x="4609387" y="9058316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Imagination</a:t>
          </a:r>
        </a:p>
      </dsp:txBody>
      <dsp:txXfrm>
        <a:off x="4609387" y="9058316"/>
        <a:ext cx="2550502" cy="1275251"/>
      </dsp:txXfrm>
    </dsp:sp>
    <dsp:sp modelId="{192A2419-7AA0-40D9-9BA7-C3430A875C56}">
      <dsp:nvSpPr>
        <dsp:cNvPr id="0" name=""/>
        <dsp:cNvSpPr/>
      </dsp:nvSpPr>
      <dsp:spPr>
        <a:xfrm>
          <a:off x="7695495" y="9058316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Abstract thinking</a:t>
          </a:r>
        </a:p>
      </dsp:txBody>
      <dsp:txXfrm>
        <a:off x="7695495" y="9058316"/>
        <a:ext cx="2550502" cy="1275251"/>
      </dsp:txXfrm>
    </dsp:sp>
    <dsp:sp modelId="{5A4415E7-AA3A-4700-98B4-3226E52C9239}">
      <dsp:nvSpPr>
        <dsp:cNvPr id="0" name=""/>
        <dsp:cNvSpPr/>
      </dsp:nvSpPr>
      <dsp:spPr>
        <a:xfrm>
          <a:off x="10781602" y="9058316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Levels, Space and Movement</a:t>
          </a:r>
        </a:p>
      </dsp:txBody>
      <dsp:txXfrm>
        <a:off x="10781602" y="9058316"/>
        <a:ext cx="2550502" cy="1275251"/>
      </dsp:txXfrm>
    </dsp:sp>
    <dsp:sp modelId="{0FC3FD16-ED76-43F0-BE0F-C8EE6F7C8BAA}">
      <dsp:nvSpPr>
        <dsp:cNvPr id="0" name=""/>
        <dsp:cNvSpPr/>
      </dsp:nvSpPr>
      <dsp:spPr>
        <a:xfrm>
          <a:off x="13867710" y="9058316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Use of soundscape</a:t>
          </a:r>
        </a:p>
      </dsp:txBody>
      <dsp:txXfrm>
        <a:off x="13867710" y="9058316"/>
        <a:ext cx="2550502" cy="1275251"/>
      </dsp:txXfrm>
    </dsp:sp>
    <dsp:sp modelId="{6092A8F1-DA29-4302-AB27-3D4A8CE2881D}">
      <dsp:nvSpPr>
        <dsp:cNvPr id="0" name=""/>
        <dsp:cNvSpPr/>
      </dsp:nvSpPr>
      <dsp:spPr>
        <a:xfrm>
          <a:off x="6037668" y="5436603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Giovanni/The Night Circus</a:t>
          </a:r>
        </a:p>
      </dsp:txBody>
      <dsp:txXfrm>
        <a:off x="6037668" y="5436603"/>
        <a:ext cx="2550502" cy="1275251"/>
      </dsp:txXfrm>
    </dsp:sp>
    <dsp:sp modelId="{823C2398-B576-4716-A289-8D0B11D2EE65}">
      <dsp:nvSpPr>
        <dsp:cNvPr id="0" name=""/>
        <dsp:cNvSpPr/>
      </dsp:nvSpPr>
      <dsp:spPr>
        <a:xfrm>
          <a:off x="7695495" y="7247459"/>
          <a:ext cx="2550502" cy="127525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Exploration of Script through Body Propping</a:t>
          </a:r>
        </a:p>
      </dsp:txBody>
      <dsp:txXfrm>
        <a:off x="7695495" y="7247459"/>
        <a:ext cx="2550502" cy="1275251"/>
      </dsp:txXfrm>
    </dsp:sp>
    <dsp:sp modelId="{5157D9FE-AB47-4C7F-B45E-54A97DF16FD2}">
      <dsp:nvSpPr>
        <dsp:cNvPr id="0" name=""/>
        <dsp:cNvSpPr/>
      </dsp:nvSpPr>
      <dsp:spPr>
        <a:xfrm>
          <a:off x="16316192" y="3625747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Slow Motion</a:t>
          </a:r>
        </a:p>
      </dsp:txBody>
      <dsp:txXfrm>
        <a:off x="16316192" y="3625747"/>
        <a:ext cx="2550502" cy="1275251"/>
      </dsp:txXfrm>
    </dsp:sp>
    <dsp:sp modelId="{0B3720BE-5DC6-44D9-9CE6-755AFDE6ED20}">
      <dsp:nvSpPr>
        <dsp:cNvPr id="0" name=""/>
        <dsp:cNvSpPr/>
      </dsp:nvSpPr>
      <dsp:spPr>
        <a:xfrm>
          <a:off x="16953817" y="5436603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control</a:t>
          </a:r>
        </a:p>
      </dsp:txBody>
      <dsp:txXfrm>
        <a:off x="16953817" y="5436603"/>
        <a:ext cx="2550502" cy="1275251"/>
      </dsp:txXfrm>
    </dsp:sp>
    <dsp:sp modelId="{03F23493-885A-4227-8053-3F9491645E6B}">
      <dsp:nvSpPr>
        <dsp:cNvPr id="0" name=""/>
        <dsp:cNvSpPr/>
      </dsp:nvSpPr>
      <dsp:spPr>
        <a:xfrm>
          <a:off x="16953817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Action v reaction</a:t>
          </a:r>
        </a:p>
      </dsp:txBody>
      <dsp:txXfrm>
        <a:off x="16953817" y="7247459"/>
        <a:ext cx="2550502" cy="1275251"/>
      </dsp:txXfrm>
    </dsp:sp>
    <dsp:sp modelId="{418B93E7-947A-4B66-848B-B2855C78A5DD}">
      <dsp:nvSpPr>
        <dsp:cNvPr id="0" name=""/>
        <dsp:cNvSpPr/>
      </dsp:nvSpPr>
      <dsp:spPr>
        <a:xfrm>
          <a:off x="16953817" y="9058316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Fluidity</a:t>
          </a:r>
        </a:p>
      </dsp:txBody>
      <dsp:txXfrm>
        <a:off x="16953817" y="9058316"/>
        <a:ext cx="2550502" cy="1275251"/>
      </dsp:txXfrm>
    </dsp:sp>
    <dsp:sp modelId="{3538DD92-46F5-49F9-B873-0E7B563AFC2F}">
      <dsp:nvSpPr>
        <dsp:cNvPr id="0" name=""/>
        <dsp:cNvSpPr/>
      </dsp:nvSpPr>
      <dsp:spPr>
        <a:xfrm>
          <a:off x="16953817" y="1086917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Choreography</a:t>
          </a:r>
        </a:p>
      </dsp:txBody>
      <dsp:txXfrm>
        <a:off x="16953817" y="10869172"/>
        <a:ext cx="2550502" cy="1275251"/>
      </dsp:txXfrm>
    </dsp:sp>
    <dsp:sp modelId="{20A5BEA3-F3DE-4C0D-A034-5887D921B531}">
      <dsp:nvSpPr>
        <dsp:cNvPr id="0" name=""/>
        <dsp:cNvSpPr/>
      </dsp:nvSpPr>
      <dsp:spPr>
        <a:xfrm>
          <a:off x="19402299" y="3625747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Frantic Assembly</a:t>
          </a:r>
        </a:p>
      </dsp:txBody>
      <dsp:txXfrm>
        <a:off x="19402299" y="3625747"/>
        <a:ext cx="2550502" cy="1275251"/>
      </dsp:txXfrm>
    </dsp:sp>
    <dsp:sp modelId="{2ACF1990-EB38-41F0-90FB-CA446CA8E320}">
      <dsp:nvSpPr>
        <dsp:cNvPr id="0" name=""/>
        <dsp:cNvSpPr/>
      </dsp:nvSpPr>
      <dsp:spPr>
        <a:xfrm>
          <a:off x="20039925" y="5436603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Choreography</a:t>
          </a:r>
        </a:p>
      </dsp:txBody>
      <dsp:txXfrm>
        <a:off x="20039925" y="5436603"/>
        <a:ext cx="2550502" cy="1275251"/>
      </dsp:txXfrm>
    </dsp:sp>
    <dsp:sp modelId="{46B90CC5-C15C-4D6A-BDDA-DA4CAD9CD9E6}">
      <dsp:nvSpPr>
        <dsp:cNvPr id="0" name=""/>
        <dsp:cNvSpPr/>
      </dsp:nvSpPr>
      <dsp:spPr>
        <a:xfrm>
          <a:off x="20039925" y="7247459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Storytelling through movement</a:t>
          </a:r>
        </a:p>
      </dsp:txBody>
      <dsp:txXfrm>
        <a:off x="20039925" y="7247459"/>
        <a:ext cx="2550502" cy="1275251"/>
      </dsp:txXfrm>
    </dsp:sp>
    <dsp:sp modelId="{630FF8B9-3558-4784-9E05-729232F9A044}">
      <dsp:nvSpPr>
        <dsp:cNvPr id="0" name=""/>
        <dsp:cNvSpPr/>
      </dsp:nvSpPr>
      <dsp:spPr>
        <a:xfrm>
          <a:off x="20039925" y="9058316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Chair duet</a:t>
          </a:r>
        </a:p>
      </dsp:txBody>
      <dsp:txXfrm>
        <a:off x="20039925" y="9058316"/>
        <a:ext cx="2550502" cy="1275251"/>
      </dsp:txXfrm>
    </dsp:sp>
    <dsp:sp modelId="{EFEDEB8C-0E3E-4982-84A4-CA0B801BAC1A}">
      <dsp:nvSpPr>
        <dsp:cNvPr id="0" name=""/>
        <dsp:cNvSpPr/>
      </dsp:nvSpPr>
      <dsp:spPr>
        <a:xfrm>
          <a:off x="20039925" y="10869172"/>
          <a:ext cx="2550502" cy="127525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Round </a:t>
          </a:r>
          <a:r>
            <a:rPr lang="en-GB" sz="2300" kern="1200">
              <a:latin typeface="Twinkl" pitchFamily="2" charset="0"/>
            </a:rPr>
            <a:t>by through</a:t>
          </a:r>
        </a:p>
      </dsp:txBody>
      <dsp:txXfrm>
        <a:off x="20039925" y="10869172"/>
        <a:ext cx="2550502" cy="1275251"/>
      </dsp:txXfrm>
    </dsp:sp>
    <dsp:sp modelId="{3AEF2D66-BCA0-46CC-BC2E-6B2FE505A523}">
      <dsp:nvSpPr>
        <dsp:cNvPr id="0" name=""/>
        <dsp:cNvSpPr/>
      </dsp:nvSpPr>
      <dsp:spPr>
        <a:xfrm>
          <a:off x="8600923" y="1814890"/>
          <a:ext cx="2550502" cy="1275251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" pitchFamily="2" charset="0"/>
            </a:rPr>
            <a:t>Skills and techniques of the Physical Theatre genre</a:t>
          </a:r>
        </a:p>
      </dsp:txBody>
      <dsp:txXfrm>
        <a:off x="8600923" y="1814890"/>
        <a:ext cx="2550502" cy="12752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8" y="2574995"/>
            <a:ext cx="21971004" cy="4648202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5" y="7223193"/>
            <a:ext cx="21971002" cy="3657602"/>
          </a:xfrm>
          <a:prstGeom prst="rect">
            <a:avLst/>
          </a:prstGeom>
        </p:spPr>
        <p:txBody>
          <a:bodyPr/>
          <a:lstStyle>
            <a:lvl1pPr marL="0" indent="0" defTabSz="619126">
              <a:lnSpc>
                <a:spcPct val="100000"/>
              </a:lnSpc>
              <a:spcBef>
                <a:spcPts val="0"/>
              </a:spcBef>
              <a:buSzTx/>
              <a:buNone/>
              <a:defRPr sz="4276" b="1"/>
            </a:lvl1pPr>
            <a:lvl2pPr marL="0" indent="342900" defTabSz="619126">
              <a:lnSpc>
                <a:spcPct val="100000"/>
              </a:lnSpc>
              <a:spcBef>
                <a:spcPts val="0"/>
              </a:spcBef>
              <a:buSzTx/>
              <a:buNone/>
              <a:defRPr sz="4276" b="1"/>
            </a:lvl2pPr>
            <a:lvl3pPr marL="0" indent="685800" defTabSz="619126">
              <a:lnSpc>
                <a:spcPct val="100000"/>
              </a:lnSpc>
              <a:spcBef>
                <a:spcPts val="0"/>
              </a:spcBef>
              <a:buSzTx/>
              <a:buNone/>
              <a:defRPr sz="4276" b="1"/>
            </a:lvl3pPr>
            <a:lvl4pPr marL="0" indent="1028700" defTabSz="619126">
              <a:lnSpc>
                <a:spcPct val="100000"/>
              </a:lnSpc>
              <a:spcBef>
                <a:spcPts val="0"/>
              </a:spcBef>
              <a:buSzTx/>
              <a:buNone/>
              <a:defRPr sz="4276" b="1"/>
            </a:lvl4pPr>
            <a:lvl5pPr marL="0" indent="1371600" defTabSz="619126">
              <a:lnSpc>
                <a:spcPct val="100000"/>
              </a:lnSpc>
              <a:spcBef>
                <a:spcPts val="0"/>
              </a:spcBef>
              <a:buSzTx/>
              <a:buNone/>
              <a:defRPr sz="4276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5" y="232506"/>
            <a:ext cx="1201214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2" y="12314623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3" y="13182541"/>
            <a:ext cx="10124130" cy="640306"/>
          </a:xfrm>
          <a:prstGeom prst="rect">
            <a:avLst/>
          </a:prstGeom>
        </p:spPr>
        <p:txBody>
          <a:bodyPr lIns="45720" tIns="45720" rIns="45720" bIns="4572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257383119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t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9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20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/>
        </p:nvGraphicFramePr>
        <p:xfrm>
          <a:off x="149291" y="167953"/>
          <a:ext cx="23476082" cy="12148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5" y="1847463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diagram of a learning process&#10;&#10;Description automatically generated with medium confidence">
            <a:extLst>
              <a:ext uri="{FF2B5EF4-FFF2-40B4-BE49-F238E27FC236}">
                <a16:creationId xmlns:a16="http://schemas.microsoft.com/office/drawing/2014/main" id="{663A9B93-5572-AD51-7AFB-45421C9A7D26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6" b="378"/>
          <a:stretch/>
        </p:blipFill>
        <p:spPr>
          <a:xfrm>
            <a:off x="2525486" y="485192"/>
            <a:ext cx="19333027" cy="12745615"/>
          </a:xfrm>
        </p:spPr>
      </p:pic>
    </p:spTree>
    <p:extLst>
      <p:ext uri="{BB962C8B-B14F-4D97-AF65-F5344CB8AC3E}">
        <p14:creationId xmlns:p14="http://schemas.microsoft.com/office/powerpoint/2010/main" val="275714991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F3A1CA42-AA1A-446E-9519-18CCD258FF9C}" vid="{2378B6B0-84CF-4C4C-AACA-832A9F606C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1" ma:contentTypeDescription="Create a new document." ma:contentTypeScope="" ma:versionID="3e28e6eba549a373fcba63bd11fbb03e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b42e0377168e7fbb40a4d54016df851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3F757F-3AB6-411D-9554-0E44AEE4A9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FEB88CA-A96D-4040-9A11-8DFEF1E30FE1}">
  <ds:schemaRefs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purl.org/dc/elements/1.1/"/>
    <ds:schemaRef ds:uri="aa9ed08a-00ef-467b-8b0c-4407ac5c8df0"/>
    <ds:schemaRef ds:uri="c8da4e10-52d5-4668-9841-d7817def17ec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Know_Hierarchy</Template>
  <TotalTime>36</TotalTime>
  <Words>68</Words>
  <Application>Microsoft Office PowerPoint</Application>
  <PresentationFormat>Custom</PresentationFormat>
  <Paragraphs>28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PershoreHighSchool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Loren Howland</cp:lastModifiedBy>
  <cp:revision>2</cp:revision>
  <dcterms:created xsi:type="dcterms:W3CDTF">2024-08-23T12:52:48Z</dcterms:created>
  <dcterms:modified xsi:type="dcterms:W3CDTF">2025-09-25T14:47:55Z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_dlc_DocIdItemGuid">
    <vt:lpwstr>262ec93e-349d-4cff-94fe-4438d1ab1ee0</vt:lpwstr>
  </property>
  <property fmtid="{D5CDD505-2E9C-101B-9397-08002B2CF9AE}" pid="4" name="MediaServiceImageTags">
    <vt:lpwstr/>
  </property>
</Properties>
</file>