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7755" autoAdjust="0"/>
  </p:normalViewPr>
  <p:slideViewPr>
    <p:cSldViewPr snapToGrid="0">
      <p:cViewPr varScale="1">
        <p:scale>
          <a:sx n="61" d="100"/>
          <a:sy n="61" d="100"/>
        </p:scale>
        <p:origin x="10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 custT="1"/>
      <dgm:spPr/>
      <dgm:t>
        <a:bodyPr/>
        <a:lstStyle/>
        <a:p>
          <a:r>
            <a:rPr lang="en-GB" sz="1200" i="1" dirty="0">
              <a:latin typeface="Twinkl Light" pitchFamily="2" charset="0"/>
            </a:rPr>
            <a:t>Life Poetry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29CC732A-4939-422F-B7D0-2B51D7C895AB}" type="asst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Understanding how to analyse poetry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924222-92DC-401D-B128-E49772CD5C0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Stanza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FABA4A36-4677-4E48-AFEE-9C5BA105FA2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Line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BE77738-F0C4-4728-BC02-C374BF90818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Enjambment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AF6BE1F-9CB6-4F85-8A35-33D4C511521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Language 1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8B88821-919E-4E19-B852-E9A2D494256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Simile, metaphor, personification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F12D951-5004-4BD2-8FDF-A88F922F0F9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How are different life stages explored through poetry?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85E5541-8C6C-4E58-AC56-9CFC41CE3B2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Analytical Writing</a:t>
          </a:r>
        </a:p>
      </dgm:t>
    </dgm:pt>
    <dgm:pt modelId="{2BD612FA-411C-4B4F-9787-A7D7CC6D8E3B}" type="parTrans" cxnId="{34697D7D-CA82-45F9-AE45-7B5E10CCC642}">
      <dgm:prSet/>
      <dgm:spPr/>
      <dgm:t>
        <a:bodyPr/>
        <a:lstStyle/>
        <a:p>
          <a:endParaRPr lang="en-GB" sz="2000"/>
        </a:p>
      </dgm:t>
    </dgm:pt>
    <dgm:pt modelId="{F3E9D740-E909-4A05-90CF-E56A296F8F55}" type="sibTrans" cxnId="{34697D7D-CA82-45F9-AE45-7B5E10CCC642}">
      <dgm:prSet/>
      <dgm:spPr/>
      <dgm:t>
        <a:bodyPr/>
        <a:lstStyle/>
        <a:p>
          <a:endParaRPr lang="en-GB" sz="2000"/>
        </a:p>
      </dgm:t>
    </dgm:pt>
    <dgm:pt modelId="{86DB857E-95D2-47D1-9BD1-53AE82A9DFB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Recap of writing WHAT and HOW sentences</a:t>
          </a:r>
        </a:p>
      </dgm:t>
    </dgm:pt>
    <dgm:pt modelId="{12478656-FF73-4C41-951A-04F6B28487EC}" type="parTrans" cxnId="{24F9BAEB-CC6B-4CC9-B397-EB8AFD6E997A}">
      <dgm:prSet/>
      <dgm:spPr/>
      <dgm:t>
        <a:bodyPr/>
        <a:lstStyle/>
        <a:p>
          <a:endParaRPr lang="en-GB" sz="2000"/>
        </a:p>
      </dgm:t>
    </dgm:pt>
    <dgm:pt modelId="{06128A59-AE0F-4AC8-9B6B-FAA98E1F635A}" type="sibTrans" cxnId="{24F9BAEB-CC6B-4CC9-B397-EB8AFD6E997A}">
      <dgm:prSet/>
      <dgm:spPr/>
      <dgm:t>
        <a:bodyPr/>
        <a:lstStyle/>
        <a:p>
          <a:endParaRPr lang="en-GB" sz="2000"/>
        </a:p>
      </dgm:t>
    </dgm:pt>
    <dgm:pt modelId="{6DEFB62E-7861-4BF4-AE79-FFB88842822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Oxymoron</a:t>
          </a:r>
        </a:p>
      </dgm:t>
    </dgm:pt>
    <dgm:pt modelId="{8EEA4AB9-F59A-459D-A110-013D01EF31EB}" type="parTrans" cxnId="{E6254F63-86D7-4E04-85FC-E8BE65CC6134}">
      <dgm:prSet/>
      <dgm:spPr/>
      <dgm:t>
        <a:bodyPr/>
        <a:lstStyle/>
        <a:p>
          <a:endParaRPr lang="en-GB" sz="2000"/>
        </a:p>
      </dgm:t>
    </dgm:pt>
    <dgm:pt modelId="{32D966D9-F874-4993-9582-FCC1AE7C0E5E}" type="sibTrans" cxnId="{E6254F63-86D7-4E04-85FC-E8BE65CC6134}">
      <dgm:prSet/>
      <dgm:spPr/>
      <dgm:t>
        <a:bodyPr/>
        <a:lstStyle/>
        <a:p>
          <a:endParaRPr lang="en-GB" sz="2000"/>
        </a:p>
      </dgm:t>
    </dgm:pt>
    <dgm:pt modelId="{A02340FD-E578-40D4-89D4-756C0645D99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connotations of words</a:t>
          </a:r>
        </a:p>
      </dgm:t>
    </dgm:pt>
    <dgm:pt modelId="{6D4E56A6-D0C2-4DAB-B37D-E2B3B33D5A39}" type="parTrans" cxnId="{308D81D1-8ADB-4B07-AD8F-8A5929B38800}">
      <dgm:prSet/>
      <dgm:spPr/>
      <dgm:t>
        <a:bodyPr/>
        <a:lstStyle/>
        <a:p>
          <a:endParaRPr lang="en-GB"/>
        </a:p>
      </dgm:t>
    </dgm:pt>
    <dgm:pt modelId="{08B43322-B25E-411B-B73F-25827C037977}" type="sibTrans" cxnId="{308D81D1-8ADB-4B07-AD8F-8A5929B38800}">
      <dgm:prSet/>
      <dgm:spPr/>
      <dgm:t>
        <a:bodyPr/>
        <a:lstStyle/>
        <a:p>
          <a:endParaRPr lang="en-GB"/>
        </a:p>
      </dgm:t>
    </dgm:pt>
    <dgm:pt modelId="{E8BDD8FC-64D9-4B8C-91DF-0361C50DED8F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Key Skills </a:t>
          </a:r>
        </a:p>
      </dgm:t>
    </dgm:pt>
    <dgm:pt modelId="{74D662BE-0FB0-4E40-89E9-28C0D5D8D4EC}" type="parTrans" cxnId="{A78D2E46-6F9F-4034-90BB-0CDE780987D2}">
      <dgm:prSet/>
      <dgm:spPr/>
      <dgm:t>
        <a:bodyPr/>
        <a:lstStyle/>
        <a:p>
          <a:endParaRPr lang="en-GB"/>
        </a:p>
      </dgm:t>
    </dgm:pt>
    <dgm:pt modelId="{E8B92DF2-67E9-4571-AA09-82E0E4E68728}" type="sibTrans" cxnId="{A78D2E46-6F9F-4034-90BB-0CDE780987D2}">
      <dgm:prSet/>
      <dgm:spPr/>
      <dgm:t>
        <a:bodyPr/>
        <a:lstStyle/>
        <a:p>
          <a:endParaRPr lang="en-GB"/>
        </a:p>
      </dgm:t>
    </dgm:pt>
    <dgm:pt modelId="{42F7BE52-3932-42EA-BB2D-1E5A5BC3259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Free verse</a:t>
          </a:r>
        </a:p>
      </dgm:t>
    </dgm:pt>
    <dgm:pt modelId="{EB60B78D-1A81-4A3D-8336-BD618F6F0B64}" type="parTrans" cxnId="{580146DA-3597-4459-A573-A217BB71CFCB}">
      <dgm:prSet/>
      <dgm:spPr/>
      <dgm:t>
        <a:bodyPr/>
        <a:lstStyle/>
        <a:p>
          <a:endParaRPr lang="en-GB"/>
        </a:p>
      </dgm:t>
    </dgm:pt>
    <dgm:pt modelId="{BE1A07BC-0B0B-40AC-9A71-4185713398AD}" type="sibTrans" cxnId="{580146DA-3597-4459-A573-A217BB71CFCB}">
      <dgm:prSet/>
      <dgm:spPr/>
      <dgm:t>
        <a:bodyPr/>
        <a:lstStyle/>
        <a:p>
          <a:endParaRPr lang="en-GB"/>
        </a:p>
      </dgm:t>
    </dgm:pt>
    <dgm:pt modelId="{1C955FD8-27E9-413B-85D9-54EB109FDA3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Narrative</a:t>
          </a:r>
        </a:p>
      </dgm:t>
    </dgm:pt>
    <dgm:pt modelId="{F283684D-0EAA-4335-A884-D0016567C961}" type="parTrans" cxnId="{59F0A703-7D72-4ECA-931C-BED766A66FEC}">
      <dgm:prSet/>
      <dgm:spPr/>
      <dgm:t>
        <a:bodyPr/>
        <a:lstStyle/>
        <a:p>
          <a:endParaRPr lang="en-GB"/>
        </a:p>
      </dgm:t>
    </dgm:pt>
    <dgm:pt modelId="{1E9259C5-074E-4423-A0E0-6736CE610626}" type="sibTrans" cxnId="{59F0A703-7D72-4ECA-931C-BED766A66FEC}">
      <dgm:prSet/>
      <dgm:spPr/>
      <dgm:t>
        <a:bodyPr/>
        <a:lstStyle/>
        <a:p>
          <a:endParaRPr lang="en-GB"/>
        </a:p>
      </dgm:t>
    </dgm:pt>
    <dgm:pt modelId="{FEBE09AF-C0A2-4EE0-A6A8-F1C449351672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Sensory imagery</a:t>
          </a:r>
        </a:p>
      </dgm:t>
    </dgm:pt>
    <dgm:pt modelId="{14E6FF6C-3D33-4F25-AB6D-B876A62BED03}" type="parTrans" cxnId="{480029DE-3345-4812-8D93-1903FB04E518}">
      <dgm:prSet/>
      <dgm:spPr/>
      <dgm:t>
        <a:bodyPr/>
        <a:lstStyle/>
        <a:p>
          <a:endParaRPr lang="en-GB"/>
        </a:p>
      </dgm:t>
    </dgm:pt>
    <dgm:pt modelId="{C7076341-3AC0-4C81-AA06-DF31B4CC4E21}" type="sibTrans" cxnId="{480029DE-3345-4812-8D93-1903FB04E518}">
      <dgm:prSet/>
      <dgm:spPr/>
      <dgm:t>
        <a:bodyPr/>
        <a:lstStyle/>
        <a:p>
          <a:endParaRPr lang="en-GB"/>
        </a:p>
      </dgm:t>
    </dgm:pt>
    <dgm:pt modelId="{40E16696-2BD0-4CF2-B885-CD6AF565280E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Sonnet</a:t>
          </a:r>
        </a:p>
      </dgm:t>
    </dgm:pt>
    <dgm:pt modelId="{5F048E4A-A6BD-4A1B-8AD2-0BE903510E48}" type="parTrans" cxnId="{F1784444-9E22-45DF-877F-8BD0FD2BCEC2}">
      <dgm:prSet/>
      <dgm:spPr/>
      <dgm:t>
        <a:bodyPr/>
        <a:lstStyle/>
        <a:p>
          <a:endParaRPr lang="en-GB"/>
        </a:p>
      </dgm:t>
    </dgm:pt>
    <dgm:pt modelId="{D96C3573-11C3-41F9-BEE0-55C88A0909D2}" type="sibTrans" cxnId="{F1784444-9E22-45DF-877F-8BD0FD2BCEC2}">
      <dgm:prSet/>
      <dgm:spPr/>
      <dgm:t>
        <a:bodyPr/>
        <a:lstStyle/>
        <a:p>
          <a:endParaRPr lang="en-GB"/>
        </a:p>
      </dgm:t>
    </dgm:pt>
    <dgm:pt modelId="{E0380136-80BE-4F01-8B1E-A5D2CC6118B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Explaining effects of language methods</a:t>
          </a:r>
        </a:p>
      </dgm:t>
    </dgm:pt>
    <dgm:pt modelId="{4D8F1994-8DF3-46C3-BBD9-EBDA6EFA5117}" type="parTrans" cxnId="{BDC666B4-F21A-4C9D-869F-FD87035CE52C}">
      <dgm:prSet/>
      <dgm:spPr/>
      <dgm:t>
        <a:bodyPr/>
        <a:lstStyle/>
        <a:p>
          <a:endParaRPr lang="en-GB"/>
        </a:p>
      </dgm:t>
    </dgm:pt>
    <dgm:pt modelId="{E0B37EF5-8D13-4AD0-86BE-11B90D91DD6A}" type="sibTrans" cxnId="{BDC666B4-F21A-4C9D-869F-FD87035CE52C}">
      <dgm:prSet/>
      <dgm:spPr/>
      <dgm:t>
        <a:bodyPr/>
        <a:lstStyle/>
        <a:p>
          <a:endParaRPr lang="en-GB"/>
        </a:p>
      </dgm:t>
    </dgm:pt>
    <dgm:pt modelId="{316AEB19-8D1E-42BB-9D98-6E48E820D11D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Context</a:t>
          </a:r>
        </a:p>
      </dgm:t>
    </dgm:pt>
    <dgm:pt modelId="{4CDE86F0-BD3E-4EC1-852E-D88116DE76D9}" type="parTrans" cxnId="{EFDB69D7-5755-4B90-B981-5A2FAA0F36E7}">
      <dgm:prSet/>
      <dgm:spPr/>
      <dgm:t>
        <a:bodyPr/>
        <a:lstStyle/>
        <a:p>
          <a:endParaRPr lang="en-GB"/>
        </a:p>
      </dgm:t>
    </dgm:pt>
    <dgm:pt modelId="{B5A07012-DED7-4788-B76C-5668A90CDCF3}" type="sibTrans" cxnId="{EFDB69D7-5755-4B90-B981-5A2FAA0F36E7}">
      <dgm:prSet/>
      <dgm:spPr/>
      <dgm:t>
        <a:bodyPr/>
        <a:lstStyle/>
        <a:p>
          <a:endParaRPr lang="en-GB"/>
        </a:p>
      </dgm:t>
    </dgm:pt>
    <dgm:pt modelId="{3660A847-3EC1-4577-8341-07BCB58D5F4C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Form</a:t>
          </a:r>
        </a:p>
      </dgm:t>
    </dgm:pt>
    <dgm:pt modelId="{1F8B34B5-E324-4B4A-9416-A024B8875ED6}" type="parTrans" cxnId="{73586AD3-4CB9-4C97-89BB-94EEA9572639}">
      <dgm:prSet/>
      <dgm:spPr/>
      <dgm:t>
        <a:bodyPr/>
        <a:lstStyle/>
        <a:p>
          <a:endParaRPr lang="en-GB"/>
        </a:p>
      </dgm:t>
    </dgm:pt>
    <dgm:pt modelId="{67F7336B-BB28-4D9C-A664-FF40FA27703B}" type="sibTrans" cxnId="{73586AD3-4CB9-4C97-89BB-94EEA9572639}">
      <dgm:prSet/>
      <dgm:spPr/>
      <dgm:t>
        <a:bodyPr/>
        <a:lstStyle/>
        <a:p>
          <a:endParaRPr lang="en-GB"/>
        </a:p>
      </dgm:t>
    </dgm:pt>
    <dgm:pt modelId="{F962F0D8-4B2C-47D3-A380-1B9E40328C8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What different perspectives do poets convey on life?</a:t>
          </a:r>
        </a:p>
      </dgm:t>
    </dgm:pt>
    <dgm:pt modelId="{45DAA040-064D-4183-A4D1-AAB7393B2C5D}" type="parTrans" cxnId="{5152F95C-1788-430E-8781-F80361ADEACB}">
      <dgm:prSet/>
      <dgm:spPr/>
      <dgm:t>
        <a:bodyPr/>
        <a:lstStyle/>
        <a:p>
          <a:endParaRPr lang="en-GB"/>
        </a:p>
      </dgm:t>
    </dgm:pt>
    <dgm:pt modelId="{75745666-6EBA-42C6-87DA-F0D0B8AD6B50}" type="sibTrans" cxnId="{5152F95C-1788-430E-8781-F80361ADEACB}">
      <dgm:prSet/>
      <dgm:spPr/>
      <dgm:t>
        <a:bodyPr/>
        <a:lstStyle/>
        <a:p>
          <a:endParaRPr lang="en-GB"/>
        </a:p>
      </dgm:t>
    </dgm:pt>
    <dgm:pt modelId="{30E298B9-F53F-427C-8144-17629D7EB5B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Dramatic monologue</a:t>
          </a:r>
        </a:p>
      </dgm:t>
    </dgm:pt>
    <dgm:pt modelId="{8C61921F-2821-4574-B573-ECF0D7F66AB0}" type="parTrans" cxnId="{4962B6BE-1235-49F5-83C9-DF63CE4EB701}">
      <dgm:prSet/>
      <dgm:spPr/>
      <dgm:t>
        <a:bodyPr/>
        <a:lstStyle/>
        <a:p>
          <a:endParaRPr lang="en-GB"/>
        </a:p>
      </dgm:t>
    </dgm:pt>
    <dgm:pt modelId="{FA5283A1-92B9-409A-AC0B-91E490488AB4}" type="sibTrans" cxnId="{4962B6BE-1235-49F5-83C9-DF63CE4EB701}">
      <dgm:prSet/>
      <dgm:spPr/>
      <dgm:t>
        <a:bodyPr/>
        <a:lstStyle/>
        <a:p>
          <a:endParaRPr lang="en-GB"/>
        </a:p>
      </dgm:t>
    </dgm:pt>
    <dgm:pt modelId="{FD63134F-F1DF-46DE-8E83-4B87D1654C1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Elegy</a:t>
          </a:r>
        </a:p>
      </dgm:t>
    </dgm:pt>
    <dgm:pt modelId="{5EDF0F57-F855-4684-9CCC-DD645F5AD016}" type="parTrans" cxnId="{6972B7C6-1E12-485E-837B-9207249C71F3}">
      <dgm:prSet/>
      <dgm:spPr/>
      <dgm:t>
        <a:bodyPr/>
        <a:lstStyle/>
        <a:p>
          <a:endParaRPr lang="en-GB"/>
        </a:p>
      </dgm:t>
    </dgm:pt>
    <dgm:pt modelId="{F1619490-2A2D-4BF0-9553-5B934571757A}" type="sibTrans" cxnId="{6972B7C6-1E12-485E-837B-9207249C71F3}">
      <dgm:prSet/>
      <dgm:spPr/>
      <dgm:t>
        <a:bodyPr/>
        <a:lstStyle/>
        <a:p>
          <a:endParaRPr lang="en-GB"/>
        </a:p>
      </dgm:t>
    </dgm:pt>
    <dgm:pt modelId="{A6855C35-44BF-44DE-9E2A-BDDBAE4117D7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Structure</a:t>
          </a:r>
          <a:endParaRPr lang="en-GB" sz="1200" dirty="0">
            <a:latin typeface="Twinkl Light" pitchFamily="2" charset="0"/>
          </a:endParaRPr>
        </a:p>
      </dgm:t>
    </dgm:pt>
    <dgm:pt modelId="{8FA3ADB0-B557-4D85-B4D2-1DAF237C2649}" type="parTrans" cxnId="{3B9B83F6-2D2A-466B-97DB-E7A46E1BB215}">
      <dgm:prSet/>
      <dgm:spPr/>
      <dgm:t>
        <a:bodyPr/>
        <a:lstStyle/>
        <a:p>
          <a:endParaRPr lang="en-GB"/>
        </a:p>
      </dgm:t>
    </dgm:pt>
    <dgm:pt modelId="{B0261E43-7689-4F77-A92A-3A299FFC839A}" type="sibTrans" cxnId="{3B9B83F6-2D2A-466B-97DB-E7A46E1BB215}">
      <dgm:prSet/>
      <dgm:spPr/>
      <dgm:t>
        <a:bodyPr/>
        <a:lstStyle/>
        <a:p>
          <a:endParaRPr lang="en-GB"/>
        </a:p>
      </dgm:t>
    </dgm:pt>
    <dgm:pt modelId="{DF17D01B-3D68-4B24-8E69-4B4BF40CEA6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WHAT-HOW-WHY paragraphs</a:t>
          </a:r>
        </a:p>
      </dgm:t>
    </dgm:pt>
    <dgm:pt modelId="{B2911745-8E9E-41B4-8BE5-F77A22F8CFAD}" type="parTrans" cxnId="{17CF1C8F-E27B-4E2B-A735-6045D2865C55}">
      <dgm:prSet/>
      <dgm:spPr/>
      <dgm:t>
        <a:bodyPr/>
        <a:lstStyle/>
        <a:p>
          <a:endParaRPr lang="en-GB"/>
        </a:p>
      </dgm:t>
    </dgm:pt>
    <dgm:pt modelId="{94D02CAD-BFB4-4149-8F7D-4FA6BB9E9E91}" type="sibTrans" cxnId="{17CF1C8F-E27B-4E2B-A735-6045D2865C55}">
      <dgm:prSet/>
      <dgm:spPr/>
      <dgm:t>
        <a:bodyPr/>
        <a:lstStyle/>
        <a:p>
          <a:endParaRPr lang="en-GB"/>
        </a:p>
      </dgm:t>
    </dgm:pt>
    <dgm:pt modelId="{695A8639-82E3-4903-8BD1-5695DD9D9FAD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Language 2</a:t>
          </a:r>
        </a:p>
      </dgm:t>
    </dgm:pt>
    <dgm:pt modelId="{215204DD-14BF-471A-A57E-4B21F19DC794}" type="parTrans" cxnId="{9C9C8125-DE76-48D4-A975-B2F42DCAC1D6}">
      <dgm:prSet/>
      <dgm:spPr/>
      <dgm:t>
        <a:bodyPr/>
        <a:lstStyle/>
        <a:p>
          <a:endParaRPr lang="en-GB"/>
        </a:p>
      </dgm:t>
    </dgm:pt>
    <dgm:pt modelId="{32CCF2B4-7E0C-4FC2-8828-9CB9E69DA090}" type="sibTrans" cxnId="{9C9C8125-DE76-48D4-A975-B2F42DCAC1D6}">
      <dgm:prSet/>
      <dgm:spPr/>
      <dgm:t>
        <a:bodyPr/>
        <a:lstStyle/>
        <a:p>
          <a:endParaRPr lang="en-GB"/>
        </a:p>
      </dgm:t>
    </dgm:pt>
    <dgm:pt modelId="{27B5917D-A0E4-4F8A-9626-AB5B614B93A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Rhyme and rhyming couplets</a:t>
          </a:r>
        </a:p>
      </dgm:t>
    </dgm:pt>
    <dgm:pt modelId="{3330F718-3234-453A-8782-132B1B5B339E}" type="parTrans" cxnId="{1FEDA01E-1F35-4849-AFC6-0FBF41F06ACB}">
      <dgm:prSet/>
      <dgm:spPr/>
      <dgm:t>
        <a:bodyPr/>
        <a:lstStyle/>
        <a:p>
          <a:endParaRPr lang="en-GB"/>
        </a:p>
      </dgm:t>
    </dgm:pt>
    <dgm:pt modelId="{785E0D23-E65B-46DE-918C-43D76EEC7D04}" type="sibTrans" cxnId="{1FEDA01E-1F35-4849-AFC6-0FBF41F06ACB}">
      <dgm:prSet/>
      <dgm:spPr/>
      <dgm:t>
        <a:bodyPr/>
        <a:lstStyle/>
        <a:p>
          <a:endParaRPr lang="en-GB"/>
        </a:p>
      </dgm:t>
    </dgm:pt>
    <dgm:pt modelId="{A830E26A-47DB-4C60-BA7D-AB45835CB15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Alliteration, onomatopoeia, sibilance</a:t>
          </a:r>
        </a:p>
      </dgm:t>
    </dgm:pt>
    <dgm:pt modelId="{5C6B9434-C258-4B6B-B53C-060BD53B4A5C}" type="parTrans" cxnId="{8B98894B-7227-40FB-9DF2-70520575F1CD}">
      <dgm:prSet/>
      <dgm:spPr/>
      <dgm:t>
        <a:bodyPr/>
        <a:lstStyle/>
        <a:p>
          <a:endParaRPr lang="en-GB"/>
        </a:p>
      </dgm:t>
    </dgm:pt>
    <dgm:pt modelId="{4E6A81C7-24A4-4F33-9A6F-9312FB25A6D2}" type="sibTrans" cxnId="{8B98894B-7227-40FB-9DF2-70520575F1CD}">
      <dgm:prSet/>
      <dgm:spPr/>
      <dgm:t>
        <a:bodyPr/>
        <a:lstStyle/>
        <a:p>
          <a:endParaRPr lang="en-GB"/>
        </a:p>
      </dgm:t>
    </dgm:pt>
    <dgm:pt modelId="{3C4CAC3A-33F5-4993-9889-0A9E66F71C4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Allusion</a:t>
          </a:r>
        </a:p>
      </dgm:t>
    </dgm:pt>
    <dgm:pt modelId="{AD631C62-1EFB-4F48-A86F-B227A3D2E7F0}" type="parTrans" cxnId="{86BAD578-CD23-4576-92B2-2473EC9869ED}">
      <dgm:prSet/>
      <dgm:spPr/>
      <dgm:t>
        <a:bodyPr/>
        <a:lstStyle/>
        <a:p>
          <a:endParaRPr lang="en-GB"/>
        </a:p>
      </dgm:t>
    </dgm:pt>
    <dgm:pt modelId="{09830F79-34B1-4EBA-ACDC-5171A71F0647}" type="sibTrans" cxnId="{86BAD578-CD23-4576-92B2-2473EC9869ED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 custLinFactNeighborX="1962" custLinFactNeighborY="-528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4B6CF674-5709-4918-873F-5D3864BCB398}" type="pres">
      <dgm:prSet presAssocID="{4CDE86F0-BD3E-4EC1-852E-D88116DE76D9}" presName="Name37" presStyleLbl="parChTrans1D2" presStyleIdx="0" presStyleCnt="8"/>
      <dgm:spPr/>
    </dgm:pt>
    <dgm:pt modelId="{8B342439-270D-4632-9B81-E73E792EDF71}" type="pres">
      <dgm:prSet presAssocID="{316AEB19-8D1E-42BB-9D98-6E48E820D11D}" presName="hierRoot2" presStyleCnt="0">
        <dgm:presLayoutVars>
          <dgm:hierBranch val="init"/>
        </dgm:presLayoutVars>
      </dgm:prSet>
      <dgm:spPr/>
    </dgm:pt>
    <dgm:pt modelId="{A5832C49-1B7C-42AA-9566-DA8B5FB91B2C}" type="pres">
      <dgm:prSet presAssocID="{316AEB19-8D1E-42BB-9D98-6E48E820D11D}" presName="rootComposite" presStyleCnt="0"/>
      <dgm:spPr/>
    </dgm:pt>
    <dgm:pt modelId="{9A16AD6D-C069-4042-9D79-7ADDDB0473C7}" type="pres">
      <dgm:prSet presAssocID="{316AEB19-8D1E-42BB-9D98-6E48E820D11D}" presName="rootText" presStyleLbl="node2" presStyleIdx="0" presStyleCnt="7">
        <dgm:presLayoutVars>
          <dgm:chPref val="3"/>
        </dgm:presLayoutVars>
      </dgm:prSet>
      <dgm:spPr/>
    </dgm:pt>
    <dgm:pt modelId="{23BDBA9F-F207-43BD-A05A-9B55B5457B6B}" type="pres">
      <dgm:prSet presAssocID="{316AEB19-8D1E-42BB-9D98-6E48E820D11D}" presName="rootConnector" presStyleLbl="node2" presStyleIdx="0" presStyleCnt="7"/>
      <dgm:spPr/>
    </dgm:pt>
    <dgm:pt modelId="{2014C89A-FF87-4E00-82E9-0B7123E1B6C4}" type="pres">
      <dgm:prSet presAssocID="{316AEB19-8D1E-42BB-9D98-6E48E820D11D}" presName="hierChild4" presStyleCnt="0"/>
      <dgm:spPr/>
    </dgm:pt>
    <dgm:pt modelId="{A71D40DB-5B54-4F62-8ADD-EAB66632ADEE}" type="pres">
      <dgm:prSet presAssocID="{8988F6F6-F2D4-41D4-8365-E8D67DC61266}" presName="Name37" presStyleLbl="parChTrans1D3" presStyleIdx="0" presStyleCnt="20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0" presStyleCnt="20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0" presStyleCnt="20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13D67279-2423-48EF-B093-FCA9B6D24EEA}" type="pres">
      <dgm:prSet presAssocID="{45DAA040-064D-4183-A4D1-AAB7393B2C5D}" presName="Name37" presStyleLbl="parChTrans1D3" presStyleIdx="1" presStyleCnt="20"/>
      <dgm:spPr/>
    </dgm:pt>
    <dgm:pt modelId="{4B8D8052-20F3-4895-BB36-31FDD16CC8EC}" type="pres">
      <dgm:prSet presAssocID="{F962F0D8-4B2C-47D3-A380-1B9E40328C80}" presName="hierRoot2" presStyleCnt="0">
        <dgm:presLayoutVars>
          <dgm:hierBranch val="init"/>
        </dgm:presLayoutVars>
      </dgm:prSet>
      <dgm:spPr/>
    </dgm:pt>
    <dgm:pt modelId="{7C9EC23D-1830-44B5-BBE0-46F92E21E0D5}" type="pres">
      <dgm:prSet presAssocID="{F962F0D8-4B2C-47D3-A380-1B9E40328C80}" presName="rootComposite" presStyleCnt="0"/>
      <dgm:spPr/>
    </dgm:pt>
    <dgm:pt modelId="{19816A66-40EA-45D1-AF61-A9DB06039A15}" type="pres">
      <dgm:prSet presAssocID="{F962F0D8-4B2C-47D3-A380-1B9E40328C80}" presName="rootText" presStyleLbl="node3" presStyleIdx="1" presStyleCnt="20">
        <dgm:presLayoutVars>
          <dgm:chPref val="3"/>
        </dgm:presLayoutVars>
      </dgm:prSet>
      <dgm:spPr/>
    </dgm:pt>
    <dgm:pt modelId="{E2F8974E-3F48-4612-A811-DC68A400F321}" type="pres">
      <dgm:prSet presAssocID="{F962F0D8-4B2C-47D3-A380-1B9E40328C80}" presName="rootConnector" presStyleLbl="node3" presStyleIdx="1" presStyleCnt="20"/>
      <dgm:spPr/>
    </dgm:pt>
    <dgm:pt modelId="{AC470BD6-3F98-4295-9399-AF277C53CEFC}" type="pres">
      <dgm:prSet presAssocID="{F962F0D8-4B2C-47D3-A380-1B9E40328C80}" presName="hierChild4" presStyleCnt="0"/>
      <dgm:spPr/>
    </dgm:pt>
    <dgm:pt modelId="{8DE1ED8C-2DB1-42FA-8E15-1DBF2205AC26}" type="pres">
      <dgm:prSet presAssocID="{F962F0D8-4B2C-47D3-A380-1B9E40328C80}" presName="hierChild5" presStyleCnt="0"/>
      <dgm:spPr/>
    </dgm:pt>
    <dgm:pt modelId="{59684367-CEC6-40AC-B560-66CBC72A1E6D}" type="pres">
      <dgm:prSet presAssocID="{316AEB19-8D1E-42BB-9D98-6E48E820D11D}" presName="hierChild5" presStyleCnt="0"/>
      <dgm:spPr/>
    </dgm:pt>
    <dgm:pt modelId="{58CFC77E-4EC4-45CC-88FF-8523B28B200A}" type="pres">
      <dgm:prSet presAssocID="{1F8B34B5-E324-4B4A-9416-A024B8875ED6}" presName="Name37" presStyleLbl="parChTrans1D2" presStyleIdx="1" presStyleCnt="8"/>
      <dgm:spPr/>
    </dgm:pt>
    <dgm:pt modelId="{24F75C28-5A34-45E7-93D0-B39E28A926B8}" type="pres">
      <dgm:prSet presAssocID="{3660A847-3EC1-4577-8341-07BCB58D5F4C}" presName="hierRoot2" presStyleCnt="0">
        <dgm:presLayoutVars>
          <dgm:hierBranch val="init"/>
        </dgm:presLayoutVars>
      </dgm:prSet>
      <dgm:spPr/>
    </dgm:pt>
    <dgm:pt modelId="{B2D9F6FD-3CB3-4802-A4C7-72DEC58D5C6C}" type="pres">
      <dgm:prSet presAssocID="{3660A847-3EC1-4577-8341-07BCB58D5F4C}" presName="rootComposite" presStyleCnt="0"/>
      <dgm:spPr/>
    </dgm:pt>
    <dgm:pt modelId="{EA333AD7-AF2F-4872-B5AF-659196E54778}" type="pres">
      <dgm:prSet presAssocID="{3660A847-3EC1-4577-8341-07BCB58D5F4C}" presName="rootText" presStyleLbl="node2" presStyleIdx="1" presStyleCnt="7">
        <dgm:presLayoutVars>
          <dgm:chPref val="3"/>
        </dgm:presLayoutVars>
      </dgm:prSet>
      <dgm:spPr/>
    </dgm:pt>
    <dgm:pt modelId="{EC5180ED-7E92-45F8-9F14-42B7631618C7}" type="pres">
      <dgm:prSet presAssocID="{3660A847-3EC1-4577-8341-07BCB58D5F4C}" presName="rootConnector" presStyleLbl="node2" presStyleIdx="1" presStyleCnt="7"/>
      <dgm:spPr/>
    </dgm:pt>
    <dgm:pt modelId="{8B86DBA2-2ABA-46CB-95C5-9AA717B1097A}" type="pres">
      <dgm:prSet presAssocID="{3660A847-3EC1-4577-8341-07BCB58D5F4C}" presName="hierChild4" presStyleCnt="0"/>
      <dgm:spPr/>
    </dgm:pt>
    <dgm:pt modelId="{ED55A64B-D83A-4EF3-B85F-6C12216FA46B}" type="pres">
      <dgm:prSet presAssocID="{8C61921F-2821-4574-B573-ECF0D7F66AB0}" presName="Name37" presStyleLbl="parChTrans1D3" presStyleIdx="2" presStyleCnt="20"/>
      <dgm:spPr/>
    </dgm:pt>
    <dgm:pt modelId="{052E3A67-EB2F-456A-ADAB-A4BA1EEED9AB}" type="pres">
      <dgm:prSet presAssocID="{30E298B9-F53F-427C-8144-17629D7EB5B0}" presName="hierRoot2" presStyleCnt="0">
        <dgm:presLayoutVars>
          <dgm:hierBranch val="init"/>
        </dgm:presLayoutVars>
      </dgm:prSet>
      <dgm:spPr/>
    </dgm:pt>
    <dgm:pt modelId="{A312241C-EB05-4F85-8B8B-56503C8C636D}" type="pres">
      <dgm:prSet presAssocID="{30E298B9-F53F-427C-8144-17629D7EB5B0}" presName="rootComposite" presStyleCnt="0"/>
      <dgm:spPr/>
    </dgm:pt>
    <dgm:pt modelId="{87962469-C53F-41FE-823C-D559D8693927}" type="pres">
      <dgm:prSet presAssocID="{30E298B9-F53F-427C-8144-17629D7EB5B0}" presName="rootText" presStyleLbl="node3" presStyleIdx="2" presStyleCnt="20">
        <dgm:presLayoutVars>
          <dgm:chPref val="3"/>
        </dgm:presLayoutVars>
      </dgm:prSet>
      <dgm:spPr/>
    </dgm:pt>
    <dgm:pt modelId="{6072269F-E645-4320-97D4-2C2927B608FC}" type="pres">
      <dgm:prSet presAssocID="{30E298B9-F53F-427C-8144-17629D7EB5B0}" presName="rootConnector" presStyleLbl="node3" presStyleIdx="2" presStyleCnt="20"/>
      <dgm:spPr/>
    </dgm:pt>
    <dgm:pt modelId="{1E44E36E-739B-4FB0-8711-B89BFC4B9667}" type="pres">
      <dgm:prSet presAssocID="{30E298B9-F53F-427C-8144-17629D7EB5B0}" presName="hierChild4" presStyleCnt="0"/>
      <dgm:spPr/>
    </dgm:pt>
    <dgm:pt modelId="{E31BC9E9-B6C2-4B86-BBEF-C1412E37CC2B}" type="pres">
      <dgm:prSet presAssocID="{30E298B9-F53F-427C-8144-17629D7EB5B0}" presName="hierChild5" presStyleCnt="0"/>
      <dgm:spPr/>
    </dgm:pt>
    <dgm:pt modelId="{2A1F68FB-B114-428D-91E4-09A5CFC3989C}" type="pres">
      <dgm:prSet presAssocID="{5F048E4A-A6BD-4A1B-8AD2-0BE903510E48}" presName="Name37" presStyleLbl="parChTrans1D3" presStyleIdx="3" presStyleCnt="20"/>
      <dgm:spPr/>
    </dgm:pt>
    <dgm:pt modelId="{1446889C-CDE9-420B-95CB-53DFD171C145}" type="pres">
      <dgm:prSet presAssocID="{40E16696-2BD0-4CF2-B885-CD6AF565280E}" presName="hierRoot2" presStyleCnt="0">
        <dgm:presLayoutVars>
          <dgm:hierBranch val="init"/>
        </dgm:presLayoutVars>
      </dgm:prSet>
      <dgm:spPr/>
    </dgm:pt>
    <dgm:pt modelId="{E99C8790-930C-4637-9082-A45AEB81815D}" type="pres">
      <dgm:prSet presAssocID="{40E16696-2BD0-4CF2-B885-CD6AF565280E}" presName="rootComposite" presStyleCnt="0"/>
      <dgm:spPr/>
    </dgm:pt>
    <dgm:pt modelId="{131235FF-A311-4220-8849-71149090A689}" type="pres">
      <dgm:prSet presAssocID="{40E16696-2BD0-4CF2-B885-CD6AF565280E}" presName="rootText" presStyleLbl="node3" presStyleIdx="3" presStyleCnt="20">
        <dgm:presLayoutVars>
          <dgm:chPref val="3"/>
        </dgm:presLayoutVars>
      </dgm:prSet>
      <dgm:spPr/>
    </dgm:pt>
    <dgm:pt modelId="{6065B8FD-8165-4A40-8D51-F3C65255CE0F}" type="pres">
      <dgm:prSet presAssocID="{40E16696-2BD0-4CF2-B885-CD6AF565280E}" presName="rootConnector" presStyleLbl="node3" presStyleIdx="3" presStyleCnt="20"/>
      <dgm:spPr/>
    </dgm:pt>
    <dgm:pt modelId="{AA2B3337-4D66-49C7-894A-D5A1C9659CB9}" type="pres">
      <dgm:prSet presAssocID="{40E16696-2BD0-4CF2-B885-CD6AF565280E}" presName="hierChild4" presStyleCnt="0"/>
      <dgm:spPr/>
    </dgm:pt>
    <dgm:pt modelId="{30CEDB11-2262-4B98-A327-1A611429A797}" type="pres">
      <dgm:prSet presAssocID="{40E16696-2BD0-4CF2-B885-CD6AF565280E}" presName="hierChild5" presStyleCnt="0"/>
      <dgm:spPr/>
    </dgm:pt>
    <dgm:pt modelId="{D7D7F363-C712-4DCB-992F-F4196E0A9DFB}" type="pres">
      <dgm:prSet presAssocID="{EB60B78D-1A81-4A3D-8336-BD618F6F0B64}" presName="Name37" presStyleLbl="parChTrans1D3" presStyleIdx="4" presStyleCnt="20"/>
      <dgm:spPr/>
    </dgm:pt>
    <dgm:pt modelId="{DF123FF9-7983-4ADA-AF59-9B9257FE43AF}" type="pres">
      <dgm:prSet presAssocID="{42F7BE52-3932-42EA-BB2D-1E5A5BC32598}" presName="hierRoot2" presStyleCnt="0">
        <dgm:presLayoutVars>
          <dgm:hierBranch val="init"/>
        </dgm:presLayoutVars>
      </dgm:prSet>
      <dgm:spPr/>
    </dgm:pt>
    <dgm:pt modelId="{C64CA786-4235-472C-826E-BE5FA71993C8}" type="pres">
      <dgm:prSet presAssocID="{42F7BE52-3932-42EA-BB2D-1E5A5BC32598}" presName="rootComposite" presStyleCnt="0"/>
      <dgm:spPr/>
    </dgm:pt>
    <dgm:pt modelId="{C911DB8B-A09B-4E07-9194-31304FEB9ADA}" type="pres">
      <dgm:prSet presAssocID="{42F7BE52-3932-42EA-BB2D-1E5A5BC32598}" presName="rootText" presStyleLbl="node3" presStyleIdx="4" presStyleCnt="20">
        <dgm:presLayoutVars>
          <dgm:chPref val="3"/>
        </dgm:presLayoutVars>
      </dgm:prSet>
      <dgm:spPr/>
    </dgm:pt>
    <dgm:pt modelId="{1CC14A08-D1F2-4E0B-98CC-AAC42451E4BD}" type="pres">
      <dgm:prSet presAssocID="{42F7BE52-3932-42EA-BB2D-1E5A5BC32598}" presName="rootConnector" presStyleLbl="node3" presStyleIdx="4" presStyleCnt="20"/>
      <dgm:spPr/>
    </dgm:pt>
    <dgm:pt modelId="{296E004C-A079-42EB-9EF1-3908058682A9}" type="pres">
      <dgm:prSet presAssocID="{42F7BE52-3932-42EA-BB2D-1E5A5BC32598}" presName="hierChild4" presStyleCnt="0"/>
      <dgm:spPr/>
    </dgm:pt>
    <dgm:pt modelId="{C08A9060-499A-4539-AFB7-44940FD116FA}" type="pres">
      <dgm:prSet presAssocID="{42F7BE52-3932-42EA-BB2D-1E5A5BC32598}" presName="hierChild5" presStyleCnt="0"/>
      <dgm:spPr/>
    </dgm:pt>
    <dgm:pt modelId="{8312C38C-4937-49CF-A06B-C2E1FA4A16A9}" type="pres">
      <dgm:prSet presAssocID="{F283684D-0EAA-4335-A884-D0016567C961}" presName="Name37" presStyleLbl="parChTrans1D3" presStyleIdx="5" presStyleCnt="20"/>
      <dgm:spPr/>
    </dgm:pt>
    <dgm:pt modelId="{F9176115-7E92-48C0-B4DD-DDC698B765C1}" type="pres">
      <dgm:prSet presAssocID="{1C955FD8-27E9-413B-85D9-54EB109FDA30}" presName="hierRoot2" presStyleCnt="0">
        <dgm:presLayoutVars>
          <dgm:hierBranch val="init"/>
        </dgm:presLayoutVars>
      </dgm:prSet>
      <dgm:spPr/>
    </dgm:pt>
    <dgm:pt modelId="{50C1D706-E986-42BF-908E-92EBAD911CB6}" type="pres">
      <dgm:prSet presAssocID="{1C955FD8-27E9-413B-85D9-54EB109FDA30}" presName="rootComposite" presStyleCnt="0"/>
      <dgm:spPr/>
    </dgm:pt>
    <dgm:pt modelId="{9257C334-18FE-4D9C-A6FD-BB93650D7A02}" type="pres">
      <dgm:prSet presAssocID="{1C955FD8-27E9-413B-85D9-54EB109FDA30}" presName="rootText" presStyleLbl="node3" presStyleIdx="5" presStyleCnt="20">
        <dgm:presLayoutVars>
          <dgm:chPref val="3"/>
        </dgm:presLayoutVars>
      </dgm:prSet>
      <dgm:spPr/>
    </dgm:pt>
    <dgm:pt modelId="{BA4AA798-6722-4FFE-8F0E-BFC65DEDB532}" type="pres">
      <dgm:prSet presAssocID="{1C955FD8-27E9-413B-85D9-54EB109FDA30}" presName="rootConnector" presStyleLbl="node3" presStyleIdx="5" presStyleCnt="20"/>
      <dgm:spPr/>
    </dgm:pt>
    <dgm:pt modelId="{DBFF9C53-65B8-4653-99B8-1BDDCD1E1223}" type="pres">
      <dgm:prSet presAssocID="{1C955FD8-27E9-413B-85D9-54EB109FDA30}" presName="hierChild4" presStyleCnt="0"/>
      <dgm:spPr/>
    </dgm:pt>
    <dgm:pt modelId="{059F7A83-59A3-4DB2-ADE1-2F58E6F1C704}" type="pres">
      <dgm:prSet presAssocID="{1C955FD8-27E9-413B-85D9-54EB109FDA30}" presName="hierChild5" presStyleCnt="0"/>
      <dgm:spPr/>
    </dgm:pt>
    <dgm:pt modelId="{98B75F7B-D5E8-4C7D-8F8F-839445379975}" type="pres">
      <dgm:prSet presAssocID="{5EDF0F57-F855-4684-9CCC-DD645F5AD016}" presName="Name37" presStyleLbl="parChTrans1D3" presStyleIdx="6" presStyleCnt="20"/>
      <dgm:spPr/>
    </dgm:pt>
    <dgm:pt modelId="{B8DEB567-A74C-472C-8B17-8051D20872CC}" type="pres">
      <dgm:prSet presAssocID="{FD63134F-F1DF-46DE-8E83-4B87D1654C1A}" presName="hierRoot2" presStyleCnt="0">
        <dgm:presLayoutVars>
          <dgm:hierBranch val="init"/>
        </dgm:presLayoutVars>
      </dgm:prSet>
      <dgm:spPr/>
    </dgm:pt>
    <dgm:pt modelId="{53A750DC-DE6A-4B3E-AFB8-9D9BA140142A}" type="pres">
      <dgm:prSet presAssocID="{FD63134F-F1DF-46DE-8E83-4B87D1654C1A}" presName="rootComposite" presStyleCnt="0"/>
      <dgm:spPr/>
    </dgm:pt>
    <dgm:pt modelId="{F494018F-1545-4295-AA3F-8002A72A9A36}" type="pres">
      <dgm:prSet presAssocID="{FD63134F-F1DF-46DE-8E83-4B87D1654C1A}" presName="rootText" presStyleLbl="node3" presStyleIdx="6" presStyleCnt="20">
        <dgm:presLayoutVars>
          <dgm:chPref val="3"/>
        </dgm:presLayoutVars>
      </dgm:prSet>
      <dgm:spPr/>
    </dgm:pt>
    <dgm:pt modelId="{1E5D888C-55A1-4D2C-AA60-F170FE733D61}" type="pres">
      <dgm:prSet presAssocID="{FD63134F-F1DF-46DE-8E83-4B87D1654C1A}" presName="rootConnector" presStyleLbl="node3" presStyleIdx="6" presStyleCnt="20"/>
      <dgm:spPr/>
    </dgm:pt>
    <dgm:pt modelId="{BDC897F1-339D-471B-931B-8829F2CF01EE}" type="pres">
      <dgm:prSet presAssocID="{FD63134F-F1DF-46DE-8E83-4B87D1654C1A}" presName="hierChild4" presStyleCnt="0"/>
      <dgm:spPr/>
    </dgm:pt>
    <dgm:pt modelId="{CE57C38E-35AE-4E44-A8E6-3E9CD88ED600}" type="pres">
      <dgm:prSet presAssocID="{FD63134F-F1DF-46DE-8E83-4B87D1654C1A}" presName="hierChild5" presStyleCnt="0"/>
      <dgm:spPr/>
    </dgm:pt>
    <dgm:pt modelId="{837C941B-A9C4-49C9-A44B-4752E4D7388A}" type="pres">
      <dgm:prSet presAssocID="{3660A847-3EC1-4577-8341-07BCB58D5F4C}" presName="hierChild5" presStyleCnt="0"/>
      <dgm:spPr/>
    </dgm:pt>
    <dgm:pt modelId="{22F2C123-915A-40D9-89F4-37C126D8B05B}" type="pres">
      <dgm:prSet presAssocID="{6D2ECB51-2F3D-4A9A-B17C-D041211B851C}" presName="Name37" presStyleLbl="parChTrans1D2" presStyleIdx="2" presStyleCnt="8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2" presStyleIdx="2" presStyleCnt="7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2" presStyleIdx="2" presStyleCnt="7"/>
      <dgm:spPr/>
    </dgm:pt>
    <dgm:pt modelId="{E88A781E-0F1F-41FA-A091-19720157CB00}" type="pres">
      <dgm:prSet presAssocID="{0AF6BE1F-9CB6-4F85-8A35-33D4C5115213}" presName="hierChild4" presStyleCnt="0"/>
      <dgm:spPr/>
    </dgm:pt>
    <dgm:pt modelId="{C51765FE-39DB-47DD-A78E-BFDF2EF637BA}" type="pres">
      <dgm:prSet presAssocID="{A9A4E0F6-A4E0-44C2-A003-96761793C542}" presName="Name37" presStyleLbl="parChTrans1D3" presStyleIdx="7" presStyleCnt="20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7" presStyleCnt="20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7" presStyleCnt="20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02692FA4-68C7-424B-8174-76B669C1BB11}" type="pres">
      <dgm:prSet presAssocID="{8EEA4AB9-F59A-459D-A110-013D01EF31EB}" presName="Name37" presStyleLbl="parChTrans1D3" presStyleIdx="8" presStyleCnt="20"/>
      <dgm:spPr/>
    </dgm:pt>
    <dgm:pt modelId="{B7C39C0C-DDBB-4E5F-ADEB-02BB4200E25A}" type="pres">
      <dgm:prSet presAssocID="{6DEFB62E-7861-4BF4-AE79-FFB888428220}" presName="hierRoot2" presStyleCnt="0">
        <dgm:presLayoutVars>
          <dgm:hierBranch val="init"/>
        </dgm:presLayoutVars>
      </dgm:prSet>
      <dgm:spPr/>
    </dgm:pt>
    <dgm:pt modelId="{C8B7CBE3-0DD5-44BE-BA62-C105DC35A0F0}" type="pres">
      <dgm:prSet presAssocID="{6DEFB62E-7861-4BF4-AE79-FFB888428220}" presName="rootComposite" presStyleCnt="0"/>
      <dgm:spPr/>
    </dgm:pt>
    <dgm:pt modelId="{A314D7B4-CEEF-420F-85F1-8A6630AFDD04}" type="pres">
      <dgm:prSet presAssocID="{6DEFB62E-7861-4BF4-AE79-FFB888428220}" presName="rootText" presStyleLbl="node3" presStyleIdx="8" presStyleCnt="20">
        <dgm:presLayoutVars>
          <dgm:chPref val="3"/>
        </dgm:presLayoutVars>
      </dgm:prSet>
      <dgm:spPr/>
    </dgm:pt>
    <dgm:pt modelId="{D3F369CC-4491-4FBD-9CF3-F5C6F7D22261}" type="pres">
      <dgm:prSet presAssocID="{6DEFB62E-7861-4BF4-AE79-FFB888428220}" presName="rootConnector" presStyleLbl="node3" presStyleIdx="8" presStyleCnt="20"/>
      <dgm:spPr/>
    </dgm:pt>
    <dgm:pt modelId="{CF1DCCD4-0972-48D0-BB38-BBE56068F259}" type="pres">
      <dgm:prSet presAssocID="{6DEFB62E-7861-4BF4-AE79-FFB888428220}" presName="hierChild4" presStyleCnt="0"/>
      <dgm:spPr/>
    </dgm:pt>
    <dgm:pt modelId="{3E8740B6-8A6D-47C5-93DB-7F8D06E742E8}" type="pres">
      <dgm:prSet presAssocID="{6DEFB62E-7861-4BF4-AE79-FFB888428220}" presName="hierChild5" presStyleCnt="0"/>
      <dgm:spPr/>
    </dgm:pt>
    <dgm:pt modelId="{D594A846-F392-459F-AB0F-5F4754254248}" type="pres">
      <dgm:prSet presAssocID="{14E6FF6C-3D33-4F25-AB6D-B876A62BED03}" presName="Name37" presStyleLbl="parChTrans1D3" presStyleIdx="9" presStyleCnt="20"/>
      <dgm:spPr/>
    </dgm:pt>
    <dgm:pt modelId="{C9D76B69-D949-4153-9090-B8F8BC274043}" type="pres">
      <dgm:prSet presAssocID="{FEBE09AF-C0A2-4EE0-A6A8-F1C449351672}" presName="hierRoot2" presStyleCnt="0">
        <dgm:presLayoutVars>
          <dgm:hierBranch val="init"/>
        </dgm:presLayoutVars>
      </dgm:prSet>
      <dgm:spPr/>
    </dgm:pt>
    <dgm:pt modelId="{307C79E9-B212-44C7-89BB-E4CDD1DEEA75}" type="pres">
      <dgm:prSet presAssocID="{FEBE09AF-C0A2-4EE0-A6A8-F1C449351672}" presName="rootComposite" presStyleCnt="0"/>
      <dgm:spPr/>
    </dgm:pt>
    <dgm:pt modelId="{1C3EC590-8408-4741-96D2-C973C3FCD534}" type="pres">
      <dgm:prSet presAssocID="{FEBE09AF-C0A2-4EE0-A6A8-F1C449351672}" presName="rootText" presStyleLbl="node3" presStyleIdx="9" presStyleCnt="20">
        <dgm:presLayoutVars>
          <dgm:chPref val="3"/>
        </dgm:presLayoutVars>
      </dgm:prSet>
      <dgm:spPr/>
    </dgm:pt>
    <dgm:pt modelId="{0617BE1E-A675-46F6-A191-6164860023DE}" type="pres">
      <dgm:prSet presAssocID="{FEBE09AF-C0A2-4EE0-A6A8-F1C449351672}" presName="rootConnector" presStyleLbl="node3" presStyleIdx="9" presStyleCnt="20"/>
      <dgm:spPr/>
    </dgm:pt>
    <dgm:pt modelId="{A405CFEE-F24E-451A-AD94-E79E75F6AD83}" type="pres">
      <dgm:prSet presAssocID="{FEBE09AF-C0A2-4EE0-A6A8-F1C449351672}" presName="hierChild4" presStyleCnt="0"/>
      <dgm:spPr/>
    </dgm:pt>
    <dgm:pt modelId="{02595A96-77EE-4BDB-9F83-FF314270D27C}" type="pres">
      <dgm:prSet presAssocID="{FEBE09AF-C0A2-4EE0-A6A8-F1C449351672}" presName="hierChild5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BA896B50-8BC9-4B28-976D-082615B7BC94}" type="pres">
      <dgm:prSet presAssocID="{215204DD-14BF-471A-A57E-4B21F19DC794}" presName="Name37" presStyleLbl="parChTrans1D2" presStyleIdx="3" presStyleCnt="8"/>
      <dgm:spPr/>
    </dgm:pt>
    <dgm:pt modelId="{3900EE7D-87BB-4AA5-A3C2-F91B09D7193D}" type="pres">
      <dgm:prSet presAssocID="{695A8639-82E3-4903-8BD1-5695DD9D9FAD}" presName="hierRoot2" presStyleCnt="0">
        <dgm:presLayoutVars>
          <dgm:hierBranch val="init"/>
        </dgm:presLayoutVars>
      </dgm:prSet>
      <dgm:spPr/>
    </dgm:pt>
    <dgm:pt modelId="{A97D8377-9ADA-4191-9371-EC02BE1538D1}" type="pres">
      <dgm:prSet presAssocID="{695A8639-82E3-4903-8BD1-5695DD9D9FAD}" presName="rootComposite" presStyleCnt="0"/>
      <dgm:spPr/>
    </dgm:pt>
    <dgm:pt modelId="{711BB921-BC7D-471C-BC98-DD79B68B5CB5}" type="pres">
      <dgm:prSet presAssocID="{695A8639-82E3-4903-8BD1-5695DD9D9FAD}" presName="rootText" presStyleLbl="node2" presStyleIdx="3" presStyleCnt="7">
        <dgm:presLayoutVars>
          <dgm:chPref val="3"/>
        </dgm:presLayoutVars>
      </dgm:prSet>
      <dgm:spPr/>
    </dgm:pt>
    <dgm:pt modelId="{E5C545CF-6E0E-4EE6-8164-B867D534886B}" type="pres">
      <dgm:prSet presAssocID="{695A8639-82E3-4903-8BD1-5695DD9D9FAD}" presName="rootConnector" presStyleLbl="node2" presStyleIdx="3" presStyleCnt="7"/>
      <dgm:spPr/>
    </dgm:pt>
    <dgm:pt modelId="{E61896F9-B4A5-4F1A-9762-F01E6CB2B98C}" type="pres">
      <dgm:prSet presAssocID="{695A8639-82E3-4903-8BD1-5695DD9D9FAD}" presName="hierChild4" presStyleCnt="0"/>
      <dgm:spPr/>
    </dgm:pt>
    <dgm:pt modelId="{465ED677-EEFA-4C30-A16C-BA9DDF811A0A}" type="pres">
      <dgm:prSet presAssocID="{3330F718-3234-453A-8782-132B1B5B339E}" presName="Name37" presStyleLbl="parChTrans1D3" presStyleIdx="10" presStyleCnt="20"/>
      <dgm:spPr/>
    </dgm:pt>
    <dgm:pt modelId="{99DEE5B7-FCB2-49F9-90D2-6B9224C1DD20}" type="pres">
      <dgm:prSet presAssocID="{27B5917D-A0E4-4F8A-9626-AB5B614B93A8}" presName="hierRoot2" presStyleCnt="0">
        <dgm:presLayoutVars>
          <dgm:hierBranch val="init"/>
        </dgm:presLayoutVars>
      </dgm:prSet>
      <dgm:spPr/>
    </dgm:pt>
    <dgm:pt modelId="{9EBD6A0B-D9CF-4B24-A6BE-3121E302A97B}" type="pres">
      <dgm:prSet presAssocID="{27B5917D-A0E4-4F8A-9626-AB5B614B93A8}" presName="rootComposite" presStyleCnt="0"/>
      <dgm:spPr/>
    </dgm:pt>
    <dgm:pt modelId="{BA943E26-AE26-4668-8011-2339CDCD1876}" type="pres">
      <dgm:prSet presAssocID="{27B5917D-A0E4-4F8A-9626-AB5B614B93A8}" presName="rootText" presStyleLbl="node3" presStyleIdx="10" presStyleCnt="20">
        <dgm:presLayoutVars>
          <dgm:chPref val="3"/>
        </dgm:presLayoutVars>
      </dgm:prSet>
      <dgm:spPr/>
    </dgm:pt>
    <dgm:pt modelId="{1B8FAAC5-FC80-4AA9-8A3D-BFE4E9D08DC9}" type="pres">
      <dgm:prSet presAssocID="{27B5917D-A0E4-4F8A-9626-AB5B614B93A8}" presName="rootConnector" presStyleLbl="node3" presStyleIdx="10" presStyleCnt="20"/>
      <dgm:spPr/>
    </dgm:pt>
    <dgm:pt modelId="{62409A59-D80F-41C4-8308-795013E69AF9}" type="pres">
      <dgm:prSet presAssocID="{27B5917D-A0E4-4F8A-9626-AB5B614B93A8}" presName="hierChild4" presStyleCnt="0"/>
      <dgm:spPr/>
    </dgm:pt>
    <dgm:pt modelId="{A7B2EA0B-326A-40E2-BDCF-2491A193D1FA}" type="pres">
      <dgm:prSet presAssocID="{27B5917D-A0E4-4F8A-9626-AB5B614B93A8}" presName="hierChild5" presStyleCnt="0"/>
      <dgm:spPr/>
    </dgm:pt>
    <dgm:pt modelId="{3563EB11-FCFF-4C97-BC69-783090B96F9C}" type="pres">
      <dgm:prSet presAssocID="{5C6B9434-C258-4B6B-B53C-060BD53B4A5C}" presName="Name37" presStyleLbl="parChTrans1D3" presStyleIdx="11" presStyleCnt="20"/>
      <dgm:spPr/>
    </dgm:pt>
    <dgm:pt modelId="{F6BF84B5-1FD5-4A5E-BDDD-1554A3CDD2BE}" type="pres">
      <dgm:prSet presAssocID="{A830E26A-47DB-4C60-BA7D-AB45835CB152}" presName="hierRoot2" presStyleCnt="0">
        <dgm:presLayoutVars>
          <dgm:hierBranch val="init"/>
        </dgm:presLayoutVars>
      </dgm:prSet>
      <dgm:spPr/>
    </dgm:pt>
    <dgm:pt modelId="{0676CD6D-3C08-42FA-891A-5B81156582F8}" type="pres">
      <dgm:prSet presAssocID="{A830E26A-47DB-4C60-BA7D-AB45835CB152}" presName="rootComposite" presStyleCnt="0"/>
      <dgm:spPr/>
    </dgm:pt>
    <dgm:pt modelId="{3E1D1AC6-24EC-4D6D-95DB-03808B0A81AD}" type="pres">
      <dgm:prSet presAssocID="{A830E26A-47DB-4C60-BA7D-AB45835CB152}" presName="rootText" presStyleLbl="node3" presStyleIdx="11" presStyleCnt="20">
        <dgm:presLayoutVars>
          <dgm:chPref val="3"/>
        </dgm:presLayoutVars>
      </dgm:prSet>
      <dgm:spPr/>
    </dgm:pt>
    <dgm:pt modelId="{D0C591D9-5169-4C3A-A3AC-454ED2ECCD7B}" type="pres">
      <dgm:prSet presAssocID="{A830E26A-47DB-4C60-BA7D-AB45835CB152}" presName="rootConnector" presStyleLbl="node3" presStyleIdx="11" presStyleCnt="20"/>
      <dgm:spPr/>
    </dgm:pt>
    <dgm:pt modelId="{D46883FA-4A32-4AC6-A670-B61661DCE812}" type="pres">
      <dgm:prSet presAssocID="{A830E26A-47DB-4C60-BA7D-AB45835CB152}" presName="hierChild4" presStyleCnt="0"/>
      <dgm:spPr/>
    </dgm:pt>
    <dgm:pt modelId="{14C24147-10A3-430D-964C-ABFC54E30BF6}" type="pres">
      <dgm:prSet presAssocID="{A830E26A-47DB-4C60-BA7D-AB45835CB152}" presName="hierChild5" presStyleCnt="0"/>
      <dgm:spPr/>
    </dgm:pt>
    <dgm:pt modelId="{12862E64-B02A-4108-99C5-87D993AAFB9C}" type="pres">
      <dgm:prSet presAssocID="{AD631C62-1EFB-4F48-A86F-B227A3D2E7F0}" presName="Name37" presStyleLbl="parChTrans1D3" presStyleIdx="12" presStyleCnt="20"/>
      <dgm:spPr/>
    </dgm:pt>
    <dgm:pt modelId="{372F19EB-6FDC-4B40-BF66-D0B36543A640}" type="pres">
      <dgm:prSet presAssocID="{3C4CAC3A-33F5-4993-9889-0A9E66F71C45}" presName="hierRoot2" presStyleCnt="0">
        <dgm:presLayoutVars>
          <dgm:hierBranch val="init"/>
        </dgm:presLayoutVars>
      </dgm:prSet>
      <dgm:spPr/>
    </dgm:pt>
    <dgm:pt modelId="{B26457FF-C725-4C2F-BB13-A3DECF0A3EE9}" type="pres">
      <dgm:prSet presAssocID="{3C4CAC3A-33F5-4993-9889-0A9E66F71C45}" presName="rootComposite" presStyleCnt="0"/>
      <dgm:spPr/>
    </dgm:pt>
    <dgm:pt modelId="{EF055F63-4063-4EA9-ADCF-76E509934985}" type="pres">
      <dgm:prSet presAssocID="{3C4CAC3A-33F5-4993-9889-0A9E66F71C45}" presName="rootText" presStyleLbl="node3" presStyleIdx="12" presStyleCnt="20">
        <dgm:presLayoutVars>
          <dgm:chPref val="3"/>
        </dgm:presLayoutVars>
      </dgm:prSet>
      <dgm:spPr/>
    </dgm:pt>
    <dgm:pt modelId="{5F806512-826A-446A-A3F5-1AFC7FCB525A}" type="pres">
      <dgm:prSet presAssocID="{3C4CAC3A-33F5-4993-9889-0A9E66F71C45}" presName="rootConnector" presStyleLbl="node3" presStyleIdx="12" presStyleCnt="20"/>
      <dgm:spPr/>
    </dgm:pt>
    <dgm:pt modelId="{70574653-90E2-4507-9EC6-747710CD7B50}" type="pres">
      <dgm:prSet presAssocID="{3C4CAC3A-33F5-4993-9889-0A9E66F71C45}" presName="hierChild4" presStyleCnt="0"/>
      <dgm:spPr/>
    </dgm:pt>
    <dgm:pt modelId="{EAE5723D-CA20-4482-8218-3A083A9C8782}" type="pres">
      <dgm:prSet presAssocID="{3C4CAC3A-33F5-4993-9889-0A9E66F71C45}" presName="hierChild5" presStyleCnt="0"/>
      <dgm:spPr/>
    </dgm:pt>
    <dgm:pt modelId="{3D8BBC40-74D1-4183-A72B-6DBF009DFB27}" type="pres">
      <dgm:prSet presAssocID="{695A8639-82E3-4903-8BD1-5695DD9D9FAD}" presName="hierChild5" presStyleCnt="0"/>
      <dgm:spPr/>
    </dgm:pt>
    <dgm:pt modelId="{403E2EE8-F742-4E2D-8363-5E6D567D39A8}" type="pres">
      <dgm:prSet presAssocID="{8FA3ADB0-B557-4D85-B4D2-1DAF237C2649}" presName="Name37" presStyleLbl="parChTrans1D2" presStyleIdx="4" presStyleCnt="8"/>
      <dgm:spPr/>
    </dgm:pt>
    <dgm:pt modelId="{63FEA196-2EC6-437D-B33B-0B7FF044CC1F}" type="pres">
      <dgm:prSet presAssocID="{A6855C35-44BF-44DE-9E2A-BDDBAE4117D7}" presName="hierRoot2" presStyleCnt="0">
        <dgm:presLayoutVars>
          <dgm:hierBranch val="init"/>
        </dgm:presLayoutVars>
      </dgm:prSet>
      <dgm:spPr/>
    </dgm:pt>
    <dgm:pt modelId="{F815D92F-34D1-4235-85EE-3EEC47F7A49F}" type="pres">
      <dgm:prSet presAssocID="{A6855C35-44BF-44DE-9E2A-BDDBAE4117D7}" presName="rootComposite" presStyleCnt="0"/>
      <dgm:spPr/>
    </dgm:pt>
    <dgm:pt modelId="{4580997F-9FE6-4FBF-9164-F3B5D0641A52}" type="pres">
      <dgm:prSet presAssocID="{A6855C35-44BF-44DE-9E2A-BDDBAE4117D7}" presName="rootText" presStyleLbl="node2" presStyleIdx="4" presStyleCnt="7">
        <dgm:presLayoutVars>
          <dgm:chPref val="3"/>
        </dgm:presLayoutVars>
      </dgm:prSet>
      <dgm:spPr/>
    </dgm:pt>
    <dgm:pt modelId="{9E4E1CA6-DB75-4925-91BC-7736AEAE682E}" type="pres">
      <dgm:prSet presAssocID="{A6855C35-44BF-44DE-9E2A-BDDBAE4117D7}" presName="rootConnector" presStyleLbl="node2" presStyleIdx="4" presStyleCnt="7"/>
      <dgm:spPr/>
    </dgm:pt>
    <dgm:pt modelId="{6A9F35CB-B8B3-4140-8D79-169FA9C93130}" type="pres">
      <dgm:prSet presAssocID="{A6855C35-44BF-44DE-9E2A-BDDBAE4117D7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3" presStyleCnt="20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3" presStyleCnt="20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3" presStyleCnt="20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4" presStyleCnt="20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4" presStyleCnt="20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4" presStyleCnt="20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5" presStyleCnt="20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5" presStyleCnt="20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5" presStyleCnt="20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2B7F637E-C939-406B-9E41-3F3803BB8F7F}" type="pres">
      <dgm:prSet presAssocID="{A6855C35-44BF-44DE-9E2A-BDDBAE4117D7}" presName="hierChild5" presStyleCnt="0"/>
      <dgm:spPr/>
    </dgm:pt>
    <dgm:pt modelId="{0645BBFD-5DC2-4A9F-80EA-BAB90E9597EF}" type="pres">
      <dgm:prSet presAssocID="{2BD612FA-411C-4B4F-9787-A7D7CC6D8E3B}" presName="Name37" presStyleLbl="parChTrans1D2" presStyleIdx="5" presStyleCnt="8"/>
      <dgm:spPr/>
    </dgm:pt>
    <dgm:pt modelId="{EEBCC230-2D71-438A-9091-2B58AEEE58ED}" type="pres">
      <dgm:prSet presAssocID="{085E5541-8C6C-4E58-AC56-9CFC41CE3B2A}" presName="hierRoot2" presStyleCnt="0">
        <dgm:presLayoutVars>
          <dgm:hierBranch val="init"/>
        </dgm:presLayoutVars>
      </dgm:prSet>
      <dgm:spPr/>
    </dgm:pt>
    <dgm:pt modelId="{3BDC78A4-578E-424A-ADFE-7D59D0EABA3D}" type="pres">
      <dgm:prSet presAssocID="{085E5541-8C6C-4E58-AC56-9CFC41CE3B2A}" presName="rootComposite" presStyleCnt="0"/>
      <dgm:spPr/>
    </dgm:pt>
    <dgm:pt modelId="{6FBE0DBC-6BF1-41CA-92DC-01F7234187CD}" type="pres">
      <dgm:prSet presAssocID="{085E5541-8C6C-4E58-AC56-9CFC41CE3B2A}" presName="rootText" presStyleLbl="node2" presStyleIdx="5" presStyleCnt="7">
        <dgm:presLayoutVars>
          <dgm:chPref val="3"/>
        </dgm:presLayoutVars>
      </dgm:prSet>
      <dgm:spPr/>
    </dgm:pt>
    <dgm:pt modelId="{ED6CA46D-B22A-4D97-98FD-AE0406C333BE}" type="pres">
      <dgm:prSet presAssocID="{085E5541-8C6C-4E58-AC56-9CFC41CE3B2A}" presName="rootConnector" presStyleLbl="node2" presStyleIdx="5" presStyleCnt="7"/>
      <dgm:spPr/>
    </dgm:pt>
    <dgm:pt modelId="{996E8A1C-B9FD-4F77-9DCD-82EB50E5C13E}" type="pres">
      <dgm:prSet presAssocID="{085E5541-8C6C-4E58-AC56-9CFC41CE3B2A}" presName="hierChild4" presStyleCnt="0"/>
      <dgm:spPr/>
    </dgm:pt>
    <dgm:pt modelId="{83A73A8C-3E96-4375-91B8-DE95D821559A}" type="pres">
      <dgm:prSet presAssocID="{12478656-FF73-4C41-951A-04F6B28487EC}" presName="Name37" presStyleLbl="parChTrans1D3" presStyleIdx="16" presStyleCnt="20"/>
      <dgm:spPr/>
    </dgm:pt>
    <dgm:pt modelId="{A25F6276-4ACB-4AFD-9F23-D87E67875AC2}" type="pres">
      <dgm:prSet presAssocID="{86DB857E-95D2-47D1-9BD1-53AE82A9DFB5}" presName="hierRoot2" presStyleCnt="0">
        <dgm:presLayoutVars>
          <dgm:hierBranch val="init"/>
        </dgm:presLayoutVars>
      </dgm:prSet>
      <dgm:spPr/>
    </dgm:pt>
    <dgm:pt modelId="{833DBC6F-61B7-42FC-9482-869A72E1E59A}" type="pres">
      <dgm:prSet presAssocID="{86DB857E-95D2-47D1-9BD1-53AE82A9DFB5}" presName="rootComposite" presStyleCnt="0"/>
      <dgm:spPr/>
    </dgm:pt>
    <dgm:pt modelId="{70ABEEBB-4B12-43DA-AF14-292DDF9CD87A}" type="pres">
      <dgm:prSet presAssocID="{86DB857E-95D2-47D1-9BD1-53AE82A9DFB5}" presName="rootText" presStyleLbl="node3" presStyleIdx="16" presStyleCnt="20">
        <dgm:presLayoutVars>
          <dgm:chPref val="3"/>
        </dgm:presLayoutVars>
      </dgm:prSet>
      <dgm:spPr/>
    </dgm:pt>
    <dgm:pt modelId="{54E51CD7-8FFE-43DC-9216-C2C0C092B57B}" type="pres">
      <dgm:prSet presAssocID="{86DB857E-95D2-47D1-9BD1-53AE82A9DFB5}" presName="rootConnector" presStyleLbl="node3" presStyleIdx="16" presStyleCnt="20"/>
      <dgm:spPr/>
    </dgm:pt>
    <dgm:pt modelId="{17D34FA0-CBF9-497E-B755-0E01F1CCF30E}" type="pres">
      <dgm:prSet presAssocID="{86DB857E-95D2-47D1-9BD1-53AE82A9DFB5}" presName="hierChild4" presStyleCnt="0"/>
      <dgm:spPr/>
    </dgm:pt>
    <dgm:pt modelId="{26DBE3AD-48C3-4F6F-B020-B90818936039}" type="pres">
      <dgm:prSet presAssocID="{86DB857E-95D2-47D1-9BD1-53AE82A9DFB5}" presName="hierChild5" presStyleCnt="0"/>
      <dgm:spPr/>
    </dgm:pt>
    <dgm:pt modelId="{FFAA814E-8B32-44A1-817F-76A7A36F07E5}" type="pres">
      <dgm:prSet presAssocID="{B2911745-8E9E-41B4-8BE5-F77A22F8CFAD}" presName="Name37" presStyleLbl="parChTrans1D3" presStyleIdx="17" presStyleCnt="20"/>
      <dgm:spPr/>
    </dgm:pt>
    <dgm:pt modelId="{93314FE2-4883-444B-9967-285B74C82993}" type="pres">
      <dgm:prSet presAssocID="{DF17D01B-3D68-4B24-8E69-4B4BF40CEA64}" presName="hierRoot2" presStyleCnt="0">
        <dgm:presLayoutVars>
          <dgm:hierBranch val="init"/>
        </dgm:presLayoutVars>
      </dgm:prSet>
      <dgm:spPr/>
    </dgm:pt>
    <dgm:pt modelId="{066C4EEF-E623-41B4-A830-E0F05ED33DD4}" type="pres">
      <dgm:prSet presAssocID="{DF17D01B-3D68-4B24-8E69-4B4BF40CEA64}" presName="rootComposite" presStyleCnt="0"/>
      <dgm:spPr/>
    </dgm:pt>
    <dgm:pt modelId="{9E81BC21-7BF8-4112-8A6C-CBAAEB48A328}" type="pres">
      <dgm:prSet presAssocID="{DF17D01B-3D68-4B24-8E69-4B4BF40CEA64}" presName="rootText" presStyleLbl="node3" presStyleIdx="17" presStyleCnt="20">
        <dgm:presLayoutVars>
          <dgm:chPref val="3"/>
        </dgm:presLayoutVars>
      </dgm:prSet>
      <dgm:spPr/>
    </dgm:pt>
    <dgm:pt modelId="{518A25C2-5E5D-460A-B72D-413C058AA99D}" type="pres">
      <dgm:prSet presAssocID="{DF17D01B-3D68-4B24-8E69-4B4BF40CEA64}" presName="rootConnector" presStyleLbl="node3" presStyleIdx="17" presStyleCnt="20"/>
      <dgm:spPr/>
    </dgm:pt>
    <dgm:pt modelId="{3122C35B-18F2-4FA4-A133-664999557B2D}" type="pres">
      <dgm:prSet presAssocID="{DF17D01B-3D68-4B24-8E69-4B4BF40CEA64}" presName="hierChild4" presStyleCnt="0"/>
      <dgm:spPr/>
    </dgm:pt>
    <dgm:pt modelId="{CBD09D97-6FE8-4E90-9DFB-37468D94DB64}" type="pres">
      <dgm:prSet presAssocID="{DF17D01B-3D68-4B24-8E69-4B4BF40CEA64}" presName="hierChild5" presStyleCnt="0"/>
      <dgm:spPr/>
    </dgm:pt>
    <dgm:pt modelId="{75910CE5-FEBF-4D13-872A-54DFF55D3826}" type="pres">
      <dgm:prSet presAssocID="{085E5541-8C6C-4E58-AC56-9CFC41CE3B2A}" presName="hierChild5" presStyleCnt="0"/>
      <dgm:spPr/>
    </dgm:pt>
    <dgm:pt modelId="{ADD06802-EAA1-4DE7-A35D-0AEC323CEE94}" type="pres">
      <dgm:prSet presAssocID="{74D662BE-0FB0-4E40-89E9-28C0D5D8D4EC}" presName="Name37" presStyleLbl="parChTrans1D2" presStyleIdx="6" presStyleCnt="8"/>
      <dgm:spPr/>
    </dgm:pt>
    <dgm:pt modelId="{FAFB2642-0F3A-4FAD-8C1B-C58E29DE2FDA}" type="pres">
      <dgm:prSet presAssocID="{E8BDD8FC-64D9-4B8C-91DF-0361C50DED8F}" presName="hierRoot2" presStyleCnt="0">
        <dgm:presLayoutVars>
          <dgm:hierBranch val="init"/>
        </dgm:presLayoutVars>
      </dgm:prSet>
      <dgm:spPr/>
    </dgm:pt>
    <dgm:pt modelId="{CA8796AB-753C-4CFE-9904-B42872715ED6}" type="pres">
      <dgm:prSet presAssocID="{E8BDD8FC-64D9-4B8C-91DF-0361C50DED8F}" presName="rootComposite" presStyleCnt="0"/>
      <dgm:spPr/>
    </dgm:pt>
    <dgm:pt modelId="{AE84F449-D9B9-4AB9-A42D-435E06CE539D}" type="pres">
      <dgm:prSet presAssocID="{E8BDD8FC-64D9-4B8C-91DF-0361C50DED8F}" presName="rootText" presStyleLbl="node2" presStyleIdx="6" presStyleCnt="7">
        <dgm:presLayoutVars>
          <dgm:chPref val="3"/>
        </dgm:presLayoutVars>
      </dgm:prSet>
      <dgm:spPr/>
    </dgm:pt>
    <dgm:pt modelId="{1D1E47F0-C381-4D1A-BEE9-E49293E66F8E}" type="pres">
      <dgm:prSet presAssocID="{E8BDD8FC-64D9-4B8C-91DF-0361C50DED8F}" presName="rootConnector" presStyleLbl="node2" presStyleIdx="6" presStyleCnt="7"/>
      <dgm:spPr/>
    </dgm:pt>
    <dgm:pt modelId="{3314D4D5-BDA0-47BE-9D7B-8A20C167CE49}" type="pres">
      <dgm:prSet presAssocID="{E8BDD8FC-64D9-4B8C-91DF-0361C50DED8F}" presName="hierChild4" presStyleCnt="0"/>
      <dgm:spPr/>
    </dgm:pt>
    <dgm:pt modelId="{A3DB874A-0A32-4351-92B1-6EFE8D2052B6}" type="pres">
      <dgm:prSet presAssocID="{6D4E56A6-D0C2-4DAB-B37D-E2B3B33D5A39}" presName="Name37" presStyleLbl="parChTrans1D3" presStyleIdx="18" presStyleCnt="20"/>
      <dgm:spPr/>
    </dgm:pt>
    <dgm:pt modelId="{D596B6F3-E575-4BBC-80DB-36F23D261CA0}" type="pres">
      <dgm:prSet presAssocID="{A02340FD-E578-40D4-89D4-756C0645D995}" presName="hierRoot2" presStyleCnt="0">
        <dgm:presLayoutVars>
          <dgm:hierBranch val="init"/>
        </dgm:presLayoutVars>
      </dgm:prSet>
      <dgm:spPr/>
    </dgm:pt>
    <dgm:pt modelId="{CDA8E25E-5FB9-41C6-89CA-31857861B03D}" type="pres">
      <dgm:prSet presAssocID="{A02340FD-E578-40D4-89D4-756C0645D995}" presName="rootComposite" presStyleCnt="0"/>
      <dgm:spPr/>
    </dgm:pt>
    <dgm:pt modelId="{99A8B359-8CE1-4239-A6D9-D105591F5A10}" type="pres">
      <dgm:prSet presAssocID="{A02340FD-E578-40D4-89D4-756C0645D995}" presName="rootText" presStyleLbl="node3" presStyleIdx="18" presStyleCnt="20">
        <dgm:presLayoutVars>
          <dgm:chPref val="3"/>
        </dgm:presLayoutVars>
      </dgm:prSet>
      <dgm:spPr/>
    </dgm:pt>
    <dgm:pt modelId="{EE84F68F-B6E2-4E33-8F66-8381B07C68BD}" type="pres">
      <dgm:prSet presAssocID="{A02340FD-E578-40D4-89D4-756C0645D995}" presName="rootConnector" presStyleLbl="node3" presStyleIdx="18" presStyleCnt="20"/>
      <dgm:spPr/>
    </dgm:pt>
    <dgm:pt modelId="{A2A3F5E8-3162-46D8-8572-809C692C0119}" type="pres">
      <dgm:prSet presAssocID="{A02340FD-E578-40D4-89D4-756C0645D995}" presName="hierChild4" presStyleCnt="0"/>
      <dgm:spPr/>
    </dgm:pt>
    <dgm:pt modelId="{42AA8EC6-C3D8-4BAF-95EB-3929A3124CCA}" type="pres">
      <dgm:prSet presAssocID="{A02340FD-E578-40D4-89D4-756C0645D995}" presName="hierChild5" presStyleCnt="0"/>
      <dgm:spPr/>
    </dgm:pt>
    <dgm:pt modelId="{1B25B142-109B-4C59-82F4-3C69CAE49D4D}" type="pres">
      <dgm:prSet presAssocID="{4D8F1994-8DF3-46C3-BBD9-EBDA6EFA5117}" presName="Name37" presStyleLbl="parChTrans1D3" presStyleIdx="19" presStyleCnt="20"/>
      <dgm:spPr/>
    </dgm:pt>
    <dgm:pt modelId="{5471275D-6E67-43F3-9BE0-4092868DB439}" type="pres">
      <dgm:prSet presAssocID="{E0380136-80BE-4F01-8B1E-A5D2CC6118B2}" presName="hierRoot2" presStyleCnt="0">
        <dgm:presLayoutVars>
          <dgm:hierBranch val="init"/>
        </dgm:presLayoutVars>
      </dgm:prSet>
      <dgm:spPr/>
    </dgm:pt>
    <dgm:pt modelId="{7935251C-5507-4F44-9C25-437DDB88BB0C}" type="pres">
      <dgm:prSet presAssocID="{E0380136-80BE-4F01-8B1E-A5D2CC6118B2}" presName="rootComposite" presStyleCnt="0"/>
      <dgm:spPr/>
    </dgm:pt>
    <dgm:pt modelId="{F6F6B49D-48F6-4C06-9C4B-7C4F0AED2223}" type="pres">
      <dgm:prSet presAssocID="{E0380136-80BE-4F01-8B1E-A5D2CC6118B2}" presName="rootText" presStyleLbl="node3" presStyleIdx="19" presStyleCnt="20">
        <dgm:presLayoutVars>
          <dgm:chPref val="3"/>
        </dgm:presLayoutVars>
      </dgm:prSet>
      <dgm:spPr/>
    </dgm:pt>
    <dgm:pt modelId="{AC9C1B71-714B-4F7A-940C-E917C4B0AE98}" type="pres">
      <dgm:prSet presAssocID="{E0380136-80BE-4F01-8B1E-A5D2CC6118B2}" presName="rootConnector" presStyleLbl="node3" presStyleIdx="19" presStyleCnt="20"/>
      <dgm:spPr/>
    </dgm:pt>
    <dgm:pt modelId="{B3380BC0-DE57-49D5-99CE-62ED45316D6C}" type="pres">
      <dgm:prSet presAssocID="{E0380136-80BE-4F01-8B1E-A5D2CC6118B2}" presName="hierChild4" presStyleCnt="0"/>
      <dgm:spPr/>
    </dgm:pt>
    <dgm:pt modelId="{DBA1E5A1-5F9D-4A84-9131-E121EF14E406}" type="pres">
      <dgm:prSet presAssocID="{E0380136-80BE-4F01-8B1E-A5D2CC6118B2}" presName="hierChild5" presStyleCnt="0"/>
      <dgm:spPr/>
    </dgm:pt>
    <dgm:pt modelId="{385EAAC9-7A16-40B0-9AAE-C44F7768DE49}" type="pres">
      <dgm:prSet presAssocID="{E8BDD8FC-64D9-4B8C-91DF-0361C50DED8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7" presStyleCnt="8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C3031E00-95E7-4D69-94FB-85E8DA966403}" type="presOf" srcId="{FEBE09AF-C0A2-4EE0-A6A8-F1C449351672}" destId="{1C3EC590-8408-4741-96D2-C973C3FCD534}" srcOrd="0" destOrd="0" presId="urn:microsoft.com/office/officeart/2005/8/layout/orgChart1"/>
    <dgm:cxn modelId="{23902703-8F38-4705-B115-6E3339EBE0DE}" type="presOf" srcId="{E8B88821-919E-4E19-B852-E9A2D494256A}" destId="{0B0728BC-0808-4DD0-A469-320641D6CB14}" srcOrd="1" destOrd="0" presId="urn:microsoft.com/office/officeart/2005/8/layout/orgChart1"/>
    <dgm:cxn modelId="{59F0A703-7D72-4ECA-931C-BED766A66FEC}" srcId="{3660A847-3EC1-4577-8341-07BCB58D5F4C}" destId="{1C955FD8-27E9-413B-85D9-54EB109FDA30}" srcOrd="3" destOrd="0" parTransId="{F283684D-0EAA-4335-A884-D0016567C961}" sibTransId="{1E9259C5-074E-4423-A0E0-6736CE610626}"/>
    <dgm:cxn modelId="{CFF21A04-D746-46CE-97C9-0BCA54E49B97}" type="presOf" srcId="{085E5541-8C6C-4E58-AC56-9CFC41CE3B2A}" destId="{6FBE0DBC-6BF1-41CA-92DC-01F7234187CD}" srcOrd="0" destOrd="0" presId="urn:microsoft.com/office/officeart/2005/8/layout/orgChart1"/>
    <dgm:cxn modelId="{364B6F04-B36B-4120-AB62-D032D66F27E8}" type="presOf" srcId="{E8BDD8FC-64D9-4B8C-91DF-0361C50DED8F}" destId="{1D1E47F0-C381-4D1A-BEE9-E49293E66F8E}" srcOrd="1" destOrd="0" presId="urn:microsoft.com/office/officeart/2005/8/layout/orgChart1"/>
    <dgm:cxn modelId="{A7C5D104-647F-4B84-9CD7-6D90A422AD2C}" type="presOf" srcId="{F283684D-0EAA-4335-A884-D0016567C961}" destId="{8312C38C-4937-49CF-A06B-C2E1FA4A16A9}" srcOrd="0" destOrd="0" presId="urn:microsoft.com/office/officeart/2005/8/layout/orgChart1"/>
    <dgm:cxn modelId="{64F60405-A783-4680-8F85-2F83EDB9DEA5}" type="presOf" srcId="{3660A847-3EC1-4577-8341-07BCB58D5F4C}" destId="{EC5180ED-7E92-45F8-9F14-42B7631618C7}" srcOrd="1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4E7B5906-A090-4A54-BA39-E226804D3BA3}" type="presOf" srcId="{0AF6BE1F-9CB6-4F85-8A35-33D4C5115213}" destId="{192A2419-7AA0-40D9-9BA7-C3430A875C56}" srcOrd="0" destOrd="0" presId="urn:microsoft.com/office/officeart/2005/8/layout/orgChart1"/>
    <dgm:cxn modelId="{5E466307-A0C6-4A96-8D6E-40BCE03284E7}" type="presOf" srcId="{DF17D01B-3D68-4B24-8E69-4B4BF40CEA64}" destId="{9E81BC21-7BF8-4112-8A6C-CBAAEB48A328}" srcOrd="0" destOrd="0" presId="urn:microsoft.com/office/officeart/2005/8/layout/orgChart1"/>
    <dgm:cxn modelId="{23C3EE09-3D8E-42FB-9593-754D8D324A8B}" type="presOf" srcId="{085E5541-8C6C-4E58-AC56-9CFC41CE3B2A}" destId="{ED6CA46D-B22A-4D97-98FD-AE0406C333BE}" srcOrd="1" destOrd="0" presId="urn:microsoft.com/office/officeart/2005/8/layout/orgChart1"/>
    <dgm:cxn modelId="{4D613612-CB2F-4E9A-8759-830DFB5133F6}" type="presOf" srcId="{14E6FF6C-3D33-4F25-AB6D-B876A62BED03}" destId="{D594A846-F392-459F-AB0F-5F4754254248}" srcOrd="0" destOrd="0" presId="urn:microsoft.com/office/officeart/2005/8/layout/orgChart1"/>
    <dgm:cxn modelId="{DBECB116-4635-45E3-AFE9-9EDBF73C5DFC}" type="presOf" srcId="{F962F0D8-4B2C-47D3-A380-1B9E40328C80}" destId="{E2F8974E-3F48-4612-A811-DC68A400F321}" srcOrd="1" destOrd="0" presId="urn:microsoft.com/office/officeart/2005/8/layout/orgChart1"/>
    <dgm:cxn modelId="{8969ED1A-A532-47E0-A809-C18AE53DBE5B}" srcId="{316AEB19-8D1E-42BB-9D98-6E48E820D11D}" destId="{CF12D951-5004-4BD2-8FDF-A88F922F0F9A}" srcOrd="0" destOrd="0" parTransId="{8988F6F6-F2D4-41D4-8365-E8D67DC61266}" sibTransId="{D022C765-7212-497A-9187-B1377150753B}"/>
    <dgm:cxn modelId="{35DC181B-9BF6-45E4-A965-7D8F2D36E5D8}" type="presOf" srcId="{FEBE09AF-C0A2-4EE0-A6A8-F1C449351672}" destId="{0617BE1E-A675-46F6-A191-6164860023DE}" srcOrd="1" destOrd="0" presId="urn:microsoft.com/office/officeart/2005/8/layout/orgChart1"/>
    <dgm:cxn modelId="{C174941B-52D8-4A5B-8705-2600722D5EC5}" type="presOf" srcId="{E0380136-80BE-4F01-8B1E-A5D2CC6118B2}" destId="{AC9C1B71-714B-4F7A-940C-E917C4B0AE98}" srcOrd="1" destOrd="0" presId="urn:microsoft.com/office/officeart/2005/8/layout/orgChart1"/>
    <dgm:cxn modelId="{1514691C-63EB-4835-A965-CB02FE2AE772}" type="presOf" srcId="{920EC4D0-8F8E-4C55-9EC6-E71EA41AF13E}" destId="{07863B94-0448-4A95-AA59-386993FAA2CA}" srcOrd="0" destOrd="0" presId="urn:microsoft.com/office/officeart/2005/8/layout/orgChart1"/>
    <dgm:cxn modelId="{F038271E-069E-4AD3-BD62-0483D697C350}" type="presOf" srcId="{3C4CAC3A-33F5-4993-9889-0A9E66F71C45}" destId="{5F806512-826A-446A-A3F5-1AFC7FCB525A}" srcOrd="1" destOrd="0" presId="urn:microsoft.com/office/officeart/2005/8/layout/orgChart1"/>
    <dgm:cxn modelId="{1FEDA01E-1F35-4849-AFC6-0FBF41F06ACB}" srcId="{695A8639-82E3-4903-8BD1-5695DD9D9FAD}" destId="{27B5917D-A0E4-4F8A-9626-AB5B614B93A8}" srcOrd="0" destOrd="0" parTransId="{3330F718-3234-453A-8782-132B1B5B339E}" sibTransId="{785E0D23-E65B-46DE-918C-43D76EEC7D04}"/>
    <dgm:cxn modelId="{584E1724-44E4-48F8-A4C7-5DC00388D770}" type="presOf" srcId="{4CDE86F0-BD3E-4EC1-852E-D88116DE76D9}" destId="{4B6CF674-5709-4918-873F-5D3864BCB398}" srcOrd="0" destOrd="0" presId="urn:microsoft.com/office/officeart/2005/8/layout/orgChart1"/>
    <dgm:cxn modelId="{9C9C8125-DE76-48D4-A975-B2F42DCAC1D6}" srcId="{B69A64DB-1714-436F-90C8-41D514202708}" destId="{695A8639-82E3-4903-8BD1-5695DD9D9FAD}" srcOrd="4" destOrd="0" parTransId="{215204DD-14BF-471A-A57E-4B21F19DC794}" sibTransId="{32CCF2B4-7E0C-4FC2-8828-9CB9E69DA090}"/>
    <dgm:cxn modelId="{8D719126-868E-4197-97FC-2FB0AB415AA5}" type="presOf" srcId="{A830E26A-47DB-4C60-BA7D-AB45835CB152}" destId="{3E1D1AC6-24EC-4D6D-95DB-03808B0A81AD}" srcOrd="0" destOrd="0" presId="urn:microsoft.com/office/officeart/2005/8/layout/orgChart1"/>
    <dgm:cxn modelId="{6A04C527-FB9F-44B8-8A0F-A9639B71E7EB}" type="presOf" srcId="{30E298B9-F53F-427C-8144-17629D7EB5B0}" destId="{87962469-C53F-41FE-823C-D559D8693927}" srcOrd="0" destOrd="0" presId="urn:microsoft.com/office/officeart/2005/8/layout/orgChart1"/>
    <dgm:cxn modelId="{9092152B-2AC8-436C-9F8C-3C585519A628}" type="presOf" srcId="{5C6B9434-C258-4B6B-B53C-060BD53B4A5C}" destId="{3563EB11-FCFF-4C97-BC69-783090B96F9C}" srcOrd="0" destOrd="0" presId="urn:microsoft.com/office/officeart/2005/8/layout/orgChart1"/>
    <dgm:cxn modelId="{302D832B-28F8-47B5-B096-24CF5AFA1469}" type="presOf" srcId="{E2748FE1-99E4-46E4-809B-BCD50BB0B3AA}" destId="{4853C6CE-EBC5-4CC9-9A74-80111B239CDE}" srcOrd="0" destOrd="0" presId="urn:microsoft.com/office/officeart/2005/8/layout/orgChart1"/>
    <dgm:cxn modelId="{4123FF39-98D2-48B7-A823-4FDCEFDAB557}" type="presOf" srcId="{CF12D951-5004-4BD2-8FDF-A88F922F0F9A}" destId="{F73B5359-3C6A-4427-A9D8-2F56BD63D69A}" srcOrd="1" destOrd="0" presId="urn:microsoft.com/office/officeart/2005/8/layout/orgChart1"/>
    <dgm:cxn modelId="{E5A3343D-25FA-4AF0-942D-C9FEE435540A}" type="presOf" srcId="{86DB857E-95D2-47D1-9BD1-53AE82A9DFB5}" destId="{70ABEEBB-4B12-43DA-AF14-292DDF9CD87A}" srcOrd="0" destOrd="0" presId="urn:microsoft.com/office/officeart/2005/8/layout/orgChart1"/>
    <dgm:cxn modelId="{7330863D-C21F-448C-950A-485F41515906}" type="presOf" srcId="{EB60B78D-1A81-4A3D-8336-BD618F6F0B64}" destId="{D7D7F363-C712-4DCB-992F-F4196E0A9DFB}" srcOrd="0" destOrd="0" presId="urn:microsoft.com/office/officeart/2005/8/layout/orgChart1"/>
    <dgm:cxn modelId="{5152F95C-1788-430E-8781-F80361ADEACB}" srcId="{316AEB19-8D1E-42BB-9D98-6E48E820D11D}" destId="{F962F0D8-4B2C-47D3-A380-1B9E40328C80}" srcOrd="1" destOrd="0" parTransId="{45DAA040-064D-4183-A4D1-AAB7393B2C5D}" sibTransId="{75745666-6EBA-42C6-87DA-F0D0B8AD6B50}"/>
    <dgm:cxn modelId="{3224B760-2431-4104-ADEC-98DBB834BCA6}" type="presOf" srcId="{3C4CAC3A-33F5-4993-9889-0A9E66F71C45}" destId="{EF055F63-4063-4EA9-ADCF-76E509934985}" srcOrd="0" destOrd="0" presId="urn:microsoft.com/office/officeart/2005/8/layout/orgChart1"/>
    <dgm:cxn modelId="{868E6742-B66B-4020-A8C5-89397DFAAA0B}" type="presOf" srcId="{8988F6F6-F2D4-41D4-8365-E8D67DC61266}" destId="{A71D40DB-5B54-4F62-8ADD-EAB66632ADEE}" srcOrd="0" destOrd="0" presId="urn:microsoft.com/office/officeart/2005/8/layout/orgChart1"/>
    <dgm:cxn modelId="{0B8E2963-1B0E-4240-86AA-6EE8DBE16C8C}" type="presOf" srcId="{DF17D01B-3D68-4B24-8E69-4B4BF40CEA64}" destId="{518A25C2-5E5D-460A-B72D-413C058AA99D}" srcOrd="1" destOrd="0" presId="urn:microsoft.com/office/officeart/2005/8/layout/orgChart1"/>
    <dgm:cxn modelId="{E6254F63-86D7-4E04-85FC-E8BE65CC6134}" srcId="{0AF6BE1F-9CB6-4F85-8A35-33D4C5115213}" destId="{6DEFB62E-7861-4BF4-AE79-FFB888428220}" srcOrd="1" destOrd="0" parTransId="{8EEA4AB9-F59A-459D-A110-013D01EF31EB}" sibTransId="{32D966D9-F874-4993-9582-FCC1AE7C0E5E}"/>
    <dgm:cxn modelId="{F1784444-9E22-45DF-877F-8BD0FD2BCEC2}" srcId="{3660A847-3EC1-4577-8341-07BCB58D5F4C}" destId="{40E16696-2BD0-4CF2-B885-CD6AF565280E}" srcOrd="1" destOrd="0" parTransId="{5F048E4A-A6BD-4A1B-8AD2-0BE903510E48}" sibTransId="{D96C3573-11C3-41F9-BEE0-55C88A0909D2}"/>
    <dgm:cxn modelId="{E6486544-E7D5-4D14-99B0-F598644621A2}" type="presOf" srcId="{1C955FD8-27E9-413B-85D9-54EB109FDA30}" destId="{BA4AA798-6722-4FFE-8F0E-BFC65DEDB532}" srcOrd="1" destOrd="0" presId="urn:microsoft.com/office/officeart/2005/8/layout/orgChart1"/>
    <dgm:cxn modelId="{F6C66D65-B784-49F8-AA12-5CD1AE7A328D}" type="presOf" srcId="{F962F0D8-4B2C-47D3-A380-1B9E40328C80}" destId="{19816A66-40EA-45D1-AF61-A9DB06039A15}" srcOrd="0" destOrd="0" presId="urn:microsoft.com/office/officeart/2005/8/layout/orgChart1"/>
    <dgm:cxn modelId="{2884A145-7DE2-4895-9769-FF0CA5F8BE3E}" type="presOf" srcId="{695A8639-82E3-4903-8BD1-5695DD9D9FAD}" destId="{E5C545CF-6E0E-4EE6-8164-B867D534886B}" srcOrd="1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56A7E065-098B-49AE-A19B-EDAF6AF2E3DF}" type="presOf" srcId="{215204DD-14BF-471A-A57E-4B21F19DC794}" destId="{BA896B50-8BC9-4B28-976D-082615B7BC94}" srcOrd="0" destOrd="0" presId="urn:microsoft.com/office/officeart/2005/8/layout/orgChart1"/>
    <dgm:cxn modelId="{A78D2E46-6F9F-4034-90BB-0CDE780987D2}" srcId="{B69A64DB-1714-436F-90C8-41D514202708}" destId="{E8BDD8FC-64D9-4B8C-91DF-0361C50DED8F}" srcOrd="7" destOrd="0" parTransId="{74D662BE-0FB0-4E40-89E9-28C0D5D8D4EC}" sibTransId="{E8B92DF2-67E9-4571-AA09-82E0E4E68728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9A1CE847-22E6-437C-9D01-2F030A5C23F4}" type="presOf" srcId="{4BE77738-F0C4-4728-BC02-C374BF908180}" destId="{1C0338F6-C870-4061-A70F-1DC7C0A52FF1}" srcOrd="1" destOrd="0" presId="urn:microsoft.com/office/officeart/2005/8/layout/orgChart1"/>
    <dgm:cxn modelId="{F6067168-1E77-4DA9-9C9E-08BB3C727A43}" type="presOf" srcId="{3660A847-3EC1-4577-8341-07BCB58D5F4C}" destId="{EA333AD7-AF2F-4872-B5AF-659196E54778}" srcOrd="0" destOrd="0" presId="urn:microsoft.com/office/officeart/2005/8/layout/orgChart1"/>
    <dgm:cxn modelId="{4026E848-D0EC-462A-A9FD-7106D185B060}" type="presOf" srcId="{AD631C62-1EFB-4F48-A86F-B227A3D2E7F0}" destId="{12862E64-B02A-4108-99C5-87D993AAFB9C}" srcOrd="0" destOrd="0" presId="urn:microsoft.com/office/officeart/2005/8/layout/orgChart1"/>
    <dgm:cxn modelId="{7EE0F068-3784-4CEF-B202-98ADF84C5C60}" type="presOf" srcId="{E8B88821-919E-4E19-B852-E9A2D494256A}" destId="{5A4415E7-AA3A-4700-98B4-3226E52C9239}" srcOrd="0" destOrd="0" presId="urn:microsoft.com/office/officeart/2005/8/layout/orgChart1"/>
    <dgm:cxn modelId="{9A58F26A-A4CC-417C-8FCC-EE04991682EB}" type="presOf" srcId="{6D4E56A6-D0C2-4DAB-B37D-E2B3B33D5A39}" destId="{A3DB874A-0A32-4351-92B1-6EFE8D2052B6}" srcOrd="0" destOrd="0" presId="urn:microsoft.com/office/officeart/2005/8/layout/orgChart1"/>
    <dgm:cxn modelId="{E8345B4B-B568-4126-8815-C3BD649553D4}" type="presOf" srcId="{0D924222-92DC-401D-B128-E49772CD5C01}" destId="{0B3720BE-5DC6-44D9-9CE6-755AFDE6ED20}" srcOrd="0" destOrd="0" presId="urn:microsoft.com/office/officeart/2005/8/layout/orgChart1"/>
    <dgm:cxn modelId="{8B98894B-7227-40FB-9DF2-70520575F1CD}" srcId="{695A8639-82E3-4903-8BD1-5695DD9D9FAD}" destId="{A830E26A-47DB-4C60-BA7D-AB45835CB152}" srcOrd="1" destOrd="0" parTransId="{5C6B9434-C258-4B6B-B53C-060BD53B4A5C}" sibTransId="{4E6A81C7-24A4-4F33-9A6F-9312FB25A6D2}"/>
    <dgm:cxn modelId="{B69D4F6C-475C-4F5F-92B3-077AF3173326}" type="presOf" srcId="{27B5917D-A0E4-4F8A-9626-AB5B614B93A8}" destId="{1B8FAAC5-FC80-4AA9-8A3D-BFE4E9D08DC9}" srcOrd="1" destOrd="0" presId="urn:microsoft.com/office/officeart/2005/8/layout/orgChart1"/>
    <dgm:cxn modelId="{21998C4E-5AA6-49A3-A36E-1307C4ADBC55}" type="presOf" srcId="{E0380136-80BE-4F01-8B1E-A5D2CC6118B2}" destId="{F6F6B49D-48F6-4C06-9C4B-7C4F0AED2223}" srcOrd="0" destOrd="0" presId="urn:microsoft.com/office/officeart/2005/8/layout/orgChart1"/>
    <dgm:cxn modelId="{D80C116F-F541-4D71-816F-7A56E7AF0C92}" srcId="{A6855C35-44BF-44DE-9E2A-BDDBAE4117D7}" destId="{4BE77738-F0C4-4728-BC02-C374BF908180}" srcOrd="2" destOrd="0" parTransId="{E2748FE1-99E4-46E4-809B-BCD50BB0B3AA}" sibTransId="{0D4E2BF7-B563-49B0-904E-B8EE07D97D92}"/>
    <dgm:cxn modelId="{8DAB466F-BA59-4245-A4BC-90E1253B0271}" type="presOf" srcId="{FABA4A36-4677-4E48-AFEE-9C5BA105FA23}" destId="{2110068C-4F27-447A-8E62-A5A18518D8AC}" srcOrd="1" destOrd="0" presId="urn:microsoft.com/office/officeart/2005/8/layout/orgChart1"/>
    <dgm:cxn modelId="{15AE904F-8D97-4CB9-8003-C90A6DA6DAB2}" type="presOf" srcId="{1C955FD8-27E9-413B-85D9-54EB109FDA30}" destId="{9257C334-18FE-4D9C-A6FD-BB93650D7A02}" srcOrd="0" destOrd="0" presId="urn:microsoft.com/office/officeart/2005/8/layout/orgChart1"/>
    <dgm:cxn modelId="{3E7BBE6F-9C22-4110-AD5F-956914BACA68}" type="presOf" srcId="{A6855C35-44BF-44DE-9E2A-BDDBAE4117D7}" destId="{4580997F-9FE6-4FBF-9164-F3B5D0641A52}" srcOrd="0" destOrd="0" presId="urn:microsoft.com/office/officeart/2005/8/layout/orgChart1"/>
    <dgm:cxn modelId="{EBDEF56F-6CB6-45FE-A9FE-F7AD7129F490}" type="presOf" srcId="{6D2ECB51-2F3D-4A9A-B17C-D041211B851C}" destId="{22F2C123-915A-40D9-89F4-37C126D8B05B}" srcOrd="0" destOrd="0" presId="urn:microsoft.com/office/officeart/2005/8/layout/orgChart1"/>
    <dgm:cxn modelId="{524E1950-CC52-44A9-9347-0AE456991022}" type="presOf" srcId="{6DEFB62E-7861-4BF4-AE79-FFB888428220}" destId="{A314D7B4-CEEF-420F-85F1-8A6630AFDD04}" srcOrd="0" destOrd="0" presId="urn:microsoft.com/office/officeart/2005/8/layout/orgChart1"/>
    <dgm:cxn modelId="{7F1F1875-1D11-4479-8DFE-8A595B1084EC}" type="presOf" srcId="{8C61921F-2821-4574-B573-ECF0D7F66AB0}" destId="{ED55A64B-D83A-4EF3-B85F-6C12216FA46B}" srcOrd="0" destOrd="0" presId="urn:microsoft.com/office/officeart/2005/8/layout/orgChart1"/>
    <dgm:cxn modelId="{0B87D176-B7E7-49EB-8E08-F2479A2CE328}" type="presOf" srcId="{74D662BE-0FB0-4E40-89E9-28C0D5D8D4EC}" destId="{ADD06802-EAA1-4DE7-A35D-0AEC323CEE94}" srcOrd="0" destOrd="0" presId="urn:microsoft.com/office/officeart/2005/8/layout/orgChart1"/>
    <dgm:cxn modelId="{7C6D4977-5942-4A58-A57F-1AA8FDA8C700}" srcId="{B69A64DB-1714-436F-90C8-41D514202708}" destId="{0AF6BE1F-9CB6-4F85-8A35-33D4C5115213}" srcOrd="3" destOrd="0" parTransId="{6D2ECB51-2F3D-4A9A-B17C-D041211B851C}" sibTransId="{C05E52EB-5669-42D3-97B5-ACBBC894550D}"/>
    <dgm:cxn modelId="{C6EA2B58-D79E-46BE-8608-4F77CEFDB53E}" type="presOf" srcId="{5F048E4A-A6BD-4A1B-8AD2-0BE903510E48}" destId="{2A1F68FB-B114-428D-91E4-09A5CFC3989C}" srcOrd="0" destOrd="0" presId="urn:microsoft.com/office/officeart/2005/8/layout/orgChart1"/>
    <dgm:cxn modelId="{86BAD578-CD23-4576-92B2-2473EC9869ED}" srcId="{695A8639-82E3-4903-8BD1-5695DD9D9FAD}" destId="{3C4CAC3A-33F5-4993-9889-0A9E66F71C45}" srcOrd="2" destOrd="0" parTransId="{AD631C62-1EFB-4F48-A86F-B227A3D2E7F0}" sibTransId="{09830F79-34B1-4EBA-ACDC-5171A71F0647}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34697D7D-CA82-45F9-AE45-7B5E10CCC642}" srcId="{B69A64DB-1714-436F-90C8-41D514202708}" destId="{085E5541-8C6C-4E58-AC56-9CFC41CE3B2A}" srcOrd="6" destOrd="0" parTransId="{2BD612FA-411C-4B4F-9787-A7D7CC6D8E3B}" sibTransId="{F3E9D740-E909-4A05-90CF-E56A296F8F55}"/>
    <dgm:cxn modelId="{A46AC87D-CBF9-4528-B92B-8E1F428D2968}" type="presOf" srcId="{A02340FD-E578-40D4-89D4-756C0645D995}" destId="{99A8B359-8CE1-4239-A6D9-D105591F5A10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ABB37182-DA67-4DE0-8A31-7E18D58303DF}" type="presOf" srcId="{5EDF0F57-F855-4684-9CCC-DD645F5AD016}" destId="{98B75F7B-D5E8-4C7D-8F8F-839445379975}" srcOrd="0" destOrd="0" presId="urn:microsoft.com/office/officeart/2005/8/layout/orgChart1"/>
    <dgm:cxn modelId="{E0A2FB89-BD32-4821-9A60-5D6817707B2D}" type="presOf" srcId="{0AF6BE1F-9CB6-4F85-8A35-33D4C5115213}" destId="{E4A1D037-FF36-40C4-92C1-FFAA85EF0E61}" srcOrd="1" destOrd="0" presId="urn:microsoft.com/office/officeart/2005/8/layout/orgChart1"/>
    <dgm:cxn modelId="{1C2AD68A-0136-4885-A4B3-483DE7F53D54}" srcId="{0AF6BE1F-9CB6-4F85-8A35-33D4C5115213}" destId="{E8B88821-919E-4E19-B852-E9A2D494256A}" srcOrd="0" destOrd="0" parTransId="{A9A4E0F6-A4E0-44C2-A003-96761793C542}" sibTransId="{59FB101B-6346-4B4B-8358-D129ACFE62C3}"/>
    <dgm:cxn modelId="{17CF1C8F-E27B-4E2B-A735-6045D2865C55}" srcId="{085E5541-8C6C-4E58-AC56-9CFC41CE3B2A}" destId="{DF17D01B-3D68-4B24-8E69-4B4BF40CEA64}" srcOrd="1" destOrd="0" parTransId="{B2911745-8E9E-41B4-8BE5-F77A22F8CFAD}" sibTransId="{94D02CAD-BFB4-4149-8F7D-4FA6BB9E9E91}"/>
    <dgm:cxn modelId="{C7CC1499-280B-4356-9624-D314D1933DED}" type="presOf" srcId="{4BE77738-F0C4-4728-BC02-C374BF908180}" destId="{418B93E7-947A-4B66-848B-B2855C78A5DD}" srcOrd="0" destOrd="0" presId="urn:microsoft.com/office/officeart/2005/8/layout/orgChart1"/>
    <dgm:cxn modelId="{C088699C-CB68-48E6-B90D-EACD5449C74D}" type="presOf" srcId="{E8BDD8FC-64D9-4B8C-91DF-0361C50DED8F}" destId="{AE84F449-D9B9-4AB9-A42D-435E06CE539D}" srcOrd="0" destOrd="0" presId="urn:microsoft.com/office/officeart/2005/8/layout/orgChart1"/>
    <dgm:cxn modelId="{3FC6FCA7-3900-4620-9F6C-44EFDCB8D983}" type="presOf" srcId="{A02340FD-E578-40D4-89D4-756C0645D995}" destId="{EE84F68F-B6E2-4E33-8F66-8381B07C68BD}" srcOrd="1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D1341DB2-FA18-46A7-914D-F5F2A8CF3AD8}" type="presOf" srcId="{8FA3ADB0-B557-4D85-B4D2-1DAF237C2649}" destId="{403E2EE8-F742-4E2D-8363-5E6D567D39A8}" srcOrd="0" destOrd="0" presId="urn:microsoft.com/office/officeart/2005/8/layout/orgChart1"/>
    <dgm:cxn modelId="{28D77CB3-905F-4230-861A-CC376E79C1F8}" type="presOf" srcId="{A6855C35-44BF-44DE-9E2A-BDDBAE4117D7}" destId="{9E4E1CA6-DB75-4925-91BC-7736AEAE682E}" srcOrd="1" destOrd="0" presId="urn:microsoft.com/office/officeart/2005/8/layout/orgChart1"/>
    <dgm:cxn modelId="{762219B4-9918-4510-8393-C213A6F19A14}" type="presOf" srcId="{12478656-FF73-4C41-951A-04F6B28487EC}" destId="{83A73A8C-3E96-4375-91B8-DE95D821559A}" srcOrd="0" destOrd="0" presId="urn:microsoft.com/office/officeart/2005/8/layout/orgChart1"/>
    <dgm:cxn modelId="{BDC666B4-F21A-4C9D-869F-FD87035CE52C}" srcId="{E8BDD8FC-64D9-4B8C-91DF-0361C50DED8F}" destId="{E0380136-80BE-4F01-8B1E-A5D2CC6118B2}" srcOrd="1" destOrd="0" parTransId="{4D8F1994-8DF3-46C3-BBD9-EBDA6EFA5117}" sibTransId="{E0B37EF5-8D13-4AD0-86BE-11B90D91DD6A}"/>
    <dgm:cxn modelId="{25A89FB8-48A8-4917-8009-BA9A0968F270}" type="presOf" srcId="{42F7BE52-3932-42EA-BB2D-1E5A5BC32598}" destId="{C911DB8B-A09B-4E07-9194-31304FEB9ADA}" srcOrd="0" destOrd="0" presId="urn:microsoft.com/office/officeart/2005/8/layout/orgChart1"/>
    <dgm:cxn modelId="{4962B6BE-1235-49F5-83C9-DF63CE4EB701}" srcId="{3660A847-3EC1-4577-8341-07BCB58D5F4C}" destId="{30E298B9-F53F-427C-8144-17629D7EB5B0}" srcOrd="0" destOrd="0" parTransId="{8C61921F-2821-4574-B573-ECF0D7F66AB0}" sibTransId="{FA5283A1-92B9-409A-AC0B-91E490488AB4}"/>
    <dgm:cxn modelId="{F521E4BF-F6C5-4C5C-85A2-99A4359596F8}" type="presOf" srcId="{40E16696-2BD0-4CF2-B885-CD6AF565280E}" destId="{131235FF-A311-4220-8849-71149090A689}" srcOrd="0" destOrd="0" presId="urn:microsoft.com/office/officeart/2005/8/layout/orgChart1"/>
    <dgm:cxn modelId="{2D2CFDC0-69DE-4F79-B5F1-B0484726B04A}" type="presOf" srcId="{4D8F1994-8DF3-46C3-BBD9-EBDA6EFA5117}" destId="{1B25B142-109B-4C59-82F4-3C69CAE49D4D}" srcOrd="0" destOrd="0" presId="urn:microsoft.com/office/officeart/2005/8/layout/orgChart1"/>
    <dgm:cxn modelId="{6972B7C6-1E12-485E-837B-9207249C71F3}" srcId="{3660A847-3EC1-4577-8341-07BCB58D5F4C}" destId="{FD63134F-F1DF-46DE-8E83-4B87D1654C1A}" srcOrd="4" destOrd="0" parTransId="{5EDF0F57-F855-4684-9CCC-DD645F5AD016}" sibTransId="{F1619490-2A2D-4BF0-9553-5B934571757A}"/>
    <dgm:cxn modelId="{8D1DE8C6-A5EF-401F-A0ED-49FFCA5AB1A5}" type="presOf" srcId="{1F8B34B5-E324-4B4A-9416-A024B8875ED6}" destId="{58CFC77E-4EC4-45CC-88FF-8523B28B200A}" srcOrd="0" destOrd="0" presId="urn:microsoft.com/office/officeart/2005/8/layout/orgChart1"/>
    <dgm:cxn modelId="{21FCBDC8-E867-4EE2-8419-7676349A76FD}" type="presOf" srcId="{2BD612FA-411C-4B4F-9787-A7D7CC6D8E3B}" destId="{0645BBFD-5DC2-4A9F-80EA-BAB90E9597EF}" srcOrd="0" destOrd="0" presId="urn:microsoft.com/office/officeart/2005/8/layout/orgChart1"/>
    <dgm:cxn modelId="{DE5BB7CA-857F-4E2B-87D7-150B9C15E7BE}" type="presOf" srcId="{40E16696-2BD0-4CF2-B885-CD6AF565280E}" destId="{6065B8FD-8165-4A40-8D51-F3C65255CE0F}" srcOrd="1" destOrd="0" presId="urn:microsoft.com/office/officeart/2005/8/layout/orgChart1"/>
    <dgm:cxn modelId="{4F3BECCA-A02F-448D-A42E-0BE4D99BAD43}" type="presOf" srcId="{FD63134F-F1DF-46DE-8E83-4B87D1654C1A}" destId="{F494018F-1545-4295-AA3F-8002A72A9A36}" srcOrd="0" destOrd="0" presId="urn:microsoft.com/office/officeart/2005/8/layout/orgChart1"/>
    <dgm:cxn modelId="{78CD69CE-4EB3-435D-BFFC-82B0E9A682C5}" srcId="{A6855C35-44BF-44DE-9E2A-BDDBAE4117D7}" destId="{0D924222-92DC-401D-B128-E49772CD5C01}" srcOrd="0" destOrd="0" parTransId="{920EC4D0-8F8E-4C55-9EC6-E71EA41AF13E}" sibTransId="{795696DF-3CBE-4446-93A4-126F73A527A3}"/>
    <dgm:cxn modelId="{B0EDBDCF-1D34-4377-9A58-BE1820A8A1DE}" type="presOf" srcId="{45DAA040-064D-4183-A4D1-AAB7393B2C5D}" destId="{13D67279-2423-48EF-B093-FCA9B6D24EEA}" srcOrd="0" destOrd="0" presId="urn:microsoft.com/office/officeart/2005/8/layout/orgChart1"/>
    <dgm:cxn modelId="{308D81D1-8ADB-4B07-AD8F-8A5929B38800}" srcId="{E8BDD8FC-64D9-4B8C-91DF-0361C50DED8F}" destId="{A02340FD-E578-40D4-89D4-756C0645D995}" srcOrd="0" destOrd="0" parTransId="{6D4E56A6-D0C2-4DAB-B37D-E2B3B33D5A39}" sibTransId="{08B43322-B25E-411B-B73F-25827C037977}"/>
    <dgm:cxn modelId="{73586AD3-4CB9-4C97-89BB-94EEA9572639}" srcId="{B69A64DB-1714-436F-90C8-41D514202708}" destId="{3660A847-3EC1-4577-8341-07BCB58D5F4C}" srcOrd="2" destOrd="0" parTransId="{1F8B34B5-E324-4B4A-9416-A024B8875ED6}" sibTransId="{67F7336B-BB28-4D9C-A664-FF40FA27703B}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EFDB69D7-5755-4B90-B981-5A2FAA0F36E7}" srcId="{B69A64DB-1714-436F-90C8-41D514202708}" destId="{316AEB19-8D1E-42BB-9D98-6E48E820D11D}" srcOrd="1" destOrd="0" parTransId="{4CDE86F0-BD3E-4EC1-852E-D88116DE76D9}" sibTransId="{B5A07012-DED7-4788-B76C-5668A90CDCF3}"/>
    <dgm:cxn modelId="{580146DA-3597-4459-A573-A217BB71CFCB}" srcId="{3660A847-3EC1-4577-8341-07BCB58D5F4C}" destId="{42F7BE52-3932-42EA-BB2D-1E5A5BC32598}" srcOrd="2" destOrd="0" parTransId="{EB60B78D-1A81-4A3D-8336-BD618F6F0B64}" sibTransId="{BE1A07BC-0B0B-40AC-9A71-4185713398AD}"/>
    <dgm:cxn modelId="{651398DA-3224-494A-B472-03A9220C6CA5}" type="presOf" srcId="{FABA4A36-4677-4E48-AFEE-9C5BA105FA23}" destId="{03F23493-885A-4227-8053-3F9491645E6B}" srcOrd="0" destOrd="0" presId="urn:microsoft.com/office/officeart/2005/8/layout/orgChart1"/>
    <dgm:cxn modelId="{13416CDB-60CD-49EC-A0F3-7FA607C2ADD5}" type="presOf" srcId="{CF12D951-5004-4BD2-8FDF-A88F922F0F9A}" destId="{337053C6-D7B2-45F9-B451-538BEDF3D36B}" srcOrd="0" destOrd="0" presId="urn:microsoft.com/office/officeart/2005/8/layout/orgChart1"/>
    <dgm:cxn modelId="{C676D5DC-1993-42C5-BB43-5FF509E653E2}" type="presOf" srcId="{0D924222-92DC-401D-B128-E49772CD5C01}" destId="{1FF84DE4-059D-4AE4-9BC2-91E4FE77B111}" srcOrd="1" destOrd="0" presId="urn:microsoft.com/office/officeart/2005/8/layout/orgChart1"/>
    <dgm:cxn modelId="{480029DE-3345-4812-8D93-1903FB04E518}" srcId="{0AF6BE1F-9CB6-4F85-8A35-33D4C5115213}" destId="{FEBE09AF-C0A2-4EE0-A6A8-F1C449351672}" srcOrd="2" destOrd="0" parTransId="{14E6FF6C-3D33-4F25-AB6D-B876A62BED03}" sibTransId="{C7076341-3AC0-4C81-AA06-DF31B4CC4E21}"/>
    <dgm:cxn modelId="{99A0DCE4-0C86-4539-9D52-F42D5C51FE77}" type="presOf" srcId="{316AEB19-8D1E-42BB-9D98-6E48E820D11D}" destId="{9A16AD6D-C069-4042-9D79-7ADDDB0473C7}" srcOrd="0" destOrd="0" presId="urn:microsoft.com/office/officeart/2005/8/layout/orgChart1"/>
    <dgm:cxn modelId="{AB580BE6-82E8-4FB9-839E-BD57375D0862}" type="presOf" srcId="{42F7BE52-3932-42EA-BB2D-1E5A5BC32598}" destId="{1CC14A08-D1F2-4E0B-98CC-AAC42451E4BD}" srcOrd="1" destOrd="0" presId="urn:microsoft.com/office/officeart/2005/8/layout/orgChart1"/>
    <dgm:cxn modelId="{903270E6-F138-4DB9-9B2A-A8C52EF2D4A5}" type="presOf" srcId="{A9A4E0F6-A4E0-44C2-A003-96761793C542}" destId="{C51765FE-39DB-47DD-A78E-BFDF2EF637BA}" srcOrd="0" destOrd="0" presId="urn:microsoft.com/office/officeart/2005/8/layout/orgChart1"/>
    <dgm:cxn modelId="{D5BD8CE7-0945-4738-89B2-EA0A0DF3E170}" type="presOf" srcId="{8EEA4AB9-F59A-459D-A110-013D01EF31EB}" destId="{02692FA4-68C7-424B-8174-76B669C1BB11}" srcOrd="0" destOrd="0" presId="urn:microsoft.com/office/officeart/2005/8/layout/orgChart1"/>
    <dgm:cxn modelId="{41C238EA-31D3-498F-8C99-9DBDC0D1268B}" type="presOf" srcId="{27B5917D-A0E4-4F8A-9626-AB5B614B93A8}" destId="{BA943E26-AE26-4668-8011-2339CDCD1876}" srcOrd="0" destOrd="0" presId="urn:microsoft.com/office/officeart/2005/8/layout/orgChart1"/>
    <dgm:cxn modelId="{CA9148EA-386B-443E-B764-8A8A30AB522D}" type="presOf" srcId="{B2911745-8E9E-41B4-8BE5-F77A22F8CFAD}" destId="{FFAA814E-8B32-44A1-817F-76A7A36F07E5}" srcOrd="0" destOrd="0" presId="urn:microsoft.com/office/officeart/2005/8/layout/orgChart1"/>
    <dgm:cxn modelId="{24F9BAEB-CC6B-4CC9-B397-EB8AFD6E997A}" srcId="{085E5541-8C6C-4E58-AC56-9CFC41CE3B2A}" destId="{86DB857E-95D2-47D1-9BD1-53AE82A9DFB5}" srcOrd="0" destOrd="0" parTransId="{12478656-FF73-4C41-951A-04F6B28487EC}" sibTransId="{06128A59-AE0F-4AC8-9B6B-FAA98E1F635A}"/>
    <dgm:cxn modelId="{77657FEE-453A-4623-ADE6-0F7EE674E805}" type="presOf" srcId="{30E298B9-F53F-427C-8144-17629D7EB5B0}" destId="{6072269F-E645-4320-97D4-2C2927B608FC}" srcOrd="1" destOrd="0" presId="urn:microsoft.com/office/officeart/2005/8/layout/orgChart1"/>
    <dgm:cxn modelId="{FE9726EF-6A97-4AD3-A56A-B71251DB1797}" srcId="{A6855C35-44BF-44DE-9E2A-BDDBAE4117D7}" destId="{FABA4A36-4677-4E48-AFEE-9C5BA105FA23}" srcOrd="1" destOrd="0" parTransId="{27C11121-FCCA-4B10-A793-21F6883A2B3E}" sibTransId="{8C16C27B-100D-435C-A068-40103649064F}"/>
    <dgm:cxn modelId="{514356EF-DD22-4301-9746-1B0D43C08A9D}" type="presOf" srcId="{695A8639-82E3-4903-8BD1-5695DD9D9FAD}" destId="{711BB921-BC7D-471C-BC98-DD79B68B5CB5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72DCA0F5-5C01-495C-A84E-39B73140F72C}" type="presOf" srcId="{316AEB19-8D1E-42BB-9D98-6E48E820D11D}" destId="{23BDBA9F-F207-43BD-A05A-9B55B5457B6B}" srcOrd="1" destOrd="0" presId="urn:microsoft.com/office/officeart/2005/8/layout/orgChart1"/>
    <dgm:cxn modelId="{3B9B83F6-2D2A-466B-97DB-E7A46E1BB215}" srcId="{B69A64DB-1714-436F-90C8-41D514202708}" destId="{A6855C35-44BF-44DE-9E2A-BDDBAE4117D7}" srcOrd="5" destOrd="0" parTransId="{8FA3ADB0-B557-4D85-B4D2-1DAF237C2649}" sibTransId="{B0261E43-7689-4F77-A92A-3A299FFC839A}"/>
    <dgm:cxn modelId="{80CB32FA-3E90-4561-9DBD-38BD9F9C9BCB}" type="presOf" srcId="{3330F718-3234-453A-8782-132B1B5B339E}" destId="{465ED677-EEFA-4C30-A16C-BA9DDF811A0A}" srcOrd="0" destOrd="0" presId="urn:microsoft.com/office/officeart/2005/8/layout/orgChart1"/>
    <dgm:cxn modelId="{1F6FBBFB-B14D-4554-9DA5-C8C4F857D56B}" type="presOf" srcId="{6DEFB62E-7861-4BF4-AE79-FFB888428220}" destId="{D3F369CC-4491-4FBD-9CF3-F5C6F7D22261}" srcOrd="1" destOrd="0" presId="urn:microsoft.com/office/officeart/2005/8/layout/orgChart1"/>
    <dgm:cxn modelId="{92D1B9FD-660B-4512-9290-3FD0559195B1}" type="presOf" srcId="{FD63134F-F1DF-46DE-8E83-4B87D1654C1A}" destId="{1E5D888C-55A1-4D2C-AA60-F170FE733D61}" srcOrd="1" destOrd="0" presId="urn:microsoft.com/office/officeart/2005/8/layout/orgChart1"/>
    <dgm:cxn modelId="{FA8DCEFE-4D98-403B-8927-F7DA061C3CDC}" type="presOf" srcId="{27C11121-FCCA-4B10-A793-21F6883A2B3E}" destId="{1102DDBF-E2DB-472F-96A1-CB3462977B0D}" srcOrd="0" destOrd="0" presId="urn:microsoft.com/office/officeart/2005/8/layout/orgChart1"/>
    <dgm:cxn modelId="{FA5650FF-B266-460B-A262-C8FD59E5504B}" type="presOf" srcId="{A830E26A-47DB-4C60-BA7D-AB45835CB152}" destId="{D0C591D9-5169-4C3A-A3AC-454ED2ECCD7B}" srcOrd="1" destOrd="0" presId="urn:microsoft.com/office/officeart/2005/8/layout/orgChart1"/>
    <dgm:cxn modelId="{6C1ED0FF-A5B6-4F36-9485-D237139503BE}" type="presOf" srcId="{86DB857E-95D2-47D1-9BD1-53AE82A9DFB5}" destId="{54E51CD7-8FFE-43DC-9216-C2C0C092B57B}" srcOrd="1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DF230B9C-959E-417E-BAC6-973FD90F1F82}" type="presParOf" srcId="{FC9DDD01-970F-4DF8-B156-C120E3BB3467}" destId="{4B6CF674-5709-4918-873F-5D3864BCB398}" srcOrd="0" destOrd="0" presId="urn:microsoft.com/office/officeart/2005/8/layout/orgChart1"/>
    <dgm:cxn modelId="{F3108EA0-5C86-4A06-989A-F4BCADCA7CA3}" type="presParOf" srcId="{FC9DDD01-970F-4DF8-B156-C120E3BB3467}" destId="{8B342439-270D-4632-9B81-E73E792EDF71}" srcOrd="1" destOrd="0" presId="urn:microsoft.com/office/officeart/2005/8/layout/orgChart1"/>
    <dgm:cxn modelId="{E2F88C52-6CEB-42F2-88D6-03AEBCFFA87F}" type="presParOf" srcId="{8B342439-270D-4632-9B81-E73E792EDF71}" destId="{A5832C49-1B7C-42AA-9566-DA8B5FB91B2C}" srcOrd="0" destOrd="0" presId="urn:microsoft.com/office/officeart/2005/8/layout/orgChart1"/>
    <dgm:cxn modelId="{338A23A6-E449-4C90-881A-51D625454D56}" type="presParOf" srcId="{A5832C49-1B7C-42AA-9566-DA8B5FB91B2C}" destId="{9A16AD6D-C069-4042-9D79-7ADDDB0473C7}" srcOrd="0" destOrd="0" presId="urn:microsoft.com/office/officeart/2005/8/layout/orgChart1"/>
    <dgm:cxn modelId="{808A8681-5E21-4C38-AE7C-24A8077515DB}" type="presParOf" srcId="{A5832C49-1B7C-42AA-9566-DA8B5FB91B2C}" destId="{23BDBA9F-F207-43BD-A05A-9B55B5457B6B}" srcOrd="1" destOrd="0" presId="urn:microsoft.com/office/officeart/2005/8/layout/orgChart1"/>
    <dgm:cxn modelId="{C95A31A8-3325-4DC6-8672-3E812F79D68E}" type="presParOf" srcId="{8B342439-270D-4632-9B81-E73E792EDF71}" destId="{2014C89A-FF87-4E00-82E9-0B7123E1B6C4}" srcOrd="1" destOrd="0" presId="urn:microsoft.com/office/officeart/2005/8/layout/orgChart1"/>
    <dgm:cxn modelId="{67787EC3-68D9-4740-874D-3DD10AB6C425}" type="presParOf" srcId="{2014C89A-FF87-4E00-82E9-0B7123E1B6C4}" destId="{A71D40DB-5B54-4F62-8ADD-EAB66632ADEE}" srcOrd="0" destOrd="0" presId="urn:microsoft.com/office/officeart/2005/8/layout/orgChart1"/>
    <dgm:cxn modelId="{33F8B49E-38B5-4BEC-975F-826625D3870E}" type="presParOf" srcId="{2014C89A-FF87-4E00-82E9-0B7123E1B6C4}" destId="{A044EB56-EC84-4E07-8657-9C2697EBFB0B}" srcOrd="1" destOrd="0" presId="urn:microsoft.com/office/officeart/2005/8/layout/orgChart1"/>
    <dgm:cxn modelId="{7BAC5BF1-E7D2-40BA-BBCA-E795FF0093EE}" type="presParOf" srcId="{A044EB56-EC84-4E07-8657-9C2697EBFB0B}" destId="{A3A15930-56D2-42C2-9116-9F7268FAFA27}" srcOrd="0" destOrd="0" presId="urn:microsoft.com/office/officeart/2005/8/layout/orgChart1"/>
    <dgm:cxn modelId="{B9CD25A6-7CE4-4CC3-8C92-320DDF7D2DC8}" type="presParOf" srcId="{A3A15930-56D2-42C2-9116-9F7268FAFA27}" destId="{337053C6-D7B2-45F9-B451-538BEDF3D36B}" srcOrd="0" destOrd="0" presId="urn:microsoft.com/office/officeart/2005/8/layout/orgChart1"/>
    <dgm:cxn modelId="{1CFA51D2-4AEF-48DA-A63C-C8BE2CD8A409}" type="presParOf" srcId="{A3A15930-56D2-42C2-9116-9F7268FAFA27}" destId="{F73B5359-3C6A-4427-A9D8-2F56BD63D69A}" srcOrd="1" destOrd="0" presId="urn:microsoft.com/office/officeart/2005/8/layout/orgChart1"/>
    <dgm:cxn modelId="{37A868FD-800D-4879-B25C-1BBBEC14D06D}" type="presParOf" srcId="{A044EB56-EC84-4E07-8657-9C2697EBFB0B}" destId="{C25EEF71-8E52-4760-99FB-98D2E765D94D}" srcOrd="1" destOrd="0" presId="urn:microsoft.com/office/officeart/2005/8/layout/orgChart1"/>
    <dgm:cxn modelId="{FFE38C06-0444-476F-86AD-93B36FAB0EC5}" type="presParOf" srcId="{A044EB56-EC84-4E07-8657-9C2697EBFB0B}" destId="{AFE4B9B4-BBEC-430E-9210-1649E0D0D3CB}" srcOrd="2" destOrd="0" presId="urn:microsoft.com/office/officeart/2005/8/layout/orgChart1"/>
    <dgm:cxn modelId="{66300061-7FE4-4F76-B6AD-D10AB4E8D551}" type="presParOf" srcId="{2014C89A-FF87-4E00-82E9-0B7123E1B6C4}" destId="{13D67279-2423-48EF-B093-FCA9B6D24EEA}" srcOrd="2" destOrd="0" presId="urn:microsoft.com/office/officeart/2005/8/layout/orgChart1"/>
    <dgm:cxn modelId="{49D604E5-8F00-4C04-A2E5-4807BA099EF8}" type="presParOf" srcId="{2014C89A-FF87-4E00-82E9-0B7123E1B6C4}" destId="{4B8D8052-20F3-4895-BB36-31FDD16CC8EC}" srcOrd="3" destOrd="0" presId="urn:microsoft.com/office/officeart/2005/8/layout/orgChart1"/>
    <dgm:cxn modelId="{3F74A2FD-8D87-4CD2-BCC5-86D837444CFB}" type="presParOf" srcId="{4B8D8052-20F3-4895-BB36-31FDD16CC8EC}" destId="{7C9EC23D-1830-44B5-BBE0-46F92E21E0D5}" srcOrd="0" destOrd="0" presId="urn:microsoft.com/office/officeart/2005/8/layout/orgChart1"/>
    <dgm:cxn modelId="{C1FA5BE3-011E-4B34-A425-ABA670905518}" type="presParOf" srcId="{7C9EC23D-1830-44B5-BBE0-46F92E21E0D5}" destId="{19816A66-40EA-45D1-AF61-A9DB06039A15}" srcOrd="0" destOrd="0" presId="urn:microsoft.com/office/officeart/2005/8/layout/orgChart1"/>
    <dgm:cxn modelId="{04EA89E3-CEB9-4239-9DAE-3DCF264B266E}" type="presParOf" srcId="{7C9EC23D-1830-44B5-BBE0-46F92E21E0D5}" destId="{E2F8974E-3F48-4612-A811-DC68A400F321}" srcOrd="1" destOrd="0" presId="urn:microsoft.com/office/officeart/2005/8/layout/orgChart1"/>
    <dgm:cxn modelId="{1CE57FCD-0144-408F-B50E-C13FCC5DD714}" type="presParOf" srcId="{4B8D8052-20F3-4895-BB36-31FDD16CC8EC}" destId="{AC470BD6-3F98-4295-9399-AF277C53CEFC}" srcOrd="1" destOrd="0" presId="urn:microsoft.com/office/officeart/2005/8/layout/orgChart1"/>
    <dgm:cxn modelId="{45B80A35-AC1C-429D-A7C6-B94819FC3323}" type="presParOf" srcId="{4B8D8052-20F3-4895-BB36-31FDD16CC8EC}" destId="{8DE1ED8C-2DB1-42FA-8E15-1DBF2205AC26}" srcOrd="2" destOrd="0" presId="urn:microsoft.com/office/officeart/2005/8/layout/orgChart1"/>
    <dgm:cxn modelId="{C59790F9-D651-42FA-AB3E-4B633CFD44CF}" type="presParOf" srcId="{8B342439-270D-4632-9B81-E73E792EDF71}" destId="{59684367-CEC6-40AC-B560-66CBC72A1E6D}" srcOrd="2" destOrd="0" presId="urn:microsoft.com/office/officeart/2005/8/layout/orgChart1"/>
    <dgm:cxn modelId="{BE33EE32-B74C-4DAB-9519-D4F1E9010CBE}" type="presParOf" srcId="{FC9DDD01-970F-4DF8-B156-C120E3BB3467}" destId="{58CFC77E-4EC4-45CC-88FF-8523B28B200A}" srcOrd="2" destOrd="0" presId="urn:microsoft.com/office/officeart/2005/8/layout/orgChart1"/>
    <dgm:cxn modelId="{E9C4A983-1E05-49A8-A363-4B97E723AC75}" type="presParOf" srcId="{FC9DDD01-970F-4DF8-B156-C120E3BB3467}" destId="{24F75C28-5A34-45E7-93D0-B39E28A926B8}" srcOrd="3" destOrd="0" presId="urn:microsoft.com/office/officeart/2005/8/layout/orgChart1"/>
    <dgm:cxn modelId="{DE4E8598-0ED2-4D40-9C86-21393442AB5C}" type="presParOf" srcId="{24F75C28-5A34-45E7-93D0-B39E28A926B8}" destId="{B2D9F6FD-3CB3-4802-A4C7-72DEC58D5C6C}" srcOrd="0" destOrd="0" presId="urn:microsoft.com/office/officeart/2005/8/layout/orgChart1"/>
    <dgm:cxn modelId="{E164C7F7-81D3-4947-A837-9D2B97987F8C}" type="presParOf" srcId="{B2D9F6FD-3CB3-4802-A4C7-72DEC58D5C6C}" destId="{EA333AD7-AF2F-4872-B5AF-659196E54778}" srcOrd="0" destOrd="0" presId="urn:microsoft.com/office/officeart/2005/8/layout/orgChart1"/>
    <dgm:cxn modelId="{DF8292DC-706F-4244-88EB-FA3060368E85}" type="presParOf" srcId="{B2D9F6FD-3CB3-4802-A4C7-72DEC58D5C6C}" destId="{EC5180ED-7E92-45F8-9F14-42B7631618C7}" srcOrd="1" destOrd="0" presId="urn:microsoft.com/office/officeart/2005/8/layout/orgChart1"/>
    <dgm:cxn modelId="{053A46EC-FFC7-4E05-A807-5E2526D4E556}" type="presParOf" srcId="{24F75C28-5A34-45E7-93D0-B39E28A926B8}" destId="{8B86DBA2-2ABA-46CB-95C5-9AA717B1097A}" srcOrd="1" destOrd="0" presId="urn:microsoft.com/office/officeart/2005/8/layout/orgChart1"/>
    <dgm:cxn modelId="{93E72CCA-BB0C-456A-AA28-1AD348544D34}" type="presParOf" srcId="{8B86DBA2-2ABA-46CB-95C5-9AA717B1097A}" destId="{ED55A64B-D83A-4EF3-B85F-6C12216FA46B}" srcOrd="0" destOrd="0" presId="urn:microsoft.com/office/officeart/2005/8/layout/orgChart1"/>
    <dgm:cxn modelId="{1DDBA1F9-7973-448E-9F62-EE4865E62DC6}" type="presParOf" srcId="{8B86DBA2-2ABA-46CB-95C5-9AA717B1097A}" destId="{052E3A67-EB2F-456A-ADAB-A4BA1EEED9AB}" srcOrd="1" destOrd="0" presId="urn:microsoft.com/office/officeart/2005/8/layout/orgChart1"/>
    <dgm:cxn modelId="{BD5EB159-BFB5-46C0-9FAB-BD0771A56019}" type="presParOf" srcId="{052E3A67-EB2F-456A-ADAB-A4BA1EEED9AB}" destId="{A312241C-EB05-4F85-8B8B-56503C8C636D}" srcOrd="0" destOrd="0" presId="urn:microsoft.com/office/officeart/2005/8/layout/orgChart1"/>
    <dgm:cxn modelId="{236FBCA3-4EF5-4E8F-A485-9EAC04CD1584}" type="presParOf" srcId="{A312241C-EB05-4F85-8B8B-56503C8C636D}" destId="{87962469-C53F-41FE-823C-D559D8693927}" srcOrd="0" destOrd="0" presId="urn:microsoft.com/office/officeart/2005/8/layout/orgChart1"/>
    <dgm:cxn modelId="{9214F014-5E71-4F41-B74E-48CC69FB68AE}" type="presParOf" srcId="{A312241C-EB05-4F85-8B8B-56503C8C636D}" destId="{6072269F-E645-4320-97D4-2C2927B608FC}" srcOrd="1" destOrd="0" presId="urn:microsoft.com/office/officeart/2005/8/layout/orgChart1"/>
    <dgm:cxn modelId="{DCCCF61E-CF1C-4CEB-B920-F64E9AF1AEE7}" type="presParOf" srcId="{052E3A67-EB2F-456A-ADAB-A4BA1EEED9AB}" destId="{1E44E36E-739B-4FB0-8711-B89BFC4B9667}" srcOrd="1" destOrd="0" presId="urn:microsoft.com/office/officeart/2005/8/layout/orgChart1"/>
    <dgm:cxn modelId="{D1227C31-81FD-457A-86E4-873801867C03}" type="presParOf" srcId="{052E3A67-EB2F-456A-ADAB-A4BA1EEED9AB}" destId="{E31BC9E9-B6C2-4B86-BBEF-C1412E37CC2B}" srcOrd="2" destOrd="0" presId="urn:microsoft.com/office/officeart/2005/8/layout/orgChart1"/>
    <dgm:cxn modelId="{F05E992E-0282-4B30-B806-8861CD9E3040}" type="presParOf" srcId="{8B86DBA2-2ABA-46CB-95C5-9AA717B1097A}" destId="{2A1F68FB-B114-428D-91E4-09A5CFC3989C}" srcOrd="2" destOrd="0" presId="urn:microsoft.com/office/officeart/2005/8/layout/orgChart1"/>
    <dgm:cxn modelId="{B8A13905-A702-46E6-9348-732C412032DC}" type="presParOf" srcId="{8B86DBA2-2ABA-46CB-95C5-9AA717B1097A}" destId="{1446889C-CDE9-420B-95CB-53DFD171C145}" srcOrd="3" destOrd="0" presId="urn:microsoft.com/office/officeart/2005/8/layout/orgChart1"/>
    <dgm:cxn modelId="{7094B966-6977-4E7C-B406-D9EC81ED99AF}" type="presParOf" srcId="{1446889C-CDE9-420B-95CB-53DFD171C145}" destId="{E99C8790-930C-4637-9082-A45AEB81815D}" srcOrd="0" destOrd="0" presId="urn:microsoft.com/office/officeart/2005/8/layout/orgChart1"/>
    <dgm:cxn modelId="{A62568E9-7FCD-4DF8-9333-C29B0935381F}" type="presParOf" srcId="{E99C8790-930C-4637-9082-A45AEB81815D}" destId="{131235FF-A311-4220-8849-71149090A689}" srcOrd="0" destOrd="0" presId="urn:microsoft.com/office/officeart/2005/8/layout/orgChart1"/>
    <dgm:cxn modelId="{536449ED-2AC5-4AE4-9BA2-2B5A4D60815C}" type="presParOf" srcId="{E99C8790-930C-4637-9082-A45AEB81815D}" destId="{6065B8FD-8165-4A40-8D51-F3C65255CE0F}" srcOrd="1" destOrd="0" presId="urn:microsoft.com/office/officeart/2005/8/layout/orgChart1"/>
    <dgm:cxn modelId="{28376CBC-4955-4892-88A6-5949A97093AD}" type="presParOf" srcId="{1446889C-CDE9-420B-95CB-53DFD171C145}" destId="{AA2B3337-4D66-49C7-894A-D5A1C9659CB9}" srcOrd="1" destOrd="0" presId="urn:microsoft.com/office/officeart/2005/8/layout/orgChart1"/>
    <dgm:cxn modelId="{60FF6C4C-7B05-4BB5-B33B-A1B35E34B156}" type="presParOf" srcId="{1446889C-CDE9-420B-95CB-53DFD171C145}" destId="{30CEDB11-2262-4B98-A327-1A611429A797}" srcOrd="2" destOrd="0" presId="urn:microsoft.com/office/officeart/2005/8/layout/orgChart1"/>
    <dgm:cxn modelId="{018334AF-22C3-49ED-94FF-4D90AA818043}" type="presParOf" srcId="{8B86DBA2-2ABA-46CB-95C5-9AA717B1097A}" destId="{D7D7F363-C712-4DCB-992F-F4196E0A9DFB}" srcOrd="4" destOrd="0" presId="urn:microsoft.com/office/officeart/2005/8/layout/orgChart1"/>
    <dgm:cxn modelId="{7D5FBC9F-09B7-48BE-8E41-84401D4D3283}" type="presParOf" srcId="{8B86DBA2-2ABA-46CB-95C5-9AA717B1097A}" destId="{DF123FF9-7983-4ADA-AF59-9B9257FE43AF}" srcOrd="5" destOrd="0" presId="urn:microsoft.com/office/officeart/2005/8/layout/orgChart1"/>
    <dgm:cxn modelId="{E44A640D-4ACA-4DE7-96A3-F23A87156ECC}" type="presParOf" srcId="{DF123FF9-7983-4ADA-AF59-9B9257FE43AF}" destId="{C64CA786-4235-472C-826E-BE5FA71993C8}" srcOrd="0" destOrd="0" presId="urn:microsoft.com/office/officeart/2005/8/layout/orgChart1"/>
    <dgm:cxn modelId="{CF0EE519-ED10-4E9D-A30E-DEB7EEF3D316}" type="presParOf" srcId="{C64CA786-4235-472C-826E-BE5FA71993C8}" destId="{C911DB8B-A09B-4E07-9194-31304FEB9ADA}" srcOrd="0" destOrd="0" presId="urn:microsoft.com/office/officeart/2005/8/layout/orgChart1"/>
    <dgm:cxn modelId="{B5A9781F-A94F-491D-98E4-43D077B880DC}" type="presParOf" srcId="{C64CA786-4235-472C-826E-BE5FA71993C8}" destId="{1CC14A08-D1F2-4E0B-98CC-AAC42451E4BD}" srcOrd="1" destOrd="0" presId="urn:microsoft.com/office/officeart/2005/8/layout/orgChart1"/>
    <dgm:cxn modelId="{CD15F3C1-D048-45F8-ADF6-E14CE406984F}" type="presParOf" srcId="{DF123FF9-7983-4ADA-AF59-9B9257FE43AF}" destId="{296E004C-A079-42EB-9EF1-3908058682A9}" srcOrd="1" destOrd="0" presId="urn:microsoft.com/office/officeart/2005/8/layout/orgChart1"/>
    <dgm:cxn modelId="{02C1E982-A219-4A23-81FB-774E778B0BE6}" type="presParOf" srcId="{DF123FF9-7983-4ADA-AF59-9B9257FE43AF}" destId="{C08A9060-499A-4539-AFB7-44940FD116FA}" srcOrd="2" destOrd="0" presId="urn:microsoft.com/office/officeart/2005/8/layout/orgChart1"/>
    <dgm:cxn modelId="{D5B6FABB-2E89-43C7-B54F-098224C0F3B8}" type="presParOf" srcId="{8B86DBA2-2ABA-46CB-95C5-9AA717B1097A}" destId="{8312C38C-4937-49CF-A06B-C2E1FA4A16A9}" srcOrd="6" destOrd="0" presId="urn:microsoft.com/office/officeart/2005/8/layout/orgChart1"/>
    <dgm:cxn modelId="{8DD4A785-765C-47BC-A457-5AA32AC09ACD}" type="presParOf" srcId="{8B86DBA2-2ABA-46CB-95C5-9AA717B1097A}" destId="{F9176115-7E92-48C0-B4DD-DDC698B765C1}" srcOrd="7" destOrd="0" presId="urn:microsoft.com/office/officeart/2005/8/layout/orgChart1"/>
    <dgm:cxn modelId="{1B03CFDD-7144-4961-B009-529A1352BE34}" type="presParOf" srcId="{F9176115-7E92-48C0-B4DD-DDC698B765C1}" destId="{50C1D706-E986-42BF-908E-92EBAD911CB6}" srcOrd="0" destOrd="0" presId="urn:microsoft.com/office/officeart/2005/8/layout/orgChart1"/>
    <dgm:cxn modelId="{96E74B04-AF26-48DC-97FB-3374588C020B}" type="presParOf" srcId="{50C1D706-E986-42BF-908E-92EBAD911CB6}" destId="{9257C334-18FE-4D9C-A6FD-BB93650D7A02}" srcOrd="0" destOrd="0" presId="urn:microsoft.com/office/officeart/2005/8/layout/orgChart1"/>
    <dgm:cxn modelId="{0BC398B0-63EE-4B33-B7C5-F181468C4219}" type="presParOf" srcId="{50C1D706-E986-42BF-908E-92EBAD911CB6}" destId="{BA4AA798-6722-4FFE-8F0E-BFC65DEDB532}" srcOrd="1" destOrd="0" presId="urn:microsoft.com/office/officeart/2005/8/layout/orgChart1"/>
    <dgm:cxn modelId="{30C20E88-CB48-4254-980A-B7E7251098B0}" type="presParOf" srcId="{F9176115-7E92-48C0-B4DD-DDC698B765C1}" destId="{DBFF9C53-65B8-4653-99B8-1BDDCD1E1223}" srcOrd="1" destOrd="0" presId="urn:microsoft.com/office/officeart/2005/8/layout/orgChart1"/>
    <dgm:cxn modelId="{3D713396-B7DF-4F5A-A73F-704EEBFE7419}" type="presParOf" srcId="{F9176115-7E92-48C0-B4DD-DDC698B765C1}" destId="{059F7A83-59A3-4DB2-ADE1-2F58E6F1C704}" srcOrd="2" destOrd="0" presId="urn:microsoft.com/office/officeart/2005/8/layout/orgChart1"/>
    <dgm:cxn modelId="{053FADC8-D58C-4818-A4CC-ADECBFF442E0}" type="presParOf" srcId="{8B86DBA2-2ABA-46CB-95C5-9AA717B1097A}" destId="{98B75F7B-D5E8-4C7D-8F8F-839445379975}" srcOrd="8" destOrd="0" presId="urn:microsoft.com/office/officeart/2005/8/layout/orgChart1"/>
    <dgm:cxn modelId="{EC92F397-75BE-4A31-B1A5-BC93495A6923}" type="presParOf" srcId="{8B86DBA2-2ABA-46CB-95C5-9AA717B1097A}" destId="{B8DEB567-A74C-472C-8B17-8051D20872CC}" srcOrd="9" destOrd="0" presId="urn:microsoft.com/office/officeart/2005/8/layout/orgChart1"/>
    <dgm:cxn modelId="{9C12665B-ABE4-4C9C-A816-0753F795A3D1}" type="presParOf" srcId="{B8DEB567-A74C-472C-8B17-8051D20872CC}" destId="{53A750DC-DE6A-4B3E-AFB8-9D9BA140142A}" srcOrd="0" destOrd="0" presId="urn:microsoft.com/office/officeart/2005/8/layout/orgChart1"/>
    <dgm:cxn modelId="{09F7A319-FAA9-42F3-8D51-48DB4C28AF70}" type="presParOf" srcId="{53A750DC-DE6A-4B3E-AFB8-9D9BA140142A}" destId="{F494018F-1545-4295-AA3F-8002A72A9A36}" srcOrd="0" destOrd="0" presId="urn:microsoft.com/office/officeart/2005/8/layout/orgChart1"/>
    <dgm:cxn modelId="{8C2EFFA1-AEC1-42AE-8DAF-9F581900A6D4}" type="presParOf" srcId="{53A750DC-DE6A-4B3E-AFB8-9D9BA140142A}" destId="{1E5D888C-55A1-4D2C-AA60-F170FE733D61}" srcOrd="1" destOrd="0" presId="urn:microsoft.com/office/officeart/2005/8/layout/orgChart1"/>
    <dgm:cxn modelId="{5122A4DB-061A-471F-A637-730E2B6B994A}" type="presParOf" srcId="{B8DEB567-A74C-472C-8B17-8051D20872CC}" destId="{BDC897F1-339D-471B-931B-8829F2CF01EE}" srcOrd="1" destOrd="0" presId="urn:microsoft.com/office/officeart/2005/8/layout/orgChart1"/>
    <dgm:cxn modelId="{5303F600-3569-4A82-9049-AF26CC427FBB}" type="presParOf" srcId="{B8DEB567-A74C-472C-8B17-8051D20872CC}" destId="{CE57C38E-35AE-4E44-A8E6-3E9CD88ED600}" srcOrd="2" destOrd="0" presId="urn:microsoft.com/office/officeart/2005/8/layout/orgChart1"/>
    <dgm:cxn modelId="{2CAB1BDE-C683-411A-B978-E89C148DB772}" type="presParOf" srcId="{24F75C28-5A34-45E7-93D0-B39E28A926B8}" destId="{837C941B-A9C4-49C9-A44B-4752E4D7388A}" srcOrd="2" destOrd="0" presId="urn:microsoft.com/office/officeart/2005/8/layout/orgChart1"/>
    <dgm:cxn modelId="{FEEEF686-1716-46B8-8C76-1DA258373369}" type="presParOf" srcId="{FC9DDD01-970F-4DF8-B156-C120E3BB3467}" destId="{22F2C123-915A-40D9-89F4-37C126D8B05B}" srcOrd="4" destOrd="0" presId="urn:microsoft.com/office/officeart/2005/8/layout/orgChart1"/>
    <dgm:cxn modelId="{1F3C5723-2078-4E7E-8EE2-666CCCDA96D9}" type="presParOf" srcId="{FC9DDD01-970F-4DF8-B156-C120E3BB3467}" destId="{86CD18D0-A04D-415C-92BE-5EB20093CFAB}" srcOrd="5" destOrd="0" presId="urn:microsoft.com/office/officeart/2005/8/layout/orgChart1"/>
    <dgm:cxn modelId="{FC1AA349-6329-46DE-B008-DD1DB450909C}" type="presParOf" srcId="{86CD18D0-A04D-415C-92BE-5EB20093CFAB}" destId="{3BA67951-741E-46DA-8C40-53325F1209D5}" srcOrd="0" destOrd="0" presId="urn:microsoft.com/office/officeart/2005/8/layout/orgChart1"/>
    <dgm:cxn modelId="{7937986D-A263-4C07-9AE4-8FB024178D19}" type="presParOf" srcId="{3BA67951-741E-46DA-8C40-53325F1209D5}" destId="{192A2419-7AA0-40D9-9BA7-C3430A875C56}" srcOrd="0" destOrd="0" presId="urn:microsoft.com/office/officeart/2005/8/layout/orgChart1"/>
    <dgm:cxn modelId="{F4D5C6E9-C561-48E0-87AE-23F0B9EF751E}" type="presParOf" srcId="{3BA67951-741E-46DA-8C40-53325F1209D5}" destId="{E4A1D037-FF36-40C4-92C1-FFAA85EF0E61}" srcOrd="1" destOrd="0" presId="urn:microsoft.com/office/officeart/2005/8/layout/orgChart1"/>
    <dgm:cxn modelId="{A5079012-27B8-4C87-A859-9D704AB18236}" type="presParOf" srcId="{86CD18D0-A04D-415C-92BE-5EB20093CFAB}" destId="{E88A781E-0F1F-41FA-A091-19720157CB00}" srcOrd="1" destOrd="0" presId="urn:microsoft.com/office/officeart/2005/8/layout/orgChart1"/>
    <dgm:cxn modelId="{BCAB7ABB-7EC1-49E1-94FE-013C81A9ACC5}" type="presParOf" srcId="{E88A781E-0F1F-41FA-A091-19720157CB00}" destId="{C51765FE-39DB-47DD-A78E-BFDF2EF637BA}" srcOrd="0" destOrd="0" presId="urn:microsoft.com/office/officeart/2005/8/layout/orgChart1"/>
    <dgm:cxn modelId="{00D13845-CF1E-40B4-9CF9-8DBF33EB4608}" type="presParOf" srcId="{E88A781E-0F1F-41FA-A091-19720157CB00}" destId="{D0BE1568-C08E-4E30-A47E-A90E414D1882}" srcOrd="1" destOrd="0" presId="urn:microsoft.com/office/officeart/2005/8/layout/orgChart1"/>
    <dgm:cxn modelId="{12C11787-4A76-4F5F-9AF2-02ECDFA7887E}" type="presParOf" srcId="{D0BE1568-C08E-4E30-A47E-A90E414D1882}" destId="{B715F66F-734F-4A4E-B74A-603BDFB5639A}" srcOrd="0" destOrd="0" presId="urn:microsoft.com/office/officeart/2005/8/layout/orgChart1"/>
    <dgm:cxn modelId="{0AFF9209-DE6F-42CC-B69F-AF5D07B9324A}" type="presParOf" srcId="{B715F66F-734F-4A4E-B74A-603BDFB5639A}" destId="{5A4415E7-AA3A-4700-98B4-3226E52C9239}" srcOrd="0" destOrd="0" presId="urn:microsoft.com/office/officeart/2005/8/layout/orgChart1"/>
    <dgm:cxn modelId="{DD487247-177D-4764-8736-0F8674E05DBA}" type="presParOf" srcId="{B715F66F-734F-4A4E-B74A-603BDFB5639A}" destId="{0B0728BC-0808-4DD0-A469-320641D6CB14}" srcOrd="1" destOrd="0" presId="urn:microsoft.com/office/officeart/2005/8/layout/orgChart1"/>
    <dgm:cxn modelId="{E4C5C208-3CF0-40C8-A433-6EE2E64F0B81}" type="presParOf" srcId="{D0BE1568-C08E-4E30-A47E-A90E414D1882}" destId="{1880C6E0-218B-4A93-9FB5-024AC183EEAF}" srcOrd="1" destOrd="0" presId="urn:microsoft.com/office/officeart/2005/8/layout/orgChart1"/>
    <dgm:cxn modelId="{7375E28F-BD73-4009-A7FE-CDB48B5586C7}" type="presParOf" srcId="{D0BE1568-C08E-4E30-A47E-A90E414D1882}" destId="{6CE88737-0127-41F8-BEBF-91BFBAEBE0F7}" srcOrd="2" destOrd="0" presId="urn:microsoft.com/office/officeart/2005/8/layout/orgChart1"/>
    <dgm:cxn modelId="{5481D5E9-4D3C-46FD-9176-16E3BCB6E7D9}" type="presParOf" srcId="{E88A781E-0F1F-41FA-A091-19720157CB00}" destId="{02692FA4-68C7-424B-8174-76B669C1BB11}" srcOrd="2" destOrd="0" presId="urn:microsoft.com/office/officeart/2005/8/layout/orgChart1"/>
    <dgm:cxn modelId="{9283BA7E-B29C-4516-8CB5-C9A6515AAB30}" type="presParOf" srcId="{E88A781E-0F1F-41FA-A091-19720157CB00}" destId="{B7C39C0C-DDBB-4E5F-ADEB-02BB4200E25A}" srcOrd="3" destOrd="0" presId="urn:microsoft.com/office/officeart/2005/8/layout/orgChart1"/>
    <dgm:cxn modelId="{86F20B99-6347-4681-8ADF-4DDB9AD1813A}" type="presParOf" srcId="{B7C39C0C-DDBB-4E5F-ADEB-02BB4200E25A}" destId="{C8B7CBE3-0DD5-44BE-BA62-C105DC35A0F0}" srcOrd="0" destOrd="0" presId="urn:microsoft.com/office/officeart/2005/8/layout/orgChart1"/>
    <dgm:cxn modelId="{2E2D838D-93ED-4D40-B662-FBE29AB25441}" type="presParOf" srcId="{C8B7CBE3-0DD5-44BE-BA62-C105DC35A0F0}" destId="{A314D7B4-CEEF-420F-85F1-8A6630AFDD04}" srcOrd="0" destOrd="0" presId="urn:microsoft.com/office/officeart/2005/8/layout/orgChart1"/>
    <dgm:cxn modelId="{6C632220-564C-44C9-B4F3-F17F4524CDFF}" type="presParOf" srcId="{C8B7CBE3-0DD5-44BE-BA62-C105DC35A0F0}" destId="{D3F369CC-4491-4FBD-9CF3-F5C6F7D22261}" srcOrd="1" destOrd="0" presId="urn:microsoft.com/office/officeart/2005/8/layout/orgChart1"/>
    <dgm:cxn modelId="{970C533D-435E-448A-876E-431E1F2BD051}" type="presParOf" srcId="{B7C39C0C-DDBB-4E5F-ADEB-02BB4200E25A}" destId="{CF1DCCD4-0972-48D0-BB38-BBE56068F259}" srcOrd="1" destOrd="0" presId="urn:microsoft.com/office/officeart/2005/8/layout/orgChart1"/>
    <dgm:cxn modelId="{80335C73-6E36-4EBE-9BEF-3E30FDD65157}" type="presParOf" srcId="{B7C39C0C-DDBB-4E5F-ADEB-02BB4200E25A}" destId="{3E8740B6-8A6D-47C5-93DB-7F8D06E742E8}" srcOrd="2" destOrd="0" presId="urn:microsoft.com/office/officeart/2005/8/layout/orgChart1"/>
    <dgm:cxn modelId="{9D81B5ED-141C-4098-BFB2-C7005D2C4EBD}" type="presParOf" srcId="{E88A781E-0F1F-41FA-A091-19720157CB00}" destId="{D594A846-F392-459F-AB0F-5F4754254248}" srcOrd="4" destOrd="0" presId="urn:microsoft.com/office/officeart/2005/8/layout/orgChart1"/>
    <dgm:cxn modelId="{C1B7A431-6E96-4562-962D-55FF9440E45B}" type="presParOf" srcId="{E88A781E-0F1F-41FA-A091-19720157CB00}" destId="{C9D76B69-D949-4153-9090-B8F8BC274043}" srcOrd="5" destOrd="0" presId="urn:microsoft.com/office/officeart/2005/8/layout/orgChart1"/>
    <dgm:cxn modelId="{45470BDD-91BA-4570-A594-17B03DD6D1DE}" type="presParOf" srcId="{C9D76B69-D949-4153-9090-B8F8BC274043}" destId="{307C79E9-B212-44C7-89BB-E4CDD1DEEA75}" srcOrd="0" destOrd="0" presId="urn:microsoft.com/office/officeart/2005/8/layout/orgChart1"/>
    <dgm:cxn modelId="{EB52F40F-7997-4AF1-86F3-EB3E47C22275}" type="presParOf" srcId="{307C79E9-B212-44C7-89BB-E4CDD1DEEA75}" destId="{1C3EC590-8408-4741-96D2-C973C3FCD534}" srcOrd="0" destOrd="0" presId="urn:microsoft.com/office/officeart/2005/8/layout/orgChart1"/>
    <dgm:cxn modelId="{7B8895F5-406F-42E5-B374-27AF95150A3C}" type="presParOf" srcId="{307C79E9-B212-44C7-89BB-E4CDD1DEEA75}" destId="{0617BE1E-A675-46F6-A191-6164860023DE}" srcOrd="1" destOrd="0" presId="urn:microsoft.com/office/officeart/2005/8/layout/orgChart1"/>
    <dgm:cxn modelId="{0E06D3C9-E4FC-45F6-923C-B10D8595D162}" type="presParOf" srcId="{C9D76B69-D949-4153-9090-B8F8BC274043}" destId="{A405CFEE-F24E-451A-AD94-E79E75F6AD83}" srcOrd="1" destOrd="0" presId="urn:microsoft.com/office/officeart/2005/8/layout/orgChart1"/>
    <dgm:cxn modelId="{3D9CD564-5D7B-4427-ACF7-706CE6C89CDA}" type="presParOf" srcId="{C9D76B69-D949-4153-9090-B8F8BC274043}" destId="{02595A96-77EE-4BDB-9F83-FF314270D27C}" srcOrd="2" destOrd="0" presId="urn:microsoft.com/office/officeart/2005/8/layout/orgChart1"/>
    <dgm:cxn modelId="{503D084B-5D7F-4057-A559-468A3DF8AC13}" type="presParOf" srcId="{86CD18D0-A04D-415C-92BE-5EB20093CFAB}" destId="{684B803B-8F4E-4550-993C-9B2C74E4E1B0}" srcOrd="2" destOrd="0" presId="urn:microsoft.com/office/officeart/2005/8/layout/orgChart1"/>
    <dgm:cxn modelId="{74B5C075-0BF9-44FE-9D4A-B33E8B05576B}" type="presParOf" srcId="{FC9DDD01-970F-4DF8-B156-C120E3BB3467}" destId="{BA896B50-8BC9-4B28-976D-082615B7BC94}" srcOrd="6" destOrd="0" presId="urn:microsoft.com/office/officeart/2005/8/layout/orgChart1"/>
    <dgm:cxn modelId="{2B92B673-031D-4DF2-AFBF-7381F7013B1E}" type="presParOf" srcId="{FC9DDD01-970F-4DF8-B156-C120E3BB3467}" destId="{3900EE7D-87BB-4AA5-A3C2-F91B09D7193D}" srcOrd="7" destOrd="0" presId="urn:microsoft.com/office/officeart/2005/8/layout/orgChart1"/>
    <dgm:cxn modelId="{A252E131-F0D0-4325-BBCA-F809DA04E9FA}" type="presParOf" srcId="{3900EE7D-87BB-4AA5-A3C2-F91B09D7193D}" destId="{A97D8377-9ADA-4191-9371-EC02BE1538D1}" srcOrd="0" destOrd="0" presId="urn:microsoft.com/office/officeart/2005/8/layout/orgChart1"/>
    <dgm:cxn modelId="{A655C48B-41D1-4BD6-B880-584870C768C3}" type="presParOf" srcId="{A97D8377-9ADA-4191-9371-EC02BE1538D1}" destId="{711BB921-BC7D-471C-BC98-DD79B68B5CB5}" srcOrd="0" destOrd="0" presId="urn:microsoft.com/office/officeart/2005/8/layout/orgChart1"/>
    <dgm:cxn modelId="{C4BAA2DA-98A1-4B13-BC57-80F2F41A75DA}" type="presParOf" srcId="{A97D8377-9ADA-4191-9371-EC02BE1538D1}" destId="{E5C545CF-6E0E-4EE6-8164-B867D534886B}" srcOrd="1" destOrd="0" presId="urn:microsoft.com/office/officeart/2005/8/layout/orgChart1"/>
    <dgm:cxn modelId="{9073EDDE-B168-4E19-88A4-43C3ADD01690}" type="presParOf" srcId="{3900EE7D-87BB-4AA5-A3C2-F91B09D7193D}" destId="{E61896F9-B4A5-4F1A-9762-F01E6CB2B98C}" srcOrd="1" destOrd="0" presId="urn:microsoft.com/office/officeart/2005/8/layout/orgChart1"/>
    <dgm:cxn modelId="{76E5A2E0-0480-4114-A485-39EBAEC68367}" type="presParOf" srcId="{E61896F9-B4A5-4F1A-9762-F01E6CB2B98C}" destId="{465ED677-EEFA-4C30-A16C-BA9DDF811A0A}" srcOrd="0" destOrd="0" presId="urn:microsoft.com/office/officeart/2005/8/layout/orgChart1"/>
    <dgm:cxn modelId="{3102F381-9DE3-43BF-8A8D-DE0010133F0F}" type="presParOf" srcId="{E61896F9-B4A5-4F1A-9762-F01E6CB2B98C}" destId="{99DEE5B7-FCB2-49F9-90D2-6B9224C1DD20}" srcOrd="1" destOrd="0" presId="urn:microsoft.com/office/officeart/2005/8/layout/orgChart1"/>
    <dgm:cxn modelId="{C89AF455-C51C-4F6D-923C-A3B15257A7C5}" type="presParOf" srcId="{99DEE5B7-FCB2-49F9-90D2-6B9224C1DD20}" destId="{9EBD6A0B-D9CF-4B24-A6BE-3121E302A97B}" srcOrd="0" destOrd="0" presId="urn:microsoft.com/office/officeart/2005/8/layout/orgChart1"/>
    <dgm:cxn modelId="{F57015D3-9820-43D3-A1EF-76E9095F1AB4}" type="presParOf" srcId="{9EBD6A0B-D9CF-4B24-A6BE-3121E302A97B}" destId="{BA943E26-AE26-4668-8011-2339CDCD1876}" srcOrd="0" destOrd="0" presId="urn:microsoft.com/office/officeart/2005/8/layout/orgChart1"/>
    <dgm:cxn modelId="{187CE402-6302-4841-A81E-334CFE0405D6}" type="presParOf" srcId="{9EBD6A0B-D9CF-4B24-A6BE-3121E302A97B}" destId="{1B8FAAC5-FC80-4AA9-8A3D-BFE4E9D08DC9}" srcOrd="1" destOrd="0" presId="urn:microsoft.com/office/officeart/2005/8/layout/orgChart1"/>
    <dgm:cxn modelId="{98054F8C-8824-4938-AD73-C89056D0CEA5}" type="presParOf" srcId="{99DEE5B7-FCB2-49F9-90D2-6B9224C1DD20}" destId="{62409A59-D80F-41C4-8308-795013E69AF9}" srcOrd="1" destOrd="0" presId="urn:microsoft.com/office/officeart/2005/8/layout/orgChart1"/>
    <dgm:cxn modelId="{F9C1C9E6-787F-4DA4-9CF7-0027E202B581}" type="presParOf" srcId="{99DEE5B7-FCB2-49F9-90D2-6B9224C1DD20}" destId="{A7B2EA0B-326A-40E2-BDCF-2491A193D1FA}" srcOrd="2" destOrd="0" presId="urn:microsoft.com/office/officeart/2005/8/layout/orgChart1"/>
    <dgm:cxn modelId="{3FEE32A5-7A4F-43E9-B6C0-590C3D374FF6}" type="presParOf" srcId="{E61896F9-B4A5-4F1A-9762-F01E6CB2B98C}" destId="{3563EB11-FCFF-4C97-BC69-783090B96F9C}" srcOrd="2" destOrd="0" presId="urn:microsoft.com/office/officeart/2005/8/layout/orgChart1"/>
    <dgm:cxn modelId="{7FFC4C44-5E68-4A72-89B7-35200AA60E29}" type="presParOf" srcId="{E61896F9-B4A5-4F1A-9762-F01E6CB2B98C}" destId="{F6BF84B5-1FD5-4A5E-BDDD-1554A3CDD2BE}" srcOrd="3" destOrd="0" presId="urn:microsoft.com/office/officeart/2005/8/layout/orgChart1"/>
    <dgm:cxn modelId="{9D663315-303E-45DA-B10A-76DACA34AB9C}" type="presParOf" srcId="{F6BF84B5-1FD5-4A5E-BDDD-1554A3CDD2BE}" destId="{0676CD6D-3C08-42FA-891A-5B81156582F8}" srcOrd="0" destOrd="0" presId="urn:microsoft.com/office/officeart/2005/8/layout/orgChart1"/>
    <dgm:cxn modelId="{79FE465D-AC8B-4A3E-88E1-35261C3CCC13}" type="presParOf" srcId="{0676CD6D-3C08-42FA-891A-5B81156582F8}" destId="{3E1D1AC6-24EC-4D6D-95DB-03808B0A81AD}" srcOrd="0" destOrd="0" presId="urn:microsoft.com/office/officeart/2005/8/layout/orgChart1"/>
    <dgm:cxn modelId="{6750163C-0823-4EDD-B144-88E0580BCF07}" type="presParOf" srcId="{0676CD6D-3C08-42FA-891A-5B81156582F8}" destId="{D0C591D9-5169-4C3A-A3AC-454ED2ECCD7B}" srcOrd="1" destOrd="0" presId="urn:microsoft.com/office/officeart/2005/8/layout/orgChart1"/>
    <dgm:cxn modelId="{C624FBD3-8F0F-42AE-B77B-AB296D42E8B1}" type="presParOf" srcId="{F6BF84B5-1FD5-4A5E-BDDD-1554A3CDD2BE}" destId="{D46883FA-4A32-4AC6-A670-B61661DCE812}" srcOrd="1" destOrd="0" presId="urn:microsoft.com/office/officeart/2005/8/layout/orgChart1"/>
    <dgm:cxn modelId="{B874348E-2BA5-4D09-8558-3F8C53135813}" type="presParOf" srcId="{F6BF84B5-1FD5-4A5E-BDDD-1554A3CDD2BE}" destId="{14C24147-10A3-430D-964C-ABFC54E30BF6}" srcOrd="2" destOrd="0" presId="urn:microsoft.com/office/officeart/2005/8/layout/orgChart1"/>
    <dgm:cxn modelId="{D08C3D0D-2630-4966-8A44-949F9B780F27}" type="presParOf" srcId="{E61896F9-B4A5-4F1A-9762-F01E6CB2B98C}" destId="{12862E64-B02A-4108-99C5-87D993AAFB9C}" srcOrd="4" destOrd="0" presId="urn:microsoft.com/office/officeart/2005/8/layout/orgChart1"/>
    <dgm:cxn modelId="{A28AFFDD-1C40-4B6E-A7DD-214B56DC06C0}" type="presParOf" srcId="{E61896F9-B4A5-4F1A-9762-F01E6CB2B98C}" destId="{372F19EB-6FDC-4B40-BF66-D0B36543A640}" srcOrd="5" destOrd="0" presId="urn:microsoft.com/office/officeart/2005/8/layout/orgChart1"/>
    <dgm:cxn modelId="{C26E6223-354D-4058-96A6-8EDFC053EE31}" type="presParOf" srcId="{372F19EB-6FDC-4B40-BF66-D0B36543A640}" destId="{B26457FF-C725-4C2F-BB13-A3DECF0A3EE9}" srcOrd="0" destOrd="0" presId="urn:microsoft.com/office/officeart/2005/8/layout/orgChart1"/>
    <dgm:cxn modelId="{E87C3644-6DF5-42E8-A616-0D4F9E359A6C}" type="presParOf" srcId="{B26457FF-C725-4C2F-BB13-A3DECF0A3EE9}" destId="{EF055F63-4063-4EA9-ADCF-76E509934985}" srcOrd="0" destOrd="0" presId="urn:microsoft.com/office/officeart/2005/8/layout/orgChart1"/>
    <dgm:cxn modelId="{7308B64C-B21D-480E-9ADD-6B1281A9D508}" type="presParOf" srcId="{B26457FF-C725-4C2F-BB13-A3DECF0A3EE9}" destId="{5F806512-826A-446A-A3F5-1AFC7FCB525A}" srcOrd="1" destOrd="0" presId="urn:microsoft.com/office/officeart/2005/8/layout/orgChart1"/>
    <dgm:cxn modelId="{4B8D9B36-E74D-42FF-B515-E3755AD9B01D}" type="presParOf" srcId="{372F19EB-6FDC-4B40-BF66-D0B36543A640}" destId="{70574653-90E2-4507-9EC6-747710CD7B50}" srcOrd="1" destOrd="0" presId="urn:microsoft.com/office/officeart/2005/8/layout/orgChart1"/>
    <dgm:cxn modelId="{478095B1-A0B7-42E6-A3BF-FA1CA8852025}" type="presParOf" srcId="{372F19EB-6FDC-4B40-BF66-D0B36543A640}" destId="{EAE5723D-CA20-4482-8218-3A083A9C8782}" srcOrd="2" destOrd="0" presId="urn:microsoft.com/office/officeart/2005/8/layout/orgChart1"/>
    <dgm:cxn modelId="{FF504B1C-FE63-4BDE-AD2D-638A90C1A77B}" type="presParOf" srcId="{3900EE7D-87BB-4AA5-A3C2-F91B09D7193D}" destId="{3D8BBC40-74D1-4183-A72B-6DBF009DFB27}" srcOrd="2" destOrd="0" presId="urn:microsoft.com/office/officeart/2005/8/layout/orgChart1"/>
    <dgm:cxn modelId="{D0130C74-94B7-48B5-8D8C-C346E7B906F8}" type="presParOf" srcId="{FC9DDD01-970F-4DF8-B156-C120E3BB3467}" destId="{403E2EE8-F742-4E2D-8363-5E6D567D39A8}" srcOrd="8" destOrd="0" presId="urn:microsoft.com/office/officeart/2005/8/layout/orgChart1"/>
    <dgm:cxn modelId="{E313FC2F-00BF-4F24-85DB-E4B79CCD2AEC}" type="presParOf" srcId="{FC9DDD01-970F-4DF8-B156-C120E3BB3467}" destId="{63FEA196-2EC6-437D-B33B-0B7FF044CC1F}" srcOrd="9" destOrd="0" presId="urn:microsoft.com/office/officeart/2005/8/layout/orgChart1"/>
    <dgm:cxn modelId="{DF3AEBC9-0176-4DED-9348-1A65FF47EEB8}" type="presParOf" srcId="{63FEA196-2EC6-437D-B33B-0B7FF044CC1F}" destId="{F815D92F-34D1-4235-85EE-3EEC47F7A49F}" srcOrd="0" destOrd="0" presId="urn:microsoft.com/office/officeart/2005/8/layout/orgChart1"/>
    <dgm:cxn modelId="{1145B327-D838-4FC9-85D8-D45F8B2C5BA2}" type="presParOf" srcId="{F815D92F-34D1-4235-85EE-3EEC47F7A49F}" destId="{4580997F-9FE6-4FBF-9164-F3B5D0641A52}" srcOrd="0" destOrd="0" presId="urn:microsoft.com/office/officeart/2005/8/layout/orgChart1"/>
    <dgm:cxn modelId="{9E243CE5-6CE3-4B11-A837-F7B35808F453}" type="presParOf" srcId="{F815D92F-34D1-4235-85EE-3EEC47F7A49F}" destId="{9E4E1CA6-DB75-4925-91BC-7736AEAE682E}" srcOrd="1" destOrd="0" presId="urn:microsoft.com/office/officeart/2005/8/layout/orgChart1"/>
    <dgm:cxn modelId="{935E26C1-D743-4C8C-8BF7-6507B71EE573}" type="presParOf" srcId="{63FEA196-2EC6-437D-B33B-0B7FF044CC1F}" destId="{6A9F35CB-B8B3-4140-8D79-169FA9C93130}" srcOrd="1" destOrd="0" presId="urn:microsoft.com/office/officeart/2005/8/layout/orgChart1"/>
    <dgm:cxn modelId="{C08E6FAB-8217-4022-B55B-D881EAA8B879}" type="presParOf" srcId="{6A9F35CB-B8B3-4140-8D79-169FA9C93130}" destId="{07863B94-0448-4A95-AA59-386993FAA2CA}" srcOrd="0" destOrd="0" presId="urn:microsoft.com/office/officeart/2005/8/layout/orgChart1"/>
    <dgm:cxn modelId="{2A3040E8-CE00-42C7-9478-06059328BDCE}" type="presParOf" srcId="{6A9F35CB-B8B3-4140-8D79-169FA9C93130}" destId="{9B259D5B-D284-4605-8046-500EAF3C653E}" srcOrd="1" destOrd="0" presId="urn:microsoft.com/office/officeart/2005/8/layout/orgChart1"/>
    <dgm:cxn modelId="{1154D5FC-AF85-41D7-B991-3954E696AA28}" type="presParOf" srcId="{9B259D5B-D284-4605-8046-500EAF3C653E}" destId="{55FD9E39-9000-487B-9577-B6CEAD079891}" srcOrd="0" destOrd="0" presId="urn:microsoft.com/office/officeart/2005/8/layout/orgChart1"/>
    <dgm:cxn modelId="{E3A5A8F4-A3CA-4773-8989-88FD4A25F0D3}" type="presParOf" srcId="{55FD9E39-9000-487B-9577-B6CEAD079891}" destId="{0B3720BE-5DC6-44D9-9CE6-755AFDE6ED20}" srcOrd="0" destOrd="0" presId="urn:microsoft.com/office/officeart/2005/8/layout/orgChart1"/>
    <dgm:cxn modelId="{CE4508B1-5E79-4930-AE08-B17C1C504381}" type="presParOf" srcId="{55FD9E39-9000-487B-9577-B6CEAD079891}" destId="{1FF84DE4-059D-4AE4-9BC2-91E4FE77B111}" srcOrd="1" destOrd="0" presId="urn:microsoft.com/office/officeart/2005/8/layout/orgChart1"/>
    <dgm:cxn modelId="{C03548A5-E91D-4DE6-A377-F4B2A4015799}" type="presParOf" srcId="{9B259D5B-D284-4605-8046-500EAF3C653E}" destId="{F5917377-0AEB-4E81-BDFB-C0B4C1DE9378}" srcOrd="1" destOrd="0" presId="urn:microsoft.com/office/officeart/2005/8/layout/orgChart1"/>
    <dgm:cxn modelId="{F8097D18-31E0-441D-AA98-1E94014A413A}" type="presParOf" srcId="{9B259D5B-D284-4605-8046-500EAF3C653E}" destId="{F1D297C5-EA7E-4EA1-9BAB-3BC2D650BD1D}" srcOrd="2" destOrd="0" presId="urn:microsoft.com/office/officeart/2005/8/layout/orgChart1"/>
    <dgm:cxn modelId="{623A4AC7-7A82-42A2-B17B-AC8E573C6B0D}" type="presParOf" srcId="{6A9F35CB-B8B3-4140-8D79-169FA9C93130}" destId="{1102DDBF-E2DB-472F-96A1-CB3462977B0D}" srcOrd="2" destOrd="0" presId="urn:microsoft.com/office/officeart/2005/8/layout/orgChart1"/>
    <dgm:cxn modelId="{915BF685-4ADC-4453-BB6F-B14BE902471F}" type="presParOf" srcId="{6A9F35CB-B8B3-4140-8D79-169FA9C93130}" destId="{36A5569B-3EA8-4F68-824F-6B3158F9A4F3}" srcOrd="3" destOrd="0" presId="urn:microsoft.com/office/officeart/2005/8/layout/orgChart1"/>
    <dgm:cxn modelId="{6EAC4755-BADC-4E47-8C2D-56DA521C0598}" type="presParOf" srcId="{36A5569B-3EA8-4F68-824F-6B3158F9A4F3}" destId="{23457ABA-1287-4FB7-84C9-4017CD179B0C}" srcOrd="0" destOrd="0" presId="urn:microsoft.com/office/officeart/2005/8/layout/orgChart1"/>
    <dgm:cxn modelId="{D21105F2-DDC8-4951-B526-555D70EE9A98}" type="presParOf" srcId="{23457ABA-1287-4FB7-84C9-4017CD179B0C}" destId="{03F23493-885A-4227-8053-3F9491645E6B}" srcOrd="0" destOrd="0" presId="urn:microsoft.com/office/officeart/2005/8/layout/orgChart1"/>
    <dgm:cxn modelId="{A2D5B8B5-41A5-4507-A29D-1EF5D7DFC807}" type="presParOf" srcId="{23457ABA-1287-4FB7-84C9-4017CD179B0C}" destId="{2110068C-4F27-447A-8E62-A5A18518D8AC}" srcOrd="1" destOrd="0" presId="urn:microsoft.com/office/officeart/2005/8/layout/orgChart1"/>
    <dgm:cxn modelId="{A28E4A0E-8C6E-4B84-990A-55091F2D1389}" type="presParOf" srcId="{36A5569B-3EA8-4F68-824F-6B3158F9A4F3}" destId="{F76CC958-15A9-44F1-A1D1-4556E2236775}" srcOrd="1" destOrd="0" presId="urn:microsoft.com/office/officeart/2005/8/layout/orgChart1"/>
    <dgm:cxn modelId="{3CBEA8E1-684C-4BF1-8283-5169A4AEFA4A}" type="presParOf" srcId="{36A5569B-3EA8-4F68-824F-6B3158F9A4F3}" destId="{4CC8F878-D97D-468B-99A9-064898822885}" srcOrd="2" destOrd="0" presId="urn:microsoft.com/office/officeart/2005/8/layout/orgChart1"/>
    <dgm:cxn modelId="{6C540C76-42FC-42BD-B91B-70A1F9680C5C}" type="presParOf" srcId="{6A9F35CB-B8B3-4140-8D79-169FA9C93130}" destId="{4853C6CE-EBC5-4CC9-9A74-80111B239CDE}" srcOrd="4" destOrd="0" presId="urn:microsoft.com/office/officeart/2005/8/layout/orgChart1"/>
    <dgm:cxn modelId="{4742EC28-9832-4294-AD92-087BDE041C2B}" type="presParOf" srcId="{6A9F35CB-B8B3-4140-8D79-169FA9C93130}" destId="{240EDA3D-6619-493F-98C3-71D4C48450A0}" srcOrd="5" destOrd="0" presId="urn:microsoft.com/office/officeart/2005/8/layout/orgChart1"/>
    <dgm:cxn modelId="{26A41C40-7B70-4843-8F31-0FD697B6C6EC}" type="presParOf" srcId="{240EDA3D-6619-493F-98C3-71D4C48450A0}" destId="{C38537C1-A860-4C14-98B8-9ED6D45CCC84}" srcOrd="0" destOrd="0" presId="urn:microsoft.com/office/officeart/2005/8/layout/orgChart1"/>
    <dgm:cxn modelId="{BDC4A12D-2272-448B-A568-9AE80D89CA40}" type="presParOf" srcId="{C38537C1-A860-4C14-98B8-9ED6D45CCC84}" destId="{418B93E7-947A-4B66-848B-B2855C78A5DD}" srcOrd="0" destOrd="0" presId="urn:microsoft.com/office/officeart/2005/8/layout/orgChart1"/>
    <dgm:cxn modelId="{61875285-811C-470C-B234-94586B6ACF0C}" type="presParOf" srcId="{C38537C1-A860-4C14-98B8-9ED6D45CCC84}" destId="{1C0338F6-C870-4061-A70F-1DC7C0A52FF1}" srcOrd="1" destOrd="0" presId="urn:microsoft.com/office/officeart/2005/8/layout/orgChart1"/>
    <dgm:cxn modelId="{79875E58-36E6-4E5C-9AEE-366D6422FAD7}" type="presParOf" srcId="{240EDA3D-6619-493F-98C3-71D4C48450A0}" destId="{DC8629CA-5F2C-4773-A391-E4CD1E693732}" srcOrd="1" destOrd="0" presId="urn:microsoft.com/office/officeart/2005/8/layout/orgChart1"/>
    <dgm:cxn modelId="{F2B25C70-4541-430B-8E69-A5C40A38EC10}" type="presParOf" srcId="{240EDA3D-6619-493F-98C3-71D4C48450A0}" destId="{A0E0FA7A-3FB4-459A-A74B-EF2F14EAE4B7}" srcOrd="2" destOrd="0" presId="urn:microsoft.com/office/officeart/2005/8/layout/orgChart1"/>
    <dgm:cxn modelId="{0ED2017D-04DA-4B90-A257-67436BCAE6AA}" type="presParOf" srcId="{63FEA196-2EC6-437D-B33B-0B7FF044CC1F}" destId="{2B7F637E-C939-406B-9E41-3F3803BB8F7F}" srcOrd="2" destOrd="0" presId="urn:microsoft.com/office/officeart/2005/8/layout/orgChart1"/>
    <dgm:cxn modelId="{9E91DBB0-9D11-4E52-A864-91AE9625F2A6}" type="presParOf" srcId="{FC9DDD01-970F-4DF8-B156-C120E3BB3467}" destId="{0645BBFD-5DC2-4A9F-80EA-BAB90E9597EF}" srcOrd="10" destOrd="0" presId="urn:microsoft.com/office/officeart/2005/8/layout/orgChart1"/>
    <dgm:cxn modelId="{9BA29421-3E61-45B4-A575-170D43359DBE}" type="presParOf" srcId="{FC9DDD01-970F-4DF8-B156-C120E3BB3467}" destId="{EEBCC230-2D71-438A-9091-2B58AEEE58ED}" srcOrd="11" destOrd="0" presId="urn:microsoft.com/office/officeart/2005/8/layout/orgChart1"/>
    <dgm:cxn modelId="{B46DB48C-B32A-4837-9CB3-6B2985366F50}" type="presParOf" srcId="{EEBCC230-2D71-438A-9091-2B58AEEE58ED}" destId="{3BDC78A4-578E-424A-ADFE-7D59D0EABA3D}" srcOrd="0" destOrd="0" presId="urn:microsoft.com/office/officeart/2005/8/layout/orgChart1"/>
    <dgm:cxn modelId="{37829CC8-EC31-48EA-A289-BDF1B919BC51}" type="presParOf" srcId="{3BDC78A4-578E-424A-ADFE-7D59D0EABA3D}" destId="{6FBE0DBC-6BF1-41CA-92DC-01F7234187CD}" srcOrd="0" destOrd="0" presId="urn:microsoft.com/office/officeart/2005/8/layout/orgChart1"/>
    <dgm:cxn modelId="{161DF26A-44F3-4909-9234-5636C761A21B}" type="presParOf" srcId="{3BDC78A4-578E-424A-ADFE-7D59D0EABA3D}" destId="{ED6CA46D-B22A-4D97-98FD-AE0406C333BE}" srcOrd="1" destOrd="0" presId="urn:microsoft.com/office/officeart/2005/8/layout/orgChart1"/>
    <dgm:cxn modelId="{DB843B87-5C61-492C-87E3-E89BD2B595B5}" type="presParOf" srcId="{EEBCC230-2D71-438A-9091-2B58AEEE58ED}" destId="{996E8A1C-B9FD-4F77-9DCD-82EB50E5C13E}" srcOrd="1" destOrd="0" presId="urn:microsoft.com/office/officeart/2005/8/layout/orgChart1"/>
    <dgm:cxn modelId="{48B5A0DA-407A-438E-9233-9F82D830E979}" type="presParOf" srcId="{996E8A1C-B9FD-4F77-9DCD-82EB50E5C13E}" destId="{83A73A8C-3E96-4375-91B8-DE95D821559A}" srcOrd="0" destOrd="0" presId="urn:microsoft.com/office/officeart/2005/8/layout/orgChart1"/>
    <dgm:cxn modelId="{3A91DE2A-DFDB-4F56-A3DC-FCF67239E750}" type="presParOf" srcId="{996E8A1C-B9FD-4F77-9DCD-82EB50E5C13E}" destId="{A25F6276-4ACB-4AFD-9F23-D87E67875AC2}" srcOrd="1" destOrd="0" presId="urn:microsoft.com/office/officeart/2005/8/layout/orgChart1"/>
    <dgm:cxn modelId="{46D76168-EAB8-4BC8-A005-DCC74C0DDCC6}" type="presParOf" srcId="{A25F6276-4ACB-4AFD-9F23-D87E67875AC2}" destId="{833DBC6F-61B7-42FC-9482-869A72E1E59A}" srcOrd="0" destOrd="0" presId="urn:microsoft.com/office/officeart/2005/8/layout/orgChart1"/>
    <dgm:cxn modelId="{7C9AAAE2-DD07-41A3-BD38-43E902A14582}" type="presParOf" srcId="{833DBC6F-61B7-42FC-9482-869A72E1E59A}" destId="{70ABEEBB-4B12-43DA-AF14-292DDF9CD87A}" srcOrd="0" destOrd="0" presId="urn:microsoft.com/office/officeart/2005/8/layout/orgChart1"/>
    <dgm:cxn modelId="{91DF645A-1CB4-4FBA-9608-305E57D04AE0}" type="presParOf" srcId="{833DBC6F-61B7-42FC-9482-869A72E1E59A}" destId="{54E51CD7-8FFE-43DC-9216-C2C0C092B57B}" srcOrd="1" destOrd="0" presId="urn:microsoft.com/office/officeart/2005/8/layout/orgChart1"/>
    <dgm:cxn modelId="{F3BB1A4E-B678-4748-A6C4-6AB2B7543A06}" type="presParOf" srcId="{A25F6276-4ACB-4AFD-9F23-D87E67875AC2}" destId="{17D34FA0-CBF9-497E-B755-0E01F1CCF30E}" srcOrd="1" destOrd="0" presId="urn:microsoft.com/office/officeart/2005/8/layout/orgChart1"/>
    <dgm:cxn modelId="{327F48D2-3411-429C-9769-4DDAB439E01D}" type="presParOf" srcId="{A25F6276-4ACB-4AFD-9F23-D87E67875AC2}" destId="{26DBE3AD-48C3-4F6F-B020-B90818936039}" srcOrd="2" destOrd="0" presId="urn:microsoft.com/office/officeart/2005/8/layout/orgChart1"/>
    <dgm:cxn modelId="{4CD18DFC-2A9B-4432-AF5E-E46960FE817F}" type="presParOf" srcId="{996E8A1C-B9FD-4F77-9DCD-82EB50E5C13E}" destId="{FFAA814E-8B32-44A1-817F-76A7A36F07E5}" srcOrd="2" destOrd="0" presId="urn:microsoft.com/office/officeart/2005/8/layout/orgChart1"/>
    <dgm:cxn modelId="{C9BBC52A-C562-49B0-BFB6-98078381873B}" type="presParOf" srcId="{996E8A1C-B9FD-4F77-9DCD-82EB50E5C13E}" destId="{93314FE2-4883-444B-9967-285B74C82993}" srcOrd="3" destOrd="0" presId="urn:microsoft.com/office/officeart/2005/8/layout/orgChart1"/>
    <dgm:cxn modelId="{9CEE203B-B828-4FF9-9497-E27E3B206720}" type="presParOf" srcId="{93314FE2-4883-444B-9967-285B74C82993}" destId="{066C4EEF-E623-41B4-A830-E0F05ED33DD4}" srcOrd="0" destOrd="0" presId="urn:microsoft.com/office/officeart/2005/8/layout/orgChart1"/>
    <dgm:cxn modelId="{B8A2939C-6E6F-4548-A7AE-3FB620464FAC}" type="presParOf" srcId="{066C4EEF-E623-41B4-A830-E0F05ED33DD4}" destId="{9E81BC21-7BF8-4112-8A6C-CBAAEB48A328}" srcOrd="0" destOrd="0" presId="urn:microsoft.com/office/officeart/2005/8/layout/orgChart1"/>
    <dgm:cxn modelId="{4B00C108-838E-48C3-A8C5-58BB97DB6323}" type="presParOf" srcId="{066C4EEF-E623-41B4-A830-E0F05ED33DD4}" destId="{518A25C2-5E5D-460A-B72D-413C058AA99D}" srcOrd="1" destOrd="0" presId="urn:microsoft.com/office/officeart/2005/8/layout/orgChart1"/>
    <dgm:cxn modelId="{6C370DF4-46AA-41BB-8A16-B6CF4A210185}" type="presParOf" srcId="{93314FE2-4883-444B-9967-285B74C82993}" destId="{3122C35B-18F2-4FA4-A133-664999557B2D}" srcOrd="1" destOrd="0" presId="urn:microsoft.com/office/officeart/2005/8/layout/orgChart1"/>
    <dgm:cxn modelId="{9B75BC3E-BF95-42B9-B176-F73CF7A6ED5E}" type="presParOf" srcId="{93314FE2-4883-444B-9967-285B74C82993}" destId="{CBD09D97-6FE8-4E90-9DFB-37468D94DB64}" srcOrd="2" destOrd="0" presId="urn:microsoft.com/office/officeart/2005/8/layout/orgChart1"/>
    <dgm:cxn modelId="{6461E0D6-FE72-490A-A2AD-D8E5C8918CB0}" type="presParOf" srcId="{EEBCC230-2D71-438A-9091-2B58AEEE58ED}" destId="{75910CE5-FEBF-4D13-872A-54DFF55D3826}" srcOrd="2" destOrd="0" presId="urn:microsoft.com/office/officeart/2005/8/layout/orgChart1"/>
    <dgm:cxn modelId="{BB9C45F6-90B8-4278-B1E5-F4B8DB59ACB3}" type="presParOf" srcId="{FC9DDD01-970F-4DF8-B156-C120E3BB3467}" destId="{ADD06802-EAA1-4DE7-A35D-0AEC323CEE94}" srcOrd="12" destOrd="0" presId="urn:microsoft.com/office/officeart/2005/8/layout/orgChart1"/>
    <dgm:cxn modelId="{51B6B145-2878-4154-A9B0-FF19DEDEA10E}" type="presParOf" srcId="{FC9DDD01-970F-4DF8-B156-C120E3BB3467}" destId="{FAFB2642-0F3A-4FAD-8C1B-C58E29DE2FDA}" srcOrd="13" destOrd="0" presId="urn:microsoft.com/office/officeart/2005/8/layout/orgChart1"/>
    <dgm:cxn modelId="{84F00AE9-1B80-415D-9C05-CCB0EE443542}" type="presParOf" srcId="{FAFB2642-0F3A-4FAD-8C1B-C58E29DE2FDA}" destId="{CA8796AB-753C-4CFE-9904-B42872715ED6}" srcOrd="0" destOrd="0" presId="urn:microsoft.com/office/officeart/2005/8/layout/orgChart1"/>
    <dgm:cxn modelId="{51A0E44A-81E9-448A-9B86-784F76A7018D}" type="presParOf" srcId="{CA8796AB-753C-4CFE-9904-B42872715ED6}" destId="{AE84F449-D9B9-4AB9-A42D-435E06CE539D}" srcOrd="0" destOrd="0" presId="urn:microsoft.com/office/officeart/2005/8/layout/orgChart1"/>
    <dgm:cxn modelId="{340F9733-EBF1-4F60-80C3-135A68638AB2}" type="presParOf" srcId="{CA8796AB-753C-4CFE-9904-B42872715ED6}" destId="{1D1E47F0-C381-4D1A-BEE9-E49293E66F8E}" srcOrd="1" destOrd="0" presId="urn:microsoft.com/office/officeart/2005/8/layout/orgChart1"/>
    <dgm:cxn modelId="{65D86E00-73F4-48E3-A734-CDFC3434491E}" type="presParOf" srcId="{FAFB2642-0F3A-4FAD-8C1B-C58E29DE2FDA}" destId="{3314D4D5-BDA0-47BE-9D7B-8A20C167CE49}" srcOrd="1" destOrd="0" presId="urn:microsoft.com/office/officeart/2005/8/layout/orgChart1"/>
    <dgm:cxn modelId="{EF9F7453-06AA-437C-88B1-C30E610DA774}" type="presParOf" srcId="{3314D4D5-BDA0-47BE-9D7B-8A20C167CE49}" destId="{A3DB874A-0A32-4351-92B1-6EFE8D2052B6}" srcOrd="0" destOrd="0" presId="urn:microsoft.com/office/officeart/2005/8/layout/orgChart1"/>
    <dgm:cxn modelId="{9DE293DD-EAE4-43FC-8969-E5DC9FA61C29}" type="presParOf" srcId="{3314D4D5-BDA0-47BE-9D7B-8A20C167CE49}" destId="{D596B6F3-E575-4BBC-80DB-36F23D261CA0}" srcOrd="1" destOrd="0" presId="urn:microsoft.com/office/officeart/2005/8/layout/orgChart1"/>
    <dgm:cxn modelId="{205D1151-E640-46F8-8FE7-139D8F1336EB}" type="presParOf" srcId="{D596B6F3-E575-4BBC-80DB-36F23D261CA0}" destId="{CDA8E25E-5FB9-41C6-89CA-31857861B03D}" srcOrd="0" destOrd="0" presId="urn:microsoft.com/office/officeart/2005/8/layout/orgChart1"/>
    <dgm:cxn modelId="{F1A55F95-5AD5-4967-B5E6-9DB81F786BD3}" type="presParOf" srcId="{CDA8E25E-5FB9-41C6-89CA-31857861B03D}" destId="{99A8B359-8CE1-4239-A6D9-D105591F5A10}" srcOrd="0" destOrd="0" presId="urn:microsoft.com/office/officeart/2005/8/layout/orgChart1"/>
    <dgm:cxn modelId="{30A18D45-4F50-4EE1-89D6-C219FBADA187}" type="presParOf" srcId="{CDA8E25E-5FB9-41C6-89CA-31857861B03D}" destId="{EE84F68F-B6E2-4E33-8F66-8381B07C68BD}" srcOrd="1" destOrd="0" presId="urn:microsoft.com/office/officeart/2005/8/layout/orgChart1"/>
    <dgm:cxn modelId="{5136D6C3-A0C7-43F0-BF04-699B8239D0A4}" type="presParOf" srcId="{D596B6F3-E575-4BBC-80DB-36F23D261CA0}" destId="{A2A3F5E8-3162-46D8-8572-809C692C0119}" srcOrd="1" destOrd="0" presId="urn:microsoft.com/office/officeart/2005/8/layout/orgChart1"/>
    <dgm:cxn modelId="{BF83F2BE-502E-4A09-9BCD-BAB9AAF1CA29}" type="presParOf" srcId="{D596B6F3-E575-4BBC-80DB-36F23D261CA0}" destId="{42AA8EC6-C3D8-4BAF-95EB-3929A3124CCA}" srcOrd="2" destOrd="0" presId="urn:microsoft.com/office/officeart/2005/8/layout/orgChart1"/>
    <dgm:cxn modelId="{73424238-26D6-492E-92A1-E7BCC180BAB8}" type="presParOf" srcId="{3314D4D5-BDA0-47BE-9D7B-8A20C167CE49}" destId="{1B25B142-109B-4C59-82F4-3C69CAE49D4D}" srcOrd="2" destOrd="0" presId="urn:microsoft.com/office/officeart/2005/8/layout/orgChart1"/>
    <dgm:cxn modelId="{943D0158-10E4-478C-A1E8-48B54AF07999}" type="presParOf" srcId="{3314D4D5-BDA0-47BE-9D7B-8A20C167CE49}" destId="{5471275D-6E67-43F3-9BE0-4092868DB439}" srcOrd="3" destOrd="0" presId="urn:microsoft.com/office/officeart/2005/8/layout/orgChart1"/>
    <dgm:cxn modelId="{09300BDB-C175-4D08-ABE0-F7F470B9CCB5}" type="presParOf" srcId="{5471275D-6E67-43F3-9BE0-4092868DB439}" destId="{7935251C-5507-4F44-9C25-437DDB88BB0C}" srcOrd="0" destOrd="0" presId="urn:microsoft.com/office/officeart/2005/8/layout/orgChart1"/>
    <dgm:cxn modelId="{166B5FEC-8DA6-4355-81BE-D117F3D1A7B4}" type="presParOf" srcId="{7935251C-5507-4F44-9C25-437DDB88BB0C}" destId="{F6F6B49D-48F6-4C06-9C4B-7C4F0AED2223}" srcOrd="0" destOrd="0" presId="urn:microsoft.com/office/officeart/2005/8/layout/orgChart1"/>
    <dgm:cxn modelId="{7946D253-0902-4CD3-97E2-185832A0FC4F}" type="presParOf" srcId="{7935251C-5507-4F44-9C25-437DDB88BB0C}" destId="{AC9C1B71-714B-4F7A-940C-E917C4B0AE98}" srcOrd="1" destOrd="0" presId="urn:microsoft.com/office/officeart/2005/8/layout/orgChart1"/>
    <dgm:cxn modelId="{A70A9A6E-7B3D-49D2-BF78-B86140840297}" type="presParOf" srcId="{5471275D-6E67-43F3-9BE0-4092868DB439}" destId="{B3380BC0-DE57-49D5-99CE-62ED45316D6C}" srcOrd="1" destOrd="0" presId="urn:microsoft.com/office/officeart/2005/8/layout/orgChart1"/>
    <dgm:cxn modelId="{172AAB44-D465-4285-AC68-9656A0BFD41F}" type="presParOf" srcId="{5471275D-6E67-43F3-9BE0-4092868DB439}" destId="{DBA1E5A1-5F9D-4A84-9131-E121EF14E406}" srcOrd="2" destOrd="0" presId="urn:microsoft.com/office/officeart/2005/8/layout/orgChart1"/>
    <dgm:cxn modelId="{5E43F920-21A2-4CE0-B9DB-9B40BCE67089}" type="presParOf" srcId="{FAFB2642-0F3A-4FAD-8C1B-C58E29DE2FDA}" destId="{385EAAC9-7A16-40B0-9AAE-C44F7768DE49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5952711" y="574890"/>
          <a:ext cx="143285" cy="531932"/>
        </a:xfrm>
        <a:custGeom>
          <a:avLst/>
          <a:gdLst/>
          <a:ahLst/>
          <a:cxnLst/>
          <a:rect l="0" t="0" r="0" b="0"/>
          <a:pathLst>
            <a:path>
              <a:moveTo>
                <a:pt x="143285" y="0"/>
              </a:moveTo>
              <a:lnTo>
                <a:pt x="143285" y="531932"/>
              </a:lnTo>
              <a:lnTo>
                <a:pt x="0" y="53193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25B142-109B-4C59-82F4-3C69CAE49D4D}">
      <dsp:nvSpPr>
        <dsp:cNvPr id="0" name=""/>
        <dsp:cNvSpPr/>
      </dsp:nvSpPr>
      <dsp:spPr>
        <a:xfrm>
          <a:off x="9787227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DB874A-0A32-4351-92B1-6EFE8D2052B6}">
      <dsp:nvSpPr>
        <dsp:cNvPr id="0" name=""/>
        <dsp:cNvSpPr/>
      </dsp:nvSpPr>
      <dsp:spPr>
        <a:xfrm>
          <a:off x="9787227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D06802-EAA1-4DE7-A35D-0AEC323CEE94}">
      <dsp:nvSpPr>
        <dsp:cNvPr id="0" name=""/>
        <dsp:cNvSpPr/>
      </dsp:nvSpPr>
      <dsp:spPr>
        <a:xfrm>
          <a:off x="6095996" y="574890"/>
          <a:ext cx="4151142" cy="10608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0104"/>
              </a:lnTo>
              <a:lnTo>
                <a:pt x="4151142" y="940104"/>
              </a:lnTo>
              <a:lnTo>
                <a:pt x="4151142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AA814E-8B32-44A1-817F-76A7A36F07E5}">
      <dsp:nvSpPr>
        <dsp:cNvPr id="0" name=""/>
        <dsp:cNvSpPr/>
      </dsp:nvSpPr>
      <dsp:spPr>
        <a:xfrm>
          <a:off x="8395993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A73A8C-3E96-4375-91B8-DE95D821559A}">
      <dsp:nvSpPr>
        <dsp:cNvPr id="0" name=""/>
        <dsp:cNvSpPr/>
      </dsp:nvSpPr>
      <dsp:spPr>
        <a:xfrm>
          <a:off x="8395993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45BBFD-5DC2-4A9F-80EA-BAB90E9597EF}">
      <dsp:nvSpPr>
        <dsp:cNvPr id="0" name=""/>
        <dsp:cNvSpPr/>
      </dsp:nvSpPr>
      <dsp:spPr>
        <a:xfrm>
          <a:off x="6095996" y="574890"/>
          <a:ext cx="2759909" cy="10608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0104"/>
              </a:lnTo>
              <a:lnTo>
                <a:pt x="2759909" y="940104"/>
              </a:lnTo>
              <a:lnTo>
                <a:pt x="2759909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7004759" y="2210611"/>
          <a:ext cx="172467" cy="2161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1586"/>
              </a:lnTo>
              <a:lnTo>
                <a:pt x="172467" y="2161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7004759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7004759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3E2EE8-F742-4E2D-8363-5E6D567D39A8}">
      <dsp:nvSpPr>
        <dsp:cNvPr id="0" name=""/>
        <dsp:cNvSpPr/>
      </dsp:nvSpPr>
      <dsp:spPr>
        <a:xfrm>
          <a:off x="6095996" y="574890"/>
          <a:ext cx="1368675" cy="10608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0104"/>
              </a:lnTo>
              <a:lnTo>
                <a:pt x="1368675" y="940104"/>
              </a:lnTo>
              <a:lnTo>
                <a:pt x="1368675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862E64-B02A-4108-99C5-87D993AAFB9C}">
      <dsp:nvSpPr>
        <dsp:cNvPr id="0" name=""/>
        <dsp:cNvSpPr/>
      </dsp:nvSpPr>
      <dsp:spPr>
        <a:xfrm>
          <a:off x="5613525" y="2210611"/>
          <a:ext cx="172467" cy="2161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1586"/>
              </a:lnTo>
              <a:lnTo>
                <a:pt x="172467" y="2161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63EB11-FCFF-4C97-BC69-783090B96F9C}">
      <dsp:nvSpPr>
        <dsp:cNvPr id="0" name=""/>
        <dsp:cNvSpPr/>
      </dsp:nvSpPr>
      <dsp:spPr>
        <a:xfrm>
          <a:off x="5613525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5ED677-EEFA-4C30-A16C-BA9DDF811A0A}">
      <dsp:nvSpPr>
        <dsp:cNvPr id="0" name=""/>
        <dsp:cNvSpPr/>
      </dsp:nvSpPr>
      <dsp:spPr>
        <a:xfrm>
          <a:off x="5613525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896B50-8BC9-4B28-976D-082615B7BC94}">
      <dsp:nvSpPr>
        <dsp:cNvPr id="0" name=""/>
        <dsp:cNvSpPr/>
      </dsp:nvSpPr>
      <dsp:spPr>
        <a:xfrm>
          <a:off x="6027717" y="574890"/>
          <a:ext cx="91440" cy="1060831"/>
        </a:xfrm>
        <a:custGeom>
          <a:avLst/>
          <a:gdLst/>
          <a:ahLst/>
          <a:cxnLst/>
          <a:rect l="0" t="0" r="0" b="0"/>
          <a:pathLst>
            <a:path>
              <a:moveTo>
                <a:pt x="68278" y="0"/>
              </a:moveTo>
              <a:lnTo>
                <a:pt x="68278" y="940104"/>
              </a:lnTo>
              <a:lnTo>
                <a:pt x="45720" y="940104"/>
              </a:lnTo>
              <a:lnTo>
                <a:pt x="45720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94A846-F392-459F-AB0F-5F4754254248}">
      <dsp:nvSpPr>
        <dsp:cNvPr id="0" name=""/>
        <dsp:cNvSpPr/>
      </dsp:nvSpPr>
      <dsp:spPr>
        <a:xfrm>
          <a:off x="4222292" y="2210611"/>
          <a:ext cx="172467" cy="2161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1586"/>
              </a:lnTo>
              <a:lnTo>
                <a:pt x="172467" y="2161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692FA4-68C7-424B-8174-76B669C1BB11}">
      <dsp:nvSpPr>
        <dsp:cNvPr id="0" name=""/>
        <dsp:cNvSpPr/>
      </dsp:nvSpPr>
      <dsp:spPr>
        <a:xfrm>
          <a:off x="4222292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4222292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4682204" y="574890"/>
          <a:ext cx="1413792" cy="1060831"/>
        </a:xfrm>
        <a:custGeom>
          <a:avLst/>
          <a:gdLst/>
          <a:ahLst/>
          <a:cxnLst/>
          <a:rect l="0" t="0" r="0" b="0"/>
          <a:pathLst>
            <a:path>
              <a:moveTo>
                <a:pt x="1413792" y="0"/>
              </a:moveTo>
              <a:lnTo>
                <a:pt x="1413792" y="940104"/>
              </a:lnTo>
              <a:lnTo>
                <a:pt x="0" y="940104"/>
              </a:lnTo>
              <a:lnTo>
                <a:pt x="0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B75F7B-D5E8-4C7D-8F8F-839445379975}">
      <dsp:nvSpPr>
        <dsp:cNvPr id="0" name=""/>
        <dsp:cNvSpPr/>
      </dsp:nvSpPr>
      <dsp:spPr>
        <a:xfrm>
          <a:off x="2831058" y="2210611"/>
          <a:ext cx="172467" cy="3794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94274"/>
              </a:lnTo>
              <a:lnTo>
                <a:pt x="172467" y="379427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12C38C-4937-49CF-A06B-C2E1FA4A16A9}">
      <dsp:nvSpPr>
        <dsp:cNvPr id="0" name=""/>
        <dsp:cNvSpPr/>
      </dsp:nvSpPr>
      <dsp:spPr>
        <a:xfrm>
          <a:off x="2831058" y="2210611"/>
          <a:ext cx="172467" cy="2977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77930"/>
              </a:lnTo>
              <a:lnTo>
                <a:pt x="172467" y="297793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D7F363-C712-4DCB-992F-F4196E0A9DFB}">
      <dsp:nvSpPr>
        <dsp:cNvPr id="0" name=""/>
        <dsp:cNvSpPr/>
      </dsp:nvSpPr>
      <dsp:spPr>
        <a:xfrm>
          <a:off x="2831058" y="2210611"/>
          <a:ext cx="172467" cy="2161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1586"/>
              </a:lnTo>
              <a:lnTo>
                <a:pt x="172467" y="2161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1F68FB-B114-428D-91E4-09A5CFC3989C}">
      <dsp:nvSpPr>
        <dsp:cNvPr id="0" name=""/>
        <dsp:cNvSpPr/>
      </dsp:nvSpPr>
      <dsp:spPr>
        <a:xfrm>
          <a:off x="2831058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55A64B-D83A-4EF3-B85F-6C12216FA46B}">
      <dsp:nvSpPr>
        <dsp:cNvPr id="0" name=""/>
        <dsp:cNvSpPr/>
      </dsp:nvSpPr>
      <dsp:spPr>
        <a:xfrm>
          <a:off x="2831058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CFC77E-4EC4-45CC-88FF-8523B28B200A}">
      <dsp:nvSpPr>
        <dsp:cNvPr id="0" name=""/>
        <dsp:cNvSpPr/>
      </dsp:nvSpPr>
      <dsp:spPr>
        <a:xfrm>
          <a:off x="3290970" y="574890"/>
          <a:ext cx="2805026" cy="1060831"/>
        </a:xfrm>
        <a:custGeom>
          <a:avLst/>
          <a:gdLst/>
          <a:ahLst/>
          <a:cxnLst/>
          <a:rect l="0" t="0" r="0" b="0"/>
          <a:pathLst>
            <a:path>
              <a:moveTo>
                <a:pt x="2805026" y="0"/>
              </a:moveTo>
              <a:lnTo>
                <a:pt x="2805026" y="940104"/>
              </a:lnTo>
              <a:lnTo>
                <a:pt x="0" y="940104"/>
              </a:lnTo>
              <a:lnTo>
                <a:pt x="0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D67279-2423-48EF-B093-FCA9B6D24EEA}">
      <dsp:nvSpPr>
        <dsp:cNvPr id="0" name=""/>
        <dsp:cNvSpPr/>
      </dsp:nvSpPr>
      <dsp:spPr>
        <a:xfrm>
          <a:off x="1439824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439824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6CF674-5709-4918-873F-5D3864BCB398}">
      <dsp:nvSpPr>
        <dsp:cNvPr id="0" name=""/>
        <dsp:cNvSpPr/>
      </dsp:nvSpPr>
      <dsp:spPr>
        <a:xfrm>
          <a:off x="1899736" y="574890"/>
          <a:ext cx="4196260" cy="1060831"/>
        </a:xfrm>
        <a:custGeom>
          <a:avLst/>
          <a:gdLst/>
          <a:ahLst/>
          <a:cxnLst/>
          <a:rect l="0" t="0" r="0" b="0"/>
          <a:pathLst>
            <a:path>
              <a:moveTo>
                <a:pt x="4196260" y="0"/>
              </a:moveTo>
              <a:lnTo>
                <a:pt x="4196260" y="940104"/>
              </a:lnTo>
              <a:lnTo>
                <a:pt x="0" y="940104"/>
              </a:lnTo>
              <a:lnTo>
                <a:pt x="0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521106" y="0"/>
          <a:ext cx="1149780" cy="5748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i="1" kern="1200" dirty="0">
              <a:latin typeface="Twinkl Light" pitchFamily="2" charset="0"/>
            </a:rPr>
            <a:t>Life Poetry</a:t>
          </a:r>
        </a:p>
      </dsp:txBody>
      <dsp:txXfrm>
        <a:off x="5521106" y="0"/>
        <a:ext cx="1149780" cy="574890"/>
      </dsp:txXfrm>
    </dsp:sp>
    <dsp:sp modelId="{9A16AD6D-C069-4042-9D79-7ADDDB0473C7}">
      <dsp:nvSpPr>
        <dsp:cNvPr id="0" name=""/>
        <dsp:cNvSpPr/>
      </dsp:nvSpPr>
      <dsp:spPr>
        <a:xfrm>
          <a:off x="1324846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Context</a:t>
          </a:r>
        </a:p>
      </dsp:txBody>
      <dsp:txXfrm>
        <a:off x="1324846" y="1635721"/>
        <a:ext cx="1149780" cy="574890"/>
      </dsp:txXfrm>
    </dsp:sp>
    <dsp:sp modelId="{337053C6-D7B2-45F9-B451-538BEDF3D36B}">
      <dsp:nvSpPr>
        <dsp:cNvPr id="0" name=""/>
        <dsp:cNvSpPr/>
      </dsp:nvSpPr>
      <dsp:spPr>
        <a:xfrm>
          <a:off x="1612291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How are different life stages explored through poetry?</a:t>
          </a:r>
        </a:p>
      </dsp:txBody>
      <dsp:txXfrm>
        <a:off x="1612291" y="2452065"/>
        <a:ext cx="1149780" cy="574890"/>
      </dsp:txXfrm>
    </dsp:sp>
    <dsp:sp modelId="{19816A66-40EA-45D1-AF61-A9DB06039A15}">
      <dsp:nvSpPr>
        <dsp:cNvPr id="0" name=""/>
        <dsp:cNvSpPr/>
      </dsp:nvSpPr>
      <dsp:spPr>
        <a:xfrm>
          <a:off x="1612291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What different perspectives do poets convey on life?</a:t>
          </a:r>
        </a:p>
      </dsp:txBody>
      <dsp:txXfrm>
        <a:off x="1612291" y="3268409"/>
        <a:ext cx="1149780" cy="574890"/>
      </dsp:txXfrm>
    </dsp:sp>
    <dsp:sp modelId="{EA333AD7-AF2F-4872-B5AF-659196E54778}">
      <dsp:nvSpPr>
        <dsp:cNvPr id="0" name=""/>
        <dsp:cNvSpPr/>
      </dsp:nvSpPr>
      <dsp:spPr>
        <a:xfrm>
          <a:off x="2716080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Form</a:t>
          </a:r>
        </a:p>
      </dsp:txBody>
      <dsp:txXfrm>
        <a:off x="2716080" y="1635721"/>
        <a:ext cx="1149780" cy="574890"/>
      </dsp:txXfrm>
    </dsp:sp>
    <dsp:sp modelId="{87962469-C53F-41FE-823C-D559D8693927}">
      <dsp:nvSpPr>
        <dsp:cNvPr id="0" name=""/>
        <dsp:cNvSpPr/>
      </dsp:nvSpPr>
      <dsp:spPr>
        <a:xfrm>
          <a:off x="3003525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Dramatic monologue</a:t>
          </a:r>
        </a:p>
      </dsp:txBody>
      <dsp:txXfrm>
        <a:off x="3003525" y="2452065"/>
        <a:ext cx="1149780" cy="574890"/>
      </dsp:txXfrm>
    </dsp:sp>
    <dsp:sp modelId="{131235FF-A311-4220-8849-71149090A689}">
      <dsp:nvSpPr>
        <dsp:cNvPr id="0" name=""/>
        <dsp:cNvSpPr/>
      </dsp:nvSpPr>
      <dsp:spPr>
        <a:xfrm>
          <a:off x="3003525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Sonnet</a:t>
          </a:r>
        </a:p>
      </dsp:txBody>
      <dsp:txXfrm>
        <a:off x="3003525" y="3268409"/>
        <a:ext cx="1149780" cy="574890"/>
      </dsp:txXfrm>
    </dsp:sp>
    <dsp:sp modelId="{C911DB8B-A09B-4E07-9194-31304FEB9ADA}">
      <dsp:nvSpPr>
        <dsp:cNvPr id="0" name=""/>
        <dsp:cNvSpPr/>
      </dsp:nvSpPr>
      <dsp:spPr>
        <a:xfrm>
          <a:off x="3003525" y="4084753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Free verse</a:t>
          </a:r>
        </a:p>
      </dsp:txBody>
      <dsp:txXfrm>
        <a:off x="3003525" y="4084753"/>
        <a:ext cx="1149780" cy="574890"/>
      </dsp:txXfrm>
    </dsp:sp>
    <dsp:sp modelId="{9257C334-18FE-4D9C-A6FD-BB93650D7A02}">
      <dsp:nvSpPr>
        <dsp:cNvPr id="0" name=""/>
        <dsp:cNvSpPr/>
      </dsp:nvSpPr>
      <dsp:spPr>
        <a:xfrm>
          <a:off x="3003525" y="4901097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Narrative</a:t>
          </a:r>
        </a:p>
      </dsp:txBody>
      <dsp:txXfrm>
        <a:off x="3003525" y="4901097"/>
        <a:ext cx="1149780" cy="574890"/>
      </dsp:txXfrm>
    </dsp:sp>
    <dsp:sp modelId="{F494018F-1545-4295-AA3F-8002A72A9A36}">
      <dsp:nvSpPr>
        <dsp:cNvPr id="0" name=""/>
        <dsp:cNvSpPr/>
      </dsp:nvSpPr>
      <dsp:spPr>
        <a:xfrm>
          <a:off x="3003525" y="5717440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Elegy</a:t>
          </a:r>
        </a:p>
      </dsp:txBody>
      <dsp:txXfrm>
        <a:off x="3003525" y="5717440"/>
        <a:ext cx="1149780" cy="574890"/>
      </dsp:txXfrm>
    </dsp:sp>
    <dsp:sp modelId="{192A2419-7AA0-40D9-9BA7-C3430A875C56}">
      <dsp:nvSpPr>
        <dsp:cNvPr id="0" name=""/>
        <dsp:cNvSpPr/>
      </dsp:nvSpPr>
      <dsp:spPr>
        <a:xfrm>
          <a:off x="4107314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Language 1</a:t>
          </a:r>
        </a:p>
      </dsp:txBody>
      <dsp:txXfrm>
        <a:off x="4107314" y="1635721"/>
        <a:ext cx="1149780" cy="574890"/>
      </dsp:txXfrm>
    </dsp:sp>
    <dsp:sp modelId="{5A4415E7-AA3A-4700-98B4-3226E52C9239}">
      <dsp:nvSpPr>
        <dsp:cNvPr id="0" name=""/>
        <dsp:cNvSpPr/>
      </dsp:nvSpPr>
      <dsp:spPr>
        <a:xfrm>
          <a:off x="4394759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Simile, metaphor, personification</a:t>
          </a:r>
        </a:p>
      </dsp:txBody>
      <dsp:txXfrm>
        <a:off x="4394759" y="2452065"/>
        <a:ext cx="1149780" cy="574890"/>
      </dsp:txXfrm>
    </dsp:sp>
    <dsp:sp modelId="{A314D7B4-CEEF-420F-85F1-8A6630AFDD04}">
      <dsp:nvSpPr>
        <dsp:cNvPr id="0" name=""/>
        <dsp:cNvSpPr/>
      </dsp:nvSpPr>
      <dsp:spPr>
        <a:xfrm>
          <a:off x="4394759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Oxymoron</a:t>
          </a:r>
        </a:p>
      </dsp:txBody>
      <dsp:txXfrm>
        <a:off x="4394759" y="3268409"/>
        <a:ext cx="1149780" cy="574890"/>
      </dsp:txXfrm>
    </dsp:sp>
    <dsp:sp modelId="{1C3EC590-8408-4741-96D2-C973C3FCD534}">
      <dsp:nvSpPr>
        <dsp:cNvPr id="0" name=""/>
        <dsp:cNvSpPr/>
      </dsp:nvSpPr>
      <dsp:spPr>
        <a:xfrm>
          <a:off x="4394759" y="4084753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Sensory imagery</a:t>
          </a:r>
        </a:p>
      </dsp:txBody>
      <dsp:txXfrm>
        <a:off x="4394759" y="4084753"/>
        <a:ext cx="1149780" cy="574890"/>
      </dsp:txXfrm>
    </dsp:sp>
    <dsp:sp modelId="{711BB921-BC7D-471C-BC98-DD79B68B5CB5}">
      <dsp:nvSpPr>
        <dsp:cNvPr id="0" name=""/>
        <dsp:cNvSpPr/>
      </dsp:nvSpPr>
      <dsp:spPr>
        <a:xfrm>
          <a:off x="5498547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Language 2</a:t>
          </a:r>
        </a:p>
      </dsp:txBody>
      <dsp:txXfrm>
        <a:off x="5498547" y="1635721"/>
        <a:ext cx="1149780" cy="574890"/>
      </dsp:txXfrm>
    </dsp:sp>
    <dsp:sp modelId="{BA943E26-AE26-4668-8011-2339CDCD1876}">
      <dsp:nvSpPr>
        <dsp:cNvPr id="0" name=""/>
        <dsp:cNvSpPr/>
      </dsp:nvSpPr>
      <dsp:spPr>
        <a:xfrm>
          <a:off x="5785992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Rhyme and rhyming couplets</a:t>
          </a:r>
        </a:p>
      </dsp:txBody>
      <dsp:txXfrm>
        <a:off x="5785992" y="2452065"/>
        <a:ext cx="1149780" cy="574890"/>
      </dsp:txXfrm>
    </dsp:sp>
    <dsp:sp modelId="{3E1D1AC6-24EC-4D6D-95DB-03808B0A81AD}">
      <dsp:nvSpPr>
        <dsp:cNvPr id="0" name=""/>
        <dsp:cNvSpPr/>
      </dsp:nvSpPr>
      <dsp:spPr>
        <a:xfrm>
          <a:off x="5785992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Alliteration, onomatopoeia, sibilance</a:t>
          </a:r>
        </a:p>
      </dsp:txBody>
      <dsp:txXfrm>
        <a:off x="5785992" y="3268409"/>
        <a:ext cx="1149780" cy="574890"/>
      </dsp:txXfrm>
    </dsp:sp>
    <dsp:sp modelId="{EF055F63-4063-4EA9-ADCF-76E509934985}">
      <dsp:nvSpPr>
        <dsp:cNvPr id="0" name=""/>
        <dsp:cNvSpPr/>
      </dsp:nvSpPr>
      <dsp:spPr>
        <a:xfrm>
          <a:off x="5785992" y="4084753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Allusion</a:t>
          </a:r>
        </a:p>
      </dsp:txBody>
      <dsp:txXfrm>
        <a:off x="5785992" y="4084753"/>
        <a:ext cx="1149780" cy="574890"/>
      </dsp:txXfrm>
    </dsp:sp>
    <dsp:sp modelId="{4580997F-9FE6-4FBF-9164-F3B5D0641A52}">
      <dsp:nvSpPr>
        <dsp:cNvPr id="0" name=""/>
        <dsp:cNvSpPr/>
      </dsp:nvSpPr>
      <dsp:spPr>
        <a:xfrm>
          <a:off x="6889781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Structure</a:t>
          </a:r>
          <a:endParaRPr lang="en-GB" sz="1200" kern="1200" dirty="0">
            <a:latin typeface="Twinkl Light" pitchFamily="2" charset="0"/>
          </a:endParaRPr>
        </a:p>
      </dsp:txBody>
      <dsp:txXfrm>
        <a:off x="6889781" y="1635721"/>
        <a:ext cx="1149780" cy="574890"/>
      </dsp:txXfrm>
    </dsp:sp>
    <dsp:sp modelId="{0B3720BE-5DC6-44D9-9CE6-755AFDE6ED20}">
      <dsp:nvSpPr>
        <dsp:cNvPr id="0" name=""/>
        <dsp:cNvSpPr/>
      </dsp:nvSpPr>
      <dsp:spPr>
        <a:xfrm>
          <a:off x="7177226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Stanza</a:t>
          </a:r>
        </a:p>
      </dsp:txBody>
      <dsp:txXfrm>
        <a:off x="7177226" y="2452065"/>
        <a:ext cx="1149780" cy="574890"/>
      </dsp:txXfrm>
    </dsp:sp>
    <dsp:sp modelId="{03F23493-885A-4227-8053-3F9491645E6B}">
      <dsp:nvSpPr>
        <dsp:cNvPr id="0" name=""/>
        <dsp:cNvSpPr/>
      </dsp:nvSpPr>
      <dsp:spPr>
        <a:xfrm>
          <a:off x="7177226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Line</a:t>
          </a:r>
        </a:p>
      </dsp:txBody>
      <dsp:txXfrm>
        <a:off x="7177226" y="3268409"/>
        <a:ext cx="1149780" cy="574890"/>
      </dsp:txXfrm>
    </dsp:sp>
    <dsp:sp modelId="{418B93E7-947A-4B66-848B-B2855C78A5DD}">
      <dsp:nvSpPr>
        <dsp:cNvPr id="0" name=""/>
        <dsp:cNvSpPr/>
      </dsp:nvSpPr>
      <dsp:spPr>
        <a:xfrm>
          <a:off x="7177226" y="4084753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Enjambment</a:t>
          </a:r>
        </a:p>
      </dsp:txBody>
      <dsp:txXfrm>
        <a:off x="7177226" y="4084753"/>
        <a:ext cx="1149780" cy="574890"/>
      </dsp:txXfrm>
    </dsp:sp>
    <dsp:sp modelId="{6FBE0DBC-6BF1-41CA-92DC-01F7234187CD}">
      <dsp:nvSpPr>
        <dsp:cNvPr id="0" name=""/>
        <dsp:cNvSpPr/>
      </dsp:nvSpPr>
      <dsp:spPr>
        <a:xfrm>
          <a:off x="8281015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Analytical Writing</a:t>
          </a:r>
        </a:p>
      </dsp:txBody>
      <dsp:txXfrm>
        <a:off x="8281015" y="1635721"/>
        <a:ext cx="1149780" cy="574890"/>
      </dsp:txXfrm>
    </dsp:sp>
    <dsp:sp modelId="{70ABEEBB-4B12-43DA-AF14-292DDF9CD87A}">
      <dsp:nvSpPr>
        <dsp:cNvPr id="0" name=""/>
        <dsp:cNvSpPr/>
      </dsp:nvSpPr>
      <dsp:spPr>
        <a:xfrm>
          <a:off x="8568460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Recap of writing WHAT and HOW sentences</a:t>
          </a:r>
        </a:p>
      </dsp:txBody>
      <dsp:txXfrm>
        <a:off x="8568460" y="2452065"/>
        <a:ext cx="1149780" cy="574890"/>
      </dsp:txXfrm>
    </dsp:sp>
    <dsp:sp modelId="{9E81BC21-7BF8-4112-8A6C-CBAAEB48A328}">
      <dsp:nvSpPr>
        <dsp:cNvPr id="0" name=""/>
        <dsp:cNvSpPr/>
      </dsp:nvSpPr>
      <dsp:spPr>
        <a:xfrm>
          <a:off x="8568460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WHAT-HOW-WHY paragraphs</a:t>
          </a:r>
        </a:p>
      </dsp:txBody>
      <dsp:txXfrm>
        <a:off x="8568460" y="3268409"/>
        <a:ext cx="1149780" cy="574890"/>
      </dsp:txXfrm>
    </dsp:sp>
    <dsp:sp modelId="{AE84F449-D9B9-4AB9-A42D-435E06CE539D}">
      <dsp:nvSpPr>
        <dsp:cNvPr id="0" name=""/>
        <dsp:cNvSpPr/>
      </dsp:nvSpPr>
      <dsp:spPr>
        <a:xfrm>
          <a:off x="9672249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Key Skills </a:t>
          </a:r>
        </a:p>
      </dsp:txBody>
      <dsp:txXfrm>
        <a:off x="9672249" y="1635721"/>
        <a:ext cx="1149780" cy="574890"/>
      </dsp:txXfrm>
    </dsp:sp>
    <dsp:sp modelId="{99A8B359-8CE1-4239-A6D9-D105591F5A10}">
      <dsp:nvSpPr>
        <dsp:cNvPr id="0" name=""/>
        <dsp:cNvSpPr/>
      </dsp:nvSpPr>
      <dsp:spPr>
        <a:xfrm>
          <a:off x="9959694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Identifying connotations of words</a:t>
          </a:r>
        </a:p>
      </dsp:txBody>
      <dsp:txXfrm>
        <a:off x="9959694" y="2452065"/>
        <a:ext cx="1149780" cy="574890"/>
      </dsp:txXfrm>
    </dsp:sp>
    <dsp:sp modelId="{F6F6B49D-48F6-4C06-9C4B-7C4F0AED2223}">
      <dsp:nvSpPr>
        <dsp:cNvPr id="0" name=""/>
        <dsp:cNvSpPr/>
      </dsp:nvSpPr>
      <dsp:spPr>
        <a:xfrm>
          <a:off x="9959694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Explaining effects of language methods</a:t>
          </a:r>
        </a:p>
      </dsp:txBody>
      <dsp:txXfrm>
        <a:off x="9959694" y="3268409"/>
        <a:ext cx="1149780" cy="574890"/>
      </dsp:txXfrm>
    </dsp:sp>
    <dsp:sp modelId="{3AEF2D66-BCA0-46CC-BC2E-6B2FE505A523}">
      <dsp:nvSpPr>
        <dsp:cNvPr id="0" name=""/>
        <dsp:cNvSpPr/>
      </dsp:nvSpPr>
      <dsp:spPr>
        <a:xfrm>
          <a:off x="4802931" y="819377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Understanding how to analyse poetry</a:t>
          </a:r>
        </a:p>
      </dsp:txBody>
      <dsp:txXfrm>
        <a:off x="4802931" y="819377"/>
        <a:ext cx="1149780" cy="5748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F31B8-CFF1-4045-93B8-3A020C339603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E4A74-7153-4FF0-89B5-12CEC772F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94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E4A74-7153-4FF0-89B5-12CEC772FB2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409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24/07/2024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300805475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</a:defRPr>
            </a:lvl1pPr>
          </a:lstStyle>
          <a:p>
            <a:fld id="{159D06D1-2730-4F49-829B-2D506787C659}" type="datetimeFigureOut">
              <a:rPr lang="en-GB" smtClean="0"/>
              <a:pPr/>
              <a:t>24/07/2024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78017910"/>
              </p:ext>
            </p:extLst>
          </p:nvPr>
        </p:nvGraphicFramePr>
        <p:xfrm>
          <a:off x="0" y="0"/>
          <a:ext cx="12434321" cy="62953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21D781EB-833C-F412-17FD-D2E971B10AFF}"/>
              </a:ext>
            </a:extLst>
          </p:cNvPr>
          <p:cNvSpPr/>
          <p:nvPr/>
        </p:nvSpPr>
        <p:spPr>
          <a:xfrm rot="20718463">
            <a:off x="689" y="-146779"/>
            <a:ext cx="3108893" cy="195819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7ABADF1-2493-454A-A9AE-1E2DA8143D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EF2D66-BCA0-46CC-BC2E-6B2FE505A5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B6CF674-5709-4918-873F-5D3864BCB3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16AD6D-C069-4042-9D79-7ADDDB0473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3D67279-2423-48EF-B093-FCA9B6D24E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816A66-40EA-45D1-AF61-A9DB06039A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8CFC77E-4EC4-45CC-88FF-8523B28B20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A333AD7-AF2F-4872-B5AF-659196E547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D55A64B-D83A-4EF3-B85F-6C12216FA4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962469-C53F-41FE-823C-D559D86939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1F68FB-B114-428D-91E4-09A5CFC398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31235FF-A311-4220-8849-71149090A6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7D7F363-C712-4DCB-992F-F4196E0A9D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911DB8B-A09B-4E07-9194-31304FEB9A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312C38C-4937-49CF-A06B-C2E1FA4A16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257C334-18FE-4D9C-A6FD-BB93650D7A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B75F7B-D5E8-4C7D-8F8F-8394453799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494018F-1545-4295-AA3F-8002A72A9A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F2C123-915A-40D9-89F4-37C126D8B0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2A2419-7AA0-40D9-9BA7-C3430A875C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1765FE-39DB-47DD-A78E-BFDF2EF637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A4415E7-AA3A-4700-98B4-3226E52C92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692FA4-68C7-424B-8174-76B669C1B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14D7B4-CEEF-420F-85F1-8A6630AFDD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594A846-F392-459F-AB0F-5F47542542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C3EC590-8408-4741-96D2-C973C3FCD5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A896B50-8BC9-4B28-976D-082615B7BC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11BB921-BC7D-471C-BC98-DD79B68B5C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65ED677-EEFA-4C30-A16C-BA9DDF811A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A943E26-AE26-4668-8011-2339CDCD18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563EB11-FCFF-4C97-BC69-783090B96F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1D1AC6-24EC-4D6D-95DB-03808B0A81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2862E64-B02A-4108-99C5-87D993AAFB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055F63-4063-4EA9-ADCF-76E5099349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03E2EE8-F742-4E2D-8363-5E6D567D39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580997F-9FE6-4FBF-9164-F3B5D0641A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45BBFD-5DC2-4A9F-80EA-BAB90E959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BE0DBC-6BF1-41CA-92DC-01F723418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3A73A8C-3E96-4375-91B8-DE95D82155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0ABEEBB-4B12-43DA-AF14-292DDF9CD8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AA814E-8B32-44A1-817F-76A7A36F07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81BC21-7BF8-4112-8A6C-CBAAEB48A3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D06802-EAA1-4DE7-A35D-0AEC323CEE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E84F449-D9B9-4AB9-A42D-435E06CE53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DB874A-0A32-4351-92B1-6EFE8D205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A8B359-8CE1-4239-A6D9-D105591F5A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B25B142-109B-4C59-82F4-3C69CAE49D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6F6B49D-48F6-4C06-9C4B-7C4F0AED22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2880A382-FA4B-47A4-95C8-592A208D0328}"/>
</file>

<file path=customXml/itemProps2.xml><?xml version="1.0" encoding="utf-8"?>
<ds:datastoreItem xmlns:ds="http://schemas.openxmlformats.org/officeDocument/2006/customXml" ds:itemID="{3E901F79-1FED-441D-A431-E8D23D3C125E}"/>
</file>

<file path=customXml/itemProps3.xml><?xml version="1.0" encoding="utf-8"?>
<ds:datastoreItem xmlns:ds="http://schemas.openxmlformats.org/officeDocument/2006/customXml" ds:itemID="{9FCC15A4-160F-41D9-BDE8-8BB2DFABF9E9}"/>
</file>

<file path=docProps/app.xml><?xml version="1.0" encoding="utf-8"?>
<Properties xmlns="http://schemas.openxmlformats.org/officeDocument/2006/extended-properties" xmlns:vt="http://schemas.openxmlformats.org/officeDocument/2006/docPropsVTypes">
  <TotalTime>6860</TotalTime>
  <Words>108</Words>
  <Application>Microsoft Office PowerPoint</Application>
  <PresentationFormat>Widescreen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Calibri</vt:lpstr>
      <vt:lpstr>Twinkl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37</cp:revision>
  <cp:lastPrinted>2024-07-17T08:25:42Z</cp:lastPrinted>
  <dcterms:created xsi:type="dcterms:W3CDTF">2023-06-19T06:51:04Z</dcterms:created>
  <dcterms:modified xsi:type="dcterms:W3CDTF">2024-07-24T10:41:33Z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</Properties>
</file>