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11BD73-7779-4EB3-8A71-DF30DEF1BCDC}" v="34" dt="2025-06-12T12:22:36.5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72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Refugee Boy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Exploration of script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Interpretation of script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Status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Tension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Use of voice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Pace and Pause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Use of space and proxemics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Use of levels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Proxemics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Dialogue 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Script writing conventions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Use of strategies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Development of language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8C4A64D-C82C-4967-8404-F1124ECA502E}">
      <dgm:prSet/>
      <dgm:spPr/>
      <dgm:t>
        <a:bodyPr/>
        <a:lstStyle/>
        <a:p>
          <a:r>
            <a:rPr lang="en-GB" dirty="0">
              <a:latin typeface="Twinkl" pitchFamily="2" charset="0"/>
            </a:rPr>
            <a:t>Monologue</a:t>
          </a:r>
        </a:p>
      </dgm:t>
    </dgm:pt>
    <dgm:pt modelId="{7DC47A88-74E9-4069-A60B-7742F60FC830}" type="parTrans" cxnId="{3C7CD613-34EB-4398-9E10-09FCAE05AA5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3C925DA-2B82-4C06-A008-3E0FC54B513E}" type="sibTrans" cxnId="{3C7CD613-34EB-4398-9E10-09FCAE05AA56}">
      <dgm:prSet/>
      <dgm:spPr/>
      <dgm:t>
        <a:bodyPr/>
        <a:lstStyle/>
        <a:p>
          <a:endParaRPr lang="en-GB"/>
        </a:p>
      </dgm:t>
    </dgm:pt>
    <dgm:pt modelId="{6B361266-80BE-4618-A438-B93615B7BF1E}">
      <dgm:prSet/>
      <dgm:spPr/>
      <dgm:t>
        <a:bodyPr/>
        <a:lstStyle/>
        <a:p>
          <a:r>
            <a:rPr lang="en-GB" dirty="0">
              <a:latin typeface="Twinkl" pitchFamily="2" charset="0"/>
            </a:rPr>
            <a:t>Forum Theatre</a:t>
          </a:r>
        </a:p>
      </dgm:t>
    </dgm:pt>
    <dgm:pt modelId="{D991AEE1-9252-432D-A4A0-DAB61AB4AFD8}" type="parTrans" cxnId="{59C3AEF1-A3CC-4DD5-A09B-5E931ABE43BC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22DEFC1-EAFD-419F-975E-A51448C83944}" type="sibTrans" cxnId="{59C3AEF1-A3CC-4DD5-A09B-5E931ABE43BC}">
      <dgm:prSet/>
      <dgm:spPr/>
      <dgm:t>
        <a:bodyPr/>
        <a:lstStyle/>
        <a:p>
          <a:endParaRPr lang="en-GB"/>
        </a:p>
      </dgm:t>
    </dgm:pt>
    <dgm:pt modelId="{B0D6E95D-A64F-4C32-B91C-2728D2221A1F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Characterisation</a:t>
          </a:r>
        </a:p>
      </dgm:t>
    </dgm:pt>
    <dgm:pt modelId="{26806152-C6D4-4941-AB09-31CAABE27F58}" type="parTrans" cxnId="{0E439733-3356-46D2-85E3-34FD579A4F03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A3BD730-3FCE-44F3-8693-BA8C3176B394}" type="sibTrans" cxnId="{0E439733-3356-46D2-85E3-34FD579A4F03}">
      <dgm:prSet/>
      <dgm:spPr/>
      <dgm:t>
        <a:bodyPr/>
        <a:lstStyle/>
        <a:p>
          <a:endParaRPr lang="en-GB"/>
        </a:p>
      </dgm:t>
    </dgm:pt>
    <dgm:pt modelId="{58B0F57B-CA3C-46BB-BC45-9F695252A70C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Characterisation skills</a:t>
          </a:r>
        </a:p>
      </dgm:t>
    </dgm:pt>
    <dgm:pt modelId="{A768498F-0130-4FBA-8993-E5DFDD5CEF48}" type="parTrans" cxnId="{165C7483-8B4F-4555-BAED-CF716CA9E37A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B6FC9CB8-96D0-45E4-8F78-FB3CE8BC0650}" type="sibTrans" cxnId="{165C7483-8B4F-4555-BAED-CF716CA9E37A}">
      <dgm:prSet/>
      <dgm:spPr/>
      <dgm:t>
        <a:bodyPr/>
        <a:lstStyle/>
        <a:p>
          <a:endParaRPr lang="en-GB"/>
        </a:p>
      </dgm:t>
    </dgm:pt>
    <dgm:pt modelId="{C41B536A-F936-42D5-98F8-29C5EED31F4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Communication with audience</a:t>
          </a:r>
        </a:p>
      </dgm:t>
    </dgm:pt>
    <dgm:pt modelId="{679081B0-7B63-4279-B56F-A67D3413EB1B}" type="parTrans" cxnId="{E88E716C-0A0E-4C16-937C-027EE502486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5853129-19A7-42B9-9E3C-0BA946F5AA2A}" type="sibTrans" cxnId="{E88E716C-0A0E-4C16-937C-027EE5024861}">
      <dgm:prSet/>
      <dgm:spPr/>
      <dgm:t>
        <a:bodyPr/>
        <a:lstStyle/>
        <a:p>
          <a:endParaRPr lang="en-GB"/>
        </a:p>
      </dgm:t>
    </dgm:pt>
    <dgm:pt modelId="{BE93FBB7-EC21-492F-99E5-8DC810925D06}">
      <dgm:prSet/>
      <dgm:spPr/>
      <dgm:t>
        <a:bodyPr/>
        <a:lstStyle/>
        <a:p>
          <a:r>
            <a:rPr lang="en-GB" dirty="0">
              <a:latin typeface="Twinkl" pitchFamily="2" charset="0"/>
            </a:rPr>
            <a:t>Use of movement</a:t>
          </a:r>
        </a:p>
      </dgm:t>
    </dgm:pt>
    <dgm:pt modelId="{C2C71BA7-FA54-4DFF-B5FF-8E42334236F4}" type="parTrans" cxnId="{D8C6395A-EDB5-455C-9939-93C92218EC0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6417907-C5A3-44FA-9184-8F63156DD573}" type="sibTrans" cxnId="{D8C6395A-EDB5-455C-9939-93C92218EC02}">
      <dgm:prSet/>
      <dgm:spPr/>
      <dgm:t>
        <a:bodyPr/>
        <a:lstStyle/>
        <a:p>
          <a:endParaRPr lang="en-GB"/>
        </a:p>
      </dgm:t>
    </dgm:pt>
    <dgm:pt modelId="{7B55B18D-E2D6-480F-9C83-12B6418AB27E}">
      <dgm:prSet/>
      <dgm:spPr/>
      <dgm:t>
        <a:bodyPr/>
        <a:lstStyle/>
        <a:p>
          <a:r>
            <a:rPr lang="en-GB" dirty="0">
              <a:latin typeface="Twinkl" pitchFamily="2" charset="0"/>
            </a:rPr>
            <a:t>Voice, pitch, tone, inflection volume</a:t>
          </a:r>
        </a:p>
      </dgm:t>
    </dgm:pt>
    <dgm:pt modelId="{B83EF631-2DA1-4202-8C0D-7CD63E631A7D}" type="parTrans" cxnId="{D6BDD4B6-D9E9-48FA-99F1-DDC213F5EF3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7264833-6AE8-455E-97D0-FABC9AB105D4}" type="sibTrans" cxnId="{D6BDD4B6-D9E9-48FA-99F1-DDC213F5EF30}">
      <dgm:prSet/>
      <dgm:spPr/>
      <dgm:t>
        <a:bodyPr/>
        <a:lstStyle/>
        <a:p>
          <a:endParaRPr lang="en-GB"/>
        </a:p>
      </dgm:t>
    </dgm:pt>
    <dgm:pt modelId="{D66C165E-D8E9-4CB0-A405-7B45EA4191A3}">
      <dgm:prSet/>
      <dgm:spPr/>
      <dgm:t>
        <a:bodyPr/>
        <a:lstStyle/>
        <a:p>
          <a:r>
            <a:rPr lang="en-GB" dirty="0">
              <a:latin typeface="Twinkl" pitchFamily="2" charset="0"/>
            </a:rPr>
            <a:t>Augusto Boal</a:t>
          </a:r>
        </a:p>
      </dgm:t>
    </dgm:pt>
    <dgm:pt modelId="{2447C706-A375-4492-B51A-DA4C63B0B1A8}" type="parTrans" cxnId="{FB4222F9-17D8-489E-B3DA-DF8349DBBA3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0895283-0DBD-4501-9E61-1BAA0A43DBDD}" type="sibTrans" cxnId="{FB4222F9-17D8-489E-B3DA-DF8349DBBA32}">
      <dgm:prSet/>
      <dgm:spPr/>
      <dgm:t>
        <a:bodyPr/>
        <a:lstStyle/>
        <a:p>
          <a:endParaRPr lang="en-GB"/>
        </a:p>
      </dgm:t>
    </dgm:pt>
    <dgm:pt modelId="{A28469DB-BE31-46EA-9917-1C273E1CEEAC}">
      <dgm:prSet/>
      <dgm:spPr/>
      <dgm:t>
        <a:bodyPr/>
        <a:lstStyle/>
        <a:p>
          <a:r>
            <a:rPr lang="en-GB" dirty="0">
              <a:latin typeface="Twinkl" pitchFamily="2" charset="0"/>
            </a:rPr>
            <a:t>Oppression</a:t>
          </a:r>
        </a:p>
      </dgm:t>
    </dgm:pt>
    <dgm:pt modelId="{5232DB23-5803-4C2C-B011-897F7615F025}" type="parTrans" cxnId="{C14D8FDA-8B9F-43BC-A7FD-8372524DF34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3103026-0775-4D56-A1D2-B559FC4149E3}" type="sibTrans" cxnId="{C14D8FDA-8B9F-43BC-A7FD-8372524DF340}">
      <dgm:prSet/>
      <dgm:spPr/>
      <dgm:t>
        <a:bodyPr/>
        <a:lstStyle/>
        <a:p>
          <a:endParaRPr lang="en-GB"/>
        </a:p>
      </dgm:t>
    </dgm:pt>
    <dgm:pt modelId="{35D6884B-842D-40CA-AC28-4BB2345F856B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Spectators are not passive</a:t>
          </a:r>
        </a:p>
      </dgm:t>
    </dgm:pt>
    <dgm:pt modelId="{B07D35DD-4930-4171-A961-44C0FA747C52}" type="parTrans" cxnId="{047519FD-335B-407E-B98E-0C81504DD34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C5AB69E-9B19-4D53-9D82-5CE49A3A34FC}" type="sibTrans" cxnId="{047519FD-335B-407E-B98E-0C81504DD345}">
      <dgm:prSet/>
      <dgm:spPr/>
      <dgm:t>
        <a:bodyPr/>
        <a:lstStyle/>
        <a:p>
          <a:endParaRPr lang="en-GB"/>
        </a:p>
      </dgm:t>
    </dgm:pt>
    <dgm:pt modelId="{7566F07D-EC1F-4EC6-ADD0-41D70BB40D2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Audience can change </a:t>
          </a:r>
          <a:r>
            <a:rPr lang="en-GB">
              <a:latin typeface="Twinkl" pitchFamily="2" charset="0"/>
            </a:rPr>
            <a:t>the narrative and outcome</a:t>
          </a:r>
        </a:p>
      </dgm:t>
    </dgm:pt>
    <dgm:pt modelId="{F694D625-71C0-40B7-88A6-01A2CAFAA61A}" type="parTrans" cxnId="{3034C087-C3AD-454D-BE83-31AF4F5CCF9C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4F8B903-72C8-498D-BEAF-3EBF64645A36}" type="sibTrans" cxnId="{3034C087-C3AD-454D-BE83-31AF4F5CCF9C}">
      <dgm:prSet/>
      <dgm:spPr/>
      <dgm:t>
        <a:bodyPr/>
        <a:lstStyle/>
        <a:p>
          <a:endParaRPr lang="en-GB"/>
        </a:p>
      </dgm:t>
    </dgm:pt>
    <dgm:pt modelId="{3698CAC0-2409-41F5-B1EB-96E2661B3025}">
      <dgm:prSet/>
      <dgm:spPr/>
      <dgm:t>
        <a:bodyPr/>
        <a:lstStyle/>
        <a:p>
          <a:r>
            <a:rPr lang="en-GB" dirty="0">
              <a:effectLst/>
              <a:latin typeface="Twinkl" pitchFamily="2" charset="0"/>
            </a:rPr>
            <a:t>Split Stage</a:t>
          </a:r>
        </a:p>
      </dgm:t>
    </dgm:pt>
    <dgm:pt modelId="{A62F1BE1-95EF-4469-8026-E00242410B53}" type="parTrans" cxnId="{AE794E39-7DB3-42CC-BA23-E4E6CD56065F}">
      <dgm:prSet/>
      <dgm:spPr/>
      <dgm:t>
        <a:bodyPr/>
        <a:lstStyle/>
        <a:p>
          <a:endParaRPr lang="en-GB"/>
        </a:p>
      </dgm:t>
    </dgm:pt>
    <dgm:pt modelId="{5497EA3E-7515-4F7B-93B5-C6B0574A5BB1}" type="sibTrans" cxnId="{AE794E39-7DB3-42CC-BA23-E4E6CD56065F}">
      <dgm:prSet/>
      <dgm:spPr/>
      <dgm:t>
        <a:bodyPr/>
        <a:lstStyle/>
        <a:p>
          <a:endParaRPr lang="en-GB"/>
        </a:p>
      </dgm:t>
    </dgm:pt>
    <dgm:pt modelId="{A16CDE21-7656-4170-AE33-AE5EAC9B3425}">
      <dgm:prSet/>
      <dgm:spPr/>
      <dgm:t>
        <a:bodyPr/>
        <a:lstStyle/>
        <a:p>
          <a:r>
            <a:rPr lang="en-GB" dirty="0">
              <a:effectLst/>
              <a:latin typeface="Twinkl" pitchFamily="2" charset="0"/>
            </a:rPr>
            <a:t>Marking </a:t>
          </a:r>
          <a:r>
            <a:rPr lang="en-GB">
              <a:effectLst/>
              <a:latin typeface="Twinkl" pitchFamily="2" charset="0"/>
            </a:rPr>
            <a:t>the Moment</a:t>
          </a:r>
        </a:p>
      </dgm:t>
    </dgm:pt>
    <dgm:pt modelId="{C319555B-70CD-4973-A270-D81996AFF4F9}" type="parTrans" cxnId="{9E595B54-4F11-48ED-BA1E-CAD8ED4D5228}">
      <dgm:prSet/>
      <dgm:spPr/>
      <dgm:t>
        <a:bodyPr/>
        <a:lstStyle/>
        <a:p>
          <a:endParaRPr lang="en-GB"/>
        </a:p>
      </dgm:t>
    </dgm:pt>
    <dgm:pt modelId="{4048B72C-B950-41A9-87BB-4446637A8618}" type="sibTrans" cxnId="{9E595B54-4F11-48ED-BA1E-CAD8ED4D5228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0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0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0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0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0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0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0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0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0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B43FAE3A-16E9-4409-812C-DC7CA4589180}" type="pres">
      <dgm:prSet presAssocID="{A62F1BE1-95EF-4469-8026-E00242410B53}" presName="Name37" presStyleLbl="parChTrans1D3" presStyleIdx="3" presStyleCnt="20"/>
      <dgm:spPr/>
    </dgm:pt>
    <dgm:pt modelId="{60A97097-FF7F-4D23-9D5B-699D2D432778}" type="pres">
      <dgm:prSet presAssocID="{3698CAC0-2409-41F5-B1EB-96E2661B3025}" presName="hierRoot2" presStyleCnt="0">
        <dgm:presLayoutVars>
          <dgm:hierBranch val="init"/>
        </dgm:presLayoutVars>
      </dgm:prSet>
      <dgm:spPr/>
    </dgm:pt>
    <dgm:pt modelId="{70A7F209-E1DC-4F86-84D9-9193B0DD9A33}" type="pres">
      <dgm:prSet presAssocID="{3698CAC0-2409-41F5-B1EB-96E2661B3025}" presName="rootComposite" presStyleCnt="0"/>
      <dgm:spPr/>
    </dgm:pt>
    <dgm:pt modelId="{2AD22FD3-9DCD-4D84-95BD-F616A8058966}" type="pres">
      <dgm:prSet presAssocID="{3698CAC0-2409-41F5-B1EB-96E2661B3025}" presName="rootText" presStyleLbl="node3" presStyleIdx="3" presStyleCnt="20">
        <dgm:presLayoutVars>
          <dgm:chPref val="3"/>
        </dgm:presLayoutVars>
      </dgm:prSet>
      <dgm:spPr/>
    </dgm:pt>
    <dgm:pt modelId="{334623F6-B6F3-4DCB-980B-590F7DE5FD89}" type="pres">
      <dgm:prSet presAssocID="{3698CAC0-2409-41F5-B1EB-96E2661B3025}" presName="rootConnector" presStyleLbl="node3" presStyleIdx="3" presStyleCnt="20"/>
      <dgm:spPr/>
    </dgm:pt>
    <dgm:pt modelId="{4F7C873C-D90D-477D-9582-FCD49A2393E0}" type="pres">
      <dgm:prSet presAssocID="{3698CAC0-2409-41F5-B1EB-96E2661B3025}" presName="hierChild4" presStyleCnt="0"/>
      <dgm:spPr/>
    </dgm:pt>
    <dgm:pt modelId="{7B1FF494-B094-40E6-BDAB-2A6C7209BB88}" type="pres">
      <dgm:prSet presAssocID="{3698CAC0-2409-41F5-B1EB-96E2661B3025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4" presStyleCnt="20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4" presStyleCnt="20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4" presStyleCnt="20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5" presStyleCnt="20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5" presStyleCnt="20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5" presStyleCnt="20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6" presStyleCnt="20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6" presStyleCnt="20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6" presStyleCnt="20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5C6719A8-9EB8-44DF-9707-A428D8AAA9EF}" type="pres">
      <dgm:prSet presAssocID="{26806152-C6D4-4941-AB09-31CAABE27F58}" presName="Name37" presStyleLbl="parChTrans1D3" presStyleIdx="7" presStyleCnt="20"/>
      <dgm:spPr/>
    </dgm:pt>
    <dgm:pt modelId="{85ACA43B-505D-4717-A92F-306A24532600}" type="pres">
      <dgm:prSet presAssocID="{B0D6E95D-A64F-4C32-B91C-2728D2221A1F}" presName="hierRoot2" presStyleCnt="0">
        <dgm:presLayoutVars>
          <dgm:hierBranch val="init"/>
        </dgm:presLayoutVars>
      </dgm:prSet>
      <dgm:spPr/>
    </dgm:pt>
    <dgm:pt modelId="{2E224786-73CB-4E1E-907F-B7E6A5E9AFE8}" type="pres">
      <dgm:prSet presAssocID="{B0D6E95D-A64F-4C32-B91C-2728D2221A1F}" presName="rootComposite" presStyleCnt="0"/>
      <dgm:spPr/>
    </dgm:pt>
    <dgm:pt modelId="{5AC69E3A-5E52-4024-8147-0EC49C1596F7}" type="pres">
      <dgm:prSet presAssocID="{B0D6E95D-A64F-4C32-B91C-2728D2221A1F}" presName="rootText" presStyleLbl="node3" presStyleIdx="7" presStyleCnt="20">
        <dgm:presLayoutVars>
          <dgm:chPref val="3"/>
        </dgm:presLayoutVars>
      </dgm:prSet>
      <dgm:spPr/>
    </dgm:pt>
    <dgm:pt modelId="{0B779247-83D6-4865-9CC3-6C3431B575A7}" type="pres">
      <dgm:prSet presAssocID="{B0D6E95D-A64F-4C32-B91C-2728D2221A1F}" presName="rootConnector" presStyleLbl="node3" presStyleIdx="7" presStyleCnt="20"/>
      <dgm:spPr/>
    </dgm:pt>
    <dgm:pt modelId="{B0ECCBD8-BB2C-42F1-88C2-A1D16C5C0F1C}" type="pres">
      <dgm:prSet presAssocID="{B0D6E95D-A64F-4C32-B91C-2728D2221A1F}" presName="hierChild4" presStyleCnt="0"/>
      <dgm:spPr/>
    </dgm:pt>
    <dgm:pt modelId="{A9284098-5809-4D35-B5E8-8240BB095DF5}" type="pres">
      <dgm:prSet presAssocID="{B0D6E95D-A64F-4C32-B91C-2728D2221A1F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5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8" presStyleCnt="20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8" presStyleCnt="20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8" presStyleCnt="20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9" presStyleCnt="20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9" presStyleCnt="20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9" presStyleCnt="20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0" presStyleCnt="20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0" presStyleCnt="20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0" presStyleCnt="20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38D75D38-5735-49EC-8332-A46FF841A287}" type="pres">
      <dgm:prSet presAssocID="{C319555B-70CD-4973-A270-D81996AFF4F9}" presName="Name37" presStyleLbl="parChTrans1D3" presStyleIdx="11" presStyleCnt="20"/>
      <dgm:spPr/>
    </dgm:pt>
    <dgm:pt modelId="{550D7005-072C-4AB0-92E7-8C77B1EF44EF}" type="pres">
      <dgm:prSet presAssocID="{A16CDE21-7656-4170-AE33-AE5EAC9B3425}" presName="hierRoot2" presStyleCnt="0">
        <dgm:presLayoutVars>
          <dgm:hierBranch val="init"/>
        </dgm:presLayoutVars>
      </dgm:prSet>
      <dgm:spPr/>
    </dgm:pt>
    <dgm:pt modelId="{5F8874EB-891C-4F60-935B-BDD3DDAC544F}" type="pres">
      <dgm:prSet presAssocID="{A16CDE21-7656-4170-AE33-AE5EAC9B3425}" presName="rootComposite" presStyleCnt="0"/>
      <dgm:spPr/>
    </dgm:pt>
    <dgm:pt modelId="{769DA75B-6510-46EF-B847-4129944E12B3}" type="pres">
      <dgm:prSet presAssocID="{A16CDE21-7656-4170-AE33-AE5EAC9B3425}" presName="rootText" presStyleLbl="node3" presStyleIdx="11" presStyleCnt="20">
        <dgm:presLayoutVars>
          <dgm:chPref val="3"/>
        </dgm:presLayoutVars>
      </dgm:prSet>
      <dgm:spPr/>
    </dgm:pt>
    <dgm:pt modelId="{FCB76386-04CF-4512-8098-8A49DA205397}" type="pres">
      <dgm:prSet presAssocID="{A16CDE21-7656-4170-AE33-AE5EAC9B3425}" presName="rootConnector" presStyleLbl="node3" presStyleIdx="11" presStyleCnt="20"/>
      <dgm:spPr/>
    </dgm:pt>
    <dgm:pt modelId="{9A0E9DAE-1E91-4D2C-991C-56D09B42B458}" type="pres">
      <dgm:prSet presAssocID="{A16CDE21-7656-4170-AE33-AE5EAC9B3425}" presName="hierChild4" presStyleCnt="0"/>
      <dgm:spPr/>
    </dgm:pt>
    <dgm:pt modelId="{CC3C2C7C-F29C-4199-94B6-E3824AD7A99B}" type="pres">
      <dgm:prSet presAssocID="{A16CDE21-7656-4170-AE33-AE5EAC9B342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4DCC6653-4859-4FD8-A3DB-C396C8F493D6}" type="pres">
      <dgm:prSet presAssocID="{7DC47A88-74E9-4069-A60B-7742F60FC830}" presName="Name37" presStyleLbl="parChTrans1D2" presStyleIdx="3" presStyleCnt="6"/>
      <dgm:spPr/>
    </dgm:pt>
    <dgm:pt modelId="{2C7575A6-7DCF-4B0D-89E6-7C72E0BA2394}" type="pres">
      <dgm:prSet presAssocID="{48C4A64D-C82C-4967-8404-F1124ECA502E}" presName="hierRoot2" presStyleCnt="0">
        <dgm:presLayoutVars>
          <dgm:hierBranch val="init"/>
        </dgm:presLayoutVars>
      </dgm:prSet>
      <dgm:spPr/>
    </dgm:pt>
    <dgm:pt modelId="{A44562EB-5561-4F82-92A1-93392314C923}" type="pres">
      <dgm:prSet presAssocID="{48C4A64D-C82C-4967-8404-F1124ECA502E}" presName="rootComposite" presStyleCnt="0"/>
      <dgm:spPr/>
    </dgm:pt>
    <dgm:pt modelId="{78D7AC20-3774-4C91-AF22-6F07D09C7C6A}" type="pres">
      <dgm:prSet presAssocID="{48C4A64D-C82C-4967-8404-F1124ECA502E}" presName="rootText" presStyleLbl="node2" presStyleIdx="3" presStyleCnt="5">
        <dgm:presLayoutVars>
          <dgm:chPref val="3"/>
        </dgm:presLayoutVars>
      </dgm:prSet>
      <dgm:spPr/>
    </dgm:pt>
    <dgm:pt modelId="{2A3292E1-92A9-45C8-B57B-92C525C50540}" type="pres">
      <dgm:prSet presAssocID="{48C4A64D-C82C-4967-8404-F1124ECA502E}" presName="rootConnector" presStyleLbl="node2" presStyleIdx="3" presStyleCnt="5"/>
      <dgm:spPr/>
    </dgm:pt>
    <dgm:pt modelId="{389B4F96-4166-4BCA-9554-858CFC89FF82}" type="pres">
      <dgm:prSet presAssocID="{48C4A64D-C82C-4967-8404-F1124ECA502E}" presName="hierChild4" presStyleCnt="0"/>
      <dgm:spPr/>
    </dgm:pt>
    <dgm:pt modelId="{CBD10B8F-F9D4-4466-9E03-D71FA9B68C15}" type="pres">
      <dgm:prSet presAssocID="{A768498F-0130-4FBA-8993-E5DFDD5CEF48}" presName="Name37" presStyleLbl="parChTrans1D3" presStyleIdx="12" presStyleCnt="20"/>
      <dgm:spPr/>
    </dgm:pt>
    <dgm:pt modelId="{75D9339B-F0B6-4A1B-8BCF-FC5661D2E872}" type="pres">
      <dgm:prSet presAssocID="{58B0F57B-CA3C-46BB-BC45-9F695252A70C}" presName="hierRoot2" presStyleCnt="0">
        <dgm:presLayoutVars>
          <dgm:hierBranch val="init"/>
        </dgm:presLayoutVars>
      </dgm:prSet>
      <dgm:spPr/>
    </dgm:pt>
    <dgm:pt modelId="{A0E96CD7-ED8E-4A2B-AEF0-7BD01CE3E30A}" type="pres">
      <dgm:prSet presAssocID="{58B0F57B-CA3C-46BB-BC45-9F695252A70C}" presName="rootComposite" presStyleCnt="0"/>
      <dgm:spPr/>
    </dgm:pt>
    <dgm:pt modelId="{3A71C929-5098-4FC9-9503-97BBC6AD9C2B}" type="pres">
      <dgm:prSet presAssocID="{58B0F57B-CA3C-46BB-BC45-9F695252A70C}" presName="rootText" presStyleLbl="node3" presStyleIdx="12" presStyleCnt="20">
        <dgm:presLayoutVars>
          <dgm:chPref val="3"/>
        </dgm:presLayoutVars>
      </dgm:prSet>
      <dgm:spPr/>
    </dgm:pt>
    <dgm:pt modelId="{90C25E20-FEDB-4603-BF41-C010F7427788}" type="pres">
      <dgm:prSet presAssocID="{58B0F57B-CA3C-46BB-BC45-9F695252A70C}" presName="rootConnector" presStyleLbl="node3" presStyleIdx="12" presStyleCnt="20"/>
      <dgm:spPr/>
    </dgm:pt>
    <dgm:pt modelId="{48CEEAFC-B316-4778-98A4-572D60942588}" type="pres">
      <dgm:prSet presAssocID="{58B0F57B-CA3C-46BB-BC45-9F695252A70C}" presName="hierChild4" presStyleCnt="0"/>
      <dgm:spPr/>
    </dgm:pt>
    <dgm:pt modelId="{13465D59-A840-4BFD-881B-F9F12279A7FD}" type="pres">
      <dgm:prSet presAssocID="{58B0F57B-CA3C-46BB-BC45-9F695252A70C}" presName="hierChild5" presStyleCnt="0"/>
      <dgm:spPr/>
    </dgm:pt>
    <dgm:pt modelId="{68DBAB00-9CAD-4B02-93C9-784DE4444793}" type="pres">
      <dgm:prSet presAssocID="{679081B0-7B63-4279-B56F-A67D3413EB1B}" presName="Name37" presStyleLbl="parChTrans1D3" presStyleIdx="13" presStyleCnt="20"/>
      <dgm:spPr/>
    </dgm:pt>
    <dgm:pt modelId="{BC8F44A1-DB71-472C-86BC-CE5B5200E49E}" type="pres">
      <dgm:prSet presAssocID="{C41B536A-F936-42D5-98F8-29C5EED31F4A}" presName="hierRoot2" presStyleCnt="0">
        <dgm:presLayoutVars>
          <dgm:hierBranch val="init"/>
        </dgm:presLayoutVars>
      </dgm:prSet>
      <dgm:spPr/>
    </dgm:pt>
    <dgm:pt modelId="{38F4A8F8-8977-49D9-914D-A10887576610}" type="pres">
      <dgm:prSet presAssocID="{C41B536A-F936-42D5-98F8-29C5EED31F4A}" presName="rootComposite" presStyleCnt="0"/>
      <dgm:spPr/>
    </dgm:pt>
    <dgm:pt modelId="{E64BFC9D-D5A8-4184-B20C-C40E9221167B}" type="pres">
      <dgm:prSet presAssocID="{C41B536A-F936-42D5-98F8-29C5EED31F4A}" presName="rootText" presStyleLbl="node3" presStyleIdx="13" presStyleCnt="20">
        <dgm:presLayoutVars>
          <dgm:chPref val="3"/>
        </dgm:presLayoutVars>
      </dgm:prSet>
      <dgm:spPr/>
    </dgm:pt>
    <dgm:pt modelId="{E8C7DC9F-EFFC-47E3-8CC6-E87632971F3A}" type="pres">
      <dgm:prSet presAssocID="{C41B536A-F936-42D5-98F8-29C5EED31F4A}" presName="rootConnector" presStyleLbl="node3" presStyleIdx="13" presStyleCnt="20"/>
      <dgm:spPr/>
    </dgm:pt>
    <dgm:pt modelId="{7F5EFF70-06CD-4942-B5AA-E8025659549D}" type="pres">
      <dgm:prSet presAssocID="{C41B536A-F936-42D5-98F8-29C5EED31F4A}" presName="hierChild4" presStyleCnt="0"/>
      <dgm:spPr/>
    </dgm:pt>
    <dgm:pt modelId="{1118C9FE-43DF-4743-85D3-CA9F3FA7AC27}" type="pres">
      <dgm:prSet presAssocID="{C41B536A-F936-42D5-98F8-29C5EED31F4A}" presName="hierChild5" presStyleCnt="0"/>
      <dgm:spPr/>
    </dgm:pt>
    <dgm:pt modelId="{08BFBAAC-E5FE-4488-BD43-AC6A79547CEE}" type="pres">
      <dgm:prSet presAssocID="{C2C71BA7-FA54-4DFF-B5FF-8E42334236F4}" presName="Name37" presStyleLbl="parChTrans1D3" presStyleIdx="14" presStyleCnt="20"/>
      <dgm:spPr/>
    </dgm:pt>
    <dgm:pt modelId="{C6E0ED5B-5FDF-4128-B39F-AFCB45BDB0E2}" type="pres">
      <dgm:prSet presAssocID="{BE93FBB7-EC21-492F-99E5-8DC810925D06}" presName="hierRoot2" presStyleCnt="0">
        <dgm:presLayoutVars>
          <dgm:hierBranch val="init"/>
        </dgm:presLayoutVars>
      </dgm:prSet>
      <dgm:spPr/>
    </dgm:pt>
    <dgm:pt modelId="{75AF9BA3-8DD6-403D-B967-3B55F5AB9397}" type="pres">
      <dgm:prSet presAssocID="{BE93FBB7-EC21-492F-99E5-8DC810925D06}" presName="rootComposite" presStyleCnt="0"/>
      <dgm:spPr/>
    </dgm:pt>
    <dgm:pt modelId="{4CB9F1CD-CDAB-4AEF-B665-7D9842847CA1}" type="pres">
      <dgm:prSet presAssocID="{BE93FBB7-EC21-492F-99E5-8DC810925D06}" presName="rootText" presStyleLbl="node3" presStyleIdx="14" presStyleCnt="20">
        <dgm:presLayoutVars>
          <dgm:chPref val="3"/>
        </dgm:presLayoutVars>
      </dgm:prSet>
      <dgm:spPr/>
    </dgm:pt>
    <dgm:pt modelId="{F85F35E5-9970-4B6E-9EE6-A28504C7F6F1}" type="pres">
      <dgm:prSet presAssocID="{BE93FBB7-EC21-492F-99E5-8DC810925D06}" presName="rootConnector" presStyleLbl="node3" presStyleIdx="14" presStyleCnt="20"/>
      <dgm:spPr/>
    </dgm:pt>
    <dgm:pt modelId="{4290E893-5141-4452-9D7B-24320B769CCC}" type="pres">
      <dgm:prSet presAssocID="{BE93FBB7-EC21-492F-99E5-8DC810925D06}" presName="hierChild4" presStyleCnt="0"/>
      <dgm:spPr/>
    </dgm:pt>
    <dgm:pt modelId="{F0CF4ACF-F4D1-48E2-A2A0-2AAA823C4B7B}" type="pres">
      <dgm:prSet presAssocID="{BE93FBB7-EC21-492F-99E5-8DC810925D06}" presName="hierChild5" presStyleCnt="0"/>
      <dgm:spPr/>
    </dgm:pt>
    <dgm:pt modelId="{902F9F12-ECEE-4D27-B429-82B6389E0010}" type="pres">
      <dgm:prSet presAssocID="{B83EF631-2DA1-4202-8C0D-7CD63E631A7D}" presName="Name37" presStyleLbl="parChTrans1D3" presStyleIdx="15" presStyleCnt="20"/>
      <dgm:spPr/>
    </dgm:pt>
    <dgm:pt modelId="{A1F4DCE5-C29C-46D0-9630-FC10BD115B80}" type="pres">
      <dgm:prSet presAssocID="{7B55B18D-E2D6-480F-9C83-12B6418AB27E}" presName="hierRoot2" presStyleCnt="0">
        <dgm:presLayoutVars>
          <dgm:hierBranch val="init"/>
        </dgm:presLayoutVars>
      </dgm:prSet>
      <dgm:spPr/>
    </dgm:pt>
    <dgm:pt modelId="{7E269893-7A5D-4630-A63B-84AFCF578073}" type="pres">
      <dgm:prSet presAssocID="{7B55B18D-E2D6-480F-9C83-12B6418AB27E}" presName="rootComposite" presStyleCnt="0"/>
      <dgm:spPr/>
    </dgm:pt>
    <dgm:pt modelId="{5624E1DA-85AB-4827-AC4E-37BA4719CAF8}" type="pres">
      <dgm:prSet presAssocID="{7B55B18D-E2D6-480F-9C83-12B6418AB27E}" presName="rootText" presStyleLbl="node3" presStyleIdx="15" presStyleCnt="20">
        <dgm:presLayoutVars>
          <dgm:chPref val="3"/>
        </dgm:presLayoutVars>
      </dgm:prSet>
      <dgm:spPr/>
    </dgm:pt>
    <dgm:pt modelId="{FCE1A7AA-6065-4641-ABEE-E00ECAC3B801}" type="pres">
      <dgm:prSet presAssocID="{7B55B18D-E2D6-480F-9C83-12B6418AB27E}" presName="rootConnector" presStyleLbl="node3" presStyleIdx="15" presStyleCnt="20"/>
      <dgm:spPr/>
    </dgm:pt>
    <dgm:pt modelId="{FFE89F18-E07C-42E4-904F-E2DED19566F4}" type="pres">
      <dgm:prSet presAssocID="{7B55B18D-E2D6-480F-9C83-12B6418AB27E}" presName="hierChild4" presStyleCnt="0"/>
      <dgm:spPr/>
    </dgm:pt>
    <dgm:pt modelId="{4760A14C-4413-429B-B5BF-D135B0483279}" type="pres">
      <dgm:prSet presAssocID="{7B55B18D-E2D6-480F-9C83-12B6418AB27E}" presName="hierChild5" presStyleCnt="0"/>
      <dgm:spPr/>
    </dgm:pt>
    <dgm:pt modelId="{11096FEC-F8FE-4C35-BD00-BA347DF71F83}" type="pres">
      <dgm:prSet presAssocID="{48C4A64D-C82C-4967-8404-F1124ECA502E}" presName="hierChild5" presStyleCnt="0"/>
      <dgm:spPr/>
    </dgm:pt>
    <dgm:pt modelId="{901C5E64-DDAB-4080-A7D7-26B816294A6D}" type="pres">
      <dgm:prSet presAssocID="{D991AEE1-9252-432D-A4A0-DAB61AB4AFD8}" presName="Name37" presStyleLbl="parChTrans1D2" presStyleIdx="4" presStyleCnt="6"/>
      <dgm:spPr/>
    </dgm:pt>
    <dgm:pt modelId="{13C62233-1209-433A-BD35-562C9D87D2DB}" type="pres">
      <dgm:prSet presAssocID="{6B361266-80BE-4618-A438-B93615B7BF1E}" presName="hierRoot2" presStyleCnt="0">
        <dgm:presLayoutVars>
          <dgm:hierBranch val="init"/>
        </dgm:presLayoutVars>
      </dgm:prSet>
      <dgm:spPr/>
    </dgm:pt>
    <dgm:pt modelId="{72F8117F-2C02-4FC6-9A67-AD12573778E5}" type="pres">
      <dgm:prSet presAssocID="{6B361266-80BE-4618-A438-B93615B7BF1E}" presName="rootComposite" presStyleCnt="0"/>
      <dgm:spPr/>
    </dgm:pt>
    <dgm:pt modelId="{75438419-D2E1-4D46-93C3-165399A98023}" type="pres">
      <dgm:prSet presAssocID="{6B361266-80BE-4618-A438-B93615B7BF1E}" presName="rootText" presStyleLbl="node2" presStyleIdx="4" presStyleCnt="5">
        <dgm:presLayoutVars>
          <dgm:chPref val="3"/>
        </dgm:presLayoutVars>
      </dgm:prSet>
      <dgm:spPr/>
    </dgm:pt>
    <dgm:pt modelId="{1EBCCEBB-25D9-4190-9FD6-77E55C2D91FE}" type="pres">
      <dgm:prSet presAssocID="{6B361266-80BE-4618-A438-B93615B7BF1E}" presName="rootConnector" presStyleLbl="node2" presStyleIdx="4" presStyleCnt="5"/>
      <dgm:spPr/>
    </dgm:pt>
    <dgm:pt modelId="{C6CE58A7-4467-4A20-B6E5-C4848F61E6B7}" type="pres">
      <dgm:prSet presAssocID="{6B361266-80BE-4618-A438-B93615B7BF1E}" presName="hierChild4" presStyleCnt="0"/>
      <dgm:spPr/>
    </dgm:pt>
    <dgm:pt modelId="{F5F0B46B-051C-460B-95C1-98168C94AD51}" type="pres">
      <dgm:prSet presAssocID="{2447C706-A375-4492-B51A-DA4C63B0B1A8}" presName="Name37" presStyleLbl="parChTrans1D3" presStyleIdx="16" presStyleCnt="20"/>
      <dgm:spPr/>
    </dgm:pt>
    <dgm:pt modelId="{909A7433-E84E-4F7A-BBF6-5CB917204E7C}" type="pres">
      <dgm:prSet presAssocID="{D66C165E-D8E9-4CB0-A405-7B45EA4191A3}" presName="hierRoot2" presStyleCnt="0">
        <dgm:presLayoutVars>
          <dgm:hierBranch val="init"/>
        </dgm:presLayoutVars>
      </dgm:prSet>
      <dgm:spPr/>
    </dgm:pt>
    <dgm:pt modelId="{372250C3-B947-4E91-9166-BEE14F569B25}" type="pres">
      <dgm:prSet presAssocID="{D66C165E-D8E9-4CB0-A405-7B45EA4191A3}" presName="rootComposite" presStyleCnt="0"/>
      <dgm:spPr/>
    </dgm:pt>
    <dgm:pt modelId="{017F7338-3428-49FC-8C29-C268A3FCA67D}" type="pres">
      <dgm:prSet presAssocID="{D66C165E-D8E9-4CB0-A405-7B45EA4191A3}" presName="rootText" presStyleLbl="node3" presStyleIdx="16" presStyleCnt="20">
        <dgm:presLayoutVars>
          <dgm:chPref val="3"/>
        </dgm:presLayoutVars>
      </dgm:prSet>
      <dgm:spPr/>
    </dgm:pt>
    <dgm:pt modelId="{86B23899-2BAF-4D48-87DA-110CE46C4496}" type="pres">
      <dgm:prSet presAssocID="{D66C165E-D8E9-4CB0-A405-7B45EA4191A3}" presName="rootConnector" presStyleLbl="node3" presStyleIdx="16" presStyleCnt="20"/>
      <dgm:spPr/>
    </dgm:pt>
    <dgm:pt modelId="{F049861B-7FC2-4F65-B69E-C51EFC1EDFFB}" type="pres">
      <dgm:prSet presAssocID="{D66C165E-D8E9-4CB0-A405-7B45EA4191A3}" presName="hierChild4" presStyleCnt="0"/>
      <dgm:spPr/>
    </dgm:pt>
    <dgm:pt modelId="{BE8FB225-C5CA-4D2C-8C56-637A98FA8C43}" type="pres">
      <dgm:prSet presAssocID="{D66C165E-D8E9-4CB0-A405-7B45EA4191A3}" presName="hierChild5" presStyleCnt="0"/>
      <dgm:spPr/>
    </dgm:pt>
    <dgm:pt modelId="{61C9D6E2-D070-45E8-92E9-1EA50F79A819}" type="pres">
      <dgm:prSet presAssocID="{5232DB23-5803-4C2C-B011-897F7615F025}" presName="Name37" presStyleLbl="parChTrans1D3" presStyleIdx="17" presStyleCnt="20"/>
      <dgm:spPr/>
    </dgm:pt>
    <dgm:pt modelId="{C5518DC8-2049-4EBF-B995-2A1A728EED23}" type="pres">
      <dgm:prSet presAssocID="{A28469DB-BE31-46EA-9917-1C273E1CEEAC}" presName="hierRoot2" presStyleCnt="0">
        <dgm:presLayoutVars>
          <dgm:hierBranch val="init"/>
        </dgm:presLayoutVars>
      </dgm:prSet>
      <dgm:spPr/>
    </dgm:pt>
    <dgm:pt modelId="{F255CD22-21FE-447B-9398-FD8F23D658A7}" type="pres">
      <dgm:prSet presAssocID="{A28469DB-BE31-46EA-9917-1C273E1CEEAC}" presName="rootComposite" presStyleCnt="0"/>
      <dgm:spPr/>
    </dgm:pt>
    <dgm:pt modelId="{BB424F76-2BF2-4FE2-A6E6-C1EF0E0D1494}" type="pres">
      <dgm:prSet presAssocID="{A28469DB-BE31-46EA-9917-1C273E1CEEAC}" presName="rootText" presStyleLbl="node3" presStyleIdx="17" presStyleCnt="20">
        <dgm:presLayoutVars>
          <dgm:chPref val="3"/>
        </dgm:presLayoutVars>
      </dgm:prSet>
      <dgm:spPr/>
    </dgm:pt>
    <dgm:pt modelId="{2D142146-7290-4468-AB19-291E416FA9C2}" type="pres">
      <dgm:prSet presAssocID="{A28469DB-BE31-46EA-9917-1C273E1CEEAC}" presName="rootConnector" presStyleLbl="node3" presStyleIdx="17" presStyleCnt="20"/>
      <dgm:spPr/>
    </dgm:pt>
    <dgm:pt modelId="{FBD529A0-FE34-420F-A618-4793E4B73C9A}" type="pres">
      <dgm:prSet presAssocID="{A28469DB-BE31-46EA-9917-1C273E1CEEAC}" presName="hierChild4" presStyleCnt="0"/>
      <dgm:spPr/>
    </dgm:pt>
    <dgm:pt modelId="{FF3C6DD1-115C-483D-9AA7-6B8A2B8C8561}" type="pres">
      <dgm:prSet presAssocID="{A28469DB-BE31-46EA-9917-1C273E1CEEAC}" presName="hierChild5" presStyleCnt="0"/>
      <dgm:spPr/>
    </dgm:pt>
    <dgm:pt modelId="{AFC30250-502A-418D-8599-313C9797735F}" type="pres">
      <dgm:prSet presAssocID="{B07D35DD-4930-4171-A961-44C0FA747C52}" presName="Name37" presStyleLbl="parChTrans1D3" presStyleIdx="18" presStyleCnt="20"/>
      <dgm:spPr/>
    </dgm:pt>
    <dgm:pt modelId="{EDB32D9A-E861-4A3B-8AA6-474CE46A82D8}" type="pres">
      <dgm:prSet presAssocID="{35D6884B-842D-40CA-AC28-4BB2345F856B}" presName="hierRoot2" presStyleCnt="0">
        <dgm:presLayoutVars>
          <dgm:hierBranch val="init"/>
        </dgm:presLayoutVars>
      </dgm:prSet>
      <dgm:spPr/>
    </dgm:pt>
    <dgm:pt modelId="{BE4CA413-A2E7-4E10-BBBB-8F901EE84582}" type="pres">
      <dgm:prSet presAssocID="{35D6884B-842D-40CA-AC28-4BB2345F856B}" presName="rootComposite" presStyleCnt="0"/>
      <dgm:spPr/>
    </dgm:pt>
    <dgm:pt modelId="{CD7FA358-E358-402F-9CDD-DF948CABE865}" type="pres">
      <dgm:prSet presAssocID="{35D6884B-842D-40CA-AC28-4BB2345F856B}" presName="rootText" presStyleLbl="node3" presStyleIdx="18" presStyleCnt="20">
        <dgm:presLayoutVars>
          <dgm:chPref val="3"/>
        </dgm:presLayoutVars>
      </dgm:prSet>
      <dgm:spPr/>
    </dgm:pt>
    <dgm:pt modelId="{669CB8A6-D283-4BFB-9338-DB0C45EE8065}" type="pres">
      <dgm:prSet presAssocID="{35D6884B-842D-40CA-AC28-4BB2345F856B}" presName="rootConnector" presStyleLbl="node3" presStyleIdx="18" presStyleCnt="20"/>
      <dgm:spPr/>
    </dgm:pt>
    <dgm:pt modelId="{32840712-69CD-4F64-8C83-483264E4CEBD}" type="pres">
      <dgm:prSet presAssocID="{35D6884B-842D-40CA-AC28-4BB2345F856B}" presName="hierChild4" presStyleCnt="0"/>
      <dgm:spPr/>
    </dgm:pt>
    <dgm:pt modelId="{6D1AAAC1-FD8C-438A-BC95-E09C255F82BD}" type="pres">
      <dgm:prSet presAssocID="{35D6884B-842D-40CA-AC28-4BB2345F856B}" presName="hierChild5" presStyleCnt="0"/>
      <dgm:spPr/>
    </dgm:pt>
    <dgm:pt modelId="{757B352F-0B1B-42B6-9B1B-F6677512E577}" type="pres">
      <dgm:prSet presAssocID="{F694D625-71C0-40B7-88A6-01A2CAFAA61A}" presName="Name37" presStyleLbl="parChTrans1D3" presStyleIdx="19" presStyleCnt="20"/>
      <dgm:spPr/>
    </dgm:pt>
    <dgm:pt modelId="{0976BC8D-49B6-454B-9009-7B95A1707518}" type="pres">
      <dgm:prSet presAssocID="{7566F07D-EC1F-4EC6-ADD0-41D70BB40D2A}" presName="hierRoot2" presStyleCnt="0">
        <dgm:presLayoutVars>
          <dgm:hierBranch val="init"/>
        </dgm:presLayoutVars>
      </dgm:prSet>
      <dgm:spPr/>
    </dgm:pt>
    <dgm:pt modelId="{D37CA2D2-FDAA-4CCE-9427-A7325582BF40}" type="pres">
      <dgm:prSet presAssocID="{7566F07D-EC1F-4EC6-ADD0-41D70BB40D2A}" presName="rootComposite" presStyleCnt="0"/>
      <dgm:spPr/>
    </dgm:pt>
    <dgm:pt modelId="{4DE4EA33-C6CD-4BB3-8500-A71E7AD37FE9}" type="pres">
      <dgm:prSet presAssocID="{7566F07D-EC1F-4EC6-ADD0-41D70BB40D2A}" presName="rootText" presStyleLbl="node3" presStyleIdx="19" presStyleCnt="20">
        <dgm:presLayoutVars>
          <dgm:chPref val="3"/>
        </dgm:presLayoutVars>
      </dgm:prSet>
      <dgm:spPr/>
    </dgm:pt>
    <dgm:pt modelId="{6E6BF32B-1EB7-405F-9B43-D339B380C054}" type="pres">
      <dgm:prSet presAssocID="{7566F07D-EC1F-4EC6-ADD0-41D70BB40D2A}" presName="rootConnector" presStyleLbl="node3" presStyleIdx="19" presStyleCnt="20"/>
      <dgm:spPr/>
    </dgm:pt>
    <dgm:pt modelId="{CB4ACD4A-BD02-46E7-BCB1-34C48D0BEAD3}" type="pres">
      <dgm:prSet presAssocID="{7566F07D-EC1F-4EC6-ADD0-41D70BB40D2A}" presName="hierChild4" presStyleCnt="0"/>
      <dgm:spPr/>
    </dgm:pt>
    <dgm:pt modelId="{53D734E0-14D5-41D1-9C7A-4CA34D819763}" type="pres">
      <dgm:prSet presAssocID="{7566F07D-EC1F-4EC6-ADD0-41D70BB40D2A}" presName="hierChild5" presStyleCnt="0"/>
      <dgm:spPr/>
    </dgm:pt>
    <dgm:pt modelId="{F597F378-8047-4688-9330-3B8F3B31C193}" type="pres">
      <dgm:prSet presAssocID="{6B361266-80BE-4618-A438-B93615B7BF1E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1A42EF09-6518-4377-A3C2-B86566851BE1}" type="presOf" srcId="{C41B536A-F936-42D5-98F8-29C5EED31F4A}" destId="{E8C7DC9F-EFFC-47E3-8CC6-E87632971F3A}" srcOrd="1" destOrd="0" presId="urn:microsoft.com/office/officeart/2005/8/layout/orgChart1"/>
    <dgm:cxn modelId="{7409020B-1EA0-4BC7-8FD2-B6092DB38D39}" type="presOf" srcId="{D991AEE1-9252-432D-A4A0-DAB61AB4AFD8}" destId="{901C5E64-DDAB-4080-A7D7-26B816294A6D}" srcOrd="0" destOrd="0" presId="urn:microsoft.com/office/officeart/2005/8/layout/orgChart1"/>
    <dgm:cxn modelId="{219BBD0C-E407-4354-A018-C11EA8ECFF19}" type="presOf" srcId="{A768498F-0130-4FBA-8993-E5DFDD5CEF48}" destId="{CBD10B8F-F9D4-4466-9E03-D71FA9B68C15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A00C312-E307-4EF7-A8CE-33D59D9BD63D}" type="presOf" srcId="{C319555B-70CD-4973-A270-D81996AFF4F9}" destId="{38D75D38-5735-49EC-8332-A46FF841A287}" srcOrd="0" destOrd="0" presId="urn:microsoft.com/office/officeart/2005/8/layout/orgChart1"/>
    <dgm:cxn modelId="{3C7CD613-34EB-4398-9E10-09FCAE05AA56}" srcId="{B69A64DB-1714-436F-90C8-41D514202708}" destId="{48C4A64D-C82C-4967-8404-F1124ECA502E}" srcOrd="4" destOrd="0" parTransId="{7DC47A88-74E9-4069-A60B-7742F60FC830}" sibTransId="{63C925DA-2B82-4C06-A008-3E0FC54B513E}"/>
    <dgm:cxn modelId="{27925118-8FEE-49F2-A07B-EA43069CE1CB}" type="presOf" srcId="{679081B0-7B63-4279-B56F-A67D3413EB1B}" destId="{68DBAB00-9CAD-4B02-93C9-784DE4444793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0A938225-D015-409B-B59B-BC2243FEFD4F}" type="presOf" srcId="{7B55B18D-E2D6-480F-9C83-12B6418AB27E}" destId="{5624E1DA-85AB-4827-AC4E-37BA4719CAF8}" srcOrd="0" destOrd="0" presId="urn:microsoft.com/office/officeart/2005/8/layout/orgChart1"/>
    <dgm:cxn modelId="{21F8D526-60FD-4DD5-82C9-8B37087C4144}" type="presOf" srcId="{3698CAC0-2409-41F5-B1EB-96E2661B3025}" destId="{334623F6-B6F3-4DCB-980B-590F7DE5FD89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C018F828-2E87-490F-8E4F-95AD2DD40737}" type="presOf" srcId="{A62F1BE1-95EF-4469-8026-E00242410B53}" destId="{B43FAE3A-16E9-4409-812C-DC7CA4589180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0E439733-3356-46D2-85E3-34FD579A4F03}" srcId="{914D0B9F-FA52-4B72-868A-FBC103526FEB}" destId="{B0D6E95D-A64F-4C32-B91C-2728D2221A1F}" srcOrd="3" destOrd="0" parTransId="{26806152-C6D4-4941-AB09-31CAABE27F58}" sibTransId="{9A3BD730-3FCE-44F3-8693-BA8C3176B394}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AE794E39-7DB3-42CC-BA23-E4E6CD56065F}" srcId="{4001DED7-CAA9-4514-BA03-748C39458DE5}" destId="{3698CAC0-2409-41F5-B1EB-96E2661B3025}" srcOrd="3" destOrd="0" parTransId="{A62F1BE1-95EF-4469-8026-E00242410B53}" sibTransId="{5497EA3E-7515-4F7B-93B5-C6B0574A5BB1}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82ED0242-9E5B-4B1E-98A3-1F264F847D8A}" type="presOf" srcId="{A16CDE21-7656-4170-AE33-AE5EAC9B3425}" destId="{769DA75B-6510-46EF-B847-4129944E12B3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AAD1B44A-8390-4BB6-9F3D-CA512373AD5A}" type="presOf" srcId="{7566F07D-EC1F-4EC6-ADD0-41D70BB40D2A}" destId="{6E6BF32B-1EB7-405F-9B43-D339B380C054}" srcOrd="1" destOrd="0" presId="urn:microsoft.com/office/officeart/2005/8/layout/orgChart1"/>
    <dgm:cxn modelId="{E88E716C-0A0E-4C16-937C-027EE5024861}" srcId="{48C4A64D-C82C-4967-8404-F1124ECA502E}" destId="{C41B536A-F936-42D5-98F8-29C5EED31F4A}" srcOrd="1" destOrd="0" parTransId="{679081B0-7B63-4279-B56F-A67D3413EB1B}" sibTransId="{D5853129-19A7-42B9-9E3C-0BA946F5AA2A}"/>
    <dgm:cxn modelId="{63CDD16E-8811-4825-87AD-2DE8C1345DCD}" type="presOf" srcId="{48C4A64D-C82C-4967-8404-F1124ECA502E}" destId="{2A3292E1-92A9-45C8-B57B-92C525C50540}" srcOrd="1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13D06E70-6FAA-4123-864B-8D4D98E50EB5}" type="presOf" srcId="{7566F07D-EC1F-4EC6-ADD0-41D70BB40D2A}" destId="{4DE4EA33-C6CD-4BB3-8500-A71E7AD37FE9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C4440D74-BAC9-4DA3-900B-B5E377A7BC48}" type="presOf" srcId="{2447C706-A375-4492-B51A-DA4C63B0B1A8}" destId="{F5F0B46B-051C-460B-95C1-98168C94AD51}" srcOrd="0" destOrd="0" presId="urn:microsoft.com/office/officeart/2005/8/layout/orgChart1"/>
    <dgm:cxn modelId="{9E595B54-4F11-48ED-BA1E-CAD8ED4D5228}" srcId="{69ACC0EF-7A00-4141-9919-3D6766D263B4}" destId="{A16CDE21-7656-4170-AE33-AE5EAC9B3425}" srcOrd="3" destOrd="0" parTransId="{C319555B-70CD-4973-A270-D81996AFF4F9}" sibTransId="{4048B72C-B950-41A9-87BB-4446637A8618}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C3312358-48FE-46A8-A63F-F03C8D598372}" type="presOf" srcId="{6B361266-80BE-4618-A438-B93615B7BF1E}" destId="{75438419-D2E1-4D46-93C3-165399A98023}" srcOrd="0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6AFD0959-4857-4DA3-A00A-4DADC8CB93F6}" type="presOf" srcId="{D66C165E-D8E9-4CB0-A405-7B45EA4191A3}" destId="{017F7338-3428-49FC-8C29-C268A3FCA67D}" srcOrd="0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8C6395A-EDB5-455C-9939-93C92218EC02}" srcId="{48C4A64D-C82C-4967-8404-F1124ECA502E}" destId="{BE93FBB7-EC21-492F-99E5-8DC810925D06}" srcOrd="2" destOrd="0" parTransId="{C2C71BA7-FA54-4DFF-B5FF-8E42334236F4}" sibTransId="{D6417907-C5A3-44FA-9184-8F63156DD573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1B63E45A-9B7F-4FC7-BDE2-F478F1093D52}" type="presOf" srcId="{B0D6E95D-A64F-4C32-B91C-2728D2221A1F}" destId="{0B779247-83D6-4865-9CC3-6C3431B575A7}" srcOrd="1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0A96E682-99E0-4D37-B8F4-491A748B5E53}" type="presOf" srcId="{5232DB23-5803-4C2C-B011-897F7615F025}" destId="{61C9D6E2-D070-45E8-92E9-1EA50F79A819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165C7483-8B4F-4555-BAED-CF716CA9E37A}" srcId="{48C4A64D-C82C-4967-8404-F1124ECA502E}" destId="{58B0F57B-CA3C-46BB-BC45-9F695252A70C}" srcOrd="0" destOrd="0" parTransId="{A768498F-0130-4FBA-8993-E5DFDD5CEF48}" sibTransId="{B6FC9CB8-96D0-45E4-8F78-FB3CE8BC0650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2EB91887-69B4-450A-8003-C1C36A23EC2F}" type="presOf" srcId="{BE93FBB7-EC21-492F-99E5-8DC810925D06}" destId="{4CB9F1CD-CDAB-4AEF-B665-7D9842847CA1}" srcOrd="0" destOrd="0" presId="urn:microsoft.com/office/officeart/2005/8/layout/orgChart1"/>
    <dgm:cxn modelId="{3034C087-C3AD-454D-BE83-31AF4F5CCF9C}" srcId="{6B361266-80BE-4618-A438-B93615B7BF1E}" destId="{7566F07D-EC1F-4EC6-ADD0-41D70BB40D2A}" srcOrd="3" destOrd="0" parTransId="{F694D625-71C0-40B7-88A6-01A2CAFAA61A}" sibTransId="{04F8B903-72C8-498D-BEAF-3EBF64645A36}"/>
    <dgm:cxn modelId="{A094778A-BCFB-44F7-9BF4-EBA06C340E35}" type="presOf" srcId="{6B361266-80BE-4618-A438-B93615B7BF1E}" destId="{1EBCCEBB-25D9-4190-9FD6-77E55C2D91FE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EF873C8C-DD05-402A-888B-235F1A1F3DEF}" type="presOf" srcId="{26806152-C6D4-4941-AB09-31CAABE27F58}" destId="{5C6719A8-9EB8-44DF-9707-A428D8AAA9EF}" srcOrd="0" destOrd="0" presId="urn:microsoft.com/office/officeart/2005/8/layout/orgChart1"/>
    <dgm:cxn modelId="{0E2F998C-3C62-4BFD-9FBC-2D2CBDB1FCFA}" type="presOf" srcId="{B83EF631-2DA1-4202-8C0D-7CD63E631A7D}" destId="{902F9F12-ECEE-4D27-B429-82B6389E0010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54DBD59F-40C4-42CB-A38F-78DBD694F985}" type="presOf" srcId="{B0D6E95D-A64F-4C32-B91C-2728D2221A1F}" destId="{5AC69E3A-5E52-4024-8147-0EC49C1596F7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B841C2AD-A8B2-42CA-AB6E-6EF8A21AF1C6}" type="presOf" srcId="{BE93FBB7-EC21-492F-99E5-8DC810925D06}" destId="{F85F35E5-9970-4B6E-9EE6-A28504C7F6F1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D6BDD4B6-D9E9-48FA-99F1-DDC213F5EF30}" srcId="{48C4A64D-C82C-4967-8404-F1124ECA502E}" destId="{7B55B18D-E2D6-480F-9C83-12B6418AB27E}" srcOrd="3" destOrd="0" parTransId="{B83EF631-2DA1-4202-8C0D-7CD63E631A7D}" sibTransId="{87264833-6AE8-455E-97D0-FABC9AB105D4}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76FFAEBF-B401-4B4D-958F-F8CC7E491C79}" type="presOf" srcId="{C41B536A-F936-42D5-98F8-29C5EED31F4A}" destId="{E64BFC9D-D5A8-4184-B20C-C40E9221167B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BDD8CFCA-18C8-4C87-99FB-0FD00EDE8006}" type="presOf" srcId="{7B55B18D-E2D6-480F-9C83-12B6418AB27E}" destId="{FCE1A7AA-6065-4641-ABEE-E00ECAC3B801}" srcOrd="1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908064D0-C222-4E19-BE5F-0631B19978EF}" type="presOf" srcId="{58B0F57B-CA3C-46BB-BC45-9F695252A70C}" destId="{3A71C929-5098-4FC9-9503-97BBC6AD9C2B}" srcOrd="0" destOrd="0" presId="urn:microsoft.com/office/officeart/2005/8/layout/orgChart1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F48474D3-6CB4-402D-AB16-3E1B2C72C7EB}" type="presOf" srcId="{3698CAC0-2409-41F5-B1EB-96E2661B3025}" destId="{2AD22FD3-9DCD-4D84-95BD-F616A8058966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0BA93D5-D00E-4D9C-AF12-25AC72290D44}" type="presOf" srcId="{A28469DB-BE31-46EA-9917-1C273E1CEEAC}" destId="{BB424F76-2BF2-4FE2-A6E6-C1EF0E0D1494}" srcOrd="0" destOrd="0" presId="urn:microsoft.com/office/officeart/2005/8/layout/orgChart1"/>
    <dgm:cxn modelId="{25C09DD5-AAC8-4444-928A-52A03D3A833D}" type="presOf" srcId="{35D6884B-842D-40CA-AC28-4BB2345F856B}" destId="{669CB8A6-D283-4BFB-9338-DB0C45EE8065}" srcOrd="1" destOrd="0" presId="urn:microsoft.com/office/officeart/2005/8/layout/orgChart1"/>
    <dgm:cxn modelId="{BF043AD6-1272-4629-B787-D984A5E4A8E8}" type="presOf" srcId="{48C4A64D-C82C-4967-8404-F1124ECA502E}" destId="{78D7AC20-3774-4C91-AF22-6F07D09C7C6A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C14D8FDA-8B9F-43BC-A7FD-8372524DF340}" srcId="{6B361266-80BE-4618-A438-B93615B7BF1E}" destId="{A28469DB-BE31-46EA-9917-1C273E1CEEAC}" srcOrd="1" destOrd="0" parTransId="{5232DB23-5803-4C2C-B011-897F7615F025}" sibTransId="{A3103026-0775-4D56-A1D2-B559FC4149E3}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EF2965DC-696A-41B3-9DC5-5022AA9454D9}" type="presOf" srcId="{C2C71BA7-FA54-4DFF-B5FF-8E42334236F4}" destId="{08BFBAAC-E5FE-4488-BD43-AC6A79547CEE}" srcOrd="0" destOrd="0" presId="urn:microsoft.com/office/officeart/2005/8/layout/orgChart1"/>
    <dgm:cxn modelId="{B09F13DD-512A-4B65-BC52-51E488CD3DD7}" type="presOf" srcId="{35D6884B-842D-40CA-AC28-4BB2345F856B}" destId="{CD7FA358-E358-402F-9CDD-DF948CABE865}" srcOrd="0" destOrd="0" presId="urn:microsoft.com/office/officeart/2005/8/layout/orgChart1"/>
    <dgm:cxn modelId="{485EC6DD-4F74-4829-B28F-D3A22C0E509D}" type="presOf" srcId="{B07D35DD-4930-4171-A961-44C0FA747C52}" destId="{AFC30250-502A-418D-8599-313C9797735F}" srcOrd="0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DCB802E5-612C-4558-86A3-09C3A6F9BBA0}" type="presOf" srcId="{7DC47A88-74E9-4069-A60B-7742F60FC830}" destId="{4DCC6653-4859-4FD8-A3DB-C396C8F493D6}" srcOrd="0" destOrd="0" presId="urn:microsoft.com/office/officeart/2005/8/layout/orgChart1"/>
    <dgm:cxn modelId="{96A8BCE5-58D1-47C8-B651-1087F2F44391}" type="presOf" srcId="{A16CDE21-7656-4170-AE33-AE5EAC9B3425}" destId="{FCB76386-04CF-4512-8098-8A49DA205397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278E3DE9-68EC-45B4-9EB7-823086154AD7}" type="presOf" srcId="{58B0F57B-CA3C-46BB-BC45-9F695252A70C}" destId="{90C25E20-FEDB-4603-BF41-C010F7427788}" srcOrd="1" destOrd="0" presId="urn:microsoft.com/office/officeart/2005/8/layout/orgChart1"/>
    <dgm:cxn modelId="{C60398EA-A8D9-4034-A9BC-D952AC7A6E9F}" type="presOf" srcId="{A28469DB-BE31-46EA-9917-1C273E1CEEAC}" destId="{2D142146-7290-4468-AB19-291E416FA9C2}" srcOrd="1" destOrd="0" presId="urn:microsoft.com/office/officeart/2005/8/layout/orgChart1"/>
    <dgm:cxn modelId="{8221D0EB-E344-4536-BE8E-6447097D314F}" type="presOf" srcId="{D66C165E-D8E9-4CB0-A405-7B45EA4191A3}" destId="{86B23899-2BAF-4D48-87DA-110CE46C4496}" srcOrd="1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59C3AEF1-A3CC-4DD5-A09B-5E931ABE43BC}" srcId="{B69A64DB-1714-436F-90C8-41D514202708}" destId="{6B361266-80BE-4618-A438-B93615B7BF1E}" srcOrd="5" destOrd="0" parTransId="{D991AEE1-9252-432D-A4A0-DAB61AB4AFD8}" sibTransId="{C22DEFC1-EAFD-419F-975E-A51448C83944}"/>
    <dgm:cxn modelId="{0A452CF2-FE94-4B3D-ABA5-2BB33A4DF530}" type="presOf" srcId="{F694D625-71C0-40B7-88A6-01A2CAFAA61A}" destId="{757B352F-0B1B-42B6-9B1B-F6677512E577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FB4222F9-17D8-489E-B3DA-DF8349DBBA32}" srcId="{6B361266-80BE-4618-A438-B93615B7BF1E}" destId="{D66C165E-D8E9-4CB0-A405-7B45EA4191A3}" srcOrd="0" destOrd="0" parTransId="{2447C706-A375-4492-B51A-DA4C63B0B1A8}" sibTransId="{20895283-0DBD-4501-9E61-1BAA0A43DBDD}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047519FD-335B-407E-B98E-0C81504DD345}" srcId="{6B361266-80BE-4618-A438-B93615B7BF1E}" destId="{35D6884B-842D-40CA-AC28-4BB2345F856B}" srcOrd="2" destOrd="0" parTransId="{B07D35DD-4930-4171-A961-44C0FA747C52}" sibTransId="{0C5AB69E-9B19-4D53-9D82-5CE49A3A34FC}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765993BF-FA29-43EA-84C8-07217B9D2B66}" type="presParOf" srcId="{75D87A8A-FA5F-49A6-BA5A-30AD5B886E4E}" destId="{B43FAE3A-16E9-4409-812C-DC7CA4589180}" srcOrd="6" destOrd="0" presId="urn:microsoft.com/office/officeart/2005/8/layout/orgChart1"/>
    <dgm:cxn modelId="{24E5C093-5FBC-4EFD-8CB7-A9F40D9D085E}" type="presParOf" srcId="{75D87A8A-FA5F-49A6-BA5A-30AD5B886E4E}" destId="{60A97097-FF7F-4D23-9D5B-699D2D432778}" srcOrd="7" destOrd="0" presId="urn:microsoft.com/office/officeart/2005/8/layout/orgChart1"/>
    <dgm:cxn modelId="{ECF89E3D-B038-4B54-A6DA-5038604F95A5}" type="presParOf" srcId="{60A97097-FF7F-4D23-9D5B-699D2D432778}" destId="{70A7F209-E1DC-4F86-84D9-9193B0DD9A33}" srcOrd="0" destOrd="0" presId="urn:microsoft.com/office/officeart/2005/8/layout/orgChart1"/>
    <dgm:cxn modelId="{66C20A8D-DE29-45BB-A046-9281C590267E}" type="presParOf" srcId="{70A7F209-E1DC-4F86-84D9-9193B0DD9A33}" destId="{2AD22FD3-9DCD-4D84-95BD-F616A8058966}" srcOrd="0" destOrd="0" presId="urn:microsoft.com/office/officeart/2005/8/layout/orgChart1"/>
    <dgm:cxn modelId="{2D06A699-D70A-4FC6-837C-E5506915AA04}" type="presParOf" srcId="{70A7F209-E1DC-4F86-84D9-9193B0DD9A33}" destId="{334623F6-B6F3-4DCB-980B-590F7DE5FD89}" srcOrd="1" destOrd="0" presId="urn:microsoft.com/office/officeart/2005/8/layout/orgChart1"/>
    <dgm:cxn modelId="{9B4337B9-93A0-4642-B960-9B21188D04C8}" type="presParOf" srcId="{60A97097-FF7F-4D23-9D5B-699D2D432778}" destId="{4F7C873C-D90D-477D-9582-FCD49A2393E0}" srcOrd="1" destOrd="0" presId="urn:microsoft.com/office/officeart/2005/8/layout/orgChart1"/>
    <dgm:cxn modelId="{ACEB5C42-E0C9-4A10-AD21-4E9B14A98353}" type="presParOf" srcId="{60A97097-FF7F-4D23-9D5B-699D2D432778}" destId="{7B1FF494-B094-40E6-BDAB-2A6C7209BB88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1503B63D-1362-4988-B794-9A5209B46D91}" type="presParOf" srcId="{63CC0DFB-9B9A-4C8C-8E1D-19FD6B088668}" destId="{5C6719A8-9EB8-44DF-9707-A428D8AAA9EF}" srcOrd="6" destOrd="0" presId="urn:microsoft.com/office/officeart/2005/8/layout/orgChart1"/>
    <dgm:cxn modelId="{0038220E-BAF4-4862-99CC-BF92C8665B43}" type="presParOf" srcId="{63CC0DFB-9B9A-4C8C-8E1D-19FD6B088668}" destId="{85ACA43B-505D-4717-A92F-306A24532600}" srcOrd="7" destOrd="0" presId="urn:microsoft.com/office/officeart/2005/8/layout/orgChart1"/>
    <dgm:cxn modelId="{F490630F-420D-46F5-ABE1-2EB298D9CDD8}" type="presParOf" srcId="{85ACA43B-505D-4717-A92F-306A24532600}" destId="{2E224786-73CB-4E1E-907F-B7E6A5E9AFE8}" srcOrd="0" destOrd="0" presId="urn:microsoft.com/office/officeart/2005/8/layout/orgChart1"/>
    <dgm:cxn modelId="{1A1D462B-6BA7-42A3-990E-49890B631E20}" type="presParOf" srcId="{2E224786-73CB-4E1E-907F-B7E6A5E9AFE8}" destId="{5AC69E3A-5E52-4024-8147-0EC49C1596F7}" srcOrd="0" destOrd="0" presId="urn:microsoft.com/office/officeart/2005/8/layout/orgChart1"/>
    <dgm:cxn modelId="{0F2C03D1-2910-41AB-B64A-5E93631FCC2E}" type="presParOf" srcId="{2E224786-73CB-4E1E-907F-B7E6A5E9AFE8}" destId="{0B779247-83D6-4865-9CC3-6C3431B575A7}" srcOrd="1" destOrd="0" presId="urn:microsoft.com/office/officeart/2005/8/layout/orgChart1"/>
    <dgm:cxn modelId="{DC046260-8ADF-4202-B1BE-ADAA7361F867}" type="presParOf" srcId="{85ACA43B-505D-4717-A92F-306A24532600}" destId="{B0ECCBD8-BB2C-42F1-88C2-A1D16C5C0F1C}" srcOrd="1" destOrd="0" presId="urn:microsoft.com/office/officeart/2005/8/layout/orgChart1"/>
    <dgm:cxn modelId="{74B5D5B8-5A23-4EC8-AE67-437BDDDE9F3F}" type="presParOf" srcId="{85ACA43B-505D-4717-A92F-306A24532600}" destId="{A9284098-5809-4D35-B5E8-8240BB095DF5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5A7CCF85-36AA-4118-8603-65BD28A5037F}" type="presParOf" srcId="{5F6038EF-4B50-48DC-B63B-1C15071117E0}" destId="{38D75D38-5735-49EC-8332-A46FF841A287}" srcOrd="6" destOrd="0" presId="urn:microsoft.com/office/officeart/2005/8/layout/orgChart1"/>
    <dgm:cxn modelId="{7D41E5B5-1E1D-4ACF-AEA0-8B7A86D8ECA1}" type="presParOf" srcId="{5F6038EF-4B50-48DC-B63B-1C15071117E0}" destId="{550D7005-072C-4AB0-92E7-8C77B1EF44EF}" srcOrd="7" destOrd="0" presId="urn:microsoft.com/office/officeart/2005/8/layout/orgChart1"/>
    <dgm:cxn modelId="{9368A15F-CB8D-4DFC-A582-7A4D4784D13C}" type="presParOf" srcId="{550D7005-072C-4AB0-92E7-8C77B1EF44EF}" destId="{5F8874EB-891C-4F60-935B-BDD3DDAC544F}" srcOrd="0" destOrd="0" presId="urn:microsoft.com/office/officeart/2005/8/layout/orgChart1"/>
    <dgm:cxn modelId="{35A7AE58-4413-4B64-8773-13C09FDDA6B2}" type="presParOf" srcId="{5F8874EB-891C-4F60-935B-BDD3DDAC544F}" destId="{769DA75B-6510-46EF-B847-4129944E12B3}" srcOrd="0" destOrd="0" presId="urn:microsoft.com/office/officeart/2005/8/layout/orgChart1"/>
    <dgm:cxn modelId="{EE87872D-74C5-4034-9C95-09799579A723}" type="presParOf" srcId="{5F8874EB-891C-4F60-935B-BDD3DDAC544F}" destId="{FCB76386-04CF-4512-8098-8A49DA205397}" srcOrd="1" destOrd="0" presId="urn:microsoft.com/office/officeart/2005/8/layout/orgChart1"/>
    <dgm:cxn modelId="{5A0AFE8D-DDF1-4BFA-81DD-19B73BDA89BC}" type="presParOf" srcId="{550D7005-072C-4AB0-92E7-8C77B1EF44EF}" destId="{9A0E9DAE-1E91-4D2C-991C-56D09B42B458}" srcOrd="1" destOrd="0" presId="urn:microsoft.com/office/officeart/2005/8/layout/orgChart1"/>
    <dgm:cxn modelId="{7F010547-88D1-4B1F-BA04-C7BD0ABD6B2C}" type="presParOf" srcId="{550D7005-072C-4AB0-92E7-8C77B1EF44EF}" destId="{CC3C2C7C-F29C-4199-94B6-E3824AD7A99B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96F61C94-20FB-4EEA-942F-348F057F14A8}" type="presParOf" srcId="{FC9DDD01-970F-4DF8-B156-C120E3BB3467}" destId="{4DCC6653-4859-4FD8-A3DB-C396C8F493D6}" srcOrd="6" destOrd="0" presId="urn:microsoft.com/office/officeart/2005/8/layout/orgChart1"/>
    <dgm:cxn modelId="{728623DC-F3D7-4111-882E-A878F97D9047}" type="presParOf" srcId="{FC9DDD01-970F-4DF8-B156-C120E3BB3467}" destId="{2C7575A6-7DCF-4B0D-89E6-7C72E0BA2394}" srcOrd="7" destOrd="0" presId="urn:microsoft.com/office/officeart/2005/8/layout/orgChart1"/>
    <dgm:cxn modelId="{A0ADA3DF-6EDB-43DB-AFA6-D5667E002620}" type="presParOf" srcId="{2C7575A6-7DCF-4B0D-89E6-7C72E0BA2394}" destId="{A44562EB-5561-4F82-92A1-93392314C923}" srcOrd="0" destOrd="0" presId="urn:microsoft.com/office/officeart/2005/8/layout/orgChart1"/>
    <dgm:cxn modelId="{D52474A3-F246-46A1-802E-74F4CA3A1460}" type="presParOf" srcId="{A44562EB-5561-4F82-92A1-93392314C923}" destId="{78D7AC20-3774-4C91-AF22-6F07D09C7C6A}" srcOrd="0" destOrd="0" presId="urn:microsoft.com/office/officeart/2005/8/layout/orgChart1"/>
    <dgm:cxn modelId="{0D675655-F925-455D-BF23-80B051D2E071}" type="presParOf" srcId="{A44562EB-5561-4F82-92A1-93392314C923}" destId="{2A3292E1-92A9-45C8-B57B-92C525C50540}" srcOrd="1" destOrd="0" presId="urn:microsoft.com/office/officeart/2005/8/layout/orgChart1"/>
    <dgm:cxn modelId="{DECB850B-F661-4AF1-9771-95A812226971}" type="presParOf" srcId="{2C7575A6-7DCF-4B0D-89E6-7C72E0BA2394}" destId="{389B4F96-4166-4BCA-9554-858CFC89FF82}" srcOrd="1" destOrd="0" presId="urn:microsoft.com/office/officeart/2005/8/layout/orgChart1"/>
    <dgm:cxn modelId="{43C1446D-C906-4389-8158-F540B6106B5C}" type="presParOf" srcId="{389B4F96-4166-4BCA-9554-858CFC89FF82}" destId="{CBD10B8F-F9D4-4466-9E03-D71FA9B68C15}" srcOrd="0" destOrd="0" presId="urn:microsoft.com/office/officeart/2005/8/layout/orgChart1"/>
    <dgm:cxn modelId="{7D192D92-3A87-4859-977A-81C5E6BD83F4}" type="presParOf" srcId="{389B4F96-4166-4BCA-9554-858CFC89FF82}" destId="{75D9339B-F0B6-4A1B-8BCF-FC5661D2E872}" srcOrd="1" destOrd="0" presId="urn:microsoft.com/office/officeart/2005/8/layout/orgChart1"/>
    <dgm:cxn modelId="{E728227D-9899-4DED-B18E-29C2A650CA55}" type="presParOf" srcId="{75D9339B-F0B6-4A1B-8BCF-FC5661D2E872}" destId="{A0E96CD7-ED8E-4A2B-AEF0-7BD01CE3E30A}" srcOrd="0" destOrd="0" presId="urn:microsoft.com/office/officeart/2005/8/layout/orgChart1"/>
    <dgm:cxn modelId="{83F6899B-7A90-4DBF-8CBC-7FB88589A5CF}" type="presParOf" srcId="{A0E96CD7-ED8E-4A2B-AEF0-7BD01CE3E30A}" destId="{3A71C929-5098-4FC9-9503-97BBC6AD9C2B}" srcOrd="0" destOrd="0" presId="urn:microsoft.com/office/officeart/2005/8/layout/orgChart1"/>
    <dgm:cxn modelId="{B34B6C02-F06F-4615-A6EF-F64875A49280}" type="presParOf" srcId="{A0E96CD7-ED8E-4A2B-AEF0-7BD01CE3E30A}" destId="{90C25E20-FEDB-4603-BF41-C010F7427788}" srcOrd="1" destOrd="0" presId="urn:microsoft.com/office/officeart/2005/8/layout/orgChart1"/>
    <dgm:cxn modelId="{7A1B96A7-69FF-4B75-B743-F88F505B9DC2}" type="presParOf" srcId="{75D9339B-F0B6-4A1B-8BCF-FC5661D2E872}" destId="{48CEEAFC-B316-4778-98A4-572D60942588}" srcOrd="1" destOrd="0" presId="urn:microsoft.com/office/officeart/2005/8/layout/orgChart1"/>
    <dgm:cxn modelId="{D2B32E94-E52B-4A91-B810-097A1F2F1F39}" type="presParOf" srcId="{75D9339B-F0B6-4A1B-8BCF-FC5661D2E872}" destId="{13465D59-A840-4BFD-881B-F9F12279A7FD}" srcOrd="2" destOrd="0" presId="urn:microsoft.com/office/officeart/2005/8/layout/orgChart1"/>
    <dgm:cxn modelId="{D146FF78-04EE-47E4-83A6-FC69982E5950}" type="presParOf" srcId="{389B4F96-4166-4BCA-9554-858CFC89FF82}" destId="{68DBAB00-9CAD-4B02-93C9-784DE4444793}" srcOrd="2" destOrd="0" presId="urn:microsoft.com/office/officeart/2005/8/layout/orgChart1"/>
    <dgm:cxn modelId="{E750623A-3F4F-44CB-B4AA-EE8C05C13CDD}" type="presParOf" srcId="{389B4F96-4166-4BCA-9554-858CFC89FF82}" destId="{BC8F44A1-DB71-472C-86BC-CE5B5200E49E}" srcOrd="3" destOrd="0" presId="urn:microsoft.com/office/officeart/2005/8/layout/orgChart1"/>
    <dgm:cxn modelId="{65D7FF94-C9E3-411E-804F-F26EBCE4ECB6}" type="presParOf" srcId="{BC8F44A1-DB71-472C-86BC-CE5B5200E49E}" destId="{38F4A8F8-8977-49D9-914D-A10887576610}" srcOrd="0" destOrd="0" presId="urn:microsoft.com/office/officeart/2005/8/layout/orgChart1"/>
    <dgm:cxn modelId="{AE8E7285-0325-4176-809A-2BD883AF2678}" type="presParOf" srcId="{38F4A8F8-8977-49D9-914D-A10887576610}" destId="{E64BFC9D-D5A8-4184-B20C-C40E9221167B}" srcOrd="0" destOrd="0" presId="urn:microsoft.com/office/officeart/2005/8/layout/orgChart1"/>
    <dgm:cxn modelId="{62BAED93-7F9F-42AC-B971-2CA155925043}" type="presParOf" srcId="{38F4A8F8-8977-49D9-914D-A10887576610}" destId="{E8C7DC9F-EFFC-47E3-8CC6-E87632971F3A}" srcOrd="1" destOrd="0" presId="urn:microsoft.com/office/officeart/2005/8/layout/orgChart1"/>
    <dgm:cxn modelId="{8AB2E7CC-E31B-41D7-94DD-D63C69C26825}" type="presParOf" srcId="{BC8F44A1-DB71-472C-86BC-CE5B5200E49E}" destId="{7F5EFF70-06CD-4942-B5AA-E8025659549D}" srcOrd="1" destOrd="0" presId="urn:microsoft.com/office/officeart/2005/8/layout/orgChart1"/>
    <dgm:cxn modelId="{30BEF5F6-156B-4B64-9961-652F7899B2AE}" type="presParOf" srcId="{BC8F44A1-DB71-472C-86BC-CE5B5200E49E}" destId="{1118C9FE-43DF-4743-85D3-CA9F3FA7AC27}" srcOrd="2" destOrd="0" presId="urn:microsoft.com/office/officeart/2005/8/layout/orgChart1"/>
    <dgm:cxn modelId="{49F7F12C-8918-47F4-BF06-1C985918FC12}" type="presParOf" srcId="{389B4F96-4166-4BCA-9554-858CFC89FF82}" destId="{08BFBAAC-E5FE-4488-BD43-AC6A79547CEE}" srcOrd="4" destOrd="0" presId="urn:microsoft.com/office/officeart/2005/8/layout/orgChart1"/>
    <dgm:cxn modelId="{F0ED4098-3F06-4A05-A322-375F6A079032}" type="presParOf" srcId="{389B4F96-4166-4BCA-9554-858CFC89FF82}" destId="{C6E0ED5B-5FDF-4128-B39F-AFCB45BDB0E2}" srcOrd="5" destOrd="0" presId="urn:microsoft.com/office/officeart/2005/8/layout/orgChart1"/>
    <dgm:cxn modelId="{6B42623A-FBBB-42BE-B0C9-A5BC05994009}" type="presParOf" srcId="{C6E0ED5B-5FDF-4128-B39F-AFCB45BDB0E2}" destId="{75AF9BA3-8DD6-403D-B967-3B55F5AB9397}" srcOrd="0" destOrd="0" presId="urn:microsoft.com/office/officeart/2005/8/layout/orgChart1"/>
    <dgm:cxn modelId="{EE89CFF1-6CB5-4BC5-8532-57C8B9A3884E}" type="presParOf" srcId="{75AF9BA3-8DD6-403D-B967-3B55F5AB9397}" destId="{4CB9F1CD-CDAB-4AEF-B665-7D9842847CA1}" srcOrd="0" destOrd="0" presId="urn:microsoft.com/office/officeart/2005/8/layout/orgChart1"/>
    <dgm:cxn modelId="{FF05F766-F4B4-4A55-A815-BCB27F673163}" type="presParOf" srcId="{75AF9BA3-8DD6-403D-B967-3B55F5AB9397}" destId="{F85F35E5-9970-4B6E-9EE6-A28504C7F6F1}" srcOrd="1" destOrd="0" presId="urn:microsoft.com/office/officeart/2005/8/layout/orgChart1"/>
    <dgm:cxn modelId="{7B2DA04D-8C49-46E3-B1F4-907C4AA05E05}" type="presParOf" srcId="{C6E0ED5B-5FDF-4128-B39F-AFCB45BDB0E2}" destId="{4290E893-5141-4452-9D7B-24320B769CCC}" srcOrd="1" destOrd="0" presId="urn:microsoft.com/office/officeart/2005/8/layout/orgChart1"/>
    <dgm:cxn modelId="{625BD3A9-4BB6-496A-BE60-518406D1CA0E}" type="presParOf" srcId="{C6E0ED5B-5FDF-4128-B39F-AFCB45BDB0E2}" destId="{F0CF4ACF-F4D1-48E2-A2A0-2AAA823C4B7B}" srcOrd="2" destOrd="0" presId="urn:microsoft.com/office/officeart/2005/8/layout/orgChart1"/>
    <dgm:cxn modelId="{873DF899-8157-4334-9268-5507B83017AA}" type="presParOf" srcId="{389B4F96-4166-4BCA-9554-858CFC89FF82}" destId="{902F9F12-ECEE-4D27-B429-82B6389E0010}" srcOrd="6" destOrd="0" presId="urn:microsoft.com/office/officeart/2005/8/layout/orgChart1"/>
    <dgm:cxn modelId="{BAAF6B2D-B99F-4A56-AE56-39A93AAA12D2}" type="presParOf" srcId="{389B4F96-4166-4BCA-9554-858CFC89FF82}" destId="{A1F4DCE5-C29C-46D0-9630-FC10BD115B80}" srcOrd="7" destOrd="0" presId="urn:microsoft.com/office/officeart/2005/8/layout/orgChart1"/>
    <dgm:cxn modelId="{60F3C163-B01F-4866-8679-98BA010C84A6}" type="presParOf" srcId="{A1F4DCE5-C29C-46D0-9630-FC10BD115B80}" destId="{7E269893-7A5D-4630-A63B-84AFCF578073}" srcOrd="0" destOrd="0" presId="urn:microsoft.com/office/officeart/2005/8/layout/orgChart1"/>
    <dgm:cxn modelId="{B71F240A-21CC-48B2-8DAF-DA69C4519A17}" type="presParOf" srcId="{7E269893-7A5D-4630-A63B-84AFCF578073}" destId="{5624E1DA-85AB-4827-AC4E-37BA4719CAF8}" srcOrd="0" destOrd="0" presId="urn:microsoft.com/office/officeart/2005/8/layout/orgChart1"/>
    <dgm:cxn modelId="{96C90BE9-867C-4A6A-BC36-2AC317E1D996}" type="presParOf" srcId="{7E269893-7A5D-4630-A63B-84AFCF578073}" destId="{FCE1A7AA-6065-4641-ABEE-E00ECAC3B801}" srcOrd="1" destOrd="0" presId="urn:microsoft.com/office/officeart/2005/8/layout/orgChart1"/>
    <dgm:cxn modelId="{752C89F5-ED0E-4EF7-8543-021B2D0CA630}" type="presParOf" srcId="{A1F4DCE5-C29C-46D0-9630-FC10BD115B80}" destId="{FFE89F18-E07C-42E4-904F-E2DED19566F4}" srcOrd="1" destOrd="0" presId="urn:microsoft.com/office/officeart/2005/8/layout/orgChart1"/>
    <dgm:cxn modelId="{9C96A7D8-FE99-4E8B-8A5C-50326B67310D}" type="presParOf" srcId="{A1F4DCE5-C29C-46D0-9630-FC10BD115B80}" destId="{4760A14C-4413-429B-B5BF-D135B0483279}" srcOrd="2" destOrd="0" presId="urn:microsoft.com/office/officeart/2005/8/layout/orgChart1"/>
    <dgm:cxn modelId="{F67460B5-A258-4191-8362-58BFC4E510E1}" type="presParOf" srcId="{2C7575A6-7DCF-4B0D-89E6-7C72E0BA2394}" destId="{11096FEC-F8FE-4C35-BD00-BA347DF71F83}" srcOrd="2" destOrd="0" presId="urn:microsoft.com/office/officeart/2005/8/layout/orgChart1"/>
    <dgm:cxn modelId="{31A2D957-7FB4-44A8-AD18-9EFE2CAA591B}" type="presParOf" srcId="{FC9DDD01-970F-4DF8-B156-C120E3BB3467}" destId="{901C5E64-DDAB-4080-A7D7-26B816294A6D}" srcOrd="8" destOrd="0" presId="urn:microsoft.com/office/officeart/2005/8/layout/orgChart1"/>
    <dgm:cxn modelId="{C1F89F1E-4630-4D73-A602-5F7DF948B705}" type="presParOf" srcId="{FC9DDD01-970F-4DF8-B156-C120E3BB3467}" destId="{13C62233-1209-433A-BD35-562C9D87D2DB}" srcOrd="9" destOrd="0" presId="urn:microsoft.com/office/officeart/2005/8/layout/orgChart1"/>
    <dgm:cxn modelId="{0B135C8F-9316-470E-9F68-D9619E53515C}" type="presParOf" srcId="{13C62233-1209-433A-BD35-562C9D87D2DB}" destId="{72F8117F-2C02-4FC6-9A67-AD12573778E5}" srcOrd="0" destOrd="0" presId="urn:microsoft.com/office/officeart/2005/8/layout/orgChart1"/>
    <dgm:cxn modelId="{ADBEBB52-CFA9-4AF7-8484-0558AB56B44C}" type="presParOf" srcId="{72F8117F-2C02-4FC6-9A67-AD12573778E5}" destId="{75438419-D2E1-4D46-93C3-165399A98023}" srcOrd="0" destOrd="0" presId="urn:microsoft.com/office/officeart/2005/8/layout/orgChart1"/>
    <dgm:cxn modelId="{0EA3E430-A436-4C65-A552-5501C5AB0A8A}" type="presParOf" srcId="{72F8117F-2C02-4FC6-9A67-AD12573778E5}" destId="{1EBCCEBB-25D9-4190-9FD6-77E55C2D91FE}" srcOrd="1" destOrd="0" presId="urn:microsoft.com/office/officeart/2005/8/layout/orgChart1"/>
    <dgm:cxn modelId="{8AC6A5F3-221E-4CCE-ACAC-8280D47A65C5}" type="presParOf" srcId="{13C62233-1209-433A-BD35-562C9D87D2DB}" destId="{C6CE58A7-4467-4A20-B6E5-C4848F61E6B7}" srcOrd="1" destOrd="0" presId="urn:microsoft.com/office/officeart/2005/8/layout/orgChart1"/>
    <dgm:cxn modelId="{65DD2E9E-F3A0-48AB-9EAE-9C891A589708}" type="presParOf" srcId="{C6CE58A7-4467-4A20-B6E5-C4848F61E6B7}" destId="{F5F0B46B-051C-460B-95C1-98168C94AD51}" srcOrd="0" destOrd="0" presId="urn:microsoft.com/office/officeart/2005/8/layout/orgChart1"/>
    <dgm:cxn modelId="{94F1AE81-6498-4260-807C-C2A03AF1512F}" type="presParOf" srcId="{C6CE58A7-4467-4A20-B6E5-C4848F61E6B7}" destId="{909A7433-E84E-4F7A-BBF6-5CB917204E7C}" srcOrd="1" destOrd="0" presId="urn:microsoft.com/office/officeart/2005/8/layout/orgChart1"/>
    <dgm:cxn modelId="{A017F794-B153-44B2-8FEE-2F4837530602}" type="presParOf" srcId="{909A7433-E84E-4F7A-BBF6-5CB917204E7C}" destId="{372250C3-B947-4E91-9166-BEE14F569B25}" srcOrd="0" destOrd="0" presId="urn:microsoft.com/office/officeart/2005/8/layout/orgChart1"/>
    <dgm:cxn modelId="{92BE329C-16D3-4565-ACF5-64A16465D210}" type="presParOf" srcId="{372250C3-B947-4E91-9166-BEE14F569B25}" destId="{017F7338-3428-49FC-8C29-C268A3FCA67D}" srcOrd="0" destOrd="0" presId="urn:microsoft.com/office/officeart/2005/8/layout/orgChart1"/>
    <dgm:cxn modelId="{D7EC7B4C-4274-4FEE-8FDA-8B9FCA86510F}" type="presParOf" srcId="{372250C3-B947-4E91-9166-BEE14F569B25}" destId="{86B23899-2BAF-4D48-87DA-110CE46C4496}" srcOrd="1" destOrd="0" presId="urn:microsoft.com/office/officeart/2005/8/layout/orgChart1"/>
    <dgm:cxn modelId="{0A95262D-4B6B-4FD5-9763-040D54F9401F}" type="presParOf" srcId="{909A7433-E84E-4F7A-BBF6-5CB917204E7C}" destId="{F049861B-7FC2-4F65-B69E-C51EFC1EDFFB}" srcOrd="1" destOrd="0" presId="urn:microsoft.com/office/officeart/2005/8/layout/orgChart1"/>
    <dgm:cxn modelId="{1DD6E88E-FFD4-48E5-9CFE-0CE6B95C350F}" type="presParOf" srcId="{909A7433-E84E-4F7A-BBF6-5CB917204E7C}" destId="{BE8FB225-C5CA-4D2C-8C56-637A98FA8C43}" srcOrd="2" destOrd="0" presId="urn:microsoft.com/office/officeart/2005/8/layout/orgChart1"/>
    <dgm:cxn modelId="{553845B4-A080-40EE-AE3D-082D25CA2DC0}" type="presParOf" srcId="{C6CE58A7-4467-4A20-B6E5-C4848F61E6B7}" destId="{61C9D6E2-D070-45E8-92E9-1EA50F79A819}" srcOrd="2" destOrd="0" presId="urn:microsoft.com/office/officeart/2005/8/layout/orgChart1"/>
    <dgm:cxn modelId="{736D771F-F2A9-432B-81FD-4707F96B96BB}" type="presParOf" srcId="{C6CE58A7-4467-4A20-B6E5-C4848F61E6B7}" destId="{C5518DC8-2049-4EBF-B995-2A1A728EED23}" srcOrd="3" destOrd="0" presId="urn:microsoft.com/office/officeart/2005/8/layout/orgChart1"/>
    <dgm:cxn modelId="{C7059FBA-EEF8-46AC-8B75-8165231EB2E9}" type="presParOf" srcId="{C5518DC8-2049-4EBF-B995-2A1A728EED23}" destId="{F255CD22-21FE-447B-9398-FD8F23D658A7}" srcOrd="0" destOrd="0" presId="urn:microsoft.com/office/officeart/2005/8/layout/orgChart1"/>
    <dgm:cxn modelId="{C61B6844-DE24-433F-9A31-F9AA174740C4}" type="presParOf" srcId="{F255CD22-21FE-447B-9398-FD8F23D658A7}" destId="{BB424F76-2BF2-4FE2-A6E6-C1EF0E0D1494}" srcOrd="0" destOrd="0" presId="urn:microsoft.com/office/officeart/2005/8/layout/orgChart1"/>
    <dgm:cxn modelId="{9272B5BA-D467-4C6F-BF0E-FF59434DD485}" type="presParOf" srcId="{F255CD22-21FE-447B-9398-FD8F23D658A7}" destId="{2D142146-7290-4468-AB19-291E416FA9C2}" srcOrd="1" destOrd="0" presId="urn:microsoft.com/office/officeart/2005/8/layout/orgChart1"/>
    <dgm:cxn modelId="{83F2F6CD-5E20-4D12-B749-9DC22FE7E47F}" type="presParOf" srcId="{C5518DC8-2049-4EBF-B995-2A1A728EED23}" destId="{FBD529A0-FE34-420F-A618-4793E4B73C9A}" srcOrd="1" destOrd="0" presId="urn:microsoft.com/office/officeart/2005/8/layout/orgChart1"/>
    <dgm:cxn modelId="{B9834D7E-4929-4519-AC5E-6D986FD29929}" type="presParOf" srcId="{C5518DC8-2049-4EBF-B995-2A1A728EED23}" destId="{FF3C6DD1-115C-483D-9AA7-6B8A2B8C8561}" srcOrd="2" destOrd="0" presId="urn:microsoft.com/office/officeart/2005/8/layout/orgChart1"/>
    <dgm:cxn modelId="{07A20570-D1F6-4B33-BC5F-620A7451F048}" type="presParOf" srcId="{C6CE58A7-4467-4A20-B6E5-C4848F61E6B7}" destId="{AFC30250-502A-418D-8599-313C9797735F}" srcOrd="4" destOrd="0" presId="urn:microsoft.com/office/officeart/2005/8/layout/orgChart1"/>
    <dgm:cxn modelId="{C5B1DB7E-A069-41FD-ABF3-1C60372E003A}" type="presParOf" srcId="{C6CE58A7-4467-4A20-B6E5-C4848F61E6B7}" destId="{EDB32D9A-E861-4A3B-8AA6-474CE46A82D8}" srcOrd="5" destOrd="0" presId="urn:microsoft.com/office/officeart/2005/8/layout/orgChart1"/>
    <dgm:cxn modelId="{404ACE6C-FC05-486E-BFD9-0C4F6FD3FD20}" type="presParOf" srcId="{EDB32D9A-E861-4A3B-8AA6-474CE46A82D8}" destId="{BE4CA413-A2E7-4E10-BBBB-8F901EE84582}" srcOrd="0" destOrd="0" presId="urn:microsoft.com/office/officeart/2005/8/layout/orgChart1"/>
    <dgm:cxn modelId="{10D36671-7AC1-4AB6-BF22-3ABEDAFD000F}" type="presParOf" srcId="{BE4CA413-A2E7-4E10-BBBB-8F901EE84582}" destId="{CD7FA358-E358-402F-9CDD-DF948CABE865}" srcOrd="0" destOrd="0" presId="urn:microsoft.com/office/officeart/2005/8/layout/orgChart1"/>
    <dgm:cxn modelId="{B02B2AE3-39AF-49C1-873D-6CDCA824D6CD}" type="presParOf" srcId="{BE4CA413-A2E7-4E10-BBBB-8F901EE84582}" destId="{669CB8A6-D283-4BFB-9338-DB0C45EE8065}" srcOrd="1" destOrd="0" presId="urn:microsoft.com/office/officeart/2005/8/layout/orgChart1"/>
    <dgm:cxn modelId="{9BF6498B-5E2B-4634-B282-1ACDF38B06A5}" type="presParOf" srcId="{EDB32D9A-E861-4A3B-8AA6-474CE46A82D8}" destId="{32840712-69CD-4F64-8C83-483264E4CEBD}" srcOrd="1" destOrd="0" presId="urn:microsoft.com/office/officeart/2005/8/layout/orgChart1"/>
    <dgm:cxn modelId="{BEDBCC01-827A-4262-BD7E-454B2EE770E2}" type="presParOf" srcId="{EDB32D9A-E861-4A3B-8AA6-474CE46A82D8}" destId="{6D1AAAC1-FD8C-438A-BC95-E09C255F82BD}" srcOrd="2" destOrd="0" presId="urn:microsoft.com/office/officeart/2005/8/layout/orgChart1"/>
    <dgm:cxn modelId="{0FC034DC-6B35-41EF-B246-432734A60A82}" type="presParOf" srcId="{C6CE58A7-4467-4A20-B6E5-C4848F61E6B7}" destId="{757B352F-0B1B-42B6-9B1B-F6677512E577}" srcOrd="6" destOrd="0" presId="urn:microsoft.com/office/officeart/2005/8/layout/orgChart1"/>
    <dgm:cxn modelId="{04A47F75-0274-48AA-9CCA-CB3241B9D2F9}" type="presParOf" srcId="{C6CE58A7-4467-4A20-B6E5-C4848F61E6B7}" destId="{0976BC8D-49B6-454B-9009-7B95A1707518}" srcOrd="7" destOrd="0" presId="urn:microsoft.com/office/officeart/2005/8/layout/orgChart1"/>
    <dgm:cxn modelId="{FCCE9812-06E7-4833-8D5A-31EFE5DD759B}" type="presParOf" srcId="{0976BC8D-49B6-454B-9009-7B95A1707518}" destId="{D37CA2D2-FDAA-4CCE-9427-A7325582BF40}" srcOrd="0" destOrd="0" presId="urn:microsoft.com/office/officeart/2005/8/layout/orgChart1"/>
    <dgm:cxn modelId="{2BBF067C-519C-44E5-BD9F-8AABDE2EB156}" type="presParOf" srcId="{D37CA2D2-FDAA-4CCE-9427-A7325582BF40}" destId="{4DE4EA33-C6CD-4BB3-8500-A71E7AD37FE9}" srcOrd="0" destOrd="0" presId="urn:microsoft.com/office/officeart/2005/8/layout/orgChart1"/>
    <dgm:cxn modelId="{581D7B8B-0BDE-4A53-BCA4-3CEA93D4C8F6}" type="presParOf" srcId="{D37CA2D2-FDAA-4CCE-9427-A7325582BF40}" destId="{6E6BF32B-1EB7-405F-9B43-D339B380C054}" srcOrd="1" destOrd="0" presId="urn:microsoft.com/office/officeart/2005/8/layout/orgChart1"/>
    <dgm:cxn modelId="{30CE391C-A122-4999-814E-E29D3C1E95AD}" type="presParOf" srcId="{0976BC8D-49B6-454B-9009-7B95A1707518}" destId="{CB4ACD4A-BD02-46E7-BCB1-34C48D0BEAD3}" srcOrd="1" destOrd="0" presId="urn:microsoft.com/office/officeart/2005/8/layout/orgChart1"/>
    <dgm:cxn modelId="{B73ED205-807A-4D99-B90F-7FE569D1BDDE}" type="presParOf" srcId="{0976BC8D-49B6-454B-9009-7B95A1707518}" destId="{53D734E0-14D5-41D1-9C7A-4CA34D819763}" srcOrd="2" destOrd="0" presId="urn:microsoft.com/office/officeart/2005/8/layout/orgChart1"/>
    <dgm:cxn modelId="{7A4AF018-2212-4BD1-B7E3-38A43E05E47C}" type="presParOf" srcId="{13C62233-1209-433A-BD35-562C9D87D2DB}" destId="{F597F378-8047-4688-9330-3B8F3B31C193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151425" y="1279284"/>
          <a:ext cx="267802" cy="1173230"/>
        </a:xfrm>
        <a:custGeom>
          <a:avLst/>
          <a:gdLst/>
          <a:ahLst/>
          <a:cxnLst/>
          <a:rect l="0" t="0" r="0" b="0"/>
          <a:pathLst>
            <a:path>
              <a:moveTo>
                <a:pt x="267802" y="0"/>
              </a:moveTo>
              <a:lnTo>
                <a:pt x="267802" y="1173230"/>
              </a:lnTo>
              <a:lnTo>
                <a:pt x="0" y="1173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7B352F-0B1B-42B6-9B1B-F6677512E577}">
      <dsp:nvSpPr>
        <dsp:cNvPr id="0" name=""/>
        <dsp:cNvSpPr/>
      </dsp:nvSpPr>
      <dsp:spPr>
        <a:xfrm>
          <a:off x="16571242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C30250-502A-418D-8599-313C9797735F}">
      <dsp:nvSpPr>
        <dsp:cNvPr id="0" name=""/>
        <dsp:cNvSpPr/>
      </dsp:nvSpPr>
      <dsp:spPr>
        <a:xfrm>
          <a:off x="16571242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C9D6E2-D070-45E8-92E9-1EA50F79A819}">
      <dsp:nvSpPr>
        <dsp:cNvPr id="0" name=""/>
        <dsp:cNvSpPr/>
      </dsp:nvSpPr>
      <dsp:spPr>
        <a:xfrm>
          <a:off x="16571242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F0B46B-051C-460B-95C1-98168C94AD51}">
      <dsp:nvSpPr>
        <dsp:cNvPr id="0" name=""/>
        <dsp:cNvSpPr/>
      </dsp:nvSpPr>
      <dsp:spPr>
        <a:xfrm>
          <a:off x="16571242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C5E64-DDAB-4080-A7D7-26B816294A6D}">
      <dsp:nvSpPr>
        <dsp:cNvPr id="0" name=""/>
        <dsp:cNvSpPr/>
      </dsp:nvSpPr>
      <dsp:spPr>
        <a:xfrm>
          <a:off x="11419228" y="1279284"/>
          <a:ext cx="6172215" cy="2346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8659"/>
              </a:lnTo>
              <a:lnTo>
                <a:pt x="6172215" y="2078659"/>
              </a:lnTo>
              <a:lnTo>
                <a:pt x="6172215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2F9F12-ECEE-4D27-B429-82B6389E0010}">
      <dsp:nvSpPr>
        <dsp:cNvPr id="0" name=""/>
        <dsp:cNvSpPr/>
      </dsp:nvSpPr>
      <dsp:spPr>
        <a:xfrm>
          <a:off x="13485134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BFBAAC-E5FE-4488-BD43-AC6A79547CEE}">
      <dsp:nvSpPr>
        <dsp:cNvPr id="0" name=""/>
        <dsp:cNvSpPr/>
      </dsp:nvSpPr>
      <dsp:spPr>
        <a:xfrm>
          <a:off x="13485134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DBAB00-9CAD-4B02-93C9-784DE4444793}">
      <dsp:nvSpPr>
        <dsp:cNvPr id="0" name=""/>
        <dsp:cNvSpPr/>
      </dsp:nvSpPr>
      <dsp:spPr>
        <a:xfrm>
          <a:off x="13485134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10B8F-F9D4-4466-9E03-D71FA9B68C15}">
      <dsp:nvSpPr>
        <dsp:cNvPr id="0" name=""/>
        <dsp:cNvSpPr/>
      </dsp:nvSpPr>
      <dsp:spPr>
        <a:xfrm>
          <a:off x="13485134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CC6653-4859-4FD8-A3DB-C396C8F493D6}">
      <dsp:nvSpPr>
        <dsp:cNvPr id="0" name=""/>
        <dsp:cNvSpPr/>
      </dsp:nvSpPr>
      <dsp:spPr>
        <a:xfrm>
          <a:off x="11419228" y="1279284"/>
          <a:ext cx="3086107" cy="2346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8659"/>
              </a:lnTo>
              <a:lnTo>
                <a:pt x="3086107" y="2078659"/>
              </a:lnTo>
              <a:lnTo>
                <a:pt x="3086107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D75D38-5735-49EC-8332-A46FF841A287}">
      <dsp:nvSpPr>
        <dsp:cNvPr id="0" name=""/>
        <dsp:cNvSpPr/>
      </dsp:nvSpPr>
      <dsp:spPr>
        <a:xfrm>
          <a:off x="10399027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0399027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0399027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0399027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1373508" y="1279284"/>
          <a:ext cx="91440" cy="234646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6719A8-9EB8-44DF-9707-A428D8AAA9EF}">
      <dsp:nvSpPr>
        <dsp:cNvPr id="0" name=""/>
        <dsp:cNvSpPr/>
      </dsp:nvSpPr>
      <dsp:spPr>
        <a:xfrm>
          <a:off x="7312919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7312919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7312919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7312919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8333120" y="1279284"/>
          <a:ext cx="3086107" cy="2346461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3FAE3A-16E9-4409-812C-DC7CA4589180}">
      <dsp:nvSpPr>
        <dsp:cNvPr id="0" name=""/>
        <dsp:cNvSpPr/>
      </dsp:nvSpPr>
      <dsp:spPr>
        <a:xfrm>
          <a:off x="4226812" y="4900997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4226812" y="4900997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4226812" y="4900997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4226812" y="4900997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5247013" y="1279284"/>
          <a:ext cx="6172215" cy="2346461"/>
        </a:xfrm>
        <a:custGeom>
          <a:avLst/>
          <a:gdLst/>
          <a:ahLst/>
          <a:cxnLst/>
          <a:rect l="0" t="0" r="0" b="0"/>
          <a:pathLst>
            <a:path>
              <a:moveTo>
                <a:pt x="6172215" y="0"/>
              </a:moveTo>
              <a:lnTo>
                <a:pt x="6172215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143977" y="4033"/>
          <a:ext cx="2550502" cy="127525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Refugee Boy</a:t>
          </a:r>
        </a:p>
      </dsp:txBody>
      <dsp:txXfrm>
        <a:off x="10143977" y="4033"/>
        <a:ext cx="2550502" cy="1275251"/>
      </dsp:txXfrm>
    </dsp:sp>
    <dsp:sp modelId="{4AACEB42-308F-459C-955A-24E5BF3A9E62}">
      <dsp:nvSpPr>
        <dsp:cNvPr id="0" name=""/>
        <dsp:cNvSpPr/>
      </dsp:nvSpPr>
      <dsp:spPr>
        <a:xfrm>
          <a:off x="3971762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Interpretation of script </a:t>
          </a:r>
        </a:p>
      </dsp:txBody>
      <dsp:txXfrm>
        <a:off x="3971762" y="3625746"/>
        <a:ext cx="2550502" cy="1275251"/>
      </dsp:txXfrm>
    </dsp:sp>
    <dsp:sp modelId="{D8CF3383-0945-4C8D-8A53-372F0B50E698}">
      <dsp:nvSpPr>
        <dsp:cNvPr id="0" name=""/>
        <dsp:cNvSpPr/>
      </dsp:nvSpPr>
      <dsp:spPr>
        <a:xfrm>
          <a:off x="4609387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Script writing conventions</a:t>
          </a:r>
        </a:p>
      </dsp:txBody>
      <dsp:txXfrm>
        <a:off x="4609387" y="5436602"/>
        <a:ext cx="2550502" cy="1275251"/>
      </dsp:txXfrm>
    </dsp:sp>
    <dsp:sp modelId="{337053C6-D7B2-45F9-B451-538BEDF3D36B}">
      <dsp:nvSpPr>
        <dsp:cNvPr id="0" name=""/>
        <dsp:cNvSpPr/>
      </dsp:nvSpPr>
      <dsp:spPr>
        <a:xfrm>
          <a:off x="4609387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Use of strategies</a:t>
          </a:r>
        </a:p>
      </dsp:txBody>
      <dsp:txXfrm>
        <a:off x="4609387" y="7247459"/>
        <a:ext cx="2550502" cy="1275251"/>
      </dsp:txXfrm>
    </dsp:sp>
    <dsp:sp modelId="{907791FD-DDF0-4C88-A9AB-B04483412C06}">
      <dsp:nvSpPr>
        <dsp:cNvPr id="0" name=""/>
        <dsp:cNvSpPr/>
      </dsp:nvSpPr>
      <dsp:spPr>
        <a:xfrm>
          <a:off x="4609387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Development of language</a:t>
          </a:r>
        </a:p>
      </dsp:txBody>
      <dsp:txXfrm>
        <a:off x="4609387" y="9058315"/>
        <a:ext cx="2550502" cy="1275251"/>
      </dsp:txXfrm>
    </dsp:sp>
    <dsp:sp modelId="{2AD22FD3-9DCD-4D84-95BD-F616A8058966}">
      <dsp:nvSpPr>
        <dsp:cNvPr id="0" name=""/>
        <dsp:cNvSpPr/>
      </dsp:nvSpPr>
      <dsp:spPr>
        <a:xfrm>
          <a:off x="4609387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effectLst/>
              <a:latin typeface="Twinkl" pitchFamily="2" charset="0"/>
            </a:rPr>
            <a:t>Split Stage</a:t>
          </a:r>
        </a:p>
      </dsp:txBody>
      <dsp:txXfrm>
        <a:off x="4609387" y="10869172"/>
        <a:ext cx="2550502" cy="1275251"/>
      </dsp:txXfrm>
    </dsp:sp>
    <dsp:sp modelId="{6CA530BF-8391-46E5-8CAC-230C7C30EB5A}">
      <dsp:nvSpPr>
        <dsp:cNvPr id="0" name=""/>
        <dsp:cNvSpPr/>
      </dsp:nvSpPr>
      <dsp:spPr>
        <a:xfrm>
          <a:off x="7057869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Status</a:t>
          </a:r>
        </a:p>
      </dsp:txBody>
      <dsp:txXfrm>
        <a:off x="7057869" y="3625746"/>
        <a:ext cx="2550502" cy="1275251"/>
      </dsp:txXfrm>
    </dsp:sp>
    <dsp:sp modelId="{78C07248-AB9B-48DB-8803-4B1E7817EAEA}">
      <dsp:nvSpPr>
        <dsp:cNvPr id="0" name=""/>
        <dsp:cNvSpPr/>
      </dsp:nvSpPr>
      <dsp:spPr>
        <a:xfrm>
          <a:off x="7695495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Use of levels</a:t>
          </a:r>
        </a:p>
      </dsp:txBody>
      <dsp:txXfrm>
        <a:off x="7695495" y="5436602"/>
        <a:ext cx="2550502" cy="1275251"/>
      </dsp:txXfrm>
    </dsp:sp>
    <dsp:sp modelId="{192A2419-7AA0-40D9-9BA7-C3430A875C56}">
      <dsp:nvSpPr>
        <dsp:cNvPr id="0" name=""/>
        <dsp:cNvSpPr/>
      </dsp:nvSpPr>
      <dsp:spPr>
        <a:xfrm>
          <a:off x="7695495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Proxemics</a:t>
          </a:r>
        </a:p>
      </dsp:txBody>
      <dsp:txXfrm>
        <a:off x="7695495" y="7247459"/>
        <a:ext cx="2550502" cy="1275251"/>
      </dsp:txXfrm>
    </dsp:sp>
    <dsp:sp modelId="{5A4415E7-AA3A-4700-98B4-3226E52C9239}">
      <dsp:nvSpPr>
        <dsp:cNvPr id="0" name=""/>
        <dsp:cNvSpPr/>
      </dsp:nvSpPr>
      <dsp:spPr>
        <a:xfrm>
          <a:off x="7695495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Dialogue </a:t>
          </a:r>
        </a:p>
      </dsp:txBody>
      <dsp:txXfrm>
        <a:off x="7695495" y="9058315"/>
        <a:ext cx="2550502" cy="1275251"/>
      </dsp:txXfrm>
    </dsp:sp>
    <dsp:sp modelId="{5AC69E3A-5E52-4024-8147-0EC49C1596F7}">
      <dsp:nvSpPr>
        <dsp:cNvPr id="0" name=""/>
        <dsp:cNvSpPr/>
      </dsp:nvSpPr>
      <dsp:spPr>
        <a:xfrm>
          <a:off x="7695495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Characterisation</a:t>
          </a:r>
        </a:p>
      </dsp:txBody>
      <dsp:txXfrm>
        <a:off x="7695495" y="10869172"/>
        <a:ext cx="2550502" cy="1275251"/>
      </dsp:txXfrm>
    </dsp:sp>
    <dsp:sp modelId="{5157D9FE-AB47-4C7F-B45E-54A97DF16FD2}">
      <dsp:nvSpPr>
        <dsp:cNvPr id="0" name=""/>
        <dsp:cNvSpPr/>
      </dsp:nvSpPr>
      <dsp:spPr>
        <a:xfrm>
          <a:off x="10143977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Tension</a:t>
          </a:r>
        </a:p>
      </dsp:txBody>
      <dsp:txXfrm>
        <a:off x="10143977" y="3625746"/>
        <a:ext cx="2550502" cy="1275251"/>
      </dsp:txXfrm>
    </dsp:sp>
    <dsp:sp modelId="{0B3720BE-5DC6-44D9-9CE6-755AFDE6ED20}">
      <dsp:nvSpPr>
        <dsp:cNvPr id="0" name=""/>
        <dsp:cNvSpPr/>
      </dsp:nvSpPr>
      <dsp:spPr>
        <a:xfrm>
          <a:off x="10781602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Use of voice</a:t>
          </a:r>
        </a:p>
      </dsp:txBody>
      <dsp:txXfrm>
        <a:off x="10781602" y="5436602"/>
        <a:ext cx="2550502" cy="1275251"/>
      </dsp:txXfrm>
    </dsp:sp>
    <dsp:sp modelId="{03F23493-885A-4227-8053-3F9491645E6B}">
      <dsp:nvSpPr>
        <dsp:cNvPr id="0" name=""/>
        <dsp:cNvSpPr/>
      </dsp:nvSpPr>
      <dsp:spPr>
        <a:xfrm>
          <a:off x="10781602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Pace and Pause</a:t>
          </a:r>
        </a:p>
      </dsp:txBody>
      <dsp:txXfrm>
        <a:off x="10781602" y="7247459"/>
        <a:ext cx="2550502" cy="1275251"/>
      </dsp:txXfrm>
    </dsp:sp>
    <dsp:sp modelId="{418B93E7-947A-4B66-848B-B2855C78A5DD}">
      <dsp:nvSpPr>
        <dsp:cNvPr id="0" name=""/>
        <dsp:cNvSpPr/>
      </dsp:nvSpPr>
      <dsp:spPr>
        <a:xfrm>
          <a:off x="10781602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Use of space and proxemics</a:t>
          </a:r>
        </a:p>
      </dsp:txBody>
      <dsp:txXfrm>
        <a:off x="10781602" y="9058315"/>
        <a:ext cx="2550502" cy="1275251"/>
      </dsp:txXfrm>
    </dsp:sp>
    <dsp:sp modelId="{769DA75B-6510-46EF-B847-4129944E12B3}">
      <dsp:nvSpPr>
        <dsp:cNvPr id="0" name=""/>
        <dsp:cNvSpPr/>
      </dsp:nvSpPr>
      <dsp:spPr>
        <a:xfrm>
          <a:off x="10781602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effectLst/>
              <a:latin typeface="Twinkl" pitchFamily="2" charset="0"/>
            </a:rPr>
            <a:t>Marking </a:t>
          </a:r>
          <a:r>
            <a:rPr lang="en-GB" sz="2300" kern="1200">
              <a:effectLst/>
              <a:latin typeface="Twinkl" pitchFamily="2" charset="0"/>
            </a:rPr>
            <a:t>the Moment</a:t>
          </a:r>
        </a:p>
      </dsp:txBody>
      <dsp:txXfrm>
        <a:off x="10781602" y="10869172"/>
        <a:ext cx="2550502" cy="1275251"/>
      </dsp:txXfrm>
    </dsp:sp>
    <dsp:sp modelId="{78D7AC20-3774-4C91-AF22-6F07D09C7C6A}">
      <dsp:nvSpPr>
        <dsp:cNvPr id="0" name=""/>
        <dsp:cNvSpPr/>
      </dsp:nvSpPr>
      <dsp:spPr>
        <a:xfrm>
          <a:off x="13230084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Monologue</a:t>
          </a:r>
        </a:p>
      </dsp:txBody>
      <dsp:txXfrm>
        <a:off x="13230084" y="3625746"/>
        <a:ext cx="2550502" cy="1275251"/>
      </dsp:txXfrm>
    </dsp:sp>
    <dsp:sp modelId="{3A71C929-5098-4FC9-9503-97BBC6AD9C2B}">
      <dsp:nvSpPr>
        <dsp:cNvPr id="0" name=""/>
        <dsp:cNvSpPr/>
      </dsp:nvSpPr>
      <dsp:spPr>
        <a:xfrm>
          <a:off x="13867710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Characterisation skills</a:t>
          </a:r>
        </a:p>
      </dsp:txBody>
      <dsp:txXfrm>
        <a:off x="13867710" y="5436602"/>
        <a:ext cx="2550502" cy="1275251"/>
      </dsp:txXfrm>
    </dsp:sp>
    <dsp:sp modelId="{E64BFC9D-D5A8-4184-B20C-C40E9221167B}">
      <dsp:nvSpPr>
        <dsp:cNvPr id="0" name=""/>
        <dsp:cNvSpPr/>
      </dsp:nvSpPr>
      <dsp:spPr>
        <a:xfrm>
          <a:off x="13867710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Communication with audience</a:t>
          </a:r>
        </a:p>
      </dsp:txBody>
      <dsp:txXfrm>
        <a:off x="13867710" y="7247459"/>
        <a:ext cx="2550502" cy="1275251"/>
      </dsp:txXfrm>
    </dsp:sp>
    <dsp:sp modelId="{4CB9F1CD-CDAB-4AEF-B665-7D9842847CA1}">
      <dsp:nvSpPr>
        <dsp:cNvPr id="0" name=""/>
        <dsp:cNvSpPr/>
      </dsp:nvSpPr>
      <dsp:spPr>
        <a:xfrm>
          <a:off x="13867710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Use of movement</a:t>
          </a:r>
        </a:p>
      </dsp:txBody>
      <dsp:txXfrm>
        <a:off x="13867710" y="9058315"/>
        <a:ext cx="2550502" cy="1275251"/>
      </dsp:txXfrm>
    </dsp:sp>
    <dsp:sp modelId="{5624E1DA-85AB-4827-AC4E-37BA4719CAF8}">
      <dsp:nvSpPr>
        <dsp:cNvPr id="0" name=""/>
        <dsp:cNvSpPr/>
      </dsp:nvSpPr>
      <dsp:spPr>
        <a:xfrm>
          <a:off x="13867710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Voice, pitch, tone, inflection volume</a:t>
          </a:r>
        </a:p>
      </dsp:txBody>
      <dsp:txXfrm>
        <a:off x="13867710" y="10869172"/>
        <a:ext cx="2550502" cy="1275251"/>
      </dsp:txXfrm>
    </dsp:sp>
    <dsp:sp modelId="{75438419-D2E1-4D46-93C3-165399A98023}">
      <dsp:nvSpPr>
        <dsp:cNvPr id="0" name=""/>
        <dsp:cNvSpPr/>
      </dsp:nvSpPr>
      <dsp:spPr>
        <a:xfrm>
          <a:off x="16316192" y="3625746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Forum Theatre</a:t>
          </a:r>
        </a:p>
      </dsp:txBody>
      <dsp:txXfrm>
        <a:off x="16316192" y="3625746"/>
        <a:ext cx="2550502" cy="1275251"/>
      </dsp:txXfrm>
    </dsp:sp>
    <dsp:sp modelId="{017F7338-3428-49FC-8C29-C268A3FCA67D}">
      <dsp:nvSpPr>
        <dsp:cNvPr id="0" name=""/>
        <dsp:cNvSpPr/>
      </dsp:nvSpPr>
      <dsp:spPr>
        <a:xfrm>
          <a:off x="16953817" y="543660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Augusto Boal</a:t>
          </a:r>
        </a:p>
      </dsp:txBody>
      <dsp:txXfrm>
        <a:off x="16953817" y="5436602"/>
        <a:ext cx="2550502" cy="1275251"/>
      </dsp:txXfrm>
    </dsp:sp>
    <dsp:sp modelId="{BB424F76-2BF2-4FE2-A6E6-C1EF0E0D1494}">
      <dsp:nvSpPr>
        <dsp:cNvPr id="0" name=""/>
        <dsp:cNvSpPr/>
      </dsp:nvSpPr>
      <dsp:spPr>
        <a:xfrm>
          <a:off x="16953817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Oppression</a:t>
          </a:r>
        </a:p>
      </dsp:txBody>
      <dsp:txXfrm>
        <a:off x="16953817" y="7247459"/>
        <a:ext cx="2550502" cy="1275251"/>
      </dsp:txXfrm>
    </dsp:sp>
    <dsp:sp modelId="{CD7FA358-E358-402F-9CDD-DF948CABE865}">
      <dsp:nvSpPr>
        <dsp:cNvPr id="0" name=""/>
        <dsp:cNvSpPr/>
      </dsp:nvSpPr>
      <dsp:spPr>
        <a:xfrm>
          <a:off x="16953817" y="9058315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Spectators are not passive</a:t>
          </a:r>
        </a:p>
      </dsp:txBody>
      <dsp:txXfrm>
        <a:off x="16953817" y="9058315"/>
        <a:ext cx="2550502" cy="1275251"/>
      </dsp:txXfrm>
    </dsp:sp>
    <dsp:sp modelId="{4DE4EA33-C6CD-4BB3-8500-A71E7AD37FE9}">
      <dsp:nvSpPr>
        <dsp:cNvPr id="0" name=""/>
        <dsp:cNvSpPr/>
      </dsp:nvSpPr>
      <dsp:spPr>
        <a:xfrm>
          <a:off x="16953817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Audience can change </a:t>
          </a:r>
          <a:r>
            <a:rPr lang="en-GB" sz="2300" kern="1200">
              <a:latin typeface="Twinkl" pitchFamily="2" charset="0"/>
            </a:rPr>
            <a:t>the narrative and outcome</a:t>
          </a:r>
        </a:p>
      </dsp:txBody>
      <dsp:txXfrm>
        <a:off x="16953817" y="10869172"/>
        <a:ext cx="2550502" cy="1275251"/>
      </dsp:txXfrm>
    </dsp:sp>
    <dsp:sp modelId="{3AEF2D66-BCA0-46CC-BC2E-6B2FE505A523}">
      <dsp:nvSpPr>
        <dsp:cNvPr id="0" name=""/>
        <dsp:cNvSpPr/>
      </dsp:nvSpPr>
      <dsp:spPr>
        <a:xfrm>
          <a:off x="8600923" y="1814890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Exploration of script</a:t>
          </a:r>
        </a:p>
      </dsp:txBody>
      <dsp:txXfrm>
        <a:off x="8600923" y="1814890"/>
        <a:ext cx="2550502" cy="12752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4779738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DBD658-D0E2-4CB5-A16B-0C54AA74A0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c8da4e10-52d5-4668-9841-d7817def17ec"/>
    <ds:schemaRef ds:uri="aa9ed08a-00ef-467b-8b0c-4407ac5c8df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5808</TotalTime>
  <Words>77</Words>
  <Application>Microsoft Office PowerPoint</Application>
  <PresentationFormat>Custom</PresentationFormat>
  <Paragraphs>30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2</cp:revision>
  <dcterms:created xsi:type="dcterms:W3CDTF">2024-08-23T14:28:17Z</dcterms:created>
  <dcterms:modified xsi:type="dcterms:W3CDTF">2025-09-25T14:53:41Z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