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9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The Unknown: Gothic Genre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9CC732A-4939-422F-B7D0-2B51D7C895AB}" type="asst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Literature that deals with the supernatural, dark atmosphere of fear and dread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Epistolary novels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 endings (cliffhangers, cyclical endings)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Sentence length and tension/pace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099657F-5E95-4A9A-8397-C719E7118C6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Figurative Language (similes, metaphors, personification)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Pathetic Fallacy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Character as Device (Unreliable Narrator)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Gothic literature reflects Victorian values and ideas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Why Gothic horror was popular in the Victorian era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86DB857E-95D2-47D1-9BD1-53AE82A9DFB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WHAT/HOW/WHY paragraphs</a:t>
          </a:r>
        </a:p>
      </dgm:t>
    </dgm:pt>
    <dgm:pt modelId="{12478656-FF73-4C41-951A-04F6B28487EC}" type="parTrans" cxnId="{24F9BAEB-CC6B-4CC9-B397-EB8AFD6E997A}">
      <dgm:prSet/>
      <dgm:spPr/>
      <dgm:t>
        <a:bodyPr/>
        <a:lstStyle/>
        <a:p>
          <a:endParaRPr lang="en-GB" sz="2000"/>
        </a:p>
      </dgm:t>
    </dgm:pt>
    <dgm:pt modelId="{06128A59-AE0F-4AC8-9B6B-FAA98E1F635A}" type="sibTrans" cxnId="{24F9BAEB-CC6B-4CC9-B397-EB8AFD6E997A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Form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2A6B242D-5CDE-4593-B475-CE8A2C30278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Conventions of Gothic horror</a:t>
          </a:r>
        </a:p>
      </dgm:t>
    </dgm:pt>
    <dgm:pt modelId="{F51E1A84-0EA9-4802-B31B-70916393F4EF}" type="parTrans" cxnId="{D4ACFD4E-BCB4-4170-89B1-E9D7AF0311CC}">
      <dgm:prSet/>
      <dgm:spPr/>
      <dgm:t>
        <a:bodyPr/>
        <a:lstStyle/>
        <a:p>
          <a:endParaRPr lang="en-GB" sz="2000"/>
        </a:p>
      </dgm:t>
    </dgm:pt>
    <dgm:pt modelId="{7F3E3DD9-BF14-47A4-8965-E5795046D620}" type="sibTrans" cxnId="{D4ACFD4E-BCB4-4170-89B1-E9D7AF0311CC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Sensory imagery and its effects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7978BEEC-4035-4B8E-9CC5-A75E34D4E37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 2</a:t>
          </a:r>
        </a:p>
      </dgm:t>
    </dgm:pt>
    <dgm:pt modelId="{2FBE23C9-647F-40F0-A219-D9148C5C6D71}" type="parTrans" cxnId="{430CB9B9-52D6-4F83-8283-AE975207F4BB}">
      <dgm:prSet/>
      <dgm:spPr/>
      <dgm:t>
        <a:bodyPr/>
        <a:lstStyle/>
        <a:p>
          <a:endParaRPr lang="en-GB" sz="2000"/>
        </a:p>
      </dgm:t>
    </dgm:pt>
    <dgm:pt modelId="{7469833E-1709-4FC8-9C60-BF920A5B72A5}" type="sibTrans" cxnId="{430CB9B9-52D6-4F83-8283-AE975207F4BB}">
      <dgm:prSet/>
      <dgm:spPr/>
      <dgm:t>
        <a:bodyPr/>
        <a:lstStyle/>
        <a:p>
          <a:endParaRPr lang="en-GB" sz="2000"/>
        </a:p>
      </dgm:t>
    </dgm:pt>
    <dgm:pt modelId="{D00AA319-9E14-47FF-9118-4C8BE87E4BC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Foreshadowing and Flashback</a:t>
          </a:r>
        </a:p>
      </dgm:t>
    </dgm:pt>
    <dgm:pt modelId="{E4F71C32-F9C6-470F-A223-C81574E1129F}" type="parTrans" cxnId="{26BA2D3A-1855-4F37-B060-5ABA9749A9BD}">
      <dgm:prSet/>
      <dgm:spPr/>
      <dgm:t>
        <a:bodyPr/>
        <a:lstStyle/>
        <a:p>
          <a:endParaRPr lang="en-GB" sz="2000"/>
        </a:p>
      </dgm:t>
    </dgm:pt>
    <dgm:pt modelId="{073B5F53-9E9C-4178-898F-64DF598032A6}" type="sibTrans" cxnId="{26BA2D3A-1855-4F37-B060-5ABA9749A9BD}">
      <dgm:prSet/>
      <dgm:spPr/>
      <dgm:t>
        <a:bodyPr/>
        <a:lstStyle/>
        <a:p>
          <a:endParaRPr lang="en-GB" sz="2000"/>
        </a:p>
      </dgm:t>
    </dgm:pt>
    <dgm:pt modelId="{53B9AFDD-EBF2-4CD2-A83A-07756521014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Change in focus</a:t>
          </a:r>
        </a:p>
      </dgm:t>
    </dgm:pt>
    <dgm:pt modelId="{70DD0586-345D-40B1-BB70-26F6BF31AFA0}" type="parTrans" cxnId="{5F04BEB3-5BD9-48E8-ABF5-8E5200135881}">
      <dgm:prSet/>
      <dgm:spPr/>
      <dgm:t>
        <a:bodyPr/>
        <a:lstStyle/>
        <a:p>
          <a:endParaRPr lang="en-GB" sz="2000"/>
        </a:p>
      </dgm:t>
    </dgm:pt>
    <dgm:pt modelId="{1A0F53C6-0921-410D-BE9A-DD6A3749B915}" type="sibTrans" cxnId="{5F04BEB3-5BD9-48E8-ABF5-8E5200135881}">
      <dgm:prSet/>
      <dgm:spPr/>
      <dgm:t>
        <a:bodyPr/>
        <a:lstStyle/>
        <a:p>
          <a:endParaRPr lang="en-GB" sz="2000"/>
        </a:p>
      </dgm:t>
    </dgm:pt>
    <dgm:pt modelId="{EEEF71D2-DBB4-428D-B80B-42E83D732EB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 Voice and Tense</a:t>
          </a:r>
        </a:p>
      </dgm:t>
    </dgm:pt>
    <dgm:pt modelId="{B7C437AC-C416-4ED7-AE0B-BC4B84540DB2}" type="parTrans" cxnId="{9EE767EE-252C-44C5-BA4B-1E372DBF3436}">
      <dgm:prSet/>
      <dgm:spPr/>
      <dgm:t>
        <a:bodyPr/>
        <a:lstStyle/>
        <a:p>
          <a:endParaRPr lang="en-GB" sz="2000"/>
        </a:p>
      </dgm:t>
    </dgm:pt>
    <dgm:pt modelId="{FA7A016A-FF56-4B55-A18C-C4F51297392D}" type="sibTrans" cxnId="{9EE767EE-252C-44C5-BA4B-1E372DBF3436}">
      <dgm:prSet/>
      <dgm:spPr/>
      <dgm:t>
        <a:bodyPr/>
        <a:lstStyle/>
        <a:p>
          <a:endParaRPr lang="en-GB" sz="2000"/>
        </a:p>
      </dgm:t>
    </dgm:pt>
    <dgm:pt modelId="{9E5B0A96-F1E0-4ED7-A00F-EB0B97D9F47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Conflict</a:t>
          </a:r>
        </a:p>
      </dgm:t>
    </dgm:pt>
    <dgm:pt modelId="{253E1FB6-6B89-4B84-95DD-F34A003223F5}" type="parTrans" cxnId="{5C6D8152-90BB-4A78-BE31-59D5FD9DDE1E}">
      <dgm:prSet/>
      <dgm:spPr/>
      <dgm:t>
        <a:bodyPr/>
        <a:lstStyle/>
        <a:p>
          <a:endParaRPr lang="en-GB" sz="2000"/>
        </a:p>
      </dgm:t>
    </dgm:pt>
    <dgm:pt modelId="{ED8E0323-B8D8-4E85-8F51-4079F6ED53DB}" type="sibTrans" cxnId="{5C6D8152-90BB-4A78-BE31-59D5FD9DDE1E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explicit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16E7858D-0C4C-4B31-8150-AAC0B1D464B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implicit information</a:t>
          </a:r>
        </a:p>
      </dgm:t>
    </dgm:pt>
    <dgm:pt modelId="{78C7D69F-078E-421A-9700-04B7403570E5}" type="parTrans" cxnId="{91F4D632-C759-4B9E-92D4-9861AD4E94D1}">
      <dgm:prSet/>
      <dgm:spPr/>
      <dgm:t>
        <a:bodyPr/>
        <a:lstStyle/>
        <a:p>
          <a:endParaRPr lang="en-GB"/>
        </a:p>
      </dgm:t>
    </dgm:pt>
    <dgm:pt modelId="{413EB944-216C-40AC-A41E-0E5C8C46D0F9}" type="sibTrans" cxnId="{91F4D632-C759-4B9E-92D4-9861AD4E94D1}">
      <dgm:prSet/>
      <dgm:spPr/>
      <dgm:t>
        <a:bodyPr/>
        <a:lstStyle/>
        <a:p>
          <a:endParaRPr lang="en-GB"/>
        </a:p>
      </dgm:t>
    </dgm:pt>
    <dgm:pt modelId="{45116ED6-98E8-424A-AA81-6F06ECBAB3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conclusions</a:t>
          </a:r>
        </a:p>
      </dgm:t>
    </dgm:pt>
    <dgm:pt modelId="{A57FE938-7179-4D2E-BF1E-5451732CB5BA}" type="parTrans" cxnId="{157C0674-2E31-4D92-BF11-09EE79709527}">
      <dgm:prSet/>
      <dgm:spPr/>
      <dgm:t>
        <a:bodyPr/>
        <a:lstStyle/>
        <a:p>
          <a:endParaRPr lang="en-GB"/>
        </a:p>
      </dgm:t>
    </dgm:pt>
    <dgm:pt modelId="{F9F6512E-A38E-48F2-BC2D-F851D6FB607F}" type="sibTrans" cxnId="{157C0674-2E31-4D92-BF11-09EE79709527}">
      <dgm:prSet/>
      <dgm:spPr/>
      <dgm:t>
        <a:bodyPr/>
        <a:lstStyle/>
        <a:p>
          <a:endParaRPr lang="en-GB"/>
        </a:p>
      </dgm:t>
    </dgm:pt>
    <dgm:pt modelId="{6BD01CED-1D45-4D7B-8B4D-B50C9C2200D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Annotating texts</a:t>
          </a:r>
        </a:p>
      </dgm:t>
    </dgm:pt>
    <dgm:pt modelId="{6FD86F58-BE81-49A2-B4C5-264105018623}" type="parTrans" cxnId="{22AF9F6C-438E-4085-A7A7-8A6D441AF748}">
      <dgm:prSet/>
      <dgm:spPr/>
      <dgm:t>
        <a:bodyPr/>
        <a:lstStyle/>
        <a:p>
          <a:endParaRPr lang="en-GB"/>
        </a:p>
      </dgm:t>
    </dgm:pt>
    <dgm:pt modelId="{6A61B6DB-0F39-4DA5-9BB1-8817D34D01E6}" type="sibTrans" cxnId="{22AF9F6C-438E-4085-A7A7-8A6D441AF748}">
      <dgm:prSet/>
      <dgm:spPr/>
      <dgm:t>
        <a:bodyPr/>
        <a:lstStyle/>
        <a:p>
          <a:endParaRPr lang="en-GB"/>
        </a:p>
      </dgm:t>
    </dgm:pt>
    <dgm:pt modelId="{85705436-7406-43D2-99C1-9C81DFCC3DC2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 openings (hooks)</a:t>
          </a:r>
        </a:p>
      </dgm:t>
    </dgm:pt>
    <dgm:pt modelId="{50AC8E44-0DE6-42B7-9963-0E291D43B2B3}" type="parTrans" cxnId="{26BEC349-E717-4060-ADE9-10B5B8255BFF}">
      <dgm:prSet/>
      <dgm:spPr/>
      <dgm:t>
        <a:bodyPr/>
        <a:lstStyle/>
        <a:p>
          <a:endParaRPr lang="en-GB"/>
        </a:p>
      </dgm:t>
    </dgm:pt>
    <dgm:pt modelId="{8BD9A354-4FB2-4CF4-8008-8833904D5ADC}" type="sibTrans" cxnId="{26BEC349-E717-4060-ADE9-10B5B8255BFF}">
      <dgm:prSet/>
      <dgm:spPr/>
      <dgm:t>
        <a:bodyPr/>
        <a:lstStyle/>
        <a:p>
          <a:endParaRPr lang="en-GB"/>
        </a:p>
      </dgm:t>
    </dgm:pt>
    <dgm:pt modelId="{015F1894-3408-4C70-9A85-1C5A805E39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Identifying writers’ methods</a:t>
          </a:r>
        </a:p>
      </dgm:t>
    </dgm:pt>
    <dgm:pt modelId="{3E3597CF-968F-4E73-A8F6-52AEDF4855B1}" type="parTrans" cxnId="{4811C5D4-8956-4D53-B770-BA3A0AE8F036}">
      <dgm:prSet/>
      <dgm:spPr/>
      <dgm:t>
        <a:bodyPr/>
        <a:lstStyle/>
        <a:p>
          <a:endParaRPr lang="en-GB"/>
        </a:p>
      </dgm:t>
    </dgm:pt>
    <dgm:pt modelId="{367AAE0E-3D61-4BA0-8DDD-EE211EEE55E5}" type="sibTrans" cxnId="{4811C5D4-8956-4D53-B770-BA3A0AE8F036}">
      <dgm:prSet/>
      <dgm:spPr/>
      <dgm:t>
        <a:bodyPr/>
        <a:lstStyle/>
        <a:p>
          <a:endParaRPr lang="en-GB"/>
        </a:p>
      </dgm:t>
    </dgm:pt>
    <dgm:pt modelId="{DB2B9AF6-759E-4C7E-BE15-5DEBCC697773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Key Skills </a:t>
          </a:r>
          <a:endParaRPr lang="en-GB" sz="1200" dirty="0">
            <a:latin typeface="Twinkl Light" pitchFamily="2" charset="0"/>
          </a:endParaRPr>
        </a:p>
      </dgm:t>
    </dgm:pt>
    <dgm:pt modelId="{E41E2537-78D2-4DAB-8163-705F0B9B24E4}" type="parTrans" cxnId="{66A6D410-FFFF-41C9-B623-004CCF3C06DB}">
      <dgm:prSet/>
      <dgm:spPr/>
      <dgm:t>
        <a:bodyPr/>
        <a:lstStyle/>
        <a:p>
          <a:endParaRPr lang="en-GB"/>
        </a:p>
      </dgm:t>
    </dgm:pt>
    <dgm:pt modelId="{D00869E8-E3A6-4925-9ECC-B3567BBF823E}" type="sibTrans" cxnId="{66A6D410-FFFF-41C9-B623-004CCF3C06DB}">
      <dgm:prSet/>
      <dgm:spPr/>
      <dgm:t>
        <a:bodyPr/>
        <a:lstStyle/>
        <a:p>
          <a:endParaRPr lang="en-GB"/>
        </a:p>
      </dgm:t>
    </dgm:pt>
    <dgm:pt modelId="{7694FC8F-576A-43F6-8432-06E639CC079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Explaining effects of writers’ methods</a:t>
          </a:r>
        </a:p>
      </dgm:t>
    </dgm:pt>
    <dgm:pt modelId="{ADD348A9-032F-428B-A8FF-370C5378AAD1}" type="parTrans" cxnId="{5EF4926B-8A9E-4EB2-AE0A-CF862D064815}">
      <dgm:prSet/>
      <dgm:spPr/>
      <dgm:t>
        <a:bodyPr/>
        <a:lstStyle/>
        <a:p>
          <a:endParaRPr lang="en-GB"/>
        </a:p>
      </dgm:t>
    </dgm:pt>
    <dgm:pt modelId="{532F27E5-FF85-406D-A81C-B9D21893C0FB}" type="sibTrans" cxnId="{5EF4926B-8A9E-4EB2-AE0A-CF862D064815}">
      <dgm:prSet/>
      <dgm:spPr/>
      <dgm:t>
        <a:bodyPr/>
        <a:lstStyle/>
        <a:p>
          <a:endParaRPr lang="en-GB"/>
        </a:p>
      </dgm:t>
    </dgm:pt>
    <dgm:pt modelId="{5B472902-0A87-4296-B6E1-A17B107BAF6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Making references/selecting quotations</a:t>
          </a:r>
        </a:p>
      </dgm:t>
    </dgm:pt>
    <dgm:pt modelId="{28C3DE8B-18FC-490C-9996-C197B9D8C12B}" type="parTrans" cxnId="{5F2B5703-053C-41AC-BFB6-1CECD2D84DD7}">
      <dgm:prSet/>
      <dgm:spPr/>
      <dgm:t>
        <a:bodyPr/>
        <a:lstStyle/>
        <a:p>
          <a:endParaRPr lang="en-GB"/>
        </a:p>
      </dgm:t>
    </dgm:pt>
    <dgm:pt modelId="{DE800181-3D6A-45A3-AB30-B1402753D784}" type="sibTrans" cxnId="{5F2B5703-053C-41AC-BFB6-1CECD2D84DD7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8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7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3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3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3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23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23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23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8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7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7"/>
      <dgm:spPr/>
    </dgm:pt>
    <dgm:pt modelId="{11FC8F05-3FAD-4319-B56A-2E9B6BDC8D2B}" type="pres">
      <dgm:prSet presAssocID="{B58E7AE7-C20E-4C79-AEF0-55C3BEAD40C1}" presName="hierChild4" presStyleCnt="0"/>
      <dgm:spPr/>
    </dgm:pt>
    <dgm:pt modelId="{629325C2-36BD-48F3-BBB6-FAD3A7AB0C84}" type="pres">
      <dgm:prSet presAssocID="{F51E1A84-0EA9-4802-B31B-70916393F4EF}" presName="Name37" presStyleLbl="parChTrans1D3" presStyleIdx="2" presStyleCnt="23"/>
      <dgm:spPr/>
    </dgm:pt>
    <dgm:pt modelId="{F318F229-217F-4CCC-A326-E93DA30B4C53}" type="pres">
      <dgm:prSet presAssocID="{2A6B242D-5CDE-4593-B475-CE8A2C30278C}" presName="hierRoot2" presStyleCnt="0">
        <dgm:presLayoutVars>
          <dgm:hierBranch val="init"/>
        </dgm:presLayoutVars>
      </dgm:prSet>
      <dgm:spPr/>
    </dgm:pt>
    <dgm:pt modelId="{C8D7F006-FED8-4C48-92DE-C47A35FFB602}" type="pres">
      <dgm:prSet presAssocID="{2A6B242D-5CDE-4593-B475-CE8A2C30278C}" presName="rootComposite" presStyleCnt="0"/>
      <dgm:spPr/>
    </dgm:pt>
    <dgm:pt modelId="{6437DED3-7332-4125-8F90-45B0A30480F4}" type="pres">
      <dgm:prSet presAssocID="{2A6B242D-5CDE-4593-B475-CE8A2C30278C}" presName="rootText" presStyleLbl="node3" presStyleIdx="2" presStyleCnt="23">
        <dgm:presLayoutVars>
          <dgm:chPref val="3"/>
        </dgm:presLayoutVars>
      </dgm:prSet>
      <dgm:spPr/>
    </dgm:pt>
    <dgm:pt modelId="{D1C542B5-7A60-4669-85E7-EA6D80223C03}" type="pres">
      <dgm:prSet presAssocID="{2A6B242D-5CDE-4593-B475-CE8A2C30278C}" presName="rootConnector" presStyleLbl="node3" presStyleIdx="2" presStyleCnt="23"/>
      <dgm:spPr/>
    </dgm:pt>
    <dgm:pt modelId="{FA424474-BA09-4E7B-A856-598C8AD2D5BF}" type="pres">
      <dgm:prSet presAssocID="{2A6B242D-5CDE-4593-B475-CE8A2C30278C}" presName="hierChild4" presStyleCnt="0"/>
      <dgm:spPr/>
    </dgm:pt>
    <dgm:pt modelId="{8B3DD312-D6AD-42CC-8D6A-66C256B7077C}" type="pres">
      <dgm:prSet presAssocID="{2A6B242D-5CDE-4593-B475-CE8A2C30278C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8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23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23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23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23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23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23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23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23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23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6" presStyleCnt="23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6" presStyleCnt="23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6" presStyleCnt="23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8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7" presStyleCnt="23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7" presStyleCnt="23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7" presStyleCnt="23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AB99E8FF-D4F5-4F34-9170-051E9D7C488A}" type="pres">
      <dgm:prSet presAssocID="{50AC8E44-0DE6-42B7-9963-0E291D43B2B3}" presName="Name37" presStyleLbl="parChTrans1D3" presStyleIdx="8" presStyleCnt="23"/>
      <dgm:spPr/>
    </dgm:pt>
    <dgm:pt modelId="{2F384B11-3A04-4795-A51A-BA5B76AD42D9}" type="pres">
      <dgm:prSet presAssocID="{85705436-7406-43D2-99C1-9C81DFCC3DC2}" presName="hierRoot2" presStyleCnt="0">
        <dgm:presLayoutVars>
          <dgm:hierBranch val="init"/>
        </dgm:presLayoutVars>
      </dgm:prSet>
      <dgm:spPr/>
    </dgm:pt>
    <dgm:pt modelId="{4CC085A9-B5E9-40FA-B5AB-E9779FCF6483}" type="pres">
      <dgm:prSet presAssocID="{85705436-7406-43D2-99C1-9C81DFCC3DC2}" presName="rootComposite" presStyleCnt="0"/>
      <dgm:spPr/>
    </dgm:pt>
    <dgm:pt modelId="{9071C96E-F6EB-4C74-9500-561BF93FBEDC}" type="pres">
      <dgm:prSet presAssocID="{85705436-7406-43D2-99C1-9C81DFCC3DC2}" presName="rootText" presStyleLbl="node3" presStyleIdx="8" presStyleCnt="23">
        <dgm:presLayoutVars>
          <dgm:chPref val="3"/>
        </dgm:presLayoutVars>
      </dgm:prSet>
      <dgm:spPr/>
    </dgm:pt>
    <dgm:pt modelId="{12E15E20-C810-48BF-843F-CA043065341A}" type="pres">
      <dgm:prSet presAssocID="{85705436-7406-43D2-99C1-9C81DFCC3DC2}" presName="rootConnector" presStyleLbl="node3" presStyleIdx="8" presStyleCnt="23"/>
      <dgm:spPr/>
    </dgm:pt>
    <dgm:pt modelId="{C6CF336C-37E2-4ADF-AA08-ADD48C671D5F}" type="pres">
      <dgm:prSet presAssocID="{85705436-7406-43D2-99C1-9C81DFCC3DC2}" presName="hierChild4" presStyleCnt="0"/>
      <dgm:spPr/>
    </dgm:pt>
    <dgm:pt modelId="{DC8986AB-EE6E-4910-A238-03B34886781F}" type="pres">
      <dgm:prSet presAssocID="{85705436-7406-43D2-99C1-9C81DFCC3DC2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9" presStyleCnt="23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9" presStyleCnt="23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9" presStyleCnt="23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0" presStyleCnt="23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0" presStyleCnt="23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0" presStyleCnt="23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77DC58F1-84C5-41E0-A4A6-E8DAB25A5572}" type="pres">
      <dgm:prSet presAssocID="{2FBE23C9-647F-40F0-A219-D9148C5C6D71}" presName="Name37" presStyleLbl="parChTrans1D2" presStyleIdx="4" presStyleCnt="8"/>
      <dgm:spPr/>
    </dgm:pt>
    <dgm:pt modelId="{7DDF4F43-267B-4C13-9517-7351542B5CC1}" type="pres">
      <dgm:prSet presAssocID="{7978BEEC-4035-4B8E-9CC5-A75E34D4E375}" presName="hierRoot2" presStyleCnt="0">
        <dgm:presLayoutVars>
          <dgm:hierBranch val="init"/>
        </dgm:presLayoutVars>
      </dgm:prSet>
      <dgm:spPr/>
    </dgm:pt>
    <dgm:pt modelId="{FEF2CCD7-FB5D-4D48-9AE1-6F661A7C19E4}" type="pres">
      <dgm:prSet presAssocID="{7978BEEC-4035-4B8E-9CC5-A75E34D4E375}" presName="rootComposite" presStyleCnt="0"/>
      <dgm:spPr/>
    </dgm:pt>
    <dgm:pt modelId="{14F8C264-B247-4E37-9CD3-D51B2BBBD87F}" type="pres">
      <dgm:prSet presAssocID="{7978BEEC-4035-4B8E-9CC5-A75E34D4E375}" presName="rootText" presStyleLbl="node2" presStyleIdx="4" presStyleCnt="7">
        <dgm:presLayoutVars>
          <dgm:chPref val="3"/>
        </dgm:presLayoutVars>
      </dgm:prSet>
      <dgm:spPr/>
    </dgm:pt>
    <dgm:pt modelId="{0E68EE6E-4373-49E3-9BDD-770363121B94}" type="pres">
      <dgm:prSet presAssocID="{7978BEEC-4035-4B8E-9CC5-A75E34D4E375}" presName="rootConnector" presStyleLbl="node2" presStyleIdx="4" presStyleCnt="7"/>
      <dgm:spPr/>
    </dgm:pt>
    <dgm:pt modelId="{076DC6B6-DBB0-4E76-98AD-8486530DA3D5}" type="pres">
      <dgm:prSet presAssocID="{7978BEEC-4035-4B8E-9CC5-A75E34D4E375}" presName="hierChild4" presStyleCnt="0"/>
      <dgm:spPr/>
    </dgm:pt>
    <dgm:pt modelId="{3685F58A-AC68-4958-8412-9921FFE34EE9}" type="pres">
      <dgm:prSet presAssocID="{E4F71C32-F9C6-470F-A223-C81574E1129F}" presName="Name37" presStyleLbl="parChTrans1D3" presStyleIdx="11" presStyleCnt="23"/>
      <dgm:spPr/>
    </dgm:pt>
    <dgm:pt modelId="{84CA443D-7210-4583-A4FC-75C9F9650688}" type="pres">
      <dgm:prSet presAssocID="{D00AA319-9E14-47FF-9118-4C8BE87E4BC8}" presName="hierRoot2" presStyleCnt="0">
        <dgm:presLayoutVars>
          <dgm:hierBranch val="init"/>
        </dgm:presLayoutVars>
      </dgm:prSet>
      <dgm:spPr/>
    </dgm:pt>
    <dgm:pt modelId="{97ACD91D-A79A-41D0-91AB-3CA7F258E57F}" type="pres">
      <dgm:prSet presAssocID="{D00AA319-9E14-47FF-9118-4C8BE87E4BC8}" presName="rootComposite" presStyleCnt="0"/>
      <dgm:spPr/>
    </dgm:pt>
    <dgm:pt modelId="{AD9715A5-8E57-4980-8067-C19DCC5C810F}" type="pres">
      <dgm:prSet presAssocID="{D00AA319-9E14-47FF-9118-4C8BE87E4BC8}" presName="rootText" presStyleLbl="node3" presStyleIdx="11" presStyleCnt="23">
        <dgm:presLayoutVars>
          <dgm:chPref val="3"/>
        </dgm:presLayoutVars>
      </dgm:prSet>
      <dgm:spPr/>
    </dgm:pt>
    <dgm:pt modelId="{A07FE5B5-852D-4F29-B123-DC07D754307E}" type="pres">
      <dgm:prSet presAssocID="{D00AA319-9E14-47FF-9118-4C8BE87E4BC8}" presName="rootConnector" presStyleLbl="node3" presStyleIdx="11" presStyleCnt="23"/>
      <dgm:spPr/>
    </dgm:pt>
    <dgm:pt modelId="{4166B275-DC45-4490-AE79-4A5AB562277A}" type="pres">
      <dgm:prSet presAssocID="{D00AA319-9E14-47FF-9118-4C8BE87E4BC8}" presName="hierChild4" presStyleCnt="0"/>
      <dgm:spPr/>
    </dgm:pt>
    <dgm:pt modelId="{30F34D2E-94D2-4348-8FB6-CCA1AD216438}" type="pres">
      <dgm:prSet presAssocID="{D00AA319-9E14-47FF-9118-4C8BE87E4BC8}" presName="hierChild5" presStyleCnt="0"/>
      <dgm:spPr/>
    </dgm:pt>
    <dgm:pt modelId="{A6AC78B7-4612-4341-B956-7778AE633422}" type="pres">
      <dgm:prSet presAssocID="{70DD0586-345D-40B1-BB70-26F6BF31AFA0}" presName="Name37" presStyleLbl="parChTrans1D3" presStyleIdx="12" presStyleCnt="23"/>
      <dgm:spPr/>
    </dgm:pt>
    <dgm:pt modelId="{72EFABDC-E31C-4D6E-BAA8-9F0192FD1CD4}" type="pres">
      <dgm:prSet presAssocID="{53B9AFDD-EBF2-4CD2-A83A-077565210147}" presName="hierRoot2" presStyleCnt="0">
        <dgm:presLayoutVars>
          <dgm:hierBranch val="init"/>
        </dgm:presLayoutVars>
      </dgm:prSet>
      <dgm:spPr/>
    </dgm:pt>
    <dgm:pt modelId="{260E3C21-DBC1-4AA3-B5CF-FBE8A2BED5B7}" type="pres">
      <dgm:prSet presAssocID="{53B9AFDD-EBF2-4CD2-A83A-077565210147}" presName="rootComposite" presStyleCnt="0"/>
      <dgm:spPr/>
    </dgm:pt>
    <dgm:pt modelId="{A8930325-FB57-4879-B57F-68BF53C67373}" type="pres">
      <dgm:prSet presAssocID="{53B9AFDD-EBF2-4CD2-A83A-077565210147}" presName="rootText" presStyleLbl="node3" presStyleIdx="12" presStyleCnt="23">
        <dgm:presLayoutVars>
          <dgm:chPref val="3"/>
        </dgm:presLayoutVars>
      </dgm:prSet>
      <dgm:spPr/>
    </dgm:pt>
    <dgm:pt modelId="{686E4846-F1A8-47A2-B644-3DD1C370697E}" type="pres">
      <dgm:prSet presAssocID="{53B9AFDD-EBF2-4CD2-A83A-077565210147}" presName="rootConnector" presStyleLbl="node3" presStyleIdx="12" presStyleCnt="23"/>
      <dgm:spPr/>
    </dgm:pt>
    <dgm:pt modelId="{E7E5B0B0-443B-4E22-8924-D48EEEB0E30A}" type="pres">
      <dgm:prSet presAssocID="{53B9AFDD-EBF2-4CD2-A83A-077565210147}" presName="hierChild4" presStyleCnt="0"/>
      <dgm:spPr/>
    </dgm:pt>
    <dgm:pt modelId="{A95451F8-02B6-4893-8B29-565D4AAB830D}" type="pres">
      <dgm:prSet presAssocID="{53B9AFDD-EBF2-4CD2-A83A-077565210147}" presName="hierChild5" presStyleCnt="0"/>
      <dgm:spPr/>
    </dgm:pt>
    <dgm:pt modelId="{261265F8-EA3C-44A1-9849-A2E6932D4D78}" type="pres">
      <dgm:prSet presAssocID="{B7C437AC-C416-4ED7-AE0B-BC4B84540DB2}" presName="Name37" presStyleLbl="parChTrans1D3" presStyleIdx="13" presStyleCnt="23"/>
      <dgm:spPr/>
    </dgm:pt>
    <dgm:pt modelId="{8A03DBF5-531D-4B62-B6C2-B164AAB8E3B0}" type="pres">
      <dgm:prSet presAssocID="{EEEF71D2-DBB4-428D-B80B-42E83D732EB1}" presName="hierRoot2" presStyleCnt="0">
        <dgm:presLayoutVars>
          <dgm:hierBranch val="init"/>
        </dgm:presLayoutVars>
      </dgm:prSet>
      <dgm:spPr/>
    </dgm:pt>
    <dgm:pt modelId="{2FC3E6B1-B6D8-44DE-9039-DCCBA5EF9412}" type="pres">
      <dgm:prSet presAssocID="{EEEF71D2-DBB4-428D-B80B-42E83D732EB1}" presName="rootComposite" presStyleCnt="0"/>
      <dgm:spPr/>
    </dgm:pt>
    <dgm:pt modelId="{17E75C17-35D6-4122-A82A-06129FC2925B}" type="pres">
      <dgm:prSet presAssocID="{EEEF71D2-DBB4-428D-B80B-42E83D732EB1}" presName="rootText" presStyleLbl="node3" presStyleIdx="13" presStyleCnt="23">
        <dgm:presLayoutVars>
          <dgm:chPref val="3"/>
        </dgm:presLayoutVars>
      </dgm:prSet>
      <dgm:spPr/>
    </dgm:pt>
    <dgm:pt modelId="{6FF5CBC4-08A0-4DF6-957A-460EBCD7CEB5}" type="pres">
      <dgm:prSet presAssocID="{EEEF71D2-DBB4-428D-B80B-42E83D732EB1}" presName="rootConnector" presStyleLbl="node3" presStyleIdx="13" presStyleCnt="23"/>
      <dgm:spPr/>
    </dgm:pt>
    <dgm:pt modelId="{17955739-63E8-4BCC-911D-BA9BAA5210D1}" type="pres">
      <dgm:prSet presAssocID="{EEEF71D2-DBB4-428D-B80B-42E83D732EB1}" presName="hierChild4" presStyleCnt="0"/>
      <dgm:spPr/>
    </dgm:pt>
    <dgm:pt modelId="{083DDA8F-93EA-41F0-BE51-E7056A57984A}" type="pres">
      <dgm:prSet presAssocID="{EEEF71D2-DBB4-428D-B80B-42E83D732EB1}" presName="hierChild5" presStyleCnt="0"/>
      <dgm:spPr/>
    </dgm:pt>
    <dgm:pt modelId="{44AABA44-BFB1-4F9B-82A7-92AB30A1D3E8}" type="pres">
      <dgm:prSet presAssocID="{253E1FB6-6B89-4B84-95DD-F34A003223F5}" presName="Name37" presStyleLbl="parChTrans1D3" presStyleIdx="14" presStyleCnt="23"/>
      <dgm:spPr/>
    </dgm:pt>
    <dgm:pt modelId="{AD8F42A5-5D91-4789-8D91-23F6ED56A44C}" type="pres">
      <dgm:prSet presAssocID="{9E5B0A96-F1E0-4ED7-A00F-EB0B97D9F47F}" presName="hierRoot2" presStyleCnt="0">
        <dgm:presLayoutVars>
          <dgm:hierBranch val="init"/>
        </dgm:presLayoutVars>
      </dgm:prSet>
      <dgm:spPr/>
    </dgm:pt>
    <dgm:pt modelId="{CA95AF05-C711-414F-B7D5-523A33235BA5}" type="pres">
      <dgm:prSet presAssocID="{9E5B0A96-F1E0-4ED7-A00F-EB0B97D9F47F}" presName="rootComposite" presStyleCnt="0"/>
      <dgm:spPr/>
    </dgm:pt>
    <dgm:pt modelId="{50D31FF3-06E3-4575-B4D1-6F101C811D7F}" type="pres">
      <dgm:prSet presAssocID="{9E5B0A96-F1E0-4ED7-A00F-EB0B97D9F47F}" presName="rootText" presStyleLbl="node3" presStyleIdx="14" presStyleCnt="23">
        <dgm:presLayoutVars>
          <dgm:chPref val="3"/>
        </dgm:presLayoutVars>
      </dgm:prSet>
      <dgm:spPr/>
    </dgm:pt>
    <dgm:pt modelId="{47108663-F7FB-44EF-975E-EBDAA02E44EB}" type="pres">
      <dgm:prSet presAssocID="{9E5B0A96-F1E0-4ED7-A00F-EB0B97D9F47F}" presName="rootConnector" presStyleLbl="node3" presStyleIdx="14" presStyleCnt="23"/>
      <dgm:spPr/>
    </dgm:pt>
    <dgm:pt modelId="{720F6A5F-A2BD-4F38-A26D-2B3C06CDCF20}" type="pres">
      <dgm:prSet presAssocID="{9E5B0A96-F1E0-4ED7-A00F-EB0B97D9F47F}" presName="hierChild4" presStyleCnt="0"/>
      <dgm:spPr/>
    </dgm:pt>
    <dgm:pt modelId="{A9437B3B-1825-48C4-9BFB-9A7C0BBC4EC1}" type="pres">
      <dgm:prSet presAssocID="{9E5B0A96-F1E0-4ED7-A00F-EB0B97D9F47F}" presName="hierChild5" presStyleCnt="0"/>
      <dgm:spPr/>
    </dgm:pt>
    <dgm:pt modelId="{06FF1D8F-6AFF-44A7-A72C-E5F68014620C}" type="pres">
      <dgm:prSet presAssocID="{7978BEEC-4035-4B8E-9CC5-A75E34D4E375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5" presStyleCnt="8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5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5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931F23A4-57C1-48D5-8C65-F7AE71B93E60}" type="pres">
      <dgm:prSet presAssocID="{28C3DE8B-18FC-490C-9996-C197B9D8C12B}" presName="Name37" presStyleLbl="parChTrans1D3" presStyleIdx="15" presStyleCnt="23"/>
      <dgm:spPr/>
    </dgm:pt>
    <dgm:pt modelId="{BDFFEFE3-D14B-472B-8930-A7DF12056AF4}" type="pres">
      <dgm:prSet presAssocID="{5B472902-0A87-4296-B6E1-A17B107BAF6E}" presName="hierRoot2" presStyleCnt="0">
        <dgm:presLayoutVars>
          <dgm:hierBranch val="init"/>
        </dgm:presLayoutVars>
      </dgm:prSet>
      <dgm:spPr/>
    </dgm:pt>
    <dgm:pt modelId="{4B663F72-4B3F-4109-9F64-B2CF27E9C556}" type="pres">
      <dgm:prSet presAssocID="{5B472902-0A87-4296-B6E1-A17B107BAF6E}" presName="rootComposite" presStyleCnt="0"/>
      <dgm:spPr/>
    </dgm:pt>
    <dgm:pt modelId="{1F6E454A-FFE9-470C-AEDC-6D426DE81E35}" type="pres">
      <dgm:prSet presAssocID="{5B472902-0A87-4296-B6E1-A17B107BAF6E}" presName="rootText" presStyleLbl="node3" presStyleIdx="15" presStyleCnt="23" custScaleX="116605">
        <dgm:presLayoutVars>
          <dgm:chPref val="3"/>
        </dgm:presLayoutVars>
      </dgm:prSet>
      <dgm:spPr/>
    </dgm:pt>
    <dgm:pt modelId="{E235FC83-B96E-41C2-BD41-D5FCE50B1025}" type="pres">
      <dgm:prSet presAssocID="{5B472902-0A87-4296-B6E1-A17B107BAF6E}" presName="rootConnector" presStyleLbl="node3" presStyleIdx="15" presStyleCnt="23"/>
      <dgm:spPr/>
    </dgm:pt>
    <dgm:pt modelId="{DCFC6352-8A47-45DB-982D-B2767ABF5A4D}" type="pres">
      <dgm:prSet presAssocID="{5B472902-0A87-4296-B6E1-A17B107BAF6E}" presName="hierChild4" presStyleCnt="0"/>
      <dgm:spPr/>
    </dgm:pt>
    <dgm:pt modelId="{F42D504C-9B4E-4A50-A856-5E5D8DCFB8DF}" type="pres">
      <dgm:prSet presAssocID="{5B472902-0A87-4296-B6E1-A17B107BAF6E}" presName="hierChild5" presStyleCnt="0"/>
      <dgm:spPr/>
    </dgm:pt>
    <dgm:pt modelId="{195A6902-2CB7-4D09-95A7-DAB9628C3CA4}" type="pres">
      <dgm:prSet presAssocID="{3E3597CF-968F-4E73-A8F6-52AEDF4855B1}" presName="Name37" presStyleLbl="parChTrans1D3" presStyleIdx="16" presStyleCnt="23"/>
      <dgm:spPr/>
    </dgm:pt>
    <dgm:pt modelId="{EEC8BEA2-7FF0-40D4-916C-97E74ECBBADA}" type="pres">
      <dgm:prSet presAssocID="{015F1894-3408-4C70-9A85-1C5A805E3908}" presName="hierRoot2" presStyleCnt="0">
        <dgm:presLayoutVars>
          <dgm:hierBranch val="init"/>
        </dgm:presLayoutVars>
      </dgm:prSet>
      <dgm:spPr/>
    </dgm:pt>
    <dgm:pt modelId="{50AD79D0-F65B-4647-BD19-0BA848160F76}" type="pres">
      <dgm:prSet presAssocID="{015F1894-3408-4C70-9A85-1C5A805E3908}" presName="rootComposite" presStyleCnt="0"/>
      <dgm:spPr/>
    </dgm:pt>
    <dgm:pt modelId="{11A93F32-7C46-4202-BF34-5245914739CC}" type="pres">
      <dgm:prSet presAssocID="{015F1894-3408-4C70-9A85-1C5A805E3908}" presName="rootText" presStyleLbl="node3" presStyleIdx="16" presStyleCnt="23">
        <dgm:presLayoutVars>
          <dgm:chPref val="3"/>
        </dgm:presLayoutVars>
      </dgm:prSet>
      <dgm:spPr/>
    </dgm:pt>
    <dgm:pt modelId="{8EC88D74-A039-4F0E-AEEC-0F645C657926}" type="pres">
      <dgm:prSet presAssocID="{015F1894-3408-4C70-9A85-1C5A805E3908}" presName="rootConnector" presStyleLbl="node3" presStyleIdx="16" presStyleCnt="23"/>
      <dgm:spPr/>
    </dgm:pt>
    <dgm:pt modelId="{A3FC2BFC-EE86-449D-AFC1-41E647EACE6A}" type="pres">
      <dgm:prSet presAssocID="{015F1894-3408-4C70-9A85-1C5A805E3908}" presName="hierChild4" presStyleCnt="0"/>
      <dgm:spPr/>
    </dgm:pt>
    <dgm:pt modelId="{9D16EAF0-AF34-42D2-A4CE-D6F9BF7FF037}" type="pres">
      <dgm:prSet presAssocID="{015F1894-3408-4C70-9A85-1C5A805E3908}" presName="hierChild5" presStyleCnt="0"/>
      <dgm:spPr/>
    </dgm:pt>
    <dgm:pt modelId="{E24015E3-36BA-40B5-B55E-DEBA1E2AD171}" type="pres">
      <dgm:prSet presAssocID="{ADD348A9-032F-428B-A8FF-370C5378AAD1}" presName="Name37" presStyleLbl="parChTrans1D3" presStyleIdx="17" presStyleCnt="23"/>
      <dgm:spPr/>
    </dgm:pt>
    <dgm:pt modelId="{BF00FEA9-6E95-4DB9-B16E-1AEC8EB2E2E7}" type="pres">
      <dgm:prSet presAssocID="{7694FC8F-576A-43F6-8432-06E639CC079D}" presName="hierRoot2" presStyleCnt="0">
        <dgm:presLayoutVars>
          <dgm:hierBranch val="init"/>
        </dgm:presLayoutVars>
      </dgm:prSet>
      <dgm:spPr/>
    </dgm:pt>
    <dgm:pt modelId="{D208DC67-E107-47D8-B024-2EC3B23C91EB}" type="pres">
      <dgm:prSet presAssocID="{7694FC8F-576A-43F6-8432-06E639CC079D}" presName="rootComposite" presStyleCnt="0"/>
      <dgm:spPr/>
    </dgm:pt>
    <dgm:pt modelId="{9F8C7B68-AFA6-49BE-9BAE-300EDB35EFB5}" type="pres">
      <dgm:prSet presAssocID="{7694FC8F-576A-43F6-8432-06E639CC079D}" presName="rootText" presStyleLbl="node3" presStyleIdx="17" presStyleCnt="23">
        <dgm:presLayoutVars>
          <dgm:chPref val="3"/>
        </dgm:presLayoutVars>
      </dgm:prSet>
      <dgm:spPr/>
    </dgm:pt>
    <dgm:pt modelId="{2A16348D-3DFC-4CEB-B7F4-FC7E44351C27}" type="pres">
      <dgm:prSet presAssocID="{7694FC8F-576A-43F6-8432-06E639CC079D}" presName="rootConnector" presStyleLbl="node3" presStyleIdx="17" presStyleCnt="23"/>
      <dgm:spPr/>
    </dgm:pt>
    <dgm:pt modelId="{375D574B-A109-4D8C-97FD-F4CA9CD5C82C}" type="pres">
      <dgm:prSet presAssocID="{7694FC8F-576A-43F6-8432-06E639CC079D}" presName="hierChild4" presStyleCnt="0"/>
      <dgm:spPr/>
    </dgm:pt>
    <dgm:pt modelId="{B8138001-3044-4570-9058-1ABC203D13BB}" type="pres">
      <dgm:prSet presAssocID="{7694FC8F-576A-43F6-8432-06E639CC079D}" presName="hierChild5" presStyleCnt="0"/>
      <dgm:spPr/>
    </dgm:pt>
    <dgm:pt modelId="{83A73A8C-3E96-4375-91B8-DE95D821559A}" type="pres">
      <dgm:prSet presAssocID="{12478656-FF73-4C41-951A-04F6B28487EC}" presName="Name37" presStyleLbl="parChTrans1D3" presStyleIdx="18" presStyleCnt="23"/>
      <dgm:spPr/>
    </dgm:pt>
    <dgm:pt modelId="{A25F6276-4ACB-4AFD-9F23-D87E67875AC2}" type="pres">
      <dgm:prSet presAssocID="{86DB857E-95D2-47D1-9BD1-53AE82A9DFB5}" presName="hierRoot2" presStyleCnt="0">
        <dgm:presLayoutVars>
          <dgm:hierBranch val="init"/>
        </dgm:presLayoutVars>
      </dgm:prSet>
      <dgm:spPr/>
    </dgm:pt>
    <dgm:pt modelId="{833DBC6F-61B7-42FC-9482-869A72E1E59A}" type="pres">
      <dgm:prSet presAssocID="{86DB857E-95D2-47D1-9BD1-53AE82A9DFB5}" presName="rootComposite" presStyleCnt="0"/>
      <dgm:spPr/>
    </dgm:pt>
    <dgm:pt modelId="{70ABEEBB-4B12-43DA-AF14-292DDF9CD87A}" type="pres">
      <dgm:prSet presAssocID="{86DB857E-95D2-47D1-9BD1-53AE82A9DFB5}" presName="rootText" presStyleLbl="node3" presStyleIdx="18" presStyleCnt="23">
        <dgm:presLayoutVars>
          <dgm:chPref val="3"/>
        </dgm:presLayoutVars>
      </dgm:prSet>
      <dgm:spPr/>
    </dgm:pt>
    <dgm:pt modelId="{54E51CD7-8FFE-43DC-9216-C2C0C092B57B}" type="pres">
      <dgm:prSet presAssocID="{86DB857E-95D2-47D1-9BD1-53AE82A9DFB5}" presName="rootConnector" presStyleLbl="node3" presStyleIdx="18" presStyleCnt="23"/>
      <dgm:spPr/>
    </dgm:pt>
    <dgm:pt modelId="{17D34FA0-CBF9-497E-B755-0E01F1CCF30E}" type="pres">
      <dgm:prSet presAssocID="{86DB857E-95D2-47D1-9BD1-53AE82A9DFB5}" presName="hierChild4" presStyleCnt="0"/>
      <dgm:spPr/>
    </dgm:pt>
    <dgm:pt modelId="{26DBE3AD-48C3-4F6F-B020-B90818936039}" type="pres">
      <dgm:prSet presAssocID="{86DB857E-95D2-47D1-9BD1-53AE82A9DFB5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23AF9ABF-1749-4E8D-B61E-6428DC850552}" type="pres">
      <dgm:prSet presAssocID="{E41E2537-78D2-4DAB-8163-705F0B9B24E4}" presName="Name37" presStyleLbl="parChTrans1D2" presStyleIdx="6" presStyleCnt="8"/>
      <dgm:spPr/>
    </dgm:pt>
    <dgm:pt modelId="{F6BF1906-ED3C-4044-9745-177BCA18F651}" type="pres">
      <dgm:prSet presAssocID="{DB2B9AF6-759E-4C7E-BE15-5DEBCC697773}" presName="hierRoot2" presStyleCnt="0">
        <dgm:presLayoutVars>
          <dgm:hierBranch val="init"/>
        </dgm:presLayoutVars>
      </dgm:prSet>
      <dgm:spPr/>
    </dgm:pt>
    <dgm:pt modelId="{57D5D1CF-76B6-40ED-B29F-95A991F1B9D0}" type="pres">
      <dgm:prSet presAssocID="{DB2B9AF6-759E-4C7E-BE15-5DEBCC697773}" presName="rootComposite" presStyleCnt="0"/>
      <dgm:spPr/>
    </dgm:pt>
    <dgm:pt modelId="{A9253893-70BE-4002-BD3F-428B9FE80B5A}" type="pres">
      <dgm:prSet presAssocID="{DB2B9AF6-759E-4C7E-BE15-5DEBCC697773}" presName="rootText" presStyleLbl="node2" presStyleIdx="6" presStyleCnt="7">
        <dgm:presLayoutVars>
          <dgm:chPref val="3"/>
        </dgm:presLayoutVars>
      </dgm:prSet>
      <dgm:spPr/>
    </dgm:pt>
    <dgm:pt modelId="{2BA04766-FB22-44A2-AE5F-8C70394CB2F5}" type="pres">
      <dgm:prSet presAssocID="{DB2B9AF6-759E-4C7E-BE15-5DEBCC697773}" presName="rootConnector" presStyleLbl="node2" presStyleIdx="6" presStyleCnt="7"/>
      <dgm:spPr/>
    </dgm:pt>
    <dgm:pt modelId="{23637DF5-5C70-40F1-9D46-0D19CCB68096}" type="pres">
      <dgm:prSet presAssocID="{DB2B9AF6-759E-4C7E-BE15-5DEBCC697773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9" presStyleCnt="23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9" presStyleCnt="23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9" presStyleCnt="23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17536F0B-4B39-4668-AB45-ACA3FD5BBDD3}" type="pres">
      <dgm:prSet presAssocID="{78C7D69F-078E-421A-9700-04B7403570E5}" presName="Name37" presStyleLbl="parChTrans1D3" presStyleIdx="20" presStyleCnt="23"/>
      <dgm:spPr/>
    </dgm:pt>
    <dgm:pt modelId="{4AC7D67F-22F6-457D-8A4D-4784EB4428B0}" type="pres">
      <dgm:prSet presAssocID="{16E7858D-0C4C-4B31-8150-AAC0B1D464B7}" presName="hierRoot2" presStyleCnt="0">
        <dgm:presLayoutVars>
          <dgm:hierBranch val="init"/>
        </dgm:presLayoutVars>
      </dgm:prSet>
      <dgm:spPr/>
    </dgm:pt>
    <dgm:pt modelId="{E12B18B8-083F-4A08-9727-57C3BC657AB9}" type="pres">
      <dgm:prSet presAssocID="{16E7858D-0C4C-4B31-8150-AAC0B1D464B7}" presName="rootComposite" presStyleCnt="0"/>
      <dgm:spPr/>
    </dgm:pt>
    <dgm:pt modelId="{FC5253DB-D12A-4B10-A59B-3445F100EA37}" type="pres">
      <dgm:prSet presAssocID="{16E7858D-0C4C-4B31-8150-AAC0B1D464B7}" presName="rootText" presStyleLbl="node3" presStyleIdx="20" presStyleCnt="23">
        <dgm:presLayoutVars>
          <dgm:chPref val="3"/>
        </dgm:presLayoutVars>
      </dgm:prSet>
      <dgm:spPr/>
    </dgm:pt>
    <dgm:pt modelId="{41567DEB-2CAF-402F-B0F8-127BD708EF2D}" type="pres">
      <dgm:prSet presAssocID="{16E7858D-0C4C-4B31-8150-AAC0B1D464B7}" presName="rootConnector" presStyleLbl="node3" presStyleIdx="20" presStyleCnt="23"/>
      <dgm:spPr/>
    </dgm:pt>
    <dgm:pt modelId="{7FDE08D5-F687-4BB6-894F-9451D78B5B38}" type="pres">
      <dgm:prSet presAssocID="{16E7858D-0C4C-4B31-8150-AAC0B1D464B7}" presName="hierChild4" presStyleCnt="0"/>
      <dgm:spPr/>
    </dgm:pt>
    <dgm:pt modelId="{51639E4B-53A3-45EE-A093-08439EE47B76}" type="pres">
      <dgm:prSet presAssocID="{16E7858D-0C4C-4B31-8150-AAC0B1D464B7}" presName="hierChild5" presStyleCnt="0"/>
      <dgm:spPr/>
    </dgm:pt>
    <dgm:pt modelId="{DABF952D-051A-477D-A314-3B88EEC73EBF}" type="pres">
      <dgm:prSet presAssocID="{A57FE938-7179-4D2E-BF1E-5451732CB5BA}" presName="Name37" presStyleLbl="parChTrans1D3" presStyleIdx="21" presStyleCnt="23"/>
      <dgm:spPr/>
    </dgm:pt>
    <dgm:pt modelId="{673BA9F1-95C2-4DF4-ACE8-3F89CFA5275E}" type="pres">
      <dgm:prSet presAssocID="{45116ED6-98E8-424A-AA81-6F06ECBAB3FA}" presName="hierRoot2" presStyleCnt="0">
        <dgm:presLayoutVars>
          <dgm:hierBranch val="init"/>
        </dgm:presLayoutVars>
      </dgm:prSet>
      <dgm:spPr/>
    </dgm:pt>
    <dgm:pt modelId="{C4FA632F-0647-4F58-BC8B-9731266F2C63}" type="pres">
      <dgm:prSet presAssocID="{45116ED6-98E8-424A-AA81-6F06ECBAB3FA}" presName="rootComposite" presStyleCnt="0"/>
      <dgm:spPr/>
    </dgm:pt>
    <dgm:pt modelId="{7E67A929-5C5C-4283-A016-34C284017FD5}" type="pres">
      <dgm:prSet presAssocID="{45116ED6-98E8-424A-AA81-6F06ECBAB3FA}" presName="rootText" presStyleLbl="node3" presStyleIdx="21" presStyleCnt="23">
        <dgm:presLayoutVars>
          <dgm:chPref val="3"/>
        </dgm:presLayoutVars>
      </dgm:prSet>
      <dgm:spPr/>
    </dgm:pt>
    <dgm:pt modelId="{21CC384E-242A-43C5-9F20-882B550A3344}" type="pres">
      <dgm:prSet presAssocID="{45116ED6-98E8-424A-AA81-6F06ECBAB3FA}" presName="rootConnector" presStyleLbl="node3" presStyleIdx="21" presStyleCnt="23"/>
      <dgm:spPr/>
    </dgm:pt>
    <dgm:pt modelId="{15E19792-BDBF-480B-89A6-AB08E6E622CF}" type="pres">
      <dgm:prSet presAssocID="{45116ED6-98E8-424A-AA81-6F06ECBAB3FA}" presName="hierChild4" presStyleCnt="0"/>
      <dgm:spPr/>
    </dgm:pt>
    <dgm:pt modelId="{EBC3701A-25E6-41A1-BAB1-35D06AC69B0A}" type="pres">
      <dgm:prSet presAssocID="{45116ED6-98E8-424A-AA81-6F06ECBAB3FA}" presName="hierChild5" presStyleCnt="0"/>
      <dgm:spPr/>
    </dgm:pt>
    <dgm:pt modelId="{477F9A64-81D5-43B8-85D5-4E26FC85D5DB}" type="pres">
      <dgm:prSet presAssocID="{6FD86F58-BE81-49A2-B4C5-264105018623}" presName="Name37" presStyleLbl="parChTrans1D3" presStyleIdx="22" presStyleCnt="23"/>
      <dgm:spPr/>
    </dgm:pt>
    <dgm:pt modelId="{5ACC76D7-02BA-4C9D-891E-B18C66FE134D}" type="pres">
      <dgm:prSet presAssocID="{6BD01CED-1D45-4D7B-8B4D-B50C9C2200D0}" presName="hierRoot2" presStyleCnt="0">
        <dgm:presLayoutVars>
          <dgm:hierBranch val="init"/>
        </dgm:presLayoutVars>
      </dgm:prSet>
      <dgm:spPr/>
    </dgm:pt>
    <dgm:pt modelId="{AA5FC65C-09F4-4753-9E24-99817826ACC3}" type="pres">
      <dgm:prSet presAssocID="{6BD01CED-1D45-4D7B-8B4D-B50C9C2200D0}" presName="rootComposite" presStyleCnt="0"/>
      <dgm:spPr/>
    </dgm:pt>
    <dgm:pt modelId="{A1CC24BE-16B0-48FB-B562-2D285C84EFEB}" type="pres">
      <dgm:prSet presAssocID="{6BD01CED-1D45-4D7B-8B4D-B50C9C2200D0}" presName="rootText" presStyleLbl="node3" presStyleIdx="22" presStyleCnt="23">
        <dgm:presLayoutVars>
          <dgm:chPref val="3"/>
        </dgm:presLayoutVars>
      </dgm:prSet>
      <dgm:spPr/>
    </dgm:pt>
    <dgm:pt modelId="{294EFA2D-1E78-4D81-937D-D24404ED95F2}" type="pres">
      <dgm:prSet presAssocID="{6BD01CED-1D45-4D7B-8B4D-B50C9C2200D0}" presName="rootConnector" presStyleLbl="node3" presStyleIdx="22" presStyleCnt="23"/>
      <dgm:spPr/>
    </dgm:pt>
    <dgm:pt modelId="{E475C6D2-96D6-4406-93D2-589D676F03CA}" type="pres">
      <dgm:prSet presAssocID="{6BD01CED-1D45-4D7B-8B4D-B50C9C2200D0}" presName="hierChild4" presStyleCnt="0"/>
      <dgm:spPr/>
    </dgm:pt>
    <dgm:pt modelId="{A681241F-31DD-4F37-8458-A5800DE55E75}" type="pres">
      <dgm:prSet presAssocID="{6BD01CED-1D45-4D7B-8B4D-B50C9C2200D0}" presName="hierChild5" presStyleCnt="0"/>
      <dgm:spPr/>
    </dgm:pt>
    <dgm:pt modelId="{E71BE3DF-4E19-43E6-87B0-640006803210}" type="pres">
      <dgm:prSet presAssocID="{DB2B9AF6-759E-4C7E-BE15-5DEBCC697773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7" presStyleCnt="8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 custScaleX="197733" custScaleY="118063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5F2B5703-053C-41AC-BFB6-1CECD2D84DD7}" srcId="{085E5541-8C6C-4E58-AC56-9CFC41CE3B2A}" destId="{5B472902-0A87-4296-B6E1-A17B107BAF6E}" srcOrd="0" destOrd="0" parTransId="{28C3DE8B-18FC-490C-9996-C197B9D8C12B}" sibTransId="{DE800181-3D6A-45A3-AB30-B1402753D784}"/>
    <dgm:cxn modelId="{BA7DC305-435C-4625-AF5F-0443778E5840}" srcId="{B69A64DB-1714-436F-90C8-41D514202708}" destId="{B58E7AE7-C20E-4C79-AEF0-55C3BEAD40C1}" srcOrd="2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D21A306-8A12-4B36-A97A-BB8161BDADA3}" type="presOf" srcId="{015F1894-3408-4C70-9A85-1C5A805E3908}" destId="{8EC88D74-A039-4F0E-AEEC-0F645C657926}" srcOrd="1" destOrd="0" presId="urn:microsoft.com/office/officeart/2005/8/layout/orgChart1"/>
    <dgm:cxn modelId="{08B9090B-8D8C-4914-A5DF-40D4C2FE5D40}" type="presOf" srcId="{3E3597CF-968F-4E73-A8F6-52AEDF4855B1}" destId="{195A6902-2CB7-4D09-95A7-DAB9628C3CA4}" srcOrd="0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3F1A560E-E13E-4AEE-AA30-5888A7A3D116}" type="presOf" srcId="{53B9AFDD-EBF2-4CD2-A83A-077565210147}" destId="{A8930325-FB57-4879-B57F-68BF53C67373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03843C0F-77BF-4A42-AEFC-971E220AFD1B}" type="presOf" srcId="{45116ED6-98E8-424A-AA81-6F06ECBAB3FA}" destId="{7E67A929-5C5C-4283-A016-34C284017FD5}" srcOrd="0" destOrd="0" presId="urn:microsoft.com/office/officeart/2005/8/layout/orgChart1"/>
    <dgm:cxn modelId="{66A6D410-FFFF-41C9-B623-004CCF3C06DB}" srcId="{B69A64DB-1714-436F-90C8-41D514202708}" destId="{DB2B9AF6-759E-4C7E-BE15-5DEBCC697773}" srcOrd="7" destOrd="0" parTransId="{E41E2537-78D2-4DAB-8163-705F0B9B24E4}" sibTransId="{D00869E8-E3A6-4925-9ECC-B3567BBF823E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487E1015-9C78-4010-9B6B-6A8EC03B0188}" type="presOf" srcId="{253E1FB6-6B89-4B84-95DD-F34A003223F5}" destId="{44AABA44-BFB1-4F9B-82A7-92AB30A1D3E8}" srcOrd="0" destOrd="0" presId="urn:microsoft.com/office/officeart/2005/8/layout/orgChart1"/>
    <dgm:cxn modelId="{60B23116-4780-4A28-9E93-D8477211A617}" type="presOf" srcId="{2A6B242D-5CDE-4593-B475-CE8A2C30278C}" destId="{D1C542B5-7A60-4669-85E7-EA6D80223C03}" srcOrd="1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020FE71F-9CCF-4379-B7A4-B619504A887B}" type="presOf" srcId="{45116ED6-98E8-424A-AA81-6F06ECBAB3FA}" destId="{21CC384E-242A-43C5-9F20-882B550A3344}" srcOrd="1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98397C27-ED71-49BD-A923-BA535B7C8875}" type="presOf" srcId="{7978BEEC-4035-4B8E-9CC5-A75E34D4E375}" destId="{0E68EE6E-4373-49E3-9BDD-770363121B94}" srcOrd="1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192AE02D-37EC-4189-B755-F59B5E4718BD}" type="presOf" srcId="{86DB857E-95D2-47D1-9BD1-53AE82A9DFB5}" destId="{70ABEEBB-4B12-43DA-AF14-292DDF9CD87A}" srcOrd="0" destOrd="0" presId="urn:microsoft.com/office/officeart/2005/8/layout/orgChart1"/>
    <dgm:cxn modelId="{BD1D7930-C062-4E9E-A618-FC814E4A0476}" type="presOf" srcId="{2FBE23C9-647F-40F0-A219-D9148C5C6D71}" destId="{77DC58F1-84C5-41E0-A4A6-E8DAB25A5572}" srcOrd="0" destOrd="0" presId="urn:microsoft.com/office/officeart/2005/8/layout/orgChart1"/>
    <dgm:cxn modelId="{640F7831-9CD6-4EE7-922C-7995EEDB6AE6}" type="presOf" srcId="{6D4E56A6-D0C2-4DAB-B37D-E2B3B33D5A39}" destId="{A3DB874A-0A32-4351-92B1-6EFE8D2052B6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91F4D632-C759-4B9E-92D4-9861AD4E94D1}" srcId="{DB2B9AF6-759E-4C7E-BE15-5DEBCC697773}" destId="{16E7858D-0C4C-4B31-8150-AAC0B1D464B7}" srcOrd="1" destOrd="0" parTransId="{78C7D69F-078E-421A-9700-04B7403570E5}" sibTransId="{413EB944-216C-40AC-A41E-0E5C8C46D0F9}"/>
    <dgm:cxn modelId="{F9427C37-4513-4CB2-83A4-06E43657434F}" type="presOf" srcId="{5B472902-0A87-4296-B6E1-A17B107BAF6E}" destId="{1F6E454A-FFE9-470C-AEDC-6D426DE81E35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26BA2D3A-1855-4F37-B060-5ABA9749A9BD}" srcId="{7978BEEC-4035-4B8E-9CC5-A75E34D4E375}" destId="{D00AA319-9E14-47FF-9118-4C8BE87E4BC8}" srcOrd="0" destOrd="0" parTransId="{E4F71C32-F9C6-470F-A223-C81574E1129F}" sibTransId="{073B5F53-9E9C-4178-898F-64DF598032A6}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9385853F-FBB3-4E18-ABE0-BB255B5A2C2A}" type="presOf" srcId="{2A6B242D-5CDE-4593-B475-CE8A2C30278C}" destId="{6437DED3-7332-4125-8F90-45B0A30480F4}" srcOrd="0" destOrd="0" presId="urn:microsoft.com/office/officeart/2005/8/layout/orgChart1"/>
    <dgm:cxn modelId="{61823F40-B48F-4E70-8353-C5BF587FE59F}" type="presOf" srcId="{6DEFB62E-7861-4BF4-AE79-FFB888428220}" destId="{D3F369CC-4491-4FBD-9CF3-F5C6F7D22261}" srcOrd="1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4F393642-BBE5-44A7-8DCE-936E006386B2}" type="presOf" srcId="{ADD348A9-032F-428B-A8FF-370C5378AAD1}" destId="{E24015E3-36BA-40B5-B55E-DEBA1E2AD171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E6254F63-86D7-4E04-85FC-E8BE65CC6134}" srcId="{914D0B9F-FA52-4B72-868A-FBC103526FEB}" destId="{6DEFB62E-7861-4BF4-AE79-FFB888428220}" srcOrd="3" destOrd="0" parTransId="{8EEA4AB9-F59A-459D-A110-013D01EF31EB}" sibTransId="{32D966D9-F874-4993-9582-FCC1AE7C0E5E}"/>
    <dgm:cxn modelId="{497B6F44-1748-49ED-9B7D-F2B9420BB028}" type="presOf" srcId="{16E7858D-0C4C-4B31-8150-AAC0B1D464B7}" destId="{41567DEB-2CAF-402F-B0F8-127BD708EF2D}" srcOrd="1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C49DFD66-BE91-465B-8628-419D84EB66D1}" type="presOf" srcId="{6BD01CED-1D45-4D7B-8B4D-B50C9C2200D0}" destId="{294EFA2D-1E78-4D81-937D-D24404ED95F2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6E7F9F69-DCB4-404B-86FC-9875E827765E}" type="presOf" srcId="{E41E2537-78D2-4DAB-8163-705F0B9B24E4}" destId="{23AF9ABF-1749-4E8D-B61E-6428DC850552}" srcOrd="0" destOrd="0" presId="urn:microsoft.com/office/officeart/2005/8/layout/orgChart1"/>
    <dgm:cxn modelId="{26BEC349-E717-4060-ADE9-10B5B8255BFF}" srcId="{69ACC0EF-7A00-4141-9919-3D6766D263B4}" destId="{85705436-7406-43D2-99C1-9C81DFCC3DC2}" srcOrd="1" destOrd="0" parTransId="{50AC8E44-0DE6-42B7-9963-0E291D43B2B3}" sibTransId="{8BD9A354-4FB2-4CF4-8008-8833904D5ADC}"/>
    <dgm:cxn modelId="{80D3A64A-8C7A-4DB4-AF06-A6C0666B6C5B}" type="presOf" srcId="{7694FC8F-576A-43F6-8432-06E639CC079D}" destId="{2A16348D-3DFC-4CEB-B7F4-FC7E44351C27}" srcOrd="1" destOrd="0" presId="urn:microsoft.com/office/officeart/2005/8/layout/orgChart1"/>
    <dgm:cxn modelId="{5EF4926B-8A9E-4EB2-AE0A-CF862D064815}" srcId="{085E5541-8C6C-4E58-AC56-9CFC41CE3B2A}" destId="{7694FC8F-576A-43F6-8432-06E639CC079D}" srcOrd="2" destOrd="0" parTransId="{ADD348A9-032F-428B-A8FF-370C5378AAD1}" sibTransId="{532F27E5-FF85-406D-A81C-B9D21893C0FB}"/>
    <dgm:cxn modelId="{CF24574C-A789-4416-8A5E-D5281B15F2AD}" type="presOf" srcId="{B7C437AC-C416-4ED7-AE0B-BC4B84540DB2}" destId="{261265F8-EA3C-44A1-9849-A2E6932D4D78}" srcOrd="0" destOrd="0" presId="urn:microsoft.com/office/officeart/2005/8/layout/orgChart1"/>
    <dgm:cxn modelId="{22AF9F6C-438E-4085-A7A7-8A6D441AF748}" srcId="{DB2B9AF6-759E-4C7E-BE15-5DEBCC697773}" destId="{6BD01CED-1D45-4D7B-8B4D-B50C9C2200D0}" srcOrd="3" destOrd="0" parTransId="{6FD86F58-BE81-49A2-B4C5-264105018623}" sibTransId="{6A61B6DB-0F39-4DA5-9BB1-8817D34D01E6}"/>
    <dgm:cxn modelId="{D4ACFD4E-BCB4-4170-89B1-E9D7AF0311CC}" srcId="{B58E7AE7-C20E-4C79-AEF0-55C3BEAD40C1}" destId="{2A6B242D-5CDE-4593-B475-CE8A2C30278C}" srcOrd="0" destOrd="0" parTransId="{F51E1A84-0EA9-4802-B31B-70916393F4EF}" sibTransId="{7F3E3DD9-BF14-47A4-8965-E5795046D620}"/>
    <dgm:cxn modelId="{D80C116F-F541-4D71-816F-7A56E7AF0C92}" srcId="{69ACC0EF-7A00-4141-9919-3D6766D263B4}" destId="{4BE77738-F0C4-4728-BC02-C374BF908180}" srcOrd="3" destOrd="0" parTransId="{E2748FE1-99E4-46E4-809B-BCD50BB0B3AA}" sibTransId="{0D4E2BF7-B563-49B0-904E-B8EE07D97D92}"/>
    <dgm:cxn modelId="{D11E7B4F-FCA6-4A50-9948-F7793F783E69}" type="presOf" srcId="{8EEA4AB9-F59A-459D-A110-013D01EF31EB}" destId="{02692FA4-68C7-424B-8174-76B669C1BB11}" srcOrd="0" destOrd="0" presId="urn:microsoft.com/office/officeart/2005/8/layout/orgChart1"/>
    <dgm:cxn modelId="{E5A1D170-67F8-4199-8217-3771E9248DF8}" type="presOf" srcId="{E4F71C32-F9C6-470F-A223-C81574E1129F}" destId="{3685F58A-AC68-4958-8412-9921FFE34EE9}" srcOrd="0" destOrd="0" presId="urn:microsoft.com/office/officeart/2005/8/layout/orgChart1"/>
    <dgm:cxn modelId="{0BB70151-662B-4082-A540-D4A76004ACA0}" type="presOf" srcId="{7694FC8F-576A-43F6-8432-06E639CC079D}" destId="{9F8C7B68-AFA6-49BE-9BAE-300EDB35EFB5}" srcOrd="0" destOrd="0" presId="urn:microsoft.com/office/officeart/2005/8/layout/orgChart1"/>
    <dgm:cxn modelId="{128CC051-E8F1-4FF4-8EF3-F22424A4F262}" type="presOf" srcId="{A02340FD-E578-40D4-89D4-756C0645D995}" destId="{99A8B359-8CE1-4239-A6D9-D105591F5A10}" srcOrd="0" destOrd="0" presId="urn:microsoft.com/office/officeart/2005/8/layout/orgChart1"/>
    <dgm:cxn modelId="{E7115252-F4E1-4664-85B6-A05670BA3E3F}" type="presOf" srcId="{85705436-7406-43D2-99C1-9C81DFCC3DC2}" destId="{9071C96E-F6EB-4C74-9500-561BF93FBEDC}" srcOrd="0" destOrd="0" presId="urn:microsoft.com/office/officeart/2005/8/layout/orgChart1"/>
    <dgm:cxn modelId="{5C6D8152-90BB-4A78-BE31-59D5FD9DDE1E}" srcId="{7978BEEC-4035-4B8E-9CC5-A75E34D4E375}" destId="{9E5B0A96-F1E0-4ED7-A00F-EB0B97D9F47F}" srcOrd="3" destOrd="0" parTransId="{253E1FB6-6B89-4B84-95DD-F34A003223F5}" sibTransId="{ED8E0323-B8D8-4E85-8F51-4079F6ED53DB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E060DD73-89ED-4B86-9501-01794E2AF2DF}" type="presOf" srcId="{28C3DE8B-18FC-490C-9996-C197B9D8C12B}" destId="{931F23A4-57C1-48D5-8C65-F7AE71B93E60}" srcOrd="0" destOrd="0" presId="urn:microsoft.com/office/officeart/2005/8/layout/orgChart1"/>
    <dgm:cxn modelId="{157C0674-2E31-4D92-BF11-09EE79709527}" srcId="{DB2B9AF6-759E-4C7E-BE15-5DEBCC697773}" destId="{45116ED6-98E8-424A-AA81-6F06ECBAB3FA}" srcOrd="2" destOrd="0" parTransId="{A57FE938-7179-4D2E-BF1E-5451732CB5BA}" sibTransId="{F9F6512E-A38E-48F2-BC2D-F851D6FB607F}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43600959-FC82-4055-AB1E-13F208F512C6}" type="presOf" srcId="{DB2B9AF6-759E-4C7E-BE15-5DEBCC697773}" destId="{A9253893-70BE-4002-BD3F-428B9FE80B5A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6" destOrd="0" parTransId="{2BD612FA-411C-4B4F-9787-A7D7CC6D8E3B}" sibTransId="{F3E9D740-E909-4A05-90CF-E56A296F8F55}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12909981-1251-4456-A254-01DF34C76E47}" type="presOf" srcId="{6BD01CED-1D45-4D7B-8B4D-B50C9C2200D0}" destId="{A1CC24BE-16B0-48FB-B562-2D285C84EFEB}" srcOrd="0" destOrd="0" presId="urn:microsoft.com/office/officeart/2005/8/layout/orgChart1"/>
    <dgm:cxn modelId="{A6682F82-0312-4490-9A4A-A4B0A0320128}" type="presOf" srcId="{F51E1A84-0EA9-4802-B31B-70916393F4EF}" destId="{629325C2-36BD-48F3-BBB6-FAD3A7AB0C84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C454C786-D4F6-46D2-9C6D-F3137D5C633B}" type="presOf" srcId="{9E5B0A96-F1E0-4ED7-A00F-EB0B97D9F47F}" destId="{50D31FF3-06E3-4575-B4D1-6F101C811D7F}" srcOrd="0" destOrd="0" presId="urn:microsoft.com/office/officeart/2005/8/layout/orgChart1"/>
    <dgm:cxn modelId="{5FE48189-5D7A-4D1C-8C81-12A75AA41AE6}" type="presOf" srcId="{EEEF71D2-DBB4-428D-B80B-42E83D732EB1}" destId="{6FF5CBC4-08A0-4DF6-957A-460EBCD7CEB5}" srcOrd="1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ABB30B8B-C558-4E3D-8903-3C20C241EBA5}" type="presOf" srcId="{EEEF71D2-DBB4-428D-B80B-42E83D732EB1}" destId="{17E75C17-35D6-4122-A82A-06129FC2925B}" srcOrd="0" destOrd="0" presId="urn:microsoft.com/office/officeart/2005/8/layout/orgChart1"/>
    <dgm:cxn modelId="{953BFA91-5C91-4CE3-81FA-321E4D6532D9}" type="presOf" srcId="{7978BEEC-4035-4B8E-9CC5-A75E34D4E375}" destId="{14F8C264-B247-4E37-9CD3-D51B2BBBD87F}" srcOrd="0" destOrd="0" presId="urn:microsoft.com/office/officeart/2005/8/layout/orgChart1"/>
    <dgm:cxn modelId="{4EC7BF93-5C88-43F8-9A60-E9743E4663A3}" type="presOf" srcId="{D00AA319-9E14-47FF-9118-4C8BE87E4BC8}" destId="{AD9715A5-8E57-4980-8067-C19DCC5C810F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653231A8-104B-4C82-9F89-B39ECE33991B}" type="presOf" srcId="{6FD86F58-BE81-49A2-B4C5-264105018623}" destId="{477F9A64-81D5-43B8-85D5-4E26FC85D5DB}" srcOrd="0" destOrd="0" presId="urn:microsoft.com/office/officeart/2005/8/layout/orgChart1"/>
    <dgm:cxn modelId="{B25FCCA9-968E-42F3-81A2-59DA3AF66354}" type="presOf" srcId="{A02340FD-E578-40D4-89D4-756C0645D995}" destId="{EE84F68F-B6E2-4E33-8F66-8381B07C68BD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5F04BEB3-5BD9-48E8-ABF5-8E5200135881}" srcId="{7978BEEC-4035-4B8E-9CC5-A75E34D4E375}" destId="{53B9AFDD-EBF2-4CD2-A83A-077565210147}" srcOrd="1" destOrd="0" parTransId="{70DD0586-345D-40B1-BB70-26F6BF31AFA0}" sibTransId="{1A0F53C6-0921-410D-BE9A-DD6A3749B915}"/>
    <dgm:cxn modelId="{BE99B2B4-F49F-4205-9D50-2EF1F7CA69D6}" type="presOf" srcId="{D00AA319-9E14-47FF-9118-4C8BE87E4BC8}" destId="{A07FE5B5-852D-4F29-B123-DC07D754307E}" srcOrd="1" destOrd="0" presId="urn:microsoft.com/office/officeart/2005/8/layout/orgChart1"/>
    <dgm:cxn modelId="{EF6862B7-3DC0-42E5-802E-3CB0036E590F}" type="presOf" srcId="{12478656-FF73-4C41-951A-04F6B28487EC}" destId="{83A73A8C-3E96-4375-91B8-DE95D821559A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430CB9B9-52D6-4F83-8283-AE975207F4BB}" srcId="{B69A64DB-1714-436F-90C8-41D514202708}" destId="{7978BEEC-4035-4B8E-9CC5-A75E34D4E375}" srcOrd="5" destOrd="0" parTransId="{2FBE23C9-647F-40F0-A219-D9148C5C6D71}" sibTransId="{7469833E-1709-4FC8-9C60-BF920A5B72A5}"/>
    <dgm:cxn modelId="{925CD0BB-DBB9-420D-A99C-9745BCF4DB4B}" type="presOf" srcId="{53B9AFDD-EBF2-4CD2-A83A-077565210147}" destId="{686E4846-F1A8-47A2-B644-3DD1C370697E}" srcOrd="1" destOrd="0" presId="urn:microsoft.com/office/officeart/2005/8/layout/orgChart1"/>
    <dgm:cxn modelId="{93EF63C6-8288-4CC5-99B8-1B8FAF6FF2D1}" type="presOf" srcId="{85705436-7406-43D2-99C1-9C81DFCC3DC2}" destId="{12E15E20-C810-48BF-843F-CA043065341A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928CDCC7-C506-478B-A05A-A13DBE828D71}" type="presOf" srcId="{5B472902-0A87-4296-B6E1-A17B107BAF6E}" destId="{E235FC83-B96E-41C2-BD41-D5FCE50B1025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6ACB27C9-543C-4773-84DF-BC449328DD76}" type="presOf" srcId="{50AC8E44-0DE6-42B7-9963-0E291D43B2B3}" destId="{AB99E8FF-D4F5-4F34-9170-051E9D7C488A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308D81D1-8ADB-4B07-AD8F-8A5929B38800}" srcId="{DB2B9AF6-759E-4C7E-BE15-5DEBCC697773}" destId="{A02340FD-E578-40D4-89D4-756C0645D995}" srcOrd="0" destOrd="0" parTransId="{6D4E56A6-D0C2-4DAB-B37D-E2B3B33D5A39}" sibTransId="{08B43322-B25E-411B-B73F-25827C037977}"/>
    <dgm:cxn modelId="{76782DD4-82E5-4EE3-B2F6-544FD6D1C989}" type="presOf" srcId="{78C7D69F-078E-421A-9700-04B7403570E5}" destId="{17536F0B-4B39-4668-AB45-ACA3FD5BBDD3}" srcOrd="0" destOrd="0" presId="urn:microsoft.com/office/officeart/2005/8/layout/orgChart1"/>
    <dgm:cxn modelId="{4811C5D4-8956-4D53-B770-BA3A0AE8F036}" srcId="{085E5541-8C6C-4E58-AC56-9CFC41CE3B2A}" destId="{015F1894-3408-4C70-9A85-1C5A805E3908}" srcOrd="1" destOrd="0" parTransId="{3E3597CF-968F-4E73-A8F6-52AEDF4855B1}" sibTransId="{367AAE0E-3D61-4BA0-8DDD-EE211EEE55E5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B67E5CDF-2B72-4343-B32D-96D2A26A8DB9}" type="presOf" srcId="{015F1894-3408-4C70-9A85-1C5A805E3908}" destId="{11A93F32-7C46-4202-BF34-5245914739CC}" srcOrd="0" destOrd="0" presId="urn:microsoft.com/office/officeart/2005/8/layout/orgChart1"/>
    <dgm:cxn modelId="{200E63E1-FC41-4E29-AF81-BD769195FCFE}" type="presOf" srcId="{86DB857E-95D2-47D1-9BD1-53AE82A9DFB5}" destId="{54E51CD7-8FFE-43DC-9216-C2C0C092B57B}" srcOrd="1" destOrd="0" presId="urn:microsoft.com/office/officeart/2005/8/layout/orgChart1"/>
    <dgm:cxn modelId="{C2C07FE3-1B4D-4E4A-9470-525F95210F1B}" type="presOf" srcId="{9E5B0A96-F1E0-4ED7-A00F-EB0B97D9F47F}" destId="{47108663-F7FB-44EF-975E-EBDAA02E44EB}" srcOrd="1" destOrd="0" presId="urn:microsoft.com/office/officeart/2005/8/layout/orgChart1"/>
    <dgm:cxn modelId="{393044E4-C63E-4237-B82D-5572046EF7B3}" type="presOf" srcId="{A57FE938-7179-4D2E-BF1E-5451732CB5BA}" destId="{DABF952D-051A-477D-A314-3B88EEC73EBF}" srcOrd="0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C0796DE7-C32D-4387-92A0-3DC9F14E19BB}" type="presOf" srcId="{DB2B9AF6-759E-4C7E-BE15-5DEBCC697773}" destId="{2BA04766-FB22-44A2-AE5F-8C70394CB2F5}" srcOrd="1" destOrd="0" presId="urn:microsoft.com/office/officeart/2005/8/layout/orgChart1"/>
    <dgm:cxn modelId="{658831E9-BAF0-4922-908D-CA01CC1FD6D7}" type="presOf" srcId="{16E7858D-0C4C-4B31-8150-AAC0B1D464B7}" destId="{FC5253DB-D12A-4B10-A59B-3445F100EA37}" srcOrd="0" destOrd="0" presId="urn:microsoft.com/office/officeart/2005/8/layout/orgChart1"/>
    <dgm:cxn modelId="{24F9BAEB-CC6B-4CC9-B397-EB8AFD6E997A}" srcId="{085E5541-8C6C-4E58-AC56-9CFC41CE3B2A}" destId="{86DB857E-95D2-47D1-9BD1-53AE82A9DFB5}" srcOrd="3" destOrd="0" parTransId="{12478656-FF73-4C41-951A-04F6B28487EC}" sibTransId="{06128A59-AE0F-4AC8-9B6B-FAA98E1F635A}"/>
    <dgm:cxn modelId="{0BF703ED-7931-4140-BBC7-51B9A1A2EBD8}" type="presOf" srcId="{70DD0586-345D-40B1-BB70-26F6BF31AFA0}" destId="{A6AC78B7-4612-4341-B956-7778AE633422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9EE767EE-252C-44C5-BA4B-1E372DBF3436}" srcId="{7978BEEC-4035-4B8E-9CC5-A75E34D4E375}" destId="{EEEF71D2-DBB4-428D-B80B-42E83D732EB1}" srcOrd="2" destOrd="0" parTransId="{B7C437AC-C416-4ED7-AE0B-BC4B84540DB2}" sibTransId="{FA7A016A-FF56-4B55-A18C-C4F51297392D}"/>
    <dgm:cxn modelId="{FE9726EF-6A97-4AD3-A56A-B71251DB1797}" srcId="{69ACC0EF-7A00-4141-9919-3D6766D263B4}" destId="{FABA4A36-4677-4E48-AFEE-9C5BA105FA23}" srcOrd="2" destOrd="0" parTransId="{27C11121-FCCA-4B10-A793-21F6883A2B3E}" sibTransId="{8C16C27B-100D-435C-A068-40103649064F}"/>
    <dgm:cxn modelId="{01CC47F2-FF0D-4FB2-B880-BBE46B2E9511}" type="presOf" srcId="{6DEFB62E-7861-4BF4-AE79-FFB888428220}" destId="{A314D7B4-CEEF-420F-85F1-8A6630AFDD04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23284497-08F2-4494-B983-767224DE3125}" type="presParOf" srcId="{11FC8F05-3FAD-4319-B56A-2E9B6BDC8D2B}" destId="{629325C2-36BD-48F3-BBB6-FAD3A7AB0C84}" srcOrd="0" destOrd="0" presId="urn:microsoft.com/office/officeart/2005/8/layout/orgChart1"/>
    <dgm:cxn modelId="{959C580F-CEB9-49A0-922D-54C44F3BD1D0}" type="presParOf" srcId="{11FC8F05-3FAD-4319-B56A-2E9B6BDC8D2B}" destId="{F318F229-217F-4CCC-A326-E93DA30B4C53}" srcOrd="1" destOrd="0" presId="urn:microsoft.com/office/officeart/2005/8/layout/orgChart1"/>
    <dgm:cxn modelId="{9A4155C6-8460-46CC-BC86-C1AD33F8F1CF}" type="presParOf" srcId="{F318F229-217F-4CCC-A326-E93DA30B4C53}" destId="{C8D7F006-FED8-4C48-92DE-C47A35FFB602}" srcOrd="0" destOrd="0" presId="urn:microsoft.com/office/officeart/2005/8/layout/orgChart1"/>
    <dgm:cxn modelId="{C1194900-E4A6-4EDE-8872-81E665B37F5E}" type="presParOf" srcId="{C8D7F006-FED8-4C48-92DE-C47A35FFB602}" destId="{6437DED3-7332-4125-8F90-45B0A30480F4}" srcOrd="0" destOrd="0" presId="urn:microsoft.com/office/officeart/2005/8/layout/orgChart1"/>
    <dgm:cxn modelId="{6A2A4955-BF0E-4C3C-9F97-3B8E72B3A3A9}" type="presParOf" srcId="{C8D7F006-FED8-4C48-92DE-C47A35FFB602}" destId="{D1C542B5-7A60-4669-85E7-EA6D80223C03}" srcOrd="1" destOrd="0" presId="urn:microsoft.com/office/officeart/2005/8/layout/orgChart1"/>
    <dgm:cxn modelId="{8A7E7E14-8E15-4545-B14A-FEDFA2B4F119}" type="presParOf" srcId="{F318F229-217F-4CCC-A326-E93DA30B4C53}" destId="{FA424474-BA09-4E7B-A856-598C8AD2D5BF}" srcOrd="1" destOrd="0" presId="urn:microsoft.com/office/officeart/2005/8/layout/orgChart1"/>
    <dgm:cxn modelId="{581620B4-7839-4155-A4AB-1B2138E582A4}" type="presParOf" srcId="{F318F229-217F-4CCC-A326-E93DA30B4C53}" destId="{8B3DD312-D6AD-42CC-8D6A-66C256B7077C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FFEAB8BA-F18D-46A6-A772-C0CF6972E54C}" type="presParOf" srcId="{63CC0DFB-9B9A-4C8C-8E1D-19FD6B088668}" destId="{02692FA4-68C7-424B-8174-76B669C1BB11}" srcOrd="6" destOrd="0" presId="urn:microsoft.com/office/officeart/2005/8/layout/orgChart1"/>
    <dgm:cxn modelId="{86283B55-C0C2-4891-9D96-20C8E20C948C}" type="presParOf" srcId="{63CC0DFB-9B9A-4C8C-8E1D-19FD6B088668}" destId="{B7C39C0C-DDBB-4E5F-ADEB-02BB4200E25A}" srcOrd="7" destOrd="0" presId="urn:microsoft.com/office/officeart/2005/8/layout/orgChart1"/>
    <dgm:cxn modelId="{24B84186-EF5D-49AC-8601-9B0BD84DADD3}" type="presParOf" srcId="{B7C39C0C-DDBB-4E5F-ADEB-02BB4200E25A}" destId="{C8B7CBE3-0DD5-44BE-BA62-C105DC35A0F0}" srcOrd="0" destOrd="0" presId="urn:microsoft.com/office/officeart/2005/8/layout/orgChart1"/>
    <dgm:cxn modelId="{2FAD044D-9EBC-4583-9FA1-CAA4DD8EBA31}" type="presParOf" srcId="{C8B7CBE3-0DD5-44BE-BA62-C105DC35A0F0}" destId="{A314D7B4-CEEF-420F-85F1-8A6630AFDD04}" srcOrd="0" destOrd="0" presId="urn:microsoft.com/office/officeart/2005/8/layout/orgChart1"/>
    <dgm:cxn modelId="{023F0B2B-F929-4868-AE34-60ADCB9B1E63}" type="presParOf" srcId="{C8B7CBE3-0DD5-44BE-BA62-C105DC35A0F0}" destId="{D3F369CC-4491-4FBD-9CF3-F5C6F7D22261}" srcOrd="1" destOrd="0" presId="urn:microsoft.com/office/officeart/2005/8/layout/orgChart1"/>
    <dgm:cxn modelId="{B0CD8908-4240-483C-A85C-910C98DF39FE}" type="presParOf" srcId="{B7C39C0C-DDBB-4E5F-ADEB-02BB4200E25A}" destId="{CF1DCCD4-0972-48D0-BB38-BBE56068F259}" srcOrd="1" destOrd="0" presId="urn:microsoft.com/office/officeart/2005/8/layout/orgChart1"/>
    <dgm:cxn modelId="{F085956D-62DC-4AD0-87F3-C5C76E984CDE}" type="presParOf" srcId="{B7C39C0C-DDBB-4E5F-ADEB-02BB4200E25A}" destId="{3E8740B6-8A6D-47C5-93DB-7F8D06E742E8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34BAC8A6-6DFE-4EDB-99EF-B26218738D4D}" type="presParOf" srcId="{5F6038EF-4B50-48DC-B63B-1C15071117E0}" destId="{AB99E8FF-D4F5-4F34-9170-051E9D7C488A}" srcOrd="2" destOrd="0" presId="urn:microsoft.com/office/officeart/2005/8/layout/orgChart1"/>
    <dgm:cxn modelId="{01CAFB83-A8F5-43B1-80BE-13D46C3F529E}" type="presParOf" srcId="{5F6038EF-4B50-48DC-B63B-1C15071117E0}" destId="{2F384B11-3A04-4795-A51A-BA5B76AD42D9}" srcOrd="3" destOrd="0" presId="urn:microsoft.com/office/officeart/2005/8/layout/orgChart1"/>
    <dgm:cxn modelId="{A7D07E44-9261-49C7-9924-19C6AC828DC1}" type="presParOf" srcId="{2F384B11-3A04-4795-A51A-BA5B76AD42D9}" destId="{4CC085A9-B5E9-40FA-B5AB-E9779FCF6483}" srcOrd="0" destOrd="0" presId="urn:microsoft.com/office/officeart/2005/8/layout/orgChart1"/>
    <dgm:cxn modelId="{26E40F8F-A211-4CEA-BA3A-9048E8CB01F2}" type="presParOf" srcId="{4CC085A9-B5E9-40FA-B5AB-E9779FCF6483}" destId="{9071C96E-F6EB-4C74-9500-561BF93FBEDC}" srcOrd="0" destOrd="0" presId="urn:microsoft.com/office/officeart/2005/8/layout/orgChart1"/>
    <dgm:cxn modelId="{B574B831-0306-4306-BE3F-D184F63E97E1}" type="presParOf" srcId="{4CC085A9-B5E9-40FA-B5AB-E9779FCF6483}" destId="{12E15E20-C810-48BF-843F-CA043065341A}" srcOrd="1" destOrd="0" presId="urn:microsoft.com/office/officeart/2005/8/layout/orgChart1"/>
    <dgm:cxn modelId="{44D7E48A-AB3C-47A3-8397-F795123D3C83}" type="presParOf" srcId="{2F384B11-3A04-4795-A51A-BA5B76AD42D9}" destId="{C6CF336C-37E2-4ADF-AA08-ADD48C671D5F}" srcOrd="1" destOrd="0" presId="urn:microsoft.com/office/officeart/2005/8/layout/orgChart1"/>
    <dgm:cxn modelId="{A0B961CB-C0F9-409E-86DE-60C8C24D88B5}" type="presParOf" srcId="{2F384B11-3A04-4795-A51A-BA5B76AD42D9}" destId="{DC8986AB-EE6E-4910-A238-03B34886781F}" srcOrd="2" destOrd="0" presId="urn:microsoft.com/office/officeart/2005/8/layout/orgChart1"/>
    <dgm:cxn modelId="{EF4825AD-F286-4165-8450-D3A4E682234D}" type="presParOf" srcId="{5F6038EF-4B50-48DC-B63B-1C15071117E0}" destId="{1102DDBF-E2DB-472F-96A1-CB3462977B0D}" srcOrd="4" destOrd="0" presId="urn:microsoft.com/office/officeart/2005/8/layout/orgChart1"/>
    <dgm:cxn modelId="{0F6185F9-61E7-41D8-9E6F-F936225A147D}" type="presParOf" srcId="{5F6038EF-4B50-48DC-B63B-1C15071117E0}" destId="{36A5569B-3EA8-4F68-824F-6B3158F9A4F3}" srcOrd="5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6" destOrd="0" presId="urn:microsoft.com/office/officeart/2005/8/layout/orgChart1"/>
    <dgm:cxn modelId="{48AA5B6B-C5AF-4944-9A25-C7EF457B752D}" type="presParOf" srcId="{5F6038EF-4B50-48DC-B63B-1C15071117E0}" destId="{240EDA3D-6619-493F-98C3-71D4C48450A0}" srcOrd="7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2F8D61EA-05ED-43A4-A83F-B49B701CFC7D}" type="presParOf" srcId="{FC9DDD01-970F-4DF8-B156-C120E3BB3467}" destId="{77DC58F1-84C5-41E0-A4A6-E8DAB25A5572}" srcOrd="8" destOrd="0" presId="urn:microsoft.com/office/officeart/2005/8/layout/orgChart1"/>
    <dgm:cxn modelId="{5F164D43-B008-4665-8927-D80A6A7A988E}" type="presParOf" srcId="{FC9DDD01-970F-4DF8-B156-C120E3BB3467}" destId="{7DDF4F43-267B-4C13-9517-7351542B5CC1}" srcOrd="9" destOrd="0" presId="urn:microsoft.com/office/officeart/2005/8/layout/orgChart1"/>
    <dgm:cxn modelId="{5D3AB822-1E27-46E0-9E09-679AABB0D804}" type="presParOf" srcId="{7DDF4F43-267B-4C13-9517-7351542B5CC1}" destId="{FEF2CCD7-FB5D-4D48-9AE1-6F661A7C19E4}" srcOrd="0" destOrd="0" presId="urn:microsoft.com/office/officeart/2005/8/layout/orgChart1"/>
    <dgm:cxn modelId="{2B5361B4-E583-4E55-8366-B876E2BC6F3A}" type="presParOf" srcId="{FEF2CCD7-FB5D-4D48-9AE1-6F661A7C19E4}" destId="{14F8C264-B247-4E37-9CD3-D51B2BBBD87F}" srcOrd="0" destOrd="0" presId="urn:microsoft.com/office/officeart/2005/8/layout/orgChart1"/>
    <dgm:cxn modelId="{301443A1-253D-4AC7-A9D8-2CE3BC2AF09F}" type="presParOf" srcId="{FEF2CCD7-FB5D-4D48-9AE1-6F661A7C19E4}" destId="{0E68EE6E-4373-49E3-9BDD-770363121B94}" srcOrd="1" destOrd="0" presId="urn:microsoft.com/office/officeart/2005/8/layout/orgChart1"/>
    <dgm:cxn modelId="{B06EFA29-3D7C-44FB-A2EB-833DFDC7CC9F}" type="presParOf" srcId="{7DDF4F43-267B-4C13-9517-7351542B5CC1}" destId="{076DC6B6-DBB0-4E76-98AD-8486530DA3D5}" srcOrd="1" destOrd="0" presId="urn:microsoft.com/office/officeart/2005/8/layout/orgChart1"/>
    <dgm:cxn modelId="{995E65E4-BDA3-4A90-8672-500876081C0E}" type="presParOf" srcId="{076DC6B6-DBB0-4E76-98AD-8486530DA3D5}" destId="{3685F58A-AC68-4958-8412-9921FFE34EE9}" srcOrd="0" destOrd="0" presId="urn:microsoft.com/office/officeart/2005/8/layout/orgChart1"/>
    <dgm:cxn modelId="{4533881C-549D-4138-B6C3-24FC46076FE2}" type="presParOf" srcId="{076DC6B6-DBB0-4E76-98AD-8486530DA3D5}" destId="{84CA443D-7210-4583-A4FC-75C9F9650688}" srcOrd="1" destOrd="0" presId="urn:microsoft.com/office/officeart/2005/8/layout/orgChart1"/>
    <dgm:cxn modelId="{333090BC-A059-4049-BCC3-97652B6B9D96}" type="presParOf" srcId="{84CA443D-7210-4583-A4FC-75C9F9650688}" destId="{97ACD91D-A79A-41D0-91AB-3CA7F258E57F}" srcOrd="0" destOrd="0" presId="urn:microsoft.com/office/officeart/2005/8/layout/orgChart1"/>
    <dgm:cxn modelId="{07F19CC3-2709-40D3-BC17-1A7268B6299B}" type="presParOf" srcId="{97ACD91D-A79A-41D0-91AB-3CA7F258E57F}" destId="{AD9715A5-8E57-4980-8067-C19DCC5C810F}" srcOrd="0" destOrd="0" presId="urn:microsoft.com/office/officeart/2005/8/layout/orgChart1"/>
    <dgm:cxn modelId="{9DC52465-9DEC-4F4B-9F8B-AB30837D9500}" type="presParOf" srcId="{97ACD91D-A79A-41D0-91AB-3CA7F258E57F}" destId="{A07FE5B5-852D-4F29-B123-DC07D754307E}" srcOrd="1" destOrd="0" presId="urn:microsoft.com/office/officeart/2005/8/layout/orgChart1"/>
    <dgm:cxn modelId="{A59FA03B-38E6-4792-9A92-314CD9FBFB28}" type="presParOf" srcId="{84CA443D-7210-4583-A4FC-75C9F9650688}" destId="{4166B275-DC45-4490-AE79-4A5AB562277A}" srcOrd="1" destOrd="0" presId="urn:microsoft.com/office/officeart/2005/8/layout/orgChart1"/>
    <dgm:cxn modelId="{07077513-FFE9-4E35-8CC4-4AD51564B091}" type="presParOf" srcId="{84CA443D-7210-4583-A4FC-75C9F9650688}" destId="{30F34D2E-94D2-4348-8FB6-CCA1AD216438}" srcOrd="2" destOrd="0" presId="urn:microsoft.com/office/officeart/2005/8/layout/orgChart1"/>
    <dgm:cxn modelId="{AFF7502F-8963-49F6-B265-0D0090A4C53C}" type="presParOf" srcId="{076DC6B6-DBB0-4E76-98AD-8486530DA3D5}" destId="{A6AC78B7-4612-4341-B956-7778AE633422}" srcOrd="2" destOrd="0" presId="urn:microsoft.com/office/officeart/2005/8/layout/orgChart1"/>
    <dgm:cxn modelId="{8F2693F0-50E3-4F56-AC47-162747249B97}" type="presParOf" srcId="{076DC6B6-DBB0-4E76-98AD-8486530DA3D5}" destId="{72EFABDC-E31C-4D6E-BAA8-9F0192FD1CD4}" srcOrd="3" destOrd="0" presId="urn:microsoft.com/office/officeart/2005/8/layout/orgChart1"/>
    <dgm:cxn modelId="{44BCB347-6DAE-4FE7-B802-D4050CF459DD}" type="presParOf" srcId="{72EFABDC-E31C-4D6E-BAA8-9F0192FD1CD4}" destId="{260E3C21-DBC1-4AA3-B5CF-FBE8A2BED5B7}" srcOrd="0" destOrd="0" presId="urn:microsoft.com/office/officeart/2005/8/layout/orgChart1"/>
    <dgm:cxn modelId="{3A4A590B-7801-4EC8-BC77-9380A56D075E}" type="presParOf" srcId="{260E3C21-DBC1-4AA3-B5CF-FBE8A2BED5B7}" destId="{A8930325-FB57-4879-B57F-68BF53C67373}" srcOrd="0" destOrd="0" presId="urn:microsoft.com/office/officeart/2005/8/layout/orgChart1"/>
    <dgm:cxn modelId="{00CA0DC4-3041-43AF-8267-91200F2E0B17}" type="presParOf" srcId="{260E3C21-DBC1-4AA3-B5CF-FBE8A2BED5B7}" destId="{686E4846-F1A8-47A2-B644-3DD1C370697E}" srcOrd="1" destOrd="0" presId="urn:microsoft.com/office/officeart/2005/8/layout/orgChart1"/>
    <dgm:cxn modelId="{98E861E1-5A33-46D0-B97A-2A974096FBAC}" type="presParOf" srcId="{72EFABDC-E31C-4D6E-BAA8-9F0192FD1CD4}" destId="{E7E5B0B0-443B-4E22-8924-D48EEEB0E30A}" srcOrd="1" destOrd="0" presId="urn:microsoft.com/office/officeart/2005/8/layout/orgChart1"/>
    <dgm:cxn modelId="{3F51EE47-6EC1-44D2-B3E7-E7345AD59588}" type="presParOf" srcId="{72EFABDC-E31C-4D6E-BAA8-9F0192FD1CD4}" destId="{A95451F8-02B6-4893-8B29-565D4AAB830D}" srcOrd="2" destOrd="0" presId="urn:microsoft.com/office/officeart/2005/8/layout/orgChart1"/>
    <dgm:cxn modelId="{879F6BCB-C9A2-4867-BBDD-F9D0BBCC20F4}" type="presParOf" srcId="{076DC6B6-DBB0-4E76-98AD-8486530DA3D5}" destId="{261265F8-EA3C-44A1-9849-A2E6932D4D78}" srcOrd="4" destOrd="0" presId="urn:microsoft.com/office/officeart/2005/8/layout/orgChart1"/>
    <dgm:cxn modelId="{F41E885C-F275-40DE-B030-745BF3D9424F}" type="presParOf" srcId="{076DC6B6-DBB0-4E76-98AD-8486530DA3D5}" destId="{8A03DBF5-531D-4B62-B6C2-B164AAB8E3B0}" srcOrd="5" destOrd="0" presId="urn:microsoft.com/office/officeart/2005/8/layout/orgChart1"/>
    <dgm:cxn modelId="{D65FA9F6-E8B1-4CD2-90B1-006D59854AD0}" type="presParOf" srcId="{8A03DBF5-531D-4B62-B6C2-B164AAB8E3B0}" destId="{2FC3E6B1-B6D8-44DE-9039-DCCBA5EF9412}" srcOrd="0" destOrd="0" presId="urn:microsoft.com/office/officeart/2005/8/layout/orgChart1"/>
    <dgm:cxn modelId="{228A88A1-32ED-43F2-BDE2-BD3AB280BC24}" type="presParOf" srcId="{2FC3E6B1-B6D8-44DE-9039-DCCBA5EF9412}" destId="{17E75C17-35D6-4122-A82A-06129FC2925B}" srcOrd="0" destOrd="0" presId="urn:microsoft.com/office/officeart/2005/8/layout/orgChart1"/>
    <dgm:cxn modelId="{B0C3672D-44AB-4C92-81F1-EE9C0949A2B9}" type="presParOf" srcId="{2FC3E6B1-B6D8-44DE-9039-DCCBA5EF9412}" destId="{6FF5CBC4-08A0-4DF6-957A-460EBCD7CEB5}" srcOrd="1" destOrd="0" presId="urn:microsoft.com/office/officeart/2005/8/layout/orgChart1"/>
    <dgm:cxn modelId="{EDC2BCCC-CD62-4162-9289-17E94E382AD5}" type="presParOf" srcId="{8A03DBF5-531D-4B62-B6C2-B164AAB8E3B0}" destId="{17955739-63E8-4BCC-911D-BA9BAA5210D1}" srcOrd="1" destOrd="0" presId="urn:microsoft.com/office/officeart/2005/8/layout/orgChart1"/>
    <dgm:cxn modelId="{5F0D3446-CF3A-4543-AC84-A7E9AEE13CDC}" type="presParOf" srcId="{8A03DBF5-531D-4B62-B6C2-B164AAB8E3B0}" destId="{083DDA8F-93EA-41F0-BE51-E7056A57984A}" srcOrd="2" destOrd="0" presId="urn:microsoft.com/office/officeart/2005/8/layout/orgChart1"/>
    <dgm:cxn modelId="{A4911D50-9879-4B70-88E9-B382E40EBB59}" type="presParOf" srcId="{076DC6B6-DBB0-4E76-98AD-8486530DA3D5}" destId="{44AABA44-BFB1-4F9B-82A7-92AB30A1D3E8}" srcOrd="6" destOrd="0" presId="urn:microsoft.com/office/officeart/2005/8/layout/orgChart1"/>
    <dgm:cxn modelId="{E3EC0821-6F46-49F9-9CF1-A813E3F261FC}" type="presParOf" srcId="{076DC6B6-DBB0-4E76-98AD-8486530DA3D5}" destId="{AD8F42A5-5D91-4789-8D91-23F6ED56A44C}" srcOrd="7" destOrd="0" presId="urn:microsoft.com/office/officeart/2005/8/layout/orgChart1"/>
    <dgm:cxn modelId="{6663A15C-EAD8-48AC-989C-441637687465}" type="presParOf" srcId="{AD8F42A5-5D91-4789-8D91-23F6ED56A44C}" destId="{CA95AF05-C711-414F-B7D5-523A33235BA5}" srcOrd="0" destOrd="0" presId="urn:microsoft.com/office/officeart/2005/8/layout/orgChart1"/>
    <dgm:cxn modelId="{D82D54E5-2089-44D6-B7AC-9CB0AA873675}" type="presParOf" srcId="{CA95AF05-C711-414F-B7D5-523A33235BA5}" destId="{50D31FF3-06E3-4575-B4D1-6F101C811D7F}" srcOrd="0" destOrd="0" presId="urn:microsoft.com/office/officeart/2005/8/layout/orgChart1"/>
    <dgm:cxn modelId="{52EBDA19-6993-4E94-B854-C2F8D50A2FEB}" type="presParOf" srcId="{CA95AF05-C711-414F-B7D5-523A33235BA5}" destId="{47108663-F7FB-44EF-975E-EBDAA02E44EB}" srcOrd="1" destOrd="0" presId="urn:microsoft.com/office/officeart/2005/8/layout/orgChart1"/>
    <dgm:cxn modelId="{C5261623-159D-443F-82F8-9FB906E9B959}" type="presParOf" srcId="{AD8F42A5-5D91-4789-8D91-23F6ED56A44C}" destId="{720F6A5F-A2BD-4F38-A26D-2B3C06CDCF20}" srcOrd="1" destOrd="0" presId="urn:microsoft.com/office/officeart/2005/8/layout/orgChart1"/>
    <dgm:cxn modelId="{266E96EE-177E-4C5C-AFE5-B8497F840210}" type="presParOf" srcId="{AD8F42A5-5D91-4789-8D91-23F6ED56A44C}" destId="{A9437B3B-1825-48C4-9BFB-9A7C0BBC4EC1}" srcOrd="2" destOrd="0" presId="urn:microsoft.com/office/officeart/2005/8/layout/orgChart1"/>
    <dgm:cxn modelId="{298F9756-D379-473F-BD3F-CB5B0705DBB8}" type="presParOf" srcId="{7DDF4F43-267B-4C13-9517-7351542B5CC1}" destId="{06FF1D8F-6AFF-44A7-A72C-E5F68014620C}" srcOrd="2" destOrd="0" presId="urn:microsoft.com/office/officeart/2005/8/layout/orgChart1"/>
    <dgm:cxn modelId="{67CC503E-9B52-48DA-8C45-B981271C3561}" type="presParOf" srcId="{FC9DDD01-970F-4DF8-B156-C120E3BB3467}" destId="{0645BBFD-5DC2-4A9F-80EA-BAB90E9597EF}" srcOrd="10" destOrd="0" presId="urn:microsoft.com/office/officeart/2005/8/layout/orgChart1"/>
    <dgm:cxn modelId="{7CC82C6B-95C0-4184-BD01-A05C6D6E97E2}" type="presParOf" srcId="{FC9DDD01-970F-4DF8-B156-C120E3BB3467}" destId="{EEBCC230-2D71-438A-9091-2B58AEEE58ED}" srcOrd="11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1B916870-D98A-4BFC-85DE-552E7A1A509B}" type="presParOf" srcId="{996E8A1C-B9FD-4F77-9DCD-82EB50E5C13E}" destId="{931F23A4-57C1-48D5-8C65-F7AE71B93E60}" srcOrd="0" destOrd="0" presId="urn:microsoft.com/office/officeart/2005/8/layout/orgChart1"/>
    <dgm:cxn modelId="{85A7AFDD-55F7-4684-88CC-D38730904B66}" type="presParOf" srcId="{996E8A1C-B9FD-4F77-9DCD-82EB50E5C13E}" destId="{BDFFEFE3-D14B-472B-8930-A7DF12056AF4}" srcOrd="1" destOrd="0" presId="urn:microsoft.com/office/officeart/2005/8/layout/orgChart1"/>
    <dgm:cxn modelId="{E9CDD11A-168C-4A2C-9FFF-779397F5FBA7}" type="presParOf" srcId="{BDFFEFE3-D14B-472B-8930-A7DF12056AF4}" destId="{4B663F72-4B3F-4109-9F64-B2CF27E9C556}" srcOrd="0" destOrd="0" presId="urn:microsoft.com/office/officeart/2005/8/layout/orgChart1"/>
    <dgm:cxn modelId="{E9A9D940-B145-49E5-9CDD-AC4BA52D8D40}" type="presParOf" srcId="{4B663F72-4B3F-4109-9F64-B2CF27E9C556}" destId="{1F6E454A-FFE9-470C-AEDC-6D426DE81E35}" srcOrd="0" destOrd="0" presId="urn:microsoft.com/office/officeart/2005/8/layout/orgChart1"/>
    <dgm:cxn modelId="{ABE7538B-6175-46D9-9E61-CE085EBDA5D0}" type="presParOf" srcId="{4B663F72-4B3F-4109-9F64-B2CF27E9C556}" destId="{E235FC83-B96E-41C2-BD41-D5FCE50B1025}" srcOrd="1" destOrd="0" presId="urn:microsoft.com/office/officeart/2005/8/layout/orgChart1"/>
    <dgm:cxn modelId="{1091CE23-A083-432B-9CBD-B23A58A03C5E}" type="presParOf" srcId="{BDFFEFE3-D14B-472B-8930-A7DF12056AF4}" destId="{DCFC6352-8A47-45DB-982D-B2767ABF5A4D}" srcOrd="1" destOrd="0" presId="urn:microsoft.com/office/officeart/2005/8/layout/orgChart1"/>
    <dgm:cxn modelId="{000C9DB5-24E0-421B-AC15-28B29D976532}" type="presParOf" srcId="{BDFFEFE3-D14B-472B-8930-A7DF12056AF4}" destId="{F42D504C-9B4E-4A50-A856-5E5D8DCFB8DF}" srcOrd="2" destOrd="0" presId="urn:microsoft.com/office/officeart/2005/8/layout/orgChart1"/>
    <dgm:cxn modelId="{B5A9BCCF-75DC-430B-B3BF-F07D39E3D711}" type="presParOf" srcId="{996E8A1C-B9FD-4F77-9DCD-82EB50E5C13E}" destId="{195A6902-2CB7-4D09-95A7-DAB9628C3CA4}" srcOrd="2" destOrd="0" presId="urn:microsoft.com/office/officeart/2005/8/layout/orgChart1"/>
    <dgm:cxn modelId="{6DAC739A-7744-451E-AA8C-A4C8A4CFBA2C}" type="presParOf" srcId="{996E8A1C-B9FD-4F77-9DCD-82EB50E5C13E}" destId="{EEC8BEA2-7FF0-40D4-916C-97E74ECBBADA}" srcOrd="3" destOrd="0" presId="urn:microsoft.com/office/officeart/2005/8/layout/orgChart1"/>
    <dgm:cxn modelId="{066E8B5E-2B49-48D3-A8A0-90A87AEC369C}" type="presParOf" srcId="{EEC8BEA2-7FF0-40D4-916C-97E74ECBBADA}" destId="{50AD79D0-F65B-4647-BD19-0BA848160F76}" srcOrd="0" destOrd="0" presId="urn:microsoft.com/office/officeart/2005/8/layout/orgChart1"/>
    <dgm:cxn modelId="{2658A4AB-334C-4A2E-B1F8-71FA523C360D}" type="presParOf" srcId="{50AD79D0-F65B-4647-BD19-0BA848160F76}" destId="{11A93F32-7C46-4202-BF34-5245914739CC}" srcOrd="0" destOrd="0" presId="urn:microsoft.com/office/officeart/2005/8/layout/orgChart1"/>
    <dgm:cxn modelId="{DB81E631-8821-48FF-ACC6-99BC190E8680}" type="presParOf" srcId="{50AD79D0-F65B-4647-BD19-0BA848160F76}" destId="{8EC88D74-A039-4F0E-AEEC-0F645C657926}" srcOrd="1" destOrd="0" presId="urn:microsoft.com/office/officeart/2005/8/layout/orgChart1"/>
    <dgm:cxn modelId="{C71D27F3-0BD9-4C5C-A5DE-62401C51CCC9}" type="presParOf" srcId="{EEC8BEA2-7FF0-40D4-916C-97E74ECBBADA}" destId="{A3FC2BFC-EE86-449D-AFC1-41E647EACE6A}" srcOrd="1" destOrd="0" presId="urn:microsoft.com/office/officeart/2005/8/layout/orgChart1"/>
    <dgm:cxn modelId="{739934DB-729B-4F6B-A468-57A150B02E0A}" type="presParOf" srcId="{EEC8BEA2-7FF0-40D4-916C-97E74ECBBADA}" destId="{9D16EAF0-AF34-42D2-A4CE-D6F9BF7FF037}" srcOrd="2" destOrd="0" presId="urn:microsoft.com/office/officeart/2005/8/layout/orgChart1"/>
    <dgm:cxn modelId="{A647BA04-C0C1-41DC-84AC-031C1339D1D4}" type="presParOf" srcId="{996E8A1C-B9FD-4F77-9DCD-82EB50E5C13E}" destId="{E24015E3-36BA-40B5-B55E-DEBA1E2AD171}" srcOrd="4" destOrd="0" presId="urn:microsoft.com/office/officeart/2005/8/layout/orgChart1"/>
    <dgm:cxn modelId="{5D7244DB-F142-4D7C-805B-C30A89FCCF49}" type="presParOf" srcId="{996E8A1C-B9FD-4F77-9DCD-82EB50E5C13E}" destId="{BF00FEA9-6E95-4DB9-B16E-1AEC8EB2E2E7}" srcOrd="5" destOrd="0" presId="urn:microsoft.com/office/officeart/2005/8/layout/orgChart1"/>
    <dgm:cxn modelId="{632F538B-68C1-4DE7-B199-8FCD91A8C71C}" type="presParOf" srcId="{BF00FEA9-6E95-4DB9-B16E-1AEC8EB2E2E7}" destId="{D208DC67-E107-47D8-B024-2EC3B23C91EB}" srcOrd="0" destOrd="0" presId="urn:microsoft.com/office/officeart/2005/8/layout/orgChart1"/>
    <dgm:cxn modelId="{A5BD2660-8A3D-4D1A-BF2C-5394C6966C22}" type="presParOf" srcId="{D208DC67-E107-47D8-B024-2EC3B23C91EB}" destId="{9F8C7B68-AFA6-49BE-9BAE-300EDB35EFB5}" srcOrd="0" destOrd="0" presId="urn:microsoft.com/office/officeart/2005/8/layout/orgChart1"/>
    <dgm:cxn modelId="{745F623F-CA73-48D7-956C-28623872841E}" type="presParOf" srcId="{D208DC67-E107-47D8-B024-2EC3B23C91EB}" destId="{2A16348D-3DFC-4CEB-B7F4-FC7E44351C27}" srcOrd="1" destOrd="0" presId="urn:microsoft.com/office/officeart/2005/8/layout/orgChart1"/>
    <dgm:cxn modelId="{8C0EB0D5-9E0F-46F7-9DCE-C5E9B32E15D3}" type="presParOf" srcId="{BF00FEA9-6E95-4DB9-B16E-1AEC8EB2E2E7}" destId="{375D574B-A109-4D8C-97FD-F4CA9CD5C82C}" srcOrd="1" destOrd="0" presId="urn:microsoft.com/office/officeart/2005/8/layout/orgChart1"/>
    <dgm:cxn modelId="{B8602BCE-3B35-436F-A483-F5D0CC662AF6}" type="presParOf" srcId="{BF00FEA9-6E95-4DB9-B16E-1AEC8EB2E2E7}" destId="{B8138001-3044-4570-9058-1ABC203D13BB}" srcOrd="2" destOrd="0" presId="urn:microsoft.com/office/officeart/2005/8/layout/orgChart1"/>
    <dgm:cxn modelId="{D76B86F3-DC3F-45B3-8706-4879F50B63DF}" type="presParOf" srcId="{996E8A1C-B9FD-4F77-9DCD-82EB50E5C13E}" destId="{83A73A8C-3E96-4375-91B8-DE95D821559A}" srcOrd="6" destOrd="0" presId="urn:microsoft.com/office/officeart/2005/8/layout/orgChart1"/>
    <dgm:cxn modelId="{D5BCE4D0-FD63-4CEE-984F-57E78EDD73F5}" type="presParOf" srcId="{996E8A1C-B9FD-4F77-9DCD-82EB50E5C13E}" destId="{A25F6276-4ACB-4AFD-9F23-D87E67875AC2}" srcOrd="7" destOrd="0" presId="urn:microsoft.com/office/officeart/2005/8/layout/orgChart1"/>
    <dgm:cxn modelId="{D5325BB1-9F02-41F4-8136-2742A089D625}" type="presParOf" srcId="{A25F6276-4ACB-4AFD-9F23-D87E67875AC2}" destId="{833DBC6F-61B7-42FC-9482-869A72E1E59A}" srcOrd="0" destOrd="0" presId="urn:microsoft.com/office/officeart/2005/8/layout/orgChart1"/>
    <dgm:cxn modelId="{82D18075-F266-4B42-92D4-AF4A7596A528}" type="presParOf" srcId="{833DBC6F-61B7-42FC-9482-869A72E1E59A}" destId="{70ABEEBB-4B12-43DA-AF14-292DDF9CD87A}" srcOrd="0" destOrd="0" presId="urn:microsoft.com/office/officeart/2005/8/layout/orgChart1"/>
    <dgm:cxn modelId="{C3EE5EC1-7805-4AE5-A78A-5E1D12DA149A}" type="presParOf" srcId="{833DBC6F-61B7-42FC-9482-869A72E1E59A}" destId="{54E51CD7-8FFE-43DC-9216-C2C0C092B57B}" srcOrd="1" destOrd="0" presId="urn:microsoft.com/office/officeart/2005/8/layout/orgChart1"/>
    <dgm:cxn modelId="{2D748C80-6E9A-452E-9F8B-93031CA9CB16}" type="presParOf" srcId="{A25F6276-4ACB-4AFD-9F23-D87E67875AC2}" destId="{17D34FA0-CBF9-497E-B755-0E01F1CCF30E}" srcOrd="1" destOrd="0" presId="urn:microsoft.com/office/officeart/2005/8/layout/orgChart1"/>
    <dgm:cxn modelId="{D338A8AD-1FC7-4299-BF70-FF86BFE40FD3}" type="presParOf" srcId="{A25F6276-4ACB-4AFD-9F23-D87E67875AC2}" destId="{26DBE3AD-48C3-4F6F-B020-B90818936039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5B72FCAC-31E6-4AC2-B8E4-D9EFEF17BBA9}" type="presParOf" srcId="{FC9DDD01-970F-4DF8-B156-C120E3BB3467}" destId="{23AF9ABF-1749-4E8D-B61E-6428DC850552}" srcOrd="12" destOrd="0" presId="urn:microsoft.com/office/officeart/2005/8/layout/orgChart1"/>
    <dgm:cxn modelId="{0C5F349F-EAB7-44A0-A8AB-8687D5167968}" type="presParOf" srcId="{FC9DDD01-970F-4DF8-B156-C120E3BB3467}" destId="{F6BF1906-ED3C-4044-9745-177BCA18F651}" srcOrd="13" destOrd="0" presId="urn:microsoft.com/office/officeart/2005/8/layout/orgChart1"/>
    <dgm:cxn modelId="{345DE1B3-1F83-4DCE-AE30-CE2CA0EA89C9}" type="presParOf" srcId="{F6BF1906-ED3C-4044-9745-177BCA18F651}" destId="{57D5D1CF-76B6-40ED-B29F-95A991F1B9D0}" srcOrd="0" destOrd="0" presId="urn:microsoft.com/office/officeart/2005/8/layout/orgChart1"/>
    <dgm:cxn modelId="{102E636F-9283-4481-9251-34E7E63A8824}" type="presParOf" srcId="{57D5D1CF-76B6-40ED-B29F-95A991F1B9D0}" destId="{A9253893-70BE-4002-BD3F-428B9FE80B5A}" srcOrd="0" destOrd="0" presId="urn:microsoft.com/office/officeart/2005/8/layout/orgChart1"/>
    <dgm:cxn modelId="{720E47EF-3CC4-47CD-89CA-C5692A6710E1}" type="presParOf" srcId="{57D5D1CF-76B6-40ED-B29F-95A991F1B9D0}" destId="{2BA04766-FB22-44A2-AE5F-8C70394CB2F5}" srcOrd="1" destOrd="0" presId="urn:microsoft.com/office/officeart/2005/8/layout/orgChart1"/>
    <dgm:cxn modelId="{8CD06BEC-1D85-40CA-9723-9C507066E3FD}" type="presParOf" srcId="{F6BF1906-ED3C-4044-9745-177BCA18F651}" destId="{23637DF5-5C70-40F1-9D46-0D19CCB68096}" srcOrd="1" destOrd="0" presId="urn:microsoft.com/office/officeart/2005/8/layout/orgChart1"/>
    <dgm:cxn modelId="{05F20515-74E3-4A38-BF63-57F34FF61D6D}" type="presParOf" srcId="{23637DF5-5C70-40F1-9D46-0D19CCB68096}" destId="{A3DB874A-0A32-4351-92B1-6EFE8D2052B6}" srcOrd="0" destOrd="0" presId="urn:microsoft.com/office/officeart/2005/8/layout/orgChart1"/>
    <dgm:cxn modelId="{D6E4E2ED-37DE-463B-A76D-3CD6BAF7E42C}" type="presParOf" srcId="{23637DF5-5C70-40F1-9D46-0D19CCB68096}" destId="{D596B6F3-E575-4BBC-80DB-36F23D261CA0}" srcOrd="1" destOrd="0" presId="urn:microsoft.com/office/officeart/2005/8/layout/orgChart1"/>
    <dgm:cxn modelId="{A0FF9C51-9E30-48DB-AE80-E731D787FA9C}" type="presParOf" srcId="{D596B6F3-E575-4BBC-80DB-36F23D261CA0}" destId="{CDA8E25E-5FB9-41C6-89CA-31857861B03D}" srcOrd="0" destOrd="0" presId="urn:microsoft.com/office/officeart/2005/8/layout/orgChart1"/>
    <dgm:cxn modelId="{382C8D46-357A-4D27-A406-7C5B36CA696B}" type="presParOf" srcId="{CDA8E25E-5FB9-41C6-89CA-31857861B03D}" destId="{99A8B359-8CE1-4239-A6D9-D105591F5A10}" srcOrd="0" destOrd="0" presId="urn:microsoft.com/office/officeart/2005/8/layout/orgChart1"/>
    <dgm:cxn modelId="{B7D51EC9-1A67-4576-B6C4-6E64DCB455B3}" type="presParOf" srcId="{CDA8E25E-5FB9-41C6-89CA-31857861B03D}" destId="{EE84F68F-B6E2-4E33-8F66-8381B07C68BD}" srcOrd="1" destOrd="0" presId="urn:microsoft.com/office/officeart/2005/8/layout/orgChart1"/>
    <dgm:cxn modelId="{7BDB78B3-3900-4164-B592-8BA3AB8F6BCC}" type="presParOf" srcId="{D596B6F3-E575-4BBC-80DB-36F23D261CA0}" destId="{A2A3F5E8-3162-46D8-8572-809C692C0119}" srcOrd="1" destOrd="0" presId="urn:microsoft.com/office/officeart/2005/8/layout/orgChart1"/>
    <dgm:cxn modelId="{2356E7B0-B96E-4678-BA76-CED6D2932164}" type="presParOf" srcId="{D596B6F3-E575-4BBC-80DB-36F23D261CA0}" destId="{42AA8EC6-C3D8-4BAF-95EB-3929A3124CCA}" srcOrd="2" destOrd="0" presId="urn:microsoft.com/office/officeart/2005/8/layout/orgChart1"/>
    <dgm:cxn modelId="{BCA646A8-8CFE-4EC0-9450-C0EAB24D39B1}" type="presParOf" srcId="{23637DF5-5C70-40F1-9D46-0D19CCB68096}" destId="{17536F0B-4B39-4668-AB45-ACA3FD5BBDD3}" srcOrd="2" destOrd="0" presId="urn:microsoft.com/office/officeart/2005/8/layout/orgChart1"/>
    <dgm:cxn modelId="{B6F21100-A81D-423A-8373-D523B725AA39}" type="presParOf" srcId="{23637DF5-5C70-40F1-9D46-0D19CCB68096}" destId="{4AC7D67F-22F6-457D-8A4D-4784EB4428B0}" srcOrd="3" destOrd="0" presId="urn:microsoft.com/office/officeart/2005/8/layout/orgChart1"/>
    <dgm:cxn modelId="{C9AF2F4D-6903-47F8-AA3F-143260B2FC89}" type="presParOf" srcId="{4AC7D67F-22F6-457D-8A4D-4784EB4428B0}" destId="{E12B18B8-083F-4A08-9727-57C3BC657AB9}" srcOrd="0" destOrd="0" presId="urn:microsoft.com/office/officeart/2005/8/layout/orgChart1"/>
    <dgm:cxn modelId="{B29EE55E-C943-4BBF-9B00-E407860C02FA}" type="presParOf" srcId="{E12B18B8-083F-4A08-9727-57C3BC657AB9}" destId="{FC5253DB-D12A-4B10-A59B-3445F100EA37}" srcOrd="0" destOrd="0" presId="urn:microsoft.com/office/officeart/2005/8/layout/orgChart1"/>
    <dgm:cxn modelId="{BDFE08FD-1E89-49AA-8CB5-49549BEF0877}" type="presParOf" srcId="{E12B18B8-083F-4A08-9727-57C3BC657AB9}" destId="{41567DEB-2CAF-402F-B0F8-127BD708EF2D}" srcOrd="1" destOrd="0" presId="urn:microsoft.com/office/officeart/2005/8/layout/orgChart1"/>
    <dgm:cxn modelId="{CE5D5B19-E17E-4CC2-95F9-0F818002F30C}" type="presParOf" srcId="{4AC7D67F-22F6-457D-8A4D-4784EB4428B0}" destId="{7FDE08D5-F687-4BB6-894F-9451D78B5B38}" srcOrd="1" destOrd="0" presId="urn:microsoft.com/office/officeart/2005/8/layout/orgChart1"/>
    <dgm:cxn modelId="{54BD5DEF-2A14-4D21-8965-3005753F5FDA}" type="presParOf" srcId="{4AC7D67F-22F6-457D-8A4D-4784EB4428B0}" destId="{51639E4B-53A3-45EE-A093-08439EE47B76}" srcOrd="2" destOrd="0" presId="urn:microsoft.com/office/officeart/2005/8/layout/orgChart1"/>
    <dgm:cxn modelId="{38D9668A-E8B1-42A5-8DD5-013C59A0FC32}" type="presParOf" srcId="{23637DF5-5C70-40F1-9D46-0D19CCB68096}" destId="{DABF952D-051A-477D-A314-3B88EEC73EBF}" srcOrd="4" destOrd="0" presId="urn:microsoft.com/office/officeart/2005/8/layout/orgChart1"/>
    <dgm:cxn modelId="{CF2E91C9-BE01-4E19-9B06-5CBDA26AC096}" type="presParOf" srcId="{23637DF5-5C70-40F1-9D46-0D19CCB68096}" destId="{673BA9F1-95C2-4DF4-ACE8-3F89CFA5275E}" srcOrd="5" destOrd="0" presId="urn:microsoft.com/office/officeart/2005/8/layout/orgChart1"/>
    <dgm:cxn modelId="{A974DB06-F5A0-4E05-9A16-23113D57D9A3}" type="presParOf" srcId="{673BA9F1-95C2-4DF4-ACE8-3F89CFA5275E}" destId="{C4FA632F-0647-4F58-BC8B-9731266F2C63}" srcOrd="0" destOrd="0" presId="urn:microsoft.com/office/officeart/2005/8/layout/orgChart1"/>
    <dgm:cxn modelId="{ED5AC4B6-1405-40CE-B315-7820C4ED8D33}" type="presParOf" srcId="{C4FA632F-0647-4F58-BC8B-9731266F2C63}" destId="{7E67A929-5C5C-4283-A016-34C284017FD5}" srcOrd="0" destOrd="0" presId="urn:microsoft.com/office/officeart/2005/8/layout/orgChart1"/>
    <dgm:cxn modelId="{E7758A51-8DE7-4C14-BCE0-D84EAAFC9436}" type="presParOf" srcId="{C4FA632F-0647-4F58-BC8B-9731266F2C63}" destId="{21CC384E-242A-43C5-9F20-882B550A3344}" srcOrd="1" destOrd="0" presId="urn:microsoft.com/office/officeart/2005/8/layout/orgChart1"/>
    <dgm:cxn modelId="{B7449A27-86B2-4A06-9C24-44B19726E620}" type="presParOf" srcId="{673BA9F1-95C2-4DF4-ACE8-3F89CFA5275E}" destId="{15E19792-BDBF-480B-89A6-AB08E6E622CF}" srcOrd="1" destOrd="0" presId="urn:microsoft.com/office/officeart/2005/8/layout/orgChart1"/>
    <dgm:cxn modelId="{6689CE9A-6190-48BB-B1B7-EF3062D7ECFE}" type="presParOf" srcId="{673BA9F1-95C2-4DF4-ACE8-3F89CFA5275E}" destId="{EBC3701A-25E6-41A1-BAB1-35D06AC69B0A}" srcOrd="2" destOrd="0" presId="urn:microsoft.com/office/officeart/2005/8/layout/orgChart1"/>
    <dgm:cxn modelId="{40A7ECAA-2DCE-4DE5-90E1-15E60262C7D3}" type="presParOf" srcId="{23637DF5-5C70-40F1-9D46-0D19CCB68096}" destId="{477F9A64-81D5-43B8-85D5-4E26FC85D5DB}" srcOrd="6" destOrd="0" presId="urn:microsoft.com/office/officeart/2005/8/layout/orgChart1"/>
    <dgm:cxn modelId="{EB23DCAD-7C34-489E-877A-59E0B7312DA0}" type="presParOf" srcId="{23637DF5-5C70-40F1-9D46-0D19CCB68096}" destId="{5ACC76D7-02BA-4C9D-891E-B18C66FE134D}" srcOrd="7" destOrd="0" presId="urn:microsoft.com/office/officeart/2005/8/layout/orgChart1"/>
    <dgm:cxn modelId="{6CF6032C-AC04-4BAB-961F-2A7FF77A3033}" type="presParOf" srcId="{5ACC76D7-02BA-4C9D-891E-B18C66FE134D}" destId="{AA5FC65C-09F4-4753-9E24-99817826ACC3}" srcOrd="0" destOrd="0" presId="urn:microsoft.com/office/officeart/2005/8/layout/orgChart1"/>
    <dgm:cxn modelId="{8DE23FDF-12BB-41D3-9494-C2EA9503F8A9}" type="presParOf" srcId="{AA5FC65C-09F4-4753-9E24-99817826ACC3}" destId="{A1CC24BE-16B0-48FB-B562-2D285C84EFEB}" srcOrd="0" destOrd="0" presId="urn:microsoft.com/office/officeart/2005/8/layout/orgChart1"/>
    <dgm:cxn modelId="{AB4DEBAB-B892-4947-BFD8-7F434EBC0915}" type="presParOf" srcId="{AA5FC65C-09F4-4753-9E24-99817826ACC3}" destId="{294EFA2D-1E78-4D81-937D-D24404ED95F2}" srcOrd="1" destOrd="0" presId="urn:microsoft.com/office/officeart/2005/8/layout/orgChart1"/>
    <dgm:cxn modelId="{09FA873C-3C1F-48FF-A730-C4E9634CD6DA}" type="presParOf" srcId="{5ACC76D7-02BA-4C9D-891E-B18C66FE134D}" destId="{E475C6D2-96D6-4406-93D2-589D676F03CA}" srcOrd="1" destOrd="0" presId="urn:microsoft.com/office/officeart/2005/8/layout/orgChart1"/>
    <dgm:cxn modelId="{04FED0D7-1F9D-4393-85A8-3F222D5C56FE}" type="presParOf" srcId="{5ACC76D7-02BA-4C9D-891E-B18C66FE134D}" destId="{A681241F-31DD-4F37-8458-A5800DE55E75}" srcOrd="2" destOrd="0" presId="urn:microsoft.com/office/officeart/2005/8/layout/orgChart1"/>
    <dgm:cxn modelId="{FEDBAB5F-2739-44B4-96BE-3FF212B9AA06}" type="presParOf" srcId="{F6BF1906-ED3C-4044-9745-177BCA18F651}" destId="{E71BE3DF-4E19-43E6-87B0-640006803210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5581068" y="626880"/>
          <a:ext cx="131456" cy="632440"/>
        </a:xfrm>
        <a:custGeom>
          <a:avLst/>
          <a:gdLst/>
          <a:ahLst/>
          <a:cxnLst/>
          <a:rect l="0" t="0" r="0" b="0"/>
          <a:pathLst>
            <a:path>
              <a:moveTo>
                <a:pt x="131456" y="0"/>
              </a:moveTo>
              <a:lnTo>
                <a:pt x="131456" y="632440"/>
              </a:lnTo>
              <a:lnTo>
                <a:pt x="0" y="63244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7F9A64-81D5-43B8-85D5-4E26FC85D5DB}">
      <dsp:nvSpPr>
        <dsp:cNvPr id="0" name=""/>
        <dsp:cNvSpPr/>
      </dsp:nvSpPr>
      <dsp:spPr>
        <a:xfrm>
          <a:off x="9860322" y="2517745"/>
          <a:ext cx="187795" cy="32425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2594"/>
              </a:lnTo>
              <a:lnTo>
                <a:pt x="187795" y="324259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F952D-051A-477D-A314-3B88EEC73EBF}">
      <dsp:nvSpPr>
        <dsp:cNvPr id="0" name=""/>
        <dsp:cNvSpPr/>
      </dsp:nvSpPr>
      <dsp:spPr>
        <a:xfrm>
          <a:off x="9860322" y="2517745"/>
          <a:ext cx="187795" cy="2353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3697"/>
              </a:lnTo>
              <a:lnTo>
                <a:pt x="187795" y="235369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536F0B-4B39-4668-AB45-ACA3FD5BBDD3}">
      <dsp:nvSpPr>
        <dsp:cNvPr id="0" name=""/>
        <dsp:cNvSpPr/>
      </dsp:nvSpPr>
      <dsp:spPr>
        <a:xfrm>
          <a:off x="9860322" y="2517745"/>
          <a:ext cx="187795" cy="14648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801"/>
              </a:lnTo>
              <a:lnTo>
                <a:pt x="187795" y="14648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9860322" y="2517745"/>
          <a:ext cx="187795" cy="5759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904"/>
              </a:lnTo>
              <a:lnTo>
                <a:pt x="187795" y="5759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AF9ABF-1749-4E8D-B61E-6428DC850552}">
      <dsp:nvSpPr>
        <dsp:cNvPr id="0" name=""/>
        <dsp:cNvSpPr/>
      </dsp:nvSpPr>
      <dsp:spPr>
        <a:xfrm>
          <a:off x="5712524" y="626880"/>
          <a:ext cx="4648584" cy="12648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3424"/>
              </a:lnTo>
              <a:lnTo>
                <a:pt x="4648584" y="1133424"/>
              </a:lnTo>
              <a:lnTo>
                <a:pt x="4648584" y="12648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A73A8C-3E96-4375-91B8-DE95D821559A}">
      <dsp:nvSpPr>
        <dsp:cNvPr id="0" name=""/>
        <dsp:cNvSpPr/>
      </dsp:nvSpPr>
      <dsp:spPr>
        <a:xfrm>
          <a:off x="8137553" y="2517745"/>
          <a:ext cx="187795" cy="32425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2594"/>
              </a:lnTo>
              <a:lnTo>
                <a:pt x="187795" y="324259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4015E3-36BA-40B5-B55E-DEBA1E2AD171}">
      <dsp:nvSpPr>
        <dsp:cNvPr id="0" name=""/>
        <dsp:cNvSpPr/>
      </dsp:nvSpPr>
      <dsp:spPr>
        <a:xfrm>
          <a:off x="8137553" y="2517745"/>
          <a:ext cx="187795" cy="2353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3697"/>
              </a:lnTo>
              <a:lnTo>
                <a:pt x="187795" y="235369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5A6902-2CB7-4D09-95A7-DAB9628C3CA4}">
      <dsp:nvSpPr>
        <dsp:cNvPr id="0" name=""/>
        <dsp:cNvSpPr/>
      </dsp:nvSpPr>
      <dsp:spPr>
        <a:xfrm>
          <a:off x="8137553" y="2517745"/>
          <a:ext cx="187795" cy="14648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801"/>
              </a:lnTo>
              <a:lnTo>
                <a:pt x="187795" y="14648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1F23A4-57C1-48D5-8C65-F7AE71B93E60}">
      <dsp:nvSpPr>
        <dsp:cNvPr id="0" name=""/>
        <dsp:cNvSpPr/>
      </dsp:nvSpPr>
      <dsp:spPr>
        <a:xfrm>
          <a:off x="8137553" y="2517745"/>
          <a:ext cx="187795" cy="5759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904"/>
              </a:lnTo>
              <a:lnTo>
                <a:pt x="187795" y="5759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712524" y="626880"/>
          <a:ext cx="2925815" cy="12648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3424"/>
              </a:lnTo>
              <a:lnTo>
                <a:pt x="2925815" y="1133424"/>
              </a:lnTo>
              <a:lnTo>
                <a:pt x="2925815" y="12648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AABA44-BFB1-4F9B-82A7-92AB30A1D3E8}">
      <dsp:nvSpPr>
        <dsp:cNvPr id="0" name=""/>
        <dsp:cNvSpPr/>
      </dsp:nvSpPr>
      <dsp:spPr>
        <a:xfrm>
          <a:off x="6622673" y="2517745"/>
          <a:ext cx="187795" cy="32425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2594"/>
              </a:lnTo>
              <a:lnTo>
                <a:pt x="187795" y="324259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1265F8-EA3C-44A1-9849-A2E6932D4D78}">
      <dsp:nvSpPr>
        <dsp:cNvPr id="0" name=""/>
        <dsp:cNvSpPr/>
      </dsp:nvSpPr>
      <dsp:spPr>
        <a:xfrm>
          <a:off x="6622673" y="2517745"/>
          <a:ext cx="187795" cy="2353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3697"/>
              </a:lnTo>
              <a:lnTo>
                <a:pt x="187795" y="235369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AC78B7-4612-4341-B956-7778AE633422}">
      <dsp:nvSpPr>
        <dsp:cNvPr id="0" name=""/>
        <dsp:cNvSpPr/>
      </dsp:nvSpPr>
      <dsp:spPr>
        <a:xfrm>
          <a:off x="6622673" y="2517745"/>
          <a:ext cx="187795" cy="14648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801"/>
              </a:lnTo>
              <a:lnTo>
                <a:pt x="187795" y="14648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85F58A-AC68-4958-8412-9921FFE34EE9}">
      <dsp:nvSpPr>
        <dsp:cNvPr id="0" name=""/>
        <dsp:cNvSpPr/>
      </dsp:nvSpPr>
      <dsp:spPr>
        <a:xfrm>
          <a:off x="6622673" y="2517745"/>
          <a:ext cx="187795" cy="5759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904"/>
              </a:lnTo>
              <a:lnTo>
                <a:pt x="187795" y="5759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DC58F1-84C5-41E0-A4A6-E8DAB25A5572}">
      <dsp:nvSpPr>
        <dsp:cNvPr id="0" name=""/>
        <dsp:cNvSpPr/>
      </dsp:nvSpPr>
      <dsp:spPr>
        <a:xfrm>
          <a:off x="5712524" y="626880"/>
          <a:ext cx="1410935" cy="12648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3424"/>
              </a:lnTo>
              <a:lnTo>
                <a:pt x="1410935" y="1133424"/>
              </a:lnTo>
              <a:lnTo>
                <a:pt x="1410935" y="12648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5107793" y="2517745"/>
          <a:ext cx="187795" cy="32425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2594"/>
              </a:lnTo>
              <a:lnTo>
                <a:pt x="187795" y="324259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107793" y="2517745"/>
          <a:ext cx="187795" cy="2353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3697"/>
              </a:lnTo>
              <a:lnTo>
                <a:pt x="187795" y="235369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99E8FF-D4F5-4F34-9170-051E9D7C488A}">
      <dsp:nvSpPr>
        <dsp:cNvPr id="0" name=""/>
        <dsp:cNvSpPr/>
      </dsp:nvSpPr>
      <dsp:spPr>
        <a:xfrm>
          <a:off x="5107793" y="2517745"/>
          <a:ext cx="187795" cy="14648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801"/>
              </a:lnTo>
              <a:lnTo>
                <a:pt x="187795" y="14648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107793" y="2517745"/>
          <a:ext cx="187795" cy="5759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904"/>
              </a:lnTo>
              <a:lnTo>
                <a:pt x="187795" y="5759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608580" y="626880"/>
          <a:ext cx="103944" cy="1264880"/>
        </a:xfrm>
        <a:custGeom>
          <a:avLst/>
          <a:gdLst/>
          <a:ahLst/>
          <a:cxnLst/>
          <a:rect l="0" t="0" r="0" b="0"/>
          <a:pathLst>
            <a:path>
              <a:moveTo>
                <a:pt x="103944" y="0"/>
              </a:moveTo>
              <a:lnTo>
                <a:pt x="103944" y="1133424"/>
              </a:lnTo>
              <a:lnTo>
                <a:pt x="0" y="1133424"/>
              </a:lnTo>
              <a:lnTo>
                <a:pt x="0" y="12648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3592913" y="2517745"/>
          <a:ext cx="187795" cy="32425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2594"/>
              </a:lnTo>
              <a:lnTo>
                <a:pt x="187795" y="324259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3592913" y="2517745"/>
          <a:ext cx="187795" cy="2353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3697"/>
              </a:lnTo>
              <a:lnTo>
                <a:pt x="187795" y="235369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592913" y="2517745"/>
          <a:ext cx="187795" cy="14648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801"/>
              </a:lnTo>
              <a:lnTo>
                <a:pt x="187795" y="14648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592913" y="2517745"/>
          <a:ext cx="187795" cy="5759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904"/>
              </a:lnTo>
              <a:lnTo>
                <a:pt x="187795" y="5759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093700" y="626880"/>
          <a:ext cx="1618824" cy="1264880"/>
        </a:xfrm>
        <a:custGeom>
          <a:avLst/>
          <a:gdLst/>
          <a:ahLst/>
          <a:cxnLst/>
          <a:rect l="0" t="0" r="0" b="0"/>
          <a:pathLst>
            <a:path>
              <a:moveTo>
                <a:pt x="1618824" y="0"/>
              </a:moveTo>
              <a:lnTo>
                <a:pt x="1618824" y="1133424"/>
              </a:lnTo>
              <a:lnTo>
                <a:pt x="0" y="1133424"/>
              </a:lnTo>
              <a:lnTo>
                <a:pt x="0" y="12648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9325C2-36BD-48F3-BBB6-FAD3A7AB0C84}">
      <dsp:nvSpPr>
        <dsp:cNvPr id="0" name=""/>
        <dsp:cNvSpPr/>
      </dsp:nvSpPr>
      <dsp:spPr>
        <a:xfrm>
          <a:off x="2078033" y="2517745"/>
          <a:ext cx="187795" cy="5759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904"/>
              </a:lnTo>
              <a:lnTo>
                <a:pt x="187795" y="5759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2578820" y="626880"/>
          <a:ext cx="3133704" cy="1264880"/>
        </a:xfrm>
        <a:custGeom>
          <a:avLst/>
          <a:gdLst/>
          <a:ahLst/>
          <a:cxnLst/>
          <a:rect l="0" t="0" r="0" b="0"/>
          <a:pathLst>
            <a:path>
              <a:moveTo>
                <a:pt x="3133704" y="0"/>
              </a:moveTo>
              <a:lnTo>
                <a:pt x="3133704" y="1133424"/>
              </a:lnTo>
              <a:lnTo>
                <a:pt x="0" y="1133424"/>
              </a:lnTo>
              <a:lnTo>
                <a:pt x="0" y="12648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563153" y="2517745"/>
          <a:ext cx="187795" cy="14648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801"/>
              </a:lnTo>
              <a:lnTo>
                <a:pt x="187795" y="14648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63153" y="2517745"/>
          <a:ext cx="187795" cy="5759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904"/>
              </a:lnTo>
              <a:lnTo>
                <a:pt x="187795" y="5759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1063940" y="626880"/>
          <a:ext cx="4648584" cy="1264880"/>
        </a:xfrm>
        <a:custGeom>
          <a:avLst/>
          <a:gdLst/>
          <a:ahLst/>
          <a:cxnLst/>
          <a:rect l="0" t="0" r="0" b="0"/>
          <a:pathLst>
            <a:path>
              <a:moveTo>
                <a:pt x="4648584" y="0"/>
              </a:moveTo>
              <a:lnTo>
                <a:pt x="4648584" y="1133424"/>
              </a:lnTo>
              <a:lnTo>
                <a:pt x="0" y="1133424"/>
              </a:lnTo>
              <a:lnTo>
                <a:pt x="0" y="12648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86541" y="897"/>
          <a:ext cx="1251966" cy="62598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The Unknown: Gothic Genre</a:t>
          </a:r>
        </a:p>
      </dsp:txBody>
      <dsp:txXfrm>
        <a:off x="5086541" y="897"/>
        <a:ext cx="1251966" cy="625983"/>
      </dsp:txXfrm>
    </dsp:sp>
    <dsp:sp modelId="{4AACEB42-308F-459C-955A-24E5BF3A9E62}">
      <dsp:nvSpPr>
        <dsp:cNvPr id="0" name=""/>
        <dsp:cNvSpPr/>
      </dsp:nvSpPr>
      <dsp:spPr>
        <a:xfrm>
          <a:off x="437956" y="1891761"/>
          <a:ext cx="1251966" cy="6259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437956" y="1891761"/>
        <a:ext cx="1251966" cy="625983"/>
      </dsp:txXfrm>
    </dsp:sp>
    <dsp:sp modelId="{337053C6-D7B2-45F9-B451-538BEDF3D36B}">
      <dsp:nvSpPr>
        <dsp:cNvPr id="0" name=""/>
        <dsp:cNvSpPr/>
      </dsp:nvSpPr>
      <dsp:spPr>
        <a:xfrm>
          <a:off x="750948" y="278065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Gothic literature reflects Victorian values and ideas</a:t>
          </a:r>
        </a:p>
      </dsp:txBody>
      <dsp:txXfrm>
        <a:off x="750948" y="2780658"/>
        <a:ext cx="1251966" cy="625983"/>
      </dsp:txXfrm>
    </dsp:sp>
    <dsp:sp modelId="{907791FD-DDF0-4C88-A9AB-B04483412C06}">
      <dsp:nvSpPr>
        <dsp:cNvPr id="0" name=""/>
        <dsp:cNvSpPr/>
      </dsp:nvSpPr>
      <dsp:spPr>
        <a:xfrm>
          <a:off x="750948" y="3669554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Why Gothic horror was popular in the Victorian era</a:t>
          </a:r>
        </a:p>
      </dsp:txBody>
      <dsp:txXfrm>
        <a:off x="750948" y="3669554"/>
        <a:ext cx="1251966" cy="625983"/>
      </dsp:txXfrm>
    </dsp:sp>
    <dsp:sp modelId="{152A292F-4807-4B2D-8109-653295994139}">
      <dsp:nvSpPr>
        <dsp:cNvPr id="0" name=""/>
        <dsp:cNvSpPr/>
      </dsp:nvSpPr>
      <dsp:spPr>
        <a:xfrm>
          <a:off x="1952836" y="1891761"/>
          <a:ext cx="1251966" cy="6259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Form</a:t>
          </a:r>
        </a:p>
      </dsp:txBody>
      <dsp:txXfrm>
        <a:off x="1952836" y="1891761"/>
        <a:ext cx="1251966" cy="625983"/>
      </dsp:txXfrm>
    </dsp:sp>
    <dsp:sp modelId="{6437DED3-7332-4125-8F90-45B0A30480F4}">
      <dsp:nvSpPr>
        <dsp:cNvPr id="0" name=""/>
        <dsp:cNvSpPr/>
      </dsp:nvSpPr>
      <dsp:spPr>
        <a:xfrm>
          <a:off x="2265828" y="278065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Conventions of Gothic horror</a:t>
          </a:r>
        </a:p>
      </dsp:txBody>
      <dsp:txXfrm>
        <a:off x="2265828" y="2780658"/>
        <a:ext cx="1251966" cy="625983"/>
      </dsp:txXfrm>
    </dsp:sp>
    <dsp:sp modelId="{6CA530BF-8391-46E5-8CAC-230C7C30EB5A}">
      <dsp:nvSpPr>
        <dsp:cNvPr id="0" name=""/>
        <dsp:cNvSpPr/>
      </dsp:nvSpPr>
      <dsp:spPr>
        <a:xfrm>
          <a:off x="3467716" y="1891761"/>
          <a:ext cx="1251966" cy="6259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</a:t>
          </a:r>
        </a:p>
      </dsp:txBody>
      <dsp:txXfrm>
        <a:off x="3467716" y="1891761"/>
        <a:ext cx="1251966" cy="625983"/>
      </dsp:txXfrm>
    </dsp:sp>
    <dsp:sp modelId="{78C07248-AB9B-48DB-8803-4B1E7817EAEA}">
      <dsp:nvSpPr>
        <dsp:cNvPr id="0" name=""/>
        <dsp:cNvSpPr/>
      </dsp:nvSpPr>
      <dsp:spPr>
        <a:xfrm>
          <a:off x="3780708" y="278065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Figurative Language (similes, metaphors, personification)</a:t>
          </a:r>
        </a:p>
      </dsp:txBody>
      <dsp:txXfrm>
        <a:off x="3780708" y="2780658"/>
        <a:ext cx="1251966" cy="625983"/>
      </dsp:txXfrm>
    </dsp:sp>
    <dsp:sp modelId="{192A2419-7AA0-40D9-9BA7-C3430A875C56}">
      <dsp:nvSpPr>
        <dsp:cNvPr id="0" name=""/>
        <dsp:cNvSpPr/>
      </dsp:nvSpPr>
      <dsp:spPr>
        <a:xfrm>
          <a:off x="3780708" y="3669554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Pathetic Fallacy</a:t>
          </a:r>
        </a:p>
      </dsp:txBody>
      <dsp:txXfrm>
        <a:off x="3780708" y="3669554"/>
        <a:ext cx="1251966" cy="625983"/>
      </dsp:txXfrm>
    </dsp:sp>
    <dsp:sp modelId="{5A4415E7-AA3A-4700-98B4-3226E52C9239}">
      <dsp:nvSpPr>
        <dsp:cNvPr id="0" name=""/>
        <dsp:cNvSpPr/>
      </dsp:nvSpPr>
      <dsp:spPr>
        <a:xfrm>
          <a:off x="3780708" y="4558451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Character as Device (Unreliable Narrator)</a:t>
          </a:r>
        </a:p>
      </dsp:txBody>
      <dsp:txXfrm>
        <a:off x="3780708" y="4558451"/>
        <a:ext cx="1251966" cy="625983"/>
      </dsp:txXfrm>
    </dsp:sp>
    <dsp:sp modelId="{A314D7B4-CEEF-420F-85F1-8A6630AFDD04}">
      <dsp:nvSpPr>
        <dsp:cNvPr id="0" name=""/>
        <dsp:cNvSpPr/>
      </dsp:nvSpPr>
      <dsp:spPr>
        <a:xfrm>
          <a:off x="3780708" y="544734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Sensory imagery and its effects</a:t>
          </a:r>
        </a:p>
      </dsp:txBody>
      <dsp:txXfrm>
        <a:off x="3780708" y="5447348"/>
        <a:ext cx="1251966" cy="625983"/>
      </dsp:txXfrm>
    </dsp:sp>
    <dsp:sp modelId="{5157D9FE-AB47-4C7F-B45E-54A97DF16FD2}">
      <dsp:nvSpPr>
        <dsp:cNvPr id="0" name=""/>
        <dsp:cNvSpPr/>
      </dsp:nvSpPr>
      <dsp:spPr>
        <a:xfrm>
          <a:off x="4982596" y="1891761"/>
          <a:ext cx="1251966" cy="6259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 1</a:t>
          </a:r>
        </a:p>
      </dsp:txBody>
      <dsp:txXfrm>
        <a:off x="4982596" y="1891761"/>
        <a:ext cx="1251966" cy="625983"/>
      </dsp:txXfrm>
    </dsp:sp>
    <dsp:sp modelId="{0B3720BE-5DC6-44D9-9CE6-755AFDE6ED20}">
      <dsp:nvSpPr>
        <dsp:cNvPr id="0" name=""/>
        <dsp:cNvSpPr/>
      </dsp:nvSpPr>
      <dsp:spPr>
        <a:xfrm>
          <a:off x="5295588" y="278065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Epistolary novels</a:t>
          </a:r>
        </a:p>
      </dsp:txBody>
      <dsp:txXfrm>
        <a:off x="5295588" y="2780658"/>
        <a:ext cx="1251966" cy="625983"/>
      </dsp:txXfrm>
    </dsp:sp>
    <dsp:sp modelId="{9071C96E-F6EB-4C74-9500-561BF93FBEDC}">
      <dsp:nvSpPr>
        <dsp:cNvPr id="0" name=""/>
        <dsp:cNvSpPr/>
      </dsp:nvSpPr>
      <dsp:spPr>
        <a:xfrm>
          <a:off x="5295588" y="3669554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 openings (hooks)</a:t>
          </a:r>
        </a:p>
      </dsp:txBody>
      <dsp:txXfrm>
        <a:off x="5295588" y="3669554"/>
        <a:ext cx="1251966" cy="625983"/>
      </dsp:txXfrm>
    </dsp:sp>
    <dsp:sp modelId="{03F23493-885A-4227-8053-3F9491645E6B}">
      <dsp:nvSpPr>
        <dsp:cNvPr id="0" name=""/>
        <dsp:cNvSpPr/>
      </dsp:nvSpPr>
      <dsp:spPr>
        <a:xfrm>
          <a:off x="5295588" y="4558451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 endings (cliffhangers, cyclical endings)</a:t>
          </a:r>
        </a:p>
      </dsp:txBody>
      <dsp:txXfrm>
        <a:off x="5295588" y="4558451"/>
        <a:ext cx="1251966" cy="625983"/>
      </dsp:txXfrm>
    </dsp:sp>
    <dsp:sp modelId="{418B93E7-947A-4B66-848B-B2855C78A5DD}">
      <dsp:nvSpPr>
        <dsp:cNvPr id="0" name=""/>
        <dsp:cNvSpPr/>
      </dsp:nvSpPr>
      <dsp:spPr>
        <a:xfrm>
          <a:off x="5295588" y="544734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Sentence length and tension/pace</a:t>
          </a:r>
        </a:p>
      </dsp:txBody>
      <dsp:txXfrm>
        <a:off x="5295588" y="5447348"/>
        <a:ext cx="1251966" cy="625983"/>
      </dsp:txXfrm>
    </dsp:sp>
    <dsp:sp modelId="{14F8C264-B247-4E37-9CD3-D51B2BBBD87F}">
      <dsp:nvSpPr>
        <dsp:cNvPr id="0" name=""/>
        <dsp:cNvSpPr/>
      </dsp:nvSpPr>
      <dsp:spPr>
        <a:xfrm>
          <a:off x="6497476" y="1891761"/>
          <a:ext cx="1251966" cy="6259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 2</a:t>
          </a:r>
        </a:p>
      </dsp:txBody>
      <dsp:txXfrm>
        <a:off x="6497476" y="1891761"/>
        <a:ext cx="1251966" cy="625983"/>
      </dsp:txXfrm>
    </dsp:sp>
    <dsp:sp modelId="{AD9715A5-8E57-4980-8067-C19DCC5C810F}">
      <dsp:nvSpPr>
        <dsp:cNvPr id="0" name=""/>
        <dsp:cNvSpPr/>
      </dsp:nvSpPr>
      <dsp:spPr>
        <a:xfrm>
          <a:off x="6810468" y="278065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Foreshadowing and Flashback</a:t>
          </a:r>
        </a:p>
      </dsp:txBody>
      <dsp:txXfrm>
        <a:off x="6810468" y="2780658"/>
        <a:ext cx="1251966" cy="625983"/>
      </dsp:txXfrm>
    </dsp:sp>
    <dsp:sp modelId="{A8930325-FB57-4879-B57F-68BF53C67373}">
      <dsp:nvSpPr>
        <dsp:cNvPr id="0" name=""/>
        <dsp:cNvSpPr/>
      </dsp:nvSpPr>
      <dsp:spPr>
        <a:xfrm>
          <a:off x="6810468" y="3669554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Change in focus</a:t>
          </a:r>
        </a:p>
      </dsp:txBody>
      <dsp:txXfrm>
        <a:off x="6810468" y="3669554"/>
        <a:ext cx="1251966" cy="625983"/>
      </dsp:txXfrm>
    </dsp:sp>
    <dsp:sp modelId="{17E75C17-35D6-4122-A82A-06129FC2925B}">
      <dsp:nvSpPr>
        <dsp:cNvPr id="0" name=""/>
        <dsp:cNvSpPr/>
      </dsp:nvSpPr>
      <dsp:spPr>
        <a:xfrm>
          <a:off x="6810468" y="4558451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 Voice and Tense</a:t>
          </a:r>
        </a:p>
      </dsp:txBody>
      <dsp:txXfrm>
        <a:off x="6810468" y="4558451"/>
        <a:ext cx="1251966" cy="625983"/>
      </dsp:txXfrm>
    </dsp:sp>
    <dsp:sp modelId="{50D31FF3-06E3-4575-B4D1-6F101C811D7F}">
      <dsp:nvSpPr>
        <dsp:cNvPr id="0" name=""/>
        <dsp:cNvSpPr/>
      </dsp:nvSpPr>
      <dsp:spPr>
        <a:xfrm>
          <a:off x="6810468" y="544734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Conflict</a:t>
          </a:r>
        </a:p>
      </dsp:txBody>
      <dsp:txXfrm>
        <a:off x="6810468" y="5447348"/>
        <a:ext cx="1251966" cy="625983"/>
      </dsp:txXfrm>
    </dsp:sp>
    <dsp:sp modelId="{6FBE0DBC-6BF1-41CA-92DC-01F7234187CD}">
      <dsp:nvSpPr>
        <dsp:cNvPr id="0" name=""/>
        <dsp:cNvSpPr/>
      </dsp:nvSpPr>
      <dsp:spPr>
        <a:xfrm>
          <a:off x="8012356" y="1891761"/>
          <a:ext cx="1251966" cy="6259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8012356" y="1891761"/>
        <a:ext cx="1251966" cy="625983"/>
      </dsp:txXfrm>
    </dsp:sp>
    <dsp:sp modelId="{1F6E454A-FFE9-470C-AEDC-6D426DE81E35}">
      <dsp:nvSpPr>
        <dsp:cNvPr id="0" name=""/>
        <dsp:cNvSpPr/>
      </dsp:nvSpPr>
      <dsp:spPr>
        <a:xfrm>
          <a:off x="8325348" y="2780658"/>
          <a:ext cx="145985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Making references/selecting quotations</a:t>
          </a:r>
        </a:p>
      </dsp:txBody>
      <dsp:txXfrm>
        <a:off x="8325348" y="2780658"/>
        <a:ext cx="1459856" cy="625983"/>
      </dsp:txXfrm>
    </dsp:sp>
    <dsp:sp modelId="{11A93F32-7C46-4202-BF34-5245914739CC}">
      <dsp:nvSpPr>
        <dsp:cNvPr id="0" name=""/>
        <dsp:cNvSpPr/>
      </dsp:nvSpPr>
      <dsp:spPr>
        <a:xfrm>
          <a:off x="8325348" y="3669554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Identifying writers’ methods</a:t>
          </a:r>
        </a:p>
      </dsp:txBody>
      <dsp:txXfrm>
        <a:off x="8325348" y="3669554"/>
        <a:ext cx="1251966" cy="625983"/>
      </dsp:txXfrm>
    </dsp:sp>
    <dsp:sp modelId="{9F8C7B68-AFA6-49BE-9BAE-300EDB35EFB5}">
      <dsp:nvSpPr>
        <dsp:cNvPr id="0" name=""/>
        <dsp:cNvSpPr/>
      </dsp:nvSpPr>
      <dsp:spPr>
        <a:xfrm>
          <a:off x="8325348" y="4558451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Explaining effects of writers’ methods</a:t>
          </a:r>
        </a:p>
      </dsp:txBody>
      <dsp:txXfrm>
        <a:off x="8325348" y="4558451"/>
        <a:ext cx="1251966" cy="625983"/>
      </dsp:txXfrm>
    </dsp:sp>
    <dsp:sp modelId="{70ABEEBB-4B12-43DA-AF14-292DDF9CD87A}">
      <dsp:nvSpPr>
        <dsp:cNvPr id="0" name=""/>
        <dsp:cNvSpPr/>
      </dsp:nvSpPr>
      <dsp:spPr>
        <a:xfrm>
          <a:off x="8325348" y="544734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WHAT/HOW/WHY paragraphs</a:t>
          </a:r>
        </a:p>
      </dsp:txBody>
      <dsp:txXfrm>
        <a:off x="8325348" y="5447348"/>
        <a:ext cx="1251966" cy="625983"/>
      </dsp:txXfrm>
    </dsp:sp>
    <dsp:sp modelId="{A9253893-70BE-4002-BD3F-428B9FE80B5A}">
      <dsp:nvSpPr>
        <dsp:cNvPr id="0" name=""/>
        <dsp:cNvSpPr/>
      </dsp:nvSpPr>
      <dsp:spPr>
        <a:xfrm>
          <a:off x="9735125" y="1891761"/>
          <a:ext cx="1251966" cy="6259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Key Skills </a:t>
          </a:r>
          <a:endParaRPr lang="en-GB" sz="1200" kern="1200" dirty="0">
            <a:latin typeface="Twinkl Light" pitchFamily="2" charset="0"/>
          </a:endParaRPr>
        </a:p>
      </dsp:txBody>
      <dsp:txXfrm>
        <a:off x="9735125" y="1891761"/>
        <a:ext cx="1251966" cy="625983"/>
      </dsp:txXfrm>
    </dsp:sp>
    <dsp:sp modelId="{99A8B359-8CE1-4239-A6D9-D105591F5A10}">
      <dsp:nvSpPr>
        <dsp:cNvPr id="0" name=""/>
        <dsp:cNvSpPr/>
      </dsp:nvSpPr>
      <dsp:spPr>
        <a:xfrm>
          <a:off x="10048117" y="278065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 explicit information</a:t>
          </a:r>
        </a:p>
      </dsp:txBody>
      <dsp:txXfrm>
        <a:off x="10048117" y="2780658"/>
        <a:ext cx="1251966" cy="625983"/>
      </dsp:txXfrm>
    </dsp:sp>
    <dsp:sp modelId="{FC5253DB-D12A-4B10-A59B-3445F100EA37}">
      <dsp:nvSpPr>
        <dsp:cNvPr id="0" name=""/>
        <dsp:cNvSpPr/>
      </dsp:nvSpPr>
      <dsp:spPr>
        <a:xfrm>
          <a:off x="10048117" y="3669554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 implicit information</a:t>
          </a:r>
        </a:p>
      </dsp:txBody>
      <dsp:txXfrm>
        <a:off x="10048117" y="3669554"/>
        <a:ext cx="1251966" cy="625983"/>
      </dsp:txXfrm>
    </dsp:sp>
    <dsp:sp modelId="{7E67A929-5C5C-4283-A016-34C284017FD5}">
      <dsp:nvSpPr>
        <dsp:cNvPr id="0" name=""/>
        <dsp:cNvSpPr/>
      </dsp:nvSpPr>
      <dsp:spPr>
        <a:xfrm>
          <a:off x="10048117" y="4558451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Making inferences/drawing conclusions</a:t>
          </a:r>
        </a:p>
      </dsp:txBody>
      <dsp:txXfrm>
        <a:off x="10048117" y="4558451"/>
        <a:ext cx="1251966" cy="625983"/>
      </dsp:txXfrm>
    </dsp:sp>
    <dsp:sp modelId="{A1CC24BE-16B0-48FB-B562-2D285C84EFEB}">
      <dsp:nvSpPr>
        <dsp:cNvPr id="0" name=""/>
        <dsp:cNvSpPr/>
      </dsp:nvSpPr>
      <dsp:spPr>
        <a:xfrm>
          <a:off x="10048117" y="5447348"/>
          <a:ext cx="1251966" cy="625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Annotating texts</a:t>
          </a:r>
        </a:p>
      </dsp:txBody>
      <dsp:txXfrm>
        <a:off x="10048117" y="5447348"/>
        <a:ext cx="1251966" cy="625983"/>
      </dsp:txXfrm>
    </dsp:sp>
    <dsp:sp modelId="{3AEF2D66-BCA0-46CC-BC2E-6B2FE505A523}">
      <dsp:nvSpPr>
        <dsp:cNvPr id="0" name=""/>
        <dsp:cNvSpPr/>
      </dsp:nvSpPr>
      <dsp:spPr>
        <a:xfrm>
          <a:off x="3105516" y="889793"/>
          <a:ext cx="2475551" cy="73905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Literature that deals with the supernatural, dark atmosphere of fear and dread</a:t>
          </a:r>
        </a:p>
      </dsp:txBody>
      <dsp:txXfrm>
        <a:off x="3105516" y="889793"/>
        <a:ext cx="2475551" cy="7390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4400825"/>
              </p:ext>
            </p:extLst>
          </p:nvPr>
        </p:nvGraphicFramePr>
        <p:xfrm>
          <a:off x="696280" y="22113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689" y="-146779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ABADF1-2493-454A-A9AE-1E2DA814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EF2D66-BCA0-46CC-BC2E-6B2FE505A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9325C2-36BD-48F3-BBB6-FAD3A7AB0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37DED3-7332-4125-8F90-45B0A30480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99E8FF-D4F5-4F34-9170-051E9D7C48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1C96E-F6EB-4C74-9500-561BF93FBE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DC58F1-84C5-41E0-A4A6-E8DAB25A55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F8C264-B247-4E37-9CD3-D51B2BBBD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685F58A-AC68-4958-8412-9921FFE34E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9715A5-8E57-4980-8067-C19DCC5C81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6AC78B7-4612-4341-B956-7778AE6334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930325-FB57-4879-B57F-68BF53C67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1265F8-EA3C-44A1-9849-A2E6932D4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E75C17-35D6-4122-A82A-06129FC292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AABA44-BFB1-4F9B-82A7-92AB30A1D3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D31FF3-06E3-4575-B4D1-6F101C81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1F23A4-57C1-48D5-8C65-F7AE71B93E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F6E454A-FFE9-470C-AEDC-6D426DE81E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5A6902-2CB7-4D09-95A7-DAB9628C3C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A93F32-7C46-4202-BF34-524591473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4015E3-36BA-40B5-B55E-DEBA1E2AD1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F8C7B68-AFA6-49BE-9BAE-300EDB35EF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A73A8C-3E96-4375-91B8-DE95D82155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BEEBB-4B12-43DA-AF14-292DDF9CD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AF9ABF-1749-4E8D-B61E-6428DC8505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253893-70BE-4002-BD3F-428B9FE80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536F0B-4B39-4668-AB45-ACA3FD5BB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5253DB-D12A-4B10-A59B-3445F100EA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F952D-051A-477D-A314-3B88EEC73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67A929-5C5C-4283-A016-34C284017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7F9A64-81D5-43B8-85D5-4E26FC85D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C24BE-16B0-48FB-B562-2D285C84EF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8F56EC4D-967B-4C32-9EF9-9C2B59FF37AA}"/>
</file>

<file path=customXml/itemProps2.xml><?xml version="1.0" encoding="utf-8"?>
<ds:datastoreItem xmlns:ds="http://schemas.openxmlformats.org/officeDocument/2006/customXml" ds:itemID="{59BEE95D-39A2-46F0-9033-E0D326F7517E}"/>
</file>

<file path=customXml/itemProps3.xml><?xml version="1.0" encoding="utf-8"?>
<ds:datastoreItem xmlns:ds="http://schemas.openxmlformats.org/officeDocument/2006/customXml" ds:itemID="{A26AC2BB-CE02-4795-84E0-5FDE783FCFDF}"/>
</file>

<file path=docProps/app.xml><?xml version="1.0" encoding="utf-8"?>
<Properties xmlns="http://schemas.openxmlformats.org/officeDocument/2006/extended-properties" xmlns:vt="http://schemas.openxmlformats.org/officeDocument/2006/docPropsVTypes">
  <TotalTime>6679</TotalTime>
  <Words>203</Words>
  <Application>Microsoft Office PowerPoint</Application>
  <PresentationFormat>Widescreen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48</cp:revision>
  <dcterms:created xsi:type="dcterms:W3CDTF">2023-06-19T06:51:04Z</dcterms:created>
  <dcterms:modified xsi:type="dcterms:W3CDTF">2024-07-04T15:51:51Z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