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2579" autoAdjust="0"/>
  </p:normalViewPr>
  <p:slideViewPr>
    <p:cSldViewPr snapToGrid="0">
      <p:cViewPr varScale="1">
        <p:scale>
          <a:sx n="76" d="100"/>
          <a:sy n="76" d="100"/>
        </p:scale>
        <p:origin x="94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ny Hilditch" userId="53bf5491-b200-4ac3-8747-7b8b26ee563b" providerId="ADAL" clId="{497D8827-D330-4494-A752-A5DB80A9A71C}"/>
    <pc:docChg chg="custSel delSld modSld">
      <pc:chgData name="Danny Hilditch" userId="53bf5491-b200-4ac3-8747-7b8b26ee563b" providerId="ADAL" clId="{497D8827-D330-4494-A752-A5DB80A9A71C}" dt="2025-10-02T06:59:19.876" v="2" actId="478"/>
      <pc:docMkLst>
        <pc:docMk/>
      </pc:docMkLst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2840999772" sldId="260"/>
        </pc:sldMkLst>
      </pc:sldChg>
      <pc:sldChg chg="delSp mod delAnim">
        <pc:chgData name="Danny Hilditch" userId="53bf5491-b200-4ac3-8747-7b8b26ee563b" providerId="ADAL" clId="{497D8827-D330-4494-A752-A5DB80A9A71C}" dt="2025-10-02T06:59:19.876" v="2" actId="478"/>
        <pc:sldMkLst>
          <pc:docMk/>
          <pc:sldMk cId="2112121789" sldId="261"/>
        </pc:sldMkLst>
        <pc:grpChg chg="del">
          <ac:chgData name="Danny Hilditch" userId="53bf5491-b200-4ac3-8747-7b8b26ee563b" providerId="ADAL" clId="{497D8827-D330-4494-A752-A5DB80A9A71C}" dt="2025-10-02T06:59:19.876" v="2" actId="478"/>
          <ac:grpSpMkLst>
            <pc:docMk/>
            <pc:sldMk cId="2112121789" sldId="261"/>
            <ac:grpSpMk id="7" creationId="{6B355EFA-4AA1-05E7-F7DC-DDD796BB021D}"/>
          </ac:grpSpMkLst>
        </pc:grpChg>
      </pc:sldChg>
      <pc:sldChg chg="del">
        <pc:chgData name="Danny Hilditch" userId="53bf5491-b200-4ac3-8747-7b8b26ee563b" providerId="ADAL" clId="{497D8827-D330-4494-A752-A5DB80A9A71C}" dt="2025-10-02T06:56:18.459" v="0" actId="47"/>
        <pc:sldMkLst>
          <pc:docMk/>
          <pc:sldMk cId="3389217734" sldId="262"/>
        </pc:sldMkLst>
      </pc:sldChg>
      <pc:sldChg chg="del">
        <pc:chgData name="Danny Hilditch" userId="53bf5491-b200-4ac3-8747-7b8b26ee563b" providerId="ADAL" clId="{497D8827-D330-4494-A752-A5DB80A9A71C}" dt="2025-10-02T06:56:18.459" v="0" actId="47"/>
        <pc:sldMkLst>
          <pc:docMk/>
          <pc:sldMk cId="3500551561" sldId="268"/>
        </pc:sldMkLst>
      </pc:sldChg>
      <pc:sldChg chg="del">
        <pc:chgData name="Danny Hilditch" userId="53bf5491-b200-4ac3-8747-7b8b26ee563b" providerId="ADAL" clId="{497D8827-D330-4494-A752-A5DB80A9A71C}" dt="2025-10-02T06:56:18.459" v="0" actId="47"/>
        <pc:sldMkLst>
          <pc:docMk/>
          <pc:sldMk cId="3284466404" sldId="269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600309615" sldId="271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3207306079" sldId="272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1071860024" sldId="273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3318383274" sldId="274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4010387546" sldId="275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4155072246" sldId="276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2344498519" sldId="277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2181437992" sldId="278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2473309543" sldId="279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2602760021" sldId="280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297859370" sldId="281"/>
        </pc:sldMkLst>
      </pc:sldChg>
      <pc:sldChg chg="del">
        <pc:chgData name="Danny Hilditch" userId="53bf5491-b200-4ac3-8747-7b8b26ee563b" providerId="ADAL" clId="{497D8827-D330-4494-A752-A5DB80A9A71C}" dt="2025-10-02T06:56:23.812" v="1" actId="47"/>
        <pc:sldMkLst>
          <pc:docMk/>
          <pc:sldMk cId="1158727144" sldId="282"/>
        </pc:sldMkLst>
      </pc:sldChg>
    </pc:docChg>
  </pc:docChgLst>
  <pc:docChgLst>
    <pc:chgData name="Alex Hodson" userId="7ec9147a-b14e-4bb5-a731-9e4d77eec95a" providerId="ADAL" clId="{1F29532A-214A-4AEA-A0F9-5E4304EEDD54}"/>
    <pc:docChg chg="undo custSel addSld delSld modSld sldOrd">
      <pc:chgData name="Alex Hodson" userId="7ec9147a-b14e-4bb5-a731-9e4d77eec95a" providerId="ADAL" clId="{1F29532A-214A-4AEA-A0F9-5E4304EEDD54}" dt="2025-05-12T09:17:58.814" v="1677" actId="20577"/>
      <pc:docMkLst>
        <pc:docMk/>
      </pc:docMkLst>
      <pc:sldChg chg="addSp modSp mod modAnim">
        <pc:chgData name="Alex Hodson" userId="7ec9147a-b14e-4bb5-a731-9e4d77eec95a" providerId="ADAL" clId="{1F29532A-214A-4AEA-A0F9-5E4304EEDD54}" dt="2025-05-12T08:59:06.011" v="16"/>
        <pc:sldMkLst>
          <pc:docMk/>
          <pc:sldMk cId="2112121789" sldId="261"/>
        </pc:sldMkLst>
      </pc:sldChg>
      <pc:sldChg chg="modSp">
        <pc:chgData name="Alex Hodson" userId="7ec9147a-b14e-4bb5-a731-9e4d77eec95a" providerId="ADAL" clId="{1F29532A-214A-4AEA-A0F9-5E4304EEDD54}" dt="2025-05-12T08:57:39.778" v="0"/>
        <pc:sldMkLst>
          <pc:docMk/>
          <pc:sldMk cId="3389217734" sldId="262"/>
        </pc:sldMkLst>
      </pc:sldChg>
      <pc:sldChg chg="del">
        <pc:chgData name="Alex Hodson" userId="7ec9147a-b14e-4bb5-a731-9e4d77eec95a" providerId="ADAL" clId="{1F29532A-214A-4AEA-A0F9-5E4304EEDD54}" dt="2025-05-12T08:58:22.905" v="8" actId="47"/>
        <pc:sldMkLst>
          <pc:docMk/>
          <pc:sldMk cId="1991958706" sldId="266"/>
        </pc:sldMkLst>
      </pc:sldChg>
      <pc:sldChg chg="del">
        <pc:chgData name="Alex Hodson" userId="7ec9147a-b14e-4bb5-a731-9e4d77eec95a" providerId="ADAL" clId="{1F29532A-214A-4AEA-A0F9-5E4304EEDD54}" dt="2025-05-12T08:58:19.652" v="7" actId="47"/>
        <pc:sldMkLst>
          <pc:docMk/>
          <pc:sldMk cId="1913053126" sldId="267"/>
        </pc:sldMkLst>
      </pc:sldChg>
      <pc:sldChg chg="addSp delSp modSp add ord modAnim">
        <pc:chgData name="Alex Hodson" userId="7ec9147a-b14e-4bb5-a731-9e4d77eec95a" providerId="ADAL" clId="{1F29532A-214A-4AEA-A0F9-5E4304EEDD54}" dt="2025-05-12T09:00:42.016" v="57"/>
        <pc:sldMkLst>
          <pc:docMk/>
          <pc:sldMk cId="3500551561" sldId="268"/>
        </pc:sldMkLst>
      </pc:sldChg>
      <pc:sldChg chg="modSp add mod ord modAnim">
        <pc:chgData name="Alex Hodson" userId="7ec9147a-b14e-4bb5-a731-9e4d77eec95a" providerId="ADAL" clId="{1F29532A-214A-4AEA-A0F9-5E4304EEDD54}" dt="2025-05-12T09:08:46.264" v="584" actId="20577"/>
        <pc:sldMkLst>
          <pc:docMk/>
          <pc:sldMk cId="3284466404" sldId="269"/>
        </pc:sldMkLst>
      </pc:sldChg>
      <pc:sldChg chg="add del">
        <pc:chgData name="Alex Hodson" userId="7ec9147a-b14e-4bb5-a731-9e4d77eec95a" providerId="ADAL" clId="{1F29532A-214A-4AEA-A0F9-5E4304EEDD54}" dt="2025-05-12T08:58:14.092" v="2" actId="47"/>
        <pc:sldMkLst>
          <pc:docMk/>
          <pc:sldMk cId="140305273" sldId="270"/>
        </pc:sldMkLst>
      </pc:sldChg>
      <pc:sldChg chg="modSp add">
        <pc:chgData name="Alex Hodson" userId="7ec9147a-b14e-4bb5-a731-9e4d77eec95a" providerId="ADAL" clId="{1F29532A-214A-4AEA-A0F9-5E4304EEDD54}" dt="2025-05-12T09:09:00.159" v="596" actId="114"/>
        <pc:sldMkLst>
          <pc:docMk/>
          <pc:sldMk cId="600309615" sldId="271"/>
        </pc:sldMkLst>
      </pc:sldChg>
      <pc:sldChg chg="add">
        <pc:chgData name="Alex Hodson" userId="7ec9147a-b14e-4bb5-a731-9e4d77eec95a" providerId="ADAL" clId="{1F29532A-214A-4AEA-A0F9-5E4304EEDD54}" dt="2025-05-12T08:58:09.663" v="1"/>
        <pc:sldMkLst>
          <pc:docMk/>
          <pc:sldMk cId="3207306079" sldId="272"/>
        </pc:sldMkLst>
      </pc:sldChg>
      <pc:sldChg chg="add">
        <pc:chgData name="Alex Hodson" userId="7ec9147a-b14e-4bb5-a731-9e4d77eec95a" providerId="ADAL" clId="{1F29532A-214A-4AEA-A0F9-5E4304EEDD54}" dt="2025-05-12T08:58:09.663" v="1"/>
        <pc:sldMkLst>
          <pc:docMk/>
          <pc:sldMk cId="1071860024" sldId="273"/>
        </pc:sldMkLst>
      </pc:sldChg>
      <pc:sldChg chg="modSp add mod modAnim">
        <pc:chgData name="Alex Hodson" userId="7ec9147a-b14e-4bb5-a731-9e4d77eec95a" providerId="ADAL" clId="{1F29532A-214A-4AEA-A0F9-5E4304EEDD54}" dt="2025-05-12T09:17:58.814" v="1677" actId="20577"/>
        <pc:sldMkLst>
          <pc:docMk/>
          <pc:sldMk cId="3318383274" sldId="274"/>
        </pc:sldMkLst>
      </pc:sldChg>
      <pc:sldChg chg="addSp delSp modSp add mod modAnim">
        <pc:chgData name="Alex Hodson" userId="7ec9147a-b14e-4bb5-a731-9e4d77eec95a" providerId="ADAL" clId="{1F29532A-214A-4AEA-A0F9-5E4304EEDD54}" dt="2025-05-12T09:15:21.389" v="1027"/>
        <pc:sldMkLst>
          <pc:docMk/>
          <pc:sldMk cId="4010387546" sldId="275"/>
        </pc:sldMkLst>
      </pc:sldChg>
      <pc:sldChg chg="addSp delSp modSp add mod setBg">
        <pc:chgData name="Alex Hodson" userId="7ec9147a-b14e-4bb5-a731-9e4d77eec95a" providerId="ADAL" clId="{1F29532A-214A-4AEA-A0F9-5E4304EEDD54}" dt="2025-05-12T09:10:50.735" v="632" actId="14100"/>
        <pc:sldMkLst>
          <pc:docMk/>
          <pc:sldMk cId="4155072246" sldId="276"/>
        </pc:sldMkLst>
      </pc:sldChg>
      <pc:sldChg chg="add">
        <pc:chgData name="Alex Hodson" userId="7ec9147a-b14e-4bb5-a731-9e4d77eec95a" providerId="ADAL" clId="{1F29532A-214A-4AEA-A0F9-5E4304EEDD54}" dt="2025-05-12T08:58:09.663" v="1"/>
        <pc:sldMkLst>
          <pc:docMk/>
          <pc:sldMk cId="2344498519" sldId="277"/>
        </pc:sldMkLst>
      </pc:sldChg>
      <pc:sldChg chg="add">
        <pc:chgData name="Alex Hodson" userId="7ec9147a-b14e-4bb5-a731-9e4d77eec95a" providerId="ADAL" clId="{1F29532A-214A-4AEA-A0F9-5E4304EEDD54}" dt="2025-05-12T08:58:09.663" v="1"/>
        <pc:sldMkLst>
          <pc:docMk/>
          <pc:sldMk cId="2181437992" sldId="278"/>
        </pc:sldMkLst>
      </pc:sldChg>
      <pc:sldChg chg="addSp delSp modSp add mod modAnim">
        <pc:chgData name="Alex Hodson" userId="7ec9147a-b14e-4bb5-a731-9e4d77eec95a" providerId="ADAL" clId="{1F29532A-214A-4AEA-A0F9-5E4304EEDD54}" dt="2025-05-12T09:11:58.686" v="653" actId="20577"/>
        <pc:sldMkLst>
          <pc:docMk/>
          <pc:sldMk cId="2473309543" sldId="279"/>
        </pc:sldMkLst>
      </pc:sldChg>
      <pc:sldChg chg="modSp add mod modAnim">
        <pc:chgData name="Alex Hodson" userId="7ec9147a-b14e-4bb5-a731-9e4d77eec95a" providerId="ADAL" clId="{1F29532A-214A-4AEA-A0F9-5E4304EEDD54}" dt="2025-05-12T09:13:07.312" v="824" actId="20577"/>
        <pc:sldMkLst>
          <pc:docMk/>
          <pc:sldMk cId="2602760021" sldId="280"/>
        </pc:sldMkLst>
      </pc:sldChg>
      <pc:sldChg chg="addSp delSp modSp add modAnim">
        <pc:chgData name="Alex Hodson" userId="7ec9147a-b14e-4bb5-a731-9e4d77eec95a" providerId="ADAL" clId="{1F29532A-214A-4AEA-A0F9-5E4304EEDD54}" dt="2025-05-12T09:14:15.526" v="980"/>
        <pc:sldMkLst>
          <pc:docMk/>
          <pc:sldMk cId="297859370" sldId="281"/>
        </pc:sldMkLst>
      </pc:sldChg>
      <pc:sldChg chg="add">
        <pc:chgData name="Alex Hodson" userId="7ec9147a-b14e-4bb5-a731-9e4d77eec95a" providerId="ADAL" clId="{1F29532A-214A-4AEA-A0F9-5E4304EEDD54}" dt="2025-05-12T08:58:09.663" v="1"/>
        <pc:sldMkLst>
          <pc:docMk/>
          <pc:sldMk cId="1158727144" sldId="28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Wonder </a:t>
          </a:r>
          <a:r>
            <a:rPr lang="en-GB" i="0" dirty="0">
              <a:latin typeface="Twinkl Light" pitchFamily="2" charset="0"/>
            </a:rPr>
            <a:t>by R. J. Palacio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2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Tenses and tense consistency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Paragraphing, cohesion and discourse markers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Strategies for unfamiliar vocabulary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Questioning and predicting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transactional and creative methods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Visualising, relating and empathising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plan a creative text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draft a transactional text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Direct and indirect speech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 and finding specific information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F0C19A95-7C3D-4DCE-8C5C-D0B4DD537DE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Explaining, paraphrasing, and summarising</a:t>
          </a:r>
        </a:p>
      </dgm:t>
    </dgm:pt>
    <dgm:pt modelId="{7929AEBB-7E0F-4DFF-A04D-C6FF82B722CC}" type="parTrans" cxnId="{B45705B5-B16E-4A38-8E4B-9C3563F775EA}">
      <dgm:prSet/>
      <dgm:spPr/>
      <dgm:t>
        <a:bodyPr/>
        <a:lstStyle/>
        <a:p>
          <a:endParaRPr lang="en-GB"/>
        </a:p>
      </dgm:t>
    </dgm:pt>
    <dgm:pt modelId="{DBD8BC59-6CD9-4910-B69C-D68D6FF9F552}" type="sibTrans" cxnId="{B45705B5-B16E-4A38-8E4B-9C3563F775EA}">
      <dgm:prSet/>
      <dgm:spPr/>
      <dgm:t>
        <a:bodyPr/>
        <a:lstStyle/>
        <a:p>
          <a:endParaRPr lang="en-GB"/>
        </a:p>
      </dgm:t>
    </dgm:pt>
    <dgm:pt modelId="{CB753B25-A34C-48A5-8228-8D176ADB5BD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Interpreting opinions and viewpoints</a:t>
          </a:r>
        </a:p>
      </dgm:t>
    </dgm:pt>
    <dgm:pt modelId="{6B2D5E1F-4145-4413-804E-6150500028A0}" type="parTrans" cxnId="{5029C2F4-A3B9-4831-AC22-FBAF330C6372}">
      <dgm:prSet/>
      <dgm:spPr/>
      <dgm:t>
        <a:bodyPr/>
        <a:lstStyle/>
        <a:p>
          <a:endParaRPr lang="en-GB"/>
        </a:p>
      </dgm:t>
    </dgm:pt>
    <dgm:pt modelId="{C30BB659-C487-4299-98C6-C49FC64965C0}" type="sibTrans" cxnId="{5029C2F4-A3B9-4831-AC22-FBAF330C6372}">
      <dgm:prSet/>
      <dgm:spPr/>
      <dgm:t>
        <a:bodyPr/>
        <a:lstStyle/>
        <a:p>
          <a:endParaRPr lang="en-GB"/>
        </a:p>
      </dgm:t>
    </dgm:pt>
    <dgm:pt modelId="{63008232-0E72-4FC4-A8C8-9590FA6918F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proofread a transactional text</a:t>
          </a:r>
        </a:p>
      </dgm:t>
    </dgm:pt>
    <dgm:pt modelId="{7A647A91-6330-4524-8E39-E519E892BF09}" type="parTrans" cxnId="{7DFFA4F9-9DC4-4C3D-9F86-598123F3B31D}">
      <dgm:prSet/>
      <dgm:spPr/>
      <dgm:t>
        <a:bodyPr/>
        <a:lstStyle/>
        <a:p>
          <a:endParaRPr lang="en-GB"/>
        </a:p>
      </dgm:t>
    </dgm:pt>
    <dgm:pt modelId="{D4393208-8961-4D6E-940F-B9D3F6984605}" type="sibTrans" cxnId="{7DFFA4F9-9DC4-4C3D-9F86-598123F3B31D}">
      <dgm:prSet/>
      <dgm:spPr/>
      <dgm:t>
        <a:bodyPr/>
        <a:lstStyle/>
        <a:p>
          <a:endParaRPr lang="en-GB"/>
        </a:p>
      </dgm:t>
    </dgm:pt>
    <dgm:pt modelId="{35F5A3CC-7CBC-4A09-A84E-E7CC049232B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plan a transactional text</a:t>
          </a:r>
        </a:p>
      </dgm:t>
    </dgm:pt>
    <dgm:pt modelId="{C417F231-D413-493A-A5AB-1B7AEA42B2A0}" type="parTrans" cxnId="{E1151D72-6C9F-4754-AAA5-C1468F16C490}">
      <dgm:prSet/>
      <dgm:spPr/>
      <dgm:t>
        <a:bodyPr/>
        <a:lstStyle/>
        <a:p>
          <a:endParaRPr lang="en-GB"/>
        </a:p>
      </dgm:t>
    </dgm:pt>
    <dgm:pt modelId="{4D62AD74-C819-43D8-9359-57777DE301DC}" type="sibTrans" cxnId="{E1151D72-6C9F-4754-AAA5-C1468F16C490}">
      <dgm:prSet/>
      <dgm:spPr/>
      <dgm:t>
        <a:bodyPr/>
        <a:lstStyle/>
        <a:p>
          <a:endParaRPr lang="en-GB"/>
        </a:p>
      </dgm:t>
    </dgm:pt>
    <dgm:pt modelId="{B3FF49D3-0EEE-4E56-8A3F-D7AFBC88403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1</a:t>
          </a:r>
        </a:p>
      </dgm:t>
    </dgm:pt>
    <dgm:pt modelId="{1DFDCCDB-9530-422E-8ABF-7F8CFC56DB2F}" type="parTrans" cxnId="{67239E14-30BA-4083-AC1B-F3ED7D713E9F}">
      <dgm:prSet/>
      <dgm:spPr/>
      <dgm:t>
        <a:bodyPr/>
        <a:lstStyle/>
        <a:p>
          <a:endParaRPr lang="en-GB"/>
        </a:p>
      </dgm:t>
    </dgm:pt>
    <dgm:pt modelId="{B2C6CFDE-22C9-480D-AA27-6622CFAE5216}" type="sibTrans" cxnId="{67239E14-30BA-4083-AC1B-F3ED7D713E9F}">
      <dgm:prSet/>
      <dgm:spPr/>
      <dgm:t>
        <a:bodyPr/>
        <a:lstStyle/>
        <a:p>
          <a:endParaRPr lang="en-GB"/>
        </a:p>
      </dgm:t>
    </dgm:pt>
    <dgm:pt modelId="{1C9AA7E2-DC79-407F-8309-899B02EC1F1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and implicit information</a:t>
          </a:r>
        </a:p>
      </dgm:t>
    </dgm:pt>
    <dgm:pt modelId="{B3E4BBC6-9175-4574-A8DA-1E743DA576F9}" type="parTrans" cxnId="{4EE6204F-49A2-477A-BE62-4DD3D76F5801}">
      <dgm:prSet/>
      <dgm:spPr/>
      <dgm:t>
        <a:bodyPr/>
        <a:lstStyle/>
        <a:p>
          <a:endParaRPr lang="en-GB"/>
        </a:p>
      </dgm:t>
    </dgm:pt>
    <dgm:pt modelId="{C63F7D79-A672-4DF6-9CB2-3A42C07736C5}" type="sibTrans" cxnId="{4EE6204F-49A2-477A-BE62-4DD3D76F5801}">
      <dgm:prSet/>
      <dgm:spPr/>
      <dgm:t>
        <a:bodyPr/>
        <a:lstStyle/>
        <a:p>
          <a:endParaRPr lang="en-GB"/>
        </a:p>
      </dgm:t>
    </dgm:pt>
    <dgm:pt modelId="{6E882540-A11B-47E2-B317-3F81EEDFB98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edit a transactional text</a:t>
          </a:r>
        </a:p>
      </dgm:t>
    </dgm:pt>
    <dgm:pt modelId="{060ED5AA-C100-4902-A9FF-003B1A800F71}" type="parTrans" cxnId="{E3965BB6-AB95-4D05-9877-94D78041A488}">
      <dgm:prSet/>
      <dgm:spPr/>
      <dgm:t>
        <a:bodyPr/>
        <a:lstStyle/>
        <a:p>
          <a:endParaRPr lang="en-GB"/>
        </a:p>
      </dgm:t>
    </dgm:pt>
    <dgm:pt modelId="{3637B099-F521-414D-BD4E-A00A2C82D080}" type="sibTrans" cxnId="{E3965BB6-AB95-4D05-9877-94D78041A488}">
      <dgm:prSet/>
      <dgm:spPr/>
      <dgm:t>
        <a:bodyPr/>
        <a:lstStyle/>
        <a:p>
          <a:endParaRPr lang="en-GB"/>
        </a:p>
      </dgm:t>
    </dgm:pt>
    <dgm:pt modelId="{B2031EF7-50BD-4188-B222-A357AFE5CBE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draft a creative text</a:t>
          </a:r>
        </a:p>
      </dgm:t>
    </dgm:pt>
    <dgm:pt modelId="{8138B152-4A58-440C-BA32-2B7012D93CA9}" type="parTrans" cxnId="{F1605CFD-7950-4A7C-A03C-69B56E6E48E5}">
      <dgm:prSet/>
      <dgm:spPr/>
      <dgm:t>
        <a:bodyPr/>
        <a:lstStyle/>
        <a:p>
          <a:endParaRPr lang="en-GB"/>
        </a:p>
      </dgm:t>
    </dgm:pt>
    <dgm:pt modelId="{35B436FC-7CC1-4CB9-BF7B-1DE1EA24BC7E}" type="sibTrans" cxnId="{F1605CFD-7950-4A7C-A03C-69B56E6E48E5}">
      <dgm:prSet/>
      <dgm:spPr/>
      <dgm:t>
        <a:bodyPr/>
        <a:lstStyle/>
        <a:p>
          <a:endParaRPr lang="en-GB"/>
        </a:p>
      </dgm:t>
    </dgm:pt>
    <dgm:pt modelId="{328F6001-3FB6-40FC-872E-35F7652988E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proofread a creative text</a:t>
          </a:r>
        </a:p>
      </dgm:t>
    </dgm:pt>
    <dgm:pt modelId="{02ED5430-DB87-4173-9A3D-8E7ECEDE4A2F}" type="parTrans" cxnId="{1C0C912C-4EAD-491D-A35A-2701EB24C815}">
      <dgm:prSet/>
      <dgm:spPr/>
      <dgm:t>
        <a:bodyPr/>
        <a:lstStyle/>
        <a:p>
          <a:endParaRPr lang="en-GB"/>
        </a:p>
      </dgm:t>
    </dgm:pt>
    <dgm:pt modelId="{D2979214-5B16-49B3-B92B-3A1C32C94C24}" type="sibTrans" cxnId="{1C0C912C-4EAD-491D-A35A-2701EB24C815}">
      <dgm:prSet/>
      <dgm:spPr/>
      <dgm:t>
        <a:bodyPr/>
        <a:lstStyle/>
        <a:p>
          <a:endParaRPr lang="en-GB"/>
        </a:p>
      </dgm:t>
    </dgm:pt>
    <dgm:pt modelId="{1A87919F-7B6B-4154-A7EF-7E968BBE85C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be able to edit a creative text</a:t>
          </a:r>
        </a:p>
      </dgm:t>
    </dgm:pt>
    <dgm:pt modelId="{C17E19EA-C999-411C-9508-4BB35B79F22D}" type="parTrans" cxnId="{9331053F-439D-47CD-9449-6FD73EC4E47E}">
      <dgm:prSet/>
      <dgm:spPr/>
      <dgm:t>
        <a:bodyPr/>
        <a:lstStyle/>
        <a:p>
          <a:endParaRPr lang="en-GB"/>
        </a:p>
      </dgm:t>
    </dgm:pt>
    <dgm:pt modelId="{022AD369-C574-4852-A935-5F2EE47A4B97}" type="sibTrans" cxnId="{9331053F-439D-47CD-9449-6FD73EC4E47E}">
      <dgm:prSet/>
      <dgm:spPr/>
      <dgm:t>
        <a:bodyPr/>
        <a:lstStyle/>
        <a:p>
          <a:endParaRPr lang="en-GB"/>
        </a:p>
      </dgm:t>
    </dgm:pt>
    <dgm:pt modelId="{1E0DC7C7-1CC1-4291-AEB8-F7A46881BED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Punctuation .?!’-(),;: and homophones</a:t>
          </a:r>
        </a:p>
      </dgm:t>
    </dgm:pt>
    <dgm:pt modelId="{087F4B03-3F26-4DBA-8626-91EBFB11B407}" type="parTrans" cxnId="{92DDA708-A75D-4FCF-89BC-6E810CB571CF}">
      <dgm:prSet/>
      <dgm:spPr/>
      <dgm:t>
        <a:bodyPr/>
        <a:lstStyle/>
        <a:p>
          <a:endParaRPr lang="en-GB"/>
        </a:p>
      </dgm:t>
    </dgm:pt>
    <dgm:pt modelId="{FF063C5F-9277-49F8-85F0-7B353BB8285B}" type="sibTrans" cxnId="{92DDA708-A75D-4FCF-89BC-6E810CB571CF}">
      <dgm:prSet/>
      <dgm:spPr/>
      <dgm:t>
        <a:bodyPr/>
        <a:lstStyle/>
        <a:p>
          <a:endParaRPr lang="en-GB"/>
        </a:p>
      </dgm:t>
    </dgm:pt>
    <dgm:pt modelId="{B5029251-4B6A-48B1-82FE-EB1721BA1CF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classes (noun, verb, adjective, adverb, preposition, pronouns)</a:t>
          </a:r>
        </a:p>
      </dgm:t>
    </dgm:pt>
    <dgm:pt modelId="{EB93C19A-B922-4E76-AC1C-88F93ADB4011}" type="parTrans" cxnId="{B63FEE52-1CB5-4457-8A5B-14C28AAFB517}">
      <dgm:prSet/>
      <dgm:spPr/>
      <dgm:t>
        <a:bodyPr/>
        <a:lstStyle/>
        <a:p>
          <a:endParaRPr lang="en-GB"/>
        </a:p>
      </dgm:t>
    </dgm:pt>
    <dgm:pt modelId="{9A418775-C72A-4345-BC8F-D61B6FDBFB0B}" type="sibTrans" cxnId="{B63FEE52-1CB5-4457-8A5B-14C28AAFB517}">
      <dgm:prSet/>
      <dgm:spPr/>
      <dgm:t>
        <a:bodyPr/>
        <a:lstStyle/>
        <a:p>
          <a:endParaRPr lang="en-GB"/>
        </a:p>
      </dgm:t>
    </dgm:pt>
    <dgm:pt modelId="{1E3A4449-2180-499E-8488-779BAE04210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(QECS)</a:t>
          </a:r>
        </a:p>
      </dgm:t>
    </dgm:pt>
    <dgm:pt modelId="{508BB3BB-0157-4DB2-A62A-2335623C6ADF}" type="parTrans" cxnId="{C224CE1D-44B0-4CF3-BF5C-F61E33191381}">
      <dgm:prSet/>
      <dgm:spPr/>
      <dgm:t>
        <a:bodyPr/>
        <a:lstStyle/>
        <a:p>
          <a:endParaRPr lang="en-GB"/>
        </a:p>
      </dgm:t>
    </dgm:pt>
    <dgm:pt modelId="{39A6DE56-6CD4-4288-A6E3-C571A6D1B512}" type="sibTrans" cxnId="{C224CE1D-44B0-4CF3-BF5C-F61E33191381}">
      <dgm:prSet/>
      <dgm:spPr/>
      <dgm:t>
        <a:bodyPr/>
        <a:lstStyle/>
        <a:p>
          <a:endParaRPr lang="en-GB"/>
        </a:p>
      </dgm:t>
    </dgm:pt>
    <dgm:pt modelId="{2A378AD5-4C96-4378-8A37-5B2D7D50981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(S/C/Com), types of conjunctions</a:t>
          </a:r>
        </a:p>
      </dgm:t>
    </dgm:pt>
    <dgm:pt modelId="{55A2D698-2099-4915-8BAD-CB9A241247E7}" type="parTrans" cxnId="{76533271-BCED-48D9-98C6-CFD6F27381FA}">
      <dgm:prSet/>
      <dgm:spPr/>
      <dgm:t>
        <a:bodyPr/>
        <a:lstStyle/>
        <a:p>
          <a:endParaRPr lang="en-GB"/>
        </a:p>
      </dgm:t>
    </dgm:pt>
    <dgm:pt modelId="{9CA65C5E-8073-4951-9442-E38D403689E7}" type="sibTrans" cxnId="{76533271-BCED-48D9-98C6-CFD6F27381FA}">
      <dgm:prSet/>
      <dgm:spPr/>
      <dgm:t>
        <a:bodyPr/>
        <a:lstStyle/>
        <a:p>
          <a:endParaRPr lang="en-GB"/>
        </a:p>
      </dgm:t>
    </dgm:pt>
    <dgm:pt modelId="{BBC9FB51-6817-4DF8-9E3F-E05DA851B3F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Objects, subjects and subject-verb agreements</a:t>
          </a:r>
        </a:p>
      </dgm:t>
    </dgm:pt>
    <dgm:pt modelId="{EA170CC4-EA03-4BA0-9342-813681456C42}" type="parTrans" cxnId="{636773C0-151A-4A83-AA29-186D13C1AFBC}">
      <dgm:prSet/>
      <dgm:spPr/>
      <dgm:t>
        <a:bodyPr/>
        <a:lstStyle/>
        <a:p>
          <a:endParaRPr lang="en-GB"/>
        </a:p>
      </dgm:t>
    </dgm:pt>
    <dgm:pt modelId="{791EA467-D422-479C-BFBA-80AA26E7DF97}" type="sibTrans" cxnId="{636773C0-151A-4A83-AA29-186D13C1AFBC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6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6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4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4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4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1C00281-FA1A-4A50-8F6B-D91527420C00}" type="pres">
      <dgm:prSet presAssocID="{7929AEBB-7E0F-4DFF-A04D-C6FF82B722CC}" presName="Name37" presStyleLbl="parChTrans1D3" presStyleIdx="1" presStyleCnt="24"/>
      <dgm:spPr/>
    </dgm:pt>
    <dgm:pt modelId="{7A487FAE-B7BE-4BB7-B20F-3458933006C2}" type="pres">
      <dgm:prSet presAssocID="{F0C19A95-7C3D-4DCE-8C5C-D0B4DD537DE2}" presName="hierRoot2" presStyleCnt="0">
        <dgm:presLayoutVars>
          <dgm:hierBranch val="init"/>
        </dgm:presLayoutVars>
      </dgm:prSet>
      <dgm:spPr/>
    </dgm:pt>
    <dgm:pt modelId="{2190303E-95B3-45EC-8F92-2916CFC8FE1D}" type="pres">
      <dgm:prSet presAssocID="{F0C19A95-7C3D-4DCE-8C5C-D0B4DD537DE2}" presName="rootComposite" presStyleCnt="0"/>
      <dgm:spPr/>
    </dgm:pt>
    <dgm:pt modelId="{3A8F126F-AFB3-4BC6-AD99-3EC5AAF6A2FE}" type="pres">
      <dgm:prSet presAssocID="{F0C19A95-7C3D-4DCE-8C5C-D0B4DD537DE2}" presName="rootText" presStyleLbl="node3" presStyleIdx="1" presStyleCnt="24">
        <dgm:presLayoutVars>
          <dgm:chPref val="3"/>
        </dgm:presLayoutVars>
      </dgm:prSet>
      <dgm:spPr/>
    </dgm:pt>
    <dgm:pt modelId="{FA84BAA5-DD9E-4CA7-B73D-BAE87BFBEC51}" type="pres">
      <dgm:prSet presAssocID="{F0C19A95-7C3D-4DCE-8C5C-D0B4DD537DE2}" presName="rootConnector" presStyleLbl="node3" presStyleIdx="1" presStyleCnt="24"/>
      <dgm:spPr/>
    </dgm:pt>
    <dgm:pt modelId="{51F93410-930A-40B8-9E2B-AAC3680D3691}" type="pres">
      <dgm:prSet presAssocID="{F0C19A95-7C3D-4DCE-8C5C-D0B4DD537DE2}" presName="hierChild4" presStyleCnt="0"/>
      <dgm:spPr/>
    </dgm:pt>
    <dgm:pt modelId="{187104A3-654B-4458-AA63-C795E7308D2C}" type="pres">
      <dgm:prSet presAssocID="{F0C19A95-7C3D-4DCE-8C5C-D0B4DD537DE2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2" presStyleCnt="24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2" presStyleCnt="24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2" presStyleCnt="24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8B095FEF-DC09-4D41-9DAC-A90402982917}" type="pres">
      <dgm:prSet presAssocID="{B3E4BBC6-9175-4574-A8DA-1E743DA576F9}" presName="Name37" presStyleLbl="parChTrans1D3" presStyleIdx="3" presStyleCnt="24"/>
      <dgm:spPr/>
    </dgm:pt>
    <dgm:pt modelId="{50EBDE27-D0B9-4D4B-A815-047F127A51D0}" type="pres">
      <dgm:prSet presAssocID="{1C9AA7E2-DC79-407F-8309-899B02EC1F17}" presName="hierRoot2" presStyleCnt="0">
        <dgm:presLayoutVars>
          <dgm:hierBranch val="init"/>
        </dgm:presLayoutVars>
      </dgm:prSet>
      <dgm:spPr/>
    </dgm:pt>
    <dgm:pt modelId="{C7A59E99-EAD2-40D4-9733-C15E90BE71F4}" type="pres">
      <dgm:prSet presAssocID="{1C9AA7E2-DC79-407F-8309-899B02EC1F17}" presName="rootComposite" presStyleCnt="0"/>
      <dgm:spPr/>
    </dgm:pt>
    <dgm:pt modelId="{7AC7ED77-946F-4619-865D-A1477D4178FF}" type="pres">
      <dgm:prSet presAssocID="{1C9AA7E2-DC79-407F-8309-899B02EC1F17}" presName="rootText" presStyleLbl="node3" presStyleIdx="3" presStyleCnt="24">
        <dgm:presLayoutVars>
          <dgm:chPref val="3"/>
        </dgm:presLayoutVars>
      </dgm:prSet>
      <dgm:spPr/>
    </dgm:pt>
    <dgm:pt modelId="{8B71133D-990D-4E94-97F2-8FCE8823E51F}" type="pres">
      <dgm:prSet presAssocID="{1C9AA7E2-DC79-407F-8309-899B02EC1F17}" presName="rootConnector" presStyleLbl="node3" presStyleIdx="3" presStyleCnt="24"/>
      <dgm:spPr/>
    </dgm:pt>
    <dgm:pt modelId="{E09DF9FD-CF15-4661-B4F9-6DD3F8357584}" type="pres">
      <dgm:prSet presAssocID="{1C9AA7E2-DC79-407F-8309-899B02EC1F17}" presName="hierChild4" presStyleCnt="0"/>
      <dgm:spPr/>
    </dgm:pt>
    <dgm:pt modelId="{3DDC5A52-FE14-4A79-8A10-9484E89C0D7E}" type="pres">
      <dgm:prSet presAssocID="{1C9AA7E2-DC79-407F-8309-899B02EC1F17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6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6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6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4" presStyleCnt="24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4" presStyleCnt="24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4" presStyleCnt="24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5" presStyleCnt="24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5" presStyleCnt="24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5" presStyleCnt="24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6" presStyleCnt="24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6" presStyleCnt="24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6" presStyleCnt="24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F8963CA7-7507-480A-865F-A339C32A3653}" type="pres">
      <dgm:prSet presAssocID="{6B2D5E1F-4145-4413-804E-6150500028A0}" presName="Name37" presStyleLbl="parChTrans1D3" presStyleIdx="7" presStyleCnt="24"/>
      <dgm:spPr/>
    </dgm:pt>
    <dgm:pt modelId="{2BEB1E50-C61D-40F4-89FD-11BC03151068}" type="pres">
      <dgm:prSet presAssocID="{CB753B25-A34C-48A5-8228-8D176ADB5BDB}" presName="hierRoot2" presStyleCnt="0">
        <dgm:presLayoutVars>
          <dgm:hierBranch val="init"/>
        </dgm:presLayoutVars>
      </dgm:prSet>
      <dgm:spPr/>
    </dgm:pt>
    <dgm:pt modelId="{19CAA695-A6C4-4E9A-B026-4537DC572A92}" type="pres">
      <dgm:prSet presAssocID="{CB753B25-A34C-48A5-8228-8D176ADB5BDB}" presName="rootComposite" presStyleCnt="0"/>
      <dgm:spPr/>
    </dgm:pt>
    <dgm:pt modelId="{AC94B5E4-6891-428F-ACE2-49AA4233F8C6}" type="pres">
      <dgm:prSet presAssocID="{CB753B25-A34C-48A5-8228-8D176ADB5BDB}" presName="rootText" presStyleLbl="node3" presStyleIdx="7" presStyleCnt="24">
        <dgm:presLayoutVars>
          <dgm:chPref val="3"/>
        </dgm:presLayoutVars>
      </dgm:prSet>
      <dgm:spPr/>
    </dgm:pt>
    <dgm:pt modelId="{8BD6B513-CC1A-4B52-BC58-F2A3E8583ED8}" type="pres">
      <dgm:prSet presAssocID="{CB753B25-A34C-48A5-8228-8D176ADB5BDB}" presName="rootConnector" presStyleLbl="node3" presStyleIdx="7" presStyleCnt="24"/>
      <dgm:spPr/>
    </dgm:pt>
    <dgm:pt modelId="{1E2C50E6-6CB6-47F8-AFD1-1DE2087A77E1}" type="pres">
      <dgm:prSet presAssocID="{CB753B25-A34C-48A5-8228-8D176ADB5BDB}" presName="hierChild4" presStyleCnt="0"/>
      <dgm:spPr/>
    </dgm:pt>
    <dgm:pt modelId="{C8431872-2B00-43A1-8E32-C71DBC91B28B}" type="pres">
      <dgm:prSet presAssocID="{CB753B25-A34C-48A5-8228-8D176ADB5BDB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6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6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6"/>
      <dgm:spPr/>
    </dgm:pt>
    <dgm:pt modelId="{63CC0DFB-9B9A-4C8C-8E1D-19FD6B088668}" type="pres">
      <dgm:prSet presAssocID="{914D0B9F-FA52-4B72-868A-FBC103526FEB}" presName="hierChild4" presStyleCnt="0"/>
      <dgm:spPr/>
    </dgm:pt>
    <dgm:pt modelId="{8E490DD7-391C-4272-8518-DB67D1514C65}" type="pres">
      <dgm:prSet presAssocID="{C417F231-D413-493A-A5AB-1B7AEA42B2A0}" presName="Name37" presStyleLbl="parChTrans1D3" presStyleIdx="8" presStyleCnt="24"/>
      <dgm:spPr/>
    </dgm:pt>
    <dgm:pt modelId="{FACA42FA-CE24-42CB-98CC-5A437D249EEF}" type="pres">
      <dgm:prSet presAssocID="{35F5A3CC-7CBC-4A09-A84E-E7CC049232B9}" presName="hierRoot2" presStyleCnt="0">
        <dgm:presLayoutVars>
          <dgm:hierBranch val="init"/>
        </dgm:presLayoutVars>
      </dgm:prSet>
      <dgm:spPr/>
    </dgm:pt>
    <dgm:pt modelId="{EDCD8BBD-6882-4427-B3B1-D1F948E43A8F}" type="pres">
      <dgm:prSet presAssocID="{35F5A3CC-7CBC-4A09-A84E-E7CC049232B9}" presName="rootComposite" presStyleCnt="0"/>
      <dgm:spPr/>
    </dgm:pt>
    <dgm:pt modelId="{C172A2BB-AB07-48F9-8832-71A22E5F594B}" type="pres">
      <dgm:prSet presAssocID="{35F5A3CC-7CBC-4A09-A84E-E7CC049232B9}" presName="rootText" presStyleLbl="node3" presStyleIdx="8" presStyleCnt="24">
        <dgm:presLayoutVars>
          <dgm:chPref val="3"/>
        </dgm:presLayoutVars>
      </dgm:prSet>
      <dgm:spPr/>
    </dgm:pt>
    <dgm:pt modelId="{363604A1-7C52-4ADC-9BB3-C03D19D6B9AD}" type="pres">
      <dgm:prSet presAssocID="{35F5A3CC-7CBC-4A09-A84E-E7CC049232B9}" presName="rootConnector" presStyleLbl="node3" presStyleIdx="8" presStyleCnt="24"/>
      <dgm:spPr/>
    </dgm:pt>
    <dgm:pt modelId="{0B00CC9C-53DE-42D2-8CD5-E728D6F5A241}" type="pres">
      <dgm:prSet presAssocID="{35F5A3CC-7CBC-4A09-A84E-E7CC049232B9}" presName="hierChild4" presStyleCnt="0"/>
      <dgm:spPr/>
    </dgm:pt>
    <dgm:pt modelId="{33CB2F9C-4FF1-4FD4-B15E-ACD685B720E0}" type="pres">
      <dgm:prSet presAssocID="{35F5A3CC-7CBC-4A09-A84E-E7CC049232B9}" presName="hierChild5" presStyleCnt="0"/>
      <dgm:spPr/>
    </dgm:pt>
    <dgm:pt modelId="{271049D2-2186-4465-A85C-C5C4DD51394D}" type="pres">
      <dgm:prSet presAssocID="{B24F21C6-C96A-4DE7-81AC-5DA017DE3F54}" presName="Name37" presStyleLbl="parChTrans1D3" presStyleIdx="9" presStyleCnt="24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9" presStyleCnt="24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9" presStyleCnt="24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3CFF9DDB-C188-4AE7-95FE-F337F52CD6BA}" type="pres">
      <dgm:prSet presAssocID="{7A647A91-6330-4524-8E39-E519E892BF09}" presName="Name37" presStyleLbl="parChTrans1D3" presStyleIdx="10" presStyleCnt="24"/>
      <dgm:spPr/>
    </dgm:pt>
    <dgm:pt modelId="{D43073DD-622A-4D6D-9A00-597715135A2E}" type="pres">
      <dgm:prSet presAssocID="{63008232-0E72-4FC4-A8C8-9590FA6918F1}" presName="hierRoot2" presStyleCnt="0">
        <dgm:presLayoutVars>
          <dgm:hierBranch val="init"/>
        </dgm:presLayoutVars>
      </dgm:prSet>
      <dgm:spPr/>
    </dgm:pt>
    <dgm:pt modelId="{8323FBCA-DA85-463A-8971-824EF409B0FB}" type="pres">
      <dgm:prSet presAssocID="{63008232-0E72-4FC4-A8C8-9590FA6918F1}" presName="rootComposite" presStyleCnt="0"/>
      <dgm:spPr/>
    </dgm:pt>
    <dgm:pt modelId="{87E44CC7-7A7E-4085-858B-FB1B6FC20763}" type="pres">
      <dgm:prSet presAssocID="{63008232-0E72-4FC4-A8C8-9590FA6918F1}" presName="rootText" presStyleLbl="node3" presStyleIdx="10" presStyleCnt="24">
        <dgm:presLayoutVars>
          <dgm:chPref val="3"/>
        </dgm:presLayoutVars>
      </dgm:prSet>
      <dgm:spPr/>
    </dgm:pt>
    <dgm:pt modelId="{2F07E1C5-E8E6-4B94-B3C8-43A538B50516}" type="pres">
      <dgm:prSet presAssocID="{63008232-0E72-4FC4-A8C8-9590FA6918F1}" presName="rootConnector" presStyleLbl="node3" presStyleIdx="10" presStyleCnt="24"/>
      <dgm:spPr/>
    </dgm:pt>
    <dgm:pt modelId="{6299829B-37C7-4B24-AB2E-0CB35F8B1943}" type="pres">
      <dgm:prSet presAssocID="{63008232-0E72-4FC4-A8C8-9590FA6918F1}" presName="hierChild4" presStyleCnt="0"/>
      <dgm:spPr/>
    </dgm:pt>
    <dgm:pt modelId="{D1EEBB30-EA97-46EF-8A5C-BFF4E667B694}" type="pres">
      <dgm:prSet presAssocID="{63008232-0E72-4FC4-A8C8-9590FA6918F1}" presName="hierChild5" presStyleCnt="0"/>
      <dgm:spPr/>
    </dgm:pt>
    <dgm:pt modelId="{60B52B20-1C7D-493B-B346-B40D46CC0350}" type="pres">
      <dgm:prSet presAssocID="{060ED5AA-C100-4902-A9FF-003B1A800F71}" presName="Name37" presStyleLbl="parChTrans1D3" presStyleIdx="11" presStyleCnt="24"/>
      <dgm:spPr/>
    </dgm:pt>
    <dgm:pt modelId="{5455B1D8-2F6C-439C-A2EC-70FA81DBAD08}" type="pres">
      <dgm:prSet presAssocID="{6E882540-A11B-47E2-B317-3F81EEDFB987}" presName="hierRoot2" presStyleCnt="0">
        <dgm:presLayoutVars>
          <dgm:hierBranch val="init"/>
        </dgm:presLayoutVars>
      </dgm:prSet>
      <dgm:spPr/>
    </dgm:pt>
    <dgm:pt modelId="{F9805B6A-8CF2-4154-8889-42099C98CBD2}" type="pres">
      <dgm:prSet presAssocID="{6E882540-A11B-47E2-B317-3F81EEDFB987}" presName="rootComposite" presStyleCnt="0"/>
      <dgm:spPr/>
    </dgm:pt>
    <dgm:pt modelId="{7A4432E6-DC9A-44B1-A5A3-B2AD577E0981}" type="pres">
      <dgm:prSet presAssocID="{6E882540-A11B-47E2-B317-3F81EEDFB987}" presName="rootText" presStyleLbl="node3" presStyleIdx="11" presStyleCnt="24">
        <dgm:presLayoutVars>
          <dgm:chPref val="3"/>
        </dgm:presLayoutVars>
      </dgm:prSet>
      <dgm:spPr/>
    </dgm:pt>
    <dgm:pt modelId="{7F1D1636-4B18-459D-BD2D-9ACB72A3B1A8}" type="pres">
      <dgm:prSet presAssocID="{6E882540-A11B-47E2-B317-3F81EEDFB987}" presName="rootConnector" presStyleLbl="node3" presStyleIdx="11" presStyleCnt="24"/>
      <dgm:spPr/>
    </dgm:pt>
    <dgm:pt modelId="{EE42A715-A9AF-4BB1-9D8D-88BDD59ADCCE}" type="pres">
      <dgm:prSet presAssocID="{6E882540-A11B-47E2-B317-3F81EEDFB987}" presName="hierChild4" presStyleCnt="0"/>
      <dgm:spPr/>
    </dgm:pt>
    <dgm:pt modelId="{3FFC5422-DA62-4461-8F94-DF4FC32C19E3}" type="pres">
      <dgm:prSet presAssocID="{6E882540-A11B-47E2-B317-3F81EEDFB987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6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6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6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12" presStyleCnt="24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12" presStyleCnt="24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12" presStyleCnt="24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B49EFDBC-6DED-4AAE-9E09-E040F217C4BC}" type="pres">
      <dgm:prSet presAssocID="{8138B152-4A58-440C-BA32-2B7012D93CA9}" presName="Name37" presStyleLbl="parChTrans1D3" presStyleIdx="13" presStyleCnt="24"/>
      <dgm:spPr/>
    </dgm:pt>
    <dgm:pt modelId="{5DAF6E70-974D-4FC8-8411-B6DF634DA1E2}" type="pres">
      <dgm:prSet presAssocID="{B2031EF7-50BD-4188-B222-A357AFE5CBEC}" presName="hierRoot2" presStyleCnt="0">
        <dgm:presLayoutVars>
          <dgm:hierBranch val="init"/>
        </dgm:presLayoutVars>
      </dgm:prSet>
      <dgm:spPr/>
    </dgm:pt>
    <dgm:pt modelId="{601A0903-3117-4D0F-BA22-8D4DB810AA9A}" type="pres">
      <dgm:prSet presAssocID="{B2031EF7-50BD-4188-B222-A357AFE5CBEC}" presName="rootComposite" presStyleCnt="0"/>
      <dgm:spPr/>
    </dgm:pt>
    <dgm:pt modelId="{25E18A33-C002-483A-AF89-A6434C70ABA6}" type="pres">
      <dgm:prSet presAssocID="{B2031EF7-50BD-4188-B222-A357AFE5CBEC}" presName="rootText" presStyleLbl="node3" presStyleIdx="13" presStyleCnt="24">
        <dgm:presLayoutVars>
          <dgm:chPref val="3"/>
        </dgm:presLayoutVars>
      </dgm:prSet>
      <dgm:spPr/>
    </dgm:pt>
    <dgm:pt modelId="{C389BFE0-0C4B-4BD7-A102-C413E04F62C1}" type="pres">
      <dgm:prSet presAssocID="{B2031EF7-50BD-4188-B222-A357AFE5CBEC}" presName="rootConnector" presStyleLbl="node3" presStyleIdx="13" presStyleCnt="24"/>
      <dgm:spPr/>
    </dgm:pt>
    <dgm:pt modelId="{7F3320FA-85DD-49D3-9D55-FD87FF60305D}" type="pres">
      <dgm:prSet presAssocID="{B2031EF7-50BD-4188-B222-A357AFE5CBEC}" presName="hierChild4" presStyleCnt="0"/>
      <dgm:spPr/>
    </dgm:pt>
    <dgm:pt modelId="{23E446BC-CBFD-4275-BB05-A8B0ED729E2F}" type="pres">
      <dgm:prSet presAssocID="{B2031EF7-50BD-4188-B222-A357AFE5CBEC}" presName="hierChild5" presStyleCnt="0"/>
      <dgm:spPr/>
    </dgm:pt>
    <dgm:pt modelId="{5C25E220-B3A3-4790-A02D-36396B31120E}" type="pres">
      <dgm:prSet presAssocID="{02ED5430-DB87-4173-9A3D-8E7ECEDE4A2F}" presName="Name37" presStyleLbl="parChTrans1D3" presStyleIdx="14" presStyleCnt="24"/>
      <dgm:spPr/>
    </dgm:pt>
    <dgm:pt modelId="{CCE9F9CE-575F-43D9-87F2-AA445DF2A660}" type="pres">
      <dgm:prSet presAssocID="{328F6001-3FB6-40FC-872E-35F7652988EF}" presName="hierRoot2" presStyleCnt="0">
        <dgm:presLayoutVars>
          <dgm:hierBranch val="init"/>
        </dgm:presLayoutVars>
      </dgm:prSet>
      <dgm:spPr/>
    </dgm:pt>
    <dgm:pt modelId="{EDA1F87B-0F4F-45D8-9A83-F1031A1FCEB0}" type="pres">
      <dgm:prSet presAssocID="{328F6001-3FB6-40FC-872E-35F7652988EF}" presName="rootComposite" presStyleCnt="0"/>
      <dgm:spPr/>
    </dgm:pt>
    <dgm:pt modelId="{D6EC57F7-EF56-474B-8A0E-66795F09D6E3}" type="pres">
      <dgm:prSet presAssocID="{328F6001-3FB6-40FC-872E-35F7652988EF}" presName="rootText" presStyleLbl="node3" presStyleIdx="14" presStyleCnt="24">
        <dgm:presLayoutVars>
          <dgm:chPref val="3"/>
        </dgm:presLayoutVars>
      </dgm:prSet>
      <dgm:spPr/>
    </dgm:pt>
    <dgm:pt modelId="{89ACB7BD-6534-45D2-BCDE-55546A77CD49}" type="pres">
      <dgm:prSet presAssocID="{328F6001-3FB6-40FC-872E-35F7652988EF}" presName="rootConnector" presStyleLbl="node3" presStyleIdx="14" presStyleCnt="24"/>
      <dgm:spPr/>
    </dgm:pt>
    <dgm:pt modelId="{3F32B06A-9710-4444-A6E3-180A732960E9}" type="pres">
      <dgm:prSet presAssocID="{328F6001-3FB6-40FC-872E-35F7652988EF}" presName="hierChild4" presStyleCnt="0"/>
      <dgm:spPr/>
    </dgm:pt>
    <dgm:pt modelId="{892D7171-D3C3-455B-A392-EABB2F3F2BA6}" type="pres">
      <dgm:prSet presAssocID="{328F6001-3FB6-40FC-872E-35F7652988EF}" presName="hierChild5" presStyleCnt="0"/>
      <dgm:spPr/>
    </dgm:pt>
    <dgm:pt modelId="{FEFED8A8-4912-4A1E-B397-7BF6225BAF7E}" type="pres">
      <dgm:prSet presAssocID="{C17E19EA-C999-411C-9508-4BB35B79F22D}" presName="Name37" presStyleLbl="parChTrans1D3" presStyleIdx="15" presStyleCnt="24"/>
      <dgm:spPr/>
    </dgm:pt>
    <dgm:pt modelId="{0BF4FE11-8C97-4195-8CFA-BA61C9E1AAF9}" type="pres">
      <dgm:prSet presAssocID="{1A87919F-7B6B-4154-A7EF-7E968BBE85C2}" presName="hierRoot2" presStyleCnt="0">
        <dgm:presLayoutVars>
          <dgm:hierBranch val="init"/>
        </dgm:presLayoutVars>
      </dgm:prSet>
      <dgm:spPr/>
    </dgm:pt>
    <dgm:pt modelId="{25F08709-2238-4BFF-B0AC-417D19EA78CB}" type="pres">
      <dgm:prSet presAssocID="{1A87919F-7B6B-4154-A7EF-7E968BBE85C2}" presName="rootComposite" presStyleCnt="0"/>
      <dgm:spPr/>
    </dgm:pt>
    <dgm:pt modelId="{85AC317A-327B-403F-95B6-8F67DC80ED71}" type="pres">
      <dgm:prSet presAssocID="{1A87919F-7B6B-4154-A7EF-7E968BBE85C2}" presName="rootText" presStyleLbl="node3" presStyleIdx="15" presStyleCnt="24">
        <dgm:presLayoutVars>
          <dgm:chPref val="3"/>
        </dgm:presLayoutVars>
      </dgm:prSet>
      <dgm:spPr/>
    </dgm:pt>
    <dgm:pt modelId="{9DB53AA7-325C-468C-ACE4-B7137F8CE9DD}" type="pres">
      <dgm:prSet presAssocID="{1A87919F-7B6B-4154-A7EF-7E968BBE85C2}" presName="rootConnector" presStyleLbl="node3" presStyleIdx="15" presStyleCnt="24"/>
      <dgm:spPr/>
    </dgm:pt>
    <dgm:pt modelId="{A0711605-2892-43AC-B2FC-A2886C3AB101}" type="pres">
      <dgm:prSet presAssocID="{1A87919F-7B6B-4154-A7EF-7E968BBE85C2}" presName="hierChild4" presStyleCnt="0"/>
      <dgm:spPr/>
    </dgm:pt>
    <dgm:pt modelId="{BEEB331C-11E5-4B9A-9E90-6504F8BDA72D}" type="pres">
      <dgm:prSet presAssocID="{1A87919F-7B6B-4154-A7EF-7E968BBE85C2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82B5ED79-EBBF-41CE-BD8B-18EA66EB2F0D}" type="pres">
      <dgm:prSet presAssocID="{1DFDCCDB-9530-422E-8ABF-7F8CFC56DB2F}" presName="Name37" presStyleLbl="parChTrans1D2" presStyleIdx="4" presStyleCnt="6"/>
      <dgm:spPr/>
    </dgm:pt>
    <dgm:pt modelId="{248F4DED-BA3E-43A7-A044-7F824419B4EE}" type="pres">
      <dgm:prSet presAssocID="{B3FF49D3-0EEE-4E56-8A3F-D7AFBC884036}" presName="hierRoot2" presStyleCnt="0">
        <dgm:presLayoutVars>
          <dgm:hierBranch val="init"/>
        </dgm:presLayoutVars>
      </dgm:prSet>
      <dgm:spPr/>
    </dgm:pt>
    <dgm:pt modelId="{041C3883-64A2-49C1-80C8-60A222395846}" type="pres">
      <dgm:prSet presAssocID="{B3FF49D3-0EEE-4E56-8A3F-D7AFBC884036}" presName="rootComposite" presStyleCnt="0"/>
      <dgm:spPr/>
    </dgm:pt>
    <dgm:pt modelId="{3489655C-EB9C-45E0-8379-716FE184CBB2}" type="pres">
      <dgm:prSet presAssocID="{B3FF49D3-0EEE-4E56-8A3F-D7AFBC884036}" presName="rootText" presStyleLbl="node2" presStyleIdx="4" presStyleCnt="6">
        <dgm:presLayoutVars>
          <dgm:chPref val="3"/>
        </dgm:presLayoutVars>
      </dgm:prSet>
      <dgm:spPr/>
    </dgm:pt>
    <dgm:pt modelId="{42870B20-F024-405F-99C0-43F28FB0CC38}" type="pres">
      <dgm:prSet presAssocID="{B3FF49D3-0EEE-4E56-8A3F-D7AFBC884036}" presName="rootConnector" presStyleLbl="node2" presStyleIdx="4" presStyleCnt="6"/>
      <dgm:spPr/>
    </dgm:pt>
    <dgm:pt modelId="{DB49C553-BEC2-49C0-9750-F9D22D83A686}" type="pres">
      <dgm:prSet presAssocID="{B3FF49D3-0EEE-4E56-8A3F-D7AFBC884036}" presName="hierChild4" presStyleCnt="0"/>
      <dgm:spPr/>
    </dgm:pt>
    <dgm:pt modelId="{7229F623-B881-4A49-90BF-DF11E7D61DE8}" type="pres">
      <dgm:prSet presAssocID="{087F4B03-3F26-4DBA-8626-91EBFB11B407}" presName="Name37" presStyleLbl="parChTrans1D3" presStyleIdx="16" presStyleCnt="24"/>
      <dgm:spPr/>
    </dgm:pt>
    <dgm:pt modelId="{F2E467D9-54D8-4073-B01B-F4215BA3E324}" type="pres">
      <dgm:prSet presAssocID="{1E0DC7C7-1CC1-4291-AEB8-F7A46881BED4}" presName="hierRoot2" presStyleCnt="0">
        <dgm:presLayoutVars>
          <dgm:hierBranch val="init"/>
        </dgm:presLayoutVars>
      </dgm:prSet>
      <dgm:spPr/>
    </dgm:pt>
    <dgm:pt modelId="{1965F6BE-B988-4275-A855-8F78D962A72D}" type="pres">
      <dgm:prSet presAssocID="{1E0DC7C7-1CC1-4291-AEB8-F7A46881BED4}" presName="rootComposite" presStyleCnt="0"/>
      <dgm:spPr/>
    </dgm:pt>
    <dgm:pt modelId="{D34DFDC2-B078-490A-94F0-6EA5EF811D43}" type="pres">
      <dgm:prSet presAssocID="{1E0DC7C7-1CC1-4291-AEB8-F7A46881BED4}" presName="rootText" presStyleLbl="node3" presStyleIdx="16" presStyleCnt="24">
        <dgm:presLayoutVars>
          <dgm:chPref val="3"/>
        </dgm:presLayoutVars>
      </dgm:prSet>
      <dgm:spPr/>
    </dgm:pt>
    <dgm:pt modelId="{54E8EC42-EFD1-4C20-9EFF-0E2C38A77A5B}" type="pres">
      <dgm:prSet presAssocID="{1E0DC7C7-1CC1-4291-AEB8-F7A46881BED4}" presName="rootConnector" presStyleLbl="node3" presStyleIdx="16" presStyleCnt="24"/>
      <dgm:spPr/>
    </dgm:pt>
    <dgm:pt modelId="{341D5B0D-DD1F-4337-8630-3DEBAB786AB8}" type="pres">
      <dgm:prSet presAssocID="{1E0DC7C7-1CC1-4291-AEB8-F7A46881BED4}" presName="hierChild4" presStyleCnt="0"/>
      <dgm:spPr/>
    </dgm:pt>
    <dgm:pt modelId="{1899839E-3C2C-4299-82A6-9CC8020F510B}" type="pres">
      <dgm:prSet presAssocID="{1E0DC7C7-1CC1-4291-AEB8-F7A46881BED4}" presName="hierChild5" presStyleCnt="0"/>
      <dgm:spPr/>
    </dgm:pt>
    <dgm:pt modelId="{DAAE5768-2FE3-4CA2-B190-70B6D0595CBF}" type="pres">
      <dgm:prSet presAssocID="{EB93C19A-B922-4E76-AC1C-88F93ADB4011}" presName="Name37" presStyleLbl="parChTrans1D3" presStyleIdx="17" presStyleCnt="24"/>
      <dgm:spPr/>
    </dgm:pt>
    <dgm:pt modelId="{EBAA5EE2-3EFB-4996-ABFB-C8C509F0AED4}" type="pres">
      <dgm:prSet presAssocID="{B5029251-4B6A-48B1-82FE-EB1721BA1CF5}" presName="hierRoot2" presStyleCnt="0">
        <dgm:presLayoutVars>
          <dgm:hierBranch val="init"/>
        </dgm:presLayoutVars>
      </dgm:prSet>
      <dgm:spPr/>
    </dgm:pt>
    <dgm:pt modelId="{25E9BD8A-0A22-4DBB-B7E5-A7ACB89CDDEF}" type="pres">
      <dgm:prSet presAssocID="{B5029251-4B6A-48B1-82FE-EB1721BA1CF5}" presName="rootComposite" presStyleCnt="0"/>
      <dgm:spPr/>
    </dgm:pt>
    <dgm:pt modelId="{F4247F09-4D04-4D32-BC04-F153F9370388}" type="pres">
      <dgm:prSet presAssocID="{B5029251-4B6A-48B1-82FE-EB1721BA1CF5}" presName="rootText" presStyleLbl="node3" presStyleIdx="17" presStyleCnt="24">
        <dgm:presLayoutVars>
          <dgm:chPref val="3"/>
        </dgm:presLayoutVars>
      </dgm:prSet>
      <dgm:spPr/>
    </dgm:pt>
    <dgm:pt modelId="{53819D0D-DF35-4386-9D3F-A094BAB9031E}" type="pres">
      <dgm:prSet presAssocID="{B5029251-4B6A-48B1-82FE-EB1721BA1CF5}" presName="rootConnector" presStyleLbl="node3" presStyleIdx="17" presStyleCnt="24"/>
      <dgm:spPr/>
    </dgm:pt>
    <dgm:pt modelId="{F50E2A58-BB34-459F-8C33-F5B164740C0F}" type="pres">
      <dgm:prSet presAssocID="{B5029251-4B6A-48B1-82FE-EB1721BA1CF5}" presName="hierChild4" presStyleCnt="0"/>
      <dgm:spPr/>
    </dgm:pt>
    <dgm:pt modelId="{FBC4B3D3-01CF-4F1C-A1DA-0244F69F3617}" type="pres">
      <dgm:prSet presAssocID="{B5029251-4B6A-48B1-82FE-EB1721BA1CF5}" presName="hierChild5" presStyleCnt="0"/>
      <dgm:spPr/>
    </dgm:pt>
    <dgm:pt modelId="{D27B79B9-D953-491D-BCE6-1FB9A2F4655D}" type="pres">
      <dgm:prSet presAssocID="{508BB3BB-0157-4DB2-A62A-2335623C6ADF}" presName="Name37" presStyleLbl="parChTrans1D3" presStyleIdx="18" presStyleCnt="24"/>
      <dgm:spPr/>
    </dgm:pt>
    <dgm:pt modelId="{F8A6C3CA-0AAB-485C-A200-EF3FF89F2E72}" type="pres">
      <dgm:prSet presAssocID="{1E3A4449-2180-499E-8488-779BAE04210C}" presName="hierRoot2" presStyleCnt="0">
        <dgm:presLayoutVars>
          <dgm:hierBranch val="init"/>
        </dgm:presLayoutVars>
      </dgm:prSet>
      <dgm:spPr/>
    </dgm:pt>
    <dgm:pt modelId="{DD3BC5C8-8A05-4290-8EDC-A1C0D88851B5}" type="pres">
      <dgm:prSet presAssocID="{1E3A4449-2180-499E-8488-779BAE04210C}" presName="rootComposite" presStyleCnt="0"/>
      <dgm:spPr/>
    </dgm:pt>
    <dgm:pt modelId="{2013A537-0426-4333-8245-FFEB7B7E4AF5}" type="pres">
      <dgm:prSet presAssocID="{1E3A4449-2180-499E-8488-779BAE04210C}" presName="rootText" presStyleLbl="node3" presStyleIdx="18" presStyleCnt="24">
        <dgm:presLayoutVars>
          <dgm:chPref val="3"/>
        </dgm:presLayoutVars>
      </dgm:prSet>
      <dgm:spPr/>
    </dgm:pt>
    <dgm:pt modelId="{0F52D4EC-6AAB-47DE-81AF-483104B0BAB4}" type="pres">
      <dgm:prSet presAssocID="{1E3A4449-2180-499E-8488-779BAE04210C}" presName="rootConnector" presStyleLbl="node3" presStyleIdx="18" presStyleCnt="24"/>
      <dgm:spPr/>
    </dgm:pt>
    <dgm:pt modelId="{9877579A-9A09-4CAC-AA5B-F3CC143E9876}" type="pres">
      <dgm:prSet presAssocID="{1E3A4449-2180-499E-8488-779BAE04210C}" presName="hierChild4" presStyleCnt="0"/>
      <dgm:spPr/>
    </dgm:pt>
    <dgm:pt modelId="{201FCD4F-3150-4C65-BA7A-2D299EEE1372}" type="pres">
      <dgm:prSet presAssocID="{1E3A4449-2180-499E-8488-779BAE04210C}" presName="hierChild5" presStyleCnt="0"/>
      <dgm:spPr/>
    </dgm:pt>
    <dgm:pt modelId="{242CFC1B-930C-41C0-8B04-75430614835D}" type="pres">
      <dgm:prSet presAssocID="{55A2D698-2099-4915-8BAD-CB9A241247E7}" presName="Name37" presStyleLbl="parChTrans1D3" presStyleIdx="19" presStyleCnt="24"/>
      <dgm:spPr/>
    </dgm:pt>
    <dgm:pt modelId="{8A8B3850-16CA-4335-8AF0-31CA4B4F7916}" type="pres">
      <dgm:prSet presAssocID="{2A378AD5-4C96-4378-8A37-5B2D7D509814}" presName="hierRoot2" presStyleCnt="0">
        <dgm:presLayoutVars>
          <dgm:hierBranch val="init"/>
        </dgm:presLayoutVars>
      </dgm:prSet>
      <dgm:spPr/>
    </dgm:pt>
    <dgm:pt modelId="{770BF725-F650-4DE0-A718-A6BB2F4FBD18}" type="pres">
      <dgm:prSet presAssocID="{2A378AD5-4C96-4378-8A37-5B2D7D509814}" presName="rootComposite" presStyleCnt="0"/>
      <dgm:spPr/>
    </dgm:pt>
    <dgm:pt modelId="{44B37B6D-64C2-474A-A488-C9A8C552A9AA}" type="pres">
      <dgm:prSet presAssocID="{2A378AD5-4C96-4378-8A37-5B2D7D509814}" presName="rootText" presStyleLbl="node3" presStyleIdx="19" presStyleCnt="24">
        <dgm:presLayoutVars>
          <dgm:chPref val="3"/>
        </dgm:presLayoutVars>
      </dgm:prSet>
      <dgm:spPr/>
    </dgm:pt>
    <dgm:pt modelId="{1A078E33-0CD2-4FDF-8B00-A96FFB92146D}" type="pres">
      <dgm:prSet presAssocID="{2A378AD5-4C96-4378-8A37-5B2D7D509814}" presName="rootConnector" presStyleLbl="node3" presStyleIdx="19" presStyleCnt="24"/>
      <dgm:spPr/>
    </dgm:pt>
    <dgm:pt modelId="{D8A4D308-3CC8-4A84-B6B7-ACDB0DD3470B}" type="pres">
      <dgm:prSet presAssocID="{2A378AD5-4C96-4378-8A37-5B2D7D509814}" presName="hierChild4" presStyleCnt="0"/>
      <dgm:spPr/>
    </dgm:pt>
    <dgm:pt modelId="{FA5C0837-195B-4DF9-9DB2-5B94297D343C}" type="pres">
      <dgm:prSet presAssocID="{2A378AD5-4C96-4378-8A37-5B2D7D509814}" presName="hierChild5" presStyleCnt="0"/>
      <dgm:spPr/>
    </dgm:pt>
    <dgm:pt modelId="{840D230B-0543-4C7A-B752-D05C6AF5F590}" type="pres">
      <dgm:prSet presAssocID="{B3FF49D3-0EEE-4E56-8A3F-D7AFBC884036}" presName="hierChild5" presStyleCnt="0"/>
      <dgm:spPr/>
    </dgm:pt>
    <dgm:pt modelId="{206DA2A9-2DAB-4D3F-A1D9-0DDB34D21F94}" type="pres">
      <dgm:prSet presAssocID="{A4827805-4A57-4FDE-9BDE-F57C128F6F1F}" presName="Name37" presStyleLbl="parChTrans1D2" presStyleIdx="5" presStyleCnt="6"/>
      <dgm:spPr/>
    </dgm:pt>
    <dgm:pt modelId="{B0BE57E9-77E5-462B-9539-FFF9D25387E5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0ADE8025-7EA9-43CC-8AC0-6BDB79061EF9}" type="pres">
      <dgm:prSet presAssocID="{69ACC0EF-7A00-4141-9919-3D6766D263B4}" presName="rootComposite" presStyleCnt="0"/>
      <dgm:spPr/>
    </dgm:pt>
    <dgm:pt modelId="{6E139F3D-4B54-442C-8667-00B6F2CCB724}" type="pres">
      <dgm:prSet presAssocID="{69ACC0EF-7A00-4141-9919-3D6766D263B4}" presName="rootText" presStyleLbl="node2" presStyleIdx="5" presStyleCnt="6">
        <dgm:presLayoutVars>
          <dgm:chPref val="3"/>
        </dgm:presLayoutVars>
      </dgm:prSet>
      <dgm:spPr/>
    </dgm:pt>
    <dgm:pt modelId="{0C342915-2CCC-49D0-A9E3-D1A42AE20533}" type="pres">
      <dgm:prSet presAssocID="{69ACC0EF-7A00-4141-9919-3D6766D263B4}" presName="rootConnector" presStyleLbl="node2" presStyleIdx="5" presStyleCnt="6"/>
      <dgm:spPr/>
    </dgm:pt>
    <dgm:pt modelId="{ED732439-5BEF-4049-A677-AD05968B311E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20" presStyleCnt="24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20" presStyleCnt="24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20" presStyleCnt="24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21" presStyleCnt="24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21" presStyleCnt="24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21" presStyleCnt="24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13F53BCA-BC18-457C-B17D-77C6820B62DC}" type="pres">
      <dgm:prSet presAssocID="{541ADC07-D4B0-41E9-9165-D93AFFAAA8DC}" presName="Name37" presStyleLbl="parChTrans1D3" presStyleIdx="22" presStyleCnt="24"/>
      <dgm:spPr/>
    </dgm:pt>
    <dgm:pt modelId="{253075B7-B68A-46F0-B928-17C453C1BFD4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8EB546DE-C803-4E35-B5C5-F120546668ED}" type="pres">
      <dgm:prSet presAssocID="{9E54D3AA-6B5D-4501-AA4D-A9AC3EAF0935}" presName="rootComposite" presStyleCnt="0"/>
      <dgm:spPr/>
    </dgm:pt>
    <dgm:pt modelId="{50D8081F-BA96-462B-9533-19313395808C}" type="pres">
      <dgm:prSet presAssocID="{9E54D3AA-6B5D-4501-AA4D-A9AC3EAF0935}" presName="rootText" presStyleLbl="node3" presStyleIdx="22" presStyleCnt="24">
        <dgm:presLayoutVars>
          <dgm:chPref val="3"/>
        </dgm:presLayoutVars>
      </dgm:prSet>
      <dgm:spPr/>
    </dgm:pt>
    <dgm:pt modelId="{19806CEC-6E70-4A89-ACF5-7BC4191D9751}" type="pres">
      <dgm:prSet presAssocID="{9E54D3AA-6B5D-4501-AA4D-A9AC3EAF0935}" presName="rootConnector" presStyleLbl="node3" presStyleIdx="22" presStyleCnt="24"/>
      <dgm:spPr/>
    </dgm:pt>
    <dgm:pt modelId="{A91635F9-5D03-453A-B47B-3A30C032567B}" type="pres">
      <dgm:prSet presAssocID="{9E54D3AA-6B5D-4501-AA4D-A9AC3EAF0935}" presName="hierChild4" presStyleCnt="0"/>
      <dgm:spPr/>
    </dgm:pt>
    <dgm:pt modelId="{44C6A311-B3AE-49C2-8863-A57D221289BF}" type="pres">
      <dgm:prSet presAssocID="{9E54D3AA-6B5D-4501-AA4D-A9AC3EAF0935}" presName="hierChild5" presStyleCnt="0"/>
      <dgm:spPr/>
    </dgm:pt>
    <dgm:pt modelId="{EB2C4A2F-7F86-4754-9AE4-B963B4BF9821}" type="pres">
      <dgm:prSet presAssocID="{EA170CC4-EA03-4BA0-9342-813681456C42}" presName="Name37" presStyleLbl="parChTrans1D3" presStyleIdx="23" presStyleCnt="24"/>
      <dgm:spPr/>
    </dgm:pt>
    <dgm:pt modelId="{E6695BCD-2B67-46B2-A1B1-E3871D541CAF}" type="pres">
      <dgm:prSet presAssocID="{BBC9FB51-6817-4DF8-9E3F-E05DA851B3F5}" presName="hierRoot2" presStyleCnt="0">
        <dgm:presLayoutVars>
          <dgm:hierBranch val="init"/>
        </dgm:presLayoutVars>
      </dgm:prSet>
      <dgm:spPr/>
    </dgm:pt>
    <dgm:pt modelId="{578E5AC7-AA7D-4EB0-9FA0-4477E849E985}" type="pres">
      <dgm:prSet presAssocID="{BBC9FB51-6817-4DF8-9E3F-E05DA851B3F5}" presName="rootComposite" presStyleCnt="0"/>
      <dgm:spPr/>
    </dgm:pt>
    <dgm:pt modelId="{F0E711F2-96D2-4786-ACD5-061DD430D0B2}" type="pres">
      <dgm:prSet presAssocID="{BBC9FB51-6817-4DF8-9E3F-E05DA851B3F5}" presName="rootText" presStyleLbl="node3" presStyleIdx="23" presStyleCnt="24">
        <dgm:presLayoutVars>
          <dgm:chPref val="3"/>
        </dgm:presLayoutVars>
      </dgm:prSet>
      <dgm:spPr/>
    </dgm:pt>
    <dgm:pt modelId="{FEB6F341-AFD7-4B74-BC36-80B594415981}" type="pres">
      <dgm:prSet presAssocID="{BBC9FB51-6817-4DF8-9E3F-E05DA851B3F5}" presName="rootConnector" presStyleLbl="node3" presStyleIdx="23" presStyleCnt="24"/>
      <dgm:spPr/>
    </dgm:pt>
    <dgm:pt modelId="{C0760DBC-9283-4D4A-BC5A-B9293E9ECB48}" type="pres">
      <dgm:prSet presAssocID="{BBC9FB51-6817-4DF8-9E3F-E05DA851B3F5}" presName="hierChild4" presStyleCnt="0"/>
      <dgm:spPr/>
    </dgm:pt>
    <dgm:pt modelId="{769CE527-02FA-4C0E-B6CB-5653E2EBC7B1}" type="pres">
      <dgm:prSet presAssocID="{BBC9FB51-6817-4DF8-9E3F-E05DA851B3F5}" presName="hierChild5" presStyleCnt="0"/>
      <dgm:spPr/>
    </dgm:pt>
    <dgm:pt modelId="{07C4A4AE-F993-4792-A8A3-4BB0C01AC94D}" type="pres">
      <dgm:prSet presAssocID="{69ACC0EF-7A00-4141-9919-3D6766D263B4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92DDA708-A75D-4FCF-89BC-6E810CB571CF}" srcId="{B3FF49D3-0EEE-4E56-8A3F-D7AFBC884036}" destId="{1E0DC7C7-1CC1-4291-AEB8-F7A46881BED4}" srcOrd="0" destOrd="0" parTransId="{087F4B03-3F26-4DBA-8626-91EBFB11B407}" sibTransId="{FF063C5F-9277-49F8-85F0-7B353BB8285B}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FF7BFB08-3525-4D79-BBD5-0D3D83B4340B}" type="presOf" srcId="{328F6001-3FB6-40FC-872E-35F7652988EF}" destId="{89ACB7BD-6534-45D2-BCDE-55546A77CD49}" srcOrd="1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3F4DFD0F-8D88-4D91-A85A-1BEE92407ED1}" type="presOf" srcId="{087F4B03-3F26-4DBA-8626-91EBFB11B407}" destId="{7229F623-B881-4A49-90BF-DF11E7D61DE8}" srcOrd="0" destOrd="0" presId="urn:microsoft.com/office/officeart/2005/8/layout/orgChart1"/>
    <dgm:cxn modelId="{EB83CF11-C440-4759-8B5C-5F7799BA3DF1}" type="presOf" srcId="{55A2D698-2099-4915-8BAD-CB9A241247E7}" destId="{242CFC1B-930C-41C0-8B04-75430614835D}" srcOrd="0" destOrd="0" presId="urn:microsoft.com/office/officeart/2005/8/layout/orgChart1"/>
    <dgm:cxn modelId="{67239E14-30BA-4083-AC1B-F3ED7D713E9F}" srcId="{B69A64DB-1714-436F-90C8-41D514202708}" destId="{B3FF49D3-0EEE-4E56-8A3F-D7AFBC884036}" srcOrd="4" destOrd="0" parTransId="{1DFDCCDB-9530-422E-8ABF-7F8CFC56DB2F}" sibTransId="{B2C6CFDE-22C9-480D-AA27-6622CFAE5216}"/>
    <dgm:cxn modelId="{49B3C016-D398-46FE-A31C-E0F77E527009}" type="presOf" srcId="{35F5A3CC-7CBC-4A09-A84E-E7CC049232B9}" destId="{363604A1-7C52-4ADC-9BB3-C03D19D6B9AD}" srcOrd="1" destOrd="0" presId="urn:microsoft.com/office/officeart/2005/8/layout/orgChart1"/>
    <dgm:cxn modelId="{8969ED1A-A532-47E0-A809-C18AE53DBE5B}" srcId="{4001DED7-CAA9-4514-BA03-748C39458DE5}" destId="{CF12D951-5004-4BD2-8FDF-A88F922F0F9A}" srcOrd="2" destOrd="0" parTransId="{8988F6F6-F2D4-41D4-8365-E8D67DC61266}" sibTransId="{D022C765-7212-497A-9187-B1377150753B}"/>
    <dgm:cxn modelId="{C224CE1D-44B0-4CF3-BF5C-F61E33191381}" srcId="{B3FF49D3-0EEE-4E56-8A3F-D7AFBC884036}" destId="{1E3A4449-2180-499E-8488-779BAE04210C}" srcOrd="2" destOrd="0" parTransId="{508BB3BB-0157-4DB2-A62A-2335623C6ADF}" sibTransId="{39A6DE56-6CD4-4288-A6E3-C571A6D1B512}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B9A14A23-4CE7-4324-AEE2-75EEC2462794}" type="presOf" srcId="{0D924222-92DC-401D-B128-E49772CD5C01}" destId="{0B3720BE-5DC6-44D9-9CE6-755AFDE6ED20}" srcOrd="0" destOrd="0" presId="urn:microsoft.com/office/officeart/2005/8/layout/orgChart1"/>
    <dgm:cxn modelId="{6EE33025-D5FF-4701-BF12-DB1F3A2F05F0}" type="presOf" srcId="{1C9AA7E2-DC79-407F-8309-899B02EC1F17}" destId="{8B71133D-990D-4E94-97F2-8FCE8823E51F}" srcOrd="1" destOrd="0" presId="urn:microsoft.com/office/officeart/2005/8/layout/orgChart1"/>
    <dgm:cxn modelId="{FBCE5926-E2F8-4FD2-A2BD-9894BB8117F5}" type="presOf" srcId="{1E3A4449-2180-499E-8488-779BAE04210C}" destId="{0F52D4EC-6AAB-47DE-81AF-483104B0BAB4}" srcOrd="1" destOrd="0" presId="urn:microsoft.com/office/officeart/2005/8/layout/orgChart1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1C0C912C-4EAD-491D-A35A-2701EB24C815}" srcId="{7CEFC9F4-838D-402D-A71A-6C150990412A}" destId="{328F6001-3FB6-40FC-872E-35F7652988EF}" srcOrd="2" destOrd="0" parTransId="{02ED5430-DB87-4173-9A3D-8E7ECEDE4A2F}" sibTransId="{D2979214-5B16-49B3-B92B-3A1C32C94C24}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72224C2F-9621-477F-BF03-799E28B63E7C}" type="presOf" srcId="{8138B152-4A58-440C-BA32-2B7012D93CA9}" destId="{B49EFDBC-6DED-4AAE-9E09-E040F217C4BC}" srcOrd="0" destOrd="0" presId="urn:microsoft.com/office/officeart/2005/8/layout/orgChart1"/>
    <dgm:cxn modelId="{25D7B730-36E8-4719-86A6-5D555A2EBA8B}" type="presOf" srcId="{63008232-0E72-4FC4-A8C8-9590FA6918F1}" destId="{2F07E1C5-E8E6-4B94-B3C8-43A538B50516}" srcOrd="1" destOrd="0" presId="urn:microsoft.com/office/officeart/2005/8/layout/orgChart1"/>
    <dgm:cxn modelId="{A17CD932-CC96-4542-AF87-D390414892C9}" type="presOf" srcId="{27C11121-FCCA-4B10-A793-21F6883A2B3E}" destId="{1102DDBF-E2DB-472F-96A1-CB3462977B0D}" srcOrd="0" destOrd="0" presId="urn:microsoft.com/office/officeart/2005/8/layout/orgChart1"/>
    <dgm:cxn modelId="{85990934-E258-484B-A654-0A257C46427C}" type="presOf" srcId="{B2031EF7-50BD-4188-B222-A357AFE5CBEC}" destId="{C389BFE0-0C4B-4BD7-A102-C413E04F62C1}" srcOrd="1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F9BBAA36-0CF8-41EF-A41C-40E573410A07}" type="presOf" srcId="{6E882540-A11B-47E2-B317-3F81EEDFB987}" destId="{7A4432E6-DC9A-44B1-A5A3-B2AD577E0981}" srcOrd="0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9331053F-439D-47CD-9449-6FD73EC4E47E}" srcId="{7CEFC9F4-838D-402D-A71A-6C150990412A}" destId="{1A87919F-7B6B-4154-A7EF-7E968BBE85C2}" srcOrd="3" destOrd="0" parTransId="{C17E19EA-C999-411C-9508-4BB35B79F22D}" sibTransId="{022AD369-C574-4852-A935-5F2EE47A4B97}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5263A05E-E4AD-4CC8-8624-7B2ED18A766D}" type="presOf" srcId="{9E54D3AA-6B5D-4501-AA4D-A9AC3EAF0935}" destId="{19806CEC-6E70-4A89-ACF5-7BC4191D9751}" srcOrd="1" destOrd="0" presId="urn:microsoft.com/office/officeart/2005/8/layout/orgChart1"/>
    <dgm:cxn modelId="{8FB9B65E-5132-4244-A8F3-98C73EFD7646}" type="presOf" srcId="{C17E19EA-C999-411C-9508-4BB35B79F22D}" destId="{FEFED8A8-4912-4A1E-B397-7BF6225BAF7E}" srcOrd="0" destOrd="0" presId="urn:microsoft.com/office/officeart/2005/8/layout/orgChart1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97F4DF45-E475-43EB-8DFE-915162A65A7B}" type="presOf" srcId="{060ED5AA-C100-4902-A9FF-003B1A800F71}" destId="{60B52B20-1C7D-493B-B346-B40D46CC0350}" srcOrd="0" destOrd="0" presId="urn:microsoft.com/office/officeart/2005/8/layout/orgChart1"/>
    <dgm:cxn modelId="{07AE2947-D54C-4533-9583-AFCBD5DC7C17}" type="presOf" srcId="{328F6001-3FB6-40FC-872E-35F7652988EF}" destId="{D6EC57F7-EF56-474B-8A0E-66795F09D6E3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B27ABE48-743D-4E46-9414-992405EA58B8}" type="presOf" srcId="{B3FF49D3-0EEE-4E56-8A3F-D7AFBC884036}" destId="{42870B20-F024-405F-99C0-43F28FB0CC38}" srcOrd="1" destOrd="0" presId="urn:microsoft.com/office/officeart/2005/8/layout/orgChart1"/>
    <dgm:cxn modelId="{891A7A69-9CD0-4E21-9925-E1D3AC4FEE5A}" type="presOf" srcId="{541ADC07-D4B0-41E9-9165-D93AFFAAA8DC}" destId="{13F53BCA-BC18-457C-B17D-77C6820B62DC}" srcOrd="0" destOrd="0" presId="urn:microsoft.com/office/officeart/2005/8/layout/orgChart1"/>
    <dgm:cxn modelId="{5ED5976C-12F1-41F4-B592-0953722BDE86}" type="presOf" srcId="{BBC9FB51-6817-4DF8-9E3F-E05DA851B3F5}" destId="{F0E711F2-96D2-4786-ACD5-061DD430D0B2}" srcOrd="0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BE5CE54D-5AC5-4CD2-AD90-FC1F09DDF281}" type="presOf" srcId="{1E0DC7C7-1CC1-4291-AEB8-F7A46881BED4}" destId="{54E8EC42-EFD1-4C20-9EFF-0E2C38A77A5B}" srcOrd="1" destOrd="0" presId="urn:microsoft.com/office/officeart/2005/8/layout/orgChart1"/>
    <dgm:cxn modelId="{7D11174E-F053-49B1-9AC7-8A9F687CBD15}" type="presOf" srcId="{B2031EF7-50BD-4188-B222-A357AFE5CBEC}" destId="{25E18A33-C002-483A-AF89-A6434C70ABA6}" srcOrd="0" destOrd="0" presId="urn:microsoft.com/office/officeart/2005/8/layout/orgChart1"/>
    <dgm:cxn modelId="{0A0E3E4E-B247-4441-8E4F-54D5AA28FD69}" type="presOf" srcId="{B5029251-4B6A-48B1-82FE-EB1721BA1CF5}" destId="{53819D0D-DF35-4386-9D3F-A094BAB9031E}" srcOrd="1" destOrd="0" presId="urn:microsoft.com/office/officeart/2005/8/layout/orgChart1"/>
    <dgm:cxn modelId="{4EE6204F-49A2-477A-BE62-4DD3D76F5801}" srcId="{4001DED7-CAA9-4514-BA03-748C39458DE5}" destId="{1C9AA7E2-DC79-407F-8309-899B02EC1F17}" srcOrd="3" destOrd="0" parTransId="{B3E4BBC6-9175-4574-A8DA-1E743DA576F9}" sibTransId="{C63F7D79-A672-4DF6-9CB2-3A42C07736C5}"/>
    <dgm:cxn modelId="{E57B324F-0509-46D1-B098-1A93E6D1E17E}" type="presOf" srcId="{920EC4D0-8F8E-4C55-9EC6-E71EA41AF13E}" destId="{07863B94-0448-4A95-AA59-386993FAA2CA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ABCAAC50-D8E9-4695-833C-328CB8EC2223}" type="presOf" srcId="{7A647A91-6330-4524-8E39-E519E892BF09}" destId="{3CFF9DDB-C188-4AE7-95FE-F337F52CD6BA}" srcOrd="0" destOrd="0" presId="urn:microsoft.com/office/officeart/2005/8/layout/orgChart1"/>
    <dgm:cxn modelId="{76533271-BCED-48D9-98C6-CFD6F27381FA}" srcId="{B3FF49D3-0EEE-4E56-8A3F-D7AFBC884036}" destId="{2A378AD5-4C96-4378-8A37-5B2D7D509814}" srcOrd="3" destOrd="0" parTransId="{55A2D698-2099-4915-8BAD-CB9A241247E7}" sibTransId="{9CA65C5E-8073-4951-9442-E38D403689E7}"/>
    <dgm:cxn modelId="{A28F1952-2258-4F9D-8806-0DAC8396CABB}" type="presOf" srcId="{1A87919F-7B6B-4154-A7EF-7E968BBE85C2}" destId="{85AC317A-327B-403F-95B6-8F67DC80ED71}" srcOrd="0" destOrd="0" presId="urn:microsoft.com/office/officeart/2005/8/layout/orgChart1"/>
    <dgm:cxn modelId="{E1151D72-6C9F-4754-AAA5-C1468F16C490}" srcId="{914D0B9F-FA52-4B72-868A-FBC103526FEB}" destId="{35F5A3CC-7CBC-4A09-A84E-E7CC049232B9}" srcOrd="0" destOrd="0" parTransId="{C417F231-D413-493A-A5AB-1B7AEA42B2A0}" sibTransId="{4D62AD74-C819-43D8-9359-57777DE301DC}"/>
    <dgm:cxn modelId="{855E6D72-B2DF-44A8-88BE-835CC515674C}" type="presOf" srcId="{EA170CC4-EA03-4BA0-9342-813681456C42}" destId="{EB2C4A2F-7F86-4754-9AE4-B963B4BF9821}" srcOrd="0" destOrd="0" presId="urn:microsoft.com/office/officeart/2005/8/layout/orgChart1"/>
    <dgm:cxn modelId="{ADE78C72-DE2E-41DA-AC53-149011711C1C}" type="presOf" srcId="{CB753B25-A34C-48A5-8228-8D176ADB5BDB}" destId="{8BD6B513-CC1A-4B52-BC58-F2A3E8583ED8}" srcOrd="1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B63FEE52-1CB5-4457-8A5B-14C28AAFB517}" srcId="{B3FF49D3-0EEE-4E56-8A3F-D7AFBC884036}" destId="{B5029251-4B6A-48B1-82FE-EB1721BA1CF5}" srcOrd="1" destOrd="0" parTransId="{EB93C19A-B922-4E76-AC1C-88F93ADB4011}" sibTransId="{9A418775-C72A-4345-BC8F-D61B6FDBFB0B}"/>
    <dgm:cxn modelId="{802F8F53-ECB0-4C1D-8A49-191EBCC40C23}" type="presOf" srcId="{35F5A3CC-7CBC-4A09-A84E-E7CC049232B9}" destId="{C172A2BB-AB07-48F9-8832-71A22E5F594B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4F7CA754-1E50-40A4-AD76-92B1EDF33AC2}" type="presOf" srcId="{6E882540-A11B-47E2-B317-3F81EEDFB987}" destId="{7F1D1636-4B18-459D-BD2D-9ACB72A3B1A8}" srcOrd="1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52917976-C6A8-4E83-8F65-E76917DC3160}" type="presOf" srcId="{A4827805-4A57-4FDE-9BDE-F57C128F6F1F}" destId="{206DA2A9-2DAB-4D3F-A1D9-0DDB34D21F94}" srcOrd="0" destOrd="0" presId="urn:microsoft.com/office/officeart/2005/8/layout/orgChart1"/>
    <dgm:cxn modelId="{6767AC56-5CFF-4ABB-AC1A-3F7807ECDCA1}" type="presOf" srcId="{FABA4A36-4677-4E48-AFEE-9C5BA105FA23}" destId="{2110068C-4F27-447A-8E62-A5A18518D8AC}" srcOrd="1" destOrd="0" presId="urn:microsoft.com/office/officeart/2005/8/layout/orgChart1"/>
    <dgm:cxn modelId="{4964EC76-4789-4603-B43F-6E572CB9E801}" type="presOf" srcId="{69ACC0EF-7A00-4141-9919-3D6766D263B4}" destId="{0C342915-2CCC-49D0-A9E3-D1A42AE20533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D6D3EA7D-6B8E-4BB8-9351-09F469E8739F}" type="presOf" srcId="{02ED5430-DB87-4173-9A3D-8E7ECEDE4A2F}" destId="{5C25E220-B3A3-4790-A02D-36396B31120E}" srcOrd="0" destOrd="0" presId="urn:microsoft.com/office/officeart/2005/8/layout/orgChart1"/>
    <dgm:cxn modelId="{875D1582-5DEE-4398-BE92-7B0FDEFAD024}" type="presOf" srcId="{1E0DC7C7-1CC1-4291-AEB8-F7A46881BED4}" destId="{D34DFDC2-B078-490A-94F0-6EA5EF811D43}" srcOrd="0" destOrd="0" presId="urn:microsoft.com/office/officeart/2005/8/layout/orgChart1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EBAE3D8B-90EA-4A3E-AF16-50704E4169F4}" type="presOf" srcId="{1A87919F-7B6B-4154-A7EF-7E968BBE85C2}" destId="{9DB53AA7-325C-468C-ACE4-B7137F8CE9DD}" srcOrd="1" destOrd="0" presId="urn:microsoft.com/office/officeart/2005/8/layout/orgChart1"/>
    <dgm:cxn modelId="{4126BD8B-B331-460B-8C03-82A09CCD45B7}" type="presOf" srcId="{9E54D3AA-6B5D-4501-AA4D-A9AC3EAF0935}" destId="{50D8081F-BA96-462B-9533-19313395808C}" srcOrd="0" destOrd="0" presId="urn:microsoft.com/office/officeart/2005/8/layout/orgChart1"/>
    <dgm:cxn modelId="{A438268C-4BF1-4B29-87FF-3976333CD459}" type="presOf" srcId="{F0C19A95-7C3D-4DCE-8C5C-D0B4DD537DE2}" destId="{3A8F126F-AFB3-4BC6-AD99-3EC5AAF6A2FE}" srcOrd="0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86BBC992-0CDA-40A2-A1EF-13635AE0B89A}" type="presOf" srcId="{0D924222-92DC-401D-B128-E49772CD5C01}" destId="{1FF84DE4-059D-4AE4-9BC2-91E4FE77B111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40DBB297-7898-4176-A560-0E8790C95515}" type="presOf" srcId="{1C9AA7E2-DC79-407F-8309-899B02EC1F17}" destId="{7AC7ED77-946F-4619-865D-A1477D4178FF}" srcOrd="0" destOrd="0" presId="urn:microsoft.com/office/officeart/2005/8/layout/orgChart1"/>
    <dgm:cxn modelId="{3CC3CE98-62EB-4806-A8C0-6870BB65CA49}" type="presOf" srcId="{2A378AD5-4C96-4378-8A37-5B2D7D509814}" destId="{44B37B6D-64C2-474A-A488-C9A8C552A9AA}" srcOrd="0" destOrd="0" presId="urn:microsoft.com/office/officeart/2005/8/layout/orgChart1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CB24F99F-E4BF-4292-929A-A8205503C20F}" type="presOf" srcId="{1DFDCCDB-9530-422E-8ABF-7F8CFC56DB2F}" destId="{82B5ED79-EBBF-41CE-BD8B-18EA66EB2F0D}" srcOrd="0" destOrd="0" presId="urn:microsoft.com/office/officeart/2005/8/layout/orgChart1"/>
    <dgm:cxn modelId="{7FFD68A1-EC96-4F50-9CEA-E73F414A6DA1}" type="presOf" srcId="{B3FF49D3-0EEE-4E56-8A3F-D7AFBC884036}" destId="{3489655C-EB9C-45E0-8379-716FE184CBB2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59B65EA9-7B99-4205-94BC-B7986C5B689E}" type="presOf" srcId="{EB93C19A-B922-4E76-AC1C-88F93ADB4011}" destId="{DAAE5768-2FE3-4CA2-B190-70B6D0595CBF}" srcOrd="0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A76BF7AA-EA03-4F91-97FE-D35064328059}" type="presOf" srcId="{B3E4BBC6-9175-4574-A8DA-1E743DA576F9}" destId="{8B095FEF-DC09-4D41-9DAC-A90402982917}" srcOrd="0" destOrd="0" presId="urn:microsoft.com/office/officeart/2005/8/layout/orgChart1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B45705B5-B16E-4A38-8E4B-9C3563F775EA}" srcId="{4001DED7-CAA9-4514-BA03-748C39458DE5}" destId="{F0C19A95-7C3D-4DCE-8C5C-D0B4DD537DE2}" srcOrd="1" destOrd="0" parTransId="{7929AEBB-7E0F-4DFF-A04D-C6FF82B722CC}" sibTransId="{DBD8BC59-6CD9-4910-B69C-D68D6FF9F552}"/>
    <dgm:cxn modelId="{180C1BB5-1C26-4ABA-AFEE-47A1874B640C}" type="presOf" srcId="{BBC9FB51-6817-4DF8-9E3F-E05DA851B3F5}" destId="{FEB6F341-AFD7-4B74-BC36-80B594415981}" srcOrd="1" destOrd="0" presId="urn:microsoft.com/office/officeart/2005/8/layout/orgChart1"/>
    <dgm:cxn modelId="{E3965BB6-AB95-4D05-9877-94D78041A488}" srcId="{914D0B9F-FA52-4B72-868A-FBC103526FEB}" destId="{6E882540-A11B-47E2-B317-3F81EEDFB987}" srcOrd="3" destOrd="0" parTransId="{060ED5AA-C100-4902-A9FF-003B1A800F71}" sibTransId="{3637B099-F521-414D-BD4E-A00A2C82D080}"/>
    <dgm:cxn modelId="{8FF69EB8-F81E-4310-B426-463730971F1D}" type="presOf" srcId="{1E3A4449-2180-499E-8488-779BAE04210C}" destId="{2013A537-0426-4333-8245-FFEB7B7E4AF5}" srcOrd="0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636773C0-151A-4A83-AA29-186D13C1AFBC}" srcId="{69ACC0EF-7A00-4141-9919-3D6766D263B4}" destId="{BBC9FB51-6817-4DF8-9E3F-E05DA851B3F5}" srcOrd="3" destOrd="0" parTransId="{EA170CC4-EA03-4BA0-9342-813681456C42}" sibTransId="{791EA467-D422-479C-BFBA-80AA26E7DF97}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5E4FB6CA-8702-4D08-99B0-995FB2096406}" type="presOf" srcId="{63008232-0E72-4FC4-A8C8-9590FA6918F1}" destId="{87E44CC7-7A7E-4085-858B-FB1B6FC20763}" srcOrd="0" destOrd="0" presId="urn:microsoft.com/office/officeart/2005/8/layout/orgChart1"/>
    <dgm:cxn modelId="{32AD54CB-4E05-4997-892F-229BDC348A46}" type="presOf" srcId="{6B2D5E1F-4145-4413-804E-6150500028A0}" destId="{F8963CA7-7507-480A-865F-A339C32A3653}" srcOrd="0" destOrd="0" presId="urn:microsoft.com/office/officeart/2005/8/layout/orgChart1"/>
    <dgm:cxn modelId="{0584A4CB-42D3-40C5-B7CA-39E9E555DB7C}" type="presOf" srcId="{CB753B25-A34C-48A5-8228-8D176ADB5BDB}" destId="{AC94B5E4-6891-428F-ACE2-49AA4233F8C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79ED73D3-BD43-4B5D-AA53-660F4E1EAADE}" type="presOf" srcId="{B5029251-4B6A-48B1-82FE-EB1721BA1CF5}" destId="{F4247F09-4D04-4D32-BC04-F153F9370388}" srcOrd="0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523264D6-4B47-4F58-B654-811F76DF4EBA}" type="presOf" srcId="{F0C19A95-7C3D-4DCE-8C5C-D0B4DD537DE2}" destId="{FA84BAA5-DD9E-4CA7-B73D-BAE87BFBEC51}" srcOrd="1" destOrd="0" presId="urn:microsoft.com/office/officeart/2005/8/layout/orgChart1"/>
    <dgm:cxn modelId="{640F74D9-8C40-4A28-AD07-C9E774FCE8D1}" srcId="{69ACC0EF-7A00-4141-9919-3D6766D263B4}" destId="{9E54D3AA-6B5D-4501-AA4D-A9AC3EAF0935}" srcOrd="2" destOrd="0" parTransId="{541ADC07-D4B0-41E9-9165-D93AFFAAA8DC}" sibTransId="{F75F6498-6611-4925-B3A9-E9695CFBB342}"/>
    <dgm:cxn modelId="{B2C77FDE-205E-48AD-931B-2A97FBDC841B}" type="presOf" srcId="{7929AEBB-7E0F-4DFF-A04D-C6FF82B722CC}" destId="{A1C00281-FA1A-4A50-8F6B-D91527420C00}" srcOrd="0" destOrd="0" presId="urn:microsoft.com/office/officeart/2005/8/layout/orgChart1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1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9C421AED-E0E3-4488-BC88-EDF214C1F53F}" type="presOf" srcId="{69ACC0EF-7A00-4141-9919-3D6766D263B4}" destId="{6E139F3D-4B54-442C-8667-00B6F2CCB724}" srcOrd="0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937A63F4-DDCD-4718-9FF6-CEBC26A93FF2}" type="presOf" srcId="{C417F231-D413-493A-A5AB-1B7AEA42B2A0}" destId="{8E490DD7-391C-4272-8518-DB67D1514C65}" srcOrd="0" destOrd="0" presId="urn:microsoft.com/office/officeart/2005/8/layout/orgChart1"/>
    <dgm:cxn modelId="{5029C2F4-A3B9-4831-AC22-FBAF330C6372}" srcId="{C08AAFD1-FC80-41F1-BB4A-235BEB091BA7}" destId="{CB753B25-A34C-48A5-8228-8D176ADB5BDB}" srcOrd="3" destOrd="0" parTransId="{6B2D5E1F-4145-4413-804E-6150500028A0}" sibTransId="{C30BB659-C487-4299-98C6-C49FC64965C0}"/>
    <dgm:cxn modelId="{C528DAF4-E4BC-4176-9AFD-C08F57162C17}" type="presOf" srcId="{FABA4A36-4677-4E48-AFEE-9C5BA105FA23}" destId="{03F23493-885A-4227-8053-3F9491645E6B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7DFFA4F9-9DC4-4C3D-9F86-598123F3B31D}" srcId="{914D0B9F-FA52-4B72-868A-FBC103526FEB}" destId="{63008232-0E72-4FC4-A8C8-9590FA6918F1}" srcOrd="2" destOrd="0" parTransId="{7A647A91-6330-4524-8E39-E519E892BF09}" sibTransId="{D4393208-8961-4D6E-940F-B9D3F6984605}"/>
    <dgm:cxn modelId="{81AD72FA-5AC8-4EA3-A6BD-5AE6BD32CCEF}" type="presOf" srcId="{508BB3BB-0157-4DB2-A62A-2335623C6ADF}" destId="{D27B79B9-D953-491D-BCE6-1FB9A2F4655D}" srcOrd="0" destOrd="0" presId="urn:microsoft.com/office/officeart/2005/8/layout/orgChart1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BE6415FB-5DB4-4148-8C27-A432C511DD35}" type="presOf" srcId="{2A378AD5-4C96-4378-8A37-5B2D7D509814}" destId="{1A078E33-0CD2-4FDF-8B00-A96FFB92146D}" srcOrd="1" destOrd="0" presId="urn:microsoft.com/office/officeart/2005/8/layout/orgChart1"/>
    <dgm:cxn modelId="{F1605CFD-7950-4A7C-A03C-69B56E6E48E5}" srcId="{7CEFC9F4-838D-402D-A71A-6C150990412A}" destId="{B2031EF7-50BD-4188-B222-A357AFE5CBEC}" srcOrd="1" destOrd="0" parTransId="{8138B152-4A58-440C-BA32-2B7012D93CA9}" sibTransId="{35B436FC-7CC1-4CB9-BF7B-1DE1EA24BC7E}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580042AE-AD75-4192-AEE7-C12FDC2C54C6}" type="presParOf" srcId="{0D04F51B-04DA-49CD-B3FD-0750A3070D25}" destId="{A1C00281-FA1A-4A50-8F6B-D91527420C00}" srcOrd="2" destOrd="0" presId="urn:microsoft.com/office/officeart/2005/8/layout/orgChart1"/>
    <dgm:cxn modelId="{B11D0101-ECC7-422A-A2A8-D8F89321A36D}" type="presParOf" srcId="{0D04F51B-04DA-49CD-B3FD-0750A3070D25}" destId="{7A487FAE-B7BE-4BB7-B20F-3458933006C2}" srcOrd="3" destOrd="0" presId="urn:microsoft.com/office/officeart/2005/8/layout/orgChart1"/>
    <dgm:cxn modelId="{561FE798-8709-43D5-962A-D97FCCEC9829}" type="presParOf" srcId="{7A487FAE-B7BE-4BB7-B20F-3458933006C2}" destId="{2190303E-95B3-45EC-8F92-2916CFC8FE1D}" srcOrd="0" destOrd="0" presId="urn:microsoft.com/office/officeart/2005/8/layout/orgChart1"/>
    <dgm:cxn modelId="{072C1F45-B572-4910-8CA4-EF62FAA33205}" type="presParOf" srcId="{2190303E-95B3-45EC-8F92-2916CFC8FE1D}" destId="{3A8F126F-AFB3-4BC6-AD99-3EC5AAF6A2FE}" srcOrd="0" destOrd="0" presId="urn:microsoft.com/office/officeart/2005/8/layout/orgChart1"/>
    <dgm:cxn modelId="{2EA802D5-DB2D-4D38-BCBA-C654EBB82444}" type="presParOf" srcId="{2190303E-95B3-45EC-8F92-2916CFC8FE1D}" destId="{FA84BAA5-DD9E-4CA7-B73D-BAE87BFBEC51}" srcOrd="1" destOrd="0" presId="urn:microsoft.com/office/officeart/2005/8/layout/orgChart1"/>
    <dgm:cxn modelId="{18DE6327-5336-4210-99A7-F772297CFFA0}" type="presParOf" srcId="{7A487FAE-B7BE-4BB7-B20F-3458933006C2}" destId="{51F93410-930A-40B8-9E2B-AAC3680D3691}" srcOrd="1" destOrd="0" presId="urn:microsoft.com/office/officeart/2005/8/layout/orgChart1"/>
    <dgm:cxn modelId="{984D8433-8095-40B6-8FBE-249FFFFF9FFC}" type="presParOf" srcId="{7A487FAE-B7BE-4BB7-B20F-3458933006C2}" destId="{187104A3-654B-4458-AA63-C795E7308D2C}" srcOrd="2" destOrd="0" presId="urn:microsoft.com/office/officeart/2005/8/layout/orgChart1"/>
    <dgm:cxn modelId="{4F2341A3-463D-4466-9DAF-24A3C5B92E75}" type="presParOf" srcId="{0D04F51B-04DA-49CD-B3FD-0750A3070D25}" destId="{A71D40DB-5B54-4F62-8ADD-EAB66632ADEE}" srcOrd="4" destOrd="0" presId="urn:microsoft.com/office/officeart/2005/8/layout/orgChart1"/>
    <dgm:cxn modelId="{DEB6E49B-66BF-4CD3-881E-D46B44FB4D4A}" type="presParOf" srcId="{0D04F51B-04DA-49CD-B3FD-0750A3070D25}" destId="{A044EB56-EC84-4E07-8657-9C2697EBFB0B}" srcOrd="5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D20CB119-C5D4-42D1-8D59-28E05004333E}" type="presParOf" srcId="{0D04F51B-04DA-49CD-B3FD-0750A3070D25}" destId="{8B095FEF-DC09-4D41-9DAC-A90402982917}" srcOrd="6" destOrd="0" presId="urn:microsoft.com/office/officeart/2005/8/layout/orgChart1"/>
    <dgm:cxn modelId="{1E777FF3-CC74-42FB-B632-F4C80A4BCC8A}" type="presParOf" srcId="{0D04F51B-04DA-49CD-B3FD-0750A3070D25}" destId="{50EBDE27-D0B9-4D4B-A815-047F127A51D0}" srcOrd="7" destOrd="0" presId="urn:microsoft.com/office/officeart/2005/8/layout/orgChart1"/>
    <dgm:cxn modelId="{0605D30A-2F4D-46D1-8F91-F0D6AB007067}" type="presParOf" srcId="{50EBDE27-D0B9-4D4B-A815-047F127A51D0}" destId="{C7A59E99-EAD2-40D4-9733-C15E90BE71F4}" srcOrd="0" destOrd="0" presId="urn:microsoft.com/office/officeart/2005/8/layout/orgChart1"/>
    <dgm:cxn modelId="{441A0C11-ABCE-489C-A071-4C8666645692}" type="presParOf" srcId="{C7A59E99-EAD2-40D4-9733-C15E90BE71F4}" destId="{7AC7ED77-946F-4619-865D-A1477D4178FF}" srcOrd="0" destOrd="0" presId="urn:microsoft.com/office/officeart/2005/8/layout/orgChart1"/>
    <dgm:cxn modelId="{008DD41F-402B-4B07-87AB-AC92FBF00117}" type="presParOf" srcId="{C7A59E99-EAD2-40D4-9733-C15E90BE71F4}" destId="{8B71133D-990D-4E94-97F2-8FCE8823E51F}" srcOrd="1" destOrd="0" presId="urn:microsoft.com/office/officeart/2005/8/layout/orgChart1"/>
    <dgm:cxn modelId="{91C39EA9-0EB8-40F3-9932-8242C3C5A822}" type="presParOf" srcId="{50EBDE27-D0B9-4D4B-A815-047F127A51D0}" destId="{E09DF9FD-CF15-4661-B4F9-6DD3F8357584}" srcOrd="1" destOrd="0" presId="urn:microsoft.com/office/officeart/2005/8/layout/orgChart1"/>
    <dgm:cxn modelId="{13531C47-603A-403D-A5E0-731E10FA5129}" type="presParOf" srcId="{50EBDE27-D0B9-4D4B-A815-047F127A51D0}" destId="{3DDC5A52-FE14-4A79-8A10-9484E89C0D7E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0C6FE3FC-0A76-4C40-BED3-30E18A093A4C}" type="presParOf" srcId="{7A76DB02-E842-4F05-88C7-C0FC09A2D3FB}" destId="{F8963CA7-7507-480A-865F-A339C32A3653}" srcOrd="6" destOrd="0" presId="urn:microsoft.com/office/officeart/2005/8/layout/orgChart1"/>
    <dgm:cxn modelId="{48BD648F-8BED-4D60-8E98-0E678E97DD6F}" type="presParOf" srcId="{7A76DB02-E842-4F05-88C7-C0FC09A2D3FB}" destId="{2BEB1E50-C61D-40F4-89FD-11BC03151068}" srcOrd="7" destOrd="0" presId="urn:microsoft.com/office/officeart/2005/8/layout/orgChart1"/>
    <dgm:cxn modelId="{F3849663-78FA-4473-8EAE-BBEE58CE047E}" type="presParOf" srcId="{2BEB1E50-C61D-40F4-89FD-11BC03151068}" destId="{19CAA695-A6C4-4E9A-B026-4537DC572A92}" srcOrd="0" destOrd="0" presId="urn:microsoft.com/office/officeart/2005/8/layout/orgChart1"/>
    <dgm:cxn modelId="{D3F6FC8D-870E-472C-833C-E26CD8031298}" type="presParOf" srcId="{19CAA695-A6C4-4E9A-B026-4537DC572A92}" destId="{AC94B5E4-6891-428F-ACE2-49AA4233F8C6}" srcOrd="0" destOrd="0" presId="urn:microsoft.com/office/officeart/2005/8/layout/orgChart1"/>
    <dgm:cxn modelId="{86E97102-125C-4C3F-959D-DED03F512E74}" type="presParOf" srcId="{19CAA695-A6C4-4E9A-B026-4537DC572A92}" destId="{8BD6B513-CC1A-4B52-BC58-F2A3E8583ED8}" srcOrd="1" destOrd="0" presId="urn:microsoft.com/office/officeart/2005/8/layout/orgChart1"/>
    <dgm:cxn modelId="{A67BF410-C9FA-4992-9740-90F0969D6217}" type="presParOf" srcId="{2BEB1E50-C61D-40F4-89FD-11BC03151068}" destId="{1E2C50E6-6CB6-47F8-AFD1-1DE2087A77E1}" srcOrd="1" destOrd="0" presId="urn:microsoft.com/office/officeart/2005/8/layout/orgChart1"/>
    <dgm:cxn modelId="{D2562525-87F4-4C64-8F8C-F9E6741E52BE}" type="presParOf" srcId="{2BEB1E50-C61D-40F4-89FD-11BC03151068}" destId="{C8431872-2B00-43A1-8E32-C71DBC91B28B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9D6DA46C-9F7E-4302-BF0C-4CC3C4025ADC}" type="presParOf" srcId="{63CC0DFB-9B9A-4C8C-8E1D-19FD6B088668}" destId="{8E490DD7-391C-4272-8518-DB67D1514C65}" srcOrd="0" destOrd="0" presId="urn:microsoft.com/office/officeart/2005/8/layout/orgChart1"/>
    <dgm:cxn modelId="{4DFA2C17-EE62-4277-BB8B-4D07D8EEF06C}" type="presParOf" srcId="{63CC0DFB-9B9A-4C8C-8E1D-19FD6B088668}" destId="{FACA42FA-CE24-42CB-98CC-5A437D249EEF}" srcOrd="1" destOrd="0" presId="urn:microsoft.com/office/officeart/2005/8/layout/orgChart1"/>
    <dgm:cxn modelId="{BE8627AC-84AC-4B6B-B252-FB7716E6A5BA}" type="presParOf" srcId="{FACA42FA-CE24-42CB-98CC-5A437D249EEF}" destId="{EDCD8BBD-6882-4427-B3B1-D1F948E43A8F}" srcOrd="0" destOrd="0" presId="urn:microsoft.com/office/officeart/2005/8/layout/orgChart1"/>
    <dgm:cxn modelId="{6E9F9A83-1C20-4777-A1FD-96E7D6373F0C}" type="presParOf" srcId="{EDCD8BBD-6882-4427-B3B1-D1F948E43A8F}" destId="{C172A2BB-AB07-48F9-8832-71A22E5F594B}" srcOrd="0" destOrd="0" presId="urn:microsoft.com/office/officeart/2005/8/layout/orgChart1"/>
    <dgm:cxn modelId="{2BD5B498-6949-4790-B5C6-6BCB8C81C07B}" type="presParOf" srcId="{EDCD8BBD-6882-4427-B3B1-D1F948E43A8F}" destId="{363604A1-7C52-4ADC-9BB3-C03D19D6B9AD}" srcOrd="1" destOrd="0" presId="urn:microsoft.com/office/officeart/2005/8/layout/orgChart1"/>
    <dgm:cxn modelId="{8AB46FA7-9F40-494B-9FB9-1177EEE545E3}" type="presParOf" srcId="{FACA42FA-CE24-42CB-98CC-5A437D249EEF}" destId="{0B00CC9C-53DE-42D2-8CD5-E728D6F5A241}" srcOrd="1" destOrd="0" presId="urn:microsoft.com/office/officeart/2005/8/layout/orgChart1"/>
    <dgm:cxn modelId="{AED3315A-1B67-4A06-BB24-4BD5B68ECA52}" type="presParOf" srcId="{FACA42FA-CE24-42CB-98CC-5A437D249EEF}" destId="{33CB2F9C-4FF1-4FD4-B15E-ACD685B720E0}" srcOrd="2" destOrd="0" presId="urn:microsoft.com/office/officeart/2005/8/layout/orgChart1"/>
    <dgm:cxn modelId="{DB29822E-AE25-4ADF-8779-EC98F2890BD8}" type="presParOf" srcId="{63CC0DFB-9B9A-4C8C-8E1D-19FD6B088668}" destId="{271049D2-2186-4465-A85C-C5C4DD51394D}" srcOrd="2" destOrd="0" presId="urn:microsoft.com/office/officeart/2005/8/layout/orgChart1"/>
    <dgm:cxn modelId="{6EE3A707-0A39-45D3-94B3-1C30B0CE0516}" type="presParOf" srcId="{63CC0DFB-9B9A-4C8C-8E1D-19FD6B088668}" destId="{0BAEE261-4764-4C34-ACE2-B1B0FEFDF826}" srcOrd="3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A4408ED0-CF78-492D-A0D3-12F046CB576B}" type="presParOf" srcId="{63CC0DFB-9B9A-4C8C-8E1D-19FD6B088668}" destId="{3CFF9DDB-C188-4AE7-95FE-F337F52CD6BA}" srcOrd="4" destOrd="0" presId="urn:microsoft.com/office/officeart/2005/8/layout/orgChart1"/>
    <dgm:cxn modelId="{7363F606-28CC-481A-A961-794F540EE15B}" type="presParOf" srcId="{63CC0DFB-9B9A-4C8C-8E1D-19FD6B088668}" destId="{D43073DD-622A-4D6D-9A00-597715135A2E}" srcOrd="5" destOrd="0" presId="urn:microsoft.com/office/officeart/2005/8/layout/orgChart1"/>
    <dgm:cxn modelId="{41BDE683-A9F9-4ABD-A927-B9978403D099}" type="presParOf" srcId="{D43073DD-622A-4D6D-9A00-597715135A2E}" destId="{8323FBCA-DA85-463A-8971-824EF409B0FB}" srcOrd="0" destOrd="0" presId="urn:microsoft.com/office/officeart/2005/8/layout/orgChart1"/>
    <dgm:cxn modelId="{CBBCBD97-D6D9-4CBD-9A33-85E4CEE3AEB1}" type="presParOf" srcId="{8323FBCA-DA85-463A-8971-824EF409B0FB}" destId="{87E44CC7-7A7E-4085-858B-FB1B6FC20763}" srcOrd="0" destOrd="0" presId="urn:microsoft.com/office/officeart/2005/8/layout/orgChart1"/>
    <dgm:cxn modelId="{EDFAAEF1-696D-4D29-926D-2A2C1A1B716D}" type="presParOf" srcId="{8323FBCA-DA85-463A-8971-824EF409B0FB}" destId="{2F07E1C5-E8E6-4B94-B3C8-43A538B50516}" srcOrd="1" destOrd="0" presId="urn:microsoft.com/office/officeart/2005/8/layout/orgChart1"/>
    <dgm:cxn modelId="{0351E7E2-2819-4A73-BEA3-C41A7A77A39A}" type="presParOf" srcId="{D43073DD-622A-4D6D-9A00-597715135A2E}" destId="{6299829B-37C7-4B24-AB2E-0CB35F8B1943}" srcOrd="1" destOrd="0" presId="urn:microsoft.com/office/officeart/2005/8/layout/orgChart1"/>
    <dgm:cxn modelId="{CF2FFBF6-9086-4369-99E7-27F6D62D19D4}" type="presParOf" srcId="{D43073DD-622A-4D6D-9A00-597715135A2E}" destId="{D1EEBB30-EA97-46EF-8A5C-BFF4E667B694}" srcOrd="2" destOrd="0" presId="urn:microsoft.com/office/officeart/2005/8/layout/orgChart1"/>
    <dgm:cxn modelId="{505A8E10-2F3D-4006-BB69-4A6E2FBA843F}" type="presParOf" srcId="{63CC0DFB-9B9A-4C8C-8E1D-19FD6B088668}" destId="{60B52B20-1C7D-493B-B346-B40D46CC0350}" srcOrd="6" destOrd="0" presId="urn:microsoft.com/office/officeart/2005/8/layout/orgChart1"/>
    <dgm:cxn modelId="{AD70E9BF-06B3-4B91-BDEF-66F7E0C6CEA9}" type="presParOf" srcId="{63CC0DFB-9B9A-4C8C-8E1D-19FD6B088668}" destId="{5455B1D8-2F6C-439C-A2EC-70FA81DBAD08}" srcOrd="7" destOrd="0" presId="urn:microsoft.com/office/officeart/2005/8/layout/orgChart1"/>
    <dgm:cxn modelId="{58432D44-CEB1-4B03-880E-F4E3DD3A31AC}" type="presParOf" srcId="{5455B1D8-2F6C-439C-A2EC-70FA81DBAD08}" destId="{F9805B6A-8CF2-4154-8889-42099C98CBD2}" srcOrd="0" destOrd="0" presId="urn:microsoft.com/office/officeart/2005/8/layout/orgChart1"/>
    <dgm:cxn modelId="{DA268635-422E-44B7-A167-E5377ABF089D}" type="presParOf" srcId="{F9805B6A-8CF2-4154-8889-42099C98CBD2}" destId="{7A4432E6-DC9A-44B1-A5A3-B2AD577E0981}" srcOrd="0" destOrd="0" presId="urn:microsoft.com/office/officeart/2005/8/layout/orgChart1"/>
    <dgm:cxn modelId="{48E2E554-590B-47AE-B6AE-94BAAA5D934A}" type="presParOf" srcId="{F9805B6A-8CF2-4154-8889-42099C98CBD2}" destId="{7F1D1636-4B18-459D-BD2D-9ACB72A3B1A8}" srcOrd="1" destOrd="0" presId="urn:microsoft.com/office/officeart/2005/8/layout/orgChart1"/>
    <dgm:cxn modelId="{63C14B82-2D4A-477D-AEAF-0506C8AA88B3}" type="presParOf" srcId="{5455B1D8-2F6C-439C-A2EC-70FA81DBAD08}" destId="{EE42A715-A9AF-4BB1-9D8D-88BDD59ADCCE}" srcOrd="1" destOrd="0" presId="urn:microsoft.com/office/officeart/2005/8/layout/orgChart1"/>
    <dgm:cxn modelId="{EF1CD8D3-D831-420A-A10D-DB27E7DEA165}" type="presParOf" srcId="{5455B1D8-2F6C-439C-A2EC-70FA81DBAD08}" destId="{3FFC5422-DA62-4461-8F94-DF4FC32C19E3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10752C27-5DAF-46E1-B15C-71A13E6199BC}" type="presParOf" srcId="{A40CBADC-C75B-4D74-A556-21BC6A57C513}" destId="{B49EFDBC-6DED-4AAE-9E09-E040F217C4BC}" srcOrd="2" destOrd="0" presId="urn:microsoft.com/office/officeart/2005/8/layout/orgChart1"/>
    <dgm:cxn modelId="{CD22FFB0-7AA9-4220-8A64-BBA80194D14B}" type="presParOf" srcId="{A40CBADC-C75B-4D74-A556-21BC6A57C513}" destId="{5DAF6E70-974D-4FC8-8411-B6DF634DA1E2}" srcOrd="3" destOrd="0" presId="urn:microsoft.com/office/officeart/2005/8/layout/orgChart1"/>
    <dgm:cxn modelId="{8496B5F8-B932-40CD-AE1E-9AD1DF1AF5C6}" type="presParOf" srcId="{5DAF6E70-974D-4FC8-8411-B6DF634DA1E2}" destId="{601A0903-3117-4D0F-BA22-8D4DB810AA9A}" srcOrd="0" destOrd="0" presId="urn:microsoft.com/office/officeart/2005/8/layout/orgChart1"/>
    <dgm:cxn modelId="{3A637EB8-ED8D-4887-8D0F-40573ADB10EE}" type="presParOf" srcId="{601A0903-3117-4D0F-BA22-8D4DB810AA9A}" destId="{25E18A33-C002-483A-AF89-A6434C70ABA6}" srcOrd="0" destOrd="0" presId="urn:microsoft.com/office/officeart/2005/8/layout/orgChart1"/>
    <dgm:cxn modelId="{70A311D4-AAD3-4CDF-806B-C8702F48424B}" type="presParOf" srcId="{601A0903-3117-4D0F-BA22-8D4DB810AA9A}" destId="{C389BFE0-0C4B-4BD7-A102-C413E04F62C1}" srcOrd="1" destOrd="0" presId="urn:microsoft.com/office/officeart/2005/8/layout/orgChart1"/>
    <dgm:cxn modelId="{6643917A-2034-4E09-B7B5-3C79BA4F1A74}" type="presParOf" srcId="{5DAF6E70-974D-4FC8-8411-B6DF634DA1E2}" destId="{7F3320FA-85DD-49D3-9D55-FD87FF60305D}" srcOrd="1" destOrd="0" presId="urn:microsoft.com/office/officeart/2005/8/layout/orgChart1"/>
    <dgm:cxn modelId="{81561004-3315-4E54-86BF-962D599D2B14}" type="presParOf" srcId="{5DAF6E70-974D-4FC8-8411-B6DF634DA1E2}" destId="{23E446BC-CBFD-4275-BB05-A8B0ED729E2F}" srcOrd="2" destOrd="0" presId="urn:microsoft.com/office/officeart/2005/8/layout/orgChart1"/>
    <dgm:cxn modelId="{D91C7B3B-9347-439F-BD5E-1634FBB4939D}" type="presParOf" srcId="{A40CBADC-C75B-4D74-A556-21BC6A57C513}" destId="{5C25E220-B3A3-4790-A02D-36396B31120E}" srcOrd="4" destOrd="0" presId="urn:microsoft.com/office/officeart/2005/8/layout/orgChart1"/>
    <dgm:cxn modelId="{D8705053-7F46-4A4B-91F2-611EEB14B1B4}" type="presParOf" srcId="{A40CBADC-C75B-4D74-A556-21BC6A57C513}" destId="{CCE9F9CE-575F-43D9-87F2-AA445DF2A660}" srcOrd="5" destOrd="0" presId="urn:microsoft.com/office/officeart/2005/8/layout/orgChart1"/>
    <dgm:cxn modelId="{4E32A17B-F120-49B8-9089-8AF683F827CD}" type="presParOf" srcId="{CCE9F9CE-575F-43D9-87F2-AA445DF2A660}" destId="{EDA1F87B-0F4F-45D8-9A83-F1031A1FCEB0}" srcOrd="0" destOrd="0" presId="urn:microsoft.com/office/officeart/2005/8/layout/orgChart1"/>
    <dgm:cxn modelId="{1B871E14-02B3-43C6-947F-90C87C073D8D}" type="presParOf" srcId="{EDA1F87B-0F4F-45D8-9A83-F1031A1FCEB0}" destId="{D6EC57F7-EF56-474B-8A0E-66795F09D6E3}" srcOrd="0" destOrd="0" presId="urn:microsoft.com/office/officeart/2005/8/layout/orgChart1"/>
    <dgm:cxn modelId="{32629983-D931-46F9-B0A2-660D797DD08A}" type="presParOf" srcId="{EDA1F87B-0F4F-45D8-9A83-F1031A1FCEB0}" destId="{89ACB7BD-6534-45D2-BCDE-55546A77CD49}" srcOrd="1" destOrd="0" presId="urn:microsoft.com/office/officeart/2005/8/layout/orgChart1"/>
    <dgm:cxn modelId="{0E5F29FC-E972-4B2E-9BBA-45B7BFC45377}" type="presParOf" srcId="{CCE9F9CE-575F-43D9-87F2-AA445DF2A660}" destId="{3F32B06A-9710-4444-A6E3-180A732960E9}" srcOrd="1" destOrd="0" presId="urn:microsoft.com/office/officeart/2005/8/layout/orgChart1"/>
    <dgm:cxn modelId="{D975DA43-A7EB-4725-8B41-6F9283BB0B26}" type="presParOf" srcId="{CCE9F9CE-575F-43D9-87F2-AA445DF2A660}" destId="{892D7171-D3C3-455B-A392-EABB2F3F2BA6}" srcOrd="2" destOrd="0" presId="urn:microsoft.com/office/officeart/2005/8/layout/orgChart1"/>
    <dgm:cxn modelId="{E3B4E5B3-D012-43AE-BA60-3BE79011EB4E}" type="presParOf" srcId="{A40CBADC-C75B-4D74-A556-21BC6A57C513}" destId="{FEFED8A8-4912-4A1E-B397-7BF6225BAF7E}" srcOrd="6" destOrd="0" presId="urn:microsoft.com/office/officeart/2005/8/layout/orgChart1"/>
    <dgm:cxn modelId="{A3793798-8327-4AC2-803C-6C03E86EE8BA}" type="presParOf" srcId="{A40CBADC-C75B-4D74-A556-21BC6A57C513}" destId="{0BF4FE11-8C97-4195-8CFA-BA61C9E1AAF9}" srcOrd="7" destOrd="0" presId="urn:microsoft.com/office/officeart/2005/8/layout/orgChart1"/>
    <dgm:cxn modelId="{8C86AF5F-487F-47A9-A7D3-458D93E93489}" type="presParOf" srcId="{0BF4FE11-8C97-4195-8CFA-BA61C9E1AAF9}" destId="{25F08709-2238-4BFF-B0AC-417D19EA78CB}" srcOrd="0" destOrd="0" presId="urn:microsoft.com/office/officeart/2005/8/layout/orgChart1"/>
    <dgm:cxn modelId="{A0CCB14B-757B-49D8-ABA2-A0B9CA1DDC09}" type="presParOf" srcId="{25F08709-2238-4BFF-B0AC-417D19EA78CB}" destId="{85AC317A-327B-403F-95B6-8F67DC80ED71}" srcOrd="0" destOrd="0" presId="urn:microsoft.com/office/officeart/2005/8/layout/orgChart1"/>
    <dgm:cxn modelId="{51A96B57-7757-4632-93B9-F3835CBAF10B}" type="presParOf" srcId="{25F08709-2238-4BFF-B0AC-417D19EA78CB}" destId="{9DB53AA7-325C-468C-ACE4-B7137F8CE9DD}" srcOrd="1" destOrd="0" presId="urn:microsoft.com/office/officeart/2005/8/layout/orgChart1"/>
    <dgm:cxn modelId="{58012566-4841-44BA-8E23-DFBA25934606}" type="presParOf" srcId="{0BF4FE11-8C97-4195-8CFA-BA61C9E1AAF9}" destId="{A0711605-2892-43AC-B2FC-A2886C3AB101}" srcOrd="1" destOrd="0" presId="urn:microsoft.com/office/officeart/2005/8/layout/orgChart1"/>
    <dgm:cxn modelId="{D47A46B7-D4BC-49F6-8480-49254F965E0E}" type="presParOf" srcId="{0BF4FE11-8C97-4195-8CFA-BA61C9E1AAF9}" destId="{BEEB331C-11E5-4B9A-9E90-6504F8BDA72D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AD40E218-4405-4457-93A9-19FD49601034}" type="presParOf" srcId="{FC9DDD01-970F-4DF8-B156-C120E3BB3467}" destId="{82B5ED79-EBBF-41CE-BD8B-18EA66EB2F0D}" srcOrd="8" destOrd="0" presId="urn:microsoft.com/office/officeart/2005/8/layout/orgChart1"/>
    <dgm:cxn modelId="{7327319F-A02A-4957-BE33-442D6DFABE49}" type="presParOf" srcId="{FC9DDD01-970F-4DF8-B156-C120E3BB3467}" destId="{248F4DED-BA3E-43A7-A044-7F824419B4EE}" srcOrd="9" destOrd="0" presId="urn:microsoft.com/office/officeart/2005/8/layout/orgChart1"/>
    <dgm:cxn modelId="{500887DB-2774-4C39-A325-A7B32D9A0A62}" type="presParOf" srcId="{248F4DED-BA3E-43A7-A044-7F824419B4EE}" destId="{041C3883-64A2-49C1-80C8-60A222395846}" srcOrd="0" destOrd="0" presId="urn:microsoft.com/office/officeart/2005/8/layout/orgChart1"/>
    <dgm:cxn modelId="{17EE9C1A-B3AF-467B-826F-644BC55E158F}" type="presParOf" srcId="{041C3883-64A2-49C1-80C8-60A222395846}" destId="{3489655C-EB9C-45E0-8379-716FE184CBB2}" srcOrd="0" destOrd="0" presId="urn:microsoft.com/office/officeart/2005/8/layout/orgChart1"/>
    <dgm:cxn modelId="{08F79012-F3FE-4AFF-B82A-805CBA5460E0}" type="presParOf" srcId="{041C3883-64A2-49C1-80C8-60A222395846}" destId="{42870B20-F024-405F-99C0-43F28FB0CC38}" srcOrd="1" destOrd="0" presId="urn:microsoft.com/office/officeart/2005/8/layout/orgChart1"/>
    <dgm:cxn modelId="{B35D0345-B962-4C2E-B4B9-71A4F8D356E5}" type="presParOf" srcId="{248F4DED-BA3E-43A7-A044-7F824419B4EE}" destId="{DB49C553-BEC2-49C0-9750-F9D22D83A686}" srcOrd="1" destOrd="0" presId="urn:microsoft.com/office/officeart/2005/8/layout/orgChart1"/>
    <dgm:cxn modelId="{D4B75C81-50DC-442C-A3C6-F15D063B3FA7}" type="presParOf" srcId="{DB49C553-BEC2-49C0-9750-F9D22D83A686}" destId="{7229F623-B881-4A49-90BF-DF11E7D61DE8}" srcOrd="0" destOrd="0" presId="urn:microsoft.com/office/officeart/2005/8/layout/orgChart1"/>
    <dgm:cxn modelId="{54BDCF4B-3C9C-4FB6-AC4F-2961984DDBBD}" type="presParOf" srcId="{DB49C553-BEC2-49C0-9750-F9D22D83A686}" destId="{F2E467D9-54D8-4073-B01B-F4215BA3E324}" srcOrd="1" destOrd="0" presId="urn:microsoft.com/office/officeart/2005/8/layout/orgChart1"/>
    <dgm:cxn modelId="{FFECA5AA-3D77-428C-B65A-2C1B482FE079}" type="presParOf" srcId="{F2E467D9-54D8-4073-B01B-F4215BA3E324}" destId="{1965F6BE-B988-4275-A855-8F78D962A72D}" srcOrd="0" destOrd="0" presId="urn:microsoft.com/office/officeart/2005/8/layout/orgChart1"/>
    <dgm:cxn modelId="{93FA1A86-F1B3-4927-B2C7-5F194042ED0A}" type="presParOf" srcId="{1965F6BE-B988-4275-A855-8F78D962A72D}" destId="{D34DFDC2-B078-490A-94F0-6EA5EF811D43}" srcOrd="0" destOrd="0" presId="urn:microsoft.com/office/officeart/2005/8/layout/orgChart1"/>
    <dgm:cxn modelId="{1F337538-45F1-43FA-ABE3-09ADA4BD0131}" type="presParOf" srcId="{1965F6BE-B988-4275-A855-8F78D962A72D}" destId="{54E8EC42-EFD1-4C20-9EFF-0E2C38A77A5B}" srcOrd="1" destOrd="0" presId="urn:microsoft.com/office/officeart/2005/8/layout/orgChart1"/>
    <dgm:cxn modelId="{1A553571-5450-450F-8243-D532536B5BC4}" type="presParOf" srcId="{F2E467D9-54D8-4073-B01B-F4215BA3E324}" destId="{341D5B0D-DD1F-4337-8630-3DEBAB786AB8}" srcOrd="1" destOrd="0" presId="urn:microsoft.com/office/officeart/2005/8/layout/orgChart1"/>
    <dgm:cxn modelId="{11BDAFF7-BA87-4025-8493-F14C71F970B8}" type="presParOf" srcId="{F2E467D9-54D8-4073-B01B-F4215BA3E324}" destId="{1899839E-3C2C-4299-82A6-9CC8020F510B}" srcOrd="2" destOrd="0" presId="urn:microsoft.com/office/officeart/2005/8/layout/orgChart1"/>
    <dgm:cxn modelId="{E28A6FCB-E36F-40BA-9E8C-3002FD8C7BD9}" type="presParOf" srcId="{DB49C553-BEC2-49C0-9750-F9D22D83A686}" destId="{DAAE5768-2FE3-4CA2-B190-70B6D0595CBF}" srcOrd="2" destOrd="0" presId="urn:microsoft.com/office/officeart/2005/8/layout/orgChart1"/>
    <dgm:cxn modelId="{FE65AC7D-A843-4356-BFA2-FDD87D8DED5B}" type="presParOf" srcId="{DB49C553-BEC2-49C0-9750-F9D22D83A686}" destId="{EBAA5EE2-3EFB-4996-ABFB-C8C509F0AED4}" srcOrd="3" destOrd="0" presId="urn:microsoft.com/office/officeart/2005/8/layout/orgChart1"/>
    <dgm:cxn modelId="{2E92A179-C245-4BCD-9675-9CD9FFFC4F30}" type="presParOf" srcId="{EBAA5EE2-3EFB-4996-ABFB-C8C509F0AED4}" destId="{25E9BD8A-0A22-4DBB-B7E5-A7ACB89CDDEF}" srcOrd="0" destOrd="0" presId="urn:microsoft.com/office/officeart/2005/8/layout/orgChart1"/>
    <dgm:cxn modelId="{E2605DCF-01F6-4C9F-BD28-90EB2BB1D1B2}" type="presParOf" srcId="{25E9BD8A-0A22-4DBB-B7E5-A7ACB89CDDEF}" destId="{F4247F09-4D04-4D32-BC04-F153F9370388}" srcOrd="0" destOrd="0" presId="urn:microsoft.com/office/officeart/2005/8/layout/orgChart1"/>
    <dgm:cxn modelId="{26955D73-AAB3-4C36-8132-6AB36847443F}" type="presParOf" srcId="{25E9BD8A-0A22-4DBB-B7E5-A7ACB89CDDEF}" destId="{53819D0D-DF35-4386-9D3F-A094BAB9031E}" srcOrd="1" destOrd="0" presId="urn:microsoft.com/office/officeart/2005/8/layout/orgChart1"/>
    <dgm:cxn modelId="{D9FF5DF8-6FB1-4E52-9EF3-14F851A8F251}" type="presParOf" srcId="{EBAA5EE2-3EFB-4996-ABFB-C8C509F0AED4}" destId="{F50E2A58-BB34-459F-8C33-F5B164740C0F}" srcOrd="1" destOrd="0" presId="urn:microsoft.com/office/officeart/2005/8/layout/orgChart1"/>
    <dgm:cxn modelId="{2AD1ACC1-2E6E-4738-9DA7-BF8B76F91C54}" type="presParOf" srcId="{EBAA5EE2-3EFB-4996-ABFB-C8C509F0AED4}" destId="{FBC4B3D3-01CF-4F1C-A1DA-0244F69F3617}" srcOrd="2" destOrd="0" presId="urn:microsoft.com/office/officeart/2005/8/layout/orgChart1"/>
    <dgm:cxn modelId="{12ECB0CF-648A-4B14-9E15-DE20B124DC34}" type="presParOf" srcId="{DB49C553-BEC2-49C0-9750-F9D22D83A686}" destId="{D27B79B9-D953-491D-BCE6-1FB9A2F4655D}" srcOrd="4" destOrd="0" presId="urn:microsoft.com/office/officeart/2005/8/layout/orgChart1"/>
    <dgm:cxn modelId="{55926E73-727F-465D-A1C4-D6868F9D040E}" type="presParOf" srcId="{DB49C553-BEC2-49C0-9750-F9D22D83A686}" destId="{F8A6C3CA-0AAB-485C-A200-EF3FF89F2E72}" srcOrd="5" destOrd="0" presId="urn:microsoft.com/office/officeart/2005/8/layout/orgChart1"/>
    <dgm:cxn modelId="{0F247B40-625B-40A9-8E5D-E6EDFD1C5058}" type="presParOf" srcId="{F8A6C3CA-0AAB-485C-A200-EF3FF89F2E72}" destId="{DD3BC5C8-8A05-4290-8EDC-A1C0D88851B5}" srcOrd="0" destOrd="0" presId="urn:microsoft.com/office/officeart/2005/8/layout/orgChart1"/>
    <dgm:cxn modelId="{11668BB4-C2D3-4EF5-AD31-450F47EF3D23}" type="presParOf" srcId="{DD3BC5C8-8A05-4290-8EDC-A1C0D88851B5}" destId="{2013A537-0426-4333-8245-FFEB7B7E4AF5}" srcOrd="0" destOrd="0" presId="urn:microsoft.com/office/officeart/2005/8/layout/orgChart1"/>
    <dgm:cxn modelId="{E8215D4C-4CE9-42B7-BC5C-F9B988991514}" type="presParOf" srcId="{DD3BC5C8-8A05-4290-8EDC-A1C0D88851B5}" destId="{0F52D4EC-6AAB-47DE-81AF-483104B0BAB4}" srcOrd="1" destOrd="0" presId="urn:microsoft.com/office/officeart/2005/8/layout/orgChart1"/>
    <dgm:cxn modelId="{A7FBB906-83A1-4E50-B6A9-1141FB7666B6}" type="presParOf" srcId="{F8A6C3CA-0AAB-485C-A200-EF3FF89F2E72}" destId="{9877579A-9A09-4CAC-AA5B-F3CC143E9876}" srcOrd="1" destOrd="0" presId="urn:microsoft.com/office/officeart/2005/8/layout/orgChart1"/>
    <dgm:cxn modelId="{FD3E92CB-E81E-48C5-BA8D-A8E72E9E3195}" type="presParOf" srcId="{F8A6C3CA-0AAB-485C-A200-EF3FF89F2E72}" destId="{201FCD4F-3150-4C65-BA7A-2D299EEE1372}" srcOrd="2" destOrd="0" presId="urn:microsoft.com/office/officeart/2005/8/layout/orgChart1"/>
    <dgm:cxn modelId="{2B55FB37-93DB-4FDB-918A-CF967EFC2C18}" type="presParOf" srcId="{DB49C553-BEC2-49C0-9750-F9D22D83A686}" destId="{242CFC1B-930C-41C0-8B04-75430614835D}" srcOrd="6" destOrd="0" presId="urn:microsoft.com/office/officeart/2005/8/layout/orgChart1"/>
    <dgm:cxn modelId="{F704AFBA-F4B2-474B-97DF-69665132E1DC}" type="presParOf" srcId="{DB49C553-BEC2-49C0-9750-F9D22D83A686}" destId="{8A8B3850-16CA-4335-8AF0-31CA4B4F7916}" srcOrd="7" destOrd="0" presId="urn:microsoft.com/office/officeart/2005/8/layout/orgChart1"/>
    <dgm:cxn modelId="{4EAD9AC6-180C-4EEE-8FEB-208AA9AE1B14}" type="presParOf" srcId="{8A8B3850-16CA-4335-8AF0-31CA4B4F7916}" destId="{770BF725-F650-4DE0-A718-A6BB2F4FBD18}" srcOrd="0" destOrd="0" presId="urn:microsoft.com/office/officeart/2005/8/layout/orgChart1"/>
    <dgm:cxn modelId="{73E3325F-1DAC-48E4-9C64-777F152D8CF4}" type="presParOf" srcId="{770BF725-F650-4DE0-A718-A6BB2F4FBD18}" destId="{44B37B6D-64C2-474A-A488-C9A8C552A9AA}" srcOrd="0" destOrd="0" presId="urn:microsoft.com/office/officeart/2005/8/layout/orgChart1"/>
    <dgm:cxn modelId="{4F5108C0-EFE3-4B8D-98B7-FA3311031547}" type="presParOf" srcId="{770BF725-F650-4DE0-A718-A6BB2F4FBD18}" destId="{1A078E33-0CD2-4FDF-8B00-A96FFB92146D}" srcOrd="1" destOrd="0" presId="urn:microsoft.com/office/officeart/2005/8/layout/orgChart1"/>
    <dgm:cxn modelId="{CF70A20E-C7A3-4D86-859F-77C2442A8A7E}" type="presParOf" srcId="{8A8B3850-16CA-4335-8AF0-31CA4B4F7916}" destId="{D8A4D308-3CC8-4A84-B6B7-ACDB0DD3470B}" srcOrd="1" destOrd="0" presId="urn:microsoft.com/office/officeart/2005/8/layout/orgChart1"/>
    <dgm:cxn modelId="{B2EEEF09-848E-4F92-A153-E3BABFD39F18}" type="presParOf" srcId="{8A8B3850-16CA-4335-8AF0-31CA4B4F7916}" destId="{FA5C0837-195B-4DF9-9DB2-5B94297D343C}" srcOrd="2" destOrd="0" presId="urn:microsoft.com/office/officeart/2005/8/layout/orgChart1"/>
    <dgm:cxn modelId="{BF50C039-B80A-4C80-A2C2-1C81A52A9EEB}" type="presParOf" srcId="{248F4DED-BA3E-43A7-A044-7F824419B4EE}" destId="{840D230B-0543-4C7A-B752-D05C6AF5F590}" srcOrd="2" destOrd="0" presId="urn:microsoft.com/office/officeart/2005/8/layout/orgChart1"/>
    <dgm:cxn modelId="{6C4F4068-D6FF-40DD-9D8E-92E34D5A6716}" type="presParOf" srcId="{FC9DDD01-970F-4DF8-B156-C120E3BB3467}" destId="{206DA2A9-2DAB-4D3F-A1D9-0DDB34D21F94}" srcOrd="10" destOrd="0" presId="urn:microsoft.com/office/officeart/2005/8/layout/orgChart1"/>
    <dgm:cxn modelId="{65C8327A-C456-4291-B13F-71A87C038965}" type="presParOf" srcId="{FC9DDD01-970F-4DF8-B156-C120E3BB3467}" destId="{B0BE57E9-77E5-462B-9539-FFF9D25387E5}" srcOrd="11" destOrd="0" presId="urn:microsoft.com/office/officeart/2005/8/layout/orgChart1"/>
    <dgm:cxn modelId="{47A571AF-7BE9-49ED-9F85-6A4217D521BD}" type="presParOf" srcId="{B0BE57E9-77E5-462B-9539-FFF9D25387E5}" destId="{0ADE8025-7EA9-43CC-8AC0-6BDB79061EF9}" srcOrd="0" destOrd="0" presId="urn:microsoft.com/office/officeart/2005/8/layout/orgChart1"/>
    <dgm:cxn modelId="{857EA58F-DD0B-48D8-BA31-7DE24EFCAECD}" type="presParOf" srcId="{0ADE8025-7EA9-43CC-8AC0-6BDB79061EF9}" destId="{6E139F3D-4B54-442C-8667-00B6F2CCB724}" srcOrd="0" destOrd="0" presId="urn:microsoft.com/office/officeart/2005/8/layout/orgChart1"/>
    <dgm:cxn modelId="{18FF1F31-F2B6-4FED-8EB9-44067F16AF00}" type="presParOf" srcId="{0ADE8025-7EA9-43CC-8AC0-6BDB79061EF9}" destId="{0C342915-2CCC-49D0-A9E3-D1A42AE20533}" srcOrd="1" destOrd="0" presId="urn:microsoft.com/office/officeart/2005/8/layout/orgChart1"/>
    <dgm:cxn modelId="{C40EF658-1C05-4597-8338-1A4A3A7BA07A}" type="presParOf" srcId="{B0BE57E9-77E5-462B-9539-FFF9D25387E5}" destId="{ED732439-5BEF-4049-A677-AD05968B311E}" srcOrd="1" destOrd="0" presId="urn:microsoft.com/office/officeart/2005/8/layout/orgChart1"/>
    <dgm:cxn modelId="{A605124B-4523-40EC-AFF2-F26F33971778}" type="presParOf" srcId="{ED732439-5BEF-4049-A677-AD05968B311E}" destId="{07863B94-0448-4A95-AA59-386993FAA2CA}" srcOrd="0" destOrd="0" presId="urn:microsoft.com/office/officeart/2005/8/layout/orgChart1"/>
    <dgm:cxn modelId="{9FA9CB1C-63DE-4801-8A73-E769C9BE2EEB}" type="presParOf" srcId="{ED732439-5BEF-4049-A677-AD05968B311E}" destId="{9B259D5B-D284-4605-8046-500EAF3C653E}" srcOrd="1" destOrd="0" presId="urn:microsoft.com/office/officeart/2005/8/layout/orgChart1"/>
    <dgm:cxn modelId="{4714C67A-9333-4289-BB41-C1FCB098C26D}" type="presParOf" srcId="{9B259D5B-D284-4605-8046-500EAF3C653E}" destId="{55FD9E39-9000-487B-9577-B6CEAD079891}" srcOrd="0" destOrd="0" presId="urn:microsoft.com/office/officeart/2005/8/layout/orgChart1"/>
    <dgm:cxn modelId="{B322AFF4-0E42-4055-81C9-6503546D6E94}" type="presParOf" srcId="{55FD9E39-9000-487B-9577-B6CEAD079891}" destId="{0B3720BE-5DC6-44D9-9CE6-755AFDE6ED20}" srcOrd="0" destOrd="0" presId="urn:microsoft.com/office/officeart/2005/8/layout/orgChart1"/>
    <dgm:cxn modelId="{D0492C89-A6C4-472F-97EA-C78A5500421E}" type="presParOf" srcId="{55FD9E39-9000-487B-9577-B6CEAD079891}" destId="{1FF84DE4-059D-4AE4-9BC2-91E4FE77B111}" srcOrd="1" destOrd="0" presId="urn:microsoft.com/office/officeart/2005/8/layout/orgChart1"/>
    <dgm:cxn modelId="{AFBB4700-6020-44AE-BD8F-DC7468DE98CF}" type="presParOf" srcId="{9B259D5B-D284-4605-8046-500EAF3C653E}" destId="{F5917377-0AEB-4E81-BDFB-C0B4C1DE9378}" srcOrd="1" destOrd="0" presId="urn:microsoft.com/office/officeart/2005/8/layout/orgChart1"/>
    <dgm:cxn modelId="{147E018E-A784-470B-88EF-66AE8C94264A}" type="presParOf" srcId="{9B259D5B-D284-4605-8046-500EAF3C653E}" destId="{F1D297C5-EA7E-4EA1-9BAB-3BC2D650BD1D}" srcOrd="2" destOrd="0" presId="urn:microsoft.com/office/officeart/2005/8/layout/orgChart1"/>
    <dgm:cxn modelId="{244811B5-3027-4867-B568-E444B87ADD14}" type="presParOf" srcId="{ED732439-5BEF-4049-A677-AD05968B311E}" destId="{1102DDBF-E2DB-472F-96A1-CB3462977B0D}" srcOrd="2" destOrd="0" presId="urn:microsoft.com/office/officeart/2005/8/layout/orgChart1"/>
    <dgm:cxn modelId="{EC9072E5-AC40-4F25-A882-E65931F0DA6F}" type="presParOf" srcId="{ED732439-5BEF-4049-A677-AD05968B311E}" destId="{36A5569B-3EA8-4F68-824F-6B3158F9A4F3}" srcOrd="3" destOrd="0" presId="urn:microsoft.com/office/officeart/2005/8/layout/orgChart1"/>
    <dgm:cxn modelId="{4CDBFF8C-A2E8-4C5E-9D6E-EE21B13A977D}" type="presParOf" srcId="{36A5569B-3EA8-4F68-824F-6B3158F9A4F3}" destId="{23457ABA-1287-4FB7-84C9-4017CD179B0C}" srcOrd="0" destOrd="0" presId="urn:microsoft.com/office/officeart/2005/8/layout/orgChart1"/>
    <dgm:cxn modelId="{6A4F03A6-CFA5-487F-AC1E-99FF69B09CC5}" type="presParOf" srcId="{23457ABA-1287-4FB7-84C9-4017CD179B0C}" destId="{03F23493-885A-4227-8053-3F9491645E6B}" srcOrd="0" destOrd="0" presId="urn:microsoft.com/office/officeart/2005/8/layout/orgChart1"/>
    <dgm:cxn modelId="{92B49D83-14ED-4C9B-951B-878C32311C8C}" type="presParOf" srcId="{23457ABA-1287-4FB7-84C9-4017CD179B0C}" destId="{2110068C-4F27-447A-8E62-A5A18518D8AC}" srcOrd="1" destOrd="0" presId="urn:microsoft.com/office/officeart/2005/8/layout/orgChart1"/>
    <dgm:cxn modelId="{515335B6-FE0B-4543-B913-E1A4EA2C3369}" type="presParOf" srcId="{36A5569B-3EA8-4F68-824F-6B3158F9A4F3}" destId="{F76CC958-15A9-44F1-A1D1-4556E2236775}" srcOrd="1" destOrd="0" presId="urn:microsoft.com/office/officeart/2005/8/layout/orgChart1"/>
    <dgm:cxn modelId="{7F4AF9BC-DD43-425D-B51E-B4114A83C19E}" type="presParOf" srcId="{36A5569B-3EA8-4F68-824F-6B3158F9A4F3}" destId="{4CC8F878-D97D-468B-99A9-064898822885}" srcOrd="2" destOrd="0" presId="urn:microsoft.com/office/officeart/2005/8/layout/orgChart1"/>
    <dgm:cxn modelId="{8C5F8956-0D81-4781-99B4-4CFB4C452AF5}" type="presParOf" srcId="{ED732439-5BEF-4049-A677-AD05968B311E}" destId="{13F53BCA-BC18-457C-B17D-77C6820B62DC}" srcOrd="4" destOrd="0" presId="urn:microsoft.com/office/officeart/2005/8/layout/orgChart1"/>
    <dgm:cxn modelId="{63628EE0-6DE2-48C3-AB9B-A65B9F6E9BB4}" type="presParOf" srcId="{ED732439-5BEF-4049-A677-AD05968B311E}" destId="{253075B7-B68A-46F0-B928-17C453C1BFD4}" srcOrd="5" destOrd="0" presId="urn:microsoft.com/office/officeart/2005/8/layout/orgChart1"/>
    <dgm:cxn modelId="{AEEED793-9CBD-4036-A216-622E52E0FC78}" type="presParOf" srcId="{253075B7-B68A-46F0-B928-17C453C1BFD4}" destId="{8EB546DE-C803-4E35-B5C5-F120546668ED}" srcOrd="0" destOrd="0" presId="urn:microsoft.com/office/officeart/2005/8/layout/orgChart1"/>
    <dgm:cxn modelId="{2CE6EDAA-31F7-4968-9D74-6A1D0746786E}" type="presParOf" srcId="{8EB546DE-C803-4E35-B5C5-F120546668ED}" destId="{50D8081F-BA96-462B-9533-19313395808C}" srcOrd="0" destOrd="0" presId="urn:microsoft.com/office/officeart/2005/8/layout/orgChart1"/>
    <dgm:cxn modelId="{1E731A31-8896-4AB3-823F-D1EAD9E0BF08}" type="presParOf" srcId="{8EB546DE-C803-4E35-B5C5-F120546668ED}" destId="{19806CEC-6E70-4A89-ACF5-7BC4191D9751}" srcOrd="1" destOrd="0" presId="urn:microsoft.com/office/officeart/2005/8/layout/orgChart1"/>
    <dgm:cxn modelId="{42C14DA6-F4D9-43EF-B54A-E322372B2426}" type="presParOf" srcId="{253075B7-B68A-46F0-B928-17C453C1BFD4}" destId="{A91635F9-5D03-453A-B47B-3A30C032567B}" srcOrd="1" destOrd="0" presId="urn:microsoft.com/office/officeart/2005/8/layout/orgChart1"/>
    <dgm:cxn modelId="{5B7BDC97-FEEC-4025-BA43-48807B704DF4}" type="presParOf" srcId="{253075B7-B68A-46F0-B928-17C453C1BFD4}" destId="{44C6A311-B3AE-49C2-8863-A57D221289BF}" srcOrd="2" destOrd="0" presId="urn:microsoft.com/office/officeart/2005/8/layout/orgChart1"/>
    <dgm:cxn modelId="{2492D1DC-8358-4DF4-B006-5CA88C700ED4}" type="presParOf" srcId="{ED732439-5BEF-4049-A677-AD05968B311E}" destId="{EB2C4A2F-7F86-4754-9AE4-B963B4BF9821}" srcOrd="6" destOrd="0" presId="urn:microsoft.com/office/officeart/2005/8/layout/orgChart1"/>
    <dgm:cxn modelId="{21DE6A4E-C8D0-4F99-9404-80F04F43BF60}" type="presParOf" srcId="{ED732439-5BEF-4049-A677-AD05968B311E}" destId="{E6695BCD-2B67-46B2-A1B1-E3871D541CAF}" srcOrd="7" destOrd="0" presId="urn:microsoft.com/office/officeart/2005/8/layout/orgChart1"/>
    <dgm:cxn modelId="{1FF655E5-56A3-4290-9A85-DE5EF44F08E9}" type="presParOf" srcId="{E6695BCD-2B67-46B2-A1B1-E3871D541CAF}" destId="{578E5AC7-AA7D-4EB0-9FA0-4477E849E985}" srcOrd="0" destOrd="0" presId="urn:microsoft.com/office/officeart/2005/8/layout/orgChart1"/>
    <dgm:cxn modelId="{E76EF3A4-08E1-4746-A453-36DAB25949AB}" type="presParOf" srcId="{578E5AC7-AA7D-4EB0-9FA0-4477E849E985}" destId="{F0E711F2-96D2-4786-ACD5-061DD430D0B2}" srcOrd="0" destOrd="0" presId="urn:microsoft.com/office/officeart/2005/8/layout/orgChart1"/>
    <dgm:cxn modelId="{5FDBE69D-014D-440A-BE1F-FEB54709A349}" type="presParOf" srcId="{578E5AC7-AA7D-4EB0-9FA0-4477E849E985}" destId="{FEB6F341-AFD7-4B74-BC36-80B594415981}" srcOrd="1" destOrd="0" presId="urn:microsoft.com/office/officeart/2005/8/layout/orgChart1"/>
    <dgm:cxn modelId="{EB7FC558-D56B-4A0D-9F00-17C88FDCC985}" type="presParOf" srcId="{E6695BCD-2B67-46B2-A1B1-E3871D541CAF}" destId="{C0760DBC-9283-4D4A-BC5A-B9293E9ECB48}" srcOrd="1" destOrd="0" presId="urn:microsoft.com/office/officeart/2005/8/layout/orgChart1"/>
    <dgm:cxn modelId="{70D36D6A-6DE4-4E92-A239-D580CF47F570}" type="presParOf" srcId="{E6695BCD-2B67-46B2-A1B1-E3871D541CAF}" destId="{769CE527-02FA-4C0E-B6CB-5653E2EBC7B1}" srcOrd="2" destOrd="0" presId="urn:microsoft.com/office/officeart/2005/8/layout/orgChart1"/>
    <dgm:cxn modelId="{1C0CD6C9-3629-425B-9222-3B82CB6381AB}" type="presParOf" srcId="{B0BE57E9-77E5-462B-9539-FFF9D25387E5}" destId="{07C4A4AE-F993-4792-A8A3-4BB0C01AC94D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2C4A2F-7F86-4754-9AE4-B963B4BF9821}">
      <dsp:nvSpPr>
        <dsp:cNvPr id="0" name=""/>
        <dsp:cNvSpPr/>
      </dsp:nvSpPr>
      <dsp:spPr>
        <a:xfrm>
          <a:off x="961686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F53BCA-BC18-457C-B17D-77C6820B62DC}">
      <dsp:nvSpPr>
        <dsp:cNvPr id="0" name=""/>
        <dsp:cNvSpPr/>
      </dsp:nvSpPr>
      <dsp:spPr>
        <a:xfrm>
          <a:off x="961686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961686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961686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6DA2A9-2DAB-4D3F-A1D9-0DDB34D21F94}">
      <dsp:nvSpPr>
        <dsp:cNvPr id="0" name=""/>
        <dsp:cNvSpPr/>
      </dsp:nvSpPr>
      <dsp:spPr>
        <a:xfrm>
          <a:off x="5681628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4534887" y="157409"/>
              </a:lnTo>
              <a:lnTo>
                <a:pt x="453488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2CFC1B-930C-41C0-8B04-75430614835D}">
      <dsp:nvSpPr>
        <dsp:cNvPr id="0" name=""/>
        <dsp:cNvSpPr/>
      </dsp:nvSpPr>
      <dsp:spPr>
        <a:xfrm>
          <a:off x="780290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7B79B9-D953-491D-BCE6-1FB9A2F4655D}">
      <dsp:nvSpPr>
        <dsp:cNvPr id="0" name=""/>
        <dsp:cNvSpPr/>
      </dsp:nvSpPr>
      <dsp:spPr>
        <a:xfrm>
          <a:off x="780290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AE5768-2FE3-4CA2-B190-70B6D0595CBF}">
      <dsp:nvSpPr>
        <dsp:cNvPr id="0" name=""/>
        <dsp:cNvSpPr/>
      </dsp:nvSpPr>
      <dsp:spPr>
        <a:xfrm>
          <a:off x="780290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29F623-B881-4A49-90BF-DF11E7D61DE8}">
      <dsp:nvSpPr>
        <dsp:cNvPr id="0" name=""/>
        <dsp:cNvSpPr/>
      </dsp:nvSpPr>
      <dsp:spPr>
        <a:xfrm>
          <a:off x="780290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B5ED79-EBBF-41CE-BD8B-18EA66EB2F0D}">
      <dsp:nvSpPr>
        <dsp:cNvPr id="0" name=""/>
        <dsp:cNvSpPr/>
      </dsp:nvSpPr>
      <dsp:spPr>
        <a:xfrm>
          <a:off x="5681628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2720932" y="157409"/>
              </a:lnTo>
              <a:lnTo>
                <a:pt x="2720932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ED8A8-4912-4A1E-B397-7BF6225BAF7E}">
      <dsp:nvSpPr>
        <dsp:cNvPr id="0" name=""/>
        <dsp:cNvSpPr/>
      </dsp:nvSpPr>
      <dsp:spPr>
        <a:xfrm>
          <a:off x="598895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25E220-B3A3-4790-A02D-36396B31120E}">
      <dsp:nvSpPr>
        <dsp:cNvPr id="0" name=""/>
        <dsp:cNvSpPr/>
      </dsp:nvSpPr>
      <dsp:spPr>
        <a:xfrm>
          <a:off x="598895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9EFDBC-6DED-4AAE-9E09-E040F217C4BC}">
      <dsp:nvSpPr>
        <dsp:cNvPr id="0" name=""/>
        <dsp:cNvSpPr/>
      </dsp:nvSpPr>
      <dsp:spPr>
        <a:xfrm>
          <a:off x="598895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98895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681628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7409"/>
              </a:lnTo>
              <a:lnTo>
                <a:pt x="906977" y="157409"/>
              </a:lnTo>
              <a:lnTo>
                <a:pt x="906977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B52B20-1C7D-493B-B346-B40D46CC0350}">
      <dsp:nvSpPr>
        <dsp:cNvPr id="0" name=""/>
        <dsp:cNvSpPr/>
      </dsp:nvSpPr>
      <dsp:spPr>
        <a:xfrm>
          <a:off x="417499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FF9DDB-C188-4AE7-95FE-F337F52CD6BA}">
      <dsp:nvSpPr>
        <dsp:cNvPr id="0" name=""/>
        <dsp:cNvSpPr/>
      </dsp:nvSpPr>
      <dsp:spPr>
        <a:xfrm>
          <a:off x="417499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417499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490DD7-391C-4272-8518-DB67D1514C65}">
      <dsp:nvSpPr>
        <dsp:cNvPr id="0" name=""/>
        <dsp:cNvSpPr/>
      </dsp:nvSpPr>
      <dsp:spPr>
        <a:xfrm>
          <a:off x="417499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774650" y="750931"/>
          <a:ext cx="906977" cy="314818"/>
        </a:xfrm>
        <a:custGeom>
          <a:avLst/>
          <a:gdLst/>
          <a:ahLst/>
          <a:cxnLst/>
          <a:rect l="0" t="0" r="0" b="0"/>
          <a:pathLst>
            <a:path>
              <a:moveTo>
                <a:pt x="906977" y="0"/>
              </a:moveTo>
              <a:lnTo>
                <a:pt x="90697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963CA7-7507-480A-865F-A339C32A3653}">
      <dsp:nvSpPr>
        <dsp:cNvPr id="0" name=""/>
        <dsp:cNvSpPr/>
      </dsp:nvSpPr>
      <dsp:spPr>
        <a:xfrm>
          <a:off x="2361041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361041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361041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361041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2960695" y="750931"/>
          <a:ext cx="2720932" cy="314818"/>
        </a:xfrm>
        <a:custGeom>
          <a:avLst/>
          <a:gdLst/>
          <a:ahLst/>
          <a:cxnLst/>
          <a:rect l="0" t="0" r="0" b="0"/>
          <a:pathLst>
            <a:path>
              <a:moveTo>
                <a:pt x="2720932" y="0"/>
              </a:moveTo>
              <a:lnTo>
                <a:pt x="2720932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095FEF-DC09-4D41-9DAC-A90402982917}">
      <dsp:nvSpPr>
        <dsp:cNvPr id="0" name=""/>
        <dsp:cNvSpPr/>
      </dsp:nvSpPr>
      <dsp:spPr>
        <a:xfrm>
          <a:off x="547086" y="1815318"/>
          <a:ext cx="224870" cy="38827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82763"/>
              </a:lnTo>
              <a:lnTo>
                <a:pt x="224870" y="38827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47086" y="1815318"/>
          <a:ext cx="224870" cy="28183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18376"/>
              </a:lnTo>
              <a:lnTo>
                <a:pt x="224870" y="281837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C00281-FA1A-4A50-8F6B-D91527420C00}">
      <dsp:nvSpPr>
        <dsp:cNvPr id="0" name=""/>
        <dsp:cNvSpPr/>
      </dsp:nvSpPr>
      <dsp:spPr>
        <a:xfrm>
          <a:off x="547086" y="1815318"/>
          <a:ext cx="224870" cy="175398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53989"/>
              </a:lnTo>
              <a:lnTo>
                <a:pt x="224870" y="175398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547086" y="1815318"/>
          <a:ext cx="224870" cy="6896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9602"/>
              </a:lnTo>
              <a:lnTo>
                <a:pt x="224870" y="68960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146740" y="750931"/>
          <a:ext cx="4534887" cy="314818"/>
        </a:xfrm>
        <a:custGeom>
          <a:avLst/>
          <a:gdLst/>
          <a:ahLst/>
          <a:cxnLst/>
          <a:rect l="0" t="0" r="0" b="0"/>
          <a:pathLst>
            <a:path>
              <a:moveTo>
                <a:pt x="4534887" y="0"/>
              </a:moveTo>
              <a:lnTo>
                <a:pt x="4534887" y="157409"/>
              </a:lnTo>
              <a:lnTo>
                <a:pt x="0" y="157409"/>
              </a:lnTo>
              <a:lnTo>
                <a:pt x="0" y="3148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4932060" y="1363"/>
          <a:ext cx="1499136" cy="749568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i="1" kern="1200" dirty="0">
              <a:latin typeface="Twinkl Light" pitchFamily="2" charset="0"/>
            </a:rPr>
            <a:t>Wonder </a:t>
          </a:r>
          <a:r>
            <a:rPr lang="en-GB" sz="1300" i="0" kern="1200" dirty="0">
              <a:latin typeface="Twinkl Light" pitchFamily="2" charset="0"/>
            </a:rPr>
            <a:t>by R. J. Palacio</a:t>
          </a:r>
        </a:p>
      </dsp:txBody>
      <dsp:txXfrm>
        <a:off x="4932060" y="1363"/>
        <a:ext cx="1499136" cy="749568"/>
      </dsp:txXfrm>
    </dsp:sp>
    <dsp:sp modelId="{EF541A25-E74E-49AA-9DD8-76F45257AC74}">
      <dsp:nvSpPr>
        <dsp:cNvPr id="0" name=""/>
        <dsp:cNvSpPr/>
      </dsp:nvSpPr>
      <dsp:spPr>
        <a:xfrm>
          <a:off x="39717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1</a:t>
          </a:r>
        </a:p>
      </dsp:txBody>
      <dsp:txXfrm>
        <a:off x="397172" y="1065750"/>
        <a:ext cx="1499136" cy="749568"/>
      </dsp:txXfrm>
    </dsp:sp>
    <dsp:sp modelId="{D8CF3383-0945-4C8D-8A53-372F0B50E698}">
      <dsp:nvSpPr>
        <dsp:cNvPr id="0" name=""/>
        <dsp:cNvSpPr/>
      </dsp:nvSpPr>
      <dsp:spPr>
        <a:xfrm>
          <a:off x="77195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Strategies for unfamiliar vocabulary</a:t>
          </a:r>
        </a:p>
      </dsp:txBody>
      <dsp:txXfrm>
        <a:off x="771956" y="2130136"/>
        <a:ext cx="1499136" cy="749568"/>
      </dsp:txXfrm>
    </dsp:sp>
    <dsp:sp modelId="{3A8F126F-AFB3-4BC6-AD99-3EC5AAF6A2FE}">
      <dsp:nvSpPr>
        <dsp:cNvPr id="0" name=""/>
        <dsp:cNvSpPr/>
      </dsp:nvSpPr>
      <dsp:spPr>
        <a:xfrm>
          <a:off x="77195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Explaining, paraphrasing, and summarising</a:t>
          </a:r>
        </a:p>
      </dsp:txBody>
      <dsp:txXfrm>
        <a:off x="771956" y="3194523"/>
        <a:ext cx="1499136" cy="749568"/>
      </dsp:txXfrm>
    </dsp:sp>
    <dsp:sp modelId="{337053C6-D7B2-45F9-B451-538BEDF3D36B}">
      <dsp:nvSpPr>
        <dsp:cNvPr id="0" name=""/>
        <dsp:cNvSpPr/>
      </dsp:nvSpPr>
      <dsp:spPr>
        <a:xfrm>
          <a:off x="77195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Questioning and predicting</a:t>
          </a:r>
        </a:p>
      </dsp:txBody>
      <dsp:txXfrm>
        <a:off x="771956" y="4258910"/>
        <a:ext cx="1499136" cy="749568"/>
      </dsp:txXfrm>
    </dsp:sp>
    <dsp:sp modelId="{7AC7ED77-946F-4619-865D-A1477D4178FF}">
      <dsp:nvSpPr>
        <dsp:cNvPr id="0" name=""/>
        <dsp:cNvSpPr/>
      </dsp:nvSpPr>
      <dsp:spPr>
        <a:xfrm>
          <a:off x="77195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Extracting explicit and implicit information</a:t>
          </a:r>
        </a:p>
      </dsp:txBody>
      <dsp:txXfrm>
        <a:off x="771956" y="5323297"/>
        <a:ext cx="1499136" cy="749568"/>
      </dsp:txXfrm>
    </dsp:sp>
    <dsp:sp modelId="{8A2FD6C1-C6DA-42AA-B964-4B3C063F34CA}">
      <dsp:nvSpPr>
        <dsp:cNvPr id="0" name=""/>
        <dsp:cNvSpPr/>
      </dsp:nvSpPr>
      <dsp:spPr>
        <a:xfrm>
          <a:off x="221112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Reading Comprehension 2</a:t>
          </a:r>
        </a:p>
      </dsp:txBody>
      <dsp:txXfrm>
        <a:off x="2211127" y="1065750"/>
        <a:ext cx="1499136" cy="749568"/>
      </dsp:txXfrm>
    </dsp:sp>
    <dsp:sp modelId="{1A1A071B-5958-4C64-925B-BBA0F6D9EC13}">
      <dsp:nvSpPr>
        <dsp:cNvPr id="0" name=""/>
        <dsp:cNvSpPr/>
      </dsp:nvSpPr>
      <dsp:spPr>
        <a:xfrm>
          <a:off x="258591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Identifying transactional and creative methods</a:t>
          </a:r>
        </a:p>
      </dsp:txBody>
      <dsp:txXfrm>
        <a:off x="2585911" y="2130136"/>
        <a:ext cx="1499136" cy="749568"/>
      </dsp:txXfrm>
    </dsp:sp>
    <dsp:sp modelId="{034D7301-E927-4B66-8FEA-8876800E8147}">
      <dsp:nvSpPr>
        <dsp:cNvPr id="0" name=""/>
        <dsp:cNvSpPr/>
      </dsp:nvSpPr>
      <dsp:spPr>
        <a:xfrm>
          <a:off x="258591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Visualising, relating and empathising</a:t>
          </a:r>
        </a:p>
      </dsp:txBody>
      <dsp:txXfrm>
        <a:off x="2585911" y="3194523"/>
        <a:ext cx="1499136" cy="749568"/>
      </dsp:txXfrm>
    </dsp:sp>
    <dsp:sp modelId="{A0FE53F7-9812-44D9-B07B-BFA404250D6D}">
      <dsp:nvSpPr>
        <dsp:cNvPr id="0" name=""/>
        <dsp:cNvSpPr/>
      </dsp:nvSpPr>
      <dsp:spPr>
        <a:xfrm>
          <a:off x="258591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Selecting evidence/quotations and finding specific information</a:t>
          </a:r>
        </a:p>
      </dsp:txBody>
      <dsp:txXfrm>
        <a:off x="2585911" y="4258910"/>
        <a:ext cx="1499136" cy="749568"/>
      </dsp:txXfrm>
    </dsp:sp>
    <dsp:sp modelId="{AC94B5E4-6891-428F-ACE2-49AA4233F8C6}">
      <dsp:nvSpPr>
        <dsp:cNvPr id="0" name=""/>
        <dsp:cNvSpPr/>
      </dsp:nvSpPr>
      <dsp:spPr>
        <a:xfrm>
          <a:off x="258591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Interpreting opinions and viewpoints</a:t>
          </a:r>
        </a:p>
      </dsp:txBody>
      <dsp:txXfrm>
        <a:off x="2585911" y="5323297"/>
        <a:ext cx="1499136" cy="749568"/>
      </dsp:txXfrm>
    </dsp:sp>
    <dsp:sp modelId="{6CA530BF-8391-46E5-8CAC-230C7C30EB5A}">
      <dsp:nvSpPr>
        <dsp:cNvPr id="0" name=""/>
        <dsp:cNvSpPr/>
      </dsp:nvSpPr>
      <dsp:spPr>
        <a:xfrm>
          <a:off x="402508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1</a:t>
          </a:r>
        </a:p>
      </dsp:txBody>
      <dsp:txXfrm>
        <a:off x="4025082" y="1065750"/>
        <a:ext cx="1499136" cy="749568"/>
      </dsp:txXfrm>
    </dsp:sp>
    <dsp:sp modelId="{C172A2BB-AB07-48F9-8832-71A22E5F594B}">
      <dsp:nvSpPr>
        <dsp:cNvPr id="0" name=""/>
        <dsp:cNvSpPr/>
      </dsp:nvSpPr>
      <dsp:spPr>
        <a:xfrm>
          <a:off x="439986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plan a transactional text</a:t>
          </a:r>
        </a:p>
      </dsp:txBody>
      <dsp:txXfrm>
        <a:off x="4399866" y="2130136"/>
        <a:ext cx="1499136" cy="749568"/>
      </dsp:txXfrm>
    </dsp:sp>
    <dsp:sp modelId="{BD953B35-9970-4187-9CF1-18C29FB619BA}">
      <dsp:nvSpPr>
        <dsp:cNvPr id="0" name=""/>
        <dsp:cNvSpPr/>
      </dsp:nvSpPr>
      <dsp:spPr>
        <a:xfrm>
          <a:off x="439986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draft a transactional text</a:t>
          </a:r>
        </a:p>
      </dsp:txBody>
      <dsp:txXfrm>
        <a:off x="4399866" y="3194523"/>
        <a:ext cx="1499136" cy="749568"/>
      </dsp:txXfrm>
    </dsp:sp>
    <dsp:sp modelId="{87E44CC7-7A7E-4085-858B-FB1B6FC20763}">
      <dsp:nvSpPr>
        <dsp:cNvPr id="0" name=""/>
        <dsp:cNvSpPr/>
      </dsp:nvSpPr>
      <dsp:spPr>
        <a:xfrm>
          <a:off x="439986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proofread a transactional text</a:t>
          </a:r>
        </a:p>
      </dsp:txBody>
      <dsp:txXfrm>
        <a:off x="4399866" y="4258910"/>
        <a:ext cx="1499136" cy="749568"/>
      </dsp:txXfrm>
    </dsp:sp>
    <dsp:sp modelId="{7A4432E6-DC9A-44B1-A5A3-B2AD577E0981}">
      <dsp:nvSpPr>
        <dsp:cNvPr id="0" name=""/>
        <dsp:cNvSpPr/>
      </dsp:nvSpPr>
      <dsp:spPr>
        <a:xfrm>
          <a:off x="439986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edit a transactional text</a:t>
          </a:r>
        </a:p>
      </dsp:txBody>
      <dsp:txXfrm>
        <a:off x="4399866" y="5323297"/>
        <a:ext cx="1499136" cy="749568"/>
      </dsp:txXfrm>
    </dsp:sp>
    <dsp:sp modelId="{9E332825-7D83-4C4E-8B24-571DF92170D4}">
      <dsp:nvSpPr>
        <dsp:cNvPr id="0" name=""/>
        <dsp:cNvSpPr/>
      </dsp:nvSpPr>
      <dsp:spPr>
        <a:xfrm>
          <a:off x="583903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Writing Skills 2</a:t>
          </a:r>
        </a:p>
      </dsp:txBody>
      <dsp:txXfrm>
        <a:off x="5839037" y="1065750"/>
        <a:ext cx="1499136" cy="749568"/>
      </dsp:txXfrm>
    </dsp:sp>
    <dsp:sp modelId="{2B6874A4-56AC-4783-9167-F2A0A51357F4}">
      <dsp:nvSpPr>
        <dsp:cNvPr id="0" name=""/>
        <dsp:cNvSpPr/>
      </dsp:nvSpPr>
      <dsp:spPr>
        <a:xfrm>
          <a:off x="621382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plan a creative text</a:t>
          </a:r>
        </a:p>
      </dsp:txBody>
      <dsp:txXfrm>
        <a:off x="6213821" y="2130136"/>
        <a:ext cx="1499136" cy="749568"/>
      </dsp:txXfrm>
    </dsp:sp>
    <dsp:sp modelId="{25E18A33-C002-483A-AF89-A6434C70ABA6}">
      <dsp:nvSpPr>
        <dsp:cNvPr id="0" name=""/>
        <dsp:cNvSpPr/>
      </dsp:nvSpPr>
      <dsp:spPr>
        <a:xfrm>
          <a:off x="621382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draft a creative text</a:t>
          </a:r>
        </a:p>
      </dsp:txBody>
      <dsp:txXfrm>
        <a:off x="6213821" y="3194523"/>
        <a:ext cx="1499136" cy="749568"/>
      </dsp:txXfrm>
    </dsp:sp>
    <dsp:sp modelId="{D6EC57F7-EF56-474B-8A0E-66795F09D6E3}">
      <dsp:nvSpPr>
        <dsp:cNvPr id="0" name=""/>
        <dsp:cNvSpPr/>
      </dsp:nvSpPr>
      <dsp:spPr>
        <a:xfrm>
          <a:off x="621382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proofread a creative text</a:t>
          </a:r>
        </a:p>
      </dsp:txBody>
      <dsp:txXfrm>
        <a:off x="6213821" y="4258910"/>
        <a:ext cx="1499136" cy="749568"/>
      </dsp:txXfrm>
    </dsp:sp>
    <dsp:sp modelId="{85AC317A-327B-403F-95B6-8F67DC80ED71}">
      <dsp:nvSpPr>
        <dsp:cNvPr id="0" name=""/>
        <dsp:cNvSpPr/>
      </dsp:nvSpPr>
      <dsp:spPr>
        <a:xfrm>
          <a:off x="621382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To be able to edit a creative text</a:t>
          </a:r>
        </a:p>
      </dsp:txBody>
      <dsp:txXfrm>
        <a:off x="6213821" y="5323297"/>
        <a:ext cx="1499136" cy="749568"/>
      </dsp:txXfrm>
    </dsp:sp>
    <dsp:sp modelId="{3489655C-EB9C-45E0-8379-716FE184CBB2}">
      <dsp:nvSpPr>
        <dsp:cNvPr id="0" name=""/>
        <dsp:cNvSpPr/>
      </dsp:nvSpPr>
      <dsp:spPr>
        <a:xfrm>
          <a:off x="7652992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Technical Accuracy 1</a:t>
          </a:r>
        </a:p>
      </dsp:txBody>
      <dsp:txXfrm>
        <a:off x="7652992" y="1065750"/>
        <a:ext cx="1499136" cy="749568"/>
      </dsp:txXfrm>
    </dsp:sp>
    <dsp:sp modelId="{D34DFDC2-B078-490A-94F0-6EA5EF811D43}">
      <dsp:nvSpPr>
        <dsp:cNvPr id="0" name=""/>
        <dsp:cNvSpPr/>
      </dsp:nvSpPr>
      <dsp:spPr>
        <a:xfrm>
          <a:off x="8027776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Punctuation .?!’-(),;: and homophones</a:t>
          </a:r>
        </a:p>
      </dsp:txBody>
      <dsp:txXfrm>
        <a:off x="8027776" y="2130136"/>
        <a:ext cx="1499136" cy="749568"/>
      </dsp:txXfrm>
    </dsp:sp>
    <dsp:sp modelId="{F4247F09-4D04-4D32-BC04-F153F9370388}">
      <dsp:nvSpPr>
        <dsp:cNvPr id="0" name=""/>
        <dsp:cNvSpPr/>
      </dsp:nvSpPr>
      <dsp:spPr>
        <a:xfrm>
          <a:off x="8027776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Word classes (noun, verb, adjective, adverb, preposition, pronouns)</a:t>
          </a:r>
        </a:p>
      </dsp:txBody>
      <dsp:txXfrm>
        <a:off x="8027776" y="3194523"/>
        <a:ext cx="1499136" cy="749568"/>
      </dsp:txXfrm>
    </dsp:sp>
    <dsp:sp modelId="{2013A537-0426-4333-8245-FFEB7B7E4AF5}">
      <dsp:nvSpPr>
        <dsp:cNvPr id="0" name=""/>
        <dsp:cNvSpPr/>
      </dsp:nvSpPr>
      <dsp:spPr>
        <a:xfrm>
          <a:off x="8027776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Sentence types (QECS)</a:t>
          </a:r>
        </a:p>
      </dsp:txBody>
      <dsp:txXfrm>
        <a:off x="8027776" y="4258910"/>
        <a:ext cx="1499136" cy="749568"/>
      </dsp:txXfrm>
    </dsp:sp>
    <dsp:sp modelId="{44B37B6D-64C2-474A-A488-C9A8C552A9AA}">
      <dsp:nvSpPr>
        <dsp:cNvPr id="0" name=""/>
        <dsp:cNvSpPr/>
      </dsp:nvSpPr>
      <dsp:spPr>
        <a:xfrm>
          <a:off x="8027776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Sentence types (S/C/Com), types of conjunctions</a:t>
          </a:r>
        </a:p>
      </dsp:txBody>
      <dsp:txXfrm>
        <a:off x="8027776" y="5323297"/>
        <a:ext cx="1499136" cy="749568"/>
      </dsp:txXfrm>
    </dsp:sp>
    <dsp:sp modelId="{6E139F3D-4B54-442C-8667-00B6F2CCB724}">
      <dsp:nvSpPr>
        <dsp:cNvPr id="0" name=""/>
        <dsp:cNvSpPr/>
      </dsp:nvSpPr>
      <dsp:spPr>
        <a:xfrm>
          <a:off x="9466947" y="1065750"/>
          <a:ext cx="1499136" cy="74956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Technical Accuracy 2</a:t>
          </a:r>
        </a:p>
      </dsp:txBody>
      <dsp:txXfrm>
        <a:off x="9466947" y="1065750"/>
        <a:ext cx="1499136" cy="749568"/>
      </dsp:txXfrm>
    </dsp:sp>
    <dsp:sp modelId="{0B3720BE-5DC6-44D9-9CE6-755AFDE6ED20}">
      <dsp:nvSpPr>
        <dsp:cNvPr id="0" name=""/>
        <dsp:cNvSpPr/>
      </dsp:nvSpPr>
      <dsp:spPr>
        <a:xfrm>
          <a:off x="9841731" y="2130136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Tenses and tense consistency</a:t>
          </a:r>
        </a:p>
      </dsp:txBody>
      <dsp:txXfrm>
        <a:off x="9841731" y="2130136"/>
        <a:ext cx="1499136" cy="749568"/>
      </dsp:txXfrm>
    </dsp:sp>
    <dsp:sp modelId="{03F23493-885A-4227-8053-3F9491645E6B}">
      <dsp:nvSpPr>
        <dsp:cNvPr id="0" name=""/>
        <dsp:cNvSpPr/>
      </dsp:nvSpPr>
      <dsp:spPr>
        <a:xfrm>
          <a:off x="9841731" y="3194523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Paragraphing, cohesion and discourse markers</a:t>
          </a:r>
        </a:p>
      </dsp:txBody>
      <dsp:txXfrm>
        <a:off x="9841731" y="3194523"/>
        <a:ext cx="1499136" cy="749568"/>
      </dsp:txXfrm>
    </dsp:sp>
    <dsp:sp modelId="{50D8081F-BA96-462B-9533-19313395808C}">
      <dsp:nvSpPr>
        <dsp:cNvPr id="0" name=""/>
        <dsp:cNvSpPr/>
      </dsp:nvSpPr>
      <dsp:spPr>
        <a:xfrm>
          <a:off x="9841731" y="4258910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Direct and indirect speech</a:t>
          </a:r>
        </a:p>
      </dsp:txBody>
      <dsp:txXfrm>
        <a:off x="9841731" y="4258910"/>
        <a:ext cx="1499136" cy="749568"/>
      </dsp:txXfrm>
    </dsp:sp>
    <dsp:sp modelId="{F0E711F2-96D2-4786-ACD5-061DD430D0B2}">
      <dsp:nvSpPr>
        <dsp:cNvPr id="0" name=""/>
        <dsp:cNvSpPr/>
      </dsp:nvSpPr>
      <dsp:spPr>
        <a:xfrm>
          <a:off x="9841731" y="5323297"/>
          <a:ext cx="1499136" cy="749568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>
              <a:latin typeface="Twinkl Light" pitchFamily="2" charset="0"/>
            </a:rPr>
            <a:t>Objects, subjects and subject-verb agreements</a:t>
          </a:r>
        </a:p>
      </dsp:txBody>
      <dsp:txXfrm>
        <a:off x="9841731" y="5323297"/>
        <a:ext cx="1499136" cy="74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0D7EB-4F31-46E2-BAE3-A42B62831E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70538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6995695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-498543" y="-243072"/>
            <a:ext cx="5224613" cy="149533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C00281-FA1A-4A50-8F6B-D91527420C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8F126F-AFB3-4BC6-AD99-3EC5AAF6A2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095FEF-DC09-4D41-9DAC-A904029829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C7ED77-946F-4619-865D-A1477D4178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963CA7-7507-480A-865F-A339C32A36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94B5E4-6891-428F-ACE2-49AA4233F8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490DD7-391C-4272-8518-DB67D1514C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72A2BB-AB07-48F9-8832-71A22E5F59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CFF9DDB-C188-4AE7-95FE-F337F52CD6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E44CC7-7A7E-4085-858B-FB1B6FC207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B52B20-1C7D-493B-B346-B40D46CC03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A4432E6-DC9A-44B1-A5A3-B2AD577E09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49EFDBC-6DED-4AAE-9E09-E040F217C4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5E18A33-C002-483A-AF89-A6434C70AB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25E220-B3A3-4790-A02D-36396B3112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EC57F7-EF56-474B-8A0E-66795F09D6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EFED8A8-4912-4A1E-B397-7BF6225BAF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AC317A-327B-403F-95B6-8F67DC80ED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B5ED79-EBBF-41CE-BD8B-18EA66EB2F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89655C-EB9C-45E0-8379-716FE184C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229F623-B881-4A49-90BF-DF11E7D61D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34DFDC2-B078-490A-94F0-6EA5EF81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AAE5768-2FE3-4CA2-B190-70B6D0595C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4247F09-4D04-4D32-BC04-F153F937038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27B79B9-D953-491D-BCE6-1FB9A2F465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13A537-0426-4333-8245-FFEB7B7E4A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2CFC1B-930C-41C0-8B04-7543061483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4B37B6D-64C2-474A-A488-C9A8C552A9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6DA2A9-2DAB-4D3F-A1D9-0DDB34D21F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139F3D-4B54-442C-8667-00B6F2CCB7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F53BCA-BC18-457C-B17D-77C6820B62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0D8081F-BA96-462B-9533-1931339580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2C4A2F-7F86-4754-9AE4-B963B4BF98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0E711F2-96D2-4786-ACD5-061DD430D0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13320</TotalTime>
  <Words>210</Words>
  <Application>Microsoft Office PowerPoint</Application>
  <PresentationFormat>Widescreen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Danny Hilditch</cp:lastModifiedBy>
  <cp:revision>29</cp:revision>
  <dcterms:created xsi:type="dcterms:W3CDTF">2023-06-19T06:51:04Z</dcterms:created>
  <dcterms:modified xsi:type="dcterms:W3CDTF">2025-10-02T06:59:22Z</dcterms:modified>
</cp:coreProperties>
</file>