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F8FAF8"/>
    <a:srgbClr val="D5E3C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720" autoAdjust="0"/>
  </p:normalViewPr>
  <p:slideViewPr>
    <p:cSldViewPr snapToGrid="0">
      <p:cViewPr varScale="1">
        <p:scale>
          <a:sx n="76" d="100"/>
          <a:sy n="76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odson" userId="7ec9147a-b14e-4bb5-a731-9e4d77eec95a" providerId="ADAL" clId="{5E273403-1BAC-493D-8489-555B29850B0E}"/>
    <pc:docChg chg="undo custSel addSld modSld sldOrd">
      <pc:chgData name="Alex Hodson" userId="7ec9147a-b14e-4bb5-a731-9e4d77eec95a" providerId="ADAL" clId="{5E273403-1BAC-493D-8489-555B29850B0E}" dt="2025-05-09T11:33:48.829" v="6563"/>
      <pc:docMkLst>
        <pc:docMk/>
      </pc:docMkLst>
      <pc:sldChg chg="addSp modSp mod modAnim">
        <pc:chgData name="Alex Hodson" userId="7ec9147a-b14e-4bb5-a731-9e4d77eec95a" providerId="ADAL" clId="{5E273403-1BAC-493D-8489-555B29850B0E}" dt="2025-05-08T14:19:07.271" v="1860"/>
        <pc:sldMkLst>
          <pc:docMk/>
          <pc:sldMk cId="2112121789" sldId="261"/>
        </pc:sldMkLst>
      </pc:sldChg>
      <pc:sldChg chg="modSp ord">
        <pc:chgData name="Alex Hodson" userId="7ec9147a-b14e-4bb5-a731-9e4d77eec95a" providerId="ADAL" clId="{5E273403-1BAC-493D-8489-555B29850B0E}" dt="2025-05-08T07:51:59.473" v="4"/>
        <pc:sldMkLst>
          <pc:docMk/>
          <pc:sldMk cId="3389217734" sldId="262"/>
        </pc:sldMkLst>
      </pc:sldChg>
      <pc:sldChg chg="modSp add mod modAnim">
        <pc:chgData name="Alex Hodson" userId="7ec9147a-b14e-4bb5-a731-9e4d77eec95a" providerId="ADAL" clId="{5E273403-1BAC-493D-8489-555B29850B0E}" dt="2025-05-08T14:17:40.889" v="1842" actId="20577"/>
        <pc:sldMkLst>
          <pc:docMk/>
          <pc:sldMk cId="3615131592" sldId="270"/>
        </pc:sldMkLst>
      </pc:sldChg>
      <pc:sldChg chg="addSp modSp mod modAnim">
        <pc:chgData name="Alex Hodson" userId="7ec9147a-b14e-4bb5-a731-9e4d77eec95a" providerId="ADAL" clId="{5E273403-1BAC-493D-8489-555B29850B0E}" dt="2025-05-08T15:26:58.901" v="2928"/>
        <pc:sldMkLst>
          <pc:docMk/>
          <pc:sldMk cId="2979120048" sldId="271"/>
        </pc:sldMkLst>
      </pc:sldChg>
      <pc:sldChg chg="addSp modSp new mod ord modAnim">
        <pc:chgData name="Alex Hodson" userId="7ec9147a-b14e-4bb5-a731-9e4d77eec95a" providerId="ADAL" clId="{5E273403-1BAC-493D-8489-555B29850B0E}" dt="2025-05-08T14:53:46.337" v="2539" actId="255"/>
        <pc:sldMkLst>
          <pc:docMk/>
          <pc:sldMk cId="3209185574" sldId="272"/>
        </pc:sldMkLst>
      </pc:sldChg>
      <pc:sldChg chg="addSp delSp modSp new mod delAnim modAnim">
        <pc:chgData name="Alex Hodson" userId="7ec9147a-b14e-4bb5-a731-9e4d77eec95a" providerId="ADAL" clId="{5E273403-1BAC-493D-8489-555B29850B0E}" dt="2025-05-09T08:55:24.981" v="6246"/>
        <pc:sldMkLst>
          <pc:docMk/>
          <pc:sldMk cId="3989700383" sldId="273"/>
        </pc:sldMkLst>
      </pc:sldChg>
      <pc:sldChg chg="addSp modSp new mod modAnim">
        <pc:chgData name="Alex Hodson" userId="7ec9147a-b14e-4bb5-a731-9e4d77eec95a" providerId="ADAL" clId="{5E273403-1BAC-493D-8489-555B29850B0E}" dt="2025-05-08T15:46:39.271" v="4827"/>
        <pc:sldMkLst>
          <pc:docMk/>
          <pc:sldMk cId="3599610367" sldId="274"/>
        </pc:sldMkLst>
      </pc:sldChg>
      <pc:sldChg chg="addSp modSp new mod modAnim">
        <pc:chgData name="Alex Hodson" userId="7ec9147a-b14e-4bb5-a731-9e4d77eec95a" providerId="ADAL" clId="{5E273403-1BAC-493D-8489-555B29850B0E}" dt="2025-05-08T15:53:42.784" v="5646"/>
        <pc:sldMkLst>
          <pc:docMk/>
          <pc:sldMk cId="1582565077" sldId="275"/>
        </pc:sldMkLst>
      </pc:sldChg>
      <pc:sldChg chg="modSp add mod modAnim">
        <pc:chgData name="Alex Hodson" userId="7ec9147a-b14e-4bb5-a731-9e4d77eec95a" providerId="ADAL" clId="{5E273403-1BAC-493D-8489-555B29850B0E}" dt="2025-05-08T15:43:15.028" v="4547" actId="20577"/>
        <pc:sldMkLst>
          <pc:docMk/>
          <pc:sldMk cId="1032452656" sldId="276"/>
        </pc:sldMkLst>
      </pc:sldChg>
      <pc:sldChg chg="addSp delSp modSp new mod delAnim modAnim">
        <pc:chgData name="Alex Hodson" userId="7ec9147a-b14e-4bb5-a731-9e4d77eec95a" providerId="ADAL" clId="{5E273403-1BAC-493D-8489-555B29850B0E}" dt="2025-05-08T15:36:45.240" v="3178" actId="20577"/>
        <pc:sldMkLst>
          <pc:docMk/>
          <pc:sldMk cId="3780313760" sldId="277"/>
        </pc:sldMkLst>
      </pc:sldChg>
      <pc:sldChg chg="modSp add mod modAnim">
        <pc:chgData name="Alex Hodson" userId="7ec9147a-b14e-4bb5-a731-9e4d77eec95a" providerId="ADAL" clId="{5E273403-1BAC-493D-8489-555B29850B0E}" dt="2025-05-08T15:49:32.417" v="5419" actId="20577"/>
        <pc:sldMkLst>
          <pc:docMk/>
          <pc:sldMk cId="558747904" sldId="278"/>
        </pc:sldMkLst>
      </pc:sldChg>
      <pc:sldChg chg="addSp delSp modSp add mod delAnim modAnim">
        <pc:chgData name="Alex Hodson" userId="7ec9147a-b14e-4bb5-a731-9e4d77eec95a" providerId="ADAL" clId="{5E273403-1BAC-493D-8489-555B29850B0E}" dt="2025-05-08T15:56:28.809" v="6158" actId="14100"/>
        <pc:sldMkLst>
          <pc:docMk/>
          <pc:sldMk cId="642239464" sldId="279"/>
        </pc:sldMkLst>
      </pc:sldChg>
      <pc:sldChg chg="modSp add modAnim">
        <pc:chgData name="Alex Hodson" userId="7ec9147a-b14e-4bb5-a731-9e4d77eec95a" providerId="ADAL" clId="{5E273403-1BAC-493D-8489-555B29850B0E}" dt="2025-05-08T15:41:52.888" v="4210" actId="20577"/>
        <pc:sldMkLst>
          <pc:docMk/>
          <pc:sldMk cId="3607342832" sldId="280"/>
        </pc:sldMkLst>
      </pc:sldChg>
      <pc:sldChg chg="addSp modSp new mod modAnim">
        <pc:chgData name="Alex Hodson" userId="7ec9147a-b14e-4bb5-a731-9e4d77eec95a" providerId="ADAL" clId="{5E273403-1BAC-493D-8489-555B29850B0E}" dt="2025-05-09T11:33:48.829" v="6563"/>
        <pc:sldMkLst>
          <pc:docMk/>
          <pc:sldMk cId="3481253916" sldId="281"/>
        </pc:sldMkLst>
      </pc:sldChg>
    </pc:docChg>
  </pc:docChgLst>
  <pc:docChgLst>
    <pc:chgData name="Alex Hodson" userId="7ec9147a-b14e-4bb5-a731-9e4d77eec95a" providerId="ADAL" clId="{9B24C9EC-1EF4-45AA-941F-81CD09BD388F}"/>
    <pc:docChg chg="custSel delSld modSld">
      <pc:chgData name="Alex Hodson" userId="7ec9147a-b14e-4bb5-a731-9e4d77eec95a" providerId="ADAL" clId="{9B24C9EC-1EF4-45AA-941F-81CD09BD388F}" dt="2025-09-30T15:33:26.922" v="14" actId="47"/>
      <pc:docMkLst>
        <pc:docMk/>
      </pc:docMkLst>
      <pc:sldChg chg="del">
        <pc:chgData name="Alex Hodson" userId="7ec9147a-b14e-4bb5-a731-9e4d77eec95a" providerId="ADAL" clId="{9B24C9EC-1EF4-45AA-941F-81CD09BD388F}" dt="2025-09-30T15:33:26.922" v="14" actId="47"/>
        <pc:sldMkLst>
          <pc:docMk/>
          <pc:sldMk cId="2840999772" sldId="260"/>
        </pc:sldMkLst>
      </pc:sldChg>
      <pc:sldChg chg="delSp mod delAnim">
        <pc:chgData name="Alex Hodson" userId="7ec9147a-b14e-4bb5-a731-9e4d77eec95a" providerId="ADAL" clId="{9B24C9EC-1EF4-45AA-941F-81CD09BD388F}" dt="2025-09-30T15:33:20.803" v="2" actId="478"/>
        <pc:sldMkLst>
          <pc:docMk/>
          <pc:sldMk cId="2112121789" sldId="261"/>
        </pc:sldMkLst>
        <pc:cxnChg chg="del">
          <ac:chgData name="Alex Hodson" userId="7ec9147a-b14e-4bb5-a731-9e4d77eec95a" providerId="ADAL" clId="{9B24C9EC-1EF4-45AA-941F-81CD09BD388F}" dt="2025-09-30T15:33:20.803" v="2" actId="478"/>
          <ac:cxnSpMkLst>
            <pc:docMk/>
            <pc:sldMk cId="2112121789" sldId="261"/>
            <ac:cxnSpMk id="4" creationId="{FA5ED234-B1E5-7D95-9AB4-471CF1405F88}"/>
          </ac:cxnSpMkLst>
        </pc:cxnChg>
      </pc:sldChg>
      <pc:sldChg chg="del">
        <pc:chgData name="Alex Hodson" userId="7ec9147a-b14e-4bb5-a731-9e4d77eec95a" providerId="ADAL" clId="{9B24C9EC-1EF4-45AA-941F-81CD09BD388F}" dt="2025-09-30T15:33:21.824" v="3" actId="47"/>
        <pc:sldMkLst>
          <pc:docMk/>
          <pc:sldMk cId="3389217734" sldId="262"/>
        </pc:sldMkLst>
      </pc:sldChg>
      <pc:sldChg chg="del">
        <pc:chgData name="Alex Hodson" userId="7ec9147a-b14e-4bb5-a731-9e4d77eec95a" providerId="ADAL" clId="{9B24C9EC-1EF4-45AA-941F-81CD09BD388F}" dt="2025-09-30T15:33:19.045" v="1" actId="47"/>
        <pc:sldMkLst>
          <pc:docMk/>
          <pc:sldMk cId="3615131592" sldId="270"/>
        </pc:sldMkLst>
      </pc:sldChg>
      <pc:sldChg chg="del">
        <pc:chgData name="Alex Hodson" userId="7ec9147a-b14e-4bb5-a731-9e4d77eec95a" providerId="ADAL" clId="{9B24C9EC-1EF4-45AA-941F-81CD09BD388F}" dt="2025-09-30T15:33:22.529" v="5" actId="47"/>
        <pc:sldMkLst>
          <pc:docMk/>
          <pc:sldMk cId="2979120048" sldId="271"/>
        </pc:sldMkLst>
      </pc:sldChg>
      <pc:sldChg chg="del">
        <pc:chgData name="Alex Hodson" userId="7ec9147a-b14e-4bb5-a731-9e4d77eec95a" providerId="ADAL" clId="{9B24C9EC-1EF4-45AA-941F-81CD09BD388F}" dt="2025-09-30T15:33:18.511" v="0" actId="47"/>
        <pc:sldMkLst>
          <pc:docMk/>
          <pc:sldMk cId="3209185574" sldId="272"/>
        </pc:sldMkLst>
      </pc:sldChg>
      <pc:sldChg chg="del">
        <pc:chgData name="Alex Hodson" userId="7ec9147a-b14e-4bb5-a731-9e4d77eec95a" providerId="ADAL" clId="{9B24C9EC-1EF4-45AA-941F-81CD09BD388F}" dt="2025-09-30T15:33:23.486" v="8" actId="47"/>
        <pc:sldMkLst>
          <pc:docMk/>
          <pc:sldMk cId="3989700383" sldId="273"/>
        </pc:sldMkLst>
      </pc:sldChg>
      <pc:sldChg chg="del">
        <pc:chgData name="Alex Hodson" userId="7ec9147a-b14e-4bb5-a731-9e4d77eec95a" providerId="ADAL" clId="{9B24C9EC-1EF4-45AA-941F-81CD09BD388F}" dt="2025-09-30T15:33:24.098" v="10" actId="47"/>
        <pc:sldMkLst>
          <pc:docMk/>
          <pc:sldMk cId="3599610367" sldId="274"/>
        </pc:sldMkLst>
      </pc:sldChg>
      <pc:sldChg chg="del">
        <pc:chgData name="Alex Hodson" userId="7ec9147a-b14e-4bb5-a731-9e4d77eec95a" providerId="ADAL" clId="{9B24C9EC-1EF4-45AA-941F-81CD09BD388F}" dt="2025-09-30T15:33:25.117" v="12" actId="47"/>
        <pc:sldMkLst>
          <pc:docMk/>
          <pc:sldMk cId="1582565077" sldId="275"/>
        </pc:sldMkLst>
      </pc:sldChg>
      <pc:sldChg chg="del">
        <pc:chgData name="Alex Hodson" userId="7ec9147a-b14e-4bb5-a731-9e4d77eec95a" providerId="ADAL" clId="{9B24C9EC-1EF4-45AA-941F-81CD09BD388F}" dt="2025-09-30T15:33:23.800" v="9" actId="47"/>
        <pc:sldMkLst>
          <pc:docMk/>
          <pc:sldMk cId="1032452656" sldId="276"/>
        </pc:sldMkLst>
      </pc:sldChg>
      <pc:sldChg chg="del">
        <pc:chgData name="Alex Hodson" userId="7ec9147a-b14e-4bb5-a731-9e4d77eec95a" providerId="ADAL" clId="{9B24C9EC-1EF4-45AA-941F-81CD09BD388F}" dt="2025-09-30T15:33:22.866" v="6" actId="47"/>
        <pc:sldMkLst>
          <pc:docMk/>
          <pc:sldMk cId="3780313760" sldId="277"/>
        </pc:sldMkLst>
      </pc:sldChg>
      <pc:sldChg chg="del">
        <pc:chgData name="Alex Hodson" userId="7ec9147a-b14e-4bb5-a731-9e4d77eec95a" providerId="ADAL" clId="{9B24C9EC-1EF4-45AA-941F-81CD09BD388F}" dt="2025-09-30T15:33:24.866" v="11" actId="47"/>
        <pc:sldMkLst>
          <pc:docMk/>
          <pc:sldMk cId="558747904" sldId="278"/>
        </pc:sldMkLst>
      </pc:sldChg>
      <pc:sldChg chg="del">
        <pc:chgData name="Alex Hodson" userId="7ec9147a-b14e-4bb5-a731-9e4d77eec95a" providerId="ADAL" clId="{9B24C9EC-1EF4-45AA-941F-81CD09BD388F}" dt="2025-09-30T15:33:25.666" v="13" actId="47"/>
        <pc:sldMkLst>
          <pc:docMk/>
          <pc:sldMk cId="642239464" sldId="279"/>
        </pc:sldMkLst>
      </pc:sldChg>
      <pc:sldChg chg="del">
        <pc:chgData name="Alex Hodson" userId="7ec9147a-b14e-4bb5-a731-9e4d77eec95a" providerId="ADAL" clId="{9B24C9EC-1EF4-45AA-941F-81CD09BD388F}" dt="2025-09-30T15:33:23.172" v="7" actId="47"/>
        <pc:sldMkLst>
          <pc:docMk/>
          <pc:sldMk cId="3607342832" sldId="280"/>
        </pc:sldMkLst>
      </pc:sldChg>
      <pc:sldChg chg="del">
        <pc:chgData name="Alex Hodson" userId="7ec9147a-b14e-4bb5-a731-9e4d77eec95a" providerId="ADAL" clId="{9B24C9EC-1EF4-45AA-941F-81CD09BD388F}" dt="2025-09-30T15:33:22.184" v="4" actId="47"/>
        <pc:sldMkLst>
          <pc:docMk/>
          <pc:sldMk cId="3481253916" sldId="281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Power in ‘Blood Brothers’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28ACD59-05FD-4734-87E5-29899E88233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Assessment Objective 1 (read, understand and respond to texts)</a:t>
          </a:r>
        </a:p>
      </dgm:t>
    </dgm:pt>
    <dgm:pt modelId="{9D6705EB-73AB-492A-831D-2FF5099C6EFD}" type="parTrans" cxnId="{8247B01B-BF9C-415C-B8BB-BA455CA3EDA7}">
      <dgm:prSet/>
      <dgm:spPr/>
      <dgm:t>
        <a:bodyPr/>
        <a:lstStyle/>
        <a:p>
          <a:endParaRPr lang="en-GB"/>
        </a:p>
      </dgm:t>
    </dgm:pt>
    <dgm:pt modelId="{560C468C-C46D-4D5B-8D92-1EAC54776C51}" type="sibTrans" cxnId="{8247B01B-BF9C-415C-B8BB-BA455CA3EDA7}">
      <dgm:prSet/>
      <dgm:spPr/>
      <dgm:t>
        <a:bodyPr/>
        <a:lstStyle/>
        <a:p>
          <a:endParaRPr lang="en-GB"/>
        </a:p>
      </dgm:t>
    </dgm:pt>
    <dgm:pt modelId="{6A10DC44-09C5-4093-A86F-E1A644A20C31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Assessment Objective 2 (analysing language and structure)</a:t>
          </a:r>
        </a:p>
      </dgm:t>
    </dgm:pt>
    <dgm:pt modelId="{522A211D-EFB6-4466-9620-F6FAD7124528}" type="parTrans" cxnId="{6BFBB4D0-2803-4A8E-8A28-D907B6C45E22}">
      <dgm:prSet/>
      <dgm:spPr/>
      <dgm:t>
        <a:bodyPr/>
        <a:lstStyle/>
        <a:p>
          <a:endParaRPr lang="en-GB"/>
        </a:p>
      </dgm:t>
    </dgm:pt>
    <dgm:pt modelId="{5359A4D7-06EA-4E95-86A2-6567BFDC7731}" type="sibTrans" cxnId="{6BFBB4D0-2803-4A8E-8A28-D907B6C45E22}">
      <dgm:prSet/>
      <dgm:spPr/>
      <dgm:t>
        <a:bodyPr/>
        <a:lstStyle/>
        <a:p>
          <a:endParaRPr lang="en-GB"/>
        </a:p>
      </dgm:t>
    </dgm:pt>
    <dgm:pt modelId="{F4B25975-7E60-417B-97B7-82136D16F2D4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Assessment Objective 3 (texts and their contexts)</a:t>
          </a:r>
        </a:p>
      </dgm:t>
    </dgm:pt>
    <dgm:pt modelId="{397559E7-3851-4875-9389-4FBA0C646D6B}" type="parTrans" cxnId="{A45EB4F4-93CA-46A9-AA1B-390175D0E263}">
      <dgm:prSet/>
      <dgm:spPr/>
      <dgm:t>
        <a:bodyPr/>
        <a:lstStyle/>
        <a:p>
          <a:endParaRPr lang="en-GB"/>
        </a:p>
      </dgm:t>
    </dgm:pt>
    <dgm:pt modelId="{1A41685D-D184-4744-9A4F-C5F4971C887D}" type="sibTrans" cxnId="{A45EB4F4-93CA-46A9-AA1B-390175D0E263}">
      <dgm:prSet/>
      <dgm:spPr/>
      <dgm:t>
        <a:bodyPr/>
        <a:lstStyle/>
        <a:p>
          <a:endParaRPr lang="en-GB"/>
        </a:p>
      </dgm:t>
    </dgm:pt>
    <dgm:pt modelId="{7AA89AD4-6389-4A00-A115-315F8DC1DB61}">
      <dgm:prSet phldrT="[Text]"/>
      <dgm:spPr/>
      <dgm:t>
        <a:bodyPr/>
        <a:lstStyle/>
        <a:p>
          <a:r>
            <a:rPr lang="en-GB" i="0">
              <a:latin typeface="Twinkl Light" pitchFamily="2" charset="0"/>
            </a:rPr>
            <a:t>What attitudes and ideas are being conveyed in the play?</a:t>
          </a:r>
          <a:endParaRPr lang="en-GB" i="0" dirty="0">
            <a:latin typeface="Twinkl Light" pitchFamily="2" charset="0"/>
          </a:endParaRPr>
        </a:p>
      </dgm:t>
    </dgm:pt>
    <dgm:pt modelId="{DC84030E-2C36-4D06-9443-903181A74432}" type="parTrans" cxnId="{712CB40A-16E9-4324-BE00-6E7EE8CC18C6}">
      <dgm:prSet/>
      <dgm:spPr/>
      <dgm:t>
        <a:bodyPr/>
        <a:lstStyle/>
        <a:p>
          <a:endParaRPr lang="en-GB"/>
        </a:p>
      </dgm:t>
    </dgm:pt>
    <dgm:pt modelId="{1897AE71-DB70-4642-9ADB-1196BB83300A}" type="sibTrans" cxnId="{712CB40A-16E9-4324-BE00-6E7EE8CC18C6}">
      <dgm:prSet/>
      <dgm:spPr/>
      <dgm:t>
        <a:bodyPr/>
        <a:lstStyle/>
        <a:p>
          <a:endParaRPr lang="en-GB"/>
        </a:p>
      </dgm:t>
    </dgm:pt>
    <dgm:pt modelId="{C6068CB0-3DC9-4DCA-B89B-26A4C47BCDE2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What message is the writer trying to convey?</a:t>
          </a:r>
        </a:p>
      </dgm:t>
    </dgm:pt>
    <dgm:pt modelId="{70C234D6-FD6D-4BB8-8647-86D03CE28155}" type="parTrans" cxnId="{60EDBDC6-26AD-4966-8E06-C6762867158A}">
      <dgm:prSet/>
      <dgm:spPr/>
      <dgm:t>
        <a:bodyPr/>
        <a:lstStyle/>
        <a:p>
          <a:endParaRPr lang="en-GB"/>
        </a:p>
      </dgm:t>
    </dgm:pt>
    <dgm:pt modelId="{B52B45BC-C761-4060-9EF5-6907E84444C9}" type="sibTrans" cxnId="{60EDBDC6-26AD-4966-8E06-C6762867158A}">
      <dgm:prSet/>
      <dgm:spPr/>
      <dgm:t>
        <a:bodyPr/>
        <a:lstStyle/>
        <a:p>
          <a:endParaRPr lang="en-GB"/>
        </a:p>
      </dgm:t>
    </dgm:pt>
    <dgm:pt modelId="{B89F4B6B-6A39-4D27-997A-2B7DDE2769F4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Writing Skills</a:t>
          </a:r>
        </a:p>
      </dgm:t>
    </dgm:pt>
    <dgm:pt modelId="{851CA1FE-419F-4538-A2D7-090506FE963A}" type="parTrans" cxnId="{7FF3DB23-66AF-4BAF-B733-C3230CD190FB}">
      <dgm:prSet/>
      <dgm:spPr/>
      <dgm:t>
        <a:bodyPr/>
        <a:lstStyle/>
        <a:p>
          <a:endParaRPr lang="en-GB"/>
        </a:p>
      </dgm:t>
    </dgm:pt>
    <dgm:pt modelId="{6280C777-D42E-4071-AE4C-5F4BB92804CF}" type="sibTrans" cxnId="{7FF3DB23-66AF-4BAF-B733-C3230CD190FB}">
      <dgm:prSet/>
      <dgm:spPr/>
      <dgm:t>
        <a:bodyPr/>
        <a:lstStyle/>
        <a:p>
          <a:endParaRPr lang="en-GB"/>
        </a:p>
      </dgm:t>
    </dgm:pt>
    <dgm:pt modelId="{C6571A73-9A66-4F3F-BCDB-86ECA9EF7490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Technical Accuracy 1</a:t>
          </a:r>
        </a:p>
      </dgm:t>
    </dgm:pt>
    <dgm:pt modelId="{3DEFD898-F36C-49FB-841C-37E1901458BC}" type="parTrans" cxnId="{20A69309-6BD8-4636-8E6B-3B7366ECBB58}">
      <dgm:prSet/>
      <dgm:spPr/>
      <dgm:t>
        <a:bodyPr/>
        <a:lstStyle/>
        <a:p>
          <a:endParaRPr lang="en-GB"/>
        </a:p>
      </dgm:t>
    </dgm:pt>
    <dgm:pt modelId="{913A551B-8114-4A46-AF6B-528F9C9724C4}" type="sibTrans" cxnId="{20A69309-6BD8-4636-8E6B-3B7366ECBB58}">
      <dgm:prSet/>
      <dgm:spPr/>
      <dgm:t>
        <a:bodyPr/>
        <a:lstStyle/>
        <a:p>
          <a:endParaRPr lang="en-GB"/>
        </a:p>
      </dgm:t>
    </dgm:pt>
    <dgm:pt modelId="{1D899729-31CF-4A90-880E-FB3945981C7B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Technical Accuracy 2</a:t>
          </a:r>
        </a:p>
      </dgm:t>
    </dgm:pt>
    <dgm:pt modelId="{5A98C2A1-68DB-49C8-8D6B-65CE98DEFE2D}" type="parTrans" cxnId="{90380059-97B1-4D65-B224-A282C314C8BF}">
      <dgm:prSet/>
      <dgm:spPr/>
      <dgm:t>
        <a:bodyPr/>
        <a:lstStyle/>
        <a:p>
          <a:endParaRPr lang="en-GB"/>
        </a:p>
      </dgm:t>
    </dgm:pt>
    <dgm:pt modelId="{B5574BD7-6422-478B-B42F-90DDB90F730C}" type="sibTrans" cxnId="{90380059-97B1-4D65-B224-A282C314C8BF}">
      <dgm:prSet/>
      <dgm:spPr/>
      <dgm:t>
        <a:bodyPr/>
        <a:lstStyle/>
        <a:p>
          <a:endParaRPr lang="en-GB"/>
        </a:p>
      </dgm:t>
    </dgm:pt>
    <dgm:pt modelId="{D27A5C96-8988-4160-9F87-E571092A5430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Plot of Act One</a:t>
          </a:r>
        </a:p>
      </dgm:t>
    </dgm:pt>
    <dgm:pt modelId="{E0CDBEAF-7098-43DC-8D83-3C1B8E4F721E}" type="parTrans" cxnId="{4A6E73ED-FE46-4A36-B6C8-B07BA4D5FF53}">
      <dgm:prSet/>
      <dgm:spPr/>
      <dgm:t>
        <a:bodyPr/>
        <a:lstStyle/>
        <a:p>
          <a:endParaRPr lang="en-GB"/>
        </a:p>
      </dgm:t>
    </dgm:pt>
    <dgm:pt modelId="{1BA3FE8D-BF7B-4CAD-B6E6-B008DBDE1306}" type="sibTrans" cxnId="{4A6E73ED-FE46-4A36-B6C8-B07BA4D5FF53}">
      <dgm:prSet/>
      <dgm:spPr/>
      <dgm:t>
        <a:bodyPr/>
        <a:lstStyle/>
        <a:p>
          <a:endParaRPr lang="en-GB"/>
        </a:p>
      </dgm:t>
    </dgm:pt>
    <dgm:pt modelId="{B7EE3E18-1E2D-4F96-8701-6AA91D00B697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Plot of Act Two</a:t>
          </a:r>
        </a:p>
      </dgm:t>
    </dgm:pt>
    <dgm:pt modelId="{8B703DEB-1DA7-40AD-B7D3-DC388A0AFC0A}" type="parTrans" cxnId="{39EF2F27-D107-482C-AB20-249761CF43F1}">
      <dgm:prSet/>
      <dgm:spPr/>
      <dgm:t>
        <a:bodyPr/>
        <a:lstStyle/>
        <a:p>
          <a:endParaRPr lang="en-GB"/>
        </a:p>
      </dgm:t>
    </dgm:pt>
    <dgm:pt modelId="{1103C427-4309-46C7-862A-3767E8EC193F}" type="sibTrans" cxnId="{39EF2F27-D107-482C-AB20-249761CF43F1}">
      <dgm:prSet/>
      <dgm:spPr/>
      <dgm:t>
        <a:bodyPr/>
        <a:lstStyle/>
        <a:p>
          <a:endParaRPr lang="en-GB"/>
        </a:p>
      </dgm:t>
    </dgm:pt>
    <dgm:pt modelId="{24DD4633-9033-4EDE-A402-A3ADF9B2F3F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Characters of the play and their relationships and attitudes</a:t>
          </a:r>
        </a:p>
      </dgm:t>
    </dgm:pt>
    <dgm:pt modelId="{38DAC968-FB43-4442-98A4-74166C6F72BE}" type="parTrans" cxnId="{09F4BB2B-4C1F-4006-8337-065ECB3136C6}">
      <dgm:prSet/>
      <dgm:spPr/>
      <dgm:t>
        <a:bodyPr/>
        <a:lstStyle/>
        <a:p>
          <a:endParaRPr lang="en-GB"/>
        </a:p>
      </dgm:t>
    </dgm:pt>
    <dgm:pt modelId="{F60FAA33-9939-43D8-9FF3-726C219D8B81}" type="sibTrans" cxnId="{09F4BB2B-4C1F-4006-8337-065ECB3136C6}">
      <dgm:prSet/>
      <dgm:spPr/>
      <dgm:t>
        <a:bodyPr/>
        <a:lstStyle/>
        <a:p>
          <a:endParaRPr lang="en-GB"/>
        </a:p>
      </dgm:t>
    </dgm:pt>
    <dgm:pt modelId="{B00B323B-FBAD-4CFF-B270-E1DC5560C0F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Themes and themes of the play (power)</a:t>
          </a:r>
        </a:p>
      </dgm:t>
    </dgm:pt>
    <dgm:pt modelId="{4119B706-5808-4D8E-85EA-8626907CAA9E}" type="parTrans" cxnId="{3CC2C774-0FED-4935-890B-39AF0ECDF696}">
      <dgm:prSet/>
      <dgm:spPr/>
      <dgm:t>
        <a:bodyPr/>
        <a:lstStyle/>
        <a:p>
          <a:endParaRPr lang="en-GB"/>
        </a:p>
      </dgm:t>
    </dgm:pt>
    <dgm:pt modelId="{D878C08C-502E-4CFC-AED6-B44E71493D5C}" type="sibTrans" cxnId="{3CC2C774-0FED-4935-890B-39AF0ECDF696}">
      <dgm:prSet/>
      <dgm:spPr/>
      <dgm:t>
        <a:bodyPr/>
        <a:lstStyle/>
        <a:p>
          <a:endParaRPr lang="en-GB"/>
        </a:p>
      </dgm:t>
    </dgm:pt>
    <dgm:pt modelId="{E42B958B-9AFA-4ECE-80C5-C8B1535A6D4B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Reading Skills</a:t>
          </a:r>
        </a:p>
      </dgm:t>
    </dgm:pt>
    <dgm:pt modelId="{A4342831-5BF9-4895-85D4-0A6307A8E3BF}" type="parTrans" cxnId="{6EE000C5-6681-4E24-ACCB-779FB397E138}">
      <dgm:prSet/>
      <dgm:spPr/>
      <dgm:t>
        <a:bodyPr/>
        <a:lstStyle/>
        <a:p>
          <a:endParaRPr lang="en-GB"/>
        </a:p>
      </dgm:t>
    </dgm:pt>
    <dgm:pt modelId="{3188B60D-D933-47D5-9E66-E791BA76281A}" type="sibTrans" cxnId="{6EE000C5-6681-4E24-ACCB-779FB397E138}">
      <dgm:prSet/>
      <dgm:spPr/>
      <dgm:t>
        <a:bodyPr/>
        <a:lstStyle/>
        <a:p>
          <a:endParaRPr lang="en-GB"/>
        </a:p>
      </dgm:t>
    </dgm:pt>
    <dgm:pt modelId="{2CB4A4F9-4C5E-4B68-A774-310CFB30C07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Variety of punctuation .?!’-(),;</a:t>
          </a:r>
        </a:p>
      </dgm:t>
    </dgm:pt>
    <dgm:pt modelId="{B58BD4E9-AFD6-4076-BC99-3744C2A54D4E}" type="parTrans" cxnId="{3C7D96FE-13CA-469A-A854-E40C6D741B69}">
      <dgm:prSet/>
      <dgm:spPr/>
      <dgm:t>
        <a:bodyPr/>
        <a:lstStyle/>
        <a:p>
          <a:endParaRPr lang="en-GB"/>
        </a:p>
      </dgm:t>
    </dgm:pt>
    <dgm:pt modelId="{FE08C8EE-3928-4383-879C-B77A470BDBED}" type="sibTrans" cxnId="{3C7D96FE-13CA-469A-A854-E40C6D741B69}">
      <dgm:prSet/>
      <dgm:spPr/>
      <dgm:t>
        <a:bodyPr/>
        <a:lstStyle/>
        <a:p>
          <a:endParaRPr lang="en-GB"/>
        </a:p>
      </dgm:t>
    </dgm:pt>
    <dgm:pt modelId="{B4B8DCC6-3FC8-4D56-B339-2609E4945B54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7C62B228-2FC1-4DDF-8828-0754065D7E98}" type="parTrans" cxnId="{6C4816DD-D45A-4E27-AE7E-9BBC9C514B5E}">
      <dgm:prSet/>
      <dgm:spPr/>
      <dgm:t>
        <a:bodyPr/>
        <a:lstStyle/>
        <a:p>
          <a:endParaRPr lang="en-GB"/>
        </a:p>
      </dgm:t>
    </dgm:pt>
    <dgm:pt modelId="{64B98B9B-062D-4B2E-8513-58301FD7EF2C}" type="sibTrans" cxnId="{6C4816DD-D45A-4E27-AE7E-9BBC9C514B5E}">
      <dgm:prSet/>
      <dgm:spPr/>
      <dgm:t>
        <a:bodyPr/>
        <a:lstStyle/>
        <a:p>
          <a:endParaRPr lang="en-GB"/>
        </a:p>
      </dgm:t>
    </dgm:pt>
    <dgm:pt modelId="{886B46B7-E11B-43DA-BE79-F3C8277C78DA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Sentence types (QECS)</a:t>
          </a:r>
        </a:p>
      </dgm:t>
    </dgm:pt>
    <dgm:pt modelId="{0B9B489C-445C-460E-B45D-0515FFB472BA}" type="parTrans" cxnId="{48A80AC8-2E64-4178-A974-79817F790AEC}">
      <dgm:prSet/>
      <dgm:spPr/>
      <dgm:t>
        <a:bodyPr/>
        <a:lstStyle/>
        <a:p>
          <a:endParaRPr lang="en-GB"/>
        </a:p>
      </dgm:t>
    </dgm:pt>
    <dgm:pt modelId="{461860FB-8C67-4914-985B-9D3ADEE8C2DE}" type="sibTrans" cxnId="{48A80AC8-2E64-4178-A974-79817F790AEC}">
      <dgm:prSet/>
      <dgm:spPr/>
      <dgm:t>
        <a:bodyPr/>
        <a:lstStyle/>
        <a:p>
          <a:endParaRPr lang="en-GB"/>
        </a:p>
      </dgm:t>
    </dgm:pt>
    <dgm:pt modelId="{723FC972-1C1E-4953-A6C8-92EABEF73D30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Varying sentence structures (simple, compound, complex) and clauses</a:t>
          </a:r>
        </a:p>
      </dgm:t>
    </dgm:pt>
    <dgm:pt modelId="{A9B226C6-2275-4EF3-AC86-B3D6685740E1}" type="parTrans" cxnId="{00206FDF-B8D6-4FDE-BEEE-3D8590A9B965}">
      <dgm:prSet/>
      <dgm:spPr/>
      <dgm:t>
        <a:bodyPr/>
        <a:lstStyle/>
        <a:p>
          <a:endParaRPr lang="en-GB"/>
        </a:p>
      </dgm:t>
    </dgm:pt>
    <dgm:pt modelId="{3364BA7E-C1C6-49CA-90FA-EC11937C2B3C}" type="sibTrans" cxnId="{00206FDF-B8D6-4FDE-BEEE-3D8590A9B965}">
      <dgm:prSet/>
      <dgm:spPr/>
      <dgm:t>
        <a:bodyPr/>
        <a:lstStyle/>
        <a:p>
          <a:endParaRPr lang="en-GB"/>
        </a:p>
      </dgm:t>
    </dgm:pt>
    <dgm:pt modelId="{896F1BC6-8AF4-4170-91A7-4D3AAE948733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Object, subject and subject-verb agreement</a:t>
          </a:r>
        </a:p>
      </dgm:t>
    </dgm:pt>
    <dgm:pt modelId="{8223114A-72C4-48EC-9A8B-DB4D8BC1FC29}" type="parTrans" cxnId="{9E93D98F-6200-4353-8B5B-A20F46842E0C}">
      <dgm:prSet/>
      <dgm:spPr/>
      <dgm:t>
        <a:bodyPr/>
        <a:lstStyle/>
        <a:p>
          <a:endParaRPr lang="en-GB"/>
        </a:p>
      </dgm:t>
    </dgm:pt>
    <dgm:pt modelId="{BBAA314E-4A0A-43AC-970A-7CE9AAAFFDA2}" type="sibTrans" cxnId="{9E93D98F-6200-4353-8B5B-A20F46842E0C}">
      <dgm:prSet/>
      <dgm:spPr/>
      <dgm:t>
        <a:bodyPr/>
        <a:lstStyle/>
        <a:p>
          <a:endParaRPr lang="en-GB"/>
        </a:p>
      </dgm:t>
    </dgm:pt>
    <dgm:pt modelId="{EF6C4A7D-6846-4239-9CE9-4A201DA4453B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Tenses and tense consistency</a:t>
          </a:r>
        </a:p>
      </dgm:t>
    </dgm:pt>
    <dgm:pt modelId="{3452E984-32F0-4830-8689-E6B37E4DB7E6}" type="parTrans" cxnId="{5354A67F-6D72-4702-AC4B-99E7E453CFF5}">
      <dgm:prSet/>
      <dgm:spPr/>
      <dgm:t>
        <a:bodyPr/>
        <a:lstStyle/>
        <a:p>
          <a:endParaRPr lang="en-GB"/>
        </a:p>
      </dgm:t>
    </dgm:pt>
    <dgm:pt modelId="{28C9B491-AD76-4354-93F9-FB8330BC7158}" type="sibTrans" cxnId="{5354A67F-6D72-4702-AC4B-99E7E453CFF5}">
      <dgm:prSet/>
      <dgm:spPr/>
      <dgm:t>
        <a:bodyPr/>
        <a:lstStyle/>
        <a:p>
          <a:endParaRPr lang="en-GB"/>
        </a:p>
      </dgm:t>
    </dgm:pt>
    <dgm:pt modelId="{CDC30A9C-6443-4826-A04F-457F25119FB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Paragraphs, cohesion and discourse markers</a:t>
          </a:r>
        </a:p>
      </dgm:t>
    </dgm:pt>
    <dgm:pt modelId="{9F7A4015-E05F-4D82-8B58-1E7B87E9B162}" type="parTrans" cxnId="{49F3C475-8BFA-4CBC-BCFF-06F73BAD2AEA}">
      <dgm:prSet/>
      <dgm:spPr/>
      <dgm:t>
        <a:bodyPr/>
        <a:lstStyle/>
        <a:p>
          <a:endParaRPr lang="en-GB"/>
        </a:p>
      </dgm:t>
    </dgm:pt>
    <dgm:pt modelId="{97725501-946B-42D0-A31D-B2A42DB475A0}" type="sibTrans" cxnId="{49F3C475-8BFA-4CBC-BCFF-06F73BAD2AEA}">
      <dgm:prSet/>
      <dgm:spPr/>
      <dgm:t>
        <a:bodyPr/>
        <a:lstStyle/>
        <a:p>
          <a:endParaRPr lang="en-GB"/>
        </a:p>
      </dgm:t>
    </dgm:pt>
    <dgm:pt modelId="{AE84361E-60C9-45D6-8A83-79B4344AED03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Direct and indirect speech</a:t>
          </a:r>
        </a:p>
      </dgm:t>
    </dgm:pt>
    <dgm:pt modelId="{07FC8BB4-DF7B-43BE-B130-4841A8DE81BB}" type="parTrans" cxnId="{507145F4-B344-438B-8F7C-0FBF83C99BFF}">
      <dgm:prSet/>
      <dgm:spPr/>
      <dgm:t>
        <a:bodyPr/>
        <a:lstStyle/>
        <a:p>
          <a:endParaRPr lang="en-GB"/>
        </a:p>
      </dgm:t>
    </dgm:pt>
    <dgm:pt modelId="{1A85A2DA-5B91-4BEC-BFDD-3FFB3BDAF08F}" type="sibTrans" cxnId="{507145F4-B344-438B-8F7C-0FBF83C99BFF}">
      <dgm:prSet/>
      <dgm:spPr/>
      <dgm:t>
        <a:bodyPr/>
        <a:lstStyle/>
        <a:p>
          <a:endParaRPr lang="en-GB"/>
        </a:p>
      </dgm:t>
    </dgm:pt>
    <dgm:pt modelId="{D380CCCA-E24E-47A9-95B6-ADB2AA26E9C8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Questioning, predicting, summarising, paraphrasing and explaining</a:t>
          </a:r>
        </a:p>
      </dgm:t>
    </dgm:pt>
    <dgm:pt modelId="{F5ED0C14-B6EB-4E8E-844A-1F9D5A6CDEFB}" type="parTrans" cxnId="{5E220DD4-9AE8-40B8-AEC6-3B337E73F52C}">
      <dgm:prSet/>
      <dgm:spPr/>
      <dgm:t>
        <a:bodyPr/>
        <a:lstStyle/>
        <a:p>
          <a:endParaRPr lang="en-GB"/>
        </a:p>
      </dgm:t>
    </dgm:pt>
    <dgm:pt modelId="{E6F334D1-2914-4677-B9E7-ECF25D5B28D7}" type="sibTrans" cxnId="{5E220DD4-9AE8-40B8-AEC6-3B337E73F52C}">
      <dgm:prSet/>
      <dgm:spPr/>
      <dgm:t>
        <a:bodyPr/>
        <a:lstStyle/>
        <a:p>
          <a:endParaRPr lang="en-GB"/>
        </a:p>
      </dgm:t>
    </dgm:pt>
    <dgm:pt modelId="{8C579A04-1DBC-4BE9-8A56-34F1F14596B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Extracting explicit and implicit information (inference)</a:t>
          </a:r>
        </a:p>
      </dgm:t>
    </dgm:pt>
    <dgm:pt modelId="{55875777-1BE4-421E-AB4B-AA8E0B8A3518}" type="parTrans" cxnId="{3DA97910-2A94-4450-9718-22B532B31422}">
      <dgm:prSet/>
      <dgm:spPr/>
      <dgm:t>
        <a:bodyPr/>
        <a:lstStyle/>
        <a:p>
          <a:endParaRPr lang="en-GB"/>
        </a:p>
      </dgm:t>
    </dgm:pt>
    <dgm:pt modelId="{7CCEF312-909D-4D94-A9C1-B8B6B36CF7BB}" type="sibTrans" cxnId="{3DA97910-2A94-4450-9718-22B532B31422}">
      <dgm:prSet/>
      <dgm:spPr/>
      <dgm:t>
        <a:bodyPr/>
        <a:lstStyle/>
        <a:p>
          <a:endParaRPr lang="en-GB"/>
        </a:p>
      </dgm:t>
    </dgm:pt>
    <dgm:pt modelId="{D72FB4A8-34F8-4FFE-9144-17601106345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Select precise evidence from one and multiple sources</a:t>
          </a:r>
        </a:p>
      </dgm:t>
    </dgm:pt>
    <dgm:pt modelId="{12027AE9-EAE8-4158-BBE0-A6BD8DFE282E}" type="parTrans" cxnId="{AB3AD1D6-C256-4D52-8D16-6CC774F81585}">
      <dgm:prSet/>
      <dgm:spPr/>
      <dgm:t>
        <a:bodyPr/>
        <a:lstStyle/>
        <a:p>
          <a:endParaRPr lang="en-GB"/>
        </a:p>
      </dgm:t>
    </dgm:pt>
    <dgm:pt modelId="{36FAC9D2-F718-4737-B666-E14788B3969F}" type="sibTrans" cxnId="{AB3AD1D6-C256-4D52-8D16-6CC774F81585}">
      <dgm:prSet/>
      <dgm:spPr/>
      <dgm:t>
        <a:bodyPr/>
        <a:lstStyle/>
        <a:p>
          <a:endParaRPr lang="en-GB"/>
        </a:p>
      </dgm:t>
    </dgm:pt>
    <dgm:pt modelId="{36126C54-9EC4-4CC8-BC1F-02143D7BC0B6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Identifying language methods and explaining their effect</a:t>
          </a:r>
        </a:p>
      </dgm:t>
    </dgm:pt>
    <dgm:pt modelId="{515C3D36-BDB5-49D7-A5E5-0A46FD986259}" type="parTrans" cxnId="{F89E9097-011A-4994-BD6A-7BBE8A9DD661}">
      <dgm:prSet/>
      <dgm:spPr/>
      <dgm:t>
        <a:bodyPr/>
        <a:lstStyle/>
        <a:p>
          <a:endParaRPr lang="en-GB"/>
        </a:p>
      </dgm:t>
    </dgm:pt>
    <dgm:pt modelId="{60749CE4-4E8D-4B22-BFE7-78A57E33F93C}" type="sibTrans" cxnId="{F89E9097-011A-4994-BD6A-7BBE8A9DD661}">
      <dgm:prSet/>
      <dgm:spPr/>
      <dgm:t>
        <a:bodyPr/>
        <a:lstStyle/>
        <a:p>
          <a:endParaRPr lang="en-GB"/>
        </a:p>
      </dgm:t>
    </dgm:pt>
    <dgm:pt modelId="{6A72B31C-CFD8-4A2C-9DF8-1D92D29B1CA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What kinds of texts does Russell usually write?</a:t>
          </a:r>
        </a:p>
      </dgm:t>
    </dgm:pt>
    <dgm:pt modelId="{4684F78C-9DD4-43EB-8800-DABBCF219728}" type="parTrans" cxnId="{101E4611-33A1-4D61-BA40-38FB0397BC6A}">
      <dgm:prSet/>
      <dgm:spPr/>
      <dgm:t>
        <a:bodyPr/>
        <a:lstStyle/>
        <a:p>
          <a:endParaRPr lang="en-GB"/>
        </a:p>
      </dgm:t>
    </dgm:pt>
    <dgm:pt modelId="{6D74F892-CDFC-47EE-9A1E-7FFC1333D9A0}" type="sibTrans" cxnId="{101E4611-33A1-4D61-BA40-38FB0397BC6A}">
      <dgm:prSet/>
      <dgm:spPr/>
      <dgm:t>
        <a:bodyPr/>
        <a:lstStyle/>
        <a:p>
          <a:endParaRPr lang="en-GB"/>
        </a:p>
      </dgm:t>
    </dgm:pt>
    <dgm:pt modelId="{32DB3031-99AD-4D28-AF14-5C18D37806D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Identifying structural methods and explaining their effect</a:t>
          </a:r>
        </a:p>
      </dgm:t>
    </dgm:pt>
    <dgm:pt modelId="{12E29727-B2B2-4236-8599-4727F3B5E170}" type="parTrans" cxnId="{C6618CF5-E542-43B3-B1BC-380BE525F003}">
      <dgm:prSet/>
      <dgm:spPr/>
      <dgm:t>
        <a:bodyPr/>
        <a:lstStyle/>
        <a:p>
          <a:endParaRPr lang="en-GB"/>
        </a:p>
      </dgm:t>
    </dgm:pt>
    <dgm:pt modelId="{EAB8678C-4C5C-463D-AA6B-194A479024C1}" type="sibTrans" cxnId="{C6618CF5-E542-43B3-B1BC-380BE525F003}">
      <dgm:prSet/>
      <dgm:spPr/>
      <dgm:t>
        <a:bodyPr/>
        <a:lstStyle/>
        <a:p>
          <a:endParaRPr lang="en-GB"/>
        </a:p>
      </dgm:t>
    </dgm:pt>
    <dgm:pt modelId="{31A146B8-538F-45D6-8890-4ECA68E2A3C1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Identifying transactional methods (DAFOREST)</a:t>
          </a:r>
        </a:p>
      </dgm:t>
    </dgm:pt>
    <dgm:pt modelId="{3D47279E-55AA-4D49-958B-D90C854AFF89}" type="parTrans" cxnId="{18B847BE-0BE8-48BC-8407-BC670C11F926}">
      <dgm:prSet/>
      <dgm:spPr/>
      <dgm:t>
        <a:bodyPr/>
        <a:lstStyle/>
        <a:p>
          <a:endParaRPr lang="en-GB"/>
        </a:p>
      </dgm:t>
    </dgm:pt>
    <dgm:pt modelId="{B9C03C18-55FE-40F0-A491-839917B435C1}" type="sibTrans" cxnId="{18B847BE-0BE8-48BC-8407-BC670C11F926}">
      <dgm:prSet/>
      <dgm:spPr/>
      <dgm:t>
        <a:bodyPr/>
        <a:lstStyle/>
        <a:p>
          <a:endParaRPr lang="en-GB"/>
        </a:p>
      </dgm:t>
    </dgm:pt>
    <dgm:pt modelId="{341981CC-1A26-4474-AA62-1C596351934E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Adapting style for different audiences and purposes</a:t>
          </a:r>
        </a:p>
      </dgm:t>
    </dgm:pt>
    <dgm:pt modelId="{2A978C85-DAFE-448A-8B4E-FE701F13C07B}" type="parTrans" cxnId="{AD90FD23-1B76-4D2D-85EF-6743471E3FBE}">
      <dgm:prSet/>
      <dgm:spPr/>
      <dgm:t>
        <a:bodyPr/>
        <a:lstStyle/>
        <a:p>
          <a:endParaRPr lang="en-GB"/>
        </a:p>
      </dgm:t>
    </dgm:pt>
    <dgm:pt modelId="{D931D544-B686-421E-B1C5-FACB68CE52E2}" type="sibTrans" cxnId="{AD90FD23-1B76-4D2D-85EF-6743471E3FBE}">
      <dgm:prSet/>
      <dgm:spPr/>
      <dgm:t>
        <a:bodyPr/>
        <a:lstStyle/>
        <a:p>
          <a:endParaRPr lang="en-GB"/>
        </a:p>
      </dgm:t>
    </dgm:pt>
    <dgm:pt modelId="{8EE5AAFF-695F-48C8-A03C-644ECCD0E0A8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Writing introductions, WHAT-HOW-WHY paragraphs and conclusions</a:t>
          </a:r>
        </a:p>
      </dgm:t>
    </dgm:pt>
    <dgm:pt modelId="{840CFEA8-B333-47EF-960E-27B0938C32C4}" type="parTrans" cxnId="{F4F2F104-6872-4607-8730-C16FA57BA851}">
      <dgm:prSet/>
      <dgm:spPr/>
      <dgm:t>
        <a:bodyPr/>
        <a:lstStyle/>
        <a:p>
          <a:endParaRPr lang="en-GB"/>
        </a:p>
      </dgm:t>
    </dgm:pt>
    <dgm:pt modelId="{E41D6E91-9794-46C8-B87A-663C63B23B88}" type="sibTrans" cxnId="{F4F2F104-6872-4607-8730-C16FA57BA851}">
      <dgm:prSet/>
      <dgm:spPr/>
      <dgm:t>
        <a:bodyPr/>
        <a:lstStyle/>
        <a:p>
          <a:endParaRPr lang="en-GB"/>
        </a:p>
      </dgm:t>
    </dgm:pt>
    <dgm:pt modelId="{FA42C7CA-B9A7-4A49-A186-E8410AC4D3C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Plan, draft and edit a transactional text (leaflet) to advise</a:t>
          </a:r>
        </a:p>
      </dgm:t>
    </dgm:pt>
    <dgm:pt modelId="{34F6D883-FD08-46C8-ACE4-13DF9CFCC72E}" type="parTrans" cxnId="{1A7D2DE6-5F26-428D-AD0E-4002674BC8B9}">
      <dgm:prSet/>
      <dgm:spPr/>
      <dgm:t>
        <a:bodyPr/>
        <a:lstStyle/>
        <a:p>
          <a:endParaRPr lang="en-GB"/>
        </a:p>
      </dgm:t>
    </dgm:pt>
    <dgm:pt modelId="{28761FD8-F62A-414F-A03A-5DC2E4FEB162}" type="sibTrans" cxnId="{1A7D2DE6-5F26-428D-AD0E-4002674BC8B9}">
      <dgm:prSet/>
      <dgm:spPr/>
      <dgm:t>
        <a:bodyPr/>
        <a:lstStyle/>
        <a:p>
          <a:endParaRPr lang="en-GB"/>
        </a:p>
      </dgm:t>
    </dgm:pt>
    <dgm:pt modelId="{7F93243D-7683-461E-A866-0BBC0DE58300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Plan, draft, and write a creative text (description)</a:t>
          </a:r>
        </a:p>
      </dgm:t>
    </dgm:pt>
    <dgm:pt modelId="{975718E5-F04D-47F0-858C-16F69A52711C}" type="parTrans" cxnId="{69A15F0D-4E3A-4A46-8A38-33075E846F18}">
      <dgm:prSet/>
      <dgm:spPr/>
      <dgm:t>
        <a:bodyPr/>
        <a:lstStyle/>
        <a:p>
          <a:endParaRPr lang="en-GB"/>
        </a:p>
      </dgm:t>
    </dgm:pt>
    <dgm:pt modelId="{7031A39D-2FC7-4E14-A24D-CE894FC4D96E}" type="sibTrans" cxnId="{69A15F0D-4E3A-4A46-8A38-33075E846F18}">
      <dgm:prSet/>
      <dgm:spPr/>
      <dgm:t>
        <a:bodyPr/>
        <a:lstStyle/>
        <a:p>
          <a:endParaRPr lang="en-GB"/>
        </a:p>
      </dgm:t>
    </dgm:pt>
    <dgm:pt modelId="{45439241-0340-4F07-9DDB-23953B65B68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Interpreting, synthesising/</a:t>
          </a:r>
          <a:r>
            <a:rPr lang="en-GB" i="0" baseline="0" dirty="0">
              <a:latin typeface="Twinkl Light" pitchFamily="2" charset="0"/>
            </a:rPr>
            <a:t>comparing writers’ views, evaluating a text</a:t>
          </a:r>
          <a:endParaRPr lang="en-GB" i="0" dirty="0">
            <a:latin typeface="Twinkl Light" pitchFamily="2" charset="0"/>
          </a:endParaRPr>
        </a:p>
      </dgm:t>
    </dgm:pt>
    <dgm:pt modelId="{AD497F01-C04F-4C08-9473-BBB8AAFC97C1}" type="parTrans" cxnId="{9D2FEC6E-9811-4974-9A12-05EE8AFE79DB}">
      <dgm:prSet/>
      <dgm:spPr/>
      <dgm:t>
        <a:bodyPr/>
        <a:lstStyle/>
        <a:p>
          <a:endParaRPr lang="en-GB"/>
        </a:p>
      </dgm:t>
    </dgm:pt>
    <dgm:pt modelId="{52826041-D3A2-4876-85DC-65F915815694}" type="sibTrans" cxnId="{9D2FEC6E-9811-4974-9A12-05EE8AFE79DB}">
      <dgm:prSet/>
      <dgm:spPr/>
      <dgm:t>
        <a:bodyPr/>
        <a:lstStyle/>
        <a:p>
          <a:endParaRPr lang="en-GB"/>
        </a:p>
      </dgm:t>
    </dgm:pt>
    <dgm:pt modelId="{1B85B668-7E66-4335-AC6F-2F5D8F899C2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Identifying form-related methods and explaining their effect</a:t>
          </a:r>
        </a:p>
      </dgm:t>
    </dgm:pt>
    <dgm:pt modelId="{96EB2B60-8216-4AB8-8B56-5706318FF934}" type="parTrans" cxnId="{0442D99C-73A1-46E8-816D-D87849866634}">
      <dgm:prSet/>
      <dgm:spPr/>
      <dgm:t>
        <a:bodyPr/>
        <a:lstStyle/>
        <a:p>
          <a:endParaRPr lang="en-GB"/>
        </a:p>
      </dgm:t>
    </dgm:pt>
    <dgm:pt modelId="{E506CE24-8991-4424-925D-60027FD8ED1C}" type="sibTrans" cxnId="{0442D99C-73A1-46E8-816D-D87849866634}">
      <dgm:prSet/>
      <dgm:spPr/>
      <dgm:t>
        <a:bodyPr/>
        <a:lstStyle/>
        <a:p>
          <a:endParaRPr lang="en-GB"/>
        </a:p>
      </dgm:t>
    </dgm:pt>
    <dgm:pt modelId="{55F36B01-2C3A-4107-8807-F892D1F39935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What does Russell want us to feel towards the characters? Empathy?</a:t>
          </a:r>
        </a:p>
      </dgm:t>
    </dgm:pt>
    <dgm:pt modelId="{081E6C1C-0B9E-4611-8B35-1C22E69FAE8A}" type="parTrans" cxnId="{42DE32DA-18DC-458C-997F-4AB250EB3729}">
      <dgm:prSet/>
      <dgm:spPr/>
      <dgm:t>
        <a:bodyPr/>
        <a:lstStyle/>
        <a:p>
          <a:endParaRPr lang="en-GB"/>
        </a:p>
      </dgm:t>
    </dgm:pt>
    <dgm:pt modelId="{3FAAF3C1-EBBD-4E8F-9E4D-B0045F47A273}" type="sibTrans" cxnId="{42DE32DA-18DC-458C-997F-4AB250EB3729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1595AE9A-1D67-4083-B013-E3101634A84B}" type="pres">
      <dgm:prSet presAssocID="{9D6705EB-73AB-492A-831D-2FF5099C6EFD}" presName="Name37" presStyleLbl="parChTrans1D2" presStyleIdx="0" presStyleCnt="7"/>
      <dgm:spPr/>
    </dgm:pt>
    <dgm:pt modelId="{F71F374F-38C3-4729-B76E-278ED54EAFFB}" type="pres">
      <dgm:prSet presAssocID="{028ACD59-05FD-4734-87E5-29899E88233F}" presName="hierRoot2" presStyleCnt="0">
        <dgm:presLayoutVars>
          <dgm:hierBranch val="init"/>
        </dgm:presLayoutVars>
      </dgm:prSet>
      <dgm:spPr/>
    </dgm:pt>
    <dgm:pt modelId="{8F59BFA6-BC86-459D-9EEC-6BB0940E4571}" type="pres">
      <dgm:prSet presAssocID="{028ACD59-05FD-4734-87E5-29899E88233F}" presName="rootComposite" presStyleCnt="0"/>
      <dgm:spPr/>
    </dgm:pt>
    <dgm:pt modelId="{A5C7211D-A7D3-45F7-BEA4-AD59FDDBB9C0}" type="pres">
      <dgm:prSet presAssocID="{028ACD59-05FD-4734-87E5-29899E88233F}" presName="rootText" presStyleLbl="node2" presStyleIdx="0" presStyleCnt="7">
        <dgm:presLayoutVars>
          <dgm:chPref val="3"/>
        </dgm:presLayoutVars>
      </dgm:prSet>
      <dgm:spPr/>
    </dgm:pt>
    <dgm:pt modelId="{3E5D8D27-52F8-4EAD-81BC-4D7D0DCDC1C0}" type="pres">
      <dgm:prSet presAssocID="{028ACD59-05FD-4734-87E5-29899E88233F}" presName="rootConnector" presStyleLbl="node2" presStyleIdx="0" presStyleCnt="7"/>
      <dgm:spPr/>
    </dgm:pt>
    <dgm:pt modelId="{678ADAFB-86AE-407A-9E1E-DE77A0F921D0}" type="pres">
      <dgm:prSet presAssocID="{028ACD59-05FD-4734-87E5-29899E88233F}" presName="hierChild4" presStyleCnt="0"/>
      <dgm:spPr/>
    </dgm:pt>
    <dgm:pt modelId="{08C95571-6825-4F27-ACC9-F993B17FE1C5}" type="pres">
      <dgm:prSet presAssocID="{E0CDBEAF-7098-43DC-8D83-3C1B8E4F721E}" presName="Name37" presStyleLbl="parChTrans1D3" presStyleIdx="0" presStyleCnt="28"/>
      <dgm:spPr/>
    </dgm:pt>
    <dgm:pt modelId="{60C904A7-6D24-45ED-8670-03229729BB09}" type="pres">
      <dgm:prSet presAssocID="{D27A5C96-8988-4160-9F87-E571092A5430}" presName="hierRoot2" presStyleCnt="0">
        <dgm:presLayoutVars>
          <dgm:hierBranch val="init"/>
        </dgm:presLayoutVars>
      </dgm:prSet>
      <dgm:spPr/>
    </dgm:pt>
    <dgm:pt modelId="{200F5136-D00A-4689-9C1A-59563FD0FBB1}" type="pres">
      <dgm:prSet presAssocID="{D27A5C96-8988-4160-9F87-E571092A5430}" presName="rootComposite" presStyleCnt="0"/>
      <dgm:spPr/>
    </dgm:pt>
    <dgm:pt modelId="{4FC03818-4FBA-4187-9E24-040D633090F6}" type="pres">
      <dgm:prSet presAssocID="{D27A5C96-8988-4160-9F87-E571092A5430}" presName="rootText" presStyleLbl="node3" presStyleIdx="0" presStyleCnt="28">
        <dgm:presLayoutVars>
          <dgm:chPref val="3"/>
        </dgm:presLayoutVars>
      </dgm:prSet>
      <dgm:spPr/>
    </dgm:pt>
    <dgm:pt modelId="{44500E03-F6AC-45B7-8FF6-5DBD84DCCB51}" type="pres">
      <dgm:prSet presAssocID="{D27A5C96-8988-4160-9F87-E571092A5430}" presName="rootConnector" presStyleLbl="node3" presStyleIdx="0" presStyleCnt="28"/>
      <dgm:spPr/>
    </dgm:pt>
    <dgm:pt modelId="{88205C79-E8BB-4220-B87B-CA09BFE46118}" type="pres">
      <dgm:prSet presAssocID="{D27A5C96-8988-4160-9F87-E571092A5430}" presName="hierChild4" presStyleCnt="0"/>
      <dgm:spPr/>
    </dgm:pt>
    <dgm:pt modelId="{154051D0-25DB-4B79-8754-E088A49D6138}" type="pres">
      <dgm:prSet presAssocID="{D27A5C96-8988-4160-9F87-E571092A5430}" presName="hierChild5" presStyleCnt="0"/>
      <dgm:spPr/>
    </dgm:pt>
    <dgm:pt modelId="{C34D06D6-832A-4DE3-BBDB-27732BEF5A95}" type="pres">
      <dgm:prSet presAssocID="{8B703DEB-1DA7-40AD-B7D3-DC388A0AFC0A}" presName="Name37" presStyleLbl="parChTrans1D3" presStyleIdx="1" presStyleCnt="28"/>
      <dgm:spPr/>
    </dgm:pt>
    <dgm:pt modelId="{42846CBB-2A69-4139-BD81-8D071412AF6C}" type="pres">
      <dgm:prSet presAssocID="{B7EE3E18-1E2D-4F96-8701-6AA91D00B697}" presName="hierRoot2" presStyleCnt="0">
        <dgm:presLayoutVars>
          <dgm:hierBranch val="init"/>
        </dgm:presLayoutVars>
      </dgm:prSet>
      <dgm:spPr/>
    </dgm:pt>
    <dgm:pt modelId="{1ACDEF7E-D0D4-41D4-92DE-8E418F22BB90}" type="pres">
      <dgm:prSet presAssocID="{B7EE3E18-1E2D-4F96-8701-6AA91D00B697}" presName="rootComposite" presStyleCnt="0"/>
      <dgm:spPr/>
    </dgm:pt>
    <dgm:pt modelId="{9000EB76-1FD2-4F19-B3E8-4BDE724062D2}" type="pres">
      <dgm:prSet presAssocID="{B7EE3E18-1E2D-4F96-8701-6AA91D00B697}" presName="rootText" presStyleLbl="node3" presStyleIdx="1" presStyleCnt="28">
        <dgm:presLayoutVars>
          <dgm:chPref val="3"/>
        </dgm:presLayoutVars>
      </dgm:prSet>
      <dgm:spPr/>
    </dgm:pt>
    <dgm:pt modelId="{E83E5EE1-0C66-4F00-8147-CBAC43D04A30}" type="pres">
      <dgm:prSet presAssocID="{B7EE3E18-1E2D-4F96-8701-6AA91D00B697}" presName="rootConnector" presStyleLbl="node3" presStyleIdx="1" presStyleCnt="28"/>
      <dgm:spPr/>
    </dgm:pt>
    <dgm:pt modelId="{2A0BD365-7793-4F07-ACF5-0D7881A9F9AD}" type="pres">
      <dgm:prSet presAssocID="{B7EE3E18-1E2D-4F96-8701-6AA91D00B697}" presName="hierChild4" presStyleCnt="0"/>
      <dgm:spPr/>
    </dgm:pt>
    <dgm:pt modelId="{E2800B6D-587E-4663-A607-AF270D9E0BA3}" type="pres">
      <dgm:prSet presAssocID="{B7EE3E18-1E2D-4F96-8701-6AA91D00B697}" presName="hierChild5" presStyleCnt="0"/>
      <dgm:spPr/>
    </dgm:pt>
    <dgm:pt modelId="{EAA044B2-4FA3-4B32-91FB-07137397CFC9}" type="pres">
      <dgm:prSet presAssocID="{38DAC968-FB43-4442-98A4-74166C6F72BE}" presName="Name37" presStyleLbl="parChTrans1D3" presStyleIdx="2" presStyleCnt="28"/>
      <dgm:spPr/>
    </dgm:pt>
    <dgm:pt modelId="{F10E88CD-BFA0-4ECE-A9B2-44B172299B35}" type="pres">
      <dgm:prSet presAssocID="{24DD4633-9033-4EDE-A402-A3ADF9B2F3FC}" presName="hierRoot2" presStyleCnt="0">
        <dgm:presLayoutVars>
          <dgm:hierBranch val="init"/>
        </dgm:presLayoutVars>
      </dgm:prSet>
      <dgm:spPr/>
    </dgm:pt>
    <dgm:pt modelId="{2A5DAE66-D762-4C3B-B792-6CFDC08E4346}" type="pres">
      <dgm:prSet presAssocID="{24DD4633-9033-4EDE-A402-A3ADF9B2F3FC}" presName="rootComposite" presStyleCnt="0"/>
      <dgm:spPr/>
    </dgm:pt>
    <dgm:pt modelId="{F25F9544-6192-4C4A-860E-7A305F45C725}" type="pres">
      <dgm:prSet presAssocID="{24DD4633-9033-4EDE-A402-A3ADF9B2F3FC}" presName="rootText" presStyleLbl="node3" presStyleIdx="2" presStyleCnt="28">
        <dgm:presLayoutVars>
          <dgm:chPref val="3"/>
        </dgm:presLayoutVars>
      </dgm:prSet>
      <dgm:spPr/>
    </dgm:pt>
    <dgm:pt modelId="{394B8809-D08A-498B-B736-3C134DDD10DF}" type="pres">
      <dgm:prSet presAssocID="{24DD4633-9033-4EDE-A402-A3ADF9B2F3FC}" presName="rootConnector" presStyleLbl="node3" presStyleIdx="2" presStyleCnt="28"/>
      <dgm:spPr/>
    </dgm:pt>
    <dgm:pt modelId="{689FA58A-BD5F-4D30-A9AB-58C67EF4CB3A}" type="pres">
      <dgm:prSet presAssocID="{24DD4633-9033-4EDE-A402-A3ADF9B2F3FC}" presName="hierChild4" presStyleCnt="0"/>
      <dgm:spPr/>
    </dgm:pt>
    <dgm:pt modelId="{AA7415BA-C7D2-449E-BB01-3875D1816D88}" type="pres">
      <dgm:prSet presAssocID="{24DD4633-9033-4EDE-A402-A3ADF9B2F3FC}" presName="hierChild5" presStyleCnt="0"/>
      <dgm:spPr/>
    </dgm:pt>
    <dgm:pt modelId="{DAFB4684-C371-41F5-8BAF-F958A8127647}" type="pres">
      <dgm:prSet presAssocID="{4119B706-5808-4D8E-85EA-8626907CAA9E}" presName="Name37" presStyleLbl="parChTrans1D3" presStyleIdx="3" presStyleCnt="28"/>
      <dgm:spPr/>
    </dgm:pt>
    <dgm:pt modelId="{6177CCD0-EDC6-4818-946E-CE275629311D}" type="pres">
      <dgm:prSet presAssocID="{B00B323B-FBAD-4CFF-B270-E1DC5560C0FD}" presName="hierRoot2" presStyleCnt="0">
        <dgm:presLayoutVars>
          <dgm:hierBranch val="init"/>
        </dgm:presLayoutVars>
      </dgm:prSet>
      <dgm:spPr/>
    </dgm:pt>
    <dgm:pt modelId="{ED9317B2-CC3B-41DD-BE5A-DF27EDB56327}" type="pres">
      <dgm:prSet presAssocID="{B00B323B-FBAD-4CFF-B270-E1DC5560C0FD}" presName="rootComposite" presStyleCnt="0"/>
      <dgm:spPr/>
    </dgm:pt>
    <dgm:pt modelId="{47C72DC7-36A7-4EDB-9982-5D8A49A4A9F9}" type="pres">
      <dgm:prSet presAssocID="{B00B323B-FBAD-4CFF-B270-E1DC5560C0FD}" presName="rootText" presStyleLbl="node3" presStyleIdx="3" presStyleCnt="28">
        <dgm:presLayoutVars>
          <dgm:chPref val="3"/>
        </dgm:presLayoutVars>
      </dgm:prSet>
      <dgm:spPr/>
    </dgm:pt>
    <dgm:pt modelId="{D676D7AC-8C1A-48A3-BFC8-43240671124D}" type="pres">
      <dgm:prSet presAssocID="{B00B323B-FBAD-4CFF-B270-E1DC5560C0FD}" presName="rootConnector" presStyleLbl="node3" presStyleIdx="3" presStyleCnt="28"/>
      <dgm:spPr/>
    </dgm:pt>
    <dgm:pt modelId="{A9F7EEAF-062F-4EF8-85E0-E65C09AA7080}" type="pres">
      <dgm:prSet presAssocID="{B00B323B-FBAD-4CFF-B270-E1DC5560C0FD}" presName="hierChild4" presStyleCnt="0"/>
      <dgm:spPr/>
    </dgm:pt>
    <dgm:pt modelId="{B37D26C4-4E9E-408D-9552-BBA3490FD2F3}" type="pres">
      <dgm:prSet presAssocID="{B00B323B-FBAD-4CFF-B270-E1DC5560C0FD}" presName="hierChild5" presStyleCnt="0"/>
      <dgm:spPr/>
    </dgm:pt>
    <dgm:pt modelId="{0388AB85-19A9-49E2-A12F-28375D375342}" type="pres">
      <dgm:prSet presAssocID="{028ACD59-05FD-4734-87E5-29899E88233F}" presName="hierChild5" presStyleCnt="0"/>
      <dgm:spPr/>
    </dgm:pt>
    <dgm:pt modelId="{D9F7CE34-D69F-4957-A7FB-F84DD24F3752}" type="pres">
      <dgm:prSet presAssocID="{522A211D-EFB6-4466-9620-F6FAD7124528}" presName="Name37" presStyleLbl="parChTrans1D2" presStyleIdx="1" presStyleCnt="7"/>
      <dgm:spPr/>
    </dgm:pt>
    <dgm:pt modelId="{B574B4FE-8212-47B3-B8B8-390BC506BEF9}" type="pres">
      <dgm:prSet presAssocID="{6A10DC44-09C5-4093-A86F-E1A644A20C31}" presName="hierRoot2" presStyleCnt="0">
        <dgm:presLayoutVars>
          <dgm:hierBranch val="init"/>
        </dgm:presLayoutVars>
      </dgm:prSet>
      <dgm:spPr/>
    </dgm:pt>
    <dgm:pt modelId="{4C236390-3867-4BE9-9AD6-721CC2D87C67}" type="pres">
      <dgm:prSet presAssocID="{6A10DC44-09C5-4093-A86F-E1A644A20C31}" presName="rootComposite" presStyleCnt="0"/>
      <dgm:spPr/>
    </dgm:pt>
    <dgm:pt modelId="{6F5107C8-F1BD-4007-8332-CD312BCC25B6}" type="pres">
      <dgm:prSet presAssocID="{6A10DC44-09C5-4093-A86F-E1A644A20C31}" presName="rootText" presStyleLbl="node2" presStyleIdx="1" presStyleCnt="7">
        <dgm:presLayoutVars>
          <dgm:chPref val="3"/>
        </dgm:presLayoutVars>
      </dgm:prSet>
      <dgm:spPr/>
    </dgm:pt>
    <dgm:pt modelId="{8F4ABAB2-F580-487C-BB19-A421A90E731B}" type="pres">
      <dgm:prSet presAssocID="{6A10DC44-09C5-4093-A86F-E1A644A20C31}" presName="rootConnector" presStyleLbl="node2" presStyleIdx="1" presStyleCnt="7"/>
      <dgm:spPr/>
    </dgm:pt>
    <dgm:pt modelId="{BF875B46-3BB2-4C16-8C6B-D4953DCF6B59}" type="pres">
      <dgm:prSet presAssocID="{6A10DC44-09C5-4093-A86F-E1A644A20C31}" presName="hierChild4" presStyleCnt="0"/>
      <dgm:spPr/>
    </dgm:pt>
    <dgm:pt modelId="{FFBCC6AD-A60D-435E-9033-49972BE3EB53}" type="pres">
      <dgm:prSet presAssocID="{515C3D36-BDB5-49D7-A5E5-0A46FD986259}" presName="Name37" presStyleLbl="parChTrans1D3" presStyleIdx="4" presStyleCnt="28"/>
      <dgm:spPr/>
    </dgm:pt>
    <dgm:pt modelId="{439F576A-AE6F-4845-90C3-B6219210B377}" type="pres">
      <dgm:prSet presAssocID="{36126C54-9EC4-4CC8-BC1F-02143D7BC0B6}" presName="hierRoot2" presStyleCnt="0">
        <dgm:presLayoutVars>
          <dgm:hierBranch val="init"/>
        </dgm:presLayoutVars>
      </dgm:prSet>
      <dgm:spPr/>
    </dgm:pt>
    <dgm:pt modelId="{8D40F481-A777-4565-A6C4-1A5DF2CE058F}" type="pres">
      <dgm:prSet presAssocID="{36126C54-9EC4-4CC8-BC1F-02143D7BC0B6}" presName="rootComposite" presStyleCnt="0"/>
      <dgm:spPr/>
    </dgm:pt>
    <dgm:pt modelId="{EF630342-78CB-4D71-8FBD-72595FB879D7}" type="pres">
      <dgm:prSet presAssocID="{36126C54-9EC4-4CC8-BC1F-02143D7BC0B6}" presName="rootText" presStyleLbl="node3" presStyleIdx="4" presStyleCnt="28">
        <dgm:presLayoutVars>
          <dgm:chPref val="3"/>
        </dgm:presLayoutVars>
      </dgm:prSet>
      <dgm:spPr/>
    </dgm:pt>
    <dgm:pt modelId="{DA543F3B-E7E0-44D3-830D-FF57190C46D2}" type="pres">
      <dgm:prSet presAssocID="{36126C54-9EC4-4CC8-BC1F-02143D7BC0B6}" presName="rootConnector" presStyleLbl="node3" presStyleIdx="4" presStyleCnt="28"/>
      <dgm:spPr/>
    </dgm:pt>
    <dgm:pt modelId="{133A7632-5454-4F87-8A14-764B9B25C74B}" type="pres">
      <dgm:prSet presAssocID="{36126C54-9EC4-4CC8-BC1F-02143D7BC0B6}" presName="hierChild4" presStyleCnt="0"/>
      <dgm:spPr/>
    </dgm:pt>
    <dgm:pt modelId="{BE50972F-B63E-4769-9A66-E5560D2FF4C8}" type="pres">
      <dgm:prSet presAssocID="{36126C54-9EC4-4CC8-BC1F-02143D7BC0B6}" presName="hierChild5" presStyleCnt="0"/>
      <dgm:spPr/>
    </dgm:pt>
    <dgm:pt modelId="{24F02F8B-F4F4-4251-9054-9438E947086A}" type="pres">
      <dgm:prSet presAssocID="{12E29727-B2B2-4236-8599-4727F3B5E170}" presName="Name37" presStyleLbl="parChTrans1D3" presStyleIdx="5" presStyleCnt="28"/>
      <dgm:spPr/>
    </dgm:pt>
    <dgm:pt modelId="{B781082C-0A04-42A0-AB7E-359C393311F1}" type="pres">
      <dgm:prSet presAssocID="{32DB3031-99AD-4D28-AF14-5C18D37806DF}" presName="hierRoot2" presStyleCnt="0">
        <dgm:presLayoutVars>
          <dgm:hierBranch val="init"/>
        </dgm:presLayoutVars>
      </dgm:prSet>
      <dgm:spPr/>
    </dgm:pt>
    <dgm:pt modelId="{D849B5C3-2908-4137-B8D4-09E6C78B6874}" type="pres">
      <dgm:prSet presAssocID="{32DB3031-99AD-4D28-AF14-5C18D37806DF}" presName="rootComposite" presStyleCnt="0"/>
      <dgm:spPr/>
    </dgm:pt>
    <dgm:pt modelId="{9B345647-0080-4810-9F90-C3B30CB8EDCB}" type="pres">
      <dgm:prSet presAssocID="{32DB3031-99AD-4D28-AF14-5C18D37806DF}" presName="rootText" presStyleLbl="node3" presStyleIdx="5" presStyleCnt="28">
        <dgm:presLayoutVars>
          <dgm:chPref val="3"/>
        </dgm:presLayoutVars>
      </dgm:prSet>
      <dgm:spPr/>
    </dgm:pt>
    <dgm:pt modelId="{1755DBA1-FAA6-40E5-9F3B-FFE1D87879DA}" type="pres">
      <dgm:prSet presAssocID="{32DB3031-99AD-4D28-AF14-5C18D37806DF}" presName="rootConnector" presStyleLbl="node3" presStyleIdx="5" presStyleCnt="28"/>
      <dgm:spPr/>
    </dgm:pt>
    <dgm:pt modelId="{8DECFEE8-52C5-41F9-ADEA-483E8FA0A89D}" type="pres">
      <dgm:prSet presAssocID="{32DB3031-99AD-4D28-AF14-5C18D37806DF}" presName="hierChild4" presStyleCnt="0"/>
      <dgm:spPr/>
    </dgm:pt>
    <dgm:pt modelId="{8FB582BC-A467-4E1B-AD64-C59E9E5F4D12}" type="pres">
      <dgm:prSet presAssocID="{32DB3031-99AD-4D28-AF14-5C18D37806DF}" presName="hierChild5" presStyleCnt="0"/>
      <dgm:spPr/>
    </dgm:pt>
    <dgm:pt modelId="{A62EE280-7CF7-44FD-AFAA-4802DF848B14}" type="pres">
      <dgm:prSet presAssocID="{96EB2B60-8216-4AB8-8B56-5706318FF934}" presName="Name37" presStyleLbl="parChTrans1D3" presStyleIdx="6" presStyleCnt="28"/>
      <dgm:spPr/>
    </dgm:pt>
    <dgm:pt modelId="{9B1F6A54-AA26-49AA-A61A-22B4BCD92608}" type="pres">
      <dgm:prSet presAssocID="{1B85B668-7E66-4335-AC6F-2F5D8F899C2F}" presName="hierRoot2" presStyleCnt="0">
        <dgm:presLayoutVars>
          <dgm:hierBranch val="init"/>
        </dgm:presLayoutVars>
      </dgm:prSet>
      <dgm:spPr/>
    </dgm:pt>
    <dgm:pt modelId="{C15690C6-D5E2-42A8-92E5-81FDF89363BA}" type="pres">
      <dgm:prSet presAssocID="{1B85B668-7E66-4335-AC6F-2F5D8F899C2F}" presName="rootComposite" presStyleCnt="0"/>
      <dgm:spPr/>
    </dgm:pt>
    <dgm:pt modelId="{26E6CA95-F8E8-42B0-BEC8-567D2C232A39}" type="pres">
      <dgm:prSet presAssocID="{1B85B668-7E66-4335-AC6F-2F5D8F899C2F}" presName="rootText" presStyleLbl="node3" presStyleIdx="6" presStyleCnt="28">
        <dgm:presLayoutVars>
          <dgm:chPref val="3"/>
        </dgm:presLayoutVars>
      </dgm:prSet>
      <dgm:spPr/>
    </dgm:pt>
    <dgm:pt modelId="{5D833ED6-2267-41E1-97DB-CAD0678DC8DC}" type="pres">
      <dgm:prSet presAssocID="{1B85B668-7E66-4335-AC6F-2F5D8F899C2F}" presName="rootConnector" presStyleLbl="node3" presStyleIdx="6" presStyleCnt="28"/>
      <dgm:spPr/>
    </dgm:pt>
    <dgm:pt modelId="{67FDC6ED-34A5-4A45-B171-28CB60B6121C}" type="pres">
      <dgm:prSet presAssocID="{1B85B668-7E66-4335-AC6F-2F5D8F899C2F}" presName="hierChild4" presStyleCnt="0"/>
      <dgm:spPr/>
    </dgm:pt>
    <dgm:pt modelId="{F9D19780-94B8-40CF-8DB4-F455999CA181}" type="pres">
      <dgm:prSet presAssocID="{1B85B668-7E66-4335-AC6F-2F5D8F899C2F}" presName="hierChild5" presStyleCnt="0"/>
      <dgm:spPr/>
    </dgm:pt>
    <dgm:pt modelId="{80D41FF2-5B93-4758-ACF2-AB6765C97147}" type="pres">
      <dgm:prSet presAssocID="{3D47279E-55AA-4D49-958B-D90C854AFF89}" presName="Name37" presStyleLbl="parChTrans1D3" presStyleIdx="7" presStyleCnt="28"/>
      <dgm:spPr/>
    </dgm:pt>
    <dgm:pt modelId="{810EFC84-B5AC-46A6-98AD-54486F7255F9}" type="pres">
      <dgm:prSet presAssocID="{31A146B8-538F-45D6-8890-4ECA68E2A3C1}" presName="hierRoot2" presStyleCnt="0">
        <dgm:presLayoutVars>
          <dgm:hierBranch val="init"/>
        </dgm:presLayoutVars>
      </dgm:prSet>
      <dgm:spPr/>
    </dgm:pt>
    <dgm:pt modelId="{98E51E9F-DDF9-4D27-ADC1-EA5C99418160}" type="pres">
      <dgm:prSet presAssocID="{31A146B8-538F-45D6-8890-4ECA68E2A3C1}" presName="rootComposite" presStyleCnt="0"/>
      <dgm:spPr/>
    </dgm:pt>
    <dgm:pt modelId="{AE773B4A-D5C2-42E6-BED3-4F1EF81FB26D}" type="pres">
      <dgm:prSet presAssocID="{31A146B8-538F-45D6-8890-4ECA68E2A3C1}" presName="rootText" presStyleLbl="node3" presStyleIdx="7" presStyleCnt="28">
        <dgm:presLayoutVars>
          <dgm:chPref val="3"/>
        </dgm:presLayoutVars>
      </dgm:prSet>
      <dgm:spPr/>
    </dgm:pt>
    <dgm:pt modelId="{80616F70-E5F8-4EF8-AB11-8BF0447EFFCD}" type="pres">
      <dgm:prSet presAssocID="{31A146B8-538F-45D6-8890-4ECA68E2A3C1}" presName="rootConnector" presStyleLbl="node3" presStyleIdx="7" presStyleCnt="28"/>
      <dgm:spPr/>
    </dgm:pt>
    <dgm:pt modelId="{CDF26CD5-F26B-48AD-B736-2B1C6AA79C54}" type="pres">
      <dgm:prSet presAssocID="{31A146B8-538F-45D6-8890-4ECA68E2A3C1}" presName="hierChild4" presStyleCnt="0"/>
      <dgm:spPr/>
    </dgm:pt>
    <dgm:pt modelId="{5FA6DC11-5F2D-4A51-A793-FA6F39B4767C}" type="pres">
      <dgm:prSet presAssocID="{31A146B8-538F-45D6-8890-4ECA68E2A3C1}" presName="hierChild5" presStyleCnt="0"/>
      <dgm:spPr/>
    </dgm:pt>
    <dgm:pt modelId="{4CD12400-17D1-4021-A5F4-AFA5329E3C9F}" type="pres">
      <dgm:prSet presAssocID="{6A10DC44-09C5-4093-A86F-E1A644A20C31}" presName="hierChild5" presStyleCnt="0"/>
      <dgm:spPr/>
    </dgm:pt>
    <dgm:pt modelId="{679BF724-A2D3-4D6E-998D-2B9C59464FF9}" type="pres">
      <dgm:prSet presAssocID="{397559E7-3851-4875-9389-4FBA0C646D6B}" presName="Name37" presStyleLbl="parChTrans1D2" presStyleIdx="2" presStyleCnt="7"/>
      <dgm:spPr/>
    </dgm:pt>
    <dgm:pt modelId="{94C28A4F-9814-4B7F-84CD-A8A5D2003D1B}" type="pres">
      <dgm:prSet presAssocID="{F4B25975-7E60-417B-97B7-82136D16F2D4}" presName="hierRoot2" presStyleCnt="0">
        <dgm:presLayoutVars>
          <dgm:hierBranch val="init"/>
        </dgm:presLayoutVars>
      </dgm:prSet>
      <dgm:spPr/>
    </dgm:pt>
    <dgm:pt modelId="{7DE85761-F64F-426D-95BD-3ABEF102EFC2}" type="pres">
      <dgm:prSet presAssocID="{F4B25975-7E60-417B-97B7-82136D16F2D4}" presName="rootComposite" presStyleCnt="0"/>
      <dgm:spPr/>
    </dgm:pt>
    <dgm:pt modelId="{45C09538-CEF8-4D48-9307-7D9122C63FEF}" type="pres">
      <dgm:prSet presAssocID="{F4B25975-7E60-417B-97B7-82136D16F2D4}" presName="rootText" presStyleLbl="node2" presStyleIdx="2" presStyleCnt="7">
        <dgm:presLayoutVars>
          <dgm:chPref val="3"/>
        </dgm:presLayoutVars>
      </dgm:prSet>
      <dgm:spPr/>
    </dgm:pt>
    <dgm:pt modelId="{65385CB7-82E3-4F28-A50E-70D946B1E18C}" type="pres">
      <dgm:prSet presAssocID="{F4B25975-7E60-417B-97B7-82136D16F2D4}" presName="rootConnector" presStyleLbl="node2" presStyleIdx="2" presStyleCnt="7"/>
      <dgm:spPr/>
    </dgm:pt>
    <dgm:pt modelId="{F8087017-0139-48FF-B7D4-D56DB18BB9A9}" type="pres">
      <dgm:prSet presAssocID="{F4B25975-7E60-417B-97B7-82136D16F2D4}" presName="hierChild4" presStyleCnt="0"/>
      <dgm:spPr/>
    </dgm:pt>
    <dgm:pt modelId="{EC82FB84-F63A-4939-8A7C-60AEC93A7DDC}" type="pres">
      <dgm:prSet presAssocID="{DC84030E-2C36-4D06-9443-903181A74432}" presName="Name37" presStyleLbl="parChTrans1D3" presStyleIdx="8" presStyleCnt="28"/>
      <dgm:spPr/>
    </dgm:pt>
    <dgm:pt modelId="{A3817405-FE32-4411-93A3-6B8EDD37816D}" type="pres">
      <dgm:prSet presAssocID="{7AA89AD4-6389-4A00-A115-315F8DC1DB61}" presName="hierRoot2" presStyleCnt="0">
        <dgm:presLayoutVars>
          <dgm:hierBranch val="init"/>
        </dgm:presLayoutVars>
      </dgm:prSet>
      <dgm:spPr/>
    </dgm:pt>
    <dgm:pt modelId="{53B8DF94-996D-443B-8452-8439499BC521}" type="pres">
      <dgm:prSet presAssocID="{7AA89AD4-6389-4A00-A115-315F8DC1DB61}" presName="rootComposite" presStyleCnt="0"/>
      <dgm:spPr/>
    </dgm:pt>
    <dgm:pt modelId="{7B24C968-F43D-4602-B0F0-3087C891F8C5}" type="pres">
      <dgm:prSet presAssocID="{7AA89AD4-6389-4A00-A115-315F8DC1DB61}" presName="rootText" presStyleLbl="node3" presStyleIdx="8" presStyleCnt="28">
        <dgm:presLayoutVars>
          <dgm:chPref val="3"/>
        </dgm:presLayoutVars>
      </dgm:prSet>
      <dgm:spPr/>
    </dgm:pt>
    <dgm:pt modelId="{EC86A407-8E44-407C-ABE0-124E654E6434}" type="pres">
      <dgm:prSet presAssocID="{7AA89AD4-6389-4A00-A115-315F8DC1DB61}" presName="rootConnector" presStyleLbl="node3" presStyleIdx="8" presStyleCnt="28"/>
      <dgm:spPr/>
    </dgm:pt>
    <dgm:pt modelId="{3615020E-8F12-456F-9392-EAD44AB3A222}" type="pres">
      <dgm:prSet presAssocID="{7AA89AD4-6389-4A00-A115-315F8DC1DB61}" presName="hierChild4" presStyleCnt="0"/>
      <dgm:spPr/>
    </dgm:pt>
    <dgm:pt modelId="{6953EBF2-A19F-4E59-ABC3-EEB8881F61B8}" type="pres">
      <dgm:prSet presAssocID="{7AA89AD4-6389-4A00-A115-315F8DC1DB61}" presName="hierChild5" presStyleCnt="0"/>
      <dgm:spPr/>
    </dgm:pt>
    <dgm:pt modelId="{2E57B032-EE8A-4A1A-9A69-C1AC1680C8D6}" type="pres">
      <dgm:prSet presAssocID="{70C234D6-FD6D-4BB8-8647-86D03CE28155}" presName="Name37" presStyleLbl="parChTrans1D3" presStyleIdx="9" presStyleCnt="28"/>
      <dgm:spPr/>
    </dgm:pt>
    <dgm:pt modelId="{F736416A-E3DA-462F-AE2F-0F24A3678ACE}" type="pres">
      <dgm:prSet presAssocID="{C6068CB0-3DC9-4DCA-B89B-26A4C47BCDE2}" presName="hierRoot2" presStyleCnt="0">
        <dgm:presLayoutVars>
          <dgm:hierBranch val="init"/>
        </dgm:presLayoutVars>
      </dgm:prSet>
      <dgm:spPr/>
    </dgm:pt>
    <dgm:pt modelId="{A413DFBB-26BA-49DE-BB7D-DF5A91951102}" type="pres">
      <dgm:prSet presAssocID="{C6068CB0-3DC9-4DCA-B89B-26A4C47BCDE2}" presName="rootComposite" presStyleCnt="0"/>
      <dgm:spPr/>
    </dgm:pt>
    <dgm:pt modelId="{11597A9A-2B14-4D07-BBC2-02238009B7F5}" type="pres">
      <dgm:prSet presAssocID="{C6068CB0-3DC9-4DCA-B89B-26A4C47BCDE2}" presName="rootText" presStyleLbl="node3" presStyleIdx="9" presStyleCnt="28">
        <dgm:presLayoutVars>
          <dgm:chPref val="3"/>
        </dgm:presLayoutVars>
      </dgm:prSet>
      <dgm:spPr/>
    </dgm:pt>
    <dgm:pt modelId="{D70912C1-2E81-46ED-8AD0-98E085D89A88}" type="pres">
      <dgm:prSet presAssocID="{C6068CB0-3DC9-4DCA-B89B-26A4C47BCDE2}" presName="rootConnector" presStyleLbl="node3" presStyleIdx="9" presStyleCnt="28"/>
      <dgm:spPr/>
    </dgm:pt>
    <dgm:pt modelId="{8E35F8D9-AD23-4C9F-ADF5-EE7A9A44C4A9}" type="pres">
      <dgm:prSet presAssocID="{C6068CB0-3DC9-4DCA-B89B-26A4C47BCDE2}" presName="hierChild4" presStyleCnt="0"/>
      <dgm:spPr/>
    </dgm:pt>
    <dgm:pt modelId="{F2B88EDA-19DA-4AB7-BCA7-A9F525575BF2}" type="pres">
      <dgm:prSet presAssocID="{C6068CB0-3DC9-4DCA-B89B-26A4C47BCDE2}" presName="hierChild5" presStyleCnt="0"/>
      <dgm:spPr/>
    </dgm:pt>
    <dgm:pt modelId="{A9ED116A-4CFF-44D3-BADE-E4B68C1D9EDF}" type="pres">
      <dgm:prSet presAssocID="{4684F78C-9DD4-43EB-8800-DABBCF219728}" presName="Name37" presStyleLbl="parChTrans1D3" presStyleIdx="10" presStyleCnt="28"/>
      <dgm:spPr/>
    </dgm:pt>
    <dgm:pt modelId="{5876E75B-53C4-4260-94AC-C460584E2985}" type="pres">
      <dgm:prSet presAssocID="{6A72B31C-CFD8-4A2C-9DF8-1D92D29B1CAC}" presName="hierRoot2" presStyleCnt="0">
        <dgm:presLayoutVars>
          <dgm:hierBranch val="init"/>
        </dgm:presLayoutVars>
      </dgm:prSet>
      <dgm:spPr/>
    </dgm:pt>
    <dgm:pt modelId="{760099BA-3D68-41C0-B211-91892278F869}" type="pres">
      <dgm:prSet presAssocID="{6A72B31C-CFD8-4A2C-9DF8-1D92D29B1CAC}" presName="rootComposite" presStyleCnt="0"/>
      <dgm:spPr/>
    </dgm:pt>
    <dgm:pt modelId="{EAC6C73E-FE4B-42B7-96CD-53601AD1C339}" type="pres">
      <dgm:prSet presAssocID="{6A72B31C-CFD8-4A2C-9DF8-1D92D29B1CAC}" presName="rootText" presStyleLbl="node3" presStyleIdx="10" presStyleCnt="28">
        <dgm:presLayoutVars>
          <dgm:chPref val="3"/>
        </dgm:presLayoutVars>
      </dgm:prSet>
      <dgm:spPr/>
    </dgm:pt>
    <dgm:pt modelId="{2A64615C-FB71-433F-8A50-E80260740EA9}" type="pres">
      <dgm:prSet presAssocID="{6A72B31C-CFD8-4A2C-9DF8-1D92D29B1CAC}" presName="rootConnector" presStyleLbl="node3" presStyleIdx="10" presStyleCnt="28"/>
      <dgm:spPr/>
    </dgm:pt>
    <dgm:pt modelId="{E50678A6-28EE-4A27-941C-8B9CC9AEF859}" type="pres">
      <dgm:prSet presAssocID="{6A72B31C-CFD8-4A2C-9DF8-1D92D29B1CAC}" presName="hierChild4" presStyleCnt="0"/>
      <dgm:spPr/>
    </dgm:pt>
    <dgm:pt modelId="{24ED9CA3-8FBB-4022-AC79-3D44A07CE8ED}" type="pres">
      <dgm:prSet presAssocID="{6A72B31C-CFD8-4A2C-9DF8-1D92D29B1CAC}" presName="hierChild5" presStyleCnt="0"/>
      <dgm:spPr/>
    </dgm:pt>
    <dgm:pt modelId="{B1E6734B-58D7-4DCE-BB52-A03F5E728083}" type="pres">
      <dgm:prSet presAssocID="{081E6C1C-0B9E-4611-8B35-1C22E69FAE8A}" presName="Name37" presStyleLbl="parChTrans1D3" presStyleIdx="11" presStyleCnt="28"/>
      <dgm:spPr/>
    </dgm:pt>
    <dgm:pt modelId="{5EE9D116-3217-4A80-9B8C-8DE7180D33B0}" type="pres">
      <dgm:prSet presAssocID="{55F36B01-2C3A-4107-8807-F892D1F39935}" presName="hierRoot2" presStyleCnt="0">
        <dgm:presLayoutVars>
          <dgm:hierBranch val="init"/>
        </dgm:presLayoutVars>
      </dgm:prSet>
      <dgm:spPr/>
    </dgm:pt>
    <dgm:pt modelId="{B0F91129-34DC-46C7-8A98-4BB3919D89A8}" type="pres">
      <dgm:prSet presAssocID="{55F36B01-2C3A-4107-8807-F892D1F39935}" presName="rootComposite" presStyleCnt="0"/>
      <dgm:spPr/>
    </dgm:pt>
    <dgm:pt modelId="{BCC82647-5C53-48EC-9A21-EFBF132055A3}" type="pres">
      <dgm:prSet presAssocID="{55F36B01-2C3A-4107-8807-F892D1F39935}" presName="rootText" presStyleLbl="node3" presStyleIdx="11" presStyleCnt="28">
        <dgm:presLayoutVars>
          <dgm:chPref val="3"/>
        </dgm:presLayoutVars>
      </dgm:prSet>
      <dgm:spPr/>
    </dgm:pt>
    <dgm:pt modelId="{412DC9B3-C00A-4FFC-B631-06CBA7F69A9F}" type="pres">
      <dgm:prSet presAssocID="{55F36B01-2C3A-4107-8807-F892D1F39935}" presName="rootConnector" presStyleLbl="node3" presStyleIdx="11" presStyleCnt="28"/>
      <dgm:spPr/>
    </dgm:pt>
    <dgm:pt modelId="{A616412F-9C15-405E-914E-8F7573C92865}" type="pres">
      <dgm:prSet presAssocID="{55F36B01-2C3A-4107-8807-F892D1F39935}" presName="hierChild4" presStyleCnt="0"/>
      <dgm:spPr/>
    </dgm:pt>
    <dgm:pt modelId="{3B3A32E0-173F-4FED-8A31-EE4B861559E6}" type="pres">
      <dgm:prSet presAssocID="{55F36B01-2C3A-4107-8807-F892D1F39935}" presName="hierChild5" presStyleCnt="0"/>
      <dgm:spPr/>
    </dgm:pt>
    <dgm:pt modelId="{A7C5C290-172F-4007-9A21-CD2F4FB458EA}" type="pres">
      <dgm:prSet presAssocID="{F4B25975-7E60-417B-97B7-82136D16F2D4}" presName="hierChild5" presStyleCnt="0"/>
      <dgm:spPr/>
    </dgm:pt>
    <dgm:pt modelId="{EE1556DB-D287-404C-9BD5-73DC2356F2FB}" type="pres">
      <dgm:prSet presAssocID="{851CA1FE-419F-4538-A2D7-090506FE963A}" presName="Name37" presStyleLbl="parChTrans1D2" presStyleIdx="3" presStyleCnt="7"/>
      <dgm:spPr/>
    </dgm:pt>
    <dgm:pt modelId="{A1885764-4FB4-49BA-9EE3-427BB8945BA8}" type="pres">
      <dgm:prSet presAssocID="{B89F4B6B-6A39-4D27-997A-2B7DDE2769F4}" presName="hierRoot2" presStyleCnt="0">
        <dgm:presLayoutVars>
          <dgm:hierBranch val="init"/>
        </dgm:presLayoutVars>
      </dgm:prSet>
      <dgm:spPr/>
    </dgm:pt>
    <dgm:pt modelId="{06366B41-5C2B-4523-9E95-2284DE00AABC}" type="pres">
      <dgm:prSet presAssocID="{B89F4B6B-6A39-4D27-997A-2B7DDE2769F4}" presName="rootComposite" presStyleCnt="0"/>
      <dgm:spPr/>
    </dgm:pt>
    <dgm:pt modelId="{D6C4D8B8-E3D4-426A-8D75-9F2728AF29A0}" type="pres">
      <dgm:prSet presAssocID="{B89F4B6B-6A39-4D27-997A-2B7DDE2769F4}" presName="rootText" presStyleLbl="node2" presStyleIdx="3" presStyleCnt="7">
        <dgm:presLayoutVars>
          <dgm:chPref val="3"/>
        </dgm:presLayoutVars>
      </dgm:prSet>
      <dgm:spPr/>
    </dgm:pt>
    <dgm:pt modelId="{96973F2E-93E3-4FDD-848E-05AAAF70447F}" type="pres">
      <dgm:prSet presAssocID="{B89F4B6B-6A39-4D27-997A-2B7DDE2769F4}" presName="rootConnector" presStyleLbl="node2" presStyleIdx="3" presStyleCnt="7"/>
      <dgm:spPr/>
    </dgm:pt>
    <dgm:pt modelId="{00236904-62D3-49B5-A288-7738E2B8FC83}" type="pres">
      <dgm:prSet presAssocID="{B89F4B6B-6A39-4D27-997A-2B7DDE2769F4}" presName="hierChild4" presStyleCnt="0"/>
      <dgm:spPr/>
    </dgm:pt>
    <dgm:pt modelId="{78F3D668-A450-4AF7-AB5E-1B9D5AF3FFEE}" type="pres">
      <dgm:prSet presAssocID="{840CFEA8-B333-47EF-960E-27B0938C32C4}" presName="Name37" presStyleLbl="parChTrans1D3" presStyleIdx="12" presStyleCnt="28"/>
      <dgm:spPr/>
    </dgm:pt>
    <dgm:pt modelId="{26443EE4-D563-4852-95ED-8B5EF9E09193}" type="pres">
      <dgm:prSet presAssocID="{8EE5AAFF-695F-48C8-A03C-644ECCD0E0A8}" presName="hierRoot2" presStyleCnt="0">
        <dgm:presLayoutVars>
          <dgm:hierBranch val="init"/>
        </dgm:presLayoutVars>
      </dgm:prSet>
      <dgm:spPr/>
    </dgm:pt>
    <dgm:pt modelId="{B829140A-5531-4485-B900-47C262B6E47C}" type="pres">
      <dgm:prSet presAssocID="{8EE5AAFF-695F-48C8-A03C-644ECCD0E0A8}" presName="rootComposite" presStyleCnt="0"/>
      <dgm:spPr/>
    </dgm:pt>
    <dgm:pt modelId="{83E7678E-6162-46F8-9B52-6B2A6B95F4A8}" type="pres">
      <dgm:prSet presAssocID="{8EE5AAFF-695F-48C8-A03C-644ECCD0E0A8}" presName="rootText" presStyleLbl="node3" presStyleIdx="12" presStyleCnt="28">
        <dgm:presLayoutVars>
          <dgm:chPref val="3"/>
        </dgm:presLayoutVars>
      </dgm:prSet>
      <dgm:spPr/>
    </dgm:pt>
    <dgm:pt modelId="{7589AA98-C628-4D24-86C1-F04D8F9D4465}" type="pres">
      <dgm:prSet presAssocID="{8EE5AAFF-695F-48C8-A03C-644ECCD0E0A8}" presName="rootConnector" presStyleLbl="node3" presStyleIdx="12" presStyleCnt="28"/>
      <dgm:spPr/>
    </dgm:pt>
    <dgm:pt modelId="{23B1E408-5E61-4AD9-97A4-E13CA03B39C4}" type="pres">
      <dgm:prSet presAssocID="{8EE5AAFF-695F-48C8-A03C-644ECCD0E0A8}" presName="hierChild4" presStyleCnt="0"/>
      <dgm:spPr/>
    </dgm:pt>
    <dgm:pt modelId="{73D6AA91-DB9A-49C8-9D0E-A10BA65D0746}" type="pres">
      <dgm:prSet presAssocID="{8EE5AAFF-695F-48C8-A03C-644ECCD0E0A8}" presName="hierChild5" presStyleCnt="0"/>
      <dgm:spPr/>
    </dgm:pt>
    <dgm:pt modelId="{6C33EF62-C96C-4997-B661-ED791FAF4103}" type="pres">
      <dgm:prSet presAssocID="{2A978C85-DAFE-448A-8B4E-FE701F13C07B}" presName="Name37" presStyleLbl="parChTrans1D3" presStyleIdx="13" presStyleCnt="28"/>
      <dgm:spPr/>
    </dgm:pt>
    <dgm:pt modelId="{A18D6465-3456-4C32-AD7A-643B95879C5B}" type="pres">
      <dgm:prSet presAssocID="{341981CC-1A26-4474-AA62-1C596351934E}" presName="hierRoot2" presStyleCnt="0">
        <dgm:presLayoutVars>
          <dgm:hierBranch val="init"/>
        </dgm:presLayoutVars>
      </dgm:prSet>
      <dgm:spPr/>
    </dgm:pt>
    <dgm:pt modelId="{710DA6EF-EC96-4827-8D15-608F69A7DCF4}" type="pres">
      <dgm:prSet presAssocID="{341981CC-1A26-4474-AA62-1C596351934E}" presName="rootComposite" presStyleCnt="0"/>
      <dgm:spPr/>
    </dgm:pt>
    <dgm:pt modelId="{0677E3D6-FF8D-4BD4-90F3-7E71D685468E}" type="pres">
      <dgm:prSet presAssocID="{341981CC-1A26-4474-AA62-1C596351934E}" presName="rootText" presStyleLbl="node3" presStyleIdx="13" presStyleCnt="28">
        <dgm:presLayoutVars>
          <dgm:chPref val="3"/>
        </dgm:presLayoutVars>
      </dgm:prSet>
      <dgm:spPr/>
    </dgm:pt>
    <dgm:pt modelId="{3E9BB4D1-4DE4-4594-AA81-F069356193E3}" type="pres">
      <dgm:prSet presAssocID="{341981CC-1A26-4474-AA62-1C596351934E}" presName="rootConnector" presStyleLbl="node3" presStyleIdx="13" presStyleCnt="28"/>
      <dgm:spPr/>
    </dgm:pt>
    <dgm:pt modelId="{329300F6-F422-4C03-84B7-2E364AB7A4DA}" type="pres">
      <dgm:prSet presAssocID="{341981CC-1A26-4474-AA62-1C596351934E}" presName="hierChild4" presStyleCnt="0"/>
      <dgm:spPr/>
    </dgm:pt>
    <dgm:pt modelId="{6C6BF5A5-AB74-46BE-9A0E-DB68C0002032}" type="pres">
      <dgm:prSet presAssocID="{341981CC-1A26-4474-AA62-1C596351934E}" presName="hierChild5" presStyleCnt="0"/>
      <dgm:spPr/>
    </dgm:pt>
    <dgm:pt modelId="{E9593394-CF07-47FC-9242-1977F2A5FF26}" type="pres">
      <dgm:prSet presAssocID="{34F6D883-FD08-46C8-ACE4-13DF9CFCC72E}" presName="Name37" presStyleLbl="parChTrans1D3" presStyleIdx="14" presStyleCnt="28"/>
      <dgm:spPr/>
    </dgm:pt>
    <dgm:pt modelId="{6DF8A2E1-3622-4D0E-8ADD-3CD57CA0EB26}" type="pres">
      <dgm:prSet presAssocID="{FA42C7CA-B9A7-4A49-A186-E8410AC4D3CF}" presName="hierRoot2" presStyleCnt="0">
        <dgm:presLayoutVars>
          <dgm:hierBranch val="init"/>
        </dgm:presLayoutVars>
      </dgm:prSet>
      <dgm:spPr/>
    </dgm:pt>
    <dgm:pt modelId="{6A35D5EF-B162-449D-9E53-4CF8DCD4ADCE}" type="pres">
      <dgm:prSet presAssocID="{FA42C7CA-B9A7-4A49-A186-E8410AC4D3CF}" presName="rootComposite" presStyleCnt="0"/>
      <dgm:spPr/>
    </dgm:pt>
    <dgm:pt modelId="{BE626803-0E06-4D6B-A058-5A54A3A96765}" type="pres">
      <dgm:prSet presAssocID="{FA42C7CA-B9A7-4A49-A186-E8410AC4D3CF}" presName="rootText" presStyleLbl="node3" presStyleIdx="14" presStyleCnt="28">
        <dgm:presLayoutVars>
          <dgm:chPref val="3"/>
        </dgm:presLayoutVars>
      </dgm:prSet>
      <dgm:spPr/>
    </dgm:pt>
    <dgm:pt modelId="{A6F08626-C3A3-4490-8152-E2F17BC431DF}" type="pres">
      <dgm:prSet presAssocID="{FA42C7CA-B9A7-4A49-A186-E8410AC4D3CF}" presName="rootConnector" presStyleLbl="node3" presStyleIdx="14" presStyleCnt="28"/>
      <dgm:spPr/>
    </dgm:pt>
    <dgm:pt modelId="{2586D98E-D8B5-4AA9-AF66-C03ED4F91740}" type="pres">
      <dgm:prSet presAssocID="{FA42C7CA-B9A7-4A49-A186-E8410AC4D3CF}" presName="hierChild4" presStyleCnt="0"/>
      <dgm:spPr/>
    </dgm:pt>
    <dgm:pt modelId="{6D7047F5-0AFE-474C-A202-DFFBC603AEA7}" type="pres">
      <dgm:prSet presAssocID="{FA42C7CA-B9A7-4A49-A186-E8410AC4D3CF}" presName="hierChild5" presStyleCnt="0"/>
      <dgm:spPr/>
    </dgm:pt>
    <dgm:pt modelId="{DE8B20F2-9E85-478D-9FC1-149B8A59B5CA}" type="pres">
      <dgm:prSet presAssocID="{975718E5-F04D-47F0-858C-16F69A52711C}" presName="Name37" presStyleLbl="parChTrans1D3" presStyleIdx="15" presStyleCnt="28"/>
      <dgm:spPr/>
    </dgm:pt>
    <dgm:pt modelId="{FA214FA1-6BAE-47D0-A248-F4B8965D55A6}" type="pres">
      <dgm:prSet presAssocID="{7F93243D-7683-461E-A866-0BBC0DE58300}" presName="hierRoot2" presStyleCnt="0">
        <dgm:presLayoutVars>
          <dgm:hierBranch val="init"/>
        </dgm:presLayoutVars>
      </dgm:prSet>
      <dgm:spPr/>
    </dgm:pt>
    <dgm:pt modelId="{6141E30D-A52C-43A7-A547-D8D7842AF69A}" type="pres">
      <dgm:prSet presAssocID="{7F93243D-7683-461E-A866-0BBC0DE58300}" presName="rootComposite" presStyleCnt="0"/>
      <dgm:spPr/>
    </dgm:pt>
    <dgm:pt modelId="{9C50E0CC-E62B-4A20-A611-86A37915CBEB}" type="pres">
      <dgm:prSet presAssocID="{7F93243D-7683-461E-A866-0BBC0DE58300}" presName="rootText" presStyleLbl="node3" presStyleIdx="15" presStyleCnt="28">
        <dgm:presLayoutVars>
          <dgm:chPref val="3"/>
        </dgm:presLayoutVars>
      </dgm:prSet>
      <dgm:spPr/>
    </dgm:pt>
    <dgm:pt modelId="{B94B2401-A7E8-455F-9BF9-2BF68411A11F}" type="pres">
      <dgm:prSet presAssocID="{7F93243D-7683-461E-A866-0BBC0DE58300}" presName="rootConnector" presStyleLbl="node3" presStyleIdx="15" presStyleCnt="28"/>
      <dgm:spPr/>
    </dgm:pt>
    <dgm:pt modelId="{71942404-F5B9-4403-B6B2-D64A121B9451}" type="pres">
      <dgm:prSet presAssocID="{7F93243D-7683-461E-A866-0BBC0DE58300}" presName="hierChild4" presStyleCnt="0"/>
      <dgm:spPr/>
    </dgm:pt>
    <dgm:pt modelId="{4D5272A2-52B1-4DC1-B7FA-7F383C88E4D8}" type="pres">
      <dgm:prSet presAssocID="{7F93243D-7683-461E-A866-0BBC0DE58300}" presName="hierChild5" presStyleCnt="0"/>
      <dgm:spPr/>
    </dgm:pt>
    <dgm:pt modelId="{6C402765-DCFD-4659-B299-BA4497F6CB95}" type="pres">
      <dgm:prSet presAssocID="{B89F4B6B-6A39-4D27-997A-2B7DDE2769F4}" presName="hierChild5" presStyleCnt="0"/>
      <dgm:spPr/>
    </dgm:pt>
    <dgm:pt modelId="{CED22C55-3236-4A05-9952-01A657D6E7B3}" type="pres">
      <dgm:prSet presAssocID="{A4342831-5BF9-4895-85D4-0A6307A8E3BF}" presName="Name37" presStyleLbl="parChTrans1D2" presStyleIdx="4" presStyleCnt="7"/>
      <dgm:spPr/>
    </dgm:pt>
    <dgm:pt modelId="{C8D3560B-1823-48FE-89FC-7F03EF0BEC4D}" type="pres">
      <dgm:prSet presAssocID="{E42B958B-9AFA-4ECE-80C5-C8B1535A6D4B}" presName="hierRoot2" presStyleCnt="0">
        <dgm:presLayoutVars>
          <dgm:hierBranch val="init"/>
        </dgm:presLayoutVars>
      </dgm:prSet>
      <dgm:spPr/>
    </dgm:pt>
    <dgm:pt modelId="{06C037C6-844D-4EE5-AB70-2EEDF93F74B1}" type="pres">
      <dgm:prSet presAssocID="{E42B958B-9AFA-4ECE-80C5-C8B1535A6D4B}" presName="rootComposite" presStyleCnt="0"/>
      <dgm:spPr/>
    </dgm:pt>
    <dgm:pt modelId="{D0246882-4293-452A-BE71-CC322C54D1D0}" type="pres">
      <dgm:prSet presAssocID="{E42B958B-9AFA-4ECE-80C5-C8B1535A6D4B}" presName="rootText" presStyleLbl="node2" presStyleIdx="4" presStyleCnt="7">
        <dgm:presLayoutVars>
          <dgm:chPref val="3"/>
        </dgm:presLayoutVars>
      </dgm:prSet>
      <dgm:spPr/>
    </dgm:pt>
    <dgm:pt modelId="{BB6CEB10-086E-4F50-BD08-F7706EB254AC}" type="pres">
      <dgm:prSet presAssocID="{E42B958B-9AFA-4ECE-80C5-C8B1535A6D4B}" presName="rootConnector" presStyleLbl="node2" presStyleIdx="4" presStyleCnt="7"/>
      <dgm:spPr/>
    </dgm:pt>
    <dgm:pt modelId="{77A69E9C-6723-4258-B6DA-4E28E154BB8F}" type="pres">
      <dgm:prSet presAssocID="{E42B958B-9AFA-4ECE-80C5-C8B1535A6D4B}" presName="hierChild4" presStyleCnt="0"/>
      <dgm:spPr/>
    </dgm:pt>
    <dgm:pt modelId="{59B52516-11AB-492A-9FD5-472BA5535F2B}" type="pres">
      <dgm:prSet presAssocID="{F5ED0C14-B6EB-4E8E-844A-1F9D5A6CDEFB}" presName="Name37" presStyleLbl="parChTrans1D3" presStyleIdx="16" presStyleCnt="28"/>
      <dgm:spPr/>
    </dgm:pt>
    <dgm:pt modelId="{851B128E-4933-4406-80DE-8056DED09C27}" type="pres">
      <dgm:prSet presAssocID="{D380CCCA-E24E-47A9-95B6-ADB2AA26E9C8}" presName="hierRoot2" presStyleCnt="0">
        <dgm:presLayoutVars>
          <dgm:hierBranch val="init"/>
        </dgm:presLayoutVars>
      </dgm:prSet>
      <dgm:spPr/>
    </dgm:pt>
    <dgm:pt modelId="{A5FD476A-AE08-40F0-96E0-B2708FE5D92C}" type="pres">
      <dgm:prSet presAssocID="{D380CCCA-E24E-47A9-95B6-ADB2AA26E9C8}" presName="rootComposite" presStyleCnt="0"/>
      <dgm:spPr/>
    </dgm:pt>
    <dgm:pt modelId="{1150605F-4C9C-4D8E-8D9B-C09C329D999C}" type="pres">
      <dgm:prSet presAssocID="{D380CCCA-E24E-47A9-95B6-ADB2AA26E9C8}" presName="rootText" presStyleLbl="node3" presStyleIdx="16" presStyleCnt="28">
        <dgm:presLayoutVars>
          <dgm:chPref val="3"/>
        </dgm:presLayoutVars>
      </dgm:prSet>
      <dgm:spPr/>
    </dgm:pt>
    <dgm:pt modelId="{66684792-094B-4FFE-AEB0-40C3C5CEBE20}" type="pres">
      <dgm:prSet presAssocID="{D380CCCA-E24E-47A9-95B6-ADB2AA26E9C8}" presName="rootConnector" presStyleLbl="node3" presStyleIdx="16" presStyleCnt="28"/>
      <dgm:spPr/>
    </dgm:pt>
    <dgm:pt modelId="{0ABEF6D6-8FF9-4A04-9153-4FE9A84E90A5}" type="pres">
      <dgm:prSet presAssocID="{D380CCCA-E24E-47A9-95B6-ADB2AA26E9C8}" presName="hierChild4" presStyleCnt="0"/>
      <dgm:spPr/>
    </dgm:pt>
    <dgm:pt modelId="{9096EC5B-319E-46B8-AEA6-0AEF9488AB3E}" type="pres">
      <dgm:prSet presAssocID="{D380CCCA-E24E-47A9-95B6-ADB2AA26E9C8}" presName="hierChild5" presStyleCnt="0"/>
      <dgm:spPr/>
    </dgm:pt>
    <dgm:pt modelId="{ADF80DF5-83EC-4FE5-853B-0C6575672B54}" type="pres">
      <dgm:prSet presAssocID="{55875777-1BE4-421E-AB4B-AA8E0B8A3518}" presName="Name37" presStyleLbl="parChTrans1D3" presStyleIdx="17" presStyleCnt="28"/>
      <dgm:spPr/>
    </dgm:pt>
    <dgm:pt modelId="{795A66C0-6988-4671-8A8F-BE7B40E8A9BC}" type="pres">
      <dgm:prSet presAssocID="{8C579A04-1DBC-4BE9-8A56-34F1F14596BC}" presName="hierRoot2" presStyleCnt="0">
        <dgm:presLayoutVars>
          <dgm:hierBranch val="init"/>
        </dgm:presLayoutVars>
      </dgm:prSet>
      <dgm:spPr/>
    </dgm:pt>
    <dgm:pt modelId="{AE15E436-51BA-42A4-A5C3-FF69427BD10B}" type="pres">
      <dgm:prSet presAssocID="{8C579A04-1DBC-4BE9-8A56-34F1F14596BC}" presName="rootComposite" presStyleCnt="0"/>
      <dgm:spPr/>
    </dgm:pt>
    <dgm:pt modelId="{4A6B9ED8-1B83-4972-B483-62ADE6BD56D8}" type="pres">
      <dgm:prSet presAssocID="{8C579A04-1DBC-4BE9-8A56-34F1F14596BC}" presName="rootText" presStyleLbl="node3" presStyleIdx="17" presStyleCnt="28">
        <dgm:presLayoutVars>
          <dgm:chPref val="3"/>
        </dgm:presLayoutVars>
      </dgm:prSet>
      <dgm:spPr/>
    </dgm:pt>
    <dgm:pt modelId="{D04D0FEE-5F33-4E60-8444-098972EE4BAD}" type="pres">
      <dgm:prSet presAssocID="{8C579A04-1DBC-4BE9-8A56-34F1F14596BC}" presName="rootConnector" presStyleLbl="node3" presStyleIdx="17" presStyleCnt="28"/>
      <dgm:spPr/>
    </dgm:pt>
    <dgm:pt modelId="{E4485821-7697-4A4C-A6CA-734F09486428}" type="pres">
      <dgm:prSet presAssocID="{8C579A04-1DBC-4BE9-8A56-34F1F14596BC}" presName="hierChild4" presStyleCnt="0"/>
      <dgm:spPr/>
    </dgm:pt>
    <dgm:pt modelId="{781836E7-D698-4689-9659-116ED783299C}" type="pres">
      <dgm:prSet presAssocID="{8C579A04-1DBC-4BE9-8A56-34F1F14596BC}" presName="hierChild5" presStyleCnt="0"/>
      <dgm:spPr/>
    </dgm:pt>
    <dgm:pt modelId="{1968F9E9-2A6E-4325-A89B-EB84882064B9}" type="pres">
      <dgm:prSet presAssocID="{AD497F01-C04F-4C08-9473-BBB8AAFC97C1}" presName="Name37" presStyleLbl="parChTrans1D3" presStyleIdx="18" presStyleCnt="28"/>
      <dgm:spPr/>
    </dgm:pt>
    <dgm:pt modelId="{408B5B0E-BCAF-4A5B-8596-FA90257BAA7B}" type="pres">
      <dgm:prSet presAssocID="{45439241-0340-4F07-9DDB-23953B65B68F}" presName="hierRoot2" presStyleCnt="0">
        <dgm:presLayoutVars>
          <dgm:hierBranch val="init"/>
        </dgm:presLayoutVars>
      </dgm:prSet>
      <dgm:spPr/>
    </dgm:pt>
    <dgm:pt modelId="{7FBB5C61-BAE3-4D97-9B3B-7A5B7E8978BD}" type="pres">
      <dgm:prSet presAssocID="{45439241-0340-4F07-9DDB-23953B65B68F}" presName="rootComposite" presStyleCnt="0"/>
      <dgm:spPr/>
    </dgm:pt>
    <dgm:pt modelId="{B843EB34-D670-4868-AC62-468D9B4A0E85}" type="pres">
      <dgm:prSet presAssocID="{45439241-0340-4F07-9DDB-23953B65B68F}" presName="rootText" presStyleLbl="node3" presStyleIdx="18" presStyleCnt="28">
        <dgm:presLayoutVars>
          <dgm:chPref val="3"/>
        </dgm:presLayoutVars>
      </dgm:prSet>
      <dgm:spPr/>
    </dgm:pt>
    <dgm:pt modelId="{D62DF444-8127-482F-83BA-133B4F8F8CD2}" type="pres">
      <dgm:prSet presAssocID="{45439241-0340-4F07-9DDB-23953B65B68F}" presName="rootConnector" presStyleLbl="node3" presStyleIdx="18" presStyleCnt="28"/>
      <dgm:spPr/>
    </dgm:pt>
    <dgm:pt modelId="{8F55B4B0-E4DD-4C76-83B0-6B43332A1842}" type="pres">
      <dgm:prSet presAssocID="{45439241-0340-4F07-9DDB-23953B65B68F}" presName="hierChild4" presStyleCnt="0"/>
      <dgm:spPr/>
    </dgm:pt>
    <dgm:pt modelId="{9F29C954-8D71-4DEC-99E9-ECEE1A2FA305}" type="pres">
      <dgm:prSet presAssocID="{45439241-0340-4F07-9DDB-23953B65B68F}" presName="hierChild5" presStyleCnt="0"/>
      <dgm:spPr/>
    </dgm:pt>
    <dgm:pt modelId="{ADA7048A-B408-4FC9-9EC4-9EADC761F10C}" type="pres">
      <dgm:prSet presAssocID="{12027AE9-EAE8-4158-BBE0-A6BD8DFE282E}" presName="Name37" presStyleLbl="parChTrans1D3" presStyleIdx="19" presStyleCnt="28"/>
      <dgm:spPr/>
    </dgm:pt>
    <dgm:pt modelId="{55760BB4-2989-4179-B04D-03E6CE53888F}" type="pres">
      <dgm:prSet presAssocID="{D72FB4A8-34F8-4FFE-9144-17601106345D}" presName="hierRoot2" presStyleCnt="0">
        <dgm:presLayoutVars>
          <dgm:hierBranch val="init"/>
        </dgm:presLayoutVars>
      </dgm:prSet>
      <dgm:spPr/>
    </dgm:pt>
    <dgm:pt modelId="{BD61B2CD-F46F-42FC-9BFC-4F6604754BB5}" type="pres">
      <dgm:prSet presAssocID="{D72FB4A8-34F8-4FFE-9144-17601106345D}" presName="rootComposite" presStyleCnt="0"/>
      <dgm:spPr/>
    </dgm:pt>
    <dgm:pt modelId="{08090A50-455E-4EF7-BF6E-9CDF2541F2DF}" type="pres">
      <dgm:prSet presAssocID="{D72FB4A8-34F8-4FFE-9144-17601106345D}" presName="rootText" presStyleLbl="node3" presStyleIdx="19" presStyleCnt="28">
        <dgm:presLayoutVars>
          <dgm:chPref val="3"/>
        </dgm:presLayoutVars>
      </dgm:prSet>
      <dgm:spPr/>
    </dgm:pt>
    <dgm:pt modelId="{60742989-0336-4783-81C3-F9F45C475935}" type="pres">
      <dgm:prSet presAssocID="{D72FB4A8-34F8-4FFE-9144-17601106345D}" presName="rootConnector" presStyleLbl="node3" presStyleIdx="19" presStyleCnt="28"/>
      <dgm:spPr/>
    </dgm:pt>
    <dgm:pt modelId="{201A6E51-08F0-49CF-B564-63F7FB5331D9}" type="pres">
      <dgm:prSet presAssocID="{D72FB4A8-34F8-4FFE-9144-17601106345D}" presName="hierChild4" presStyleCnt="0"/>
      <dgm:spPr/>
    </dgm:pt>
    <dgm:pt modelId="{252D4CD4-4FAB-43F1-AD26-D4D18B066B31}" type="pres">
      <dgm:prSet presAssocID="{D72FB4A8-34F8-4FFE-9144-17601106345D}" presName="hierChild5" presStyleCnt="0"/>
      <dgm:spPr/>
    </dgm:pt>
    <dgm:pt modelId="{86041E2B-3DDA-4EB8-BBA3-9D3A00F78D16}" type="pres">
      <dgm:prSet presAssocID="{E42B958B-9AFA-4ECE-80C5-C8B1535A6D4B}" presName="hierChild5" presStyleCnt="0"/>
      <dgm:spPr/>
    </dgm:pt>
    <dgm:pt modelId="{C567B19B-3F72-4962-B01E-3988F95E62F6}" type="pres">
      <dgm:prSet presAssocID="{3DEFD898-F36C-49FB-841C-37E1901458BC}" presName="Name37" presStyleLbl="parChTrans1D2" presStyleIdx="5" presStyleCnt="7"/>
      <dgm:spPr/>
    </dgm:pt>
    <dgm:pt modelId="{A5B42D25-F602-464C-91CC-0D2B216B9BF9}" type="pres">
      <dgm:prSet presAssocID="{C6571A73-9A66-4F3F-BCDB-86ECA9EF7490}" presName="hierRoot2" presStyleCnt="0">
        <dgm:presLayoutVars>
          <dgm:hierBranch val="init"/>
        </dgm:presLayoutVars>
      </dgm:prSet>
      <dgm:spPr/>
    </dgm:pt>
    <dgm:pt modelId="{FAC95ABA-7032-48A3-8A0D-EF42BA5F3C45}" type="pres">
      <dgm:prSet presAssocID="{C6571A73-9A66-4F3F-BCDB-86ECA9EF7490}" presName="rootComposite" presStyleCnt="0"/>
      <dgm:spPr/>
    </dgm:pt>
    <dgm:pt modelId="{05692694-C3E2-41B8-9B78-565F34892DAC}" type="pres">
      <dgm:prSet presAssocID="{C6571A73-9A66-4F3F-BCDB-86ECA9EF7490}" presName="rootText" presStyleLbl="node2" presStyleIdx="5" presStyleCnt="7">
        <dgm:presLayoutVars>
          <dgm:chPref val="3"/>
        </dgm:presLayoutVars>
      </dgm:prSet>
      <dgm:spPr/>
    </dgm:pt>
    <dgm:pt modelId="{1F4CF01F-C06C-4093-8596-676D54C2C455}" type="pres">
      <dgm:prSet presAssocID="{C6571A73-9A66-4F3F-BCDB-86ECA9EF7490}" presName="rootConnector" presStyleLbl="node2" presStyleIdx="5" presStyleCnt="7"/>
      <dgm:spPr/>
    </dgm:pt>
    <dgm:pt modelId="{B9A0F98A-F4A7-458A-87A4-B86A35B7C00F}" type="pres">
      <dgm:prSet presAssocID="{C6571A73-9A66-4F3F-BCDB-86ECA9EF7490}" presName="hierChild4" presStyleCnt="0"/>
      <dgm:spPr/>
    </dgm:pt>
    <dgm:pt modelId="{C7A2001D-EFAA-4962-9116-6736C2D38F62}" type="pres">
      <dgm:prSet presAssocID="{B58BD4E9-AFD6-4076-BC99-3744C2A54D4E}" presName="Name37" presStyleLbl="parChTrans1D3" presStyleIdx="20" presStyleCnt="28"/>
      <dgm:spPr/>
    </dgm:pt>
    <dgm:pt modelId="{C2A2FBC2-F304-414F-92A1-AF45E4A0AADF}" type="pres">
      <dgm:prSet presAssocID="{2CB4A4F9-4C5E-4B68-A774-310CFB30C07D}" presName="hierRoot2" presStyleCnt="0">
        <dgm:presLayoutVars>
          <dgm:hierBranch val="init"/>
        </dgm:presLayoutVars>
      </dgm:prSet>
      <dgm:spPr/>
    </dgm:pt>
    <dgm:pt modelId="{FE8C9420-772B-4339-9CE6-D688D69E8F69}" type="pres">
      <dgm:prSet presAssocID="{2CB4A4F9-4C5E-4B68-A774-310CFB30C07D}" presName="rootComposite" presStyleCnt="0"/>
      <dgm:spPr/>
    </dgm:pt>
    <dgm:pt modelId="{80446C85-1052-4C79-A4F2-3AAA71087FCF}" type="pres">
      <dgm:prSet presAssocID="{2CB4A4F9-4C5E-4B68-A774-310CFB30C07D}" presName="rootText" presStyleLbl="node3" presStyleIdx="20" presStyleCnt="28">
        <dgm:presLayoutVars>
          <dgm:chPref val="3"/>
        </dgm:presLayoutVars>
      </dgm:prSet>
      <dgm:spPr/>
    </dgm:pt>
    <dgm:pt modelId="{B86E6257-A1C3-430A-BED6-7111276F56D4}" type="pres">
      <dgm:prSet presAssocID="{2CB4A4F9-4C5E-4B68-A774-310CFB30C07D}" presName="rootConnector" presStyleLbl="node3" presStyleIdx="20" presStyleCnt="28"/>
      <dgm:spPr/>
    </dgm:pt>
    <dgm:pt modelId="{D7E98BC8-81D2-473D-8EE1-57AEB9164E7E}" type="pres">
      <dgm:prSet presAssocID="{2CB4A4F9-4C5E-4B68-A774-310CFB30C07D}" presName="hierChild4" presStyleCnt="0"/>
      <dgm:spPr/>
    </dgm:pt>
    <dgm:pt modelId="{596D5CF1-BDBF-4399-BA34-9CF3E7DDAD0F}" type="pres">
      <dgm:prSet presAssocID="{2CB4A4F9-4C5E-4B68-A774-310CFB30C07D}" presName="hierChild5" presStyleCnt="0"/>
      <dgm:spPr/>
    </dgm:pt>
    <dgm:pt modelId="{39E056F4-0A44-4A1D-9855-8532E6DF081F}" type="pres">
      <dgm:prSet presAssocID="{7C62B228-2FC1-4DDF-8828-0754065D7E98}" presName="Name37" presStyleLbl="parChTrans1D3" presStyleIdx="21" presStyleCnt="28"/>
      <dgm:spPr/>
    </dgm:pt>
    <dgm:pt modelId="{C54B514D-DA62-4DBB-9EB9-9373ED4C9F49}" type="pres">
      <dgm:prSet presAssocID="{B4B8DCC6-3FC8-4D56-B339-2609E4945B54}" presName="hierRoot2" presStyleCnt="0">
        <dgm:presLayoutVars>
          <dgm:hierBranch val="init"/>
        </dgm:presLayoutVars>
      </dgm:prSet>
      <dgm:spPr/>
    </dgm:pt>
    <dgm:pt modelId="{EF18974E-6B86-448C-B36D-0E52AED16AE6}" type="pres">
      <dgm:prSet presAssocID="{B4B8DCC6-3FC8-4D56-B339-2609E4945B54}" presName="rootComposite" presStyleCnt="0"/>
      <dgm:spPr/>
    </dgm:pt>
    <dgm:pt modelId="{9BBB6BD8-82A7-4490-BB40-E0E800ED7ED2}" type="pres">
      <dgm:prSet presAssocID="{B4B8DCC6-3FC8-4D56-B339-2609E4945B54}" presName="rootText" presStyleLbl="node3" presStyleIdx="21" presStyleCnt="28">
        <dgm:presLayoutVars>
          <dgm:chPref val="3"/>
        </dgm:presLayoutVars>
      </dgm:prSet>
      <dgm:spPr/>
    </dgm:pt>
    <dgm:pt modelId="{AA83389F-603B-43FF-AAAD-1A5B44F4DEE3}" type="pres">
      <dgm:prSet presAssocID="{B4B8DCC6-3FC8-4D56-B339-2609E4945B54}" presName="rootConnector" presStyleLbl="node3" presStyleIdx="21" presStyleCnt="28"/>
      <dgm:spPr/>
    </dgm:pt>
    <dgm:pt modelId="{4AF7EF94-17E9-4A65-8945-B99C86E81B2A}" type="pres">
      <dgm:prSet presAssocID="{B4B8DCC6-3FC8-4D56-B339-2609E4945B54}" presName="hierChild4" presStyleCnt="0"/>
      <dgm:spPr/>
    </dgm:pt>
    <dgm:pt modelId="{601E1028-9678-48BC-B7AB-A50836A9843D}" type="pres">
      <dgm:prSet presAssocID="{B4B8DCC6-3FC8-4D56-B339-2609E4945B54}" presName="hierChild5" presStyleCnt="0"/>
      <dgm:spPr/>
    </dgm:pt>
    <dgm:pt modelId="{38A6B23B-4E4F-46FE-AF6B-91F33401FC85}" type="pres">
      <dgm:prSet presAssocID="{0B9B489C-445C-460E-B45D-0515FFB472BA}" presName="Name37" presStyleLbl="parChTrans1D3" presStyleIdx="22" presStyleCnt="28"/>
      <dgm:spPr/>
    </dgm:pt>
    <dgm:pt modelId="{98B84A0D-AC96-4CD0-96CE-85218EEE76C0}" type="pres">
      <dgm:prSet presAssocID="{886B46B7-E11B-43DA-BE79-F3C8277C78DA}" presName="hierRoot2" presStyleCnt="0">
        <dgm:presLayoutVars>
          <dgm:hierBranch val="init"/>
        </dgm:presLayoutVars>
      </dgm:prSet>
      <dgm:spPr/>
    </dgm:pt>
    <dgm:pt modelId="{626FBC51-2E56-4C04-9BD2-944635466AF2}" type="pres">
      <dgm:prSet presAssocID="{886B46B7-E11B-43DA-BE79-F3C8277C78DA}" presName="rootComposite" presStyleCnt="0"/>
      <dgm:spPr/>
    </dgm:pt>
    <dgm:pt modelId="{4E01D324-DA77-4F1D-B741-218AEE92EA7C}" type="pres">
      <dgm:prSet presAssocID="{886B46B7-E11B-43DA-BE79-F3C8277C78DA}" presName="rootText" presStyleLbl="node3" presStyleIdx="22" presStyleCnt="28">
        <dgm:presLayoutVars>
          <dgm:chPref val="3"/>
        </dgm:presLayoutVars>
      </dgm:prSet>
      <dgm:spPr/>
    </dgm:pt>
    <dgm:pt modelId="{26B693B1-1ED3-4776-907C-C06E6F613349}" type="pres">
      <dgm:prSet presAssocID="{886B46B7-E11B-43DA-BE79-F3C8277C78DA}" presName="rootConnector" presStyleLbl="node3" presStyleIdx="22" presStyleCnt="28"/>
      <dgm:spPr/>
    </dgm:pt>
    <dgm:pt modelId="{A9E3CF55-2D10-4EC3-BBF6-1AA8950A7B22}" type="pres">
      <dgm:prSet presAssocID="{886B46B7-E11B-43DA-BE79-F3C8277C78DA}" presName="hierChild4" presStyleCnt="0"/>
      <dgm:spPr/>
    </dgm:pt>
    <dgm:pt modelId="{FCF3D803-5118-4E38-9695-3BE84AD14F83}" type="pres">
      <dgm:prSet presAssocID="{886B46B7-E11B-43DA-BE79-F3C8277C78DA}" presName="hierChild5" presStyleCnt="0"/>
      <dgm:spPr/>
    </dgm:pt>
    <dgm:pt modelId="{90F02F6E-4AF5-4369-99BD-8E71D1A82859}" type="pres">
      <dgm:prSet presAssocID="{A9B226C6-2275-4EF3-AC86-B3D6685740E1}" presName="Name37" presStyleLbl="parChTrans1D3" presStyleIdx="23" presStyleCnt="28"/>
      <dgm:spPr/>
    </dgm:pt>
    <dgm:pt modelId="{B74C9D90-892D-4CD5-8397-3244D9F8DDD4}" type="pres">
      <dgm:prSet presAssocID="{723FC972-1C1E-4953-A6C8-92EABEF73D30}" presName="hierRoot2" presStyleCnt="0">
        <dgm:presLayoutVars>
          <dgm:hierBranch val="init"/>
        </dgm:presLayoutVars>
      </dgm:prSet>
      <dgm:spPr/>
    </dgm:pt>
    <dgm:pt modelId="{ECCE5327-B5C9-497B-BE99-83453231A9A3}" type="pres">
      <dgm:prSet presAssocID="{723FC972-1C1E-4953-A6C8-92EABEF73D30}" presName="rootComposite" presStyleCnt="0"/>
      <dgm:spPr/>
    </dgm:pt>
    <dgm:pt modelId="{13FF8E63-157A-449E-8052-7B0AC625536B}" type="pres">
      <dgm:prSet presAssocID="{723FC972-1C1E-4953-A6C8-92EABEF73D30}" presName="rootText" presStyleLbl="node3" presStyleIdx="23" presStyleCnt="28">
        <dgm:presLayoutVars>
          <dgm:chPref val="3"/>
        </dgm:presLayoutVars>
      </dgm:prSet>
      <dgm:spPr/>
    </dgm:pt>
    <dgm:pt modelId="{DEC4BC7B-7241-4075-8759-F7741E48228C}" type="pres">
      <dgm:prSet presAssocID="{723FC972-1C1E-4953-A6C8-92EABEF73D30}" presName="rootConnector" presStyleLbl="node3" presStyleIdx="23" presStyleCnt="28"/>
      <dgm:spPr/>
    </dgm:pt>
    <dgm:pt modelId="{6F5DB851-3E74-4CD1-BD89-97ECB75B4228}" type="pres">
      <dgm:prSet presAssocID="{723FC972-1C1E-4953-A6C8-92EABEF73D30}" presName="hierChild4" presStyleCnt="0"/>
      <dgm:spPr/>
    </dgm:pt>
    <dgm:pt modelId="{408E102B-43D1-4BA8-94F5-3F0D57A1CE08}" type="pres">
      <dgm:prSet presAssocID="{723FC972-1C1E-4953-A6C8-92EABEF73D30}" presName="hierChild5" presStyleCnt="0"/>
      <dgm:spPr/>
    </dgm:pt>
    <dgm:pt modelId="{124F7D5B-6856-4A78-BC06-7F411405C192}" type="pres">
      <dgm:prSet presAssocID="{C6571A73-9A66-4F3F-BCDB-86ECA9EF7490}" presName="hierChild5" presStyleCnt="0"/>
      <dgm:spPr/>
    </dgm:pt>
    <dgm:pt modelId="{CC6A071B-83B4-4C8E-8B75-374DE5312CAF}" type="pres">
      <dgm:prSet presAssocID="{5A98C2A1-68DB-49C8-8D6B-65CE98DEFE2D}" presName="Name37" presStyleLbl="parChTrans1D2" presStyleIdx="6" presStyleCnt="7"/>
      <dgm:spPr/>
    </dgm:pt>
    <dgm:pt modelId="{4684017C-E729-4B60-85AB-C7ADD8926E12}" type="pres">
      <dgm:prSet presAssocID="{1D899729-31CF-4A90-880E-FB3945981C7B}" presName="hierRoot2" presStyleCnt="0">
        <dgm:presLayoutVars>
          <dgm:hierBranch val="init"/>
        </dgm:presLayoutVars>
      </dgm:prSet>
      <dgm:spPr/>
    </dgm:pt>
    <dgm:pt modelId="{5894A51E-1270-4490-B98D-45F3D403FC12}" type="pres">
      <dgm:prSet presAssocID="{1D899729-31CF-4A90-880E-FB3945981C7B}" presName="rootComposite" presStyleCnt="0"/>
      <dgm:spPr/>
    </dgm:pt>
    <dgm:pt modelId="{6CC444B5-7906-470A-BAD3-4A3DA1BEDCCA}" type="pres">
      <dgm:prSet presAssocID="{1D899729-31CF-4A90-880E-FB3945981C7B}" presName="rootText" presStyleLbl="node2" presStyleIdx="6" presStyleCnt="7">
        <dgm:presLayoutVars>
          <dgm:chPref val="3"/>
        </dgm:presLayoutVars>
      </dgm:prSet>
      <dgm:spPr/>
    </dgm:pt>
    <dgm:pt modelId="{13AC15B3-5A42-4E16-937E-C442C73F7A00}" type="pres">
      <dgm:prSet presAssocID="{1D899729-31CF-4A90-880E-FB3945981C7B}" presName="rootConnector" presStyleLbl="node2" presStyleIdx="6" presStyleCnt="7"/>
      <dgm:spPr/>
    </dgm:pt>
    <dgm:pt modelId="{32C3EF8A-F8EB-4F51-B735-723946828093}" type="pres">
      <dgm:prSet presAssocID="{1D899729-31CF-4A90-880E-FB3945981C7B}" presName="hierChild4" presStyleCnt="0"/>
      <dgm:spPr/>
    </dgm:pt>
    <dgm:pt modelId="{B2972469-DAE3-40BC-8B43-DABE77348331}" type="pres">
      <dgm:prSet presAssocID="{8223114A-72C4-48EC-9A8B-DB4D8BC1FC29}" presName="Name37" presStyleLbl="parChTrans1D3" presStyleIdx="24" presStyleCnt="28"/>
      <dgm:spPr/>
    </dgm:pt>
    <dgm:pt modelId="{669C6AA5-07BF-494F-992D-DFFA601764A0}" type="pres">
      <dgm:prSet presAssocID="{896F1BC6-8AF4-4170-91A7-4D3AAE948733}" presName="hierRoot2" presStyleCnt="0">
        <dgm:presLayoutVars>
          <dgm:hierBranch val="init"/>
        </dgm:presLayoutVars>
      </dgm:prSet>
      <dgm:spPr/>
    </dgm:pt>
    <dgm:pt modelId="{5E667F9F-4A31-4A8B-ACE7-663A88EA3725}" type="pres">
      <dgm:prSet presAssocID="{896F1BC6-8AF4-4170-91A7-4D3AAE948733}" presName="rootComposite" presStyleCnt="0"/>
      <dgm:spPr/>
    </dgm:pt>
    <dgm:pt modelId="{DF882B2B-6886-4D72-AB01-1CAD0B7827EF}" type="pres">
      <dgm:prSet presAssocID="{896F1BC6-8AF4-4170-91A7-4D3AAE948733}" presName="rootText" presStyleLbl="node3" presStyleIdx="24" presStyleCnt="28">
        <dgm:presLayoutVars>
          <dgm:chPref val="3"/>
        </dgm:presLayoutVars>
      </dgm:prSet>
      <dgm:spPr/>
    </dgm:pt>
    <dgm:pt modelId="{D0E5D73A-CF20-48FF-90DC-B946A3E69B00}" type="pres">
      <dgm:prSet presAssocID="{896F1BC6-8AF4-4170-91A7-4D3AAE948733}" presName="rootConnector" presStyleLbl="node3" presStyleIdx="24" presStyleCnt="28"/>
      <dgm:spPr/>
    </dgm:pt>
    <dgm:pt modelId="{6B4B70C1-A6A0-40FB-B03F-5815E913390F}" type="pres">
      <dgm:prSet presAssocID="{896F1BC6-8AF4-4170-91A7-4D3AAE948733}" presName="hierChild4" presStyleCnt="0"/>
      <dgm:spPr/>
    </dgm:pt>
    <dgm:pt modelId="{DF728938-21A8-45A2-94E7-9852BAD80223}" type="pres">
      <dgm:prSet presAssocID="{896F1BC6-8AF4-4170-91A7-4D3AAE948733}" presName="hierChild5" presStyleCnt="0"/>
      <dgm:spPr/>
    </dgm:pt>
    <dgm:pt modelId="{340808D7-735F-4784-B654-29B2930DC408}" type="pres">
      <dgm:prSet presAssocID="{3452E984-32F0-4830-8689-E6B37E4DB7E6}" presName="Name37" presStyleLbl="parChTrans1D3" presStyleIdx="25" presStyleCnt="28"/>
      <dgm:spPr/>
    </dgm:pt>
    <dgm:pt modelId="{E991D460-5286-40E4-AD30-42A5CF286CEC}" type="pres">
      <dgm:prSet presAssocID="{EF6C4A7D-6846-4239-9CE9-4A201DA4453B}" presName="hierRoot2" presStyleCnt="0">
        <dgm:presLayoutVars>
          <dgm:hierBranch val="init"/>
        </dgm:presLayoutVars>
      </dgm:prSet>
      <dgm:spPr/>
    </dgm:pt>
    <dgm:pt modelId="{E8C4C411-9760-4D30-B643-FB79B29240AE}" type="pres">
      <dgm:prSet presAssocID="{EF6C4A7D-6846-4239-9CE9-4A201DA4453B}" presName="rootComposite" presStyleCnt="0"/>
      <dgm:spPr/>
    </dgm:pt>
    <dgm:pt modelId="{8CF3DDDF-039D-4374-B733-522C44CF7ADB}" type="pres">
      <dgm:prSet presAssocID="{EF6C4A7D-6846-4239-9CE9-4A201DA4453B}" presName="rootText" presStyleLbl="node3" presStyleIdx="25" presStyleCnt="28">
        <dgm:presLayoutVars>
          <dgm:chPref val="3"/>
        </dgm:presLayoutVars>
      </dgm:prSet>
      <dgm:spPr/>
    </dgm:pt>
    <dgm:pt modelId="{C2DA9F5F-4721-47D3-A5AA-D389DEBE6126}" type="pres">
      <dgm:prSet presAssocID="{EF6C4A7D-6846-4239-9CE9-4A201DA4453B}" presName="rootConnector" presStyleLbl="node3" presStyleIdx="25" presStyleCnt="28"/>
      <dgm:spPr/>
    </dgm:pt>
    <dgm:pt modelId="{6D36A225-0483-4B82-929E-B057EC90A833}" type="pres">
      <dgm:prSet presAssocID="{EF6C4A7D-6846-4239-9CE9-4A201DA4453B}" presName="hierChild4" presStyleCnt="0"/>
      <dgm:spPr/>
    </dgm:pt>
    <dgm:pt modelId="{613D59BB-F1C4-4C34-8044-088273940620}" type="pres">
      <dgm:prSet presAssocID="{EF6C4A7D-6846-4239-9CE9-4A201DA4453B}" presName="hierChild5" presStyleCnt="0"/>
      <dgm:spPr/>
    </dgm:pt>
    <dgm:pt modelId="{88257A08-D429-4FFA-B4D2-B4DCADB60101}" type="pres">
      <dgm:prSet presAssocID="{9F7A4015-E05F-4D82-8B58-1E7B87E9B162}" presName="Name37" presStyleLbl="parChTrans1D3" presStyleIdx="26" presStyleCnt="28"/>
      <dgm:spPr/>
    </dgm:pt>
    <dgm:pt modelId="{1E18E143-EADC-4E40-BF06-BB08692723CD}" type="pres">
      <dgm:prSet presAssocID="{CDC30A9C-6443-4826-A04F-457F25119FBC}" presName="hierRoot2" presStyleCnt="0">
        <dgm:presLayoutVars>
          <dgm:hierBranch val="init"/>
        </dgm:presLayoutVars>
      </dgm:prSet>
      <dgm:spPr/>
    </dgm:pt>
    <dgm:pt modelId="{C1FED513-C3D2-470C-AC5D-CA18D91BB3A6}" type="pres">
      <dgm:prSet presAssocID="{CDC30A9C-6443-4826-A04F-457F25119FBC}" presName="rootComposite" presStyleCnt="0"/>
      <dgm:spPr/>
    </dgm:pt>
    <dgm:pt modelId="{A2E022FE-755A-4FBB-BB22-9A83F347AE78}" type="pres">
      <dgm:prSet presAssocID="{CDC30A9C-6443-4826-A04F-457F25119FBC}" presName="rootText" presStyleLbl="node3" presStyleIdx="26" presStyleCnt="28">
        <dgm:presLayoutVars>
          <dgm:chPref val="3"/>
        </dgm:presLayoutVars>
      </dgm:prSet>
      <dgm:spPr/>
    </dgm:pt>
    <dgm:pt modelId="{4C77173C-ABD1-47CC-9E1E-4599F89B95C6}" type="pres">
      <dgm:prSet presAssocID="{CDC30A9C-6443-4826-A04F-457F25119FBC}" presName="rootConnector" presStyleLbl="node3" presStyleIdx="26" presStyleCnt="28"/>
      <dgm:spPr/>
    </dgm:pt>
    <dgm:pt modelId="{7A322294-1A14-4D8A-ABF5-5D17E5C7417B}" type="pres">
      <dgm:prSet presAssocID="{CDC30A9C-6443-4826-A04F-457F25119FBC}" presName="hierChild4" presStyleCnt="0"/>
      <dgm:spPr/>
    </dgm:pt>
    <dgm:pt modelId="{B3487FE2-2C56-4403-A56A-334E21E7C56D}" type="pres">
      <dgm:prSet presAssocID="{CDC30A9C-6443-4826-A04F-457F25119FBC}" presName="hierChild5" presStyleCnt="0"/>
      <dgm:spPr/>
    </dgm:pt>
    <dgm:pt modelId="{60DB0685-8971-4B0F-BDCE-5AEA1FDA6B8A}" type="pres">
      <dgm:prSet presAssocID="{07FC8BB4-DF7B-43BE-B130-4841A8DE81BB}" presName="Name37" presStyleLbl="parChTrans1D3" presStyleIdx="27" presStyleCnt="28"/>
      <dgm:spPr/>
    </dgm:pt>
    <dgm:pt modelId="{9254DAF4-B751-4C84-8444-F1F7D5C11C75}" type="pres">
      <dgm:prSet presAssocID="{AE84361E-60C9-45D6-8A83-79B4344AED03}" presName="hierRoot2" presStyleCnt="0">
        <dgm:presLayoutVars>
          <dgm:hierBranch val="init"/>
        </dgm:presLayoutVars>
      </dgm:prSet>
      <dgm:spPr/>
    </dgm:pt>
    <dgm:pt modelId="{9F7585B0-9111-4F27-A460-9EC6E12D037F}" type="pres">
      <dgm:prSet presAssocID="{AE84361E-60C9-45D6-8A83-79B4344AED03}" presName="rootComposite" presStyleCnt="0"/>
      <dgm:spPr/>
    </dgm:pt>
    <dgm:pt modelId="{A6F4BB2F-1380-4946-9339-B3DB8BA6AA49}" type="pres">
      <dgm:prSet presAssocID="{AE84361E-60C9-45D6-8A83-79B4344AED03}" presName="rootText" presStyleLbl="node3" presStyleIdx="27" presStyleCnt="28">
        <dgm:presLayoutVars>
          <dgm:chPref val="3"/>
        </dgm:presLayoutVars>
      </dgm:prSet>
      <dgm:spPr/>
    </dgm:pt>
    <dgm:pt modelId="{4F16493D-E455-4141-904D-769F2E8ED18E}" type="pres">
      <dgm:prSet presAssocID="{AE84361E-60C9-45D6-8A83-79B4344AED03}" presName="rootConnector" presStyleLbl="node3" presStyleIdx="27" presStyleCnt="28"/>
      <dgm:spPr/>
    </dgm:pt>
    <dgm:pt modelId="{F171BA4A-9197-41ED-AFD5-A4C8A780E149}" type="pres">
      <dgm:prSet presAssocID="{AE84361E-60C9-45D6-8A83-79B4344AED03}" presName="hierChild4" presStyleCnt="0"/>
      <dgm:spPr/>
    </dgm:pt>
    <dgm:pt modelId="{EB97367C-595D-4AA1-B99E-1C842ACEDE5E}" type="pres">
      <dgm:prSet presAssocID="{AE84361E-60C9-45D6-8A83-79B4344AED03}" presName="hierChild5" presStyleCnt="0"/>
      <dgm:spPr/>
    </dgm:pt>
    <dgm:pt modelId="{1BD08E98-DCD2-4D9E-B092-03CA68CE180C}" type="pres">
      <dgm:prSet presAssocID="{1D899729-31CF-4A90-880E-FB3945981C7B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A4B9E601-A7CF-4231-9AAA-59D944761F6B}" type="presOf" srcId="{4684F78C-9DD4-43EB-8800-DABBCF219728}" destId="{A9ED116A-4CFF-44D3-BADE-E4B68C1D9EDF}" srcOrd="0" destOrd="0" presId="urn:microsoft.com/office/officeart/2005/8/layout/orgChart1"/>
    <dgm:cxn modelId="{FD03BE04-3BE1-4BB2-9B30-CC3208957DDF}" type="presOf" srcId="{EF6C4A7D-6846-4239-9CE9-4A201DA4453B}" destId="{8CF3DDDF-039D-4374-B733-522C44CF7ADB}" srcOrd="0" destOrd="0" presId="urn:microsoft.com/office/officeart/2005/8/layout/orgChart1"/>
    <dgm:cxn modelId="{F4F2F104-6872-4607-8730-C16FA57BA851}" srcId="{B89F4B6B-6A39-4D27-997A-2B7DDE2769F4}" destId="{8EE5AAFF-695F-48C8-A03C-644ECCD0E0A8}" srcOrd="0" destOrd="0" parTransId="{840CFEA8-B333-47EF-960E-27B0938C32C4}" sibTransId="{E41D6E91-9794-46C8-B87A-663C63B23B88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20A69309-6BD8-4636-8E6B-3B7366ECBB58}" srcId="{B69A64DB-1714-436F-90C8-41D514202708}" destId="{C6571A73-9A66-4F3F-BCDB-86ECA9EF7490}" srcOrd="5" destOrd="0" parTransId="{3DEFD898-F36C-49FB-841C-37E1901458BC}" sibTransId="{913A551B-8114-4A46-AF6B-528F9C9724C4}"/>
    <dgm:cxn modelId="{712CB40A-16E9-4324-BE00-6E7EE8CC18C6}" srcId="{F4B25975-7E60-417B-97B7-82136D16F2D4}" destId="{7AA89AD4-6389-4A00-A115-315F8DC1DB61}" srcOrd="0" destOrd="0" parTransId="{DC84030E-2C36-4D06-9443-903181A74432}" sibTransId="{1897AE71-DB70-4642-9ADB-1196BB83300A}"/>
    <dgm:cxn modelId="{69A15F0D-4E3A-4A46-8A38-33075E846F18}" srcId="{B89F4B6B-6A39-4D27-997A-2B7DDE2769F4}" destId="{7F93243D-7683-461E-A866-0BBC0DE58300}" srcOrd="3" destOrd="0" parTransId="{975718E5-F04D-47F0-858C-16F69A52711C}" sibTransId="{7031A39D-2FC7-4E14-A24D-CE894FC4D96E}"/>
    <dgm:cxn modelId="{3DA97910-2A94-4450-9718-22B532B31422}" srcId="{E42B958B-9AFA-4ECE-80C5-C8B1535A6D4B}" destId="{8C579A04-1DBC-4BE9-8A56-34F1F14596BC}" srcOrd="1" destOrd="0" parTransId="{55875777-1BE4-421E-AB4B-AA8E0B8A3518}" sibTransId="{7CCEF312-909D-4D94-A9C1-B8B6B36CF7BB}"/>
    <dgm:cxn modelId="{101E4611-33A1-4D61-BA40-38FB0397BC6A}" srcId="{F4B25975-7E60-417B-97B7-82136D16F2D4}" destId="{6A72B31C-CFD8-4A2C-9DF8-1D92D29B1CAC}" srcOrd="2" destOrd="0" parTransId="{4684F78C-9DD4-43EB-8800-DABBCF219728}" sibTransId="{6D74F892-CDFC-47EE-9A1E-7FFC1333D9A0}"/>
    <dgm:cxn modelId="{31666112-C291-4388-A6F1-775E03EEE7AC}" type="presOf" srcId="{F4B25975-7E60-417B-97B7-82136D16F2D4}" destId="{45C09538-CEF8-4D48-9307-7D9122C63FEF}" srcOrd="0" destOrd="0" presId="urn:microsoft.com/office/officeart/2005/8/layout/orgChart1"/>
    <dgm:cxn modelId="{6F1D2114-08B0-43BB-BF9D-320505541676}" type="presOf" srcId="{3DEFD898-F36C-49FB-841C-37E1901458BC}" destId="{C567B19B-3F72-4962-B01E-3988F95E62F6}" srcOrd="0" destOrd="0" presId="urn:microsoft.com/office/officeart/2005/8/layout/orgChart1"/>
    <dgm:cxn modelId="{9CADB714-BFD1-41F4-A89D-D99030C0D55F}" type="presOf" srcId="{851CA1FE-419F-4538-A2D7-090506FE963A}" destId="{EE1556DB-D287-404C-9BD5-73DC2356F2FB}" srcOrd="0" destOrd="0" presId="urn:microsoft.com/office/officeart/2005/8/layout/orgChart1"/>
    <dgm:cxn modelId="{2B32A418-E795-40A0-9EEF-0B64CA95754B}" type="presOf" srcId="{E0CDBEAF-7098-43DC-8D83-3C1B8E4F721E}" destId="{08C95571-6825-4F27-ACC9-F993B17FE1C5}" srcOrd="0" destOrd="0" presId="urn:microsoft.com/office/officeart/2005/8/layout/orgChart1"/>
    <dgm:cxn modelId="{8247B01B-BF9C-415C-B8BB-BA455CA3EDA7}" srcId="{B69A64DB-1714-436F-90C8-41D514202708}" destId="{028ACD59-05FD-4734-87E5-29899E88233F}" srcOrd="0" destOrd="0" parTransId="{9D6705EB-73AB-492A-831D-2FF5099C6EFD}" sibTransId="{560C468C-C46D-4D5B-8D92-1EAC54776C51}"/>
    <dgm:cxn modelId="{DECF2F1C-EBEF-45CA-ADA9-4917C16EF5B2}" type="presOf" srcId="{B89F4B6B-6A39-4D27-997A-2B7DDE2769F4}" destId="{96973F2E-93E3-4FDD-848E-05AAAF70447F}" srcOrd="1" destOrd="0" presId="urn:microsoft.com/office/officeart/2005/8/layout/orgChart1"/>
    <dgm:cxn modelId="{94F1011D-7487-44A6-8CBA-60AB3FF9DD8D}" type="presOf" srcId="{E42B958B-9AFA-4ECE-80C5-C8B1535A6D4B}" destId="{D0246882-4293-452A-BE71-CC322C54D1D0}" srcOrd="0" destOrd="0" presId="urn:microsoft.com/office/officeart/2005/8/layout/orgChart1"/>
    <dgm:cxn modelId="{09CF541D-4AA8-4A05-BBAE-874A936205BE}" type="presOf" srcId="{1D899729-31CF-4A90-880E-FB3945981C7B}" destId="{6CC444B5-7906-470A-BAD3-4A3DA1BEDCCA}" srcOrd="0" destOrd="0" presId="urn:microsoft.com/office/officeart/2005/8/layout/orgChart1"/>
    <dgm:cxn modelId="{8B0ABA1E-BF5F-470D-8C2C-9F8A95DD10DE}" type="presOf" srcId="{4119B706-5808-4D8E-85EA-8626907CAA9E}" destId="{DAFB4684-C371-41F5-8BAF-F958A8127647}" srcOrd="0" destOrd="0" presId="urn:microsoft.com/office/officeart/2005/8/layout/orgChart1"/>
    <dgm:cxn modelId="{8844E81F-51B0-47B6-BC21-942BFD2D0767}" type="presOf" srcId="{886B46B7-E11B-43DA-BE79-F3C8277C78DA}" destId="{26B693B1-1ED3-4776-907C-C06E6F613349}" srcOrd="1" destOrd="0" presId="urn:microsoft.com/office/officeart/2005/8/layout/orgChart1"/>
    <dgm:cxn modelId="{7FF3DB23-66AF-4BAF-B733-C3230CD190FB}" srcId="{B69A64DB-1714-436F-90C8-41D514202708}" destId="{B89F4B6B-6A39-4D27-997A-2B7DDE2769F4}" srcOrd="3" destOrd="0" parTransId="{851CA1FE-419F-4538-A2D7-090506FE963A}" sibTransId="{6280C777-D42E-4071-AE4C-5F4BB92804CF}"/>
    <dgm:cxn modelId="{AD90FD23-1B76-4D2D-85EF-6743471E3FBE}" srcId="{B89F4B6B-6A39-4D27-997A-2B7DDE2769F4}" destId="{341981CC-1A26-4474-AA62-1C596351934E}" srcOrd="1" destOrd="0" parTransId="{2A978C85-DAFE-448A-8B4E-FE701F13C07B}" sibTransId="{D931D544-B686-421E-B1C5-FACB68CE52E2}"/>
    <dgm:cxn modelId="{C32CDD25-6C5A-4003-BCCC-347409EFB21D}" type="presOf" srcId="{7C62B228-2FC1-4DDF-8828-0754065D7E98}" destId="{39E056F4-0A44-4A1D-9855-8532E6DF081F}" srcOrd="0" destOrd="0" presId="urn:microsoft.com/office/officeart/2005/8/layout/orgChart1"/>
    <dgm:cxn modelId="{39EF2F27-D107-482C-AB20-249761CF43F1}" srcId="{028ACD59-05FD-4734-87E5-29899E88233F}" destId="{B7EE3E18-1E2D-4F96-8701-6AA91D00B697}" srcOrd="1" destOrd="0" parTransId="{8B703DEB-1DA7-40AD-B7D3-DC388A0AFC0A}" sibTransId="{1103C427-4309-46C7-862A-3767E8EC193F}"/>
    <dgm:cxn modelId="{A321CF29-4908-4DEB-BD8D-21CCF8F3C593}" type="presOf" srcId="{6A72B31C-CFD8-4A2C-9DF8-1D92D29B1CAC}" destId="{2A64615C-FB71-433F-8A50-E80260740EA9}" srcOrd="1" destOrd="0" presId="urn:microsoft.com/office/officeart/2005/8/layout/orgChart1"/>
    <dgm:cxn modelId="{A3586A2B-642A-45DC-9326-84192C40A4E2}" type="presOf" srcId="{886B46B7-E11B-43DA-BE79-F3C8277C78DA}" destId="{4E01D324-DA77-4F1D-B741-218AEE92EA7C}" srcOrd="0" destOrd="0" presId="urn:microsoft.com/office/officeart/2005/8/layout/orgChart1"/>
    <dgm:cxn modelId="{6A0FAA2B-2446-4DB3-9BAD-F64709EDEACB}" type="presOf" srcId="{B00B323B-FBAD-4CFF-B270-E1DC5560C0FD}" destId="{D676D7AC-8C1A-48A3-BFC8-43240671124D}" srcOrd="1" destOrd="0" presId="urn:microsoft.com/office/officeart/2005/8/layout/orgChart1"/>
    <dgm:cxn modelId="{09F4BB2B-4C1F-4006-8337-065ECB3136C6}" srcId="{028ACD59-05FD-4734-87E5-29899E88233F}" destId="{24DD4633-9033-4EDE-A402-A3ADF9B2F3FC}" srcOrd="2" destOrd="0" parTransId="{38DAC968-FB43-4442-98A4-74166C6F72BE}" sibTransId="{F60FAA33-9939-43D8-9FF3-726C219D8B81}"/>
    <dgm:cxn modelId="{B75FE42F-F22B-4FEE-8F1E-B30F0C99809D}" type="presOf" srcId="{55F36B01-2C3A-4107-8807-F892D1F39935}" destId="{BCC82647-5C53-48EC-9A21-EFBF132055A3}" srcOrd="0" destOrd="0" presId="urn:microsoft.com/office/officeart/2005/8/layout/orgChart1"/>
    <dgm:cxn modelId="{03E85230-8C6C-471E-9C4B-D4CDCD28AA7E}" type="presOf" srcId="{7F93243D-7683-461E-A866-0BBC0DE58300}" destId="{B94B2401-A7E8-455F-9BF9-2BF68411A11F}" srcOrd="1" destOrd="0" presId="urn:microsoft.com/office/officeart/2005/8/layout/orgChart1"/>
    <dgm:cxn modelId="{6E2D1A31-2D94-4E69-ACE6-850408524279}" type="presOf" srcId="{38DAC968-FB43-4442-98A4-74166C6F72BE}" destId="{EAA044B2-4FA3-4B32-91FB-07137397CFC9}" srcOrd="0" destOrd="0" presId="urn:microsoft.com/office/officeart/2005/8/layout/orgChart1"/>
    <dgm:cxn modelId="{3201CB35-A375-42FF-B1EB-244B0DAF1D8B}" type="presOf" srcId="{522A211D-EFB6-4466-9620-F6FAD7124528}" destId="{D9F7CE34-D69F-4957-A7FB-F84DD24F3752}" srcOrd="0" destOrd="0" presId="urn:microsoft.com/office/officeart/2005/8/layout/orgChart1"/>
    <dgm:cxn modelId="{30C36839-6BD0-4D87-BCFE-ACF0A5490DB6}" type="presOf" srcId="{6A72B31C-CFD8-4A2C-9DF8-1D92D29B1CAC}" destId="{EAC6C73E-FE4B-42B7-96CD-53601AD1C339}" srcOrd="0" destOrd="0" presId="urn:microsoft.com/office/officeart/2005/8/layout/orgChart1"/>
    <dgm:cxn modelId="{B4E9585B-A9CD-4C37-8047-666BFB2D815C}" type="presOf" srcId="{FA42C7CA-B9A7-4A49-A186-E8410AC4D3CF}" destId="{A6F08626-C3A3-4490-8152-E2F17BC431DF}" srcOrd="1" destOrd="0" presId="urn:microsoft.com/office/officeart/2005/8/layout/orgChart1"/>
    <dgm:cxn modelId="{9135395E-EAF5-4C62-B01D-DB297C8F64A5}" type="presOf" srcId="{36126C54-9EC4-4CC8-BC1F-02143D7BC0B6}" destId="{DA543F3B-E7E0-44D3-830D-FF57190C46D2}" srcOrd="1" destOrd="0" presId="urn:microsoft.com/office/officeart/2005/8/layout/orgChart1"/>
    <dgm:cxn modelId="{21647B61-FDBC-4455-AE4E-A5DB6C25B8E2}" type="presOf" srcId="{6A10DC44-09C5-4093-A86F-E1A644A20C31}" destId="{6F5107C8-F1BD-4007-8332-CD312BCC25B6}" srcOrd="0" destOrd="0" presId="urn:microsoft.com/office/officeart/2005/8/layout/orgChart1"/>
    <dgm:cxn modelId="{5D5BFA61-201B-491D-A363-0E603629F1DF}" type="presOf" srcId="{D27A5C96-8988-4160-9F87-E571092A5430}" destId="{44500E03-F6AC-45B7-8FF6-5DBD84DCCB51}" srcOrd="1" destOrd="0" presId="urn:microsoft.com/office/officeart/2005/8/layout/orgChart1"/>
    <dgm:cxn modelId="{0B7A8343-88D5-41B6-91CF-B5CCE8CFD557}" type="presOf" srcId="{07FC8BB4-DF7B-43BE-B130-4841A8DE81BB}" destId="{60DB0685-8971-4B0F-BDCE-5AEA1FDA6B8A}" srcOrd="0" destOrd="0" presId="urn:microsoft.com/office/officeart/2005/8/layout/orgChart1"/>
    <dgm:cxn modelId="{F0D09064-F686-42B6-89C9-62517D24CF79}" type="presOf" srcId="{AE84361E-60C9-45D6-8A83-79B4344AED03}" destId="{A6F4BB2F-1380-4946-9339-B3DB8BA6AA49}" srcOrd="0" destOrd="0" presId="urn:microsoft.com/office/officeart/2005/8/layout/orgChart1"/>
    <dgm:cxn modelId="{86B2AF64-836A-43E6-B045-9016DDDDEE39}" type="presOf" srcId="{CDC30A9C-6443-4826-A04F-457F25119FBC}" destId="{4C77173C-ABD1-47CC-9E1E-4599F89B95C6}" srcOrd="1" destOrd="0" presId="urn:microsoft.com/office/officeart/2005/8/layout/orgChart1"/>
    <dgm:cxn modelId="{2897F764-8046-4C6A-8AB8-B65E228AFDAD}" type="presOf" srcId="{31A146B8-538F-45D6-8890-4ECA68E2A3C1}" destId="{80616F70-E5F8-4EF8-AB11-8BF0447EFFCD}" srcOrd="1" destOrd="0" presId="urn:microsoft.com/office/officeart/2005/8/layout/orgChart1"/>
    <dgm:cxn modelId="{09E22146-9F29-47EB-B59F-450BB588D060}" type="presOf" srcId="{5A98C2A1-68DB-49C8-8D6B-65CE98DEFE2D}" destId="{CC6A071B-83B4-4C8E-8B75-374DE5312CAF}" srcOrd="0" destOrd="0" presId="urn:microsoft.com/office/officeart/2005/8/layout/orgChart1"/>
    <dgm:cxn modelId="{A9AACD66-F451-4090-8313-F17FFBE1896F}" type="presOf" srcId="{36126C54-9EC4-4CC8-BC1F-02143D7BC0B6}" destId="{EF630342-78CB-4D71-8FBD-72595FB879D7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9EBEC767-50C1-4DD6-B041-52D537CA53E7}" type="presOf" srcId="{028ACD59-05FD-4734-87E5-29899E88233F}" destId="{3E5D8D27-52F8-4EAD-81BC-4D7D0DCDC1C0}" srcOrd="1" destOrd="0" presId="urn:microsoft.com/office/officeart/2005/8/layout/orgChart1"/>
    <dgm:cxn modelId="{4D12D768-D151-4212-8B56-AA41C7D33D4E}" type="presOf" srcId="{341981CC-1A26-4474-AA62-1C596351934E}" destId="{0677E3D6-FF8D-4BD4-90F3-7E71D685468E}" srcOrd="0" destOrd="0" presId="urn:microsoft.com/office/officeart/2005/8/layout/orgChart1"/>
    <dgm:cxn modelId="{7B82006B-7FD6-459A-A001-2BBF47B2AAE6}" type="presOf" srcId="{8223114A-72C4-48EC-9A8B-DB4D8BC1FC29}" destId="{B2972469-DAE3-40BC-8B43-DABE77348331}" srcOrd="0" destOrd="0" presId="urn:microsoft.com/office/officeart/2005/8/layout/orgChart1"/>
    <dgm:cxn modelId="{D16A5D4B-6C39-48CD-8872-3EEF1E29CCDB}" type="presOf" srcId="{896F1BC6-8AF4-4170-91A7-4D3AAE948733}" destId="{DF882B2B-6886-4D72-AB01-1CAD0B7827EF}" srcOrd="0" destOrd="0" presId="urn:microsoft.com/office/officeart/2005/8/layout/orgChart1"/>
    <dgm:cxn modelId="{3689004C-904F-4DAC-87E5-15C88C9FC5D8}" type="presOf" srcId="{B00B323B-FBAD-4CFF-B270-E1DC5560C0FD}" destId="{47C72DC7-36A7-4EDB-9982-5D8A49A4A9F9}" srcOrd="0" destOrd="0" presId="urn:microsoft.com/office/officeart/2005/8/layout/orgChart1"/>
    <dgm:cxn modelId="{75D0366D-DB57-4330-85AF-2159FCB1A332}" type="presOf" srcId="{2CB4A4F9-4C5E-4B68-A774-310CFB30C07D}" destId="{80446C85-1052-4C79-A4F2-3AAA71087FCF}" srcOrd="0" destOrd="0" presId="urn:microsoft.com/office/officeart/2005/8/layout/orgChart1"/>
    <dgm:cxn modelId="{9D2FEC6E-9811-4974-9A12-05EE8AFE79DB}" srcId="{E42B958B-9AFA-4ECE-80C5-C8B1535A6D4B}" destId="{45439241-0340-4F07-9DDB-23953B65B68F}" srcOrd="2" destOrd="0" parTransId="{AD497F01-C04F-4C08-9473-BBB8AAFC97C1}" sibTransId="{52826041-D3A2-4876-85DC-65F915815694}"/>
    <dgm:cxn modelId="{87BC714F-ACE1-43AA-955E-E02C82CF2ADA}" type="presOf" srcId="{1B85B668-7E66-4335-AC6F-2F5D8F899C2F}" destId="{5D833ED6-2267-41E1-97DB-CAD0678DC8DC}" srcOrd="1" destOrd="0" presId="urn:microsoft.com/office/officeart/2005/8/layout/orgChart1"/>
    <dgm:cxn modelId="{45819470-3CFC-4E92-A7A1-6012D15D2B4A}" type="presOf" srcId="{C6571A73-9A66-4F3F-BCDB-86ECA9EF7490}" destId="{1F4CF01F-C06C-4093-8596-676D54C2C455}" srcOrd="1" destOrd="0" presId="urn:microsoft.com/office/officeart/2005/8/layout/orgChart1"/>
    <dgm:cxn modelId="{CC681973-8302-45E1-88A5-D84F02D5EB43}" type="presOf" srcId="{32DB3031-99AD-4D28-AF14-5C18D37806DF}" destId="{1755DBA1-FAA6-40E5-9F3B-FFE1D87879DA}" srcOrd="1" destOrd="0" presId="urn:microsoft.com/office/officeart/2005/8/layout/orgChart1"/>
    <dgm:cxn modelId="{4CAD0254-95CC-44BB-9E72-DDA595C6A3CC}" type="presOf" srcId="{896F1BC6-8AF4-4170-91A7-4D3AAE948733}" destId="{D0E5D73A-CF20-48FF-90DC-B946A3E69B00}" srcOrd="1" destOrd="0" presId="urn:microsoft.com/office/officeart/2005/8/layout/orgChart1"/>
    <dgm:cxn modelId="{9ABAB174-5F40-4F3C-BD61-100281B53983}" type="presOf" srcId="{CDC30A9C-6443-4826-A04F-457F25119FBC}" destId="{A2E022FE-755A-4FBB-BB22-9A83F347AE78}" srcOrd="0" destOrd="0" presId="urn:microsoft.com/office/officeart/2005/8/layout/orgChart1"/>
    <dgm:cxn modelId="{FB21B774-1FF5-4C46-AF74-4DAFF45CB0AA}" type="presOf" srcId="{9F7A4015-E05F-4D82-8B58-1E7B87E9B162}" destId="{88257A08-D429-4FFA-B4D2-B4DCADB60101}" srcOrd="0" destOrd="0" presId="urn:microsoft.com/office/officeart/2005/8/layout/orgChart1"/>
    <dgm:cxn modelId="{3CC2C774-0FED-4935-890B-39AF0ECDF696}" srcId="{028ACD59-05FD-4734-87E5-29899E88233F}" destId="{B00B323B-FBAD-4CFF-B270-E1DC5560C0FD}" srcOrd="3" destOrd="0" parTransId="{4119B706-5808-4D8E-85EA-8626907CAA9E}" sibTransId="{D878C08C-502E-4CFC-AED6-B44E71493D5C}"/>
    <dgm:cxn modelId="{CA99D074-622C-464F-AC72-B7FF2877A437}" type="presOf" srcId="{341981CC-1A26-4474-AA62-1C596351934E}" destId="{3E9BB4D1-4DE4-4594-AA81-F069356193E3}" srcOrd="1" destOrd="0" presId="urn:microsoft.com/office/officeart/2005/8/layout/orgChart1"/>
    <dgm:cxn modelId="{49F3C475-8BFA-4CBC-BCFF-06F73BAD2AEA}" srcId="{1D899729-31CF-4A90-880E-FB3945981C7B}" destId="{CDC30A9C-6443-4826-A04F-457F25119FBC}" srcOrd="2" destOrd="0" parTransId="{9F7A4015-E05F-4D82-8B58-1E7B87E9B162}" sibTransId="{97725501-946B-42D0-A31D-B2A42DB475A0}"/>
    <dgm:cxn modelId="{079FEA55-BB36-4EF9-AC69-129D192DFDC1}" type="presOf" srcId="{0B9B489C-445C-460E-B45D-0515FFB472BA}" destId="{38A6B23B-4E4F-46FE-AF6B-91F33401FC85}" srcOrd="0" destOrd="0" presId="urn:microsoft.com/office/officeart/2005/8/layout/orgChart1"/>
    <dgm:cxn modelId="{106F2976-95CD-44D7-97D9-C53D12A419B7}" type="presOf" srcId="{45439241-0340-4F07-9DDB-23953B65B68F}" destId="{B843EB34-D670-4868-AC62-468D9B4A0E85}" srcOrd="0" destOrd="0" presId="urn:microsoft.com/office/officeart/2005/8/layout/orgChart1"/>
    <dgm:cxn modelId="{2A951C58-E0B6-4B76-A3A6-5A912D90BBF0}" type="presOf" srcId="{B58BD4E9-AFD6-4076-BC99-3744C2A54D4E}" destId="{C7A2001D-EFAA-4962-9116-6736C2D38F62}" srcOrd="0" destOrd="0" presId="urn:microsoft.com/office/officeart/2005/8/layout/orgChart1"/>
    <dgm:cxn modelId="{90380059-97B1-4D65-B224-A282C314C8BF}" srcId="{B69A64DB-1714-436F-90C8-41D514202708}" destId="{1D899729-31CF-4A90-880E-FB3945981C7B}" srcOrd="6" destOrd="0" parTransId="{5A98C2A1-68DB-49C8-8D6B-65CE98DEFE2D}" sibTransId="{B5574BD7-6422-478B-B42F-90DDB90F730C}"/>
    <dgm:cxn modelId="{0861155A-78B2-4492-B248-C0C688EB6C5B}" type="presOf" srcId="{AD497F01-C04F-4C08-9473-BBB8AAFC97C1}" destId="{1968F9E9-2A6E-4325-A89B-EB84882064B9}" srcOrd="0" destOrd="0" presId="urn:microsoft.com/office/officeart/2005/8/layout/orgChart1"/>
    <dgm:cxn modelId="{47267A5A-7A09-4541-8230-7FF83A45A7A9}" type="presOf" srcId="{B4B8DCC6-3FC8-4D56-B339-2609E4945B54}" destId="{9BBB6BD8-82A7-4490-BB40-E0E800ED7ED2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5354A67F-6D72-4702-AC4B-99E7E453CFF5}" srcId="{1D899729-31CF-4A90-880E-FB3945981C7B}" destId="{EF6C4A7D-6846-4239-9CE9-4A201DA4453B}" srcOrd="1" destOrd="0" parTransId="{3452E984-32F0-4830-8689-E6B37E4DB7E6}" sibTransId="{28C9B491-AD76-4354-93F9-FB8330BC7158}"/>
    <dgm:cxn modelId="{AD988B81-3449-40D5-9B9D-5911045C2B79}" type="presOf" srcId="{B7EE3E18-1E2D-4F96-8701-6AA91D00B697}" destId="{E83E5EE1-0C66-4F00-8147-CBAC43D04A30}" srcOrd="1" destOrd="0" presId="urn:microsoft.com/office/officeart/2005/8/layout/orgChart1"/>
    <dgm:cxn modelId="{F6302E87-3355-4DEF-B1E5-0F9A22CA84D4}" type="presOf" srcId="{B4B8DCC6-3FC8-4D56-B339-2609E4945B54}" destId="{AA83389F-603B-43FF-AAAD-1A5B44F4DEE3}" srcOrd="1" destOrd="0" presId="urn:microsoft.com/office/officeart/2005/8/layout/orgChart1"/>
    <dgm:cxn modelId="{6A5E7687-473A-4352-B27E-8F136508EACF}" type="presOf" srcId="{24DD4633-9033-4EDE-A402-A3ADF9B2F3FC}" destId="{394B8809-D08A-498B-B736-3C134DDD10DF}" srcOrd="1" destOrd="0" presId="urn:microsoft.com/office/officeart/2005/8/layout/orgChart1"/>
    <dgm:cxn modelId="{45F5F988-6C39-451B-BC5E-12BF7CCE7AE1}" type="presOf" srcId="{DC84030E-2C36-4D06-9443-903181A74432}" destId="{EC82FB84-F63A-4939-8A7C-60AEC93A7DDC}" srcOrd="0" destOrd="0" presId="urn:microsoft.com/office/officeart/2005/8/layout/orgChart1"/>
    <dgm:cxn modelId="{70F60789-4476-47DA-A2E2-05D168FDFA04}" type="presOf" srcId="{FA42C7CA-B9A7-4A49-A186-E8410AC4D3CF}" destId="{BE626803-0E06-4D6B-A058-5A54A3A96765}" srcOrd="0" destOrd="0" presId="urn:microsoft.com/office/officeart/2005/8/layout/orgChart1"/>
    <dgm:cxn modelId="{B238438A-636B-4B54-ABF0-05D902F222E2}" type="presOf" srcId="{D380CCCA-E24E-47A9-95B6-ADB2AA26E9C8}" destId="{1150605F-4C9C-4D8E-8D9B-C09C329D999C}" srcOrd="0" destOrd="0" presId="urn:microsoft.com/office/officeart/2005/8/layout/orgChart1"/>
    <dgm:cxn modelId="{BE12748C-45F3-438A-8A1F-E180FB65F392}" type="presOf" srcId="{D72FB4A8-34F8-4FFE-9144-17601106345D}" destId="{60742989-0336-4783-81C3-F9F45C475935}" srcOrd="1" destOrd="0" presId="urn:microsoft.com/office/officeart/2005/8/layout/orgChart1"/>
    <dgm:cxn modelId="{8CF3768E-049A-4BE2-AECB-3FD9F44AE6BA}" type="presOf" srcId="{1B85B668-7E66-4335-AC6F-2F5D8F899C2F}" destId="{26E6CA95-F8E8-42B0-BEC8-567D2C232A39}" srcOrd="0" destOrd="0" presId="urn:microsoft.com/office/officeart/2005/8/layout/orgChart1"/>
    <dgm:cxn modelId="{8D401E8F-2184-4D88-9DAC-8F36D97271AA}" type="presOf" srcId="{723FC972-1C1E-4953-A6C8-92EABEF73D30}" destId="{DEC4BC7B-7241-4075-8759-F7741E48228C}" srcOrd="1" destOrd="0" presId="urn:microsoft.com/office/officeart/2005/8/layout/orgChart1"/>
    <dgm:cxn modelId="{26F0718F-7D36-44EE-9885-E16F5D276540}" type="presOf" srcId="{55F36B01-2C3A-4107-8807-F892D1F39935}" destId="{412DC9B3-C00A-4FFC-B631-06CBA7F69A9F}" srcOrd="1" destOrd="0" presId="urn:microsoft.com/office/officeart/2005/8/layout/orgChart1"/>
    <dgm:cxn modelId="{33867C8F-E55E-4262-8940-75DCE2ED3D8E}" type="presOf" srcId="{12027AE9-EAE8-4158-BBE0-A6BD8DFE282E}" destId="{ADA7048A-B408-4FC9-9EC4-9EADC761F10C}" srcOrd="0" destOrd="0" presId="urn:microsoft.com/office/officeart/2005/8/layout/orgChart1"/>
    <dgm:cxn modelId="{9E93D98F-6200-4353-8B5B-A20F46842E0C}" srcId="{1D899729-31CF-4A90-880E-FB3945981C7B}" destId="{896F1BC6-8AF4-4170-91A7-4D3AAE948733}" srcOrd="0" destOrd="0" parTransId="{8223114A-72C4-48EC-9A8B-DB4D8BC1FC29}" sibTransId="{BBAA314E-4A0A-43AC-970A-7CE9AAAFFDA2}"/>
    <dgm:cxn modelId="{F89E9097-011A-4994-BD6A-7BBE8A9DD661}" srcId="{6A10DC44-09C5-4093-A86F-E1A644A20C31}" destId="{36126C54-9EC4-4CC8-BC1F-02143D7BC0B6}" srcOrd="0" destOrd="0" parTransId="{515C3D36-BDB5-49D7-A5E5-0A46FD986259}" sibTransId="{60749CE4-4E8D-4B22-BFE7-78A57E33F93C}"/>
    <dgm:cxn modelId="{256BBC97-48A7-4F69-9EBD-AC7F7F60615E}" type="presOf" srcId="{E42B958B-9AFA-4ECE-80C5-C8B1535A6D4B}" destId="{BB6CEB10-086E-4F50-BD08-F7706EB254AC}" srcOrd="1" destOrd="0" presId="urn:microsoft.com/office/officeart/2005/8/layout/orgChart1"/>
    <dgm:cxn modelId="{CC80E498-6A9E-4908-BC2A-B2FC27571252}" type="presOf" srcId="{C6571A73-9A66-4F3F-BCDB-86ECA9EF7490}" destId="{05692694-C3E2-41B8-9B78-565F34892DAC}" srcOrd="0" destOrd="0" presId="urn:microsoft.com/office/officeart/2005/8/layout/orgChart1"/>
    <dgm:cxn modelId="{053CCE99-352D-4FAC-87BA-303BD3712EA2}" type="presOf" srcId="{AE84361E-60C9-45D6-8A83-79B4344AED03}" destId="{4F16493D-E455-4141-904D-769F2E8ED18E}" srcOrd="1" destOrd="0" presId="urn:microsoft.com/office/officeart/2005/8/layout/orgChart1"/>
    <dgm:cxn modelId="{281A239A-6ED7-46FC-86E5-4984A808A1AF}" type="presOf" srcId="{7AA89AD4-6389-4A00-A115-315F8DC1DB61}" destId="{7B24C968-F43D-4602-B0F0-3087C891F8C5}" srcOrd="0" destOrd="0" presId="urn:microsoft.com/office/officeart/2005/8/layout/orgChart1"/>
    <dgm:cxn modelId="{1AE46E9A-D2EC-41E5-94F5-21C7882673B4}" type="presOf" srcId="{7F93243D-7683-461E-A866-0BBC0DE58300}" destId="{9C50E0CC-E62B-4A20-A611-86A37915CBEB}" srcOrd="0" destOrd="0" presId="urn:microsoft.com/office/officeart/2005/8/layout/orgChart1"/>
    <dgm:cxn modelId="{97DBB29A-C2E0-4554-97DB-4BC9C6EBBAE4}" type="presOf" srcId="{2CB4A4F9-4C5E-4B68-A774-310CFB30C07D}" destId="{B86E6257-A1C3-430A-BED6-7111276F56D4}" srcOrd="1" destOrd="0" presId="urn:microsoft.com/office/officeart/2005/8/layout/orgChart1"/>
    <dgm:cxn modelId="{0442D99C-73A1-46E8-816D-D87849866634}" srcId="{6A10DC44-09C5-4093-A86F-E1A644A20C31}" destId="{1B85B668-7E66-4335-AC6F-2F5D8F899C2F}" srcOrd="2" destOrd="0" parTransId="{96EB2B60-8216-4AB8-8B56-5706318FF934}" sibTransId="{E506CE24-8991-4424-925D-60027FD8ED1C}"/>
    <dgm:cxn modelId="{FC5DE69C-BD50-4318-B933-81AC042C1F66}" type="presOf" srcId="{8B703DEB-1DA7-40AD-B7D3-DC388A0AFC0A}" destId="{C34D06D6-832A-4DE3-BBDB-27732BEF5A95}" srcOrd="0" destOrd="0" presId="urn:microsoft.com/office/officeart/2005/8/layout/orgChart1"/>
    <dgm:cxn modelId="{9A4A179D-C78D-430D-9CC1-488155944D8C}" type="presOf" srcId="{B7EE3E18-1E2D-4F96-8701-6AA91D00B697}" destId="{9000EB76-1FD2-4F19-B3E8-4BDE724062D2}" srcOrd="0" destOrd="0" presId="urn:microsoft.com/office/officeart/2005/8/layout/orgChart1"/>
    <dgm:cxn modelId="{496BE6A0-ACD9-4115-A6FE-4E898B433FED}" type="presOf" srcId="{1D899729-31CF-4A90-880E-FB3945981C7B}" destId="{13AC15B3-5A42-4E16-937E-C442C73F7A00}" srcOrd="1" destOrd="0" presId="urn:microsoft.com/office/officeart/2005/8/layout/orgChart1"/>
    <dgm:cxn modelId="{1BB31CA3-AAB8-438B-888E-2BAA842D8497}" type="presOf" srcId="{028ACD59-05FD-4734-87E5-29899E88233F}" destId="{A5C7211D-A7D3-45F7-BEA4-AD59FDDBB9C0}" srcOrd="0" destOrd="0" presId="urn:microsoft.com/office/officeart/2005/8/layout/orgChart1"/>
    <dgm:cxn modelId="{1A6641A4-7915-4AB7-9DFD-B509732CEC62}" type="presOf" srcId="{3452E984-32F0-4830-8689-E6B37E4DB7E6}" destId="{340808D7-735F-4784-B654-29B2930DC408}" srcOrd="0" destOrd="0" presId="urn:microsoft.com/office/officeart/2005/8/layout/orgChart1"/>
    <dgm:cxn modelId="{4D7345A5-CB1A-4791-BAD4-996D8FF09A4D}" type="presOf" srcId="{24DD4633-9033-4EDE-A402-A3ADF9B2F3FC}" destId="{F25F9544-6192-4C4A-860E-7A305F45C725}" srcOrd="0" destOrd="0" presId="urn:microsoft.com/office/officeart/2005/8/layout/orgChart1"/>
    <dgm:cxn modelId="{956AF1A5-E716-4E51-A75B-C8E56FD0E1CA}" type="presOf" srcId="{12E29727-B2B2-4236-8599-4727F3B5E170}" destId="{24F02F8B-F4F4-4251-9054-9438E947086A}" srcOrd="0" destOrd="0" presId="urn:microsoft.com/office/officeart/2005/8/layout/orgChart1"/>
    <dgm:cxn modelId="{8F0F0CAD-F16F-4BA2-88CA-354D079B03D6}" type="presOf" srcId="{32DB3031-99AD-4D28-AF14-5C18D37806DF}" destId="{9B345647-0080-4810-9F90-C3B30CB8EDCB}" srcOrd="0" destOrd="0" presId="urn:microsoft.com/office/officeart/2005/8/layout/orgChart1"/>
    <dgm:cxn modelId="{F3CE99B0-9FC4-4A04-96EF-60A1030D400F}" type="presOf" srcId="{34F6D883-FD08-46C8-ACE4-13DF9CFCC72E}" destId="{E9593394-CF07-47FC-9242-1977F2A5FF26}" srcOrd="0" destOrd="0" presId="urn:microsoft.com/office/officeart/2005/8/layout/orgChart1"/>
    <dgm:cxn modelId="{C2B1F3B2-C5DC-45C9-AC2B-CBC557BA0053}" type="presOf" srcId="{B89F4B6B-6A39-4D27-997A-2B7DDE2769F4}" destId="{D6C4D8B8-E3D4-426A-8D75-9F2728AF29A0}" srcOrd="0" destOrd="0" presId="urn:microsoft.com/office/officeart/2005/8/layout/orgChart1"/>
    <dgm:cxn modelId="{35C94AB5-D3BF-43E3-B2B5-E5887B5731BA}" type="presOf" srcId="{8EE5AAFF-695F-48C8-A03C-644ECCD0E0A8}" destId="{83E7678E-6162-46F8-9B52-6B2A6B95F4A8}" srcOrd="0" destOrd="0" presId="urn:microsoft.com/office/officeart/2005/8/layout/orgChart1"/>
    <dgm:cxn modelId="{242AF4B5-25EC-4943-B03B-6E477ACD93BE}" type="presOf" srcId="{3D47279E-55AA-4D49-958B-D90C854AFF89}" destId="{80D41FF2-5B93-4758-ACF2-AB6765C97147}" srcOrd="0" destOrd="0" presId="urn:microsoft.com/office/officeart/2005/8/layout/orgChart1"/>
    <dgm:cxn modelId="{97F296B8-0388-4738-A3BA-800010ABDE2C}" type="presOf" srcId="{F4B25975-7E60-417B-97B7-82136D16F2D4}" destId="{65385CB7-82E3-4F28-A50E-70D946B1E18C}" srcOrd="1" destOrd="0" presId="urn:microsoft.com/office/officeart/2005/8/layout/orgChart1"/>
    <dgm:cxn modelId="{23E39EB8-2AA5-4CDD-A54C-29C18199DD95}" type="presOf" srcId="{D72FB4A8-34F8-4FFE-9144-17601106345D}" destId="{08090A50-455E-4EF7-BF6E-9CDF2541F2DF}" srcOrd="0" destOrd="0" presId="urn:microsoft.com/office/officeart/2005/8/layout/orgChart1"/>
    <dgm:cxn modelId="{9F450FBB-DAE0-499E-B979-F7F81115DC49}" type="presOf" srcId="{96EB2B60-8216-4AB8-8B56-5706318FF934}" destId="{A62EE280-7CF7-44FD-AFAA-4802DF848B14}" srcOrd="0" destOrd="0" presId="urn:microsoft.com/office/officeart/2005/8/layout/orgChart1"/>
    <dgm:cxn modelId="{18B847BE-0BE8-48BC-8407-BC670C11F926}" srcId="{6A10DC44-09C5-4093-A86F-E1A644A20C31}" destId="{31A146B8-538F-45D6-8890-4ECA68E2A3C1}" srcOrd="3" destOrd="0" parTransId="{3D47279E-55AA-4D49-958B-D90C854AFF89}" sibTransId="{B9C03C18-55FE-40F0-A491-839917B435C1}"/>
    <dgm:cxn modelId="{7BDC11BF-DEBF-4A24-98BE-93E111A5A58D}" type="presOf" srcId="{6A10DC44-09C5-4093-A86F-E1A644A20C31}" destId="{8F4ABAB2-F580-487C-BB19-A421A90E731B}" srcOrd="1" destOrd="0" presId="urn:microsoft.com/office/officeart/2005/8/layout/orgChart1"/>
    <dgm:cxn modelId="{972983BF-DB67-430C-8B4A-8A411A696F8F}" type="presOf" srcId="{A4342831-5BF9-4895-85D4-0A6307A8E3BF}" destId="{CED22C55-3236-4A05-9952-01A657D6E7B3}" srcOrd="0" destOrd="0" presId="urn:microsoft.com/office/officeart/2005/8/layout/orgChart1"/>
    <dgm:cxn modelId="{87DAEFC4-1541-46CB-8C60-CAE3A64AD0C8}" type="presOf" srcId="{C6068CB0-3DC9-4DCA-B89B-26A4C47BCDE2}" destId="{D70912C1-2E81-46ED-8AD0-98E085D89A88}" srcOrd="1" destOrd="0" presId="urn:microsoft.com/office/officeart/2005/8/layout/orgChart1"/>
    <dgm:cxn modelId="{BBCCF2C4-D203-4417-BAF9-B39E3BB575BA}" type="presOf" srcId="{975718E5-F04D-47F0-858C-16F69A52711C}" destId="{DE8B20F2-9E85-478D-9FC1-149B8A59B5CA}" srcOrd="0" destOrd="0" presId="urn:microsoft.com/office/officeart/2005/8/layout/orgChart1"/>
    <dgm:cxn modelId="{6EE000C5-6681-4E24-ACCB-779FB397E138}" srcId="{B69A64DB-1714-436F-90C8-41D514202708}" destId="{E42B958B-9AFA-4ECE-80C5-C8B1535A6D4B}" srcOrd="4" destOrd="0" parTransId="{A4342831-5BF9-4895-85D4-0A6307A8E3BF}" sibTransId="{3188B60D-D933-47D5-9E66-E791BA76281A}"/>
    <dgm:cxn modelId="{B1E634C5-B61F-46BB-86CD-87D00CBB4203}" type="presOf" srcId="{EF6C4A7D-6846-4239-9CE9-4A201DA4453B}" destId="{C2DA9F5F-4721-47D3-A5AA-D389DEBE6126}" srcOrd="1" destOrd="0" presId="urn:microsoft.com/office/officeart/2005/8/layout/orgChart1"/>
    <dgm:cxn modelId="{5C0C59C6-E8B0-42C9-91F3-918E7B3B6D8D}" type="presOf" srcId="{9D6705EB-73AB-492A-831D-2FF5099C6EFD}" destId="{1595AE9A-1D67-4083-B013-E3101634A84B}" srcOrd="0" destOrd="0" presId="urn:microsoft.com/office/officeart/2005/8/layout/orgChart1"/>
    <dgm:cxn modelId="{60EDBDC6-26AD-4966-8E06-C6762867158A}" srcId="{F4B25975-7E60-417B-97B7-82136D16F2D4}" destId="{C6068CB0-3DC9-4DCA-B89B-26A4C47BCDE2}" srcOrd="1" destOrd="0" parTransId="{70C234D6-FD6D-4BB8-8647-86D03CE28155}" sibTransId="{B52B45BC-C761-4060-9EF5-6907E84444C9}"/>
    <dgm:cxn modelId="{4A14E6C7-862F-4680-ACD7-7E0A3BCB6D60}" type="presOf" srcId="{D27A5C96-8988-4160-9F87-E571092A5430}" destId="{4FC03818-4FBA-4187-9E24-040D633090F6}" srcOrd="0" destOrd="0" presId="urn:microsoft.com/office/officeart/2005/8/layout/orgChart1"/>
    <dgm:cxn modelId="{48A80AC8-2E64-4178-A974-79817F790AEC}" srcId="{C6571A73-9A66-4F3F-BCDB-86ECA9EF7490}" destId="{886B46B7-E11B-43DA-BE79-F3C8277C78DA}" srcOrd="2" destOrd="0" parTransId="{0B9B489C-445C-460E-B45D-0515FFB472BA}" sibTransId="{461860FB-8C67-4914-985B-9D3ADEE8C2DE}"/>
    <dgm:cxn modelId="{8316D8C8-8566-43AD-B2B0-C9FF1834D15E}" type="presOf" srcId="{55875777-1BE4-421E-AB4B-AA8E0B8A3518}" destId="{ADF80DF5-83EC-4FE5-853B-0C6575672B54}" srcOrd="0" destOrd="0" presId="urn:microsoft.com/office/officeart/2005/8/layout/orgChart1"/>
    <dgm:cxn modelId="{AA23E5CA-3215-475D-B757-36837D041C22}" type="presOf" srcId="{2A978C85-DAFE-448A-8B4E-FE701F13C07B}" destId="{6C33EF62-C96C-4997-B661-ED791FAF4103}" srcOrd="0" destOrd="0" presId="urn:microsoft.com/office/officeart/2005/8/layout/orgChart1"/>
    <dgm:cxn modelId="{FE0149CE-B0C3-4F1D-A417-4F2C36E9BC5D}" type="presOf" srcId="{45439241-0340-4F07-9DDB-23953B65B68F}" destId="{D62DF444-8127-482F-83BA-133B4F8F8CD2}" srcOrd="1" destOrd="0" presId="urn:microsoft.com/office/officeart/2005/8/layout/orgChart1"/>
    <dgm:cxn modelId="{BBDF50CF-5181-4DE0-BD57-A1544E539D23}" type="presOf" srcId="{081E6C1C-0B9E-4611-8B35-1C22E69FAE8A}" destId="{B1E6734B-58D7-4DCE-BB52-A03F5E728083}" srcOrd="0" destOrd="0" presId="urn:microsoft.com/office/officeart/2005/8/layout/orgChart1"/>
    <dgm:cxn modelId="{B50C89CF-5884-45F8-AFAA-EBFFA6CE02A4}" type="presOf" srcId="{7AA89AD4-6389-4A00-A115-315F8DC1DB61}" destId="{EC86A407-8E44-407C-ABE0-124E654E6434}" srcOrd="1" destOrd="0" presId="urn:microsoft.com/office/officeart/2005/8/layout/orgChart1"/>
    <dgm:cxn modelId="{6BFBB4D0-2803-4A8E-8A28-D907B6C45E22}" srcId="{B69A64DB-1714-436F-90C8-41D514202708}" destId="{6A10DC44-09C5-4093-A86F-E1A644A20C31}" srcOrd="1" destOrd="0" parTransId="{522A211D-EFB6-4466-9620-F6FAD7124528}" sibTransId="{5359A4D7-06EA-4E95-86A2-6567BFDC7731}"/>
    <dgm:cxn modelId="{908AF1D1-2D24-4CB5-8694-A65DC4C01F38}" type="presOf" srcId="{515C3D36-BDB5-49D7-A5E5-0A46FD986259}" destId="{FFBCC6AD-A60D-435E-9033-49972BE3EB53}" srcOrd="0" destOrd="0" presId="urn:microsoft.com/office/officeart/2005/8/layout/orgChart1"/>
    <dgm:cxn modelId="{98B22CD3-9322-458A-926D-97456AF627FC}" type="presOf" srcId="{723FC972-1C1E-4953-A6C8-92EABEF73D30}" destId="{13FF8E63-157A-449E-8052-7B0AC625536B}" srcOrd="0" destOrd="0" presId="urn:microsoft.com/office/officeart/2005/8/layout/orgChart1"/>
    <dgm:cxn modelId="{5E220DD4-9AE8-40B8-AEC6-3B337E73F52C}" srcId="{E42B958B-9AFA-4ECE-80C5-C8B1535A6D4B}" destId="{D380CCCA-E24E-47A9-95B6-ADB2AA26E9C8}" srcOrd="0" destOrd="0" parTransId="{F5ED0C14-B6EB-4E8E-844A-1F9D5A6CDEFB}" sibTransId="{E6F334D1-2914-4677-B9E7-ECF25D5B28D7}"/>
    <dgm:cxn modelId="{AB3AD1D6-C256-4D52-8D16-6CC774F81585}" srcId="{E42B958B-9AFA-4ECE-80C5-C8B1535A6D4B}" destId="{D72FB4A8-34F8-4FFE-9144-17601106345D}" srcOrd="3" destOrd="0" parTransId="{12027AE9-EAE8-4158-BBE0-A6BD8DFE282E}" sibTransId="{36FAC9D2-F718-4737-B666-E14788B3969F}"/>
    <dgm:cxn modelId="{3C1815DA-24EB-4E65-B7A2-11BA893538EE}" type="presOf" srcId="{8C579A04-1DBC-4BE9-8A56-34F1F14596BC}" destId="{4A6B9ED8-1B83-4972-B483-62ADE6BD56D8}" srcOrd="0" destOrd="0" presId="urn:microsoft.com/office/officeart/2005/8/layout/orgChart1"/>
    <dgm:cxn modelId="{42DE32DA-18DC-458C-997F-4AB250EB3729}" srcId="{F4B25975-7E60-417B-97B7-82136D16F2D4}" destId="{55F36B01-2C3A-4107-8807-F892D1F39935}" srcOrd="3" destOrd="0" parTransId="{081E6C1C-0B9E-4611-8B35-1C22E69FAE8A}" sibTransId="{3FAAF3C1-EBBD-4E8F-9E4D-B0045F47A273}"/>
    <dgm:cxn modelId="{6C4816DD-D45A-4E27-AE7E-9BBC9C514B5E}" srcId="{C6571A73-9A66-4F3F-BCDB-86ECA9EF7490}" destId="{B4B8DCC6-3FC8-4D56-B339-2609E4945B54}" srcOrd="1" destOrd="0" parTransId="{7C62B228-2FC1-4DDF-8828-0754065D7E98}" sibTransId="{64B98B9B-062D-4B2E-8513-58301FD7EF2C}"/>
    <dgm:cxn modelId="{00206FDF-B8D6-4FDE-BEEE-3D8590A9B965}" srcId="{C6571A73-9A66-4F3F-BCDB-86ECA9EF7490}" destId="{723FC972-1C1E-4953-A6C8-92EABEF73D30}" srcOrd="3" destOrd="0" parTransId="{A9B226C6-2275-4EF3-AC86-B3D6685740E1}" sibTransId="{3364BA7E-C1C6-49CA-90FA-EC11937C2B3C}"/>
    <dgm:cxn modelId="{4D82E8E2-1878-4346-9F52-BC043DBA5DD5}" type="presOf" srcId="{397559E7-3851-4875-9389-4FBA0C646D6B}" destId="{679BF724-A2D3-4D6E-998D-2B9C59464FF9}" srcOrd="0" destOrd="0" presId="urn:microsoft.com/office/officeart/2005/8/layout/orgChart1"/>
    <dgm:cxn modelId="{F355FDE4-B0D9-4B61-ACEF-80490E68F42D}" type="presOf" srcId="{8C579A04-1DBC-4BE9-8A56-34F1F14596BC}" destId="{D04D0FEE-5F33-4E60-8444-098972EE4BAD}" srcOrd="1" destOrd="0" presId="urn:microsoft.com/office/officeart/2005/8/layout/orgChart1"/>
    <dgm:cxn modelId="{1A7D2DE6-5F26-428D-AD0E-4002674BC8B9}" srcId="{B89F4B6B-6A39-4D27-997A-2B7DDE2769F4}" destId="{FA42C7CA-B9A7-4A49-A186-E8410AC4D3CF}" srcOrd="2" destOrd="0" parTransId="{34F6D883-FD08-46C8-ACE4-13DF9CFCC72E}" sibTransId="{28761FD8-F62A-414F-A03A-5DC2E4FEB162}"/>
    <dgm:cxn modelId="{749B1EE7-B889-43C4-A61E-9ECBF5C61DAF}" type="presOf" srcId="{A9B226C6-2275-4EF3-AC86-B3D6685740E1}" destId="{90F02F6E-4AF5-4369-99BD-8E71D1A82859}" srcOrd="0" destOrd="0" presId="urn:microsoft.com/office/officeart/2005/8/layout/orgChart1"/>
    <dgm:cxn modelId="{D9C1BFEC-3205-41DE-A808-97E80B27A49E}" type="presOf" srcId="{31A146B8-538F-45D6-8890-4ECA68E2A3C1}" destId="{AE773B4A-D5C2-42E6-BED3-4F1EF81FB26D}" srcOrd="0" destOrd="0" presId="urn:microsoft.com/office/officeart/2005/8/layout/orgChart1"/>
    <dgm:cxn modelId="{49C4C9EC-BCB2-44B8-9961-175B64AB0A22}" type="presOf" srcId="{D380CCCA-E24E-47A9-95B6-ADB2AA26E9C8}" destId="{66684792-094B-4FFE-AEB0-40C3C5CEBE20}" srcOrd="1" destOrd="0" presId="urn:microsoft.com/office/officeart/2005/8/layout/orgChart1"/>
    <dgm:cxn modelId="{4A6E73ED-FE46-4A36-B6C8-B07BA4D5FF53}" srcId="{028ACD59-05FD-4734-87E5-29899E88233F}" destId="{D27A5C96-8988-4160-9F87-E571092A5430}" srcOrd="0" destOrd="0" parTransId="{E0CDBEAF-7098-43DC-8D83-3C1B8E4F721E}" sibTransId="{1BA3FE8D-BF7B-4CAD-B6E6-B008DBDE1306}"/>
    <dgm:cxn modelId="{507145F4-B344-438B-8F7C-0FBF83C99BFF}" srcId="{1D899729-31CF-4A90-880E-FB3945981C7B}" destId="{AE84361E-60C9-45D6-8A83-79B4344AED03}" srcOrd="3" destOrd="0" parTransId="{07FC8BB4-DF7B-43BE-B130-4841A8DE81BB}" sibTransId="{1A85A2DA-5B91-4BEC-BFDD-3FFB3BDAF08F}"/>
    <dgm:cxn modelId="{A45EB4F4-93CA-46A9-AA1B-390175D0E263}" srcId="{B69A64DB-1714-436F-90C8-41D514202708}" destId="{F4B25975-7E60-417B-97B7-82136D16F2D4}" srcOrd="2" destOrd="0" parTransId="{397559E7-3851-4875-9389-4FBA0C646D6B}" sibTransId="{1A41685D-D184-4744-9A4F-C5F4971C887D}"/>
    <dgm:cxn modelId="{66E1DEF4-4510-4ADE-B173-80149D75AB62}" type="presOf" srcId="{70C234D6-FD6D-4BB8-8647-86D03CE28155}" destId="{2E57B032-EE8A-4A1A-9A69-C1AC1680C8D6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C6618CF5-E542-43B3-B1BC-380BE525F003}" srcId="{6A10DC44-09C5-4093-A86F-E1A644A20C31}" destId="{32DB3031-99AD-4D28-AF14-5C18D37806DF}" srcOrd="1" destOrd="0" parTransId="{12E29727-B2B2-4236-8599-4727F3B5E170}" sibTransId="{EAB8678C-4C5C-463D-AA6B-194A479024C1}"/>
    <dgm:cxn modelId="{AADF36F6-1336-4576-8218-6E792AB6B528}" type="presOf" srcId="{C6068CB0-3DC9-4DCA-B89B-26A4C47BCDE2}" destId="{11597A9A-2B14-4D07-BBC2-02238009B7F5}" srcOrd="0" destOrd="0" presId="urn:microsoft.com/office/officeart/2005/8/layout/orgChart1"/>
    <dgm:cxn modelId="{EC86F1F7-C204-4FF1-8AAE-F2B9900C9DFB}" type="presOf" srcId="{8EE5AAFF-695F-48C8-A03C-644ECCD0E0A8}" destId="{7589AA98-C628-4D24-86C1-F04D8F9D4465}" srcOrd="1" destOrd="0" presId="urn:microsoft.com/office/officeart/2005/8/layout/orgChart1"/>
    <dgm:cxn modelId="{1FE4D3FA-03F8-4A13-9273-37575D9A7CFB}" type="presOf" srcId="{840CFEA8-B333-47EF-960E-27B0938C32C4}" destId="{78F3D668-A450-4AF7-AB5E-1B9D5AF3FFEE}" srcOrd="0" destOrd="0" presId="urn:microsoft.com/office/officeart/2005/8/layout/orgChart1"/>
    <dgm:cxn modelId="{1D37ADFB-FA69-4337-A4E7-B966EE3C8926}" type="presOf" srcId="{F5ED0C14-B6EB-4E8E-844A-1F9D5A6CDEFB}" destId="{59B52516-11AB-492A-9FD5-472BA5535F2B}" srcOrd="0" destOrd="0" presId="urn:microsoft.com/office/officeart/2005/8/layout/orgChart1"/>
    <dgm:cxn modelId="{3C7D96FE-13CA-469A-A854-E40C6D741B69}" srcId="{C6571A73-9A66-4F3F-BCDB-86ECA9EF7490}" destId="{2CB4A4F9-4C5E-4B68-A774-310CFB30C07D}" srcOrd="0" destOrd="0" parTransId="{B58BD4E9-AFD6-4076-BC99-3744C2A54D4E}" sibTransId="{FE08C8EE-3928-4383-879C-B77A470BDBED}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0F47D4B-8FBC-40B1-9890-FB4133064C9F}" type="presParOf" srcId="{FC9DDD01-970F-4DF8-B156-C120E3BB3467}" destId="{1595AE9A-1D67-4083-B013-E3101634A84B}" srcOrd="0" destOrd="0" presId="urn:microsoft.com/office/officeart/2005/8/layout/orgChart1"/>
    <dgm:cxn modelId="{DD05F1F4-AAEA-4231-B4ED-57BFF3247478}" type="presParOf" srcId="{FC9DDD01-970F-4DF8-B156-C120E3BB3467}" destId="{F71F374F-38C3-4729-B76E-278ED54EAFFB}" srcOrd="1" destOrd="0" presId="urn:microsoft.com/office/officeart/2005/8/layout/orgChart1"/>
    <dgm:cxn modelId="{EF46FDBB-8581-4024-BF9B-A3123577A3D2}" type="presParOf" srcId="{F71F374F-38C3-4729-B76E-278ED54EAFFB}" destId="{8F59BFA6-BC86-459D-9EEC-6BB0940E4571}" srcOrd="0" destOrd="0" presId="urn:microsoft.com/office/officeart/2005/8/layout/orgChart1"/>
    <dgm:cxn modelId="{528BB15F-D01C-41D2-8CB7-8E38FBC7DAFE}" type="presParOf" srcId="{8F59BFA6-BC86-459D-9EEC-6BB0940E4571}" destId="{A5C7211D-A7D3-45F7-BEA4-AD59FDDBB9C0}" srcOrd="0" destOrd="0" presId="urn:microsoft.com/office/officeart/2005/8/layout/orgChart1"/>
    <dgm:cxn modelId="{E5AFE996-A029-4D77-9109-51E691291529}" type="presParOf" srcId="{8F59BFA6-BC86-459D-9EEC-6BB0940E4571}" destId="{3E5D8D27-52F8-4EAD-81BC-4D7D0DCDC1C0}" srcOrd="1" destOrd="0" presId="urn:microsoft.com/office/officeart/2005/8/layout/orgChart1"/>
    <dgm:cxn modelId="{28417DE4-C9D2-48F8-AC57-96FF43CDBFDC}" type="presParOf" srcId="{F71F374F-38C3-4729-B76E-278ED54EAFFB}" destId="{678ADAFB-86AE-407A-9E1E-DE77A0F921D0}" srcOrd="1" destOrd="0" presId="urn:microsoft.com/office/officeart/2005/8/layout/orgChart1"/>
    <dgm:cxn modelId="{AF01AFA2-35AD-405D-9BB6-83E0D294E7DC}" type="presParOf" srcId="{678ADAFB-86AE-407A-9E1E-DE77A0F921D0}" destId="{08C95571-6825-4F27-ACC9-F993B17FE1C5}" srcOrd="0" destOrd="0" presId="urn:microsoft.com/office/officeart/2005/8/layout/orgChart1"/>
    <dgm:cxn modelId="{AF9F1934-52D8-4EEB-AF9F-92DB64D8811B}" type="presParOf" srcId="{678ADAFB-86AE-407A-9E1E-DE77A0F921D0}" destId="{60C904A7-6D24-45ED-8670-03229729BB09}" srcOrd="1" destOrd="0" presId="urn:microsoft.com/office/officeart/2005/8/layout/orgChart1"/>
    <dgm:cxn modelId="{A2003ACD-1048-41A8-99BF-254C457DF9D7}" type="presParOf" srcId="{60C904A7-6D24-45ED-8670-03229729BB09}" destId="{200F5136-D00A-4689-9C1A-59563FD0FBB1}" srcOrd="0" destOrd="0" presId="urn:microsoft.com/office/officeart/2005/8/layout/orgChart1"/>
    <dgm:cxn modelId="{FD53DE08-E6EB-4267-8EFE-D9DA502051FE}" type="presParOf" srcId="{200F5136-D00A-4689-9C1A-59563FD0FBB1}" destId="{4FC03818-4FBA-4187-9E24-040D633090F6}" srcOrd="0" destOrd="0" presId="urn:microsoft.com/office/officeart/2005/8/layout/orgChart1"/>
    <dgm:cxn modelId="{255AF179-DD4D-410B-BD22-933E0D2546B8}" type="presParOf" srcId="{200F5136-D00A-4689-9C1A-59563FD0FBB1}" destId="{44500E03-F6AC-45B7-8FF6-5DBD84DCCB51}" srcOrd="1" destOrd="0" presId="urn:microsoft.com/office/officeart/2005/8/layout/orgChart1"/>
    <dgm:cxn modelId="{2857B674-4674-4DCC-A41C-03B39E26B0C3}" type="presParOf" srcId="{60C904A7-6D24-45ED-8670-03229729BB09}" destId="{88205C79-E8BB-4220-B87B-CA09BFE46118}" srcOrd="1" destOrd="0" presId="urn:microsoft.com/office/officeart/2005/8/layout/orgChart1"/>
    <dgm:cxn modelId="{C0A955BE-C156-470E-99EF-F91637E63847}" type="presParOf" srcId="{60C904A7-6D24-45ED-8670-03229729BB09}" destId="{154051D0-25DB-4B79-8754-E088A49D6138}" srcOrd="2" destOrd="0" presId="urn:microsoft.com/office/officeart/2005/8/layout/orgChart1"/>
    <dgm:cxn modelId="{82D049BC-4201-4F2D-A384-FF71328E367F}" type="presParOf" srcId="{678ADAFB-86AE-407A-9E1E-DE77A0F921D0}" destId="{C34D06D6-832A-4DE3-BBDB-27732BEF5A95}" srcOrd="2" destOrd="0" presId="urn:microsoft.com/office/officeart/2005/8/layout/orgChart1"/>
    <dgm:cxn modelId="{D75A120D-48A4-43F1-AE02-B4EC3E2B74A0}" type="presParOf" srcId="{678ADAFB-86AE-407A-9E1E-DE77A0F921D0}" destId="{42846CBB-2A69-4139-BD81-8D071412AF6C}" srcOrd="3" destOrd="0" presId="urn:microsoft.com/office/officeart/2005/8/layout/orgChart1"/>
    <dgm:cxn modelId="{C6C5E712-56C8-4803-BED7-6D551620EE62}" type="presParOf" srcId="{42846CBB-2A69-4139-BD81-8D071412AF6C}" destId="{1ACDEF7E-D0D4-41D4-92DE-8E418F22BB90}" srcOrd="0" destOrd="0" presId="urn:microsoft.com/office/officeart/2005/8/layout/orgChart1"/>
    <dgm:cxn modelId="{A4D8B319-58CA-4D1D-A265-5E075F0747DC}" type="presParOf" srcId="{1ACDEF7E-D0D4-41D4-92DE-8E418F22BB90}" destId="{9000EB76-1FD2-4F19-B3E8-4BDE724062D2}" srcOrd="0" destOrd="0" presId="urn:microsoft.com/office/officeart/2005/8/layout/orgChart1"/>
    <dgm:cxn modelId="{EE0BE034-2E36-4200-A02B-31009E4FD5AF}" type="presParOf" srcId="{1ACDEF7E-D0D4-41D4-92DE-8E418F22BB90}" destId="{E83E5EE1-0C66-4F00-8147-CBAC43D04A30}" srcOrd="1" destOrd="0" presId="urn:microsoft.com/office/officeart/2005/8/layout/orgChart1"/>
    <dgm:cxn modelId="{5CB2CCF3-0818-4166-A820-024A12329357}" type="presParOf" srcId="{42846CBB-2A69-4139-BD81-8D071412AF6C}" destId="{2A0BD365-7793-4F07-ACF5-0D7881A9F9AD}" srcOrd="1" destOrd="0" presId="urn:microsoft.com/office/officeart/2005/8/layout/orgChart1"/>
    <dgm:cxn modelId="{8B30FCDF-0FD8-4185-B563-E7CF6A0A1CBE}" type="presParOf" srcId="{42846CBB-2A69-4139-BD81-8D071412AF6C}" destId="{E2800B6D-587E-4663-A607-AF270D9E0BA3}" srcOrd="2" destOrd="0" presId="urn:microsoft.com/office/officeart/2005/8/layout/orgChart1"/>
    <dgm:cxn modelId="{AD1FF933-C6C6-459A-9E38-20E92CBE3D04}" type="presParOf" srcId="{678ADAFB-86AE-407A-9E1E-DE77A0F921D0}" destId="{EAA044B2-4FA3-4B32-91FB-07137397CFC9}" srcOrd="4" destOrd="0" presId="urn:microsoft.com/office/officeart/2005/8/layout/orgChart1"/>
    <dgm:cxn modelId="{31298725-6226-4953-A0F3-96372970E35C}" type="presParOf" srcId="{678ADAFB-86AE-407A-9E1E-DE77A0F921D0}" destId="{F10E88CD-BFA0-4ECE-A9B2-44B172299B35}" srcOrd="5" destOrd="0" presId="urn:microsoft.com/office/officeart/2005/8/layout/orgChart1"/>
    <dgm:cxn modelId="{6E76A7A1-DF92-4B81-BDE8-51411BDDBB98}" type="presParOf" srcId="{F10E88CD-BFA0-4ECE-A9B2-44B172299B35}" destId="{2A5DAE66-D762-4C3B-B792-6CFDC08E4346}" srcOrd="0" destOrd="0" presId="urn:microsoft.com/office/officeart/2005/8/layout/orgChart1"/>
    <dgm:cxn modelId="{EBBF9FA7-BEB2-4BF0-A6F6-BE56A88BBE9F}" type="presParOf" srcId="{2A5DAE66-D762-4C3B-B792-6CFDC08E4346}" destId="{F25F9544-6192-4C4A-860E-7A305F45C725}" srcOrd="0" destOrd="0" presId="urn:microsoft.com/office/officeart/2005/8/layout/orgChart1"/>
    <dgm:cxn modelId="{CF21FA03-C8F1-45D0-8C06-C7B17170EBCA}" type="presParOf" srcId="{2A5DAE66-D762-4C3B-B792-6CFDC08E4346}" destId="{394B8809-D08A-498B-B736-3C134DDD10DF}" srcOrd="1" destOrd="0" presId="urn:microsoft.com/office/officeart/2005/8/layout/orgChart1"/>
    <dgm:cxn modelId="{33B87F82-9210-4268-9AD9-77A001B3147C}" type="presParOf" srcId="{F10E88CD-BFA0-4ECE-A9B2-44B172299B35}" destId="{689FA58A-BD5F-4D30-A9AB-58C67EF4CB3A}" srcOrd="1" destOrd="0" presId="urn:microsoft.com/office/officeart/2005/8/layout/orgChart1"/>
    <dgm:cxn modelId="{DDF4DDEB-D5B4-4135-A3A3-AE9247E11B7A}" type="presParOf" srcId="{F10E88CD-BFA0-4ECE-A9B2-44B172299B35}" destId="{AA7415BA-C7D2-449E-BB01-3875D1816D88}" srcOrd="2" destOrd="0" presId="urn:microsoft.com/office/officeart/2005/8/layout/orgChart1"/>
    <dgm:cxn modelId="{63B54BDD-E2F5-4FA9-AD63-E88D6EC4546D}" type="presParOf" srcId="{678ADAFB-86AE-407A-9E1E-DE77A0F921D0}" destId="{DAFB4684-C371-41F5-8BAF-F958A8127647}" srcOrd="6" destOrd="0" presId="urn:microsoft.com/office/officeart/2005/8/layout/orgChart1"/>
    <dgm:cxn modelId="{3C7037E2-F7DB-4825-892C-2B6EA738B275}" type="presParOf" srcId="{678ADAFB-86AE-407A-9E1E-DE77A0F921D0}" destId="{6177CCD0-EDC6-4818-946E-CE275629311D}" srcOrd="7" destOrd="0" presId="urn:microsoft.com/office/officeart/2005/8/layout/orgChart1"/>
    <dgm:cxn modelId="{88EDD8F0-31D9-4D53-B033-7F30B1BD082A}" type="presParOf" srcId="{6177CCD0-EDC6-4818-946E-CE275629311D}" destId="{ED9317B2-CC3B-41DD-BE5A-DF27EDB56327}" srcOrd="0" destOrd="0" presId="urn:microsoft.com/office/officeart/2005/8/layout/orgChart1"/>
    <dgm:cxn modelId="{AD38CBE2-477C-4DD7-958A-D04A15685A7E}" type="presParOf" srcId="{ED9317B2-CC3B-41DD-BE5A-DF27EDB56327}" destId="{47C72DC7-36A7-4EDB-9982-5D8A49A4A9F9}" srcOrd="0" destOrd="0" presId="urn:microsoft.com/office/officeart/2005/8/layout/orgChart1"/>
    <dgm:cxn modelId="{B2D2EBB2-FF6C-42EC-9F63-3AB4D78E4CF9}" type="presParOf" srcId="{ED9317B2-CC3B-41DD-BE5A-DF27EDB56327}" destId="{D676D7AC-8C1A-48A3-BFC8-43240671124D}" srcOrd="1" destOrd="0" presId="urn:microsoft.com/office/officeart/2005/8/layout/orgChart1"/>
    <dgm:cxn modelId="{BA59B9C4-70BD-40B7-AE01-088E6755975A}" type="presParOf" srcId="{6177CCD0-EDC6-4818-946E-CE275629311D}" destId="{A9F7EEAF-062F-4EF8-85E0-E65C09AA7080}" srcOrd="1" destOrd="0" presId="urn:microsoft.com/office/officeart/2005/8/layout/orgChart1"/>
    <dgm:cxn modelId="{9E30FDCC-1D5E-4A6F-9506-7BBED4938FB2}" type="presParOf" srcId="{6177CCD0-EDC6-4818-946E-CE275629311D}" destId="{B37D26C4-4E9E-408D-9552-BBA3490FD2F3}" srcOrd="2" destOrd="0" presId="urn:microsoft.com/office/officeart/2005/8/layout/orgChart1"/>
    <dgm:cxn modelId="{6BEDD2B6-BF4A-4A2E-95E9-8F737B58DD9B}" type="presParOf" srcId="{F71F374F-38C3-4729-B76E-278ED54EAFFB}" destId="{0388AB85-19A9-49E2-A12F-28375D375342}" srcOrd="2" destOrd="0" presId="urn:microsoft.com/office/officeart/2005/8/layout/orgChart1"/>
    <dgm:cxn modelId="{D7330AAE-5C0F-4720-BCC9-95174D5B3BA7}" type="presParOf" srcId="{FC9DDD01-970F-4DF8-B156-C120E3BB3467}" destId="{D9F7CE34-D69F-4957-A7FB-F84DD24F3752}" srcOrd="2" destOrd="0" presId="urn:microsoft.com/office/officeart/2005/8/layout/orgChart1"/>
    <dgm:cxn modelId="{72C7F3C9-4F7B-4813-812C-3EF513156CDA}" type="presParOf" srcId="{FC9DDD01-970F-4DF8-B156-C120E3BB3467}" destId="{B574B4FE-8212-47B3-B8B8-390BC506BEF9}" srcOrd="3" destOrd="0" presId="urn:microsoft.com/office/officeart/2005/8/layout/orgChart1"/>
    <dgm:cxn modelId="{8F0AC821-82B3-4276-86FE-268C0C0AB919}" type="presParOf" srcId="{B574B4FE-8212-47B3-B8B8-390BC506BEF9}" destId="{4C236390-3867-4BE9-9AD6-721CC2D87C67}" srcOrd="0" destOrd="0" presId="urn:microsoft.com/office/officeart/2005/8/layout/orgChart1"/>
    <dgm:cxn modelId="{A5D4B2BE-B3AD-4A1D-8ADB-220992CCB9BB}" type="presParOf" srcId="{4C236390-3867-4BE9-9AD6-721CC2D87C67}" destId="{6F5107C8-F1BD-4007-8332-CD312BCC25B6}" srcOrd="0" destOrd="0" presId="urn:microsoft.com/office/officeart/2005/8/layout/orgChart1"/>
    <dgm:cxn modelId="{DC9E9D5A-F7ED-4206-A31F-3CDC659BDDEB}" type="presParOf" srcId="{4C236390-3867-4BE9-9AD6-721CC2D87C67}" destId="{8F4ABAB2-F580-487C-BB19-A421A90E731B}" srcOrd="1" destOrd="0" presId="urn:microsoft.com/office/officeart/2005/8/layout/orgChart1"/>
    <dgm:cxn modelId="{E415DB14-5AFE-4B10-80F5-C88037599CEF}" type="presParOf" srcId="{B574B4FE-8212-47B3-B8B8-390BC506BEF9}" destId="{BF875B46-3BB2-4C16-8C6B-D4953DCF6B59}" srcOrd="1" destOrd="0" presId="urn:microsoft.com/office/officeart/2005/8/layout/orgChart1"/>
    <dgm:cxn modelId="{6ACDE512-1E79-4831-BE75-D91DBE029010}" type="presParOf" srcId="{BF875B46-3BB2-4C16-8C6B-D4953DCF6B59}" destId="{FFBCC6AD-A60D-435E-9033-49972BE3EB53}" srcOrd="0" destOrd="0" presId="urn:microsoft.com/office/officeart/2005/8/layout/orgChart1"/>
    <dgm:cxn modelId="{3DBFA519-6049-4ED7-ABC4-99DEC0700F48}" type="presParOf" srcId="{BF875B46-3BB2-4C16-8C6B-D4953DCF6B59}" destId="{439F576A-AE6F-4845-90C3-B6219210B377}" srcOrd="1" destOrd="0" presId="urn:microsoft.com/office/officeart/2005/8/layout/orgChart1"/>
    <dgm:cxn modelId="{7C4D2F71-00BD-4CB2-BA72-02A4E1049F4A}" type="presParOf" srcId="{439F576A-AE6F-4845-90C3-B6219210B377}" destId="{8D40F481-A777-4565-A6C4-1A5DF2CE058F}" srcOrd="0" destOrd="0" presId="urn:microsoft.com/office/officeart/2005/8/layout/orgChart1"/>
    <dgm:cxn modelId="{5A04180C-4B65-4B00-ADD5-97CAA4092447}" type="presParOf" srcId="{8D40F481-A777-4565-A6C4-1A5DF2CE058F}" destId="{EF630342-78CB-4D71-8FBD-72595FB879D7}" srcOrd="0" destOrd="0" presId="urn:microsoft.com/office/officeart/2005/8/layout/orgChart1"/>
    <dgm:cxn modelId="{0280473E-35BF-44AD-BE40-A365F7B4B92B}" type="presParOf" srcId="{8D40F481-A777-4565-A6C4-1A5DF2CE058F}" destId="{DA543F3B-E7E0-44D3-830D-FF57190C46D2}" srcOrd="1" destOrd="0" presId="urn:microsoft.com/office/officeart/2005/8/layout/orgChart1"/>
    <dgm:cxn modelId="{962B9411-6F75-4614-B179-D749EFF9D943}" type="presParOf" srcId="{439F576A-AE6F-4845-90C3-B6219210B377}" destId="{133A7632-5454-4F87-8A14-764B9B25C74B}" srcOrd="1" destOrd="0" presId="urn:microsoft.com/office/officeart/2005/8/layout/orgChart1"/>
    <dgm:cxn modelId="{5BA48FE9-C6EF-4708-8F03-004C01304D13}" type="presParOf" srcId="{439F576A-AE6F-4845-90C3-B6219210B377}" destId="{BE50972F-B63E-4769-9A66-E5560D2FF4C8}" srcOrd="2" destOrd="0" presId="urn:microsoft.com/office/officeart/2005/8/layout/orgChart1"/>
    <dgm:cxn modelId="{529C87C7-8A8F-44EA-9DCA-502B9FE8A04D}" type="presParOf" srcId="{BF875B46-3BB2-4C16-8C6B-D4953DCF6B59}" destId="{24F02F8B-F4F4-4251-9054-9438E947086A}" srcOrd="2" destOrd="0" presId="urn:microsoft.com/office/officeart/2005/8/layout/orgChart1"/>
    <dgm:cxn modelId="{31A144B9-1DBF-4701-AB78-47143C3C3242}" type="presParOf" srcId="{BF875B46-3BB2-4C16-8C6B-D4953DCF6B59}" destId="{B781082C-0A04-42A0-AB7E-359C393311F1}" srcOrd="3" destOrd="0" presId="urn:microsoft.com/office/officeart/2005/8/layout/orgChart1"/>
    <dgm:cxn modelId="{5EAD2EBA-4F2A-41D8-92CA-04BDCE2EBFFF}" type="presParOf" srcId="{B781082C-0A04-42A0-AB7E-359C393311F1}" destId="{D849B5C3-2908-4137-B8D4-09E6C78B6874}" srcOrd="0" destOrd="0" presId="urn:microsoft.com/office/officeart/2005/8/layout/orgChart1"/>
    <dgm:cxn modelId="{4CC105E7-F0B7-4C30-BA85-DF211B1E106B}" type="presParOf" srcId="{D849B5C3-2908-4137-B8D4-09E6C78B6874}" destId="{9B345647-0080-4810-9F90-C3B30CB8EDCB}" srcOrd="0" destOrd="0" presId="urn:microsoft.com/office/officeart/2005/8/layout/orgChart1"/>
    <dgm:cxn modelId="{14126A6B-F37E-435C-9115-1D77E3B213E7}" type="presParOf" srcId="{D849B5C3-2908-4137-B8D4-09E6C78B6874}" destId="{1755DBA1-FAA6-40E5-9F3B-FFE1D87879DA}" srcOrd="1" destOrd="0" presId="urn:microsoft.com/office/officeart/2005/8/layout/orgChart1"/>
    <dgm:cxn modelId="{452EF6AF-E300-4A77-884A-786B74EF6736}" type="presParOf" srcId="{B781082C-0A04-42A0-AB7E-359C393311F1}" destId="{8DECFEE8-52C5-41F9-ADEA-483E8FA0A89D}" srcOrd="1" destOrd="0" presId="urn:microsoft.com/office/officeart/2005/8/layout/orgChart1"/>
    <dgm:cxn modelId="{CEF89E1D-66A9-43C7-8868-3CF11CEDE03B}" type="presParOf" srcId="{B781082C-0A04-42A0-AB7E-359C393311F1}" destId="{8FB582BC-A467-4E1B-AD64-C59E9E5F4D12}" srcOrd="2" destOrd="0" presId="urn:microsoft.com/office/officeart/2005/8/layout/orgChart1"/>
    <dgm:cxn modelId="{4172A36B-251D-4EA1-9372-61EFAE669E1C}" type="presParOf" srcId="{BF875B46-3BB2-4C16-8C6B-D4953DCF6B59}" destId="{A62EE280-7CF7-44FD-AFAA-4802DF848B14}" srcOrd="4" destOrd="0" presId="urn:microsoft.com/office/officeart/2005/8/layout/orgChart1"/>
    <dgm:cxn modelId="{87B2FDAE-01BE-45ED-AB49-ED9811D329A9}" type="presParOf" srcId="{BF875B46-3BB2-4C16-8C6B-D4953DCF6B59}" destId="{9B1F6A54-AA26-49AA-A61A-22B4BCD92608}" srcOrd="5" destOrd="0" presId="urn:microsoft.com/office/officeart/2005/8/layout/orgChart1"/>
    <dgm:cxn modelId="{B574FD4F-D470-4F70-818B-63CB1DB9FBD5}" type="presParOf" srcId="{9B1F6A54-AA26-49AA-A61A-22B4BCD92608}" destId="{C15690C6-D5E2-42A8-92E5-81FDF89363BA}" srcOrd="0" destOrd="0" presId="urn:microsoft.com/office/officeart/2005/8/layout/orgChart1"/>
    <dgm:cxn modelId="{BED9BC5D-DD66-4F0D-8456-1BB44E3EDB48}" type="presParOf" srcId="{C15690C6-D5E2-42A8-92E5-81FDF89363BA}" destId="{26E6CA95-F8E8-42B0-BEC8-567D2C232A39}" srcOrd="0" destOrd="0" presId="urn:microsoft.com/office/officeart/2005/8/layout/orgChart1"/>
    <dgm:cxn modelId="{434A3589-8DF5-4467-AE48-0D3E942358AE}" type="presParOf" srcId="{C15690C6-D5E2-42A8-92E5-81FDF89363BA}" destId="{5D833ED6-2267-41E1-97DB-CAD0678DC8DC}" srcOrd="1" destOrd="0" presId="urn:microsoft.com/office/officeart/2005/8/layout/orgChart1"/>
    <dgm:cxn modelId="{5361B3B8-CDAA-46C0-9182-DC3A1242B74D}" type="presParOf" srcId="{9B1F6A54-AA26-49AA-A61A-22B4BCD92608}" destId="{67FDC6ED-34A5-4A45-B171-28CB60B6121C}" srcOrd="1" destOrd="0" presId="urn:microsoft.com/office/officeart/2005/8/layout/orgChart1"/>
    <dgm:cxn modelId="{54C4D33B-37B5-4E34-BBE2-59CEF3DC528A}" type="presParOf" srcId="{9B1F6A54-AA26-49AA-A61A-22B4BCD92608}" destId="{F9D19780-94B8-40CF-8DB4-F455999CA181}" srcOrd="2" destOrd="0" presId="urn:microsoft.com/office/officeart/2005/8/layout/orgChart1"/>
    <dgm:cxn modelId="{25522D4F-EAA9-42A0-A1EE-0B22F10568B0}" type="presParOf" srcId="{BF875B46-3BB2-4C16-8C6B-D4953DCF6B59}" destId="{80D41FF2-5B93-4758-ACF2-AB6765C97147}" srcOrd="6" destOrd="0" presId="urn:microsoft.com/office/officeart/2005/8/layout/orgChart1"/>
    <dgm:cxn modelId="{6ADD9EE7-9039-40A9-A15F-36D5686D2FFD}" type="presParOf" srcId="{BF875B46-3BB2-4C16-8C6B-D4953DCF6B59}" destId="{810EFC84-B5AC-46A6-98AD-54486F7255F9}" srcOrd="7" destOrd="0" presId="urn:microsoft.com/office/officeart/2005/8/layout/orgChart1"/>
    <dgm:cxn modelId="{4C2E49F4-E145-41A9-A6C9-5AF94035E462}" type="presParOf" srcId="{810EFC84-B5AC-46A6-98AD-54486F7255F9}" destId="{98E51E9F-DDF9-4D27-ADC1-EA5C99418160}" srcOrd="0" destOrd="0" presId="urn:microsoft.com/office/officeart/2005/8/layout/orgChart1"/>
    <dgm:cxn modelId="{590389D7-66F4-4943-89B1-8A36FD52B59B}" type="presParOf" srcId="{98E51E9F-DDF9-4D27-ADC1-EA5C99418160}" destId="{AE773B4A-D5C2-42E6-BED3-4F1EF81FB26D}" srcOrd="0" destOrd="0" presId="urn:microsoft.com/office/officeart/2005/8/layout/orgChart1"/>
    <dgm:cxn modelId="{0FA48DC7-B573-45BE-AE91-CD06EC20145F}" type="presParOf" srcId="{98E51E9F-DDF9-4D27-ADC1-EA5C99418160}" destId="{80616F70-E5F8-4EF8-AB11-8BF0447EFFCD}" srcOrd="1" destOrd="0" presId="urn:microsoft.com/office/officeart/2005/8/layout/orgChart1"/>
    <dgm:cxn modelId="{2272E97C-EE4E-4952-B68B-082B7299E501}" type="presParOf" srcId="{810EFC84-B5AC-46A6-98AD-54486F7255F9}" destId="{CDF26CD5-F26B-48AD-B736-2B1C6AA79C54}" srcOrd="1" destOrd="0" presId="urn:microsoft.com/office/officeart/2005/8/layout/orgChart1"/>
    <dgm:cxn modelId="{B0E93DA3-411D-43C3-AA5E-F5A0CEBE4DE2}" type="presParOf" srcId="{810EFC84-B5AC-46A6-98AD-54486F7255F9}" destId="{5FA6DC11-5F2D-4A51-A793-FA6F39B4767C}" srcOrd="2" destOrd="0" presId="urn:microsoft.com/office/officeart/2005/8/layout/orgChart1"/>
    <dgm:cxn modelId="{83E3EA03-CFE5-4E05-A080-2CF4BDFB5EAC}" type="presParOf" srcId="{B574B4FE-8212-47B3-B8B8-390BC506BEF9}" destId="{4CD12400-17D1-4021-A5F4-AFA5329E3C9F}" srcOrd="2" destOrd="0" presId="urn:microsoft.com/office/officeart/2005/8/layout/orgChart1"/>
    <dgm:cxn modelId="{D126BE4F-D23D-475A-8786-5FA6868FF860}" type="presParOf" srcId="{FC9DDD01-970F-4DF8-B156-C120E3BB3467}" destId="{679BF724-A2D3-4D6E-998D-2B9C59464FF9}" srcOrd="4" destOrd="0" presId="urn:microsoft.com/office/officeart/2005/8/layout/orgChart1"/>
    <dgm:cxn modelId="{27493A2B-5647-46C2-8EED-389DFA97B933}" type="presParOf" srcId="{FC9DDD01-970F-4DF8-B156-C120E3BB3467}" destId="{94C28A4F-9814-4B7F-84CD-A8A5D2003D1B}" srcOrd="5" destOrd="0" presId="urn:microsoft.com/office/officeart/2005/8/layout/orgChart1"/>
    <dgm:cxn modelId="{E8315CB0-7BC8-4F4A-8711-371590850620}" type="presParOf" srcId="{94C28A4F-9814-4B7F-84CD-A8A5D2003D1B}" destId="{7DE85761-F64F-426D-95BD-3ABEF102EFC2}" srcOrd="0" destOrd="0" presId="urn:microsoft.com/office/officeart/2005/8/layout/orgChart1"/>
    <dgm:cxn modelId="{A28AF679-FE1F-410D-A37A-C748E246332B}" type="presParOf" srcId="{7DE85761-F64F-426D-95BD-3ABEF102EFC2}" destId="{45C09538-CEF8-4D48-9307-7D9122C63FEF}" srcOrd="0" destOrd="0" presId="urn:microsoft.com/office/officeart/2005/8/layout/orgChart1"/>
    <dgm:cxn modelId="{D3CCFF27-AEDD-4376-9487-4EA56EED6F34}" type="presParOf" srcId="{7DE85761-F64F-426D-95BD-3ABEF102EFC2}" destId="{65385CB7-82E3-4F28-A50E-70D946B1E18C}" srcOrd="1" destOrd="0" presId="urn:microsoft.com/office/officeart/2005/8/layout/orgChart1"/>
    <dgm:cxn modelId="{7B27E468-B8E6-46B8-9DB3-9634E4FF7335}" type="presParOf" srcId="{94C28A4F-9814-4B7F-84CD-A8A5D2003D1B}" destId="{F8087017-0139-48FF-B7D4-D56DB18BB9A9}" srcOrd="1" destOrd="0" presId="urn:microsoft.com/office/officeart/2005/8/layout/orgChart1"/>
    <dgm:cxn modelId="{B794F078-8F22-41A2-A39D-97C6BE1E4B9A}" type="presParOf" srcId="{F8087017-0139-48FF-B7D4-D56DB18BB9A9}" destId="{EC82FB84-F63A-4939-8A7C-60AEC93A7DDC}" srcOrd="0" destOrd="0" presId="urn:microsoft.com/office/officeart/2005/8/layout/orgChart1"/>
    <dgm:cxn modelId="{6EA4109C-A42E-4FF2-B426-38F8B84EAEEF}" type="presParOf" srcId="{F8087017-0139-48FF-B7D4-D56DB18BB9A9}" destId="{A3817405-FE32-4411-93A3-6B8EDD37816D}" srcOrd="1" destOrd="0" presId="urn:microsoft.com/office/officeart/2005/8/layout/orgChart1"/>
    <dgm:cxn modelId="{C99DB0CF-62DF-45F1-A9DB-22EAC442ABB3}" type="presParOf" srcId="{A3817405-FE32-4411-93A3-6B8EDD37816D}" destId="{53B8DF94-996D-443B-8452-8439499BC521}" srcOrd="0" destOrd="0" presId="urn:microsoft.com/office/officeart/2005/8/layout/orgChart1"/>
    <dgm:cxn modelId="{2578E9AE-1AC9-4220-B882-7A1615C14D9A}" type="presParOf" srcId="{53B8DF94-996D-443B-8452-8439499BC521}" destId="{7B24C968-F43D-4602-B0F0-3087C891F8C5}" srcOrd="0" destOrd="0" presId="urn:microsoft.com/office/officeart/2005/8/layout/orgChart1"/>
    <dgm:cxn modelId="{F60F7200-1EB8-4E62-BC3E-60734F94B007}" type="presParOf" srcId="{53B8DF94-996D-443B-8452-8439499BC521}" destId="{EC86A407-8E44-407C-ABE0-124E654E6434}" srcOrd="1" destOrd="0" presId="urn:microsoft.com/office/officeart/2005/8/layout/orgChart1"/>
    <dgm:cxn modelId="{DBC31ABF-B596-4973-A453-5F78E8C37A05}" type="presParOf" srcId="{A3817405-FE32-4411-93A3-6B8EDD37816D}" destId="{3615020E-8F12-456F-9392-EAD44AB3A222}" srcOrd="1" destOrd="0" presId="urn:microsoft.com/office/officeart/2005/8/layout/orgChart1"/>
    <dgm:cxn modelId="{631D3507-075C-40AA-A3E9-C13E9CAD69EE}" type="presParOf" srcId="{A3817405-FE32-4411-93A3-6B8EDD37816D}" destId="{6953EBF2-A19F-4E59-ABC3-EEB8881F61B8}" srcOrd="2" destOrd="0" presId="urn:microsoft.com/office/officeart/2005/8/layout/orgChart1"/>
    <dgm:cxn modelId="{909ED1BC-3EBD-4941-89E5-37E710950E75}" type="presParOf" srcId="{F8087017-0139-48FF-B7D4-D56DB18BB9A9}" destId="{2E57B032-EE8A-4A1A-9A69-C1AC1680C8D6}" srcOrd="2" destOrd="0" presId="urn:microsoft.com/office/officeart/2005/8/layout/orgChart1"/>
    <dgm:cxn modelId="{698694C0-081B-424F-9795-E58C43DC703F}" type="presParOf" srcId="{F8087017-0139-48FF-B7D4-D56DB18BB9A9}" destId="{F736416A-E3DA-462F-AE2F-0F24A3678ACE}" srcOrd="3" destOrd="0" presId="urn:microsoft.com/office/officeart/2005/8/layout/orgChart1"/>
    <dgm:cxn modelId="{E44A404C-A0E4-44B5-9B6A-1F930C90FBD4}" type="presParOf" srcId="{F736416A-E3DA-462F-AE2F-0F24A3678ACE}" destId="{A413DFBB-26BA-49DE-BB7D-DF5A91951102}" srcOrd="0" destOrd="0" presId="urn:microsoft.com/office/officeart/2005/8/layout/orgChart1"/>
    <dgm:cxn modelId="{A17AD175-637F-4F1D-ADB6-2BB1DC2FF8C0}" type="presParOf" srcId="{A413DFBB-26BA-49DE-BB7D-DF5A91951102}" destId="{11597A9A-2B14-4D07-BBC2-02238009B7F5}" srcOrd="0" destOrd="0" presId="urn:microsoft.com/office/officeart/2005/8/layout/orgChart1"/>
    <dgm:cxn modelId="{13F41328-3F22-4B15-AA55-31B6386E0BB0}" type="presParOf" srcId="{A413DFBB-26BA-49DE-BB7D-DF5A91951102}" destId="{D70912C1-2E81-46ED-8AD0-98E085D89A88}" srcOrd="1" destOrd="0" presId="urn:microsoft.com/office/officeart/2005/8/layout/orgChart1"/>
    <dgm:cxn modelId="{6A9BDB7D-0D78-46A0-884A-70B2332495F3}" type="presParOf" srcId="{F736416A-E3DA-462F-AE2F-0F24A3678ACE}" destId="{8E35F8D9-AD23-4C9F-ADF5-EE7A9A44C4A9}" srcOrd="1" destOrd="0" presId="urn:microsoft.com/office/officeart/2005/8/layout/orgChart1"/>
    <dgm:cxn modelId="{27BCA838-D44E-4FB5-82E3-8060575341DE}" type="presParOf" srcId="{F736416A-E3DA-462F-AE2F-0F24A3678ACE}" destId="{F2B88EDA-19DA-4AB7-BCA7-A9F525575BF2}" srcOrd="2" destOrd="0" presId="urn:microsoft.com/office/officeart/2005/8/layout/orgChart1"/>
    <dgm:cxn modelId="{62A52C08-B85B-41FA-AA1A-3008F6DCBB04}" type="presParOf" srcId="{F8087017-0139-48FF-B7D4-D56DB18BB9A9}" destId="{A9ED116A-4CFF-44D3-BADE-E4B68C1D9EDF}" srcOrd="4" destOrd="0" presId="urn:microsoft.com/office/officeart/2005/8/layout/orgChart1"/>
    <dgm:cxn modelId="{2647946A-01B3-4C83-B9D1-BB9FDC65D01A}" type="presParOf" srcId="{F8087017-0139-48FF-B7D4-D56DB18BB9A9}" destId="{5876E75B-53C4-4260-94AC-C460584E2985}" srcOrd="5" destOrd="0" presId="urn:microsoft.com/office/officeart/2005/8/layout/orgChart1"/>
    <dgm:cxn modelId="{FEBAA70C-A184-43B6-8D0C-106459AE6B3F}" type="presParOf" srcId="{5876E75B-53C4-4260-94AC-C460584E2985}" destId="{760099BA-3D68-41C0-B211-91892278F869}" srcOrd="0" destOrd="0" presId="urn:microsoft.com/office/officeart/2005/8/layout/orgChart1"/>
    <dgm:cxn modelId="{3E0A93E9-C012-4C33-82E8-575D99BC324E}" type="presParOf" srcId="{760099BA-3D68-41C0-B211-91892278F869}" destId="{EAC6C73E-FE4B-42B7-96CD-53601AD1C339}" srcOrd="0" destOrd="0" presId="urn:microsoft.com/office/officeart/2005/8/layout/orgChart1"/>
    <dgm:cxn modelId="{3606E846-4B06-491E-8109-665DB37A04E2}" type="presParOf" srcId="{760099BA-3D68-41C0-B211-91892278F869}" destId="{2A64615C-FB71-433F-8A50-E80260740EA9}" srcOrd="1" destOrd="0" presId="urn:microsoft.com/office/officeart/2005/8/layout/orgChart1"/>
    <dgm:cxn modelId="{0158C299-9A42-4AD1-809D-721BEFFF79E2}" type="presParOf" srcId="{5876E75B-53C4-4260-94AC-C460584E2985}" destId="{E50678A6-28EE-4A27-941C-8B9CC9AEF859}" srcOrd="1" destOrd="0" presId="urn:microsoft.com/office/officeart/2005/8/layout/orgChart1"/>
    <dgm:cxn modelId="{61D861D6-B8D2-4F37-8AF1-3E26847155FA}" type="presParOf" srcId="{5876E75B-53C4-4260-94AC-C460584E2985}" destId="{24ED9CA3-8FBB-4022-AC79-3D44A07CE8ED}" srcOrd="2" destOrd="0" presId="urn:microsoft.com/office/officeart/2005/8/layout/orgChart1"/>
    <dgm:cxn modelId="{CCD8E34A-6DD1-4F08-9780-82DA28B67865}" type="presParOf" srcId="{F8087017-0139-48FF-B7D4-D56DB18BB9A9}" destId="{B1E6734B-58D7-4DCE-BB52-A03F5E728083}" srcOrd="6" destOrd="0" presId="urn:microsoft.com/office/officeart/2005/8/layout/orgChart1"/>
    <dgm:cxn modelId="{8EA42EB5-EDB1-4AEA-A8A7-8D15AA4AFEF3}" type="presParOf" srcId="{F8087017-0139-48FF-B7D4-D56DB18BB9A9}" destId="{5EE9D116-3217-4A80-9B8C-8DE7180D33B0}" srcOrd="7" destOrd="0" presId="urn:microsoft.com/office/officeart/2005/8/layout/orgChart1"/>
    <dgm:cxn modelId="{A6A538BC-C9FE-4183-B0CA-3BF87F7EAFA5}" type="presParOf" srcId="{5EE9D116-3217-4A80-9B8C-8DE7180D33B0}" destId="{B0F91129-34DC-46C7-8A98-4BB3919D89A8}" srcOrd="0" destOrd="0" presId="urn:microsoft.com/office/officeart/2005/8/layout/orgChart1"/>
    <dgm:cxn modelId="{72CF1525-EEE0-419F-AFF9-80ACA415755A}" type="presParOf" srcId="{B0F91129-34DC-46C7-8A98-4BB3919D89A8}" destId="{BCC82647-5C53-48EC-9A21-EFBF132055A3}" srcOrd="0" destOrd="0" presId="urn:microsoft.com/office/officeart/2005/8/layout/orgChart1"/>
    <dgm:cxn modelId="{3BF620A6-1D81-460C-8BEB-E23119423135}" type="presParOf" srcId="{B0F91129-34DC-46C7-8A98-4BB3919D89A8}" destId="{412DC9B3-C00A-4FFC-B631-06CBA7F69A9F}" srcOrd="1" destOrd="0" presId="urn:microsoft.com/office/officeart/2005/8/layout/orgChart1"/>
    <dgm:cxn modelId="{A51B8231-6429-42F6-BFFB-575ECF5D96AC}" type="presParOf" srcId="{5EE9D116-3217-4A80-9B8C-8DE7180D33B0}" destId="{A616412F-9C15-405E-914E-8F7573C92865}" srcOrd="1" destOrd="0" presId="urn:microsoft.com/office/officeart/2005/8/layout/orgChart1"/>
    <dgm:cxn modelId="{C334FDA4-BB9A-4582-84D4-7763E66B3619}" type="presParOf" srcId="{5EE9D116-3217-4A80-9B8C-8DE7180D33B0}" destId="{3B3A32E0-173F-4FED-8A31-EE4B861559E6}" srcOrd="2" destOrd="0" presId="urn:microsoft.com/office/officeart/2005/8/layout/orgChart1"/>
    <dgm:cxn modelId="{4F8D971F-AB60-4435-85C5-B12C0FB4622C}" type="presParOf" srcId="{94C28A4F-9814-4B7F-84CD-A8A5D2003D1B}" destId="{A7C5C290-172F-4007-9A21-CD2F4FB458EA}" srcOrd="2" destOrd="0" presId="urn:microsoft.com/office/officeart/2005/8/layout/orgChart1"/>
    <dgm:cxn modelId="{BE785F31-EE41-4C19-AA07-E93670CACE96}" type="presParOf" srcId="{FC9DDD01-970F-4DF8-B156-C120E3BB3467}" destId="{EE1556DB-D287-404C-9BD5-73DC2356F2FB}" srcOrd="6" destOrd="0" presId="urn:microsoft.com/office/officeart/2005/8/layout/orgChart1"/>
    <dgm:cxn modelId="{6D58A80E-BB90-4505-9DAA-D5F0D422C3AC}" type="presParOf" srcId="{FC9DDD01-970F-4DF8-B156-C120E3BB3467}" destId="{A1885764-4FB4-49BA-9EE3-427BB8945BA8}" srcOrd="7" destOrd="0" presId="urn:microsoft.com/office/officeart/2005/8/layout/orgChart1"/>
    <dgm:cxn modelId="{CF21AE17-08B0-47D2-9319-A143B64166F8}" type="presParOf" srcId="{A1885764-4FB4-49BA-9EE3-427BB8945BA8}" destId="{06366B41-5C2B-4523-9E95-2284DE00AABC}" srcOrd="0" destOrd="0" presId="urn:microsoft.com/office/officeart/2005/8/layout/orgChart1"/>
    <dgm:cxn modelId="{804BAEDE-FF49-41C5-B9B9-9EB757565FD0}" type="presParOf" srcId="{06366B41-5C2B-4523-9E95-2284DE00AABC}" destId="{D6C4D8B8-E3D4-426A-8D75-9F2728AF29A0}" srcOrd="0" destOrd="0" presId="urn:microsoft.com/office/officeart/2005/8/layout/orgChart1"/>
    <dgm:cxn modelId="{0F47DC0B-27DD-470F-8F66-541B1154DB3A}" type="presParOf" srcId="{06366B41-5C2B-4523-9E95-2284DE00AABC}" destId="{96973F2E-93E3-4FDD-848E-05AAAF70447F}" srcOrd="1" destOrd="0" presId="urn:microsoft.com/office/officeart/2005/8/layout/orgChart1"/>
    <dgm:cxn modelId="{B29D832F-3213-4C16-9558-87AB0BC39AF1}" type="presParOf" srcId="{A1885764-4FB4-49BA-9EE3-427BB8945BA8}" destId="{00236904-62D3-49B5-A288-7738E2B8FC83}" srcOrd="1" destOrd="0" presId="urn:microsoft.com/office/officeart/2005/8/layout/orgChart1"/>
    <dgm:cxn modelId="{47106B39-88CC-453F-95CF-47E204EF2DA3}" type="presParOf" srcId="{00236904-62D3-49B5-A288-7738E2B8FC83}" destId="{78F3D668-A450-4AF7-AB5E-1B9D5AF3FFEE}" srcOrd="0" destOrd="0" presId="urn:microsoft.com/office/officeart/2005/8/layout/orgChart1"/>
    <dgm:cxn modelId="{B0A8BE41-5185-42DE-AB38-94F61D308AB1}" type="presParOf" srcId="{00236904-62D3-49B5-A288-7738E2B8FC83}" destId="{26443EE4-D563-4852-95ED-8B5EF9E09193}" srcOrd="1" destOrd="0" presId="urn:microsoft.com/office/officeart/2005/8/layout/orgChart1"/>
    <dgm:cxn modelId="{327C70A9-3BF3-4C98-8E84-FBE4FEB03A0B}" type="presParOf" srcId="{26443EE4-D563-4852-95ED-8B5EF9E09193}" destId="{B829140A-5531-4485-B900-47C262B6E47C}" srcOrd="0" destOrd="0" presId="urn:microsoft.com/office/officeart/2005/8/layout/orgChart1"/>
    <dgm:cxn modelId="{374F63D7-641C-46CD-8B29-E8663C0EE018}" type="presParOf" srcId="{B829140A-5531-4485-B900-47C262B6E47C}" destId="{83E7678E-6162-46F8-9B52-6B2A6B95F4A8}" srcOrd="0" destOrd="0" presId="urn:microsoft.com/office/officeart/2005/8/layout/orgChart1"/>
    <dgm:cxn modelId="{819D08EA-ACFD-428D-B81D-B445D9F9475C}" type="presParOf" srcId="{B829140A-5531-4485-B900-47C262B6E47C}" destId="{7589AA98-C628-4D24-86C1-F04D8F9D4465}" srcOrd="1" destOrd="0" presId="urn:microsoft.com/office/officeart/2005/8/layout/orgChart1"/>
    <dgm:cxn modelId="{64E4E41E-DCC1-460E-9B7F-087302222868}" type="presParOf" srcId="{26443EE4-D563-4852-95ED-8B5EF9E09193}" destId="{23B1E408-5E61-4AD9-97A4-E13CA03B39C4}" srcOrd="1" destOrd="0" presId="urn:microsoft.com/office/officeart/2005/8/layout/orgChart1"/>
    <dgm:cxn modelId="{E73FD1B7-6B11-4E88-8348-D161EFF06C39}" type="presParOf" srcId="{26443EE4-D563-4852-95ED-8B5EF9E09193}" destId="{73D6AA91-DB9A-49C8-9D0E-A10BA65D0746}" srcOrd="2" destOrd="0" presId="urn:microsoft.com/office/officeart/2005/8/layout/orgChart1"/>
    <dgm:cxn modelId="{5714E5C0-1C89-42AA-B543-14620D54B787}" type="presParOf" srcId="{00236904-62D3-49B5-A288-7738E2B8FC83}" destId="{6C33EF62-C96C-4997-B661-ED791FAF4103}" srcOrd="2" destOrd="0" presId="urn:microsoft.com/office/officeart/2005/8/layout/orgChart1"/>
    <dgm:cxn modelId="{EF0BE90E-4363-4790-9741-A3DA2FE7C0EE}" type="presParOf" srcId="{00236904-62D3-49B5-A288-7738E2B8FC83}" destId="{A18D6465-3456-4C32-AD7A-643B95879C5B}" srcOrd="3" destOrd="0" presId="urn:microsoft.com/office/officeart/2005/8/layout/orgChart1"/>
    <dgm:cxn modelId="{A813D0B0-63E7-4E40-89C9-9706FBD88E09}" type="presParOf" srcId="{A18D6465-3456-4C32-AD7A-643B95879C5B}" destId="{710DA6EF-EC96-4827-8D15-608F69A7DCF4}" srcOrd="0" destOrd="0" presId="urn:microsoft.com/office/officeart/2005/8/layout/orgChart1"/>
    <dgm:cxn modelId="{96B159E9-C86E-4E51-90A9-F67E01A2C643}" type="presParOf" srcId="{710DA6EF-EC96-4827-8D15-608F69A7DCF4}" destId="{0677E3D6-FF8D-4BD4-90F3-7E71D685468E}" srcOrd="0" destOrd="0" presId="urn:microsoft.com/office/officeart/2005/8/layout/orgChart1"/>
    <dgm:cxn modelId="{1EAFBED2-4DB4-4852-AF76-16DA45D4FDEC}" type="presParOf" srcId="{710DA6EF-EC96-4827-8D15-608F69A7DCF4}" destId="{3E9BB4D1-4DE4-4594-AA81-F069356193E3}" srcOrd="1" destOrd="0" presId="urn:microsoft.com/office/officeart/2005/8/layout/orgChart1"/>
    <dgm:cxn modelId="{CCA85B68-9A42-4F03-82DF-DE54E8176980}" type="presParOf" srcId="{A18D6465-3456-4C32-AD7A-643B95879C5B}" destId="{329300F6-F422-4C03-84B7-2E364AB7A4DA}" srcOrd="1" destOrd="0" presId="urn:microsoft.com/office/officeart/2005/8/layout/orgChart1"/>
    <dgm:cxn modelId="{EE77520D-CDC3-47AA-A1A3-057E147DCE1C}" type="presParOf" srcId="{A18D6465-3456-4C32-AD7A-643B95879C5B}" destId="{6C6BF5A5-AB74-46BE-9A0E-DB68C0002032}" srcOrd="2" destOrd="0" presId="urn:microsoft.com/office/officeart/2005/8/layout/orgChart1"/>
    <dgm:cxn modelId="{357F8716-A2D8-4FA8-AE1C-1891C01CDED8}" type="presParOf" srcId="{00236904-62D3-49B5-A288-7738E2B8FC83}" destId="{E9593394-CF07-47FC-9242-1977F2A5FF26}" srcOrd="4" destOrd="0" presId="urn:microsoft.com/office/officeart/2005/8/layout/orgChart1"/>
    <dgm:cxn modelId="{00E690C1-D74A-41E4-B0D6-ADF1EE03C5D3}" type="presParOf" srcId="{00236904-62D3-49B5-A288-7738E2B8FC83}" destId="{6DF8A2E1-3622-4D0E-8ADD-3CD57CA0EB26}" srcOrd="5" destOrd="0" presId="urn:microsoft.com/office/officeart/2005/8/layout/orgChart1"/>
    <dgm:cxn modelId="{A067A90A-164F-4CCE-AE6E-4FE31F89D7C1}" type="presParOf" srcId="{6DF8A2E1-3622-4D0E-8ADD-3CD57CA0EB26}" destId="{6A35D5EF-B162-449D-9E53-4CF8DCD4ADCE}" srcOrd="0" destOrd="0" presId="urn:microsoft.com/office/officeart/2005/8/layout/orgChart1"/>
    <dgm:cxn modelId="{A48EDF98-F0CE-451A-9160-644B6A01267A}" type="presParOf" srcId="{6A35D5EF-B162-449D-9E53-4CF8DCD4ADCE}" destId="{BE626803-0E06-4D6B-A058-5A54A3A96765}" srcOrd="0" destOrd="0" presId="urn:microsoft.com/office/officeart/2005/8/layout/orgChart1"/>
    <dgm:cxn modelId="{146C0803-FE56-47B5-A26C-C96012336F7A}" type="presParOf" srcId="{6A35D5EF-B162-449D-9E53-4CF8DCD4ADCE}" destId="{A6F08626-C3A3-4490-8152-E2F17BC431DF}" srcOrd="1" destOrd="0" presId="urn:microsoft.com/office/officeart/2005/8/layout/orgChart1"/>
    <dgm:cxn modelId="{3A48ECE1-92AA-4118-B466-1D0C98E409E1}" type="presParOf" srcId="{6DF8A2E1-3622-4D0E-8ADD-3CD57CA0EB26}" destId="{2586D98E-D8B5-4AA9-AF66-C03ED4F91740}" srcOrd="1" destOrd="0" presId="urn:microsoft.com/office/officeart/2005/8/layout/orgChart1"/>
    <dgm:cxn modelId="{874C21DF-3F6F-4161-B82B-5A2AA0ABDE1C}" type="presParOf" srcId="{6DF8A2E1-3622-4D0E-8ADD-3CD57CA0EB26}" destId="{6D7047F5-0AFE-474C-A202-DFFBC603AEA7}" srcOrd="2" destOrd="0" presId="urn:microsoft.com/office/officeart/2005/8/layout/orgChart1"/>
    <dgm:cxn modelId="{EF6EE625-8FBC-4286-AD7B-BFB8D2E8E235}" type="presParOf" srcId="{00236904-62D3-49B5-A288-7738E2B8FC83}" destId="{DE8B20F2-9E85-478D-9FC1-149B8A59B5CA}" srcOrd="6" destOrd="0" presId="urn:microsoft.com/office/officeart/2005/8/layout/orgChart1"/>
    <dgm:cxn modelId="{8CAD44E7-74EE-4D4B-BAEC-E833A254C90B}" type="presParOf" srcId="{00236904-62D3-49B5-A288-7738E2B8FC83}" destId="{FA214FA1-6BAE-47D0-A248-F4B8965D55A6}" srcOrd="7" destOrd="0" presId="urn:microsoft.com/office/officeart/2005/8/layout/orgChart1"/>
    <dgm:cxn modelId="{FCF86171-CA3C-4B8A-828A-4F3727511BD1}" type="presParOf" srcId="{FA214FA1-6BAE-47D0-A248-F4B8965D55A6}" destId="{6141E30D-A52C-43A7-A547-D8D7842AF69A}" srcOrd="0" destOrd="0" presId="urn:microsoft.com/office/officeart/2005/8/layout/orgChart1"/>
    <dgm:cxn modelId="{EAFB337A-A455-4EFC-A050-D0660E95BB69}" type="presParOf" srcId="{6141E30D-A52C-43A7-A547-D8D7842AF69A}" destId="{9C50E0CC-E62B-4A20-A611-86A37915CBEB}" srcOrd="0" destOrd="0" presId="urn:microsoft.com/office/officeart/2005/8/layout/orgChart1"/>
    <dgm:cxn modelId="{A233CC87-8E97-4E96-B165-B25BA2167E63}" type="presParOf" srcId="{6141E30D-A52C-43A7-A547-D8D7842AF69A}" destId="{B94B2401-A7E8-455F-9BF9-2BF68411A11F}" srcOrd="1" destOrd="0" presId="urn:microsoft.com/office/officeart/2005/8/layout/orgChart1"/>
    <dgm:cxn modelId="{9BFA44A1-EE85-433B-9959-F72FD2DB7443}" type="presParOf" srcId="{FA214FA1-6BAE-47D0-A248-F4B8965D55A6}" destId="{71942404-F5B9-4403-B6B2-D64A121B9451}" srcOrd="1" destOrd="0" presId="urn:microsoft.com/office/officeart/2005/8/layout/orgChart1"/>
    <dgm:cxn modelId="{9C3ADA0A-1151-4A1F-A273-26817E12D93A}" type="presParOf" srcId="{FA214FA1-6BAE-47D0-A248-F4B8965D55A6}" destId="{4D5272A2-52B1-4DC1-B7FA-7F383C88E4D8}" srcOrd="2" destOrd="0" presId="urn:microsoft.com/office/officeart/2005/8/layout/orgChart1"/>
    <dgm:cxn modelId="{3247F4E6-E1B8-4CB0-BCAB-20FD461AF865}" type="presParOf" srcId="{A1885764-4FB4-49BA-9EE3-427BB8945BA8}" destId="{6C402765-DCFD-4659-B299-BA4497F6CB95}" srcOrd="2" destOrd="0" presId="urn:microsoft.com/office/officeart/2005/8/layout/orgChart1"/>
    <dgm:cxn modelId="{EFCB5F66-FE32-4256-B2E4-7F6829C85768}" type="presParOf" srcId="{FC9DDD01-970F-4DF8-B156-C120E3BB3467}" destId="{CED22C55-3236-4A05-9952-01A657D6E7B3}" srcOrd="8" destOrd="0" presId="urn:microsoft.com/office/officeart/2005/8/layout/orgChart1"/>
    <dgm:cxn modelId="{D8E289D2-DCFA-4BFC-8841-5A83FF345A88}" type="presParOf" srcId="{FC9DDD01-970F-4DF8-B156-C120E3BB3467}" destId="{C8D3560B-1823-48FE-89FC-7F03EF0BEC4D}" srcOrd="9" destOrd="0" presId="urn:microsoft.com/office/officeart/2005/8/layout/orgChart1"/>
    <dgm:cxn modelId="{5AAC9D32-A54F-4CEF-8479-B25E8B1641E6}" type="presParOf" srcId="{C8D3560B-1823-48FE-89FC-7F03EF0BEC4D}" destId="{06C037C6-844D-4EE5-AB70-2EEDF93F74B1}" srcOrd="0" destOrd="0" presId="urn:microsoft.com/office/officeart/2005/8/layout/orgChart1"/>
    <dgm:cxn modelId="{642A2434-B190-45A4-AFF1-814D7D33EE42}" type="presParOf" srcId="{06C037C6-844D-4EE5-AB70-2EEDF93F74B1}" destId="{D0246882-4293-452A-BE71-CC322C54D1D0}" srcOrd="0" destOrd="0" presId="urn:microsoft.com/office/officeart/2005/8/layout/orgChart1"/>
    <dgm:cxn modelId="{EF08EE64-2152-43C1-BB0F-3A35B84057D8}" type="presParOf" srcId="{06C037C6-844D-4EE5-AB70-2EEDF93F74B1}" destId="{BB6CEB10-086E-4F50-BD08-F7706EB254AC}" srcOrd="1" destOrd="0" presId="urn:microsoft.com/office/officeart/2005/8/layout/orgChart1"/>
    <dgm:cxn modelId="{E5E5954D-B413-45AC-8574-268FA4EE0DE3}" type="presParOf" srcId="{C8D3560B-1823-48FE-89FC-7F03EF0BEC4D}" destId="{77A69E9C-6723-4258-B6DA-4E28E154BB8F}" srcOrd="1" destOrd="0" presId="urn:microsoft.com/office/officeart/2005/8/layout/orgChart1"/>
    <dgm:cxn modelId="{9F4F44CD-D3CB-4F4C-AC00-15068849A140}" type="presParOf" srcId="{77A69E9C-6723-4258-B6DA-4E28E154BB8F}" destId="{59B52516-11AB-492A-9FD5-472BA5535F2B}" srcOrd="0" destOrd="0" presId="urn:microsoft.com/office/officeart/2005/8/layout/orgChart1"/>
    <dgm:cxn modelId="{60E02D90-9D3A-4398-A496-AF8A6E08ECB4}" type="presParOf" srcId="{77A69E9C-6723-4258-B6DA-4E28E154BB8F}" destId="{851B128E-4933-4406-80DE-8056DED09C27}" srcOrd="1" destOrd="0" presId="urn:microsoft.com/office/officeart/2005/8/layout/orgChart1"/>
    <dgm:cxn modelId="{E0DAA29C-0A37-4ECD-AA9C-68F1EC20C72B}" type="presParOf" srcId="{851B128E-4933-4406-80DE-8056DED09C27}" destId="{A5FD476A-AE08-40F0-96E0-B2708FE5D92C}" srcOrd="0" destOrd="0" presId="urn:microsoft.com/office/officeart/2005/8/layout/orgChart1"/>
    <dgm:cxn modelId="{FE815438-2BB4-4304-96E6-46CB6A038CB2}" type="presParOf" srcId="{A5FD476A-AE08-40F0-96E0-B2708FE5D92C}" destId="{1150605F-4C9C-4D8E-8D9B-C09C329D999C}" srcOrd="0" destOrd="0" presId="urn:microsoft.com/office/officeart/2005/8/layout/orgChart1"/>
    <dgm:cxn modelId="{9AEF9FEF-50ED-497E-935C-65FE68B72E9E}" type="presParOf" srcId="{A5FD476A-AE08-40F0-96E0-B2708FE5D92C}" destId="{66684792-094B-4FFE-AEB0-40C3C5CEBE20}" srcOrd="1" destOrd="0" presId="urn:microsoft.com/office/officeart/2005/8/layout/orgChart1"/>
    <dgm:cxn modelId="{4679FBB3-7A12-417C-9057-D0F6C2F19865}" type="presParOf" srcId="{851B128E-4933-4406-80DE-8056DED09C27}" destId="{0ABEF6D6-8FF9-4A04-9153-4FE9A84E90A5}" srcOrd="1" destOrd="0" presId="urn:microsoft.com/office/officeart/2005/8/layout/orgChart1"/>
    <dgm:cxn modelId="{5B576684-BBE4-4E29-8AA8-BD05D0D70C11}" type="presParOf" srcId="{851B128E-4933-4406-80DE-8056DED09C27}" destId="{9096EC5B-319E-46B8-AEA6-0AEF9488AB3E}" srcOrd="2" destOrd="0" presId="urn:microsoft.com/office/officeart/2005/8/layout/orgChart1"/>
    <dgm:cxn modelId="{7B362827-8997-4343-8736-F7A2B6FCF3CC}" type="presParOf" srcId="{77A69E9C-6723-4258-B6DA-4E28E154BB8F}" destId="{ADF80DF5-83EC-4FE5-853B-0C6575672B54}" srcOrd="2" destOrd="0" presId="urn:microsoft.com/office/officeart/2005/8/layout/orgChart1"/>
    <dgm:cxn modelId="{B6707A8A-667A-4A7C-AE91-DD0BD3E53324}" type="presParOf" srcId="{77A69E9C-6723-4258-B6DA-4E28E154BB8F}" destId="{795A66C0-6988-4671-8A8F-BE7B40E8A9BC}" srcOrd="3" destOrd="0" presId="urn:microsoft.com/office/officeart/2005/8/layout/orgChart1"/>
    <dgm:cxn modelId="{F249971D-1AFC-400F-95C4-906EC9DB67D8}" type="presParOf" srcId="{795A66C0-6988-4671-8A8F-BE7B40E8A9BC}" destId="{AE15E436-51BA-42A4-A5C3-FF69427BD10B}" srcOrd="0" destOrd="0" presId="urn:microsoft.com/office/officeart/2005/8/layout/orgChart1"/>
    <dgm:cxn modelId="{4F771561-4808-4F08-B697-F528A2CBC82D}" type="presParOf" srcId="{AE15E436-51BA-42A4-A5C3-FF69427BD10B}" destId="{4A6B9ED8-1B83-4972-B483-62ADE6BD56D8}" srcOrd="0" destOrd="0" presId="urn:microsoft.com/office/officeart/2005/8/layout/orgChart1"/>
    <dgm:cxn modelId="{1A191554-DE7E-4F89-951A-B900F8F4F112}" type="presParOf" srcId="{AE15E436-51BA-42A4-A5C3-FF69427BD10B}" destId="{D04D0FEE-5F33-4E60-8444-098972EE4BAD}" srcOrd="1" destOrd="0" presId="urn:microsoft.com/office/officeart/2005/8/layout/orgChart1"/>
    <dgm:cxn modelId="{D24AB3A7-1E62-497A-B04C-16BB38741716}" type="presParOf" srcId="{795A66C0-6988-4671-8A8F-BE7B40E8A9BC}" destId="{E4485821-7697-4A4C-A6CA-734F09486428}" srcOrd="1" destOrd="0" presId="urn:microsoft.com/office/officeart/2005/8/layout/orgChart1"/>
    <dgm:cxn modelId="{0223D787-AD46-4EC9-B764-C6EAE3563B7E}" type="presParOf" srcId="{795A66C0-6988-4671-8A8F-BE7B40E8A9BC}" destId="{781836E7-D698-4689-9659-116ED783299C}" srcOrd="2" destOrd="0" presId="urn:microsoft.com/office/officeart/2005/8/layout/orgChart1"/>
    <dgm:cxn modelId="{F46E2C39-E190-47DD-A5A7-97B75E8336E8}" type="presParOf" srcId="{77A69E9C-6723-4258-B6DA-4E28E154BB8F}" destId="{1968F9E9-2A6E-4325-A89B-EB84882064B9}" srcOrd="4" destOrd="0" presId="urn:microsoft.com/office/officeart/2005/8/layout/orgChart1"/>
    <dgm:cxn modelId="{BCABBD5A-2AEA-40B8-82D7-A8A7BC9CBC13}" type="presParOf" srcId="{77A69E9C-6723-4258-B6DA-4E28E154BB8F}" destId="{408B5B0E-BCAF-4A5B-8596-FA90257BAA7B}" srcOrd="5" destOrd="0" presId="urn:microsoft.com/office/officeart/2005/8/layout/orgChart1"/>
    <dgm:cxn modelId="{3F3B43A2-B9C3-477C-8BC1-7E3A0D59CBA7}" type="presParOf" srcId="{408B5B0E-BCAF-4A5B-8596-FA90257BAA7B}" destId="{7FBB5C61-BAE3-4D97-9B3B-7A5B7E8978BD}" srcOrd="0" destOrd="0" presId="urn:microsoft.com/office/officeart/2005/8/layout/orgChart1"/>
    <dgm:cxn modelId="{AF693B71-0C99-4972-A2B2-8FDCF69B11FC}" type="presParOf" srcId="{7FBB5C61-BAE3-4D97-9B3B-7A5B7E8978BD}" destId="{B843EB34-D670-4868-AC62-468D9B4A0E85}" srcOrd="0" destOrd="0" presId="urn:microsoft.com/office/officeart/2005/8/layout/orgChart1"/>
    <dgm:cxn modelId="{D271065A-A325-4B21-987D-CAEEF59221E4}" type="presParOf" srcId="{7FBB5C61-BAE3-4D97-9B3B-7A5B7E8978BD}" destId="{D62DF444-8127-482F-83BA-133B4F8F8CD2}" srcOrd="1" destOrd="0" presId="urn:microsoft.com/office/officeart/2005/8/layout/orgChart1"/>
    <dgm:cxn modelId="{97B72B29-4D6E-4FF6-8031-2425B715453E}" type="presParOf" srcId="{408B5B0E-BCAF-4A5B-8596-FA90257BAA7B}" destId="{8F55B4B0-E4DD-4C76-83B0-6B43332A1842}" srcOrd="1" destOrd="0" presId="urn:microsoft.com/office/officeart/2005/8/layout/orgChart1"/>
    <dgm:cxn modelId="{F4219882-6DEE-4531-B817-32FC44FBDDDE}" type="presParOf" srcId="{408B5B0E-BCAF-4A5B-8596-FA90257BAA7B}" destId="{9F29C954-8D71-4DEC-99E9-ECEE1A2FA305}" srcOrd="2" destOrd="0" presId="urn:microsoft.com/office/officeart/2005/8/layout/orgChart1"/>
    <dgm:cxn modelId="{A3808F60-E42A-4B2D-9569-682CBE8547FA}" type="presParOf" srcId="{77A69E9C-6723-4258-B6DA-4E28E154BB8F}" destId="{ADA7048A-B408-4FC9-9EC4-9EADC761F10C}" srcOrd="6" destOrd="0" presId="urn:microsoft.com/office/officeart/2005/8/layout/orgChart1"/>
    <dgm:cxn modelId="{D7E750E1-1DE2-4502-920D-8E233CA91086}" type="presParOf" srcId="{77A69E9C-6723-4258-B6DA-4E28E154BB8F}" destId="{55760BB4-2989-4179-B04D-03E6CE53888F}" srcOrd="7" destOrd="0" presId="urn:microsoft.com/office/officeart/2005/8/layout/orgChart1"/>
    <dgm:cxn modelId="{37A52260-BE17-47B4-84C2-995C31BF1384}" type="presParOf" srcId="{55760BB4-2989-4179-B04D-03E6CE53888F}" destId="{BD61B2CD-F46F-42FC-9BFC-4F6604754BB5}" srcOrd="0" destOrd="0" presId="urn:microsoft.com/office/officeart/2005/8/layout/orgChart1"/>
    <dgm:cxn modelId="{6E916AE5-01E7-476F-8CC0-E855FA085B2D}" type="presParOf" srcId="{BD61B2CD-F46F-42FC-9BFC-4F6604754BB5}" destId="{08090A50-455E-4EF7-BF6E-9CDF2541F2DF}" srcOrd="0" destOrd="0" presId="urn:microsoft.com/office/officeart/2005/8/layout/orgChart1"/>
    <dgm:cxn modelId="{15115BBB-B5B2-45DE-9883-74C83F681857}" type="presParOf" srcId="{BD61B2CD-F46F-42FC-9BFC-4F6604754BB5}" destId="{60742989-0336-4783-81C3-F9F45C475935}" srcOrd="1" destOrd="0" presId="urn:microsoft.com/office/officeart/2005/8/layout/orgChart1"/>
    <dgm:cxn modelId="{1B0C174B-7AB9-4AFD-9F8C-914811BBE4CE}" type="presParOf" srcId="{55760BB4-2989-4179-B04D-03E6CE53888F}" destId="{201A6E51-08F0-49CF-B564-63F7FB5331D9}" srcOrd="1" destOrd="0" presId="urn:microsoft.com/office/officeart/2005/8/layout/orgChart1"/>
    <dgm:cxn modelId="{70CA679C-D089-4888-AB65-91C45091F60C}" type="presParOf" srcId="{55760BB4-2989-4179-B04D-03E6CE53888F}" destId="{252D4CD4-4FAB-43F1-AD26-D4D18B066B31}" srcOrd="2" destOrd="0" presId="urn:microsoft.com/office/officeart/2005/8/layout/orgChart1"/>
    <dgm:cxn modelId="{B93BC44A-3DF7-4D25-8218-7A82CADB24A0}" type="presParOf" srcId="{C8D3560B-1823-48FE-89FC-7F03EF0BEC4D}" destId="{86041E2B-3DDA-4EB8-BBA3-9D3A00F78D16}" srcOrd="2" destOrd="0" presId="urn:microsoft.com/office/officeart/2005/8/layout/orgChart1"/>
    <dgm:cxn modelId="{868A4F17-D3CF-48D0-B235-B8DCE7BBC88F}" type="presParOf" srcId="{FC9DDD01-970F-4DF8-B156-C120E3BB3467}" destId="{C567B19B-3F72-4962-B01E-3988F95E62F6}" srcOrd="10" destOrd="0" presId="urn:microsoft.com/office/officeart/2005/8/layout/orgChart1"/>
    <dgm:cxn modelId="{0FFFE010-481D-43A8-8E6E-A6175869FEEB}" type="presParOf" srcId="{FC9DDD01-970F-4DF8-B156-C120E3BB3467}" destId="{A5B42D25-F602-464C-91CC-0D2B216B9BF9}" srcOrd="11" destOrd="0" presId="urn:microsoft.com/office/officeart/2005/8/layout/orgChart1"/>
    <dgm:cxn modelId="{DDD2EAEC-BBD6-4EDC-B785-502ADC68DD16}" type="presParOf" srcId="{A5B42D25-F602-464C-91CC-0D2B216B9BF9}" destId="{FAC95ABA-7032-48A3-8A0D-EF42BA5F3C45}" srcOrd="0" destOrd="0" presId="urn:microsoft.com/office/officeart/2005/8/layout/orgChart1"/>
    <dgm:cxn modelId="{E1C6026F-0ED9-4473-BE5A-1BB3B05BE8C5}" type="presParOf" srcId="{FAC95ABA-7032-48A3-8A0D-EF42BA5F3C45}" destId="{05692694-C3E2-41B8-9B78-565F34892DAC}" srcOrd="0" destOrd="0" presId="urn:microsoft.com/office/officeart/2005/8/layout/orgChart1"/>
    <dgm:cxn modelId="{D9752D4F-D4B0-4ABF-A967-5E2B60069623}" type="presParOf" srcId="{FAC95ABA-7032-48A3-8A0D-EF42BA5F3C45}" destId="{1F4CF01F-C06C-4093-8596-676D54C2C455}" srcOrd="1" destOrd="0" presId="urn:microsoft.com/office/officeart/2005/8/layout/orgChart1"/>
    <dgm:cxn modelId="{74469453-6A9B-4DBF-9DAA-E3C683B20582}" type="presParOf" srcId="{A5B42D25-F602-464C-91CC-0D2B216B9BF9}" destId="{B9A0F98A-F4A7-458A-87A4-B86A35B7C00F}" srcOrd="1" destOrd="0" presId="urn:microsoft.com/office/officeart/2005/8/layout/orgChart1"/>
    <dgm:cxn modelId="{5B7A08B9-1DBD-4D78-A293-5C9429DA1A18}" type="presParOf" srcId="{B9A0F98A-F4A7-458A-87A4-B86A35B7C00F}" destId="{C7A2001D-EFAA-4962-9116-6736C2D38F62}" srcOrd="0" destOrd="0" presId="urn:microsoft.com/office/officeart/2005/8/layout/orgChart1"/>
    <dgm:cxn modelId="{E805DBCC-CA3F-49F3-A4FB-5535B7419CC1}" type="presParOf" srcId="{B9A0F98A-F4A7-458A-87A4-B86A35B7C00F}" destId="{C2A2FBC2-F304-414F-92A1-AF45E4A0AADF}" srcOrd="1" destOrd="0" presId="urn:microsoft.com/office/officeart/2005/8/layout/orgChart1"/>
    <dgm:cxn modelId="{56D4A5B5-B8A6-48A1-89D1-DC325F5FCC5B}" type="presParOf" srcId="{C2A2FBC2-F304-414F-92A1-AF45E4A0AADF}" destId="{FE8C9420-772B-4339-9CE6-D688D69E8F69}" srcOrd="0" destOrd="0" presId="urn:microsoft.com/office/officeart/2005/8/layout/orgChart1"/>
    <dgm:cxn modelId="{CA4AE2BA-03D6-449E-AE73-B3553D68F27B}" type="presParOf" srcId="{FE8C9420-772B-4339-9CE6-D688D69E8F69}" destId="{80446C85-1052-4C79-A4F2-3AAA71087FCF}" srcOrd="0" destOrd="0" presId="urn:microsoft.com/office/officeart/2005/8/layout/orgChart1"/>
    <dgm:cxn modelId="{D9BBB887-48E0-462D-AA23-0764B9A8D709}" type="presParOf" srcId="{FE8C9420-772B-4339-9CE6-D688D69E8F69}" destId="{B86E6257-A1C3-430A-BED6-7111276F56D4}" srcOrd="1" destOrd="0" presId="urn:microsoft.com/office/officeart/2005/8/layout/orgChart1"/>
    <dgm:cxn modelId="{3F4510F1-076D-4EEC-9C2F-42A9DC4C2FCC}" type="presParOf" srcId="{C2A2FBC2-F304-414F-92A1-AF45E4A0AADF}" destId="{D7E98BC8-81D2-473D-8EE1-57AEB9164E7E}" srcOrd="1" destOrd="0" presId="urn:microsoft.com/office/officeart/2005/8/layout/orgChart1"/>
    <dgm:cxn modelId="{D641B487-F0C4-47FF-A425-0E86AD3344AC}" type="presParOf" srcId="{C2A2FBC2-F304-414F-92A1-AF45E4A0AADF}" destId="{596D5CF1-BDBF-4399-BA34-9CF3E7DDAD0F}" srcOrd="2" destOrd="0" presId="urn:microsoft.com/office/officeart/2005/8/layout/orgChart1"/>
    <dgm:cxn modelId="{1EC69E0D-51CE-48D2-B286-2357111DCCA4}" type="presParOf" srcId="{B9A0F98A-F4A7-458A-87A4-B86A35B7C00F}" destId="{39E056F4-0A44-4A1D-9855-8532E6DF081F}" srcOrd="2" destOrd="0" presId="urn:microsoft.com/office/officeart/2005/8/layout/orgChart1"/>
    <dgm:cxn modelId="{24ED1175-3B4C-42E1-8EE7-2E2BEA55A75D}" type="presParOf" srcId="{B9A0F98A-F4A7-458A-87A4-B86A35B7C00F}" destId="{C54B514D-DA62-4DBB-9EB9-9373ED4C9F49}" srcOrd="3" destOrd="0" presId="urn:microsoft.com/office/officeart/2005/8/layout/orgChart1"/>
    <dgm:cxn modelId="{E37F6E99-B69A-44DC-8571-5D84A4CA6F34}" type="presParOf" srcId="{C54B514D-DA62-4DBB-9EB9-9373ED4C9F49}" destId="{EF18974E-6B86-448C-B36D-0E52AED16AE6}" srcOrd="0" destOrd="0" presId="urn:microsoft.com/office/officeart/2005/8/layout/orgChart1"/>
    <dgm:cxn modelId="{463A5C8B-B2CA-4A61-AB53-EE271A64E611}" type="presParOf" srcId="{EF18974E-6B86-448C-B36D-0E52AED16AE6}" destId="{9BBB6BD8-82A7-4490-BB40-E0E800ED7ED2}" srcOrd="0" destOrd="0" presId="urn:microsoft.com/office/officeart/2005/8/layout/orgChart1"/>
    <dgm:cxn modelId="{B8E20C16-4C9B-4C6A-93AF-587A44BA056F}" type="presParOf" srcId="{EF18974E-6B86-448C-B36D-0E52AED16AE6}" destId="{AA83389F-603B-43FF-AAAD-1A5B44F4DEE3}" srcOrd="1" destOrd="0" presId="urn:microsoft.com/office/officeart/2005/8/layout/orgChart1"/>
    <dgm:cxn modelId="{F77B77C0-AFA2-441C-AC06-B77090A18445}" type="presParOf" srcId="{C54B514D-DA62-4DBB-9EB9-9373ED4C9F49}" destId="{4AF7EF94-17E9-4A65-8945-B99C86E81B2A}" srcOrd="1" destOrd="0" presId="urn:microsoft.com/office/officeart/2005/8/layout/orgChart1"/>
    <dgm:cxn modelId="{28C6A5E9-1298-4D34-BF55-F7D13D74B1AE}" type="presParOf" srcId="{C54B514D-DA62-4DBB-9EB9-9373ED4C9F49}" destId="{601E1028-9678-48BC-B7AB-A50836A9843D}" srcOrd="2" destOrd="0" presId="urn:microsoft.com/office/officeart/2005/8/layout/orgChart1"/>
    <dgm:cxn modelId="{662944C9-26BB-45E7-8193-789B32C46C7C}" type="presParOf" srcId="{B9A0F98A-F4A7-458A-87A4-B86A35B7C00F}" destId="{38A6B23B-4E4F-46FE-AF6B-91F33401FC85}" srcOrd="4" destOrd="0" presId="urn:microsoft.com/office/officeart/2005/8/layout/orgChart1"/>
    <dgm:cxn modelId="{C99E04C6-0252-49C6-A8BD-D98659724EFD}" type="presParOf" srcId="{B9A0F98A-F4A7-458A-87A4-B86A35B7C00F}" destId="{98B84A0D-AC96-4CD0-96CE-85218EEE76C0}" srcOrd="5" destOrd="0" presId="urn:microsoft.com/office/officeart/2005/8/layout/orgChart1"/>
    <dgm:cxn modelId="{32E1330B-B1FE-469C-9980-F0C93C46B171}" type="presParOf" srcId="{98B84A0D-AC96-4CD0-96CE-85218EEE76C0}" destId="{626FBC51-2E56-4C04-9BD2-944635466AF2}" srcOrd="0" destOrd="0" presId="urn:microsoft.com/office/officeart/2005/8/layout/orgChart1"/>
    <dgm:cxn modelId="{D0C5518F-6273-4AC3-A8B6-7CDFA4FAF986}" type="presParOf" srcId="{626FBC51-2E56-4C04-9BD2-944635466AF2}" destId="{4E01D324-DA77-4F1D-B741-218AEE92EA7C}" srcOrd="0" destOrd="0" presId="urn:microsoft.com/office/officeart/2005/8/layout/orgChart1"/>
    <dgm:cxn modelId="{B7054D5B-C28E-41BA-942E-749B86564508}" type="presParOf" srcId="{626FBC51-2E56-4C04-9BD2-944635466AF2}" destId="{26B693B1-1ED3-4776-907C-C06E6F613349}" srcOrd="1" destOrd="0" presId="urn:microsoft.com/office/officeart/2005/8/layout/orgChart1"/>
    <dgm:cxn modelId="{465EEE1E-7D27-400D-ADB8-894C34006EBD}" type="presParOf" srcId="{98B84A0D-AC96-4CD0-96CE-85218EEE76C0}" destId="{A9E3CF55-2D10-4EC3-BBF6-1AA8950A7B22}" srcOrd="1" destOrd="0" presId="urn:microsoft.com/office/officeart/2005/8/layout/orgChart1"/>
    <dgm:cxn modelId="{48812CF5-AA7B-4E38-BE22-D483CD5E4E4D}" type="presParOf" srcId="{98B84A0D-AC96-4CD0-96CE-85218EEE76C0}" destId="{FCF3D803-5118-4E38-9695-3BE84AD14F83}" srcOrd="2" destOrd="0" presId="urn:microsoft.com/office/officeart/2005/8/layout/orgChart1"/>
    <dgm:cxn modelId="{D96040FF-FD58-487E-BCB9-145C084900E7}" type="presParOf" srcId="{B9A0F98A-F4A7-458A-87A4-B86A35B7C00F}" destId="{90F02F6E-4AF5-4369-99BD-8E71D1A82859}" srcOrd="6" destOrd="0" presId="urn:microsoft.com/office/officeart/2005/8/layout/orgChart1"/>
    <dgm:cxn modelId="{D0823A54-4365-4A1A-B472-814913D828C8}" type="presParOf" srcId="{B9A0F98A-F4A7-458A-87A4-B86A35B7C00F}" destId="{B74C9D90-892D-4CD5-8397-3244D9F8DDD4}" srcOrd="7" destOrd="0" presId="urn:microsoft.com/office/officeart/2005/8/layout/orgChart1"/>
    <dgm:cxn modelId="{A2AEB264-B48C-40A4-A963-A38F9A1E95D5}" type="presParOf" srcId="{B74C9D90-892D-4CD5-8397-3244D9F8DDD4}" destId="{ECCE5327-B5C9-497B-BE99-83453231A9A3}" srcOrd="0" destOrd="0" presId="urn:microsoft.com/office/officeart/2005/8/layout/orgChart1"/>
    <dgm:cxn modelId="{96090D70-8AA4-4A1B-BA28-10C44F92C90D}" type="presParOf" srcId="{ECCE5327-B5C9-497B-BE99-83453231A9A3}" destId="{13FF8E63-157A-449E-8052-7B0AC625536B}" srcOrd="0" destOrd="0" presId="urn:microsoft.com/office/officeart/2005/8/layout/orgChart1"/>
    <dgm:cxn modelId="{2190848C-FB31-4448-86E7-35ED406A9984}" type="presParOf" srcId="{ECCE5327-B5C9-497B-BE99-83453231A9A3}" destId="{DEC4BC7B-7241-4075-8759-F7741E48228C}" srcOrd="1" destOrd="0" presId="urn:microsoft.com/office/officeart/2005/8/layout/orgChart1"/>
    <dgm:cxn modelId="{DB7199E9-69AD-4FCD-B992-153907FCDAE2}" type="presParOf" srcId="{B74C9D90-892D-4CD5-8397-3244D9F8DDD4}" destId="{6F5DB851-3E74-4CD1-BD89-97ECB75B4228}" srcOrd="1" destOrd="0" presId="urn:microsoft.com/office/officeart/2005/8/layout/orgChart1"/>
    <dgm:cxn modelId="{EEF7A2AE-5BF0-4762-922F-E34AA4A21A02}" type="presParOf" srcId="{B74C9D90-892D-4CD5-8397-3244D9F8DDD4}" destId="{408E102B-43D1-4BA8-94F5-3F0D57A1CE08}" srcOrd="2" destOrd="0" presId="urn:microsoft.com/office/officeart/2005/8/layout/orgChart1"/>
    <dgm:cxn modelId="{6F900E49-641F-4987-A610-2038CABE5E49}" type="presParOf" srcId="{A5B42D25-F602-464C-91CC-0D2B216B9BF9}" destId="{124F7D5B-6856-4A78-BC06-7F411405C192}" srcOrd="2" destOrd="0" presId="urn:microsoft.com/office/officeart/2005/8/layout/orgChart1"/>
    <dgm:cxn modelId="{46AAE53D-0CE6-45C3-B409-5F8DDE0B3B35}" type="presParOf" srcId="{FC9DDD01-970F-4DF8-B156-C120E3BB3467}" destId="{CC6A071B-83B4-4C8E-8B75-374DE5312CAF}" srcOrd="12" destOrd="0" presId="urn:microsoft.com/office/officeart/2005/8/layout/orgChart1"/>
    <dgm:cxn modelId="{7DFE395A-24DC-4F47-BA1D-1105F5F51C52}" type="presParOf" srcId="{FC9DDD01-970F-4DF8-B156-C120E3BB3467}" destId="{4684017C-E729-4B60-85AB-C7ADD8926E12}" srcOrd="13" destOrd="0" presId="urn:microsoft.com/office/officeart/2005/8/layout/orgChart1"/>
    <dgm:cxn modelId="{F25BB734-DEA6-4D64-8618-CD4C4B9F53C2}" type="presParOf" srcId="{4684017C-E729-4B60-85AB-C7ADD8926E12}" destId="{5894A51E-1270-4490-B98D-45F3D403FC12}" srcOrd="0" destOrd="0" presId="urn:microsoft.com/office/officeart/2005/8/layout/orgChart1"/>
    <dgm:cxn modelId="{17EE0A93-83AD-41E0-981C-330146AA5D7B}" type="presParOf" srcId="{5894A51E-1270-4490-B98D-45F3D403FC12}" destId="{6CC444B5-7906-470A-BAD3-4A3DA1BEDCCA}" srcOrd="0" destOrd="0" presId="urn:microsoft.com/office/officeart/2005/8/layout/orgChart1"/>
    <dgm:cxn modelId="{028907F4-75F9-4E43-9A38-9371F6DE3872}" type="presParOf" srcId="{5894A51E-1270-4490-B98D-45F3D403FC12}" destId="{13AC15B3-5A42-4E16-937E-C442C73F7A00}" srcOrd="1" destOrd="0" presId="urn:microsoft.com/office/officeart/2005/8/layout/orgChart1"/>
    <dgm:cxn modelId="{1196C27E-9318-445E-B135-3D2EA2E6D735}" type="presParOf" srcId="{4684017C-E729-4B60-85AB-C7ADD8926E12}" destId="{32C3EF8A-F8EB-4F51-B735-723946828093}" srcOrd="1" destOrd="0" presId="urn:microsoft.com/office/officeart/2005/8/layout/orgChart1"/>
    <dgm:cxn modelId="{15AF44EA-2903-4538-A8A5-628EB29983CA}" type="presParOf" srcId="{32C3EF8A-F8EB-4F51-B735-723946828093}" destId="{B2972469-DAE3-40BC-8B43-DABE77348331}" srcOrd="0" destOrd="0" presId="urn:microsoft.com/office/officeart/2005/8/layout/orgChart1"/>
    <dgm:cxn modelId="{D27D24B4-D0D1-425D-986C-FC4D59CD4A42}" type="presParOf" srcId="{32C3EF8A-F8EB-4F51-B735-723946828093}" destId="{669C6AA5-07BF-494F-992D-DFFA601764A0}" srcOrd="1" destOrd="0" presId="urn:microsoft.com/office/officeart/2005/8/layout/orgChart1"/>
    <dgm:cxn modelId="{73EA09BB-D25F-4BF1-AC71-C89601DED2E6}" type="presParOf" srcId="{669C6AA5-07BF-494F-992D-DFFA601764A0}" destId="{5E667F9F-4A31-4A8B-ACE7-663A88EA3725}" srcOrd="0" destOrd="0" presId="urn:microsoft.com/office/officeart/2005/8/layout/orgChart1"/>
    <dgm:cxn modelId="{F68C5E04-0D53-43A9-99CF-0A5FE617FC09}" type="presParOf" srcId="{5E667F9F-4A31-4A8B-ACE7-663A88EA3725}" destId="{DF882B2B-6886-4D72-AB01-1CAD0B7827EF}" srcOrd="0" destOrd="0" presId="urn:microsoft.com/office/officeart/2005/8/layout/orgChart1"/>
    <dgm:cxn modelId="{71E3051C-5B22-462B-B04C-02F44EBB0EA8}" type="presParOf" srcId="{5E667F9F-4A31-4A8B-ACE7-663A88EA3725}" destId="{D0E5D73A-CF20-48FF-90DC-B946A3E69B00}" srcOrd="1" destOrd="0" presId="urn:microsoft.com/office/officeart/2005/8/layout/orgChart1"/>
    <dgm:cxn modelId="{96DB2A33-C0DF-4F79-97A5-E6A193FFA75A}" type="presParOf" srcId="{669C6AA5-07BF-494F-992D-DFFA601764A0}" destId="{6B4B70C1-A6A0-40FB-B03F-5815E913390F}" srcOrd="1" destOrd="0" presId="urn:microsoft.com/office/officeart/2005/8/layout/orgChart1"/>
    <dgm:cxn modelId="{277181C2-EA14-4541-9022-B3792AE716E8}" type="presParOf" srcId="{669C6AA5-07BF-494F-992D-DFFA601764A0}" destId="{DF728938-21A8-45A2-94E7-9852BAD80223}" srcOrd="2" destOrd="0" presId="urn:microsoft.com/office/officeart/2005/8/layout/orgChart1"/>
    <dgm:cxn modelId="{2F1C7601-FAD5-45DB-BF8E-424A3AB8504D}" type="presParOf" srcId="{32C3EF8A-F8EB-4F51-B735-723946828093}" destId="{340808D7-735F-4784-B654-29B2930DC408}" srcOrd="2" destOrd="0" presId="urn:microsoft.com/office/officeart/2005/8/layout/orgChart1"/>
    <dgm:cxn modelId="{C53B53E7-24BE-4F4A-985E-AC40CB627948}" type="presParOf" srcId="{32C3EF8A-F8EB-4F51-B735-723946828093}" destId="{E991D460-5286-40E4-AD30-42A5CF286CEC}" srcOrd="3" destOrd="0" presId="urn:microsoft.com/office/officeart/2005/8/layout/orgChart1"/>
    <dgm:cxn modelId="{CFA94CA7-C227-481B-A408-44AB60797628}" type="presParOf" srcId="{E991D460-5286-40E4-AD30-42A5CF286CEC}" destId="{E8C4C411-9760-4D30-B643-FB79B29240AE}" srcOrd="0" destOrd="0" presId="urn:microsoft.com/office/officeart/2005/8/layout/orgChart1"/>
    <dgm:cxn modelId="{2D69D8F5-C6F6-4CF7-875F-61A3CCA6ABBF}" type="presParOf" srcId="{E8C4C411-9760-4D30-B643-FB79B29240AE}" destId="{8CF3DDDF-039D-4374-B733-522C44CF7ADB}" srcOrd="0" destOrd="0" presId="urn:microsoft.com/office/officeart/2005/8/layout/orgChart1"/>
    <dgm:cxn modelId="{A8E6B858-9628-4B77-8198-EF7DB94E6D4D}" type="presParOf" srcId="{E8C4C411-9760-4D30-B643-FB79B29240AE}" destId="{C2DA9F5F-4721-47D3-A5AA-D389DEBE6126}" srcOrd="1" destOrd="0" presId="urn:microsoft.com/office/officeart/2005/8/layout/orgChart1"/>
    <dgm:cxn modelId="{71452CB1-5210-40FC-AD8C-146503AF0339}" type="presParOf" srcId="{E991D460-5286-40E4-AD30-42A5CF286CEC}" destId="{6D36A225-0483-4B82-929E-B057EC90A833}" srcOrd="1" destOrd="0" presId="urn:microsoft.com/office/officeart/2005/8/layout/orgChart1"/>
    <dgm:cxn modelId="{F902389D-B691-42DC-B0D3-22405D6285AB}" type="presParOf" srcId="{E991D460-5286-40E4-AD30-42A5CF286CEC}" destId="{613D59BB-F1C4-4C34-8044-088273940620}" srcOrd="2" destOrd="0" presId="urn:microsoft.com/office/officeart/2005/8/layout/orgChart1"/>
    <dgm:cxn modelId="{56B5BDB6-2CDF-4977-ADDD-9FE2B9DA54A3}" type="presParOf" srcId="{32C3EF8A-F8EB-4F51-B735-723946828093}" destId="{88257A08-D429-4FFA-B4D2-B4DCADB60101}" srcOrd="4" destOrd="0" presId="urn:microsoft.com/office/officeart/2005/8/layout/orgChart1"/>
    <dgm:cxn modelId="{63B904FC-2BB7-493E-8871-119D4FE4832D}" type="presParOf" srcId="{32C3EF8A-F8EB-4F51-B735-723946828093}" destId="{1E18E143-EADC-4E40-BF06-BB08692723CD}" srcOrd="5" destOrd="0" presId="urn:microsoft.com/office/officeart/2005/8/layout/orgChart1"/>
    <dgm:cxn modelId="{508180EC-67BB-46DD-BD30-4866A31DBC6F}" type="presParOf" srcId="{1E18E143-EADC-4E40-BF06-BB08692723CD}" destId="{C1FED513-C3D2-470C-AC5D-CA18D91BB3A6}" srcOrd="0" destOrd="0" presId="urn:microsoft.com/office/officeart/2005/8/layout/orgChart1"/>
    <dgm:cxn modelId="{BC3F668D-196E-4AEE-877C-8E50443A7586}" type="presParOf" srcId="{C1FED513-C3D2-470C-AC5D-CA18D91BB3A6}" destId="{A2E022FE-755A-4FBB-BB22-9A83F347AE78}" srcOrd="0" destOrd="0" presId="urn:microsoft.com/office/officeart/2005/8/layout/orgChart1"/>
    <dgm:cxn modelId="{C30D08A7-1705-4E4B-8704-B1FDC53C1DA8}" type="presParOf" srcId="{C1FED513-C3D2-470C-AC5D-CA18D91BB3A6}" destId="{4C77173C-ABD1-47CC-9E1E-4599F89B95C6}" srcOrd="1" destOrd="0" presId="urn:microsoft.com/office/officeart/2005/8/layout/orgChart1"/>
    <dgm:cxn modelId="{0FEC7ABF-5150-479F-950E-1949504F92BE}" type="presParOf" srcId="{1E18E143-EADC-4E40-BF06-BB08692723CD}" destId="{7A322294-1A14-4D8A-ABF5-5D17E5C7417B}" srcOrd="1" destOrd="0" presId="urn:microsoft.com/office/officeart/2005/8/layout/orgChart1"/>
    <dgm:cxn modelId="{AC4A2933-64CD-456A-B42B-8C09127BB9D2}" type="presParOf" srcId="{1E18E143-EADC-4E40-BF06-BB08692723CD}" destId="{B3487FE2-2C56-4403-A56A-334E21E7C56D}" srcOrd="2" destOrd="0" presId="urn:microsoft.com/office/officeart/2005/8/layout/orgChart1"/>
    <dgm:cxn modelId="{AEA26C52-8C2B-4F58-9ED7-CCDC6A4B46D5}" type="presParOf" srcId="{32C3EF8A-F8EB-4F51-B735-723946828093}" destId="{60DB0685-8971-4B0F-BDCE-5AEA1FDA6B8A}" srcOrd="6" destOrd="0" presId="urn:microsoft.com/office/officeart/2005/8/layout/orgChart1"/>
    <dgm:cxn modelId="{0855876C-0C43-419B-A19B-538114A99473}" type="presParOf" srcId="{32C3EF8A-F8EB-4F51-B735-723946828093}" destId="{9254DAF4-B751-4C84-8444-F1F7D5C11C75}" srcOrd="7" destOrd="0" presId="urn:microsoft.com/office/officeart/2005/8/layout/orgChart1"/>
    <dgm:cxn modelId="{8E660957-3AF2-4C92-BC06-D86C010E2A7E}" type="presParOf" srcId="{9254DAF4-B751-4C84-8444-F1F7D5C11C75}" destId="{9F7585B0-9111-4F27-A460-9EC6E12D037F}" srcOrd="0" destOrd="0" presId="urn:microsoft.com/office/officeart/2005/8/layout/orgChart1"/>
    <dgm:cxn modelId="{B30DC225-9E77-47A4-BAF8-EEBD81DBE270}" type="presParOf" srcId="{9F7585B0-9111-4F27-A460-9EC6E12D037F}" destId="{A6F4BB2F-1380-4946-9339-B3DB8BA6AA49}" srcOrd="0" destOrd="0" presId="urn:microsoft.com/office/officeart/2005/8/layout/orgChart1"/>
    <dgm:cxn modelId="{04AB753A-D68B-49E9-9AD6-0FE93BA3A632}" type="presParOf" srcId="{9F7585B0-9111-4F27-A460-9EC6E12D037F}" destId="{4F16493D-E455-4141-904D-769F2E8ED18E}" srcOrd="1" destOrd="0" presId="urn:microsoft.com/office/officeart/2005/8/layout/orgChart1"/>
    <dgm:cxn modelId="{63D66F5D-D881-4A04-948C-2FAADCBF7D7F}" type="presParOf" srcId="{9254DAF4-B751-4C84-8444-F1F7D5C11C75}" destId="{F171BA4A-9197-41ED-AFD5-A4C8A780E149}" srcOrd="1" destOrd="0" presId="urn:microsoft.com/office/officeart/2005/8/layout/orgChart1"/>
    <dgm:cxn modelId="{3659438E-6EEC-47A7-BF02-8C2CD4D8100B}" type="presParOf" srcId="{9254DAF4-B751-4C84-8444-F1F7D5C11C75}" destId="{EB97367C-595D-4AA1-B99E-1C842ACEDE5E}" srcOrd="2" destOrd="0" presId="urn:microsoft.com/office/officeart/2005/8/layout/orgChart1"/>
    <dgm:cxn modelId="{2997E6B4-A5EF-48CC-81A5-D2689037B4AC}" type="presParOf" srcId="{4684017C-E729-4B60-85AB-C7ADD8926E12}" destId="{1BD08E98-DCD2-4D9E-B092-03CA68CE180C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DB0685-8971-4B0F-BDCE-5AEA1FDA6B8A}">
      <dsp:nvSpPr>
        <dsp:cNvPr id="0" name=""/>
        <dsp:cNvSpPr/>
      </dsp:nvSpPr>
      <dsp:spPr>
        <a:xfrm>
          <a:off x="10151231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257A08-D429-4FFA-B4D2-B4DCADB60101}">
      <dsp:nvSpPr>
        <dsp:cNvPr id="0" name=""/>
        <dsp:cNvSpPr/>
      </dsp:nvSpPr>
      <dsp:spPr>
        <a:xfrm>
          <a:off x="1015123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808D7-735F-4784-B654-29B2930DC408}">
      <dsp:nvSpPr>
        <dsp:cNvPr id="0" name=""/>
        <dsp:cNvSpPr/>
      </dsp:nvSpPr>
      <dsp:spPr>
        <a:xfrm>
          <a:off x="1015123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972469-DAE3-40BC-8B43-DABE77348331}">
      <dsp:nvSpPr>
        <dsp:cNvPr id="0" name=""/>
        <dsp:cNvSpPr/>
      </dsp:nvSpPr>
      <dsp:spPr>
        <a:xfrm>
          <a:off x="1015123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6A071B-83B4-4C8E-8B75-374DE5312CAF}">
      <dsp:nvSpPr>
        <dsp:cNvPr id="0" name=""/>
        <dsp:cNvSpPr/>
      </dsp:nvSpPr>
      <dsp:spPr>
        <a:xfrm>
          <a:off x="5696628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5006255" y="144809"/>
              </a:lnTo>
              <a:lnTo>
                <a:pt x="5006255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F02F6E-4AF5-4369-99BD-8E71D1A82859}">
      <dsp:nvSpPr>
        <dsp:cNvPr id="0" name=""/>
        <dsp:cNvSpPr/>
      </dsp:nvSpPr>
      <dsp:spPr>
        <a:xfrm>
          <a:off x="8482479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A6B23B-4E4F-46FE-AF6B-91F33401FC85}">
      <dsp:nvSpPr>
        <dsp:cNvPr id="0" name=""/>
        <dsp:cNvSpPr/>
      </dsp:nvSpPr>
      <dsp:spPr>
        <a:xfrm>
          <a:off x="848247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E056F4-0A44-4A1D-9855-8532E6DF081F}">
      <dsp:nvSpPr>
        <dsp:cNvPr id="0" name=""/>
        <dsp:cNvSpPr/>
      </dsp:nvSpPr>
      <dsp:spPr>
        <a:xfrm>
          <a:off x="848247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A2001D-EFAA-4962-9116-6736C2D38F62}">
      <dsp:nvSpPr>
        <dsp:cNvPr id="0" name=""/>
        <dsp:cNvSpPr/>
      </dsp:nvSpPr>
      <dsp:spPr>
        <a:xfrm>
          <a:off x="848247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67B19B-3F72-4962-B01E-3988F95E62F6}">
      <dsp:nvSpPr>
        <dsp:cNvPr id="0" name=""/>
        <dsp:cNvSpPr/>
      </dsp:nvSpPr>
      <dsp:spPr>
        <a:xfrm>
          <a:off x="5696628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3337503" y="144809"/>
              </a:lnTo>
              <a:lnTo>
                <a:pt x="3337503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A7048A-B408-4FC9-9EC4-9EADC761F10C}">
      <dsp:nvSpPr>
        <dsp:cNvPr id="0" name=""/>
        <dsp:cNvSpPr/>
      </dsp:nvSpPr>
      <dsp:spPr>
        <a:xfrm>
          <a:off x="6813727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68F9E9-2A6E-4325-A89B-EB84882064B9}">
      <dsp:nvSpPr>
        <dsp:cNvPr id="0" name=""/>
        <dsp:cNvSpPr/>
      </dsp:nvSpPr>
      <dsp:spPr>
        <a:xfrm>
          <a:off x="6813727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F80DF5-83EC-4FE5-853B-0C6575672B54}">
      <dsp:nvSpPr>
        <dsp:cNvPr id="0" name=""/>
        <dsp:cNvSpPr/>
      </dsp:nvSpPr>
      <dsp:spPr>
        <a:xfrm>
          <a:off x="6813727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52516-11AB-492A-9FD5-472BA5535F2B}">
      <dsp:nvSpPr>
        <dsp:cNvPr id="0" name=""/>
        <dsp:cNvSpPr/>
      </dsp:nvSpPr>
      <dsp:spPr>
        <a:xfrm>
          <a:off x="6813727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D22C55-3236-4A05-9952-01A657D6E7B3}">
      <dsp:nvSpPr>
        <dsp:cNvPr id="0" name=""/>
        <dsp:cNvSpPr/>
      </dsp:nvSpPr>
      <dsp:spPr>
        <a:xfrm>
          <a:off x="5696628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1668751" y="144809"/>
              </a:lnTo>
              <a:lnTo>
                <a:pt x="1668751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8B20F2-9E85-478D-9FC1-149B8A59B5CA}">
      <dsp:nvSpPr>
        <dsp:cNvPr id="0" name=""/>
        <dsp:cNvSpPr/>
      </dsp:nvSpPr>
      <dsp:spPr>
        <a:xfrm>
          <a:off x="5144975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593394-CF07-47FC-9242-1977F2A5FF26}">
      <dsp:nvSpPr>
        <dsp:cNvPr id="0" name=""/>
        <dsp:cNvSpPr/>
      </dsp:nvSpPr>
      <dsp:spPr>
        <a:xfrm>
          <a:off x="5144975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33EF62-C96C-4997-B661-ED791FAF4103}">
      <dsp:nvSpPr>
        <dsp:cNvPr id="0" name=""/>
        <dsp:cNvSpPr/>
      </dsp:nvSpPr>
      <dsp:spPr>
        <a:xfrm>
          <a:off x="5144975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F3D668-A450-4AF7-AB5E-1B9D5AF3FFEE}">
      <dsp:nvSpPr>
        <dsp:cNvPr id="0" name=""/>
        <dsp:cNvSpPr/>
      </dsp:nvSpPr>
      <dsp:spPr>
        <a:xfrm>
          <a:off x="5144975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1556DB-D287-404C-9BD5-73DC2356F2FB}">
      <dsp:nvSpPr>
        <dsp:cNvPr id="0" name=""/>
        <dsp:cNvSpPr/>
      </dsp:nvSpPr>
      <dsp:spPr>
        <a:xfrm>
          <a:off x="5650908" y="933935"/>
          <a:ext cx="91440" cy="289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6734B-58D7-4DCE-BB52-A03F5E728083}">
      <dsp:nvSpPr>
        <dsp:cNvPr id="0" name=""/>
        <dsp:cNvSpPr/>
      </dsp:nvSpPr>
      <dsp:spPr>
        <a:xfrm>
          <a:off x="3476223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ED116A-4CFF-44D3-BADE-E4B68C1D9EDF}">
      <dsp:nvSpPr>
        <dsp:cNvPr id="0" name=""/>
        <dsp:cNvSpPr/>
      </dsp:nvSpPr>
      <dsp:spPr>
        <a:xfrm>
          <a:off x="3476223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57B032-EE8A-4A1A-9A69-C1AC1680C8D6}">
      <dsp:nvSpPr>
        <dsp:cNvPr id="0" name=""/>
        <dsp:cNvSpPr/>
      </dsp:nvSpPr>
      <dsp:spPr>
        <a:xfrm>
          <a:off x="3476223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82FB84-F63A-4939-8A7C-60AEC93A7DDC}">
      <dsp:nvSpPr>
        <dsp:cNvPr id="0" name=""/>
        <dsp:cNvSpPr/>
      </dsp:nvSpPr>
      <dsp:spPr>
        <a:xfrm>
          <a:off x="3476223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9BF724-A2D3-4D6E-998D-2B9C59464FF9}">
      <dsp:nvSpPr>
        <dsp:cNvPr id="0" name=""/>
        <dsp:cNvSpPr/>
      </dsp:nvSpPr>
      <dsp:spPr>
        <a:xfrm>
          <a:off x="4027876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1668751" y="0"/>
              </a:moveTo>
              <a:lnTo>
                <a:pt x="1668751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41FF2-5B93-4758-ACF2-AB6765C97147}">
      <dsp:nvSpPr>
        <dsp:cNvPr id="0" name=""/>
        <dsp:cNvSpPr/>
      </dsp:nvSpPr>
      <dsp:spPr>
        <a:xfrm>
          <a:off x="1807471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2EE280-7CF7-44FD-AFAA-4802DF848B14}">
      <dsp:nvSpPr>
        <dsp:cNvPr id="0" name=""/>
        <dsp:cNvSpPr/>
      </dsp:nvSpPr>
      <dsp:spPr>
        <a:xfrm>
          <a:off x="180747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02F8B-F4F4-4251-9054-9438E947086A}">
      <dsp:nvSpPr>
        <dsp:cNvPr id="0" name=""/>
        <dsp:cNvSpPr/>
      </dsp:nvSpPr>
      <dsp:spPr>
        <a:xfrm>
          <a:off x="180747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CC6AD-A60D-435E-9033-49972BE3EB53}">
      <dsp:nvSpPr>
        <dsp:cNvPr id="0" name=""/>
        <dsp:cNvSpPr/>
      </dsp:nvSpPr>
      <dsp:spPr>
        <a:xfrm>
          <a:off x="180747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7CE34-D69F-4957-A7FB-F84DD24F3752}">
      <dsp:nvSpPr>
        <dsp:cNvPr id="0" name=""/>
        <dsp:cNvSpPr/>
      </dsp:nvSpPr>
      <dsp:spPr>
        <a:xfrm>
          <a:off x="2359124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3337503" y="0"/>
              </a:moveTo>
              <a:lnTo>
                <a:pt x="3337503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FB4684-C371-41F5-8BAF-F958A8127647}">
      <dsp:nvSpPr>
        <dsp:cNvPr id="0" name=""/>
        <dsp:cNvSpPr/>
      </dsp:nvSpPr>
      <dsp:spPr>
        <a:xfrm>
          <a:off x="138719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A044B2-4FA3-4B32-91FB-07137397CFC9}">
      <dsp:nvSpPr>
        <dsp:cNvPr id="0" name=""/>
        <dsp:cNvSpPr/>
      </dsp:nvSpPr>
      <dsp:spPr>
        <a:xfrm>
          <a:off x="13871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4D06D6-832A-4DE3-BBDB-27732BEF5A95}">
      <dsp:nvSpPr>
        <dsp:cNvPr id="0" name=""/>
        <dsp:cNvSpPr/>
      </dsp:nvSpPr>
      <dsp:spPr>
        <a:xfrm>
          <a:off x="13871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C95571-6825-4F27-ACC9-F993B17FE1C5}">
      <dsp:nvSpPr>
        <dsp:cNvPr id="0" name=""/>
        <dsp:cNvSpPr/>
      </dsp:nvSpPr>
      <dsp:spPr>
        <a:xfrm>
          <a:off x="13871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5AE9A-1D67-4083-B013-E3101634A84B}">
      <dsp:nvSpPr>
        <dsp:cNvPr id="0" name=""/>
        <dsp:cNvSpPr/>
      </dsp:nvSpPr>
      <dsp:spPr>
        <a:xfrm>
          <a:off x="690372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5006255" y="0"/>
              </a:moveTo>
              <a:lnTo>
                <a:pt x="5006255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07061" y="244368"/>
          <a:ext cx="1379133" cy="6895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1" kern="1200" dirty="0">
              <a:latin typeface="Twinkl Light" pitchFamily="2" charset="0"/>
            </a:rPr>
            <a:t>Power in ‘Blood Brothers’</a:t>
          </a:r>
        </a:p>
      </dsp:txBody>
      <dsp:txXfrm>
        <a:off x="5007061" y="244368"/>
        <a:ext cx="1379133" cy="689566"/>
      </dsp:txXfrm>
    </dsp:sp>
    <dsp:sp modelId="{A5C7211D-A7D3-45F7-BEA4-AD59FDDBB9C0}">
      <dsp:nvSpPr>
        <dsp:cNvPr id="0" name=""/>
        <dsp:cNvSpPr/>
      </dsp:nvSpPr>
      <dsp:spPr>
        <a:xfrm>
          <a:off x="80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Assessment Objective 1 (read, understand and respond to texts)</a:t>
          </a:r>
        </a:p>
      </dsp:txBody>
      <dsp:txXfrm>
        <a:off x="805" y="1223553"/>
        <a:ext cx="1379133" cy="689566"/>
      </dsp:txXfrm>
    </dsp:sp>
    <dsp:sp modelId="{4FC03818-4FBA-4187-9E24-040D633090F6}">
      <dsp:nvSpPr>
        <dsp:cNvPr id="0" name=""/>
        <dsp:cNvSpPr/>
      </dsp:nvSpPr>
      <dsp:spPr>
        <a:xfrm>
          <a:off x="34558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Plot of Act One</a:t>
          </a:r>
        </a:p>
      </dsp:txBody>
      <dsp:txXfrm>
        <a:off x="345589" y="2202738"/>
        <a:ext cx="1379133" cy="689566"/>
      </dsp:txXfrm>
    </dsp:sp>
    <dsp:sp modelId="{9000EB76-1FD2-4F19-B3E8-4BDE724062D2}">
      <dsp:nvSpPr>
        <dsp:cNvPr id="0" name=""/>
        <dsp:cNvSpPr/>
      </dsp:nvSpPr>
      <dsp:spPr>
        <a:xfrm>
          <a:off x="34558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Plot of Act Two</a:t>
          </a:r>
        </a:p>
      </dsp:txBody>
      <dsp:txXfrm>
        <a:off x="345589" y="3181923"/>
        <a:ext cx="1379133" cy="689566"/>
      </dsp:txXfrm>
    </dsp:sp>
    <dsp:sp modelId="{F25F9544-6192-4C4A-860E-7A305F45C725}">
      <dsp:nvSpPr>
        <dsp:cNvPr id="0" name=""/>
        <dsp:cNvSpPr/>
      </dsp:nvSpPr>
      <dsp:spPr>
        <a:xfrm>
          <a:off x="34558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Characters of the play and their relationships and attitudes</a:t>
          </a:r>
        </a:p>
      </dsp:txBody>
      <dsp:txXfrm>
        <a:off x="345589" y="4161108"/>
        <a:ext cx="1379133" cy="689566"/>
      </dsp:txXfrm>
    </dsp:sp>
    <dsp:sp modelId="{47C72DC7-36A7-4EDB-9982-5D8A49A4A9F9}">
      <dsp:nvSpPr>
        <dsp:cNvPr id="0" name=""/>
        <dsp:cNvSpPr/>
      </dsp:nvSpPr>
      <dsp:spPr>
        <a:xfrm>
          <a:off x="345589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Themes and themes of the play (power)</a:t>
          </a:r>
        </a:p>
      </dsp:txBody>
      <dsp:txXfrm>
        <a:off x="345589" y="5140293"/>
        <a:ext cx="1379133" cy="689566"/>
      </dsp:txXfrm>
    </dsp:sp>
    <dsp:sp modelId="{6F5107C8-F1BD-4007-8332-CD312BCC25B6}">
      <dsp:nvSpPr>
        <dsp:cNvPr id="0" name=""/>
        <dsp:cNvSpPr/>
      </dsp:nvSpPr>
      <dsp:spPr>
        <a:xfrm>
          <a:off x="166955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Assessment Objective 2 (analysing language and structure)</a:t>
          </a:r>
        </a:p>
      </dsp:txBody>
      <dsp:txXfrm>
        <a:off x="1669557" y="1223553"/>
        <a:ext cx="1379133" cy="689566"/>
      </dsp:txXfrm>
    </dsp:sp>
    <dsp:sp modelId="{EF630342-78CB-4D71-8FBD-72595FB879D7}">
      <dsp:nvSpPr>
        <dsp:cNvPr id="0" name=""/>
        <dsp:cNvSpPr/>
      </dsp:nvSpPr>
      <dsp:spPr>
        <a:xfrm>
          <a:off x="201434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Identifying language methods and explaining their effect</a:t>
          </a:r>
        </a:p>
      </dsp:txBody>
      <dsp:txXfrm>
        <a:off x="2014341" y="2202738"/>
        <a:ext cx="1379133" cy="689566"/>
      </dsp:txXfrm>
    </dsp:sp>
    <dsp:sp modelId="{9B345647-0080-4810-9F90-C3B30CB8EDCB}">
      <dsp:nvSpPr>
        <dsp:cNvPr id="0" name=""/>
        <dsp:cNvSpPr/>
      </dsp:nvSpPr>
      <dsp:spPr>
        <a:xfrm>
          <a:off x="201434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Identifying structural methods and explaining their effect</a:t>
          </a:r>
        </a:p>
      </dsp:txBody>
      <dsp:txXfrm>
        <a:off x="2014341" y="3181923"/>
        <a:ext cx="1379133" cy="689566"/>
      </dsp:txXfrm>
    </dsp:sp>
    <dsp:sp modelId="{26E6CA95-F8E8-42B0-BEC8-567D2C232A39}">
      <dsp:nvSpPr>
        <dsp:cNvPr id="0" name=""/>
        <dsp:cNvSpPr/>
      </dsp:nvSpPr>
      <dsp:spPr>
        <a:xfrm>
          <a:off x="201434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Identifying form-related methods and explaining their effect</a:t>
          </a:r>
        </a:p>
      </dsp:txBody>
      <dsp:txXfrm>
        <a:off x="2014341" y="4161108"/>
        <a:ext cx="1379133" cy="689566"/>
      </dsp:txXfrm>
    </dsp:sp>
    <dsp:sp modelId="{AE773B4A-D5C2-42E6-BED3-4F1EF81FB26D}">
      <dsp:nvSpPr>
        <dsp:cNvPr id="0" name=""/>
        <dsp:cNvSpPr/>
      </dsp:nvSpPr>
      <dsp:spPr>
        <a:xfrm>
          <a:off x="2014341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Identifying transactional methods (DAFOREST)</a:t>
          </a:r>
        </a:p>
      </dsp:txBody>
      <dsp:txXfrm>
        <a:off x="2014341" y="5140293"/>
        <a:ext cx="1379133" cy="689566"/>
      </dsp:txXfrm>
    </dsp:sp>
    <dsp:sp modelId="{45C09538-CEF8-4D48-9307-7D9122C63FEF}">
      <dsp:nvSpPr>
        <dsp:cNvPr id="0" name=""/>
        <dsp:cNvSpPr/>
      </dsp:nvSpPr>
      <dsp:spPr>
        <a:xfrm>
          <a:off x="3338309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Assessment Objective 3 (texts and their contexts)</a:t>
          </a:r>
        </a:p>
      </dsp:txBody>
      <dsp:txXfrm>
        <a:off x="3338309" y="1223553"/>
        <a:ext cx="1379133" cy="689566"/>
      </dsp:txXfrm>
    </dsp:sp>
    <dsp:sp modelId="{7B24C968-F43D-4602-B0F0-3087C891F8C5}">
      <dsp:nvSpPr>
        <dsp:cNvPr id="0" name=""/>
        <dsp:cNvSpPr/>
      </dsp:nvSpPr>
      <dsp:spPr>
        <a:xfrm>
          <a:off x="3683093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>
              <a:latin typeface="Twinkl Light" pitchFamily="2" charset="0"/>
            </a:rPr>
            <a:t>What attitudes and ideas are being conveyed in the play?</a:t>
          </a:r>
          <a:endParaRPr lang="en-GB" sz="1000" i="0" kern="1200" dirty="0">
            <a:latin typeface="Twinkl Light" pitchFamily="2" charset="0"/>
          </a:endParaRPr>
        </a:p>
      </dsp:txBody>
      <dsp:txXfrm>
        <a:off x="3683093" y="2202738"/>
        <a:ext cx="1379133" cy="689566"/>
      </dsp:txXfrm>
    </dsp:sp>
    <dsp:sp modelId="{11597A9A-2B14-4D07-BBC2-02238009B7F5}">
      <dsp:nvSpPr>
        <dsp:cNvPr id="0" name=""/>
        <dsp:cNvSpPr/>
      </dsp:nvSpPr>
      <dsp:spPr>
        <a:xfrm>
          <a:off x="3683093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What message is the writer trying to convey?</a:t>
          </a:r>
        </a:p>
      </dsp:txBody>
      <dsp:txXfrm>
        <a:off x="3683093" y="3181923"/>
        <a:ext cx="1379133" cy="689566"/>
      </dsp:txXfrm>
    </dsp:sp>
    <dsp:sp modelId="{EAC6C73E-FE4B-42B7-96CD-53601AD1C339}">
      <dsp:nvSpPr>
        <dsp:cNvPr id="0" name=""/>
        <dsp:cNvSpPr/>
      </dsp:nvSpPr>
      <dsp:spPr>
        <a:xfrm>
          <a:off x="3683093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What kinds of texts does Russell usually write?</a:t>
          </a:r>
        </a:p>
      </dsp:txBody>
      <dsp:txXfrm>
        <a:off x="3683093" y="4161108"/>
        <a:ext cx="1379133" cy="689566"/>
      </dsp:txXfrm>
    </dsp:sp>
    <dsp:sp modelId="{BCC82647-5C53-48EC-9A21-EFBF132055A3}">
      <dsp:nvSpPr>
        <dsp:cNvPr id="0" name=""/>
        <dsp:cNvSpPr/>
      </dsp:nvSpPr>
      <dsp:spPr>
        <a:xfrm>
          <a:off x="3683093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What does Russell want us to feel towards the characters? Empathy?</a:t>
          </a:r>
        </a:p>
      </dsp:txBody>
      <dsp:txXfrm>
        <a:off x="3683093" y="5140293"/>
        <a:ext cx="1379133" cy="689566"/>
      </dsp:txXfrm>
    </dsp:sp>
    <dsp:sp modelId="{D6C4D8B8-E3D4-426A-8D75-9F2728AF29A0}">
      <dsp:nvSpPr>
        <dsp:cNvPr id="0" name=""/>
        <dsp:cNvSpPr/>
      </dsp:nvSpPr>
      <dsp:spPr>
        <a:xfrm>
          <a:off x="5007061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Writing Skills</a:t>
          </a:r>
        </a:p>
      </dsp:txBody>
      <dsp:txXfrm>
        <a:off x="5007061" y="1223553"/>
        <a:ext cx="1379133" cy="689566"/>
      </dsp:txXfrm>
    </dsp:sp>
    <dsp:sp modelId="{83E7678E-6162-46F8-9B52-6B2A6B95F4A8}">
      <dsp:nvSpPr>
        <dsp:cNvPr id="0" name=""/>
        <dsp:cNvSpPr/>
      </dsp:nvSpPr>
      <dsp:spPr>
        <a:xfrm>
          <a:off x="5351845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Writing introductions, WHAT-HOW-WHY paragraphs and conclusions</a:t>
          </a:r>
        </a:p>
      </dsp:txBody>
      <dsp:txXfrm>
        <a:off x="5351845" y="2202738"/>
        <a:ext cx="1379133" cy="689566"/>
      </dsp:txXfrm>
    </dsp:sp>
    <dsp:sp modelId="{0677E3D6-FF8D-4BD4-90F3-7E71D685468E}">
      <dsp:nvSpPr>
        <dsp:cNvPr id="0" name=""/>
        <dsp:cNvSpPr/>
      </dsp:nvSpPr>
      <dsp:spPr>
        <a:xfrm>
          <a:off x="5351845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Adapting style for different audiences and purposes</a:t>
          </a:r>
        </a:p>
      </dsp:txBody>
      <dsp:txXfrm>
        <a:off x="5351845" y="3181923"/>
        <a:ext cx="1379133" cy="689566"/>
      </dsp:txXfrm>
    </dsp:sp>
    <dsp:sp modelId="{BE626803-0E06-4D6B-A058-5A54A3A96765}">
      <dsp:nvSpPr>
        <dsp:cNvPr id="0" name=""/>
        <dsp:cNvSpPr/>
      </dsp:nvSpPr>
      <dsp:spPr>
        <a:xfrm>
          <a:off x="5351845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Plan, draft and edit a transactional text (leaflet) to advise</a:t>
          </a:r>
        </a:p>
      </dsp:txBody>
      <dsp:txXfrm>
        <a:off x="5351845" y="4161108"/>
        <a:ext cx="1379133" cy="689566"/>
      </dsp:txXfrm>
    </dsp:sp>
    <dsp:sp modelId="{9C50E0CC-E62B-4A20-A611-86A37915CBEB}">
      <dsp:nvSpPr>
        <dsp:cNvPr id="0" name=""/>
        <dsp:cNvSpPr/>
      </dsp:nvSpPr>
      <dsp:spPr>
        <a:xfrm>
          <a:off x="5351845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Plan, draft, and write a creative text (description)</a:t>
          </a:r>
        </a:p>
      </dsp:txBody>
      <dsp:txXfrm>
        <a:off x="5351845" y="5140293"/>
        <a:ext cx="1379133" cy="689566"/>
      </dsp:txXfrm>
    </dsp:sp>
    <dsp:sp modelId="{D0246882-4293-452A-BE71-CC322C54D1D0}">
      <dsp:nvSpPr>
        <dsp:cNvPr id="0" name=""/>
        <dsp:cNvSpPr/>
      </dsp:nvSpPr>
      <dsp:spPr>
        <a:xfrm>
          <a:off x="6675813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Reading Skills</a:t>
          </a:r>
        </a:p>
      </dsp:txBody>
      <dsp:txXfrm>
        <a:off x="6675813" y="1223553"/>
        <a:ext cx="1379133" cy="689566"/>
      </dsp:txXfrm>
    </dsp:sp>
    <dsp:sp modelId="{1150605F-4C9C-4D8E-8D9B-C09C329D999C}">
      <dsp:nvSpPr>
        <dsp:cNvPr id="0" name=""/>
        <dsp:cNvSpPr/>
      </dsp:nvSpPr>
      <dsp:spPr>
        <a:xfrm>
          <a:off x="7020597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Questioning, predicting, summarising, paraphrasing and explaining</a:t>
          </a:r>
        </a:p>
      </dsp:txBody>
      <dsp:txXfrm>
        <a:off x="7020597" y="2202738"/>
        <a:ext cx="1379133" cy="689566"/>
      </dsp:txXfrm>
    </dsp:sp>
    <dsp:sp modelId="{4A6B9ED8-1B83-4972-B483-62ADE6BD56D8}">
      <dsp:nvSpPr>
        <dsp:cNvPr id="0" name=""/>
        <dsp:cNvSpPr/>
      </dsp:nvSpPr>
      <dsp:spPr>
        <a:xfrm>
          <a:off x="7020597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Extracting explicit and implicit information (inference)</a:t>
          </a:r>
        </a:p>
      </dsp:txBody>
      <dsp:txXfrm>
        <a:off x="7020597" y="3181923"/>
        <a:ext cx="1379133" cy="689566"/>
      </dsp:txXfrm>
    </dsp:sp>
    <dsp:sp modelId="{B843EB34-D670-4868-AC62-468D9B4A0E85}">
      <dsp:nvSpPr>
        <dsp:cNvPr id="0" name=""/>
        <dsp:cNvSpPr/>
      </dsp:nvSpPr>
      <dsp:spPr>
        <a:xfrm>
          <a:off x="7020597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Interpreting, synthesising/</a:t>
          </a:r>
          <a:r>
            <a:rPr lang="en-GB" sz="1000" i="0" kern="1200" baseline="0" dirty="0">
              <a:latin typeface="Twinkl Light" pitchFamily="2" charset="0"/>
            </a:rPr>
            <a:t>comparing writers’ views, evaluating a text</a:t>
          </a:r>
          <a:endParaRPr lang="en-GB" sz="1000" i="0" kern="1200" dirty="0">
            <a:latin typeface="Twinkl Light" pitchFamily="2" charset="0"/>
          </a:endParaRPr>
        </a:p>
      </dsp:txBody>
      <dsp:txXfrm>
        <a:off x="7020597" y="4161108"/>
        <a:ext cx="1379133" cy="689566"/>
      </dsp:txXfrm>
    </dsp:sp>
    <dsp:sp modelId="{08090A50-455E-4EF7-BF6E-9CDF2541F2DF}">
      <dsp:nvSpPr>
        <dsp:cNvPr id="0" name=""/>
        <dsp:cNvSpPr/>
      </dsp:nvSpPr>
      <dsp:spPr>
        <a:xfrm>
          <a:off x="7020597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Select precise evidence from one and multiple sources</a:t>
          </a:r>
        </a:p>
      </dsp:txBody>
      <dsp:txXfrm>
        <a:off x="7020597" y="5140293"/>
        <a:ext cx="1379133" cy="689566"/>
      </dsp:txXfrm>
    </dsp:sp>
    <dsp:sp modelId="{05692694-C3E2-41B8-9B78-565F34892DAC}">
      <dsp:nvSpPr>
        <dsp:cNvPr id="0" name=""/>
        <dsp:cNvSpPr/>
      </dsp:nvSpPr>
      <dsp:spPr>
        <a:xfrm>
          <a:off x="834456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Technical Accuracy 1</a:t>
          </a:r>
        </a:p>
      </dsp:txBody>
      <dsp:txXfrm>
        <a:off x="8344565" y="1223553"/>
        <a:ext cx="1379133" cy="689566"/>
      </dsp:txXfrm>
    </dsp:sp>
    <dsp:sp modelId="{80446C85-1052-4C79-A4F2-3AAA71087FCF}">
      <dsp:nvSpPr>
        <dsp:cNvPr id="0" name=""/>
        <dsp:cNvSpPr/>
      </dsp:nvSpPr>
      <dsp:spPr>
        <a:xfrm>
          <a:off x="868934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Variety of punctuation .?!’-(),;</a:t>
          </a:r>
        </a:p>
      </dsp:txBody>
      <dsp:txXfrm>
        <a:off x="8689349" y="2202738"/>
        <a:ext cx="1379133" cy="689566"/>
      </dsp:txXfrm>
    </dsp:sp>
    <dsp:sp modelId="{9BBB6BD8-82A7-4490-BB40-E0E800ED7ED2}">
      <dsp:nvSpPr>
        <dsp:cNvPr id="0" name=""/>
        <dsp:cNvSpPr/>
      </dsp:nvSpPr>
      <dsp:spPr>
        <a:xfrm>
          <a:off x="868934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8689349" y="3181923"/>
        <a:ext cx="1379133" cy="689566"/>
      </dsp:txXfrm>
    </dsp:sp>
    <dsp:sp modelId="{4E01D324-DA77-4F1D-B741-218AEE92EA7C}">
      <dsp:nvSpPr>
        <dsp:cNvPr id="0" name=""/>
        <dsp:cNvSpPr/>
      </dsp:nvSpPr>
      <dsp:spPr>
        <a:xfrm>
          <a:off x="868934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Sentence types (QECS)</a:t>
          </a:r>
        </a:p>
      </dsp:txBody>
      <dsp:txXfrm>
        <a:off x="8689349" y="4161108"/>
        <a:ext cx="1379133" cy="689566"/>
      </dsp:txXfrm>
    </dsp:sp>
    <dsp:sp modelId="{13FF8E63-157A-449E-8052-7B0AC625536B}">
      <dsp:nvSpPr>
        <dsp:cNvPr id="0" name=""/>
        <dsp:cNvSpPr/>
      </dsp:nvSpPr>
      <dsp:spPr>
        <a:xfrm>
          <a:off x="8689349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Varying sentence structures (simple, compound, complex) and clauses</a:t>
          </a:r>
        </a:p>
      </dsp:txBody>
      <dsp:txXfrm>
        <a:off x="8689349" y="5140293"/>
        <a:ext cx="1379133" cy="689566"/>
      </dsp:txXfrm>
    </dsp:sp>
    <dsp:sp modelId="{6CC444B5-7906-470A-BAD3-4A3DA1BEDCCA}">
      <dsp:nvSpPr>
        <dsp:cNvPr id="0" name=""/>
        <dsp:cNvSpPr/>
      </dsp:nvSpPr>
      <dsp:spPr>
        <a:xfrm>
          <a:off x="1001331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Technical Accuracy 2</a:t>
          </a:r>
        </a:p>
      </dsp:txBody>
      <dsp:txXfrm>
        <a:off x="10013317" y="1223553"/>
        <a:ext cx="1379133" cy="689566"/>
      </dsp:txXfrm>
    </dsp:sp>
    <dsp:sp modelId="{DF882B2B-6886-4D72-AB01-1CAD0B7827EF}">
      <dsp:nvSpPr>
        <dsp:cNvPr id="0" name=""/>
        <dsp:cNvSpPr/>
      </dsp:nvSpPr>
      <dsp:spPr>
        <a:xfrm>
          <a:off x="1035810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Object, subject and subject-verb agreement</a:t>
          </a:r>
        </a:p>
      </dsp:txBody>
      <dsp:txXfrm>
        <a:off x="10358101" y="2202738"/>
        <a:ext cx="1379133" cy="689566"/>
      </dsp:txXfrm>
    </dsp:sp>
    <dsp:sp modelId="{8CF3DDDF-039D-4374-B733-522C44CF7ADB}">
      <dsp:nvSpPr>
        <dsp:cNvPr id="0" name=""/>
        <dsp:cNvSpPr/>
      </dsp:nvSpPr>
      <dsp:spPr>
        <a:xfrm>
          <a:off x="1035810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Tenses and tense consistency</a:t>
          </a:r>
        </a:p>
      </dsp:txBody>
      <dsp:txXfrm>
        <a:off x="10358101" y="3181923"/>
        <a:ext cx="1379133" cy="689566"/>
      </dsp:txXfrm>
    </dsp:sp>
    <dsp:sp modelId="{A2E022FE-755A-4FBB-BB22-9A83F347AE78}">
      <dsp:nvSpPr>
        <dsp:cNvPr id="0" name=""/>
        <dsp:cNvSpPr/>
      </dsp:nvSpPr>
      <dsp:spPr>
        <a:xfrm>
          <a:off x="1035810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Paragraphs, cohesion and discourse markers</a:t>
          </a:r>
        </a:p>
      </dsp:txBody>
      <dsp:txXfrm>
        <a:off x="10358101" y="4161108"/>
        <a:ext cx="1379133" cy="689566"/>
      </dsp:txXfrm>
    </dsp:sp>
    <dsp:sp modelId="{A6F4BB2F-1380-4946-9339-B3DB8BA6AA49}">
      <dsp:nvSpPr>
        <dsp:cNvPr id="0" name=""/>
        <dsp:cNvSpPr/>
      </dsp:nvSpPr>
      <dsp:spPr>
        <a:xfrm>
          <a:off x="10358101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Direct and indirect speech</a:t>
          </a:r>
        </a:p>
      </dsp:txBody>
      <dsp:txXfrm>
        <a:off x="10358101" y="5140293"/>
        <a:ext cx="1379133" cy="689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6623712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9987651" y="0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-200665" y="-178029"/>
            <a:ext cx="2738283" cy="140214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95AE9A-1D67-4083-B013-E3101634A8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5C7211D-A7D3-45F7-BEA4-AD59FDDBB9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8C95571-6825-4F27-ACC9-F993B17FE1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C03818-4FBA-4187-9E24-040D63309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34D06D6-832A-4DE3-BBDB-27732BEF5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00EB76-1FD2-4F19-B3E8-4BDE724062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A044B2-4FA3-4B32-91FB-07137397CF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5F9544-6192-4C4A-860E-7A305F45C7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FB4684-C371-41F5-8BAF-F958A8127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C72DC7-36A7-4EDB-9982-5D8A49A4A9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F7CE34-D69F-4957-A7FB-F84DD24F3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5107C8-F1BD-4007-8332-CD312BCC25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BCC6AD-A60D-435E-9033-49972BE3EB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630342-78CB-4D71-8FBD-72595FB879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02F8B-F4F4-4251-9054-9438E94708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345647-0080-4810-9F90-C3B30CB8ED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2EE280-7CF7-44FD-AFAA-4802DF848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E6CA95-F8E8-42B0-BEC8-567D2C232A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D41FF2-5B93-4758-ACF2-AB6765C97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773B4A-D5C2-42E6-BED3-4F1EF81FB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9BF724-A2D3-4D6E-998D-2B9C59464F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C09538-CEF8-4D48-9307-7D9122C63F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82FB84-F63A-4939-8A7C-60AEC93A7D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24C968-F43D-4602-B0F0-3087C891F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57B032-EE8A-4A1A-9A69-C1AC1680C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597A9A-2B14-4D07-BBC2-02238009B7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ED116A-4CFF-44D3-BADE-E4B68C1D9E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C6C73E-FE4B-42B7-96CD-53601AD1C3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E6734B-58D7-4DCE-BB52-A03F5E728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C82647-5C53-48EC-9A21-EFBF132055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1556DB-D287-404C-9BD5-73DC2356F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C4D8B8-E3D4-426A-8D75-9F2728AF29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F3D668-A450-4AF7-AB5E-1B9D5AF3F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E7678E-6162-46F8-9B52-6B2A6B95F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33EF62-C96C-4997-B661-ED791FAF41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77E3D6-FF8D-4BD4-90F3-7E71D68546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593394-CF07-47FC-9242-1977F2A5F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626803-0E06-4D6B-A058-5A54A3A96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E8B20F2-9E85-478D-9FC1-149B8A59B5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50E0CC-E62B-4A20-A611-86A37915C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D22C55-3236-4A05-9952-01A657D6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246882-4293-452A-BE71-CC322C54D1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B52516-11AB-492A-9FD5-472BA5535F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50605F-4C9C-4D8E-8D9B-C09C329D99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F80DF5-83EC-4FE5-853B-0C6575672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6B9ED8-1B83-4972-B483-62ADE6BD56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68F9E9-2A6E-4325-A89B-EB8488206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43EB34-D670-4868-AC62-468D9B4A0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A7048A-B408-4FC9-9EC4-9EADC761F1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8090A50-455E-4EF7-BF6E-9CDF2541F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67B19B-3F72-4962-B01E-3988F95E62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692694-C3E2-41B8-9B78-565F34892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A2001D-EFAA-4962-9116-6736C2D38F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446C85-1052-4C79-A4F2-3AAA71087F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E056F4-0A44-4A1D-9855-8532E6DF08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BB6BD8-82A7-4490-BB40-E0E800ED7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A6B23B-4E4F-46FE-AF6B-91F33401F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01D324-DA77-4F1D-B741-218AEE92EA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F02F6E-4AF5-4369-99BD-8E71D1A828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FF8E63-157A-449E-8052-7B0AC6255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6A071B-83B4-4C8E-8B75-374DE5312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C444B5-7906-470A-BAD3-4A3DA1BED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2972469-DAE3-40BC-8B43-DABE773483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882B2B-6886-4D72-AB01-1CAD0B782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0808D7-735F-4784-B654-29B2930DC4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CF3DDDF-039D-4374-B733-522C44CF7A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257A08-D429-4FFA-B4D2-B4DCADB601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E022FE-755A-4FBB-BB22-9A83F347AE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DB0685-8971-4B0F-BDCE-5AEA1FDA6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F4BB2F-1380-4946-9339-B3DB8BA6A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7826</TotalTime>
  <Words>324</Words>
  <Application>Microsoft Office PowerPoint</Application>
  <PresentationFormat>Widescreen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51</cp:revision>
  <cp:lastPrinted>2024-07-12T06:10:35Z</cp:lastPrinted>
  <dcterms:created xsi:type="dcterms:W3CDTF">2023-06-19T06:51:04Z</dcterms:created>
  <dcterms:modified xsi:type="dcterms:W3CDTF">2025-09-30T15:33:27Z</dcterms:modified>
</cp:coreProperties>
</file>