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F0"/>
    <a:srgbClr val="FFF2CC"/>
    <a:srgbClr val="FFFF00"/>
    <a:srgbClr val="00FA00"/>
    <a:srgbClr val="004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C454789-A637-4B0A-82B3-9AD13DC7CEB0}" v="38" dt="2024-08-02T10:43:04.05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1569" autoAdjust="0"/>
  </p:normalViewPr>
  <p:slideViewPr>
    <p:cSldViewPr snapToGrid="0">
      <p:cViewPr>
        <p:scale>
          <a:sx n="50" d="100"/>
          <a:sy n="50" d="100"/>
        </p:scale>
        <p:origin x="43" y="29"/>
      </p:cViewPr>
      <p:guideLst/>
    </p:cSldViewPr>
  </p:slideViewPr>
  <p:notesTextViewPr>
    <p:cViewPr>
      <p:scale>
        <a:sx n="75" d="100"/>
        <a:sy n="7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0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Bilsland" userId="1dcb2cd5-9094-4dd5-b428-8001273263fe" providerId="ADAL" clId="{657FB27B-689F-4D74-A592-FD3B850F7FD3}"/>
    <pc:docChg chg="delSld">
      <pc:chgData name="Megan Bilsland" userId="1dcb2cd5-9094-4dd5-b428-8001273263fe" providerId="ADAL" clId="{657FB27B-689F-4D74-A592-FD3B850F7FD3}" dt="2024-06-20T08:17:02.171" v="13" actId="47"/>
      <pc:docMkLst>
        <pc:docMk/>
      </pc:docMkLst>
      <pc:sldChg chg="del">
        <pc:chgData name="Megan Bilsland" userId="1dcb2cd5-9094-4dd5-b428-8001273263fe" providerId="ADAL" clId="{657FB27B-689F-4D74-A592-FD3B850F7FD3}" dt="2024-06-20T08:16:52.274" v="1" actId="47"/>
        <pc:sldMkLst>
          <pc:docMk/>
          <pc:sldMk cId="2757149919" sldId="257"/>
        </pc:sldMkLst>
      </pc:sldChg>
      <pc:sldChg chg="del">
        <pc:chgData name="Megan Bilsland" userId="1dcb2cd5-9094-4dd5-b428-8001273263fe" providerId="ADAL" clId="{657FB27B-689F-4D74-A592-FD3B850F7FD3}" dt="2024-06-20T08:16:51.297" v="0" actId="47"/>
        <pc:sldMkLst>
          <pc:docMk/>
          <pc:sldMk cId="1326758928" sldId="258"/>
        </pc:sldMkLst>
      </pc:sldChg>
      <pc:sldChg chg="del">
        <pc:chgData name="Megan Bilsland" userId="1dcb2cd5-9094-4dd5-b428-8001273263fe" providerId="ADAL" clId="{657FB27B-689F-4D74-A592-FD3B850F7FD3}" dt="2024-06-20T08:17:02.171" v="13" actId="47"/>
        <pc:sldMkLst>
          <pc:docMk/>
          <pc:sldMk cId="3706492290" sldId="259"/>
        </pc:sldMkLst>
      </pc:sldChg>
      <pc:sldChg chg="del">
        <pc:chgData name="Megan Bilsland" userId="1dcb2cd5-9094-4dd5-b428-8001273263fe" providerId="ADAL" clId="{657FB27B-689F-4D74-A592-FD3B850F7FD3}" dt="2024-06-20T08:16:53.100" v="2" actId="47"/>
        <pc:sldMkLst>
          <pc:docMk/>
          <pc:sldMk cId="403951184" sldId="260"/>
        </pc:sldMkLst>
      </pc:sldChg>
      <pc:sldChg chg="del">
        <pc:chgData name="Megan Bilsland" userId="1dcb2cd5-9094-4dd5-b428-8001273263fe" providerId="ADAL" clId="{657FB27B-689F-4D74-A592-FD3B850F7FD3}" dt="2024-06-20T08:16:53.815" v="3" actId="47"/>
        <pc:sldMkLst>
          <pc:docMk/>
          <pc:sldMk cId="2681377965" sldId="261"/>
        </pc:sldMkLst>
      </pc:sldChg>
      <pc:sldChg chg="del">
        <pc:chgData name="Megan Bilsland" userId="1dcb2cd5-9094-4dd5-b428-8001273263fe" providerId="ADAL" clId="{657FB27B-689F-4D74-A592-FD3B850F7FD3}" dt="2024-06-20T08:16:59.811" v="11" actId="47"/>
        <pc:sldMkLst>
          <pc:docMk/>
          <pc:sldMk cId="1236488426" sldId="268"/>
        </pc:sldMkLst>
      </pc:sldChg>
      <pc:sldChg chg="del">
        <pc:chgData name="Megan Bilsland" userId="1dcb2cd5-9094-4dd5-b428-8001273263fe" providerId="ADAL" clId="{657FB27B-689F-4D74-A592-FD3B850F7FD3}" dt="2024-06-20T08:16:59.118" v="10" actId="47"/>
        <pc:sldMkLst>
          <pc:docMk/>
          <pc:sldMk cId="3694860921" sldId="270"/>
        </pc:sldMkLst>
      </pc:sldChg>
      <pc:sldChg chg="del">
        <pc:chgData name="Megan Bilsland" userId="1dcb2cd5-9094-4dd5-b428-8001273263fe" providerId="ADAL" clId="{657FB27B-689F-4D74-A592-FD3B850F7FD3}" dt="2024-06-20T08:17:00.978" v="12" actId="47"/>
        <pc:sldMkLst>
          <pc:docMk/>
          <pc:sldMk cId="2363859007" sldId="271"/>
        </pc:sldMkLst>
      </pc:sldChg>
      <pc:sldChg chg="del">
        <pc:chgData name="Megan Bilsland" userId="1dcb2cd5-9094-4dd5-b428-8001273263fe" providerId="ADAL" clId="{657FB27B-689F-4D74-A592-FD3B850F7FD3}" dt="2024-06-20T08:16:54.456" v="4" actId="47"/>
        <pc:sldMkLst>
          <pc:docMk/>
          <pc:sldMk cId="2307740858" sldId="272"/>
        </pc:sldMkLst>
      </pc:sldChg>
      <pc:sldChg chg="del">
        <pc:chgData name="Megan Bilsland" userId="1dcb2cd5-9094-4dd5-b428-8001273263fe" providerId="ADAL" clId="{657FB27B-689F-4D74-A592-FD3B850F7FD3}" dt="2024-06-20T08:16:55.056" v="5" actId="47"/>
        <pc:sldMkLst>
          <pc:docMk/>
          <pc:sldMk cId="753901779" sldId="274"/>
        </pc:sldMkLst>
      </pc:sldChg>
      <pc:sldChg chg="del">
        <pc:chgData name="Megan Bilsland" userId="1dcb2cd5-9094-4dd5-b428-8001273263fe" providerId="ADAL" clId="{657FB27B-689F-4D74-A592-FD3B850F7FD3}" dt="2024-06-20T08:16:56.845" v="8" actId="47"/>
        <pc:sldMkLst>
          <pc:docMk/>
          <pc:sldMk cId="2390192893" sldId="275"/>
        </pc:sldMkLst>
      </pc:sldChg>
      <pc:sldChg chg="del">
        <pc:chgData name="Megan Bilsland" userId="1dcb2cd5-9094-4dd5-b428-8001273263fe" providerId="ADAL" clId="{657FB27B-689F-4D74-A592-FD3B850F7FD3}" dt="2024-06-20T08:16:55.664" v="6" actId="47"/>
        <pc:sldMkLst>
          <pc:docMk/>
          <pc:sldMk cId="2044903396" sldId="276"/>
        </pc:sldMkLst>
      </pc:sldChg>
      <pc:sldChg chg="del">
        <pc:chgData name="Megan Bilsland" userId="1dcb2cd5-9094-4dd5-b428-8001273263fe" providerId="ADAL" clId="{657FB27B-689F-4D74-A592-FD3B850F7FD3}" dt="2024-06-20T08:16:56.267" v="7" actId="47"/>
        <pc:sldMkLst>
          <pc:docMk/>
          <pc:sldMk cId="4235308316" sldId="277"/>
        </pc:sldMkLst>
      </pc:sldChg>
      <pc:sldChg chg="del">
        <pc:chgData name="Megan Bilsland" userId="1dcb2cd5-9094-4dd5-b428-8001273263fe" providerId="ADAL" clId="{657FB27B-689F-4D74-A592-FD3B850F7FD3}" dt="2024-06-20T08:16:57.435" v="9" actId="47"/>
        <pc:sldMkLst>
          <pc:docMk/>
          <pc:sldMk cId="2297099663" sldId="278"/>
        </pc:sldMkLst>
      </pc:sldChg>
      <pc:sldMasterChg chg="delSldLayout">
        <pc:chgData name="Megan Bilsland" userId="1dcb2cd5-9094-4dd5-b428-8001273263fe" providerId="ADAL" clId="{657FB27B-689F-4D74-A592-FD3B850F7FD3}" dt="2024-06-20T08:17:02.171" v="13" actId="47"/>
        <pc:sldMasterMkLst>
          <pc:docMk/>
          <pc:sldMasterMk cId="0" sldId="2147483648"/>
        </pc:sldMasterMkLst>
        <pc:sldLayoutChg chg="del">
          <pc:chgData name="Megan Bilsland" userId="1dcb2cd5-9094-4dd5-b428-8001273263fe" providerId="ADAL" clId="{657FB27B-689F-4D74-A592-FD3B850F7FD3}" dt="2024-06-20T08:17:02.171" v="13" actId="47"/>
          <pc:sldLayoutMkLst>
            <pc:docMk/>
            <pc:sldMasterMk cId="0" sldId="2147483648"/>
            <pc:sldLayoutMk cId="0" sldId="2147483665"/>
          </pc:sldLayoutMkLst>
        </pc:sldLayoutChg>
      </pc:sldMasterChg>
    </pc:docChg>
  </pc:docChgLst>
  <pc:docChgLst>
    <pc:chgData name="Megan Bilsland" userId="1dcb2cd5-9094-4dd5-b428-8001273263fe" providerId="ADAL" clId="{6C454789-A637-4B0A-82B3-9AD13DC7CEB0}"/>
    <pc:docChg chg="modSld">
      <pc:chgData name="Megan Bilsland" userId="1dcb2cd5-9094-4dd5-b428-8001273263fe" providerId="ADAL" clId="{6C454789-A637-4B0A-82B3-9AD13DC7CEB0}" dt="2024-08-02T10:43:04.059" v="37" actId="20577"/>
      <pc:docMkLst>
        <pc:docMk/>
      </pc:docMkLst>
      <pc:sldChg chg="modSp">
        <pc:chgData name="Megan Bilsland" userId="1dcb2cd5-9094-4dd5-b428-8001273263fe" providerId="ADAL" clId="{6C454789-A637-4B0A-82B3-9AD13DC7CEB0}" dt="2024-08-02T10:43:04.059" v="37" actId="20577"/>
        <pc:sldMkLst>
          <pc:docMk/>
          <pc:sldMk cId="2112121789" sldId="256"/>
        </pc:sldMkLst>
        <pc:graphicFrameChg chg="mod">
          <ac:chgData name="Megan Bilsland" userId="1dcb2cd5-9094-4dd5-b428-8001273263fe" providerId="ADAL" clId="{6C454789-A637-4B0A-82B3-9AD13DC7CEB0}" dt="2024-08-02T10:43:04.059" v="37" actId="20577"/>
          <ac:graphicFrameMkLst>
            <pc:docMk/>
            <pc:sldMk cId="2112121789" sldId="256"/>
            <ac:graphicFrameMk id="5" creationId="{CA7C6511-0C32-CDAA-5E0B-3E47DDC28862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dirty="0"/>
            <a:t>Performance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/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/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/>
            <a:t>Playing an instrument to an audience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/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/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/>
            <a:t>Key terms 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/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/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/>
            <a:t>Notation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/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/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/>
            <a:t>Good technique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/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/>
        </a:p>
      </dgm:t>
    </dgm:pt>
    <dgm:pt modelId="{FABA4A36-4677-4E48-AFEE-9C5BA105FA23}">
      <dgm:prSet phldrT="[Text]"/>
      <dgm:spPr/>
      <dgm:t>
        <a:bodyPr/>
        <a:lstStyle/>
        <a:p>
          <a:r>
            <a:rPr lang="en-GB" dirty="0"/>
            <a:t>How to hold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/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/>
        </a:p>
      </dgm:t>
    </dgm:pt>
    <dgm:pt modelId="{4BE77738-F0C4-4728-BC02-C374BF908180}">
      <dgm:prSet phldrT="[Text]"/>
      <dgm:spPr/>
      <dgm:t>
        <a:bodyPr/>
        <a:lstStyle/>
        <a:p>
          <a:r>
            <a:rPr lang="en-GB" dirty="0"/>
            <a:t>A minor chord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/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/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/>
            <a:t>Crotchet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/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/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/>
            <a:t>Quaver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/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/>
        </a:p>
      </dgm:t>
    </dgm:pt>
    <dgm:pt modelId="{E8B88821-919E-4E19-B852-E9A2D494256A}">
      <dgm:prSet phldrT="[Text]"/>
      <dgm:spPr/>
      <dgm:t>
        <a:bodyPr/>
        <a:lstStyle/>
        <a:p>
          <a:r>
            <a:rPr lang="en-GB" dirty="0"/>
            <a:t>Minim</a:t>
          </a:r>
        </a:p>
      </dgm:t>
    </dgm:pt>
    <dgm:pt modelId="{A9A4E0F6-A4E0-44C2-A003-96761793C542}" type="parTrans" cxnId="{1C2AD68A-0136-4885-A4B3-483DE7F53D54}">
      <dgm:prSet/>
      <dgm:spPr/>
      <dgm:t>
        <a:bodyPr/>
        <a:lstStyle/>
        <a:p>
          <a:endParaRPr lang="en-GB"/>
        </a:p>
      </dgm:t>
    </dgm:pt>
    <dgm:pt modelId="{59FB101B-6346-4B4B-8358-D129ACFE62C3}" type="sibTrans" cxnId="{1C2AD68A-0136-4885-A4B3-483DE7F53D54}">
      <dgm:prSet/>
      <dgm:spPr/>
      <dgm:t>
        <a:bodyPr/>
        <a:lstStyle/>
        <a:p>
          <a:endParaRPr lang="en-GB"/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/>
            <a:t>Tempo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/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/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/>
            <a:t>Adagio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/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/>
        </a:p>
      </dgm:t>
    </dgm:pt>
    <dgm:pt modelId="{BA79D967-B31D-4DA4-AB25-53F01210C5E6}">
      <dgm:prSet phldrT="[Text]"/>
      <dgm:spPr/>
      <dgm:t>
        <a:bodyPr/>
        <a:lstStyle/>
        <a:p>
          <a:r>
            <a:rPr lang="en-GB" dirty="0"/>
            <a:t>Moderato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/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/>
        </a:p>
      </dgm:t>
    </dgm:pt>
    <dgm:pt modelId="{996E7A8A-DF6C-4F3F-AB57-6F7A52EDD901}">
      <dgm:prSet phldrT="[Text]"/>
      <dgm:spPr/>
      <dgm:t>
        <a:bodyPr/>
        <a:lstStyle/>
        <a:p>
          <a:r>
            <a:rPr lang="en-GB" dirty="0"/>
            <a:t>Vivace</a:t>
          </a:r>
        </a:p>
      </dgm:t>
    </dgm:pt>
    <dgm:pt modelId="{3D95E761-88A0-4F4F-BF4C-26C1B7A4A865}" type="parTrans" cxnId="{A1CCCB04-58F2-4288-8A57-DB2B18FEEFB9}">
      <dgm:prSet/>
      <dgm:spPr/>
      <dgm:t>
        <a:bodyPr/>
        <a:lstStyle/>
        <a:p>
          <a:endParaRPr lang="en-GB"/>
        </a:p>
      </dgm:t>
    </dgm:pt>
    <dgm:pt modelId="{AC924F87-FC63-4FE9-998B-70C86EF0184B}" type="sibTrans" cxnId="{A1CCCB04-58F2-4288-8A57-DB2B18FEEFB9}">
      <dgm:prSet/>
      <dgm:spPr/>
      <dgm:t>
        <a:bodyPr/>
        <a:lstStyle/>
        <a:p>
          <a:endParaRPr lang="en-GB"/>
        </a:p>
      </dgm:t>
    </dgm:pt>
    <dgm:pt modelId="{53B238D3-C5F6-4415-B20F-B943E10338A3}">
      <dgm:prSet phldrT="[Text]"/>
      <dgm:spPr/>
      <dgm:t>
        <a:bodyPr/>
        <a:lstStyle/>
        <a:p>
          <a:r>
            <a:rPr lang="en-GB" dirty="0"/>
            <a:t>Dynamic</a:t>
          </a:r>
        </a:p>
      </dgm:t>
    </dgm:pt>
    <dgm:pt modelId="{8D140C42-FAED-4F88-A192-DD77C4872AA0}" type="parTrans" cxnId="{404915F3-9652-44D0-92B7-E9B94BB9AD23}">
      <dgm:prSet/>
      <dgm:spPr/>
      <dgm:t>
        <a:bodyPr/>
        <a:lstStyle/>
        <a:p>
          <a:endParaRPr lang="en-GB"/>
        </a:p>
      </dgm:t>
    </dgm:pt>
    <dgm:pt modelId="{C8CB10CF-7125-47B7-8710-09741B58753B}" type="sibTrans" cxnId="{404915F3-9652-44D0-92B7-E9B94BB9AD23}">
      <dgm:prSet/>
      <dgm:spPr/>
      <dgm:t>
        <a:bodyPr/>
        <a:lstStyle/>
        <a:p>
          <a:endParaRPr lang="en-GB"/>
        </a:p>
      </dgm:t>
    </dgm:pt>
    <dgm:pt modelId="{62BC3DD5-C973-4508-BD1F-79640BFD1B1C}">
      <dgm:prSet phldrT="[Text]"/>
      <dgm:spPr/>
      <dgm:t>
        <a:bodyPr/>
        <a:lstStyle/>
        <a:p>
          <a:r>
            <a:rPr lang="en-GB" dirty="0"/>
            <a:t>Piano</a:t>
          </a:r>
        </a:p>
      </dgm:t>
    </dgm:pt>
    <dgm:pt modelId="{EC4D735B-C629-43BA-901A-6C65F8BA7D94}" type="parTrans" cxnId="{6CF34E5C-9A68-4890-9716-C4FCD0E470E8}">
      <dgm:prSet/>
      <dgm:spPr/>
      <dgm:t>
        <a:bodyPr/>
        <a:lstStyle/>
        <a:p>
          <a:endParaRPr lang="en-GB"/>
        </a:p>
      </dgm:t>
    </dgm:pt>
    <dgm:pt modelId="{7DCA34FA-4A43-4388-B481-147008E6BF99}" type="sibTrans" cxnId="{6CF34E5C-9A68-4890-9716-C4FCD0E470E8}">
      <dgm:prSet/>
      <dgm:spPr/>
      <dgm:t>
        <a:bodyPr/>
        <a:lstStyle/>
        <a:p>
          <a:endParaRPr lang="en-GB"/>
        </a:p>
      </dgm:t>
    </dgm:pt>
    <dgm:pt modelId="{25A2728E-0FC6-44AD-8BFF-7C8AF9576969}">
      <dgm:prSet phldrT="[Text]"/>
      <dgm:spPr/>
      <dgm:t>
        <a:bodyPr/>
        <a:lstStyle/>
        <a:p>
          <a:r>
            <a:rPr lang="en-GB" dirty="0"/>
            <a:t>Forte</a:t>
          </a:r>
        </a:p>
      </dgm:t>
    </dgm:pt>
    <dgm:pt modelId="{22B58AD1-7348-4835-AC1C-E3BD4768385B}" type="parTrans" cxnId="{20AE3491-F48C-4B96-B4D7-BF2E5031E3E1}">
      <dgm:prSet/>
      <dgm:spPr/>
      <dgm:t>
        <a:bodyPr/>
        <a:lstStyle/>
        <a:p>
          <a:endParaRPr lang="en-GB"/>
        </a:p>
      </dgm:t>
    </dgm:pt>
    <dgm:pt modelId="{95FFAC09-70BC-402A-8BA4-DC438FC30F31}" type="sibTrans" cxnId="{20AE3491-F48C-4B96-B4D7-BF2E5031E3E1}">
      <dgm:prSet/>
      <dgm:spPr/>
      <dgm:t>
        <a:bodyPr/>
        <a:lstStyle/>
        <a:p>
          <a:endParaRPr lang="en-GB"/>
        </a:p>
      </dgm:t>
    </dgm:pt>
    <dgm:pt modelId="{10263DFA-ADAA-4C32-857E-E4141CAA107D}">
      <dgm:prSet phldrT="[Text]"/>
      <dgm:spPr/>
      <dgm:t>
        <a:bodyPr/>
        <a:lstStyle/>
        <a:p>
          <a:r>
            <a:rPr lang="en-GB" dirty="0"/>
            <a:t>Fortissimo</a:t>
          </a:r>
        </a:p>
      </dgm:t>
    </dgm:pt>
    <dgm:pt modelId="{33CAB825-C199-4FF1-A849-50AB0236204C}" type="parTrans" cxnId="{9C30C1F5-1439-4390-AA0C-F1640A00060D}">
      <dgm:prSet/>
      <dgm:spPr/>
      <dgm:t>
        <a:bodyPr/>
        <a:lstStyle/>
        <a:p>
          <a:endParaRPr lang="en-GB"/>
        </a:p>
      </dgm:t>
    </dgm:pt>
    <dgm:pt modelId="{9B204D47-09DD-46AA-A35A-7A9D5A572D0E}" type="sibTrans" cxnId="{9C30C1F5-1439-4390-AA0C-F1640A00060D}">
      <dgm:prSet/>
      <dgm:spPr/>
      <dgm:t>
        <a:bodyPr/>
        <a:lstStyle/>
        <a:p>
          <a:endParaRPr lang="en-GB"/>
        </a:p>
      </dgm:t>
    </dgm:pt>
    <dgm:pt modelId="{E3A52BB4-838C-4911-8038-4BF7F5A6AA62}">
      <dgm:prSet phldrT="[Text]"/>
      <dgm:spPr/>
      <dgm:t>
        <a:bodyPr/>
        <a:lstStyle/>
        <a:p>
          <a:r>
            <a:rPr lang="en-GB" dirty="0"/>
            <a:t>Melody</a:t>
          </a:r>
        </a:p>
      </dgm:t>
    </dgm:pt>
    <dgm:pt modelId="{DA5AD7BE-D158-4277-A793-62ADC21DEC97}" type="parTrans" cxnId="{D8F2A954-BB30-49A0-AFCB-A27D1564DC5C}">
      <dgm:prSet/>
      <dgm:spPr/>
      <dgm:t>
        <a:bodyPr/>
        <a:lstStyle/>
        <a:p>
          <a:endParaRPr lang="en-GB"/>
        </a:p>
      </dgm:t>
    </dgm:pt>
    <dgm:pt modelId="{9111AD90-5621-4354-8DF6-1B286EF96946}" type="sibTrans" cxnId="{D8F2A954-BB30-49A0-AFCB-A27D1564DC5C}">
      <dgm:prSet/>
      <dgm:spPr/>
      <dgm:t>
        <a:bodyPr/>
        <a:lstStyle/>
        <a:p>
          <a:endParaRPr lang="en-GB"/>
        </a:p>
      </dgm:t>
    </dgm:pt>
    <dgm:pt modelId="{FBB1A3B1-20EB-4072-879C-7FA87BEDDA06}">
      <dgm:prSet phldrT="[Text]"/>
      <dgm:spPr/>
      <dgm:t>
        <a:bodyPr/>
        <a:lstStyle/>
        <a:p>
          <a:r>
            <a:rPr lang="en-GB" dirty="0"/>
            <a:t>Semibreve</a:t>
          </a:r>
        </a:p>
      </dgm:t>
    </dgm:pt>
    <dgm:pt modelId="{14D79D4B-16E1-471B-BD33-0C1AA82BEB6A}" type="parTrans" cxnId="{E4F363DB-F24B-4E6F-AF63-56C4AE9991E9}">
      <dgm:prSet/>
      <dgm:spPr/>
      <dgm:t>
        <a:bodyPr/>
        <a:lstStyle/>
        <a:p>
          <a:endParaRPr lang="en-GB"/>
        </a:p>
      </dgm:t>
    </dgm:pt>
    <dgm:pt modelId="{97F19571-402F-4D2A-A2FC-96207331BD0B}" type="sibTrans" cxnId="{E4F363DB-F24B-4E6F-AF63-56C4AE9991E9}">
      <dgm:prSet/>
      <dgm:spPr/>
      <dgm:t>
        <a:bodyPr/>
        <a:lstStyle/>
        <a:p>
          <a:endParaRPr lang="en-GB"/>
        </a:p>
      </dgm:t>
    </dgm:pt>
    <dgm:pt modelId="{E6FDAB5B-1840-44B7-A65E-ADAD6D0375D9}">
      <dgm:prSet phldrT="[Text]"/>
      <dgm:spPr/>
      <dgm:t>
        <a:bodyPr/>
        <a:lstStyle/>
        <a:p>
          <a:r>
            <a:rPr lang="en-GB" dirty="0"/>
            <a:t>Semiquaver</a:t>
          </a:r>
        </a:p>
      </dgm:t>
    </dgm:pt>
    <dgm:pt modelId="{8EBEC8AE-5D7D-41F4-9DE5-51F25A998DBB}" type="parTrans" cxnId="{C3C25C0F-467B-4730-AC5F-B64CA2059DC4}">
      <dgm:prSet/>
      <dgm:spPr/>
      <dgm:t>
        <a:bodyPr/>
        <a:lstStyle/>
        <a:p>
          <a:endParaRPr lang="en-GB"/>
        </a:p>
      </dgm:t>
    </dgm:pt>
    <dgm:pt modelId="{6A5486E2-366A-46F6-A183-7E77785782D5}" type="sibTrans" cxnId="{C3C25C0F-467B-4730-AC5F-B64CA2059DC4}">
      <dgm:prSet/>
      <dgm:spPr/>
      <dgm:t>
        <a:bodyPr/>
        <a:lstStyle/>
        <a:p>
          <a:endParaRPr lang="en-GB"/>
        </a:p>
      </dgm:t>
    </dgm:pt>
    <dgm:pt modelId="{48DE00FF-6DB9-49ED-A1F4-B3A8E67C4147}">
      <dgm:prSet phldrT="[Text]"/>
      <dgm:spPr/>
      <dgm:t>
        <a:bodyPr/>
        <a:lstStyle/>
        <a:p>
          <a:r>
            <a:rPr lang="en-GB" dirty="0"/>
            <a:t>Rests</a:t>
          </a:r>
        </a:p>
      </dgm:t>
    </dgm:pt>
    <dgm:pt modelId="{A225D289-A2B1-4922-86FC-9BF7DA5CF435}" type="parTrans" cxnId="{472904CA-AEF5-4752-8969-93784EC85460}">
      <dgm:prSet/>
      <dgm:spPr/>
      <dgm:t>
        <a:bodyPr/>
        <a:lstStyle/>
        <a:p>
          <a:endParaRPr lang="en-GB"/>
        </a:p>
      </dgm:t>
    </dgm:pt>
    <dgm:pt modelId="{03624B88-962E-4AC5-AC03-AE8356220339}" type="sibTrans" cxnId="{472904CA-AEF5-4752-8969-93784EC85460}">
      <dgm:prSet/>
      <dgm:spPr/>
      <dgm:t>
        <a:bodyPr/>
        <a:lstStyle/>
        <a:p>
          <a:endParaRPr lang="en-GB"/>
        </a:p>
      </dgm:t>
    </dgm:pt>
    <dgm:pt modelId="{8A8DE22F-7570-467D-A27F-FFC5FCDDEDD0}">
      <dgm:prSet phldrT="[Text]"/>
      <dgm:spPr/>
      <dgm:t>
        <a:bodyPr/>
        <a:lstStyle/>
        <a:p>
          <a:r>
            <a:rPr lang="en-GB" dirty="0"/>
            <a:t>Ukulele</a:t>
          </a:r>
        </a:p>
      </dgm:t>
    </dgm:pt>
    <dgm:pt modelId="{82F8D8D5-8794-47F3-AFA5-94DB15C2C126}" type="parTrans" cxnId="{7C04A40A-0638-4D32-9BEC-4AF75A219841}">
      <dgm:prSet/>
      <dgm:spPr/>
      <dgm:t>
        <a:bodyPr/>
        <a:lstStyle/>
        <a:p>
          <a:endParaRPr lang="en-GB"/>
        </a:p>
      </dgm:t>
    </dgm:pt>
    <dgm:pt modelId="{51C45A06-D007-406D-A72A-7604B209048E}" type="sibTrans" cxnId="{7C04A40A-0638-4D32-9BEC-4AF75A219841}">
      <dgm:prSet/>
      <dgm:spPr/>
      <dgm:t>
        <a:bodyPr/>
        <a:lstStyle/>
        <a:p>
          <a:endParaRPr lang="en-GB"/>
        </a:p>
      </dgm:t>
    </dgm:pt>
    <dgm:pt modelId="{88B1D3C2-D813-4B8D-B995-AD3006366512}">
      <dgm:prSet phldrT="[Text]"/>
      <dgm:spPr/>
      <dgm:t>
        <a:bodyPr/>
        <a:lstStyle/>
        <a:p>
          <a:r>
            <a:rPr lang="en-GB" dirty="0"/>
            <a:t>Singing</a:t>
          </a:r>
        </a:p>
      </dgm:t>
    </dgm:pt>
    <dgm:pt modelId="{A15F238E-AA8A-4A47-B5EA-1FE0B6F7D94A}" type="parTrans" cxnId="{BB94C315-9EB8-4535-A91E-80E6D5B928ED}">
      <dgm:prSet/>
      <dgm:spPr/>
      <dgm:t>
        <a:bodyPr/>
        <a:lstStyle/>
        <a:p>
          <a:endParaRPr lang="en-GB"/>
        </a:p>
      </dgm:t>
    </dgm:pt>
    <dgm:pt modelId="{7B24CCCA-0506-40A6-AF7E-B613C1257E91}" type="sibTrans" cxnId="{BB94C315-9EB8-4535-A91E-80E6D5B928ED}">
      <dgm:prSet/>
      <dgm:spPr/>
      <dgm:t>
        <a:bodyPr/>
        <a:lstStyle/>
        <a:p>
          <a:endParaRPr lang="en-GB"/>
        </a:p>
      </dgm:t>
    </dgm:pt>
    <dgm:pt modelId="{3F80F862-6600-45DA-9A57-49BE995315E2}">
      <dgm:prSet phldrT="[Text]"/>
      <dgm:spPr/>
      <dgm:t>
        <a:bodyPr/>
        <a:lstStyle/>
        <a:p>
          <a:r>
            <a:rPr lang="en-GB" dirty="0"/>
            <a:t>Ensemble skills</a:t>
          </a:r>
        </a:p>
      </dgm:t>
    </dgm:pt>
    <dgm:pt modelId="{6BD5BA7D-A491-46D4-AFC6-46484007ECE6}" type="parTrans" cxnId="{75D26E04-0AB9-43F4-AC59-FFBFDFF0FEEE}">
      <dgm:prSet/>
      <dgm:spPr/>
      <dgm:t>
        <a:bodyPr/>
        <a:lstStyle/>
        <a:p>
          <a:endParaRPr lang="en-GB"/>
        </a:p>
      </dgm:t>
    </dgm:pt>
    <dgm:pt modelId="{B2C3F466-33FB-4C3A-A41B-CAC23E08DEE5}" type="sibTrans" cxnId="{75D26E04-0AB9-43F4-AC59-FFBFDFF0FEEE}">
      <dgm:prSet/>
      <dgm:spPr/>
      <dgm:t>
        <a:bodyPr/>
        <a:lstStyle/>
        <a:p>
          <a:endParaRPr lang="en-GB"/>
        </a:p>
      </dgm:t>
    </dgm:pt>
    <dgm:pt modelId="{0CC24673-7852-4061-8641-58DFA97FCDA4}">
      <dgm:prSet phldrT="[Text]"/>
      <dgm:spPr/>
      <dgm:t>
        <a:bodyPr/>
        <a:lstStyle/>
        <a:p>
          <a:r>
            <a:rPr lang="en-GB" dirty="0"/>
            <a:t>Listening to others</a:t>
          </a:r>
        </a:p>
      </dgm:t>
    </dgm:pt>
    <dgm:pt modelId="{48633ED4-A638-4955-A225-23024540A0A2}" type="parTrans" cxnId="{76BDF4EF-364D-4247-BCCF-A2DC6C885DB8}">
      <dgm:prSet/>
      <dgm:spPr/>
      <dgm:t>
        <a:bodyPr/>
        <a:lstStyle/>
        <a:p>
          <a:endParaRPr lang="en-GB"/>
        </a:p>
      </dgm:t>
    </dgm:pt>
    <dgm:pt modelId="{E7435E55-9CDE-452C-81AD-85F734383647}" type="sibTrans" cxnId="{76BDF4EF-364D-4247-BCCF-A2DC6C885DB8}">
      <dgm:prSet/>
      <dgm:spPr/>
      <dgm:t>
        <a:bodyPr/>
        <a:lstStyle/>
        <a:p>
          <a:endParaRPr lang="en-GB"/>
        </a:p>
      </dgm:t>
    </dgm:pt>
    <dgm:pt modelId="{3896F69B-B3C8-43E5-9AA1-4EB2A107D12B}">
      <dgm:prSet phldrT="[Text]"/>
      <dgm:spPr/>
      <dgm:t>
        <a:bodyPr/>
        <a:lstStyle/>
        <a:p>
          <a:r>
            <a:rPr lang="en-GB" dirty="0"/>
            <a:t>Interpretation</a:t>
          </a:r>
        </a:p>
      </dgm:t>
    </dgm:pt>
    <dgm:pt modelId="{DFF0A9A3-6239-4203-B2CE-3E7FCAEAFD50}" type="sibTrans" cxnId="{E9FE0312-BEBC-466C-AC3E-3D3D07488425}">
      <dgm:prSet/>
      <dgm:spPr/>
      <dgm:t>
        <a:bodyPr/>
        <a:lstStyle/>
        <a:p>
          <a:endParaRPr lang="en-GB"/>
        </a:p>
      </dgm:t>
    </dgm:pt>
    <dgm:pt modelId="{FD677795-5EE5-4D35-8331-4892AEE03C35}" type="parTrans" cxnId="{E9FE0312-BEBC-466C-AC3E-3D3D07488425}">
      <dgm:prSet/>
      <dgm:spPr/>
      <dgm:t>
        <a:bodyPr/>
        <a:lstStyle/>
        <a:p>
          <a:endParaRPr lang="en-GB"/>
        </a:p>
      </dgm:t>
    </dgm:pt>
    <dgm:pt modelId="{DD8FB58B-F832-448C-8747-D9C8235569D9}">
      <dgm:prSet phldrT="[Text]"/>
      <dgm:spPr/>
      <dgm:t>
        <a:bodyPr/>
        <a:lstStyle/>
        <a:p>
          <a:r>
            <a:rPr lang="en-GB" dirty="0"/>
            <a:t>Self assessment</a:t>
          </a:r>
        </a:p>
      </dgm:t>
    </dgm:pt>
    <dgm:pt modelId="{05C49B97-A7D1-499F-8469-5692677DE870}" type="sibTrans" cxnId="{30A725A9-3C28-4E8E-8D71-66F19DD5FAF3}">
      <dgm:prSet/>
      <dgm:spPr/>
      <dgm:t>
        <a:bodyPr/>
        <a:lstStyle/>
        <a:p>
          <a:endParaRPr lang="en-GB"/>
        </a:p>
      </dgm:t>
    </dgm:pt>
    <dgm:pt modelId="{85262F1A-D2EC-4C66-B746-E845D03DB048}" type="parTrans" cxnId="{30A725A9-3C28-4E8E-8D71-66F19DD5FAF3}">
      <dgm:prSet/>
      <dgm:spPr/>
      <dgm:t>
        <a:bodyPr/>
        <a:lstStyle/>
        <a:p>
          <a:endParaRPr lang="en-GB"/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/>
            <a:t>Technique</a:t>
          </a: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/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/>
        </a:p>
      </dgm:t>
    </dgm:pt>
    <dgm:pt modelId="{62020EA5-1EDE-4536-A336-3C99B50285AC}">
      <dgm:prSet phldrT="[Text]"/>
      <dgm:spPr/>
      <dgm:t>
        <a:bodyPr/>
        <a:lstStyle/>
        <a:p>
          <a:r>
            <a:rPr lang="en-GB" dirty="0"/>
            <a:t>Rhythm</a:t>
          </a:r>
        </a:p>
      </dgm:t>
    </dgm:pt>
    <dgm:pt modelId="{B0528B3D-6D67-4790-9FE4-A4FEFF69F052}" type="parTrans" cxnId="{C3290F05-CD4E-4288-AFF2-8328DA95A22B}">
      <dgm:prSet/>
      <dgm:spPr/>
      <dgm:t>
        <a:bodyPr/>
        <a:lstStyle/>
        <a:p>
          <a:endParaRPr lang="en-GB"/>
        </a:p>
      </dgm:t>
    </dgm:pt>
    <dgm:pt modelId="{F76C6C22-F7E9-4158-939A-1E090CB2DBA3}" type="sibTrans" cxnId="{C3290F05-CD4E-4288-AFF2-8328DA95A22B}">
      <dgm:prSet/>
      <dgm:spPr/>
      <dgm:t>
        <a:bodyPr/>
        <a:lstStyle/>
        <a:p>
          <a:endParaRPr lang="en-GB"/>
        </a:p>
      </dgm:t>
    </dgm:pt>
    <dgm:pt modelId="{BD6C6DCE-54FB-4F06-9760-23E66A6B7C88}">
      <dgm:prSet phldrT="[Text]"/>
      <dgm:spPr/>
      <dgm:t>
        <a:bodyPr/>
        <a:lstStyle/>
        <a:p>
          <a:r>
            <a:rPr lang="en-GB" dirty="0"/>
            <a:t>Pitch</a:t>
          </a:r>
        </a:p>
      </dgm:t>
    </dgm:pt>
    <dgm:pt modelId="{D1A37595-CD36-46B1-AF87-7AA54E40FAA0}" type="parTrans" cxnId="{9152530D-A6CD-4A1D-A158-0F6EF00B80DC}">
      <dgm:prSet/>
      <dgm:spPr/>
      <dgm:t>
        <a:bodyPr/>
        <a:lstStyle/>
        <a:p>
          <a:endParaRPr lang="en-GB"/>
        </a:p>
      </dgm:t>
    </dgm:pt>
    <dgm:pt modelId="{F125EF1A-EE4C-4096-8267-933828C5B311}" type="sibTrans" cxnId="{9152530D-A6CD-4A1D-A158-0F6EF00B80DC}">
      <dgm:prSet/>
      <dgm:spPr/>
      <dgm:t>
        <a:bodyPr/>
        <a:lstStyle/>
        <a:p>
          <a:endParaRPr lang="en-GB"/>
        </a:p>
      </dgm:t>
    </dgm:pt>
    <dgm:pt modelId="{860A23D1-0812-47FD-84A9-8F5EB07B59AE}">
      <dgm:prSet phldrT="[Text]"/>
      <dgm:spPr/>
      <dgm:t>
        <a:bodyPr/>
        <a:lstStyle/>
        <a:p>
          <a:r>
            <a:rPr lang="en-GB" dirty="0"/>
            <a:t>Reading a chord chart</a:t>
          </a:r>
        </a:p>
      </dgm:t>
    </dgm:pt>
    <dgm:pt modelId="{5D1336D8-DEEE-45F0-B809-16191518550B}" type="parTrans" cxnId="{95E83040-15C4-4B47-8903-4108711940EA}">
      <dgm:prSet/>
      <dgm:spPr/>
      <dgm:t>
        <a:bodyPr/>
        <a:lstStyle/>
        <a:p>
          <a:endParaRPr lang="en-GB"/>
        </a:p>
      </dgm:t>
    </dgm:pt>
    <dgm:pt modelId="{D47B3D5C-311C-4413-B3F3-9A4D7C35106B}" type="sibTrans" cxnId="{95E83040-15C4-4B47-8903-4108711940EA}">
      <dgm:prSet/>
      <dgm:spPr/>
      <dgm:t>
        <a:bodyPr/>
        <a:lstStyle/>
        <a:p>
          <a:endParaRPr lang="en-GB"/>
        </a:p>
      </dgm:t>
    </dgm:pt>
    <dgm:pt modelId="{08E76BA8-4A5B-4BBE-AF01-5F758AD815A0}">
      <dgm:prSet phldrT="[Text]"/>
      <dgm:spPr/>
      <dgm:t>
        <a:bodyPr/>
        <a:lstStyle/>
        <a:p>
          <a:r>
            <a:rPr lang="en-GB" dirty="0"/>
            <a:t>C major chord</a:t>
          </a:r>
        </a:p>
      </dgm:t>
    </dgm:pt>
    <dgm:pt modelId="{AE14E9F7-E28B-43E8-980D-66C1D8040E5E}" type="parTrans" cxnId="{0592890B-839B-449E-AE75-D5CDDECA4BF5}">
      <dgm:prSet/>
      <dgm:spPr/>
      <dgm:t>
        <a:bodyPr/>
        <a:lstStyle/>
        <a:p>
          <a:endParaRPr lang="en-GB"/>
        </a:p>
      </dgm:t>
    </dgm:pt>
    <dgm:pt modelId="{CD421482-896D-4B82-9888-CB58B8D244AA}" type="sibTrans" cxnId="{0592890B-839B-449E-AE75-D5CDDECA4BF5}">
      <dgm:prSet/>
      <dgm:spPr/>
      <dgm:t>
        <a:bodyPr/>
        <a:lstStyle/>
        <a:p>
          <a:endParaRPr lang="en-GB"/>
        </a:p>
      </dgm:t>
    </dgm:pt>
    <dgm:pt modelId="{1659B0BC-5C3E-4114-B9B9-6A50E27BF5A6}">
      <dgm:prSet phldrT="[Text]"/>
      <dgm:spPr/>
      <dgm:t>
        <a:bodyPr/>
        <a:lstStyle/>
        <a:p>
          <a:r>
            <a:rPr lang="en-GB" dirty="0"/>
            <a:t>F major chord</a:t>
          </a:r>
        </a:p>
      </dgm:t>
    </dgm:pt>
    <dgm:pt modelId="{1FEA7740-0289-4D9F-AB06-7CD100C278B6}" type="parTrans" cxnId="{7B8BA00B-D780-4ADE-881F-426F303B8011}">
      <dgm:prSet/>
      <dgm:spPr/>
      <dgm:t>
        <a:bodyPr/>
        <a:lstStyle/>
        <a:p>
          <a:endParaRPr lang="en-GB"/>
        </a:p>
      </dgm:t>
    </dgm:pt>
    <dgm:pt modelId="{C5C6866D-FEF6-4D53-8D2D-8398383D86F2}" type="sibTrans" cxnId="{7B8BA00B-D780-4ADE-881F-426F303B8011}">
      <dgm:prSet/>
      <dgm:spPr/>
      <dgm:t>
        <a:bodyPr/>
        <a:lstStyle/>
        <a:p>
          <a:endParaRPr lang="en-GB"/>
        </a:p>
      </dgm:t>
    </dgm:pt>
    <dgm:pt modelId="{FB07D6BA-928C-4986-B7BA-8B3FB6958E92}">
      <dgm:prSet phldrT="[Text]"/>
      <dgm:spPr/>
      <dgm:t>
        <a:bodyPr/>
        <a:lstStyle/>
        <a:p>
          <a:r>
            <a:rPr lang="en-GB" dirty="0"/>
            <a:t>G major chord</a:t>
          </a:r>
        </a:p>
      </dgm:t>
    </dgm:pt>
    <dgm:pt modelId="{B8059D2D-F286-4A5D-B596-9937EB7FB45B}" type="parTrans" cxnId="{A2E7F3E5-0C21-454C-B577-FF5952BC9296}">
      <dgm:prSet/>
      <dgm:spPr/>
      <dgm:t>
        <a:bodyPr/>
        <a:lstStyle/>
        <a:p>
          <a:endParaRPr lang="en-GB"/>
        </a:p>
      </dgm:t>
    </dgm:pt>
    <dgm:pt modelId="{5D1C2ED5-3357-471C-A47F-576FE671BEE6}" type="sibTrans" cxnId="{A2E7F3E5-0C21-454C-B577-FF5952BC9296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6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5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5"/>
      <dgm:spPr/>
    </dgm:pt>
    <dgm:pt modelId="{75D87A8A-FA5F-49A6-BA5A-30AD5B886E4E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28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28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28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1" presStyleCnt="28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1" presStyleCnt="28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1" presStyleCnt="28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2" presStyleCnt="28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2" presStyleCnt="28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2" presStyleCnt="28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43EE97A3-9653-4919-BCFB-7711F8B04064}" type="pres">
      <dgm:prSet presAssocID="{3D95E761-88A0-4F4F-BF4C-26C1B7A4A865}" presName="Name37" presStyleLbl="parChTrans1D3" presStyleIdx="3" presStyleCnt="28"/>
      <dgm:spPr/>
    </dgm:pt>
    <dgm:pt modelId="{F02C6017-270F-4204-9F13-A8817395125D}" type="pres">
      <dgm:prSet presAssocID="{996E7A8A-DF6C-4F3F-AB57-6F7A52EDD901}" presName="hierRoot2" presStyleCnt="0">
        <dgm:presLayoutVars>
          <dgm:hierBranch val="init"/>
        </dgm:presLayoutVars>
      </dgm:prSet>
      <dgm:spPr/>
    </dgm:pt>
    <dgm:pt modelId="{7660EFEB-A077-4480-88EB-8905A78D3B9C}" type="pres">
      <dgm:prSet presAssocID="{996E7A8A-DF6C-4F3F-AB57-6F7A52EDD901}" presName="rootComposite" presStyleCnt="0"/>
      <dgm:spPr/>
    </dgm:pt>
    <dgm:pt modelId="{9939EA11-733F-49E7-8BF8-D89F83BCFE25}" type="pres">
      <dgm:prSet presAssocID="{996E7A8A-DF6C-4F3F-AB57-6F7A52EDD901}" presName="rootText" presStyleLbl="node3" presStyleIdx="3" presStyleCnt="28">
        <dgm:presLayoutVars>
          <dgm:chPref val="3"/>
        </dgm:presLayoutVars>
      </dgm:prSet>
      <dgm:spPr/>
    </dgm:pt>
    <dgm:pt modelId="{72D2D481-2FE7-4F93-9901-E02BD741123D}" type="pres">
      <dgm:prSet presAssocID="{996E7A8A-DF6C-4F3F-AB57-6F7A52EDD901}" presName="rootConnector" presStyleLbl="node3" presStyleIdx="3" presStyleCnt="28"/>
      <dgm:spPr/>
    </dgm:pt>
    <dgm:pt modelId="{B7991C48-548A-4D8E-9FCD-6D0D3258ED63}" type="pres">
      <dgm:prSet presAssocID="{996E7A8A-DF6C-4F3F-AB57-6F7A52EDD901}" presName="hierChild4" presStyleCnt="0"/>
      <dgm:spPr/>
    </dgm:pt>
    <dgm:pt modelId="{B8CEF805-687E-4FF8-8CEC-62610052863C}" type="pres">
      <dgm:prSet presAssocID="{996E7A8A-DF6C-4F3F-AB57-6F7A52EDD901}" presName="hierChild5" presStyleCnt="0"/>
      <dgm:spPr/>
    </dgm:pt>
    <dgm:pt modelId="{F724F565-3654-4653-BB81-AE3F6DD41B68}" type="pres">
      <dgm:prSet presAssocID="{8D140C42-FAED-4F88-A192-DD77C4872AA0}" presName="Name37" presStyleLbl="parChTrans1D3" presStyleIdx="4" presStyleCnt="28"/>
      <dgm:spPr/>
    </dgm:pt>
    <dgm:pt modelId="{683793A9-F368-4C96-8FAE-0F9F5BCB686A}" type="pres">
      <dgm:prSet presAssocID="{53B238D3-C5F6-4415-B20F-B943E10338A3}" presName="hierRoot2" presStyleCnt="0">
        <dgm:presLayoutVars>
          <dgm:hierBranch val="init"/>
        </dgm:presLayoutVars>
      </dgm:prSet>
      <dgm:spPr/>
    </dgm:pt>
    <dgm:pt modelId="{9D936EB7-EDF9-4F2C-A929-8144EC1D8B31}" type="pres">
      <dgm:prSet presAssocID="{53B238D3-C5F6-4415-B20F-B943E10338A3}" presName="rootComposite" presStyleCnt="0"/>
      <dgm:spPr/>
    </dgm:pt>
    <dgm:pt modelId="{2050C27E-88E6-4A95-B3D5-7F7D57B6A81B}" type="pres">
      <dgm:prSet presAssocID="{53B238D3-C5F6-4415-B20F-B943E10338A3}" presName="rootText" presStyleLbl="node3" presStyleIdx="4" presStyleCnt="28">
        <dgm:presLayoutVars>
          <dgm:chPref val="3"/>
        </dgm:presLayoutVars>
      </dgm:prSet>
      <dgm:spPr/>
    </dgm:pt>
    <dgm:pt modelId="{ED45C04B-3DF5-4FF9-8199-DD59FA528440}" type="pres">
      <dgm:prSet presAssocID="{53B238D3-C5F6-4415-B20F-B943E10338A3}" presName="rootConnector" presStyleLbl="node3" presStyleIdx="4" presStyleCnt="28"/>
      <dgm:spPr/>
    </dgm:pt>
    <dgm:pt modelId="{11D3F3FC-152A-43D6-9FAA-9C7B34DA2BFD}" type="pres">
      <dgm:prSet presAssocID="{53B238D3-C5F6-4415-B20F-B943E10338A3}" presName="hierChild4" presStyleCnt="0"/>
      <dgm:spPr/>
    </dgm:pt>
    <dgm:pt modelId="{D18F3C5C-6ECF-4001-82E9-AF1B11A21EF9}" type="pres">
      <dgm:prSet presAssocID="{53B238D3-C5F6-4415-B20F-B943E10338A3}" presName="hierChild5" presStyleCnt="0"/>
      <dgm:spPr/>
    </dgm:pt>
    <dgm:pt modelId="{A69F8871-2671-4E85-9BC0-62275B78B456}" type="pres">
      <dgm:prSet presAssocID="{EC4D735B-C629-43BA-901A-6C65F8BA7D94}" presName="Name37" presStyleLbl="parChTrans1D3" presStyleIdx="5" presStyleCnt="28"/>
      <dgm:spPr/>
    </dgm:pt>
    <dgm:pt modelId="{8FA14418-C9C1-4A67-AFDE-115AFBE33CCF}" type="pres">
      <dgm:prSet presAssocID="{62BC3DD5-C973-4508-BD1F-79640BFD1B1C}" presName="hierRoot2" presStyleCnt="0">
        <dgm:presLayoutVars>
          <dgm:hierBranch val="init"/>
        </dgm:presLayoutVars>
      </dgm:prSet>
      <dgm:spPr/>
    </dgm:pt>
    <dgm:pt modelId="{B015721E-E0A5-426B-A4EE-38A9AF56872B}" type="pres">
      <dgm:prSet presAssocID="{62BC3DD5-C973-4508-BD1F-79640BFD1B1C}" presName="rootComposite" presStyleCnt="0"/>
      <dgm:spPr/>
    </dgm:pt>
    <dgm:pt modelId="{F2F8DDC3-B578-47DB-8618-844FAA276425}" type="pres">
      <dgm:prSet presAssocID="{62BC3DD5-C973-4508-BD1F-79640BFD1B1C}" presName="rootText" presStyleLbl="node3" presStyleIdx="5" presStyleCnt="28">
        <dgm:presLayoutVars>
          <dgm:chPref val="3"/>
        </dgm:presLayoutVars>
      </dgm:prSet>
      <dgm:spPr/>
    </dgm:pt>
    <dgm:pt modelId="{4F1E1DD5-7FEA-4E7F-A9FF-9D22E0A0D9A3}" type="pres">
      <dgm:prSet presAssocID="{62BC3DD5-C973-4508-BD1F-79640BFD1B1C}" presName="rootConnector" presStyleLbl="node3" presStyleIdx="5" presStyleCnt="28"/>
      <dgm:spPr/>
    </dgm:pt>
    <dgm:pt modelId="{A45EDBB5-82FB-4408-8AE1-59B929170830}" type="pres">
      <dgm:prSet presAssocID="{62BC3DD5-C973-4508-BD1F-79640BFD1B1C}" presName="hierChild4" presStyleCnt="0"/>
      <dgm:spPr/>
    </dgm:pt>
    <dgm:pt modelId="{E7DCBBDA-8B66-48FA-8972-C959CD802F02}" type="pres">
      <dgm:prSet presAssocID="{62BC3DD5-C973-4508-BD1F-79640BFD1B1C}" presName="hierChild5" presStyleCnt="0"/>
      <dgm:spPr/>
    </dgm:pt>
    <dgm:pt modelId="{37E8602D-98F2-4CAF-B1FE-EBA56A3792E7}" type="pres">
      <dgm:prSet presAssocID="{22B58AD1-7348-4835-AC1C-E3BD4768385B}" presName="Name37" presStyleLbl="parChTrans1D3" presStyleIdx="6" presStyleCnt="28"/>
      <dgm:spPr/>
    </dgm:pt>
    <dgm:pt modelId="{F4A90524-BB2B-44CC-A7ED-B64FCEAF4845}" type="pres">
      <dgm:prSet presAssocID="{25A2728E-0FC6-44AD-8BFF-7C8AF9576969}" presName="hierRoot2" presStyleCnt="0">
        <dgm:presLayoutVars>
          <dgm:hierBranch val="init"/>
        </dgm:presLayoutVars>
      </dgm:prSet>
      <dgm:spPr/>
    </dgm:pt>
    <dgm:pt modelId="{27DEF752-A6F2-4DED-8D1B-8D15826BCD42}" type="pres">
      <dgm:prSet presAssocID="{25A2728E-0FC6-44AD-8BFF-7C8AF9576969}" presName="rootComposite" presStyleCnt="0"/>
      <dgm:spPr/>
    </dgm:pt>
    <dgm:pt modelId="{B4F92B84-A91A-4965-96E9-6DE1D8FB8DF3}" type="pres">
      <dgm:prSet presAssocID="{25A2728E-0FC6-44AD-8BFF-7C8AF9576969}" presName="rootText" presStyleLbl="node3" presStyleIdx="6" presStyleCnt="28">
        <dgm:presLayoutVars>
          <dgm:chPref val="3"/>
        </dgm:presLayoutVars>
      </dgm:prSet>
      <dgm:spPr/>
    </dgm:pt>
    <dgm:pt modelId="{A1CA0867-C19F-4149-9C73-B055CB408FE3}" type="pres">
      <dgm:prSet presAssocID="{25A2728E-0FC6-44AD-8BFF-7C8AF9576969}" presName="rootConnector" presStyleLbl="node3" presStyleIdx="6" presStyleCnt="28"/>
      <dgm:spPr/>
    </dgm:pt>
    <dgm:pt modelId="{CB0F625E-58C3-45FA-9068-671D8A2B18BA}" type="pres">
      <dgm:prSet presAssocID="{25A2728E-0FC6-44AD-8BFF-7C8AF9576969}" presName="hierChild4" presStyleCnt="0"/>
      <dgm:spPr/>
    </dgm:pt>
    <dgm:pt modelId="{8BEC50B2-FD26-4442-9EBF-E1ACB590B200}" type="pres">
      <dgm:prSet presAssocID="{25A2728E-0FC6-44AD-8BFF-7C8AF9576969}" presName="hierChild5" presStyleCnt="0"/>
      <dgm:spPr/>
    </dgm:pt>
    <dgm:pt modelId="{FE137BA5-E8A4-4F41-8C3C-476819E637B1}" type="pres">
      <dgm:prSet presAssocID="{33CAB825-C199-4FF1-A849-50AB0236204C}" presName="Name37" presStyleLbl="parChTrans1D3" presStyleIdx="7" presStyleCnt="28"/>
      <dgm:spPr/>
    </dgm:pt>
    <dgm:pt modelId="{8B1F2497-A5E4-4372-A295-C1ED259B3327}" type="pres">
      <dgm:prSet presAssocID="{10263DFA-ADAA-4C32-857E-E4141CAA107D}" presName="hierRoot2" presStyleCnt="0">
        <dgm:presLayoutVars>
          <dgm:hierBranch val="init"/>
        </dgm:presLayoutVars>
      </dgm:prSet>
      <dgm:spPr/>
    </dgm:pt>
    <dgm:pt modelId="{2F08BF0F-C321-40BE-86F1-3AB875D8F408}" type="pres">
      <dgm:prSet presAssocID="{10263DFA-ADAA-4C32-857E-E4141CAA107D}" presName="rootComposite" presStyleCnt="0"/>
      <dgm:spPr/>
    </dgm:pt>
    <dgm:pt modelId="{1A82E2FA-EB38-45E4-80CF-687143EB8BB5}" type="pres">
      <dgm:prSet presAssocID="{10263DFA-ADAA-4C32-857E-E4141CAA107D}" presName="rootText" presStyleLbl="node3" presStyleIdx="7" presStyleCnt="28">
        <dgm:presLayoutVars>
          <dgm:chPref val="3"/>
        </dgm:presLayoutVars>
      </dgm:prSet>
      <dgm:spPr/>
    </dgm:pt>
    <dgm:pt modelId="{6E0F84D6-F88E-4996-BA5F-ED0D22AC2EF3}" type="pres">
      <dgm:prSet presAssocID="{10263DFA-ADAA-4C32-857E-E4141CAA107D}" presName="rootConnector" presStyleLbl="node3" presStyleIdx="7" presStyleCnt="28"/>
      <dgm:spPr/>
    </dgm:pt>
    <dgm:pt modelId="{C6BDB6C4-560C-4B14-A61C-C585AAAFCE7C}" type="pres">
      <dgm:prSet presAssocID="{10263DFA-ADAA-4C32-857E-E4141CAA107D}" presName="hierChild4" presStyleCnt="0"/>
      <dgm:spPr/>
    </dgm:pt>
    <dgm:pt modelId="{45908C14-739B-43F1-AC59-973BFD391437}" type="pres">
      <dgm:prSet presAssocID="{10263DFA-ADAA-4C32-857E-E4141CAA107D}" presName="hierChild5" presStyleCnt="0"/>
      <dgm:spPr/>
    </dgm:pt>
    <dgm:pt modelId="{275553B2-5E3E-4171-807C-32CE2654F3BF}" type="pres">
      <dgm:prSet presAssocID="{DA5AD7BE-D158-4277-A793-62ADC21DEC97}" presName="Name37" presStyleLbl="parChTrans1D3" presStyleIdx="8" presStyleCnt="28"/>
      <dgm:spPr/>
    </dgm:pt>
    <dgm:pt modelId="{98757C83-ED83-4295-A0F3-CDD15777A3A1}" type="pres">
      <dgm:prSet presAssocID="{E3A52BB4-838C-4911-8038-4BF7F5A6AA62}" presName="hierRoot2" presStyleCnt="0">
        <dgm:presLayoutVars>
          <dgm:hierBranch val="init"/>
        </dgm:presLayoutVars>
      </dgm:prSet>
      <dgm:spPr/>
    </dgm:pt>
    <dgm:pt modelId="{7CC369AF-C541-48B7-ACB7-9E99FC4B43A8}" type="pres">
      <dgm:prSet presAssocID="{E3A52BB4-838C-4911-8038-4BF7F5A6AA62}" presName="rootComposite" presStyleCnt="0"/>
      <dgm:spPr/>
    </dgm:pt>
    <dgm:pt modelId="{7AC27DBD-1126-4E90-BB92-B4976B3454D9}" type="pres">
      <dgm:prSet presAssocID="{E3A52BB4-838C-4911-8038-4BF7F5A6AA62}" presName="rootText" presStyleLbl="node3" presStyleIdx="8" presStyleCnt="28">
        <dgm:presLayoutVars>
          <dgm:chPref val="3"/>
        </dgm:presLayoutVars>
      </dgm:prSet>
      <dgm:spPr/>
    </dgm:pt>
    <dgm:pt modelId="{7ADEC55B-6205-49BA-9F72-3489707172E2}" type="pres">
      <dgm:prSet presAssocID="{E3A52BB4-838C-4911-8038-4BF7F5A6AA62}" presName="rootConnector" presStyleLbl="node3" presStyleIdx="8" presStyleCnt="28"/>
      <dgm:spPr/>
    </dgm:pt>
    <dgm:pt modelId="{114D9189-BDB1-4489-82F9-FBCA6AC80B0D}" type="pres">
      <dgm:prSet presAssocID="{E3A52BB4-838C-4911-8038-4BF7F5A6AA62}" presName="hierChild4" presStyleCnt="0"/>
      <dgm:spPr/>
    </dgm:pt>
    <dgm:pt modelId="{A21B4C23-84D4-4AEE-9282-62A6E9F652EA}" type="pres">
      <dgm:prSet presAssocID="{E3A52BB4-838C-4911-8038-4BF7F5A6AA62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1" presStyleCnt="6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1" presStyleCnt="5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1" presStyleCnt="5"/>
      <dgm:spPr/>
    </dgm:pt>
    <dgm:pt modelId="{63CC0DFB-9B9A-4C8C-8E1D-19FD6B088668}" type="pres">
      <dgm:prSet presAssocID="{914D0B9F-FA52-4B72-868A-FBC103526FEB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9" presStyleCnt="28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9" presStyleCnt="28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9" presStyleCnt="28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10" presStyleCnt="28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10" presStyleCnt="28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10" presStyleCnt="28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C51765FE-39DB-47DD-A78E-BFDF2EF637BA}" type="pres">
      <dgm:prSet presAssocID="{A9A4E0F6-A4E0-44C2-A003-96761793C542}" presName="Name37" presStyleLbl="parChTrans1D3" presStyleIdx="11" presStyleCnt="28"/>
      <dgm:spPr/>
    </dgm:pt>
    <dgm:pt modelId="{D0BE1568-C08E-4E30-A47E-A90E414D1882}" type="pres">
      <dgm:prSet presAssocID="{E8B88821-919E-4E19-B852-E9A2D494256A}" presName="hierRoot2" presStyleCnt="0">
        <dgm:presLayoutVars>
          <dgm:hierBranch val="init"/>
        </dgm:presLayoutVars>
      </dgm:prSet>
      <dgm:spPr/>
    </dgm:pt>
    <dgm:pt modelId="{B715F66F-734F-4A4E-B74A-603BDFB5639A}" type="pres">
      <dgm:prSet presAssocID="{E8B88821-919E-4E19-B852-E9A2D494256A}" presName="rootComposite" presStyleCnt="0"/>
      <dgm:spPr/>
    </dgm:pt>
    <dgm:pt modelId="{5A4415E7-AA3A-4700-98B4-3226E52C9239}" type="pres">
      <dgm:prSet presAssocID="{E8B88821-919E-4E19-B852-E9A2D494256A}" presName="rootText" presStyleLbl="node3" presStyleIdx="11" presStyleCnt="28">
        <dgm:presLayoutVars>
          <dgm:chPref val="3"/>
        </dgm:presLayoutVars>
      </dgm:prSet>
      <dgm:spPr/>
    </dgm:pt>
    <dgm:pt modelId="{0B0728BC-0808-4DD0-A469-320641D6CB14}" type="pres">
      <dgm:prSet presAssocID="{E8B88821-919E-4E19-B852-E9A2D494256A}" presName="rootConnector" presStyleLbl="node3" presStyleIdx="11" presStyleCnt="28"/>
      <dgm:spPr/>
    </dgm:pt>
    <dgm:pt modelId="{1880C6E0-218B-4A93-9FB5-024AC183EEAF}" type="pres">
      <dgm:prSet presAssocID="{E8B88821-919E-4E19-B852-E9A2D494256A}" presName="hierChild4" presStyleCnt="0"/>
      <dgm:spPr/>
    </dgm:pt>
    <dgm:pt modelId="{6CE88737-0127-41F8-BEBF-91BFBAEBE0F7}" type="pres">
      <dgm:prSet presAssocID="{E8B88821-919E-4E19-B852-E9A2D494256A}" presName="hierChild5" presStyleCnt="0"/>
      <dgm:spPr/>
    </dgm:pt>
    <dgm:pt modelId="{130639E5-F11C-4AC9-BF8A-68E3C80D9EE7}" type="pres">
      <dgm:prSet presAssocID="{14D79D4B-16E1-471B-BD33-0C1AA82BEB6A}" presName="Name37" presStyleLbl="parChTrans1D3" presStyleIdx="12" presStyleCnt="28"/>
      <dgm:spPr/>
    </dgm:pt>
    <dgm:pt modelId="{91CA953D-4688-4B07-993E-7E1487EEBD27}" type="pres">
      <dgm:prSet presAssocID="{FBB1A3B1-20EB-4072-879C-7FA87BEDDA06}" presName="hierRoot2" presStyleCnt="0">
        <dgm:presLayoutVars>
          <dgm:hierBranch val="init"/>
        </dgm:presLayoutVars>
      </dgm:prSet>
      <dgm:spPr/>
    </dgm:pt>
    <dgm:pt modelId="{DA0B23A8-88DE-4B6A-8235-433439A721D7}" type="pres">
      <dgm:prSet presAssocID="{FBB1A3B1-20EB-4072-879C-7FA87BEDDA06}" presName="rootComposite" presStyleCnt="0"/>
      <dgm:spPr/>
    </dgm:pt>
    <dgm:pt modelId="{5EF275BF-2FD2-495E-B2FF-7394F9307252}" type="pres">
      <dgm:prSet presAssocID="{FBB1A3B1-20EB-4072-879C-7FA87BEDDA06}" presName="rootText" presStyleLbl="node3" presStyleIdx="12" presStyleCnt="28">
        <dgm:presLayoutVars>
          <dgm:chPref val="3"/>
        </dgm:presLayoutVars>
      </dgm:prSet>
      <dgm:spPr/>
    </dgm:pt>
    <dgm:pt modelId="{B5621A79-E5D7-4FB4-ADCE-92BD009E8C7A}" type="pres">
      <dgm:prSet presAssocID="{FBB1A3B1-20EB-4072-879C-7FA87BEDDA06}" presName="rootConnector" presStyleLbl="node3" presStyleIdx="12" presStyleCnt="28"/>
      <dgm:spPr/>
    </dgm:pt>
    <dgm:pt modelId="{7D10FE08-E04B-4D5A-BA03-098CAD94C64A}" type="pres">
      <dgm:prSet presAssocID="{FBB1A3B1-20EB-4072-879C-7FA87BEDDA06}" presName="hierChild4" presStyleCnt="0"/>
      <dgm:spPr/>
    </dgm:pt>
    <dgm:pt modelId="{C2E2A1A6-29A6-4748-A3F2-0E915F4BF07A}" type="pres">
      <dgm:prSet presAssocID="{FBB1A3B1-20EB-4072-879C-7FA87BEDDA06}" presName="hierChild5" presStyleCnt="0"/>
      <dgm:spPr/>
    </dgm:pt>
    <dgm:pt modelId="{7E561031-5C69-41A3-8955-AAB53B07BFC5}" type="pres">
      <dgm:prSet presAssocID="{8EBEC8AE-5D7D-41F4-9DE5-51F25A998DBB}" presName="Name37" presStyleLbl="parChTrans1D3" presStyleIdx="13" presStyleCnt="28"/>
      <dgm:spPr/>
    </dgm:pt>
    <dgm:pt modelId="{F0330100-231A-4E65-9BBA-6F2DE690E52F}" type="pres">
      <dgm:prSet presAssocID="{E6FDAB5B-1840-44B7-A65E-ADAD6D0375D9}" presName="hierRoot2" presStyleCnt="0">
        <dgm:presLayoutVars>
          <dgm:hierBranch val="init"/>
        </dgm:presLayoutVars>
      </dgm:prSet>
      <dgm:spPr/>
    </dgm:pt>
    <dgm:pt modelId="{EBA4D9C1-3892-4927-8D73-71EE576595DA}" type="pres">
      <dgm:prSet presAssocID="{E6FDAB5B-1840-44B7-A65E-ADAD6D0375D9}" presName="rootComposite" presStyleCnt="0"/>
      <dgm:spPr/>
    </dgm:pt>
    <dgm:pt modelId="{E9C182E8-91BD-4016-818B-32BC08FFA523}" type="pres">
      <dgm:prSet presAssocID="{E6FDAB5B-1840-44B7-A65E-ADAD6D0375D9}" presName="rootText" presStyleLbl="node3" presStyleIdx="13" presStyleCnt="28">
        <dgm:presLayoutVars>
          <dgm:chPref val="3"/>
        </dgm:presLayoutVars>
      </dgm:prSet>
      <dgm:spPr/>
    </dgm:pt>
    <dgm:pt modelId="{6CD035AC-DC1F-4F35-8B19-6B63A581E55A}" type="pres">
      <dgm:prSet presAssocID="{E6FDAB5B-1840-44B7-A65E-ADAD6D0375D9}" presName="rootConnector" presStyleLbl="node3" presStyleIdx="13" presStyleCnt="28"/>
      <dgm:spPr/>
    </dgm:pt>
    <dgm:pt modelId="{35263CBA-CEB2-413B-9426-0B2683C8718C}" type="pres">
      <dgm:prSet presAssocID="{E6FDAB5B-1840-44B7-A65E-ADAD6D0375D9}" presName="hierChild4" presStyleCnt="0"/>
      <dgm:spPr/>
    </dgm:pt>
    <dgm:pt modelId="{910E096B-F259-44CD-BBCF-DF63E8DED3A9}" type="pres">
      <dgm:prSet presAssocID="{E6FDAB5B-1840-44B7-A65E-ADAD6D0375D9}" presName="hierChild5" presStyleCnt="0"/>
      <dgm:spPr/>
    </dgm:pt>
    <dgm:pt modelId="{CF863BC6-443C-4B32-86E1-4EF5F265235B}" type="pres">
      <dgm:prSet presAssocID="{A225D289-A2B1-4922-86FC-9BF7DA5CF435}" presName="Name37" presStyleLbl="parChTrans1D3" presStyleIdx="14" presStyleCnt="28"/>
      <dgm:spPr/>
    </dgm:pt>
    <dgm:pt modelId="{7789F755-DE5E-4D5F-95D7-89DB2759AF4A}" type="pres">
      <dgm:prSet presAssocID="{48DE00FF-6DB9-49ED-A1F4-B3A8E67C4147}" presName="hierRoot2" presStyleCnt="0">
        <dgm:presLayoutVars>
          <dgm:hierBranch val="init"/>
        </dgm:presLayoutVars>
      </dgm:prSet>
      <dgm:spPr/>
    </dgm:pt>
    <dgm:pt modelId="{C640DC9A-612E-43DE-88AE-BD4823006370}" type="pres">
      <dgm:prSet presAssocID="{48DE00FF-6DB9-49ED-A1F4-B3A8E67C4147}" presName="rootComposite" presStyleCnt="0"/>
      <dgm:spPr/>
    </dgm:pt>
    <dgm:pt modelId="{66AB3DCF-56A8-4E49-9723-A9CE98F154DE}" type="pres">
      <dgm:prSet presAssocID="{48DE00FF-6DB9-49ED-A1F4-B3A8E67C4147}" presName="rootText" presStyleLbl="node3" presStyleIdx="14" presStyleCnt="28">
        <dgm:presLayoutVars>
          <dgm:chPref val="3"/>
        </dgm:presLayoutVars>
      </dgm:prSet>
      <dgm:spPr/>
    </dgm:pt>
    <dgm:pt modelId="{74CB64C3-BE34-4E0F-B0B7-24A8C2004125}" type="pres">
      <dgm:prSet presAssocID="{48DE00FF-6DB9-49ED-A1F4-B3A8E67C4147}" presName="rootConnector" presStyleLbl="node3" presStyleIdx="14" presStyleCnt="28"/>
      <dgm:spPr/>
    </dgm:pt>
    <dgm:pt modelId="{B1F58795-5A00-4911-89B2-FCDD533D55B0}" type="pres">
      <dgm:prSet presAssocID="{48DE00FF-6DB9-49ED-A1F4-B3A8E67C4147}" presName="hierChild4" presStyleCnt="0"/>
      <dgm:spPr/>
    </dgm:pt>
    <dgm:pt modelId="{2AFE3B78-4E21-4D83-A8D5-0B6A4B33E062}" type="pres">
      <dgm:prSet presAssocID="{48DE00FF-6DB9-49ED-A1F4-B3A8E67C4147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0FBBE65B-ACFD-422C-A1E7-C92D16FC0975}" type="pres">
      <dgm:prSet presAssocID="{A15F238E-AA8A-4A47-B5EA-1FE0B6F7D94A}" presName="Name37" presStyleLbl="parChTrans1D2" presStyleIdx="2" presStyleCnt="6"/>
      <dgm:spPr/>
    </dgm:pt>
    <dgm:pt modelId="{E72FFB9A-320C-4DC6-96F2-D5D2BA427855}" type="pres">
      <dgm:prSet presAssocID="{88B1D3C2-D813-4B8D-B995-AD3006366512}" presName="hierRoot2" presStyleCnt="0">
        <dgm:presLayoutVars>
          <dgm:hierBranch val="init"/>
        </dgm:presLayoutVars>
      </dgm:prSet>
      <dgm:spPr/>
    </dgm:pt>
    <dgm:pt modelId="{5E9CE435-B943-4DED-AC58-D476BED20C8E}" type="pres">
      <dgm:prSet presAssocID="{88B1D3C2-D813-4B8D-B995-AD3006366512}" presName="rootComposite" presStyleCnt="0"/>
      <dgm:spPr/>
    </dgm:pt>
    <dgm:pt modelId="{224E7836-F297-4D7D-AEC0-9C058F7DCE23}" type="pres">
      <dgm:prSet presAssocID="{88B1D3C2-D813-4B8D-B995-AD3006366512}" presName="rootText" presStyleLbl="node2" presStyleIdx="2" presStyleCnt="5">
        <dgm:presLayoutVars>
          <dgm:chPref val="3"/>
        </dgm:presLayoutVars>
      </dgm:prSet>
      <dgm:spPr/>
    </dgm:pt>
    <dgm:pt modelId="{309CDD8A-E6CC-471F-B0C5-67A9B94A441F}" type="pres">
      <dgm:prSet presAssocID="{88B1D3C2-D813-4B8D-B995-AD3006366512}" presName="rootConnector" presStyleLbl="node2" presStyleIdx="2" presStyleCnt="5"/>
      <dgm:spPr/>
    </dgm:pt>
    <dgm:pt modelId="{43486781-4E02-4253-B3D9-A67D41FF9702}" type="pres">
      <dgm:prSet presAssocID="{88B1D3C2-D813-4B8D-B995-AD3006366512}" presName="hierChild4" presStyleCnt="0"/>
      <dgm:spPr/>
    </dgm:pt>
    <dgm:pt modelId="{6A57BD2E-342D-4BF8-B6E2-77FA5B885B9D}" type="pres">
      <dgm:prSet presAssocID="{6BD5BA7D-A491-46D4-AFC6-46484007ECE6}" presName="Name37" presStyleLbl="parChTrans1D3" presStyleIdx="15" presStyleCnt="28"/>
      <dgm:spPr/>
    </dgm:pt>
    <dgm:pt modelId="{97058FC3-9F31-4B5F-BFB1-5A5DB1F976FD}" type="pres">
      <dgm:prSet presAssocID="{3F80F862-6600-45DA-9A57-49BE995315E2}" presName="hierRoot2" presStyleCnt="0">
        <dgm:presLayoutVars>
          <dgm:hierBranch val="init"/>
        </dgm:presLayoutVars>
      </dgm:prSet>
      <dgm:spPr/>
    </dgm:pt>
    <dgm:pt modelId="{E762EF46-07DE-4CC9-99B3-106E76A65876}" type="pres">
      <dgm:prSet presAssocID="{3F80F862-6600-45DA-9A57-49BE995315E2}" presName="rootComposite" presStyleCnt="0"/>
      <dgm:spPr/>
    </dgm:pt>
    <dgm:pt modelId="{387B70D9-43CD-4C81-BF05-4DF5D98BCD1A}" type="pres">
      <dgm:prSet presAssocID="{3F80F862-6600-45DA-9A57-49BE995315E2}" presName="rootText" presStyleLbl="node3" presStyleIdx="15" presStyleCnt="28">
        <dgm:presLayoutVars>
          <dgm:chPref val="3"/>
        </dgm:presLayoutVars>
      </dgm:prSet>
      <dgm:spPr/>
    </dgm:pt>
    <dgm:pt modelId="{82B85AD5-0024-40FA-9C70-3DD69BE80C81}" type="pres">
      <dgm:prSet presAssocID="{3F80F862-6600-45DA-9A57-49BE995315E2}" presName="rootConnector" presStyleLbl="node3" presStyleIdx="15" presStyleCnt="28"/>
      <dgm:spPr/>
    </dgm:pt>
    <dgm:pt modelId="{1AE51456-7B1E-4F81-B4D1-D96CF4E38C5E}" type="pres">
      <dgm:prSet presAssocID="{3F80F862-6600-45DA-9A57-49BE995315E2}" presName="hierChild4" presStyleCnt="0"/>
      <dgm:spPr/>
    </dgm:pt>
    <dgm:pt modelId="{7EA70C2C-2ACB-4228-A03D-5E0B043107EA}" type="pres">
      <dgm:prSet presAssocID="{3F80F862-6600-45DA-9A57-49BE995315E2}" presName="hierChild5" presStyleCnt="0"/>
      <dgm:spPr/>
    </dgm:pt>
    <dgm:pt modelId="{32AC21FB-D067-41A7-AD90-E7AC058A37AC}" type="pres">
      <dgm:prSet presAssocID="{48633ED4-A638-4955-A225-23024540A0A2}" presName="Name37" presStyleLbl="parChTrans1D3" presStyleIdx="16" presStyleCnt="28"/>
      <dgm:spPr/>
    </dgm:pt>
    <dgm:pt modelId="{906F9E65-92B8-463F-9DC6-2A68CABB74E5}" type="pres">
      <dgm:prSet presAssocID="{0CC24673-7852-4061-8641-58DFA97FCDA4}" presName="hierRoot2" presStyleCnt="0">
        <dgm:presLayoutVars>
          <dgm:hierBranch val="init"/>
        </dgm:presLayoutVars>
      </dgm:prSet>
      <dgm:spPr/>
    </dgm:pt>
    <dgm:pt modelId="{E7EB9CDF-74CB-4679-938C-1921A0AB0F9F}" type="pres">
      <dgm:prSet presAssocID="{0CC24673-7852-4061-8641-58DFA97FCDA4}" presName="rootComposite" presStyleCnt="0"/>
      <dgm:spPr/>
    </dgm:pt>
    <dgm:pt modelId="{5330AE11-D685-4706-BAD1-49B05A75B0FF}" type="pres">
      <dgm:prSet presAssocID="{0CC24673-7852-4061-8641-58DFA97FCDA4}" presName="rootText" presStyleLbl="node3" presStyleIdx="16" presStyleCnt="28">
        <dgm:presLayoutVars>
          <dgm:chPref val="3"/>
        </dgm:presLayoutVars>
      </dgm:prSet>
      <dgm:spPr/>
    </dgm:pt>
    <dgm:pt modelId="{781F604E-2F9B-4B2F-A258-E6D6AF4B1002}" type="pres">
      <dgm:prSet presAssocID="{0CC24673-7852-4061-8641-58DFA97FCDA4}" presName="rootConnector" presStyleLbl="node3" presStyleIdx="16" presStyleCnt="28"/>
      <dgm:spPr/>
    </dgm:pt>
    <dgm:pt modelId="{2DF75658-9539-467C-940C-235E660A78F0}" type="pres">
      <dgm:prSet presAssocID="{0CC24673-7852-4061-8641-58DFA97FCDA4}" presName="hierChild4" presStyleCnt="0"/>
      <dgm:spPr/>
    </dgm:pt>
    <dgm:pt modelId="{7D0EC710-78C5-4326-839C-63A16BFA49AC}" type="pres">
      <dgm:prSet presAssocID="{0CC24673-7852-4061-8641-58DFA97FCDA4}" presName="hierChild5" presStyleCnt="0"/>
      <dgm:spPr/>
    </dgm:pt>
    <dgm:pt modelId="{7EB35C7B-C5B7-4D5A-B88C-03B00299C88D}" type="pres">
      <dgm:prSet presAssocID="{FD677795-5EE5-4D35-8331-4892AEE03C35}" presName="Name37" presStyleLbl="parChTrans1D3" presStyleIdx="17" presStyleCnt="28"/>
      <dgm:spPr/>
    </dgm:pt>
    <dgm:pt modelId="{EC60A30B-2E53-49F5-A78E-07A46F44D732}" type="pres">
      <dgm:prSet presAssocID="{3896F69B-B3C8-43E5-9AA1-4EB2A107D12B}" presName="hierRoot2" presStyleCnt="0">
        <dgm:presLayoutVars>
          <dgm:hierBranch val="init"/>
        </dgm:presLayoutVars>
      </dgm:prSet>
      <dgm:spPr/>
    </dgm:pt>
    <dgm:pt modelId="{B177E071-28BC-47CD-B941-CAC62A3AF75C}" type="pres">
      <dgm:prSet presAssocID="{3896F69B-B3C8-43E5-9AA1-4EB2A107D12B}" presName="rootComposite" presStyleCnt="0"/>
      <dgm:spPr/>
    </dgm:pt>
    <dgm:pt modelId="{F5339775-5D8B-48BF-A89F-8A98284AFCF9}" type="pres">
      <dgm:prSet presAssocID="{3896F69B-B3C8-43E5-9AA1-4EB2A107D12B}" presName="rootText" presStyleLbl="node3" presStyleIdx="17" presStyleCnt="28">
        <dgm:presLayoutVars>
          <dgm:chPref val="3"/>
        </dgm:presLayoutVars>
      </dgm:prSet>
      <dgm:spPr/>
    </dgm:pt>
    <dgm:pt modelId="{1BC3055F-0B6F-41FC-9AB2-D7B22CF98869}" type="pres">
      <dgm:prSet presAssocID="{3896F69B-B3C8-43E5-9AA1-4EB2A107D12B}" presName="rootConnector" presStyleLbl="node3" presStyleIdx="17" presStyleCnt="28"/>
      <dgm:spPr/>
    </dgm:pt>
    <dgm:pt modelId="{D23B7CB7-2ED7-44D1-81B1-CB6F33A41FDD}" type="pres">
      <dgm:prSet presAssocID="{3896F69B-B3C8-43E5-9AA1-4EB2A107D12B}" presName="hierChild4" presStyleCnt="0"/>
      <dgm:spPr/>
    </dgm:pt>
    <dgm:pt modelId="{A464D3AD-D5BD-41A0-A371-A1473041597C}" type="pres">
      <dgm:prSet presAssocID="{3896F69B-B3C8-43E5-9AA1-4EB2A107D12B}" presName="hierChild5" presStyleCnt="0"/>
      <dgm:spPr/>
    </dgm:pt>
    <dgm:pt modelId="{7A9E2C55-981E-460E-A913-6D11F2533E6E}" type="pres">
      <dgm:prSet presAssocID="{88B1D3C2-D813-4B8D-B995-AD3006366512}" presName="hierChild5" presStyleCnt="0"/>
      <dgm:spPr/>
    </dgm:pt>
    <dgm:pt modelId="{632E9657-B8C6-4DAD-A2D1-F59F944B69BA}" type="pres">
      <dgm:prSet presAssocID="{85262F1A-D2EC-4C66-B746-E845D03DB048}" presName="Name37" presStyleLbl="parChTrans1D2" presStyleIdx="3" presStyleCnt="6"/>
      <dgm:spPr/>
    </dgm:pt>
    <dgm:pt modelId="{354811A4-3313-402C-BF2E-3C2B8D949BE0}" type="pres">
      <dgm:prSet presAssocID="{DD8FB58B-F832-448C-8747-D9C8235569D9}" presName="hierRoot2" presStyleCnt="0">
        <dgm:presLayoutVars>
          <dgm:hierBranch val="init"/>
        </dgm:presLayoutVars>
      </dgm:prSet>
      <dgm:spPr/>
    </dgm:pt>
    <dgm:pt modelId="{05A98ACD-F1BB-4774-AE90-450246C6EE0B}" type="pres">
      <dgm:prSet presAssocID="{DD8FB58B-F832-448C-8747-D9C8235569D9}" presName="rootComposite" presStyleCnt="0"/>
      <dgm:spPr/>
    </dgm:pt>
    <dgm:pt modelId="{CB38D87C-F27F-4809-9A38-5EED8DB216FF}" type="pres">
      <dgm:prSet presAssocID="{DD8FB58B-F832-448C-8747-D9C8235569D9}" presName="rootText" presStyleLbl="node2" presStyleIdx="3" presStyleCnt="5">
        <dgm:presLayoutVars>
          <dgm:chPref val="3"/>
        </dgm:presLayoutVars>
      </dgm:prSet>
      <dgm:spPr/>
    </dgm:pt>
    <dgm:pt modelId="{2AE8F0DB-DEB7-496D-8F84-C9EF548A3B94}" type="pres">
      <dgm:prSet presAssocID="{DD8FB58B-F832-448C-8747-D9C8235569D9}" presName="rootConnector" presStyleLbl="node2" presStyleIdx="3" presStyleCnt="5"/>
      <dgm:spPr/>
    </dgm:pt>
    <dgm:pt modelId="{01816C60-4263-4939-AE0D-CCB7CFF7664A}" type="pres">
      <dgm:prSet presAssocID="{DD8FB58B-F832-448C-8747-D9C8235569D9}" presName="hierChild4" presStyleCnt="0"/>
      <dgm:spPr/>
    </dgm:pt>
    <dgm:pt modelId="{FF7F1484-C8B0-456A-A8CB-A757D34C4799}" type="pres">
      <dgm:prSet presAssocID="{A4827805-4A57-4FDE-9BDE-F57C128F6F1F}" presName="Name37" presStyleLbl="parChTrans1D3" presStyleIdx="18" presStyleCnt="28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3" presStyleIdx="18" presStyleCnt="28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3" presStyleIdx="18" presStyleCnt="28"/>
      <dgm:spPr/>
    </dgm:pt>
    <dgm:pt modelId="{5F6038EF-4B50-48DC-B63B-1C15071117E0}" type="pres">
      <dgm:prSet presAssocID="{69ACC0EF-7A00-4141-9919-3D6766D263B4}" presName="hierChild4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EF6DD773-3D66-4566-866C-9AE0EC7E31BA}" type="pres">
      <dgm:prSet presAssocID="{B0528B3D-6D67-4790-9FE4-A4FEFF69F052}" presName="Name37" presStyleLbl="parChTrans1D3" presStyleIdx="19" presStyleCnt="28"/>
      <dgm:spPr/>
    </dgm:pt>
    <dgm:pt modelId="{03207F0B-90D0-4E78-94CE-B0B1E2F79E83}" type="pres">
      <dgm:prSet presAssocID="{62020EA5-1EDE-4536-A336-3C99B50285AC}" presName="hierRoot2" presStyleCnt="0">
        <dgm:presLayoutVars>
          <dgm:hierBranch val="init"/>
        </dgm:presLayoutVars>
      </dgm:prSet>
      <dgm:spPr/>
    </dgm:pt>
    <dgm:pt modelId="{9237691F-3FC7-4417-BB75-C8BA55CB660E}" type="pres">
      <dgm:prSet presAssocID="{62020EA5-1EDE-4536-A336-3C99B50285AC}" presName="rootComposite" presStyleCnt="0"/>
      <dgm:spPr/>
    </dgm:pt>
    <dgm:pt modelId="{CD12F4FF-8087-40F1-9116-E9D92A3573E5}" type="pres">
      <dgm:prSet presAssocID="{62020EA5-1EDE-4536-A336-3C99B50285AC}" presName="rootText" presStyleLbl="node3" presStyleIdx="19" presStyleCnt="28">
        <dgm:presLayoutVars>
          <dgm:chPref val="3"/>
        </dgm:presLayoutVars>
      </dgm:prSet>
      <dgm:spPr/>
    </dgm:pt>
    <dgm:pt modelId="{97BBF206-987F-4F8D-9B67-EC37B5D3D7E5}" type="pres">
      <dgm:prSet presAssocID="{62020EA5-1EDE-4536-A336-3C99B50285AC}" presName="rootConnector" presStyleLbl="node3" presStyleIdx="19" presStyleCnt="28"/>
      <dgm:spPr/>
    </dgm:pt>
    <dgm:pt modelId="{B1D9880E-B422-45E7-AD21-C6E0B2568B5A}" type="pres">
      <dgm:prSet presAssocID="{62020EA5-1EDE-4536-A336-3C99B50285AC}" presName="hierChild4" presStyleCnt="0"/>
      <dgm:spPr/>
    </dgm:pt>
    <dgm:pt modelId="{04DF9A1A-7808-4AD8-95C4-44A3AE5970A5}" type="pres">
      <dgm:prSet presAssocID="{62020EA5-1EDE-4536-A336-3C99B50285AC}" presName="hierChild5" presStyleCnt="0"/>
      <dgm:spPr/>
    </dgm:pt>
    <dgm:pt modelId="{210867BF-0434-4DE7-8E08-76B2FDEF8AE2}" type="pres">
      <dgm:prSet presAssocID="{D1A37595-CD36-46B1-AF87-7AA54E40FAA0}" presName="Name37" presStyleLbl="parChTrans1D3" presStyleIdx="20" presStyleCnt="28"/>
      <dgm:spPr/>
    </dgm:pt>
    <dgm:pt modelId="{8515CC10-5425-4B24-9427-8855C8531313}" type="pres">
      <dgm:prSet presAssocID="{BD6C6DCE-54FB-4F06-9760-23E66A6B7C88}" presName="hierRoot2" presStyleCnt="0">
        <dgm:presLayoutVars>
          <dgm:hierBranch val="init"/>
        </dgm:presLayoutVars>
      </dgm:prSet>
      <dgm:spPr/>
    </dgm:pt>
    <dgm:pt modelId="{957B5D9F-99B2-43C5-92C4-8990FE38C403}" type="pres">
      <dgm:prSet presAssocID="{BD6C6DCE-54FB-4F06-9760-23E66A6B7C88}" presName="rootComposite" presStyleCnt="0"/>
      <dgm:spPr/>
    </dgm:pt>
    <dgm:pt modelId="{95346F28-0B07-4659-91E2-78BFE8834DC6}" type="pres">
      <dgm:prSet presAssocID="{BD6C6DCE-54FB-4F06-9760-23E66A6B7C88}" presName="rootText" presStyleLbl="node3" presStyleIdx="20" presStyleCnt="28">
        <dgm:presLayoutVars>
          <dgm:chPref val="3"/>
        </dgm:presLayoutVars>
      </dgm:prSet>
      <dgm:spPr/>
    </dgm:pt>
    <dgm:pt modelId="{69C4697A-489A-4277-B9DD-3EE9CCB28133}" type="pres">
      <dgm:prSet presAssocID="{BD6C6DCE-54FB-4F06-9760-23E66A6B7C88}" presName="rootConnector" presStyleLbl="node3" presStyleIdx="20" presStyleCnt="28"/>
      <dgm:spPr/>
    </dgm:pt>
    <dgm:pt modelId="{2BF0B3C9-DE31-4722-A3AC-51335B9347C8}" type="pres">
      <dgm:prSet presAssocID="{BD6C6DCE-54FB-4F06-9760-23E66A6B7C88}" presName="hierChild4" presStyleCnt="0"/>
      <dgm:spPr/>
    </dgm:pt>
    <dgm:pt modelId="{4BE224A6-597B-4C4E-8F38-9E6B30656A11}" type="pres">
      <dgm:prSet presAssocID="{BD6C6DCE-54FB-4F06-9760-23E66A6B7C88}" presName="hierChild5" presStyleCnt="0"/>
      <dgm:spPr/>
    </dgm:pt>
    <dgm:pt modelId="{FA24B679-6B66-44E4-83C0-DCF84E37F43F}" type="pres">
      <dgm:prSet presAssocID="{DD8FB58B-F832-448C-8747-D9C8235569D9}" presName="hierChild5" presStyleCnt="0"/>
      <dgm:spPr/>
    </dgm:pt>
    <dgm:pt modelId="{62C4B9AE-8D46-4A92-B14A-E21DD23E43B8}" type="pres">
      <dgm:prSet presAssocID="{82F8D8D5-8794-47F3-AFA5-94DB15C2C126}" presName="Name37" presStyleLbl="parChTrans1D2" presStyleIdx="4" presStyleCnt="6"/>
      <dgm:spPr/>
    </dgm:pt>
    <dgm:pt modelId="{5ED0410F-54BA-411F-AF54-2B338CA709D8}" type="pres">
      <dgm:prSet presAssocID="{8A8DE22F-7570-467D-A27F-FFC5FCDDEDD0}" presName="hierRoot2" presStyleCnt="0">
        <dgm:presLayoutVars>
          <dgm:hierBranch val="init"/>
        </dgm:presLayoutVars>
      </dgm:prSet>
      <dgm:spPr/>
    </dgm:pt>
    <dgm:pt modelId="{ED8EA5A8-91D8-4739-90EB-7001E76B7667}" type="pres">
      <dgm:prSet presAssocID="{8A8DE22F-7570-467D-A27F-FFC5FCDDEDD0}" presName="rootComposite" presStyleCnt="0"/>
      <dgm:spPr/>
    </dgm:pt>
    <dgm:pt modelId="{4C5E6010-CB32-44FE-879B-F85D460A9844}" type="pres">
      <dgm:prSet presAssocID="{8A8DE22F-7570-467D-A27F-FFC5FCDDEDD0}" presName="rootText" presStyleLbl="node2" presStyleIdx="4" presStyleCnt="5">
        <dgm:presLayoutVars>
          <dgm:chPref val="3"/>
        </dgm:presLayoutVars>
      </dgm:prSet>
      <dgm:spPr/>
    </dgm:pt>
    <dgm:pt modelId="{30E445E0-17D0-4407-AF3A-4D506AA8A020}" type="pres">
      <dgm:prSet presAssocID="{8A8DE22F-7570-467D-A27F-FFC5FCDDEDD0}" presName="rootConnector" presStyleLbl="node2" presStyleIdx="4" presStyleCnt="5"/>
      <dgm:spPr/>
    </dgm:pt>
    <dgm:pt modelId="{581ECB5A-FE62-4A13-8521-DE0CEA746004}" type="pres">
      <dgm:prSet presAssocID="{8A8DE22F-7570-467D-A27F-FFC5FCDDEDD0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21" presStyleCnt="28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21" presStyleCnt="28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21" presStyleCnt="28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22" presStyleCnt="28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22" presStyleCnt="28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22" presStyleCnt="28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23" presStyleCnt="28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23" presStyleCnt="28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23" presStyleCnt="28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14AA9D23-D3D6-41AB-BA78-8768DCEDDEBC}" type="pres">
      <dgm:prSet presAssocID="{AE14E9F7-E28B-43E8-980D-66C1D8040E5E}" presName="Name37" presStyleLbl="parChTrans1D3" presStyleIdx="24" presStyleCnt="28"/>
      <dgm:spPr/>
    </dgm:pt>
    <dgm:pt modelId="{FDDFC374-5FE8-4E3C-8CD3-9485245660E9}" type="pres">
      <dgm:prSet presAssocID="{08E76BA8-4A5B-4BBE-AF01-5F758AD815A0}" presName="hierRoot2" presStyleCnt="0">
        <dgm:presLayoutVars>
          <dgm:hierBranch val="init"/>
        </dgm:presLayoutVars>
      </dgm:prSet>
      <dgm:spPr/>
    </dgm:pt>
    <dgm:pt modelId="{0F623A55-046E-4737-A377-693131EB1DC1}" type="pres">
      <dgm:prSet presAssocID="{08E76BA8-4A5B-4BBE-AF01-5F758AD815A0}" presName="rootComposite" presStyleCnt="0"/>
      <dgm:spPr/>
    </dgm:pt>
    <dgm:pt modelId="{F4DDEA3A-A074-4877-9508-57D714DBBF8C}" type="pres">
      <dgm:prSet presAssocID="{08E76BA8-4A5B-4BBE-AF01-5F758AD815A0}" presName="rootText" presStyleLbl="node3" presStyleIdx="24" presStyleCnt="28">
        <dgm:presLayoutVars>
          <dgm:chPref val="3"/>
        </dgm:presLayoutVars>
      </dgm:prSet>
      <dgm:spPr/>
    </dgm:pt>
    <dgm:pt modelId="{2D7AE35D-3425-4B1B-8B19-EB465E1E2483}" type="pres">
      <dgm:prSet presAssocID="{08E76BA8-4A5B-4BBE-AF01-5F758AD815A0}" presName="rootConnector" presStyleLbl="node3" presStyleIdx="24" presStyleCnt="28"/>
      <dgm:spPr/>
    </dgm:pt>
    <dgm:pt modelId="{1C11649F-0B08-4AD0-BD2D-FF4B6F165313}" type="pres">
      <dgm:prSet presAssocID="{08E76BA8-4A5B-4BBE-AF01-5F758AD815A0}" presName="hierChild4" presStyleCnt="0"/>
      <dgm:spPr/>
    </dgm:pt>
    <dgm:pt modelId="{F18F4850-D89D-483A-A104-A24C04C03EBF}" type="pres">
      <dgm:prSet presAssocID="{08E76BA8-4A5B-4BBE-AF01-5F758AD815A0}" presName="hierChild5" presStyleCnt="0"/>
      <dgm:spPr/>
    </dgm:pt>
    <dgm:pt modelId="{3EF150FA-C6F9-4243-9D71-A3EDEA6D108A}" type="pres">
      <dgm:prSet presAssocID="{1FEA7740-0289-4D9F-AB06-7CD100C278B6}" presName="Name37" presStyleLbl="parChTrans1D3" presStyleIdx="25" presStyleCnt="28"/>
      <dgm:spPr/>
    </dgm:pt>
    <dgm:pt modelId="{78521AB5-10EF-45C2-B2FE-B1CD3757137E}" type="pres">
      <dgm:prSet presAssocID="{1659B0BC-5C3E-4114-B9B9-6A50E27BF5A6}" presName="hierRoot2" presStyleCnt="0">
        <dgm:presLayoutVars>
          <dgm:hierBranch val="init"/>
        </dgm:presLayoutVars>
      </dgm:prSet>
      <dgm:spPr/>
    </dgm:pt>
    <dgm:pt modelId="{82B5667B-2FD4-4A97-AE34-B327465A9101}" type="pres">
      <dgm:prSet presAssocID="{1659B0BC-5C3E-4114-B9B9-6A50E27BF5A6}" presName="rootComposite" presStyleCnt="0"/>
      <dgm:spPr/>
    </dgm:pt>
    <dgm:pt modelId="{DF6327CC-F58C-4B86-89C6-9BD612EB3BAC}" type="pres">
      <dgm:prSet presAssocID="{1659B0BC-5C3E-4114-B9B9-6A50E27BF5A6}" presName="rootText" presStyleLbl="node3" presStyleIdx="25" presStyleCnt="28">
        <dgm:presLayoutVars>
          <dgm:chPref val="3"/>
        </dgm:presLayoutVars>
      </dgm:prSet>
      <dgm:spPr/>
    </dgm:pt>
    <dgm:pt modelId="{B1CB1BB2-9D91-4A3D-8C97-872F8B5F29A9}" type="pres">
      <dgm:prSet presAssocID="{1659B0BC-5C3E-4114-B9B9-6A50E27BF5A6}" presName="rootConnector" presStyleLbl="node3" presStyleIdx="25" presStyleCnt="28"/>
      <dgm:spPr/>
    </dgm:pt>
    <dgm:pt modelId="{563E649A-DA22-4789-AAD3-16F2F285EC96}" type="pres">
      <dgm:prSet presAssocID="{1659B0BC-5C3E-4114-B9B9-6A50E27BF5A6}" presName="hierChild4" presStyleCnt="0"/>
      <dgm:spPr/>
    </dgm:pt>
    <dgm:pt modelId="{B323A6CD-FDA5-4E01-837E-A2C5EFAD7B81}" type="pres">
      <dgm:prSet presAssocID="{1659B0BC-5C3E-4114-B9B9-6A50E27BF5A6}" presName="hierChild5" presStyleCnt="0"/>
      <dgm:spPr/>
    </dgm:pt>
    <dgm:pt modelId="{56D0D084-5F90-4047-B0BB-AA479F6100A1}" type="pres">
      <dgm:prSet presAssocID="{B8059D2D-F286-4A5D-B596-9937EB7FB45B}" presName="Name37" presStyleLbl="parChTrans1D3" presStyleIdx="26" presStyleCnt="28"/>
      <dgm:spPr/>
    </dgm:pt>
    <dgm:pt modelId="{8F5DD1CC-BCBA-4AB1-89B2-D9727698888F}" type="pres">
      <dgm:prSet presAssocID="{FB07D6BA-928C-4986-B7BA-8B3FB6958E92}" presName="hierRoot2" presStyleCnt="0">
        <dgm:presLayoutVars>
          <dgm:hierBranch val="init"/>
        </dgm:presLayoutVars>
      </dgm:prSet>
      <dgm:spPr/>
    </dgm:pt>
    <dgm:pt modelId="{1B067E8D-A2A0-4E17-B3F8-4A8E41C9314D}" type="pres">
      <dgm:prSet presAssocID="{FB07D6BA-928C-4986-B7BA-8B3FB6958E92}" presName="rootComposite" presStyleCnt="0"/>
      <dgm:spPr/>
    </dgm:pt>
    <dgm:pt modelId="{6A3C9B94-52F3-433C-9E11-6DCDB577CA1F}" type="pres">
      <dgm:prSet presAssocID="{FB07D6BA-928C-4986-B7BA-8B3FB6958E92}" presName="rootText" presStyleLbl="node3" presStyleIdx="26" presStyleCnt="28">
        <dgm:presLayoutVars>
          <dgm:chPref val="3"/>
        </dgm:presLayoutVars>
      </dgm:prSet>
      <dgm:spPr/>
    </dgm:pt>
    <dgm:pt modelId="{08C74323-B46A-4BE3-AC6F-FAC6E3AF29E7}" type="pres">
      <dgm:prSet presAssocID="{FB07D6BA-928C-4986-B7BA-8B3FB6958E92}" presName="rootConnector" presStyleLbl="node3" presStyleIdx="26" presStyleCnt="28"/>
      <dgm:spPr/>
    </dgm:pt>
    <dgm:pt modelId="{AFEA9AF5-26DA-4F6E-B873-91421F7C9C6F}" type="pres">
      <dgm:prSet presAssocID="{FB07D6BA-928C-4986-B7BA-8B3FB6958E92}" presName="hierChild4" presStyleCnt="0"/>
      <dgm:spPr/>
    </dgm:pt>
    <dgm:pt modelId="{02CD5BAA-C63F-4F03-836D-13617FDC13FA}" type="pres">
      <dgm:prSet presAssocID="{FB07D6BA-928C-4986-B7BA-8B3FB6958E92}" presName="hierChild5" presStyleCnt="0"/>
      <dgm:spPr/>
    </dgm:pt>
    <dgm:pt modelId="{B1B424A3-A312-4410-B5E3-BED173223E51}" type="pres">
      <dgm:prSet presAssocID="{5D1336D8-DEEE-45F0-B809-16191518550B}" presName="Name37" presStyleLbl="parChTrans1D3" presStyleIdx="27" presStyleCnt="28"/>
      <dgm:spPr/>
    </dgm:pt>
    <dgm:pt modelId="{32839D6D-EC1D-4A3B-8E23-6E66FAAEE6E5}" type="pres">
      <dgm:prSet presAssocID="{860A23D1-0812-47FD-84A9-8F5EB07B59AE}" presName="hierRoot2" presStyleCnt="0">
        <dgm:presLayoutVars>
          <dgm:hierBranch val="init"/>
        </dgm:presLayoutVars>
      </dgm:prSet>
      <dgm:spPr/>
    </dgm:pt>
    <dgm:pt modelId="{A7EA0C2F-8EDB-458A-BE28-6F7227B4142C}" type="pres">
      <dgm:prSet presAssocID="{860A23D1-0812-47FD-84A9-8F5EB07B59AE}" presName="rootComposite" presStyleCnt="0"/>
      <dgm:spPr/>
    </dgm:pt>
    <dgm:pt modelId="{71F32ED1-F28D-4E37-B004-F4E40EC4ADEF}" type="pres">
      <dgm:prSet presAssocID="{860A23D1-0812-47FD-84A9-8F5EB07B59AE}" presName="rootText" presStyleLbl="node3" presStyleIdx="27" presStyleCnt="28">
        <dgm:presLayoutVars>
          <dgm:chPref val="3"/>
        </dgm:presLayoutVars>
      </dgm:prSet>
      <dgm:spPr/>
    </dgm:pt>
    <dgm:pt modelId="{4916A403-496F-4A95-A3E4-6E3CD7801867}" type="pres">
      <dgm:prSet presAssocID="{860A23D1-0812-47FD-84A9-8F5EB07B59AE}" presName="rootConnector" presStyleLbl="node3" presStyleIdx="27" presStyleCnt="28"/>
      <dgm:spPr/>
    </dgm:pt>
    <dgm:pt modelId="{38DCA6B4-1FB3-4605-AF0F-243EB6D0DFB1}" type="pres">
      <dgm:prSet presAssocID="{860A23D1-0812-47FD-84A9-8F5EB07B59AE}" presName="hierChild4" presStyleCnt="0"/>
      <dgm:spPr/>
    </dgm:pt>
    <dgm:pt modelId="{9B401D27-BE7E-4565-A731-16CD1276D91B}" type="pres">
      <dgm:prSet presAssocID="{860A23D1-0812-47FD-84A9-8F5EB07B59AE}" presName="hierChild5" presStyleCnt="0"/>
      <dgm:spPr/>
    </dgm:pt>
    <dgm:pt modelId="{139BAEC4-27C7-44C7-B1F9-DC57C2797503}" type="pres">
      <dgm:prSet presAssocID="{8A8DE22F-7570-467D-A27F-FFC5FCDDEDD0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5" presStyleCnt="6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75D26E04-0AB9-43F4-AC59-FFBFDFF0FEEE}" srcId="{88B1D3C2-D813-4B8D-B995-AD3006366512}" destId="{3F80F862-6600-45DA-9A57-49BE995315E2}" srcOrd="0" destOrd="0" parTransId="{6BD5BA7D-A491-46D4-AFC6-46484007ECE6}" sibTransId="{B2C3F466-33FB-4C3A-A41B-CAC23E08DEE5}"/>
    <dgm:cxn modelId="{EE35C204-F348-437F-B47E-AB504EA3DDDB}" type="presOf" srcId="{A225D289-A2B1-4922-86FC-9BF7DA5CF435}" destId="{CF863BC6-443C-4B32-86E1-4EF5F265235B}" srcOrd="0" destOrd="0" presId="urn:microsoft.com/office/officeart/2005/8/layout/orgChart1"/>
    <dgm:cxn modelId="{A1CCCB04-58F2-4288-8A57-DB2B18FEEFB9}" srcId="{4001DED7-CAA9-4514-BA03-748C39458DE5}" destId="{996E7A8A-DF6C-4F3F-AB57-6F7A52EDD901}" srcOrd="3" destOrd="0" parTransId="{3D95E761-88A0-4F4F-BF4C-26C1B7A4A865}" sibTransId="{AC924F87-FC63-4FE9-998B-70C86EF0184B}"/>
    <dgm:cxn modelId="{C3290F05-CD4E-4288-AFF2-8328DA95A22B}" srcId="{DD8FB58B-F832-448C-8747-D9C8235569D9}" destId="{62020EA5-1EDE-4536-A336-3C99B50285AC}" srcOrd="1" destOrd="0" parTransId="{B0528B3D-6D67-4790-9FE4-A4FEFF69F052}" sibTransId="{F76C6C22-F7E9-4158-939A-1E090CB2DBA3}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F100FA05-B798-470F-998C-119F325EEEF4}" type="presOf" srcId="{B0528B3D-6D67-4790-9FE4-A4FEFF69F052}" destId="{EF6DD773-3D66-4566-866C-9AE0EC7E31BA}" srcOrd="0" destOrd="0" presId="urn:microsoft.com/office/officeart/2005/8/layout/orgChart1"/>
    <dgm:cxn modelId="{7C04A40A-0638-4D32-9BEC-4AF75A219841}" srcId="{B69A64DB-1714-436F-90C8-41D514202708}" destId="{8A8DE22F-7570-467D-A27F-FFC5FCDDEDD0}" srcOrd="5" destOrd="0" parTransId="{82F8D8D5-8794-47F3-AFA5-94DB15C2C126}" sibTransId="{51C45A06-D007-406D-A72A-7604B209048E}"/>
    <dgm:cxn modelId="{0592890B-839B-449E-AE75-D5CDDECA4BF5}" srcId="{8A8DE22F-7570-467D-A27F-FFC5FCDDEDD0}" destId="{08E76BA8-4A5B-4BBE-AF01-5F758AD815A0}" srcOrd="3" destOrd="0" parTransId="{AE14E9F7-E28B-43E8-980D-66C1D8040E5E}" sibTransId="{CD421482-896D-4B82-9888-CB58B8D244AA}"/>
    <dgm:cxn modelId="{7B8BA00B-D780-4ADE-881F-426F303B8011}" srcId="{8A8DE22F-7570-467D-A27F-FFC5FCDDEDD0}" destId="{1659B0BC-5C3E-4114-B9B9-6A50E27BF5A6}" srcOrd="4" destOrd="0" parTransId="{1FEA7740-0289-4D9F-AB06-7CD100C278B6}" sibTransId="{C5C6866D-FEF6-4D53-8D2D-8398383D86F2}"/>
    <dgm:cxn modelId="{0E3CEB0B-8D86-4D37-BEE0-C331A154D6B0}" type="presOf" srcId="{6BD5BA7D-A491-46D4-AFC6-46484007ECE6}" destId="{6A57BD2E-342D-4BF8-B6E2-77FA5B885B9D}" srcOrd="0" destOrd="0" presId="urn:microsoft.com/office/officeart/2005/8/layout/orgChart1"/>
    <dgm:cxn modelId="{9152530D-A6CD-4A1D-A158-0F6EF00B80DC}" srcId="{DD8FB58B-F832-448C-8747-D9C8235569D9}" destId="{BD6C6DCE-54FB-4F06-9760-23E66A6B7C88}" srcOrd="2" destOrd="0" parTransId="{D1A37595-CD36-46B1-AF87-7AA54E40FAA0}" sibTransId="{F125EF1A-EE4C-4096-8267-933828C5B311}"/>
    <dgm:cxn modelId="{3DB21C0E-FF92-4233-86DD-EC81F7FEFB6C}" type="presOf" srcId="{62BC3DD5-C973-4508-BD1F-79640BFD1B1C}" destId="{4F1E1DD5-7FEA-4E7F-A9FF-9D22E0A0D9A3}" srcOrd="1" destOrd="0" presId="urn:microsoft.com/office/officeart/2005/8/layout/orgChart1"/>
    <dgm:cxn modelId="{4B739E0E-93EB-400C-A17B-C70A419CC826}" srcId="{B69A64DB-1714-436F-90C8-41D514202708}" destId="{4001DED7-CAA9-4514-BA03-748C39458DE5}" srcOrd="1" destOrd="0" parTransId="{A9C34F63-06BA-40A0-B2FD-B70C18DC754B}" sibTransId="{3800F0A8-5884-4E7C-A123-CEB55463C4BB}"/>
    <dgm:cxn modelId="{C3C25C0F-467B-4730-AC5F-B64CA2059DC4}" srcId="{914D0B9F-FA52-4B72-868A-FBC103526FEB}" destId="{E6FDAB5B-1840-44B7-A65E-ADAD6D0375D9}" srcOrd="4" destOrd="0" parTransId="{8EBEC8AE-5D7D-41F4-9DE5-51F25A998DBB}" sibTransId="{6A5486E2-366A-46F6-A183-7E77785782D5}"/>
    <dgm:cxn modelId="{E9FE0312-BEBC-466C-AC3E-3D3D07488425}" srcId="{88B1D3C2-D813-4B8D-B995-AD3006366512}" destId="{3896F69B-B3C8-43E5-9AA1-4EB2A107D12B}" srcOrd="2" destOrd="0" parTransId="{FD677795-5EE5-4D35-8331-4892AEE03C35}" sibTransId="{DFF0A9A3-6239-4203-B2CE-3E7FCAEAFD50}"/>
    <dgm:cxn modelId="{BB94C315-9EB8-4535-A91E-80E6D5B928ED}" srcId="{B69A64DB-1714-436F-90C8-41D514202708}" destId="{88B1D3C2-D813-4B8D-B995-AD3006366512}" srcOrd="3" destOrd="0" parTransId="{A15F238E-AA8A-4A47-B5EA-1FE0B6F7D94A}" sibTransId="{7B24CCCA-0506-40A6-AF7E-B613C1257E91}"/>
    <dgm:cxn modelId="{11036A16-31E0-4EDA-90C0-AC8E71155C18}" type="presOf" srcId="{85262F1A-D2EC-4C66-B746-E845D03DB048}" destId="{632E9657-B8C6-4DAD-A2D1-F59F944B69BA}" srcOrd="0" destOrd="0" presId="urn:microsoft.com/office/officeart/2005/8/layout/orgChart1"/>
    <dgm:cxn modelId="{8969ED1A-A532-47E0-A809-C18AE53DBE5B}" srcId="{4001DED7-CAA9-4514-BA03-748C39458DE5}" destId="{CF12D951-5004-4BD2-8FDF-A88F922F0F9A}" srcOrd="1" destOrd="0" parTransId="{8988F6F6-F2D4-41D4-8365-E8D67DC61266}" sibTransId="{D022C765-7212-497A-9187-B1377150753B}"/>
    <dgm:cxn modelId="{0B9C641D-33B5-4634-B120-7927473D8D20}" type="presOf" srcId="{B8059D2D-F286-4A5D-B596-9937EB7FB45B}" destId="{56D0D084-5F90-4047-B0BB-AA479F6100A1}" srcOrd="0" destOrd="0" presId="urn:microsoft.com/office/officeart/2005/8/layout/orgChart1"/>
    <dgm:cxn modelId="{333C6A1D-236B-4A7C-A670-5C8033BD9B3D}" type="presOf" srcId="{BD6C6DCE-54FB-4F06-9760-23E66A6B7C88}" destId="{69C4697A-489A-4277-B9DD-3EE9CCB28133}" srcOrd="1" destOrd="0" presId="urn:microsoft.com/office/officeart/2005/8/layout/orgChart1"/>
    <dgm:cxn modelId="{19608E1D-E9FF-46FB-90A6-4DED162EC4DF}" type="presOf" srcId="{996E7A8A-DF6C-4F3F-AB57-6F7A52EDD901}" destId="{9939EA11-733F-49E7-8BF8-D89F83BCFE25}" srcOrd="0" destOrd="0" presId="urn:microsoft.com/office/officeart/2005/8/layout/orgChart1"/>
    <dgm:cxn modelId="{C210951E-7D4B-4474-84F4-7522D55258BD}" type="presOf" srcId="{E8B88821-919E-4E19-B852-E9A2D494256A}" destId="{5A4415E7-AA3A-4700-98B4-3226E52C9239}" srcOrd="0" destOrd="0" presId="urn:microsoft.com/office/officeart/2005/8/layout/orgChart1"/>
    <dgm:cxn modelId="{1679771F-2E78-40D0-8379-7BFE649E00C0}" type="presOf" srcId="{FB07D6BA-928C-4986-B7BA-8B3FB6958E92}" destId="{08C74323-B46A-4BE3-AC6F-FAC6E3AF29E7}" srcOrd="1" destOrd="0" presId="urn:microsoft.com/office/officeart/2005/8/layout/orgChart1"/>
    <dgm:cxn modelId="{71F5C623-3A1B-4357-BBD3-10C6462E58B1}" type="presOf" srcId="{82F8D8D5-8794-47F3-AFA5-94DB15C2C126}" destId="{62C4B9AE-8D46-4A92-B14A-E21DD23E43B8}" srcOrd="0" destOrd="0" presId="urn:microsoft.com/office/officeart/2005/8/layout/orgChart1"/>
    <dgm:cxn modelId="{75821A24-8EDE-4437-ACB5-20485FF178CC}" type="presOf" srcId="{DD8FB58B-F832-448C-8747-D9C8235569D9}" destId="{CB38D87C-F27F-4809-9A38-5EED8DB216FF}" srcOrd="0" destOrd="0" presId="urn:microsoft.com/office/officeart/2005/8/layout/orgChart1"/>
    <dgm:cxn modelId="{F23BE727-F41B-4953-B976-9B9241FCE2C8}" type="presOf" srcId="{E8E49012-3BFB-4E1A-B6FD-80C1B53A118C}" destId="{D8CF3383-0945-4C8D-8A53-372F0B50E698}" srcOrd="0" destOrd="0" presId="urn:microsoft.com/office/officeart/2005/8/layout/orgChart1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5A64EB2B-527F-4600-A39B-02E2BA0A6514}" type="presOf" srcId="{0CC24673-7852-4061-8641-58DFA97FCDA4}" destId="{5330AE11-D685-4706-BAD1-49B05A75B0FF}" srcOrd="0" destOrd="0" presId="urn:microsoft.com/office/officeart/2005/8/layout/orgChart1"/>
    <dgm:cxn modelId="{0F87AF2D-DDAB-48DE-BDDA-91B0A12ACE9B}" type="presOf" srcId="{E8E49012-3BFB-4E1A-B6FD-80C1B53A118C}" destId="{808637AA-354C-4B43-A849-749AB348FB04}" srcOrd="1" destOrd="0" presId="urn:microsoft.com/office/officeart/2005/8/layout/orgChart1"/>
    <dgm:cxn modelId="{81D8932F-ABDB-4419-89C7-0F709BAC4C6C}" type="presOf" srcId="{8A8DE22F-7570-467D-A27F-FFC5FCDDEDD0}" destId="{30E445E0-17D0-4407-AF3A-4D506AA8A020}" srcOrd="1" destOrd="0" presId="urn:microsoft.com/office/officeart/2005/8/layout/orgChart1"/>
    <dgm:cxn modelId="{0D701730-CB99-4587-BE65-7CADE2F31DC2}" type="presOf" srcId="{25A2728E-0FC6-44AD-8BFF-7C8AF9576969}" destId="{A1CA0867-C19F-4149-9C73-B055CB408FE3}" srcOrd="1" destOrd="0" presId="urn:microsoft.com/office/officeart/2005/8/layout/orgChart1"/>
    <dgm:cxn modelId="{7A90F630-D7DA-4B0E-97D6-4F1463183692}" type="presOf" srcId="{E2748FE1-99E4-46E4-809B-BCD50BB0B3AA}" destId="{4853C6CE-EBC5-4CC9-9A74-80111B239CDE}" srcOrd="0" destOrd="0" presId="urn:microsoft.com/office/officeart/2005/8/layout/orgChart1"/>
    <dgm:cxn modelId="{C0049F33-4AC9-4EF7-86DD-C829CD703023}" type="presOf" srcId="{FB07D6BA-928C-4986-B7BA-8B3FB6958E92}" destId="{6A3C9B94-52F3-433C-9E11-6DCDB577CA1F}" srcOrd="0" destOrd="0" presId="urn:microsoft.com/office/officeart/2005/8/layout/orgChart1"/>
    <dgm:cxn modelId="{816D0834-277C-477D-952A-913179421555}" type="presOf" srcId="{10263DFA-ADAA-4C32-857E-E4141CAA107D}" destId="{1A82E2FA-EB38-45E4-80CF-687143EB8BB5}" srcOrd="0" destOrd="0" presId="urn:microsoft.com/office/officeart/2005/8/layout/orgChart1"/>
    <dgm:cxn modelId="{CDF2E834-8CAC-4FE4-B8D2-52745FE41F55}" type="presOf" srcId="{62BC3DD5-C973-4508-BD1F-79640BFD1B1C}" destId="{F2F8DDC3-B578-47DB-8618-844FAA276425}" srcOrd="0" destOrd="0" presId="urn:microsoft.com/office/officeart/2005/8/layout/orgChart1"/>
    <dgm:cxn modelId="{7D29CE35-2BD7-451D-B288-4E9173FE64D7}" type="presOf" srcId="{FABA4A36-4677-4E48-AFEE-9C5BA105FA23}" destId="{03F23493-885A-4227-8053-3F9491645E6B}" srcOrd="0" destOrd="0" presId="urn:microsoft.com/office/officeart/2005/8/layout/orgChart1"/>
    <dgm:cxn modelId="{72941C36-41B1-447D-AE70-DF9A7C594579}" type="presOf" srcId="{A4827805-4A57-4FDE-9BDE-F57C128F6F1F}" destId="{FF7F1484-C8B0-456A-A8CB-A757D34C4799}" srcOrd="0" destOrd="0" presId="urn:microsoft.com/office/officeart/2005/8/layout/orgChart1"/>
    <dgm:cxn modelId="{9B751D38-D17B-42AC-85E2-A8ED2DE6FFD9}" type="presOf" srcId="{A9A4E0F6-A4E0-44C2-A003-96761793C542}" destId="{C51765FE-39DB-47DD-A78E-BFDF2EF637BA}" srcOrd="0" destOrd="0" presId="urn:microsoft.com/office/officeart/2005/8/layout/orgChart1"/>
    <dgm:cxn modelId="{7C0D6838-93C2-4836-830C-BF4917D934C0}" type="presOf" srcId="{DD8FB58B-F832-448C-8747-D9C8235569D9}" destId="{2AE8F0DB-DEB7-496D-8F84-C9EF548A3B94}" srcOrd="1" destOrd="0" presId="urn:microsoft.com/office/officeart/2005/8/layout/orgChart1"/>
    <dgm:cxn modelId="{69A30A3D-C225-456B-B075-54018B8A0A72}" type="presOf" srcId="{10263DFA-ADAA-4C32-857E-E4141CAA107D}" destId="{6E0F84D6-F88E-4996-BA5F-ED0D22AC2EF3}" srcOrd="1" destOrd="0" presId="urn:microsoft.com/office/officeart/2005/8/layout/orgChart1"/>
    <dgm:cxn modelId="{4478593D-A31E-4FF6-8798-86BC8A74182F}" type="presOf" srcId="{BD6C6DCE-54FB-4F06-9760-23E66A6B7C88}" destId="{95346F28-0B07-4659-91E2-78BFE8834DC6}" srcOrd="0" destOrd="0" presId="urn:microsoft.com/office/officeart/2005/8/layout/orgChart1"/>
    <dgm:cxn modelId="{CF650B3E-510E-4BFE-886A-C062B7FA5A69}" type="presOf" srcId="{2099657F-5E95-4A9A-8397-C719E7118C6D}" destId="{78C07248-AB9B-48DB-8803-4B1E7817EAEA}" srcOrd="0" destOrd="0" presId="urn:microsoft.com/office/officeart/2005/8/layout/orgChart1"/>
    <dgm:cxn modelId="{95E83040-15C4-4B47-8903-4108711940EA}" srcId="{8A8DE22F-7570-467D-A27F-FFC5FCDDEDD0}" destId="{860A23D1-0812-47FD-84A9-8F5EB07B59AE}" srcOrd="6" destOrd="0" parTransId="{5D1336D8-DEEE-45F0-B809-16191518550B}" sibTransId="{D47B3D5C-311C-4413-B3F3-9A4D7C35106B}"/>
    <dgm:cxn modelId="{FEB4F440-17FA-41E6-8361-6C4019BEE8C4}" type="presOf" srcId="{48DE00FF-6DB9-49ED-A1F4-B3A8E67C4147}" destId="{74CB64C3-BE34-4E0F-B0B7-24A8C2004125}" srcOrd="1" destOrd="0" presId="urn:microsoft.com/office/officeart/2005/8/layout/orgChart1"/>
    <dgm:cxn modelId="{6CF34E5C-9A68-4890-9716-C4FCD0E470E8}" srcId="{4001DED7-CAA9-4514-BA03-748C39458DE5}" destId="{62BC3DD5-C973-4508-BD1F-79640BFD1B1C}" srcOrd="5" destOrd="0" parTransId="{EC4D735B-C629-43BA-901A-6C65F8BA7D94}" sibTransId="{7DCA34FA-4A43-4388-B481-147008E6BF99}"/>
    <dgm:cxn modelId="{A6DE735C-2A2D-4EDD-99F2-064B913B1215}" type="presOf" srcId="{E3A52BB4-838C-4911-8038-4BF7F5A6AA62}" destId="{7ADEC55B-6205-49BA-9F72-3489707172E2}" srcOrd="1" destOrd="0" presId="urn:microsoft.com/office/officeart/2005/8/layout/orgChart1"/>
    <dgm:cxn modelId="{9A63665D-6C7D-4014-B607-6140B9EEC395}" type="presOf" srcId="{E3A52BB4-838C-4911-8038-4BF7F5A6AA62}" destId="{7AC27DBD-1126-4E90-BB92-B4976B3454D9}" srcOrd="0" destOrd="0" presId="urn:microsoft.com/office/officeart/2005/8/layout/orgChart1"/>
    <dgm:cxn modelId="{4F4E6D5D-56EB-4596-8C1B-C08BB3FF32A6}" type="presOf" srcId="{33CAB825-C199-4FF1-A849-50AB0236204C}" destId="{FE137BA5-E8A4-4F41-8C3C-476819E637B1}" srcOrd="0" destOrd="0" presId="urn:microsoft.com/office/officeart/2005/8/layout/orgChart1"/>
    <dgm:cxn modelId="{08B8B95F-5B15-421E-A715-2F53F01D7ACE}" type="presOf" srcId="{3896F69B-B3C8-43E5-9AA1-4EB2A107D12B}" destId="{1BC3055F-0B6F-41FC-9AB2-D7B22CF98869}" srcOrd="1" destOrd="0" presId="urn:microsoft.com/office/officeart/2005/8/layout/orgChart1"/>
    <dgm:cxn modelId="{DA976261-84D7-42AB-BBAE-A52CB06B7A3E}" type="presOf" srcId="{FD677795-5EE5-4D35-8331-4892AEE03C35}" destId="{7EB35C7B-C5B7-4D5A-B88C-03B00299C88D}" srcOrd="0" destOrd="0" presId="urn:microsoft.com/office/officeart/2005/8/layout/orgChart1"/>
    <dgm:cxn modelId="{035EDA41-9C49-4594-91B5-E7D5A814BD6A}" type="presOf" srcId="{860A23D1-0812-47FD-84A9-8F5EB07B59AE}" destId="{71F32ED1-F28D-4E37-B004-F4E40EC4ADEF}" srcOrd="0" destOrd="0" presId="urn:microsoft.com/office/officeart/2005/8/layout/orgChart1"/>
    <dgm:cxn modelId="{CFB4DD61-6BA4-48D8-86DE-482905185442}" type="presOf" srcId="{88B1D3C2-D813-4B8D-B995-AD3006366512}" destId="{224E7836-F297-4D7D-AEC0-9C058F7DCE23}" srcOrd="0" destOrd="0" presId="urn:microsoft.com/office/officeart/2005/8/layout/orgChart1"/>
    <dgm:cxn modelId="{2409AE62-F15C-4DB1-A0E5-C6EA8241AA25}" type="presOf" srcId="{DA5AD7BE-D158-4277-A793-62ADC21DEC97}" destId="{275553B2-5E3E-4171-807C-32CE2654F3BF}" srcOrd="0" destOrd="0" presId="urn:microsoft.com/office/officeart/2005/8/layout/orgChart1"/>
    <dgm:cxn modelId="{4ED0B644-82DE-4247-B084-4747E29A312B}" type="presOf" srcId="{0D924222-92DC-401D-B128-E49772CD5C01}" destId="{1FF84DE4-059D-4AE4-9BC2-91E4FE77B111}" srcOrd="1" destOrd="0" presId="urn:microsoft.com/office/officeart/2005/8/layout/orgChart1"/>
    <dgm:cxn modelId="{2A7F5E65-BAEB-4C29-8F1C-098ECD7D2E06}" type="presOf" srcId="{26D77EF0-471E-49ED-9272-83A30D8CDB1F}" destId="{A9989B00-CF2A-45AE-9EA2-00B1ABBE69D4}" srcOrd="0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FCCDE68-D4E5-4463-9590-B4C8B835BB41}" srcId="{914D0B9F-FA52-4B72-868A-FBC103526FEB}" destId="{2099657F-5E95-4A9A-8397-C719E7118C6D}" srcOrd="0" destOrd="0" parTransId="{26D77EF0-471E-49ED-9272-83A30D8CDB1F}" sibTransId="{50EA005A-EBFF-4928-B918-A63F41C90005}"/>
    <dgm:cxn modelId="{39627849-F30C-4299-B853-B962874F64D3}" type="presOf" srcId="{22B58AD1-7348-4835-AC1C-E3BD4768385B}" destId="{37E8602D-98F2-4CAF-B1FE-EBA56A3792E7}" srcOrd="0" destOrd="0" presId="urn:microsoft.com/office/officeart/2005/8/layout/orgChart1"/>
    <dgm:cxn modelId="{AD4EB66B-4AD8-4491-9539-57D413C53DB2}" type="presOf" srcId="{EC4D735B-C629-43BA-901A-6C65F8BA7D94}" destId="{A69F8871-2671-4E85-9BC0-62275B78B456}" srcOrd="0" destOrd="0" presId="urn:microsoft.com/office/officeart/2005/8/layout/orgChart1"/>
    <dgm:cxn modelId="{20B3DE4B-6D0E-4F2C-A3F0-B3C97ABEEA36}" type="presOf" srcId="{48DE00FF-6DB9-49ED-A1F4-B3A8E67C4147}" destId="{66AB3DCF-56A8-4E49-9723-A9CE98F154DE}" srcOrd="0" destOrd="0" presId="urn:microsoft.com/office/officeart/2005/8/layout/orgChart1"/>
    <dgm:cxn modelId="{AC39B86C-B00D-4380-9C35-1C60591089C8}" type="presOf" srcId="{69ACC0EF-7A00-4141-9919-3D6766D263B4}" destId="{786F4893-611B-4A33-BEF7-234446F997CC}" srcOrd="1" destOrd="0" presId="urn:microsoft.com/office/officeart/2005/8/layout/orgChart1"/>
    <dgm:cxn modelId="{7DDBE06C-71BE-4D38-BEC5-F084022DE59E}" type="presOf" srcId="{1FEA7740-0289-4D9F-AB06-7CD100C278B6}" destId="{3EF150FA-C6F9-4243-9D71-A3EDEA6D108A}" srcOrd="0" destOrd="0" presId="urn:microsoft.com/office/officeart/2005/8/layout/orgChart1"/>
    <dgm:cxn modelId="{D80C116F-F541-4D71-816F-7A56E7AF0C92}" srcId="{8A8DE22F-7570-467D-A27F-FFC5FCDDEDD0}" destId="{4BE77738-F0C4-4728-BC02-C374BF908180}" srcOrd="2" destOrd="0" parTransId="{E2748FE1-99E4-46E4-809B-BCD50BB0B3AA}" sibTransId="{0D4E2BF7-B563-49B0-904E-B8EE07D97D92}"/>
    <dgm:cxn modelId="{DACB136F-A042-4A3C-AFFC-7ADA5084FE05}" type="presOf" srcId="{08E76BA8-4A5B-4BBE-AF01-5F758AD815A0}" destId="{F4DDEA3A-A074-4877-9508-57D714DBBF8C}" srcOrd="0" destOrd="0" presId="urn:microsoft.com/office/officeart/2005/8/layout/orgChart1"/>
    <dgm:cxn modelId="{87AFF06F-5E35-4D1D-ACC8-B822071BA6DA}" type="presOf" srcId="{AE14E9F7-E28B-43E8-980D-66C1D8040E5E}" destId="{14AA9D23-D3D6-41AB-BA78-8768DCEDDEBC}" srcOrd="0" destOrd="0" presId="urn:microsoft.com/office/officeart/2005/8/layout/orgChart1"/>
    <dgm:cxn modelId="{D831CA50-1EE9-46FD-ABE7-6A519DFD893B}" type="presOf" srcId="{08E76BA8-4A5B-4BBE-AF01-5F758AD815A0}" destId="{2D7AE35D-3425-4B1B-8B19-EB465E1E2483}" srcOrd="1" destOrd="0" presId="urn:microsoft.com/office/officeart/2005/8/layout/orgChart1"/>
    <dgm:cxn modelId="{0EADB651-4C24-4A8C-BCA9-9A36467018B2}" type="presOf" srcId="{27C11121-FCCA-4B10-A793-21F6883A2B3E}" destId="{1102DDBF-E2DB-472F-96A1-CB3462977B0D}" srcOrd="0" destOrd="0" presId="urn:microsoft.com/office/officeart/2005/8/layout/orgChart1"/>
    <dgm:cxn modelId="{F53E6073-D28C-4697-AA1C-D5FBCF2F2501}" type="presOf" srcId="{4BE77738-F0C4-4728-BC02-C374BF908180}" destId="{418B93E7-947A-4B66-848B-B2855C78A5DD}" srcOrd="0" destOrd="0" presId="urn:microsoft.com/office/officeart/2005/8/layout/orgChart1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29788554-045F-4D5B-BABA-154E55262222}" type="presOf" srcId="{5D1336D8-DEEE-45F0-B809-16191518550B}" destId="{B1B424A3-A312-4410-B5E3-BED173223E51}" srcOrd="0" destOrd="0" presId="urn:microsoft.com/office/officeart/2005/8/layout/orgChart1"/>
    <dgm:cxn modelId="{D8F2A954-BB30-49A0-AFCB-A27D1564DC5C}" srcId="{4001DED7-CAA9-4514-BA03-748C39458DE5}" destId="{E3A52BB4-838C-4911-8038-4BF7F5A6AA62}" srcOrd="8" destOrd="0" parTransId="{DA5AD7BE-D158-4277-A793-62ADC21DEC97}" sibTransId="{9111AD90-5621-4354-8DF6-1B286EF96946}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0C1C8775-26A6-4FC6-BFD2-01007848340D}" srcId="{4001DED7-CAA9-4514-BA03-748C39458DE5}" destId="{BA79D967-B31D-4DA4-AB25-53F01210C5E6}" srcOrd="2" destOrd="0" parTransId="{C12A2C49-BFE6-47FC-A140-F492AC97C143}" sibTransId="{E1EE4173-CDE5-4E26-85BE-FC3F4A609F72}"/>
    <dgm:cxn modelId="{33140E57-14B1-4B38-837F-033C2D728D1B}" type="presOf" srcId="{860A23D1-0812-47FD-84A9-8F5EB07B59AE}" destId="{4916A403-496F-4A95-A3E4-6E3CD7801867}" srcOrd="1" destOrd="0" presId="urn:microsoft.com/office/officeart/2005/8/layout/orgChart1"/>
    <dgm:cxn modelId="{7C6D4977-5942-4A58-A57F-1AA8FDA8C700}" srcId="{914D0B9F-FA52-4B72-868A-FBC103526FEB}" destId="{0AF6BE1F-9CB6-4F85-8A35-33D4C5115213}" srcOrd="1" destOrd="0" parTransId="{6D2ECB51-2F3D-4A9A-B17C-D041211B851C}" sibTransId="{C05E52EB-5669-42D3-97B5-ACBBC894550D}"/>
    <dgm:cxn modelId="{277F9477-C249-4D6E-AD86-619A6C6F8263}" type="presOf" srcId="{BA79D967-B31D-4DA4-AB25-53F01210C5E6}" destId="{0BC92007-C788-4AE9-B6ED-681853F3E6FA}" srcOrd="1" destOrd="0" presId="urn:microsoft.com/office/officeart/2005/8/layout/orgChart1"/>
    <dgm:cxn modelId="{9EA71E59-B24F-4A0A-B77B-C38317F5F883}" type="presOf" srcId="{C12A2C49-BFE6-47FC-A140-F492AC97C143}" destId="{CDCD0323-A13F-44A2-8770-703B1843D3A7}" srcOrd="0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BE11A27D-0353-42BD-9572-CD2517E45520}" type="presOf" srcId="{3F80F862-6600-45DA-9A57-49BE995315E2}" destId="{387B70D9-43CD-4C81-BF05-4DF5D98BCD1A}" srcOrd="0" destOrd="0" presId="urn:microsoft.com/office/officeart/2005/8/layout/orgChart1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2781F282-4BC1-4A71-8246-300009FE76C8}" srcId="{DD8FB58B-F832-448C-8747-D9C8235569D9}" destId="{69ACC0EF-7A00-4141-9919-3D6766D263B4}" srcOrd="0" destOrd="0" parTransId="{A4827805-4A57-4FDE-9BDE-F57C128F6F1F}" sibTransId="{61024B97-0DEB-405A-A072-D0EB4C6C1BE5}"/>
    <dgm:cxn modelId="{64228C83-0EF4-4882-AA68-A2495E907DFE}" type="presOf" srcId="{E6FDAB5B-1840-44B7-A65E-ADAD6D0375D9}" destId="{E9C182E8-91BD-4016-818B-32BC08FFA523}" srcOrd="0" destOrd="0" presId="urn:microsoft.com/office/officeart/2005/8/layout/orgChart1"/>
    <dgm:cxn modelId="{D3228284-BFBE-4993-B328-688E28219F59}" type="presOf" srcId="{1659B0BC-5C3E-4114-B9B9-6A50E27BF5A6}" destId="{DF6327CC-F58C-4B86-89C6-9BD612EB3BAC}" srcOrd="0" destOrd="0" presId="urn:microsoft.com/office/officeart/2005/8/layout/orgChart1"/>
    <dgm:cxn modelId="{5A970589-9853-4D57-AF0D-DC8F402681EE}" type="presOf" srcId="{14D79D4B-16E1-471B-BD33-0C1AA82BEB6A}" destId="{130639E5-F11C-4AC9-BF8A-68E3C80D9EE7}" srcOrd="0" destOrd="0" presId="urn:microsoft.com/office/officeart/2005/8/layout/orgChart1"/>
    <dgm:cxn modelId="{1C2AD68A-0136-4885-A4B3-483DE7F53D54}" srcId="{914D0B9F-FA52-4B72-868A-FBC103526FEB}" destId="{E8B88821-919E-4E19-B852-E9A2D494256A}" srcOrd="2" destOrd="0" parTransId="{A9A4E0F6-A4E0-44C2-A003-96761793C542}" sibTransId="{59FB101B-6346-4B4B-8358-D129ACFE62C3}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B93E1991-5553-4FD4-A554-0CDE35916E34}" type="presOf" srcId="{D1A37595-CD36-46B1-AF87-7AA54E40FAA0}" destId="{210867BF-0434-4DE7-8E08-76B2FDEF8AE2}" srcOrd="0" destOrd="0" presId="urn:microsoft.com/office/officeart/2005/8/layout/orgChart1"/>
    <dgm:cxn modelId="{20AE3491-F48C-4B96-B4D7-BF2E5031E3E1}" srcId="{4001DED7-CAA9-4514-BA03-748C39458DE5}" destId="{25A2728E-0FC6-44AD-8BFF-7C8AF9576969}" srcOrd="6" destOrd="0" parTransId="{22B58AD1-7348-4835-AC1C-E3BD4768385B}" sibTransId="{95FFAC09-70BC-402A-8BA4-DC438FC30F31}"/>
    <dgm:cxn modelId="{4FBC1D92-36E8-43E7-8BB5-B21305BE6243}" type="presOf" srcId="{FABA4A36-4677-4E48-AFEE-9C5BA105FA23}" destId="{2110068C-4F27-447A-8E62-A5A18518D8AC}" srcOrd="1" destOrd="0" presId="urn:microsoft.com/office/officeart/2005/8/layout/orgChart1"/>
    <dgm:cxn modelId="{BFA41394-BF31-4FFB-9CF7-578F35BEC847}" type="presOf" srcId="{88B1D3C2-D813-4B8D-B995-AD3006366512}" destId="{309CDD8A-E6CC-471F-B0C5-67A9B94A441F}" srcOrd="1" destOrd="0" presId="urn:microsoft.com/office/officeart/2005/8/layout/orgChart1"/>
    <dgm:cxn modelId="{EDAEBD96-87E5-48ED-939C-EB7A69C0F202}" type="presOf" srcId="{9B6A02D0-C180-4DFD-BC06-4BE4C3F070FC}" destId="{34999F59-46E4-4D02-93A7-653263849643}" srcOrd="0" destOrd="0" presId="urn:microsoft.com/office/officeart/2005/8/layout/orgChart1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1854D297-28C7-42E9-878C-75E2CE93B6DF}" type="presOf" srcId="{25A2728E-0FC6-44AD-8BFF-7C8AF9576969}" destId="{B4F92B84-A91A-4965-96E9-6DE1D8FB8DF3}" srcOrd="0" destOrd="0" presId="urn:microsoft.com/office/officeart/2005/8/layout/orgChart1"/>
    <dgm:cxn modelId="{E8D9159A-C494-4A44-AD06-5711E91D4865}" type="presOf" srcId="{48633ED4-A638-4955-A225-23024540A0A2}" destId="{32AC21FB-D067-41A7-AD90-E7AC058A37AC}" srcOrd="0" destOrd="0" presId="urn:microsoft.com/office/officeart/2005/8/layout/orgChart1"/>
    <dgm:cxn modelId="{DAA31BA6-1436-4FF3-8285-1569C5B376F2}" type="presOf" srcId="{CF12D951-5004-4BD2-8FDF-A88F922F0F9A}" destId="{F73B5359-3C6A-4427-A9D8-2F56BD63D69A}" srcOrd="1" destOrd="0" presId="urn:microsoft.com/office/officeart/2005/8/layout/orgChart1"/>
    <dgm:cxn modelId="{821FFAA7-D4C9-43A5-B91D-86144550C312}" type="presOf" srcId="{3D95E761-88A0-4F4F-BF4C-26C1B7A4A865}" destId="{43EE97A3-9653-4919-BCFB-7711F8B04064}" srcOrd="0" destOrd="0" presId="urn:microsoft.com/office/officeart/2005/8/layout/orgChart1"/>
    <dgm:cxn modelId="{30A725A9-3C28-4E8E-8D71-66F19DD5FAF3}" srcId="{B69A64DB-1714-436F-90C8-41D514202708}" destId="{DD8FB58B-F832-448C-8747-D9C8235569D9}" srcOrd="4" destOrd="0" parTransId="{85262F1A-D2EC-4C66-B746-E845D03DB048}" sibTransId="{05C49B97-A7D1-499F-8469-5692677DE870}"/>
    <dgm:cxn modelId="{521361AA-6E51-480D-8AFE-35BADF8B9594}" type="presOf" srcId="{8EBEC8AE-5D7D-41F4-9DE5-51F25A998DBB}" destId="{7E561031-5C69-41A3-8955-AAB53B07BFC5}" srcOrd="0" destOrd="0" presId="urn:microsoft.com/office/officeart/2005/8/layout/orgChart1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BAA318AC-07A0-4583-8E2B-991CBBA4ACFB}" type="presOf" srcId="{996E7A8A-DF6C-4F3F-AB57-6F7A52EDD901}" destId="{72D2D481-2FE7-4F93-9901-E02BD741123D}" srcOrd="1" destOrd="0" presId="urn:microsoft.com/office/officeart/2005/8/layout/orgChart1"/>
    <dgm:cxn modelId="{FF46E1AD-1379-4602-9CA2-8EA35D8B0C0F}" type="presOf" srcId="{62020EA5-1EDE-4536-A336-3C99B50285AC}" destId="{97BBF206-987F-4F8D-9B67-EC37B5D3D7E5}" srcOrd="1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B08AE1B2-4175-4335-B918-7187A2F952F5}" type="presOf" srcId="{0CC24673-7852-4061-8641-58DFA97FCDA4}" destId="{781F604E-2F9B-4B2F-A258-E6D6AF4B1002}" srcOrd="1" destOrd="0" presId="urn:microsoft.com/office/officeart/2005/8/layout/orgChart1"/>
    <dgm:cxn modelId="{0B5964B3-1A0C-4A37-9614-9DD17F958D7B}" type="presOf" srcId="{0AF6BE1F-9CB6-4F85-8A35-33D4C5115213}" destId="{E4A1D037-FF36-40C4-92C1-FFAA85EF0E61}" srcOrd="1" destOrd="0" presId="urn:microsoft.com/office/officeart/2005/8/layout/orgChart1"/>
    <dgm:cxn modelId="{BCE253B4-D631-4FD1-AE95-1A0BF012B133}" type="presOf" srcId="{FBB1A3B1-20EB-4072-879C-7FA87BEDDA06}" destId="{B5621A79-E5D7-4FB4-ADCE-92BD009E8C7A}" srcOrd="1" destOrd="0" presId="urn:microsoft.com/office/officeart/2005/8/layout/orgChart1"/>
    <dgm:cxn modelId="{9AAEE9B5-B13C-4F9F-9575-A22BB991FAA4}" type="presOf" srcId="{8D140C42-FAED-4F88-A192-DD77C4872AA0}" destId="{F724F565-3654-4653-BB81-AE3F6DD41B68}" srcOrd="0" destOrd="0" presId="urn:microsoft.com/office/officeart/2005/8/layout/orgChart1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2CABA2C6-5B39-41BD-9C8D-4633FAA52FB0}" type="presOf" srcId="{53B238D3-C5F6-4415-B20F-B943E10338A3}" destId="{ED45C04B-3DF5-4FF9-8199-DD59FA528440}" srcOrd="1" destOrd="0" presId="urn:microsoft.com/office/officeart/2005/8/layout/orgChart1"/>
    <dgm:cxn modelId="{7081EDC8-9B2C-45E9-B327-501BE70FB0E2}" type="presOf" srcId="{6D2ECB51-2F3D-4A9A-B17C-D041211B851C}" destId="{22F2C123-915A-40D9-89F4-37C126D8B05B}" srcOrd="0" destOrd="0" presId="urn:microsoft.com/office/officeart/2005/8/layout/orgChart1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472904CA-AEF5-4752-8969-93784EC85460}" srcId="{914D0B9F-FA52-4B72-868A-FBC103526FEB}" destId="{48DE00FF-6DB9-49ED-A1F4-B3A8E67C4147}" srcOrd="5" destOrd="0" parTransId="{A225D289-A2B1-4922-86FC-9BF7DA5CF435}" sibTransId="{03624B88-962E-4AC5-AC03-AE8356220339}"/>
    <dgm:cxn modelId="{8B86B2CB-D764-4F03-B41B-D77B081CEEFA}" type="presOf" srcId="{0AF6BE1F-9CB6-4F85-8A35-33D4C5115213}" destId="{192A2419-7AA0-40D9-9BA7-C3430A875C56}" srcOrd="0" destOrd="0" presId="urn:microsoft.com/office/officeart/2005/8/layout/orgChart1"/>
    <dgm:cxn modelId="{CC4F06CE-9C5E-4B35-A35B-AC2E2DCC902E}" type="presOf" srcId="{A15F238E-AA8A-4A47-B5EA-1FE0B6F7D94A}" destId="{0FBBE65B-ACFD-422C-A1E7-C92D16FC0975}" srcOrd="0" destOrd="0" presId="urn:microsoft.com/office/officeart/2005/8/layout/orgChart1"/>
    <dgm:cxn modelId="{78CD69CE-4EB3-435D-BFFC-82B0E9A682C5}" srcId="{8A8DE22F-7570-467D-A27F-FFC5FCDDEDD0}" destId="{0D924222-92DC-401D-B128-E49772CD5C01}" srcOrd="0" destOrd="0" parTransId="{920EC4D0-8F8E-4C55-9EC6-E71EA41AF13E}" sibTransId="{795696DF-3CBE-4446-93A4-126F73A527A3}"/>
    <dgm:cxn modelId="{8A6659CE-3876-427D-8AD9-F508F590B4D0}" type="presOf" srcId="{920EC4D0-8F8E-4C55-9EC6-E71EA41AF13E}" destId="{07863B94-0448-4A95-AA59-386993FAA2CA}" srcOrd="0" destOrd="0" presId="urn:microsoft.com/office/officeart/2005/8/layout/orgChart1"/>
    <dgm:cxn modelId="{E53B4CD0-E5DB-4B33-9458-10578FDF3020}" type="presOf" srcId="{BA79D967-B31D-4DA4-AB25-53F01210C5E6}" destId="{907791FD-DDF0-4C88-A9AB-B04483412C06}" srcOrd="0" destOrd="0" presId="urn:microsoft.com/office/officeart/2005/8/layout/orgChart1"/>
    <dgm:cxn modelId="{4441B3D0-0B8E-473F-9321-8C1436309EE0}" type="presOf" srcId="{62020EA5-1EDE-4536-A336-3C99B50285AC}" destId="{CD12F4FF-8087-40F1-9116-E9D92A3573E5}" srcOrd="0" destOrd="0" presId="urn:microsoft.com/office/officeart/2005/8/layout/orgChart1"/>
    <dgm:cxn modelId="{83E0D2D3-EAF3-4075-9FEB-AECF42BB9AEF}" type="presOf" srcId="{3F80F862-6600-45DA-9A57-49BE995315E2}" destId="{82B85AD5-0024-40FA-9C70-3DD69BE80C81}" srcOrd="1" destOrd="0" presId="urn:microsoft.com/office/officeart/2005/8/layout/orgChart1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EFD598D6-B3A3-4303-BF1B-B0ADF327567C}" type="presOf" srcId="{E6FDAB5B-1840-44B7-A65E-ADAD6D0375D9}" destId="{6CD035AC-DC1F-4F35-8B19-6B63A581E55A}" srcOrd="1" destOrd="0" presId="urn:microsoft.com/office/officeart/2005/8/layout/orgChart1"/>
    <dgm:cxn modelId="{FAC64CD8-9479-44A1-8902-9F51BC6B0D8D}" type="presOf" srcId="{8988F6F6-F2D4-41D4-8365-E8D67DC61266}" destId="{A71D40DB-5B54-4F62-8ADD-EAB66632ADEE}" srcOrd="0" destOrd="0" presId="urn:microsoft.com/office/officeart/2005/8/layout/orgChart1"/>
    <dgm:cxn modelId="{797AD4DA-661F-4E0B-B602-7916F09BE9A5}" type="presOf" srcId="{3896F69B-B3C8-43E5-9AA1-4EB2A107D12B}" destId="{F5339775-5D8B-48BF-A89F-8A98284AFCF9}" srcOrd="0" destOrd="0" presId="urn:microsoft.com/office/officeart/2005/8/layout/orgChart1"/>
    <dgm:cxn modelId="{E4F363DB-F24B-4E6F-AF63-56C4AE9991E9}" srcId="{914D0B9F-FA52-4B72-868A-FBC103526FEB}" destId="{FBB1A3B1-20EB-4072-879C-7FA87BEDDA06}" srcOrd="3" destOrd="0" parTransId="{14D79D4B-16E1-471B-BD33-0C1AA82BEB6A}" sibTransId="{97F19571-402F-4D2A-A2FC-96207331BD0B}"/>
    <dgm:cxn modelId="{0ED027DC-873E-4F14-90BD-8E47EAF63147}" type="presOf" srcId="{2099657F-5E95-4A9A-8397-C719E7118C6D}" destId="{F7E08926-5F6C-4BC6-A271-A5B5F58E48CC}" srcOrd="1" destOrd="0" presId="urn:microsoft.com/office/officeart/2005/8/layout/orgChart1"/>
    <dgm:cxn modelId="{185E35DE-2935-4E9C-ADA3-FCBB40DDB807}" type="presOf" srcId="{69ACC0EF-7A00-4141-9919-3D6766D263B4}" destId="{5157D9FE-AB47-4C7F-B45E-54A97DF16FD2}" srcOrd="0" destOrd="0" presId="urn:microsoft.com/office/officeart/2005/8/layout/orgChart1"/>
    <dgm:cxn modelId="{2C170DE1-F475-4464-9D30-B4C872762EDD}" type="presOf" srcId="{FBB1A3B1-20EB-4072-879C-7FA87BEDDA06}" destId="{5EF275BF-2FD2-495E-B2FF-7394F9307252}" srcOrd="0" destOrd="0" presId="urn:microsoft.com/office/officeart/2005/8/layout/orgChart1"/>
    <dgm:cxn modelId="{A2E7F3E5-0C21-454C-B577-FF5952BC9296}" srcId="{8A8DE22F-7570-467D-A27F-FFC5FCDDEDD0}" destId="{FB07D6BA-928C-4986-B7BA-8B3FB6958E92}" srcOrd="5" destOrd="0" parTransId="{B8059D2D-F286-4A5D-B596-9937EB7FB45B}" sibTransId="{5D1C2ED5-3357-471C-A47F-576FE671BEE6}"/>
    <dgm:cxn modelId="{E55172E6-7A49-4B36-872E-2F35519020B8}" type="presOf" srcId="{CF12D951-5004-4BD2-8FDF-A88F922F0F9A}" destId="{337053C6-D7B2-45F9-B451-538BEDF3D36B}" srcOrd="0" destOrd="0" presId="urn:microsoft.com/office/officeart/2005/8/layout/orgChart1"/>
    <dgm:cxn modelId="{A09B8FEB-0254-4D24-8681-8B11268B2335}" type="presOf" srcId="{1659B0BC-5C3E-4114-B9B9-6A50E27BF5A6}" destId="{B1CB1BB2-9D91-4A3D-8C97-872F8B5F29A9}" srcOrd="1" destOrd="0" presId="urn:microsoft.com/office/officeart/2005/8/layout/orgChart1"/>
    <dgm:cxn modelId="{AF39DBED-98FA-4C8F-9FBC-70DB387556A3}" type="presOf" srcId="{E8B88821-919E-4E19-B852-E9A2D494256A}" destId="{0B0728BC-0808-4DD0-A469-320641D6CB14}" srcOrd="1" destOrd="0" presId="urn:microsoft.com/office/officeart/2005/8/layout/orgChart1"/>
    <dgm:cxn modelId="{FE9726EF-6A97-4AD3-A56A-B71251DB1797}" srcId="{8A8DE22F-7570-467D-A27F-FFC5FCDDEDD0}" destId="{FABA4A36-4677-4E48-AFEE-9C5BA105FA23}" srcOrd="1" destOrd="0" parTransId="{27C11121-FCCA-4B10-A793-21F6883A2B3E}" sibTransId="{8C16C27B-100D-435C-A068-40103649064F}"/>
    <dgm:cxn modelId="{76BDF4EF-364D-4247-BCCF-A2DC6C885DB8}" srcId="{88B1D3C2-D813-4B8D-B995-AD3006366512}" destId="{0CC24673-7852-4061-8641-58DFA97FCDA4}" srcOrd="1" destOrd="0" parTransId="{48633ED4-A638-4955-A225-23024540A0A2}" sibTransId="{E7435E55-9CDE-452C-81AD-85F734383647}"/>
    <dgm:cxn modelId="{599310F0-334A-465E-B6A8-948932849F22}" type="presOf" srcId="{0D924222-92DC-401D-B128-E49772CD5C01}" destId="{0B3720BE-5DC6-44D9-9CE6-755AFDE6ED20}" srcOrd="0" destOrd="0" presId="urn:microsoft.com/office/officeart/2005/8/layout/orgChart1"/>
    <dgm:cxn modelId="{404915F3-9652-44D0-92B7-E9B94BB9AD23}" srcId="{4001DED7-CAA9-4514-BA03-748C39458DE5}" destId="{53B238D3-C5F6-4415-B20F-B943E10338A3}" srcOrd="4" destOrd="0" parTransId="{8D140C42-FAED-4F88-A192-DD77C4872AA0}" sibTransId="{C8CB10CF-7125-47B7-8710-09741B58753B}"/>
    <dgm:cxn modelId="{B7D439F3-405D-4208-8E3D-48DD335A6536}" type="presOf" srcId="{53B238D3-C5F6-4415-B20F-B943E10338A3}" destId="{2050C27E-88E6-4A95-B3D5-7F7D57B6A81B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9C30C1F5-1439-4390-AA0C-F1640A00060D}" srcId="{4001DED7-CAA9-4514-BA03-748C39458DE5}" destId="{10263DFA-ADAA-4C32-857E-E4141CAA107D}" srcOrd="7" destOrd="0" parTransId="{33CAB825-C199-4FF1-A849-50AB0236204C}" sibTransId="{9B204D47-09DD-46AA-A35A-7A9D5A572D0E}"/>
    <dgm:cxn modelId="{33343BFA-258C-4B53-BCEF-26AAE57E7221}" type="presOf" srcId="{4BE77738-F0C4-4728-BC02-C374BF908180}" destId="{1C0338F6-C870-4061-A70F-1DC7C0A52FF1}" srcOrd="1" destOrd="0" presId="urn:microsoft.com/office/officeart/2005/8/layout/orgChart1"/>
    <dgm:cxn modelId="{44968AFE-756B-42F3-A21B-034EC1976478}" type="presOf" srcId="{8A8DE22F-7570-467D-A27F-FFC5FCDDEDD0}" destId="{4C5E6010-CB32-44FE-879B-F85D460A9844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616C57A1-4049-4DF4-9C40-DC44BA6B5AE4}" type="presParOf" srcId="{FC9DDD01-970F-4DF8-B156-C120E3BB3467}" destId="{9B51D3AE-3F59-4ECA-8175-9AED895F1D43}" srcOrd="0" destOrd="0" presId="urn:microsoft.com/office/officeart/2005/8/layout/orgChart1"/>
    <dgm:cxn modelId="{BAF64765-2CF2-4A5B-AE29-4FBE811E485B}" type="presParOf" srcId="{FC9DDD01-970F-4DF8-B156-C120E3BB3467}" destId="{C4C2C230-9261-4DCF-83A6-CEA632DBF4CC}" srcOrd="1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6D3DDBEE-2C81-4303-AB12-BFF3228AF2C7}" type="presParOf" srcId="{75D87A8A-FA5F-49A6-BA5A-30AD5B886E4E}" destId="{34999F59-46E4-4D02-93A7-653263849643}" srcOrd="0" destOrd="0" presId="urn:microsoft.com/office/officeart/2005/8/layout/orgChart1"/>
    <dgm:cxn modelId="{61EF46B2-1CD0-4F79-B0E7-ACE592345BB4}" type="presParOf" srcId="{75D87A8A-FA5F-49A6-BA5A-30AD5B886E4E}" destId="{1EC81C2F-2F0A-43C0-B558-E57882F0F374}" srcOrd="1" destOrd="0" presId="urn:microsoft.com/office/officeart/2005/8/layout/orgChart1"/>
    <dgm:cxn modelId="{9DF77042-AFB3-47CD-A09B-5B57A879D5B0}" type="presParOf" srcId="{1EC81C2F-2F0A-43C0-B558-E57882F0F374}" destId="{10069F9A-3044-4557-BCA5-C03196CBB4DD}" srcOrd="0" destOrd="0" presId="urn:microsoft.com/office/officeart/2005/8/layout/orgChart1"/>
    <dgm:cxn modelId="{AF794063-B768-4D8C-9FE3-C08731057682}" type="presParOf" srcId="{10069F9A-3044-4557-BCA5-C03196CBB4DD}" destId="{D8CF3383-0945-4C8D-8A53-372F0B50E698}" srcOrd="0" destOrd="0" presId="urn:microsoft.com/office/officeart/2005/8/layout/orgChart1"/>
    <dgm:cxn modelId="{7050577D-258E-4856-9BCE-4875E65B5BDD}" type="presParOf" srcId="{10069F9A-3044-4557-BCA5-C03196CBB4DD}" destId="{808637AA-354C-4B43-A849-749AB348FB04}" srcOrd="1" destOrd="0" presId="urn:microsoft.com/office/officeart/2005/8/layout/orgChart1"/>
    <dgm:cxn modelId="{8C236959-C482-48BF-B3EA-3B875DF63699}" type="presParOf" srcId="{1EC81C2F-2F0A-43C0-B558-E57882F0F374}" destId="{0FF12D72-BA90-4FFD-B73E-175D7EF15DE6}" srcOrd="1" destOrd="0" presId="urn:microsoft.com/office/officeart/2005/8/layout/orgChart1"/>
    <dgm:cxn modelId="{2D9CD0FE-45F8-43FD-B0AA-F2D4896E38DF}" type="presParOf" srcId="{1EC81C2F-2F0A-43C0-B558-E57882F0F374}" destId="{271014B1-5FD8-4B57-A937-EA6AC2F4BC06}" srcOrd="2" destOrd="0" presId="urn:microsoft.com/office/officeart/2005/8/layout/orgChart1"/>
    <dgm:cxn modelId="{3B8567FA-9C0F-4A00-AF25-F1EEFC184F4E}" type="presParOf" srcId="{75D87A8A-FA5F-49A6-BA5A-30AD5B886E4E}" destId="{A71D40DB-5B54-4F62-8ADD-EAB66632ADEE}" srcOrd="2" destOrd="0" presId="urn:microsoft.com/office/officeart/2005/8/layout/orgChart1"/>
    <dgm:cxn modelId="{F2613A7C-D5B3-48B2-A80A-BD2640C98F8A}" type="presParOf" srcId="{75D87A8A-FA5F-49A6-BA5A-30AD5B886E4E}" destId="{A044EB56-EC84-4E07-8657-9C2697EBFB0B}" srcOrd="3" destOrd="0" presId="urn:microsoft.com/office/officeart/2005/8/layout/orgChart1"/>
    <dgm:cxn modelId="{AB28E2B8-E7C2-43A8-B2D1-E5B55843B5AB}" type="presParOf" srcId="{A044EB56-EC84-4E07-8657-9C2697EBFB0B}" destId="{A3A15930-56D2-42C2-9116-9F7268FAFA27}" srcOrd="0" destOrd="0" presId="urn:microsoft.com/office/officeart/2005/8/layout/orgChart1"/>
    <dgm:cxn modelId="{DC71CF25-7D14-485B-A576-EE4CF269D3EC}" type="presParOf" srcId="{A3A15930-56D2-42C2-9116-9F7268FAFA27}" destId="{337053C6-D7B2-45F9-B451-538BEDF3D36B}" srcOrd="0" destOrd="0" presId="urn:microsoft.com/office/officeart/2005/8/layout/orgChart1"/>
    <dgm:cxn modelId="{9014B4ED-4758-432B-9769-0339C091BE40}" type="presParOf" srcId="{A3A15930-56D2-42C2-9116-9F7268FAFA27}" destId="{F73B5359-3C6A-4427-A9D8-2F56BD63D69A}" srcOrd="1" destOrd="0" presId="urn:microsoft.com/office/officeart/2005/8/layout/orgChart1"/>
    <dgm:cxn modelId="{D3B07DD4-01A3-4B12-8FEB-73ED72926FC9}" type="presParOf" srcId="{A044EB56-EC84-4E07-8657-9C2697EBFB0B}" destId="{C25EEF71-8E52-4760-99FB-98D2E765D94D}" srcOrd="1" destOrd="0" presId="urn:microsoft.com/office/officeart/2005/8/layout/orgChart1"/>
    <dgm:cxn modelId="{D2171DFC-6B8A-457D-9F19-9C3BF0318311}" type="presParOf" srcId="{A044EB56-EC84-4E07-8657-9C2697EBFB0B}" destId="{AFE4B9B4-BBEC-430E-9210-1649E0D0D3CB}" srcOrd="2" destOrd="0" presId="urn:microsoft.com/office/officeart/2005/8/layout/orgChart1"/>
    <dgm:cxn modelId="{0B59D5CB-1F5A-4505-A2A5-BBCC34E7A034}" type="presParOf" srcId="{75D87A8A-FA5F-49A6-BA5A-30AD5B886E4E}" destId="{CDCD0323-A13F-44A2-8770-703B1843D3A7}" srcOrd="4" destOrd="0" presId="urn:microsoft.com/office/officeart/2005/8/layout/orgChart1"/>
    <dgm:cxn modelId="{73A726F4-BB40-4C41-90ED-AA0E557552E7}" type="presParOf" srcId="{75D87A8A-FA5F-49A6-BA5A-30AD5B886E4E}" destId="{FE3020D1-789E-4090-A356-7072FEA2B3CE}" srcOrd="5" destOrd="0" presId="urn:microsoft.com/office/officeart/2005/8/layout/orgChart1"/>
    <dgm:cxn modelId="{89081841-91BF-4848-B243-EDD14F4C8374}" type="presParOf" srcId="{FE3020D1-789E-4090-A356-7072FEA2B3CE}" destId="{C5F6740C-9263-41AB-8055-9A1680F0D9BE}" srcOrd="0" destOrd="0" presId="urn:microsoft.com/office/officeart/2005/8/layout/orgChart1"/>
    <dgm:cxn modelId="{5883BE95-1FA9-485C-AF94-9E8F27D0B71C}" type="presParOf" srcId="{C5F6740C-9263-41AB-8055-9A1680F0D9BE}" destId="{907791FD-DDF0-4C88-A9AB-B04483412C06}" srcOrd="0" destOrd="0" presId="urn:microsoft.com/office/officeart/2005/8/layout/orgChart1"/>
    <dgm:cxn modelId="{3506CAEF-BB72-48CE-8EDB-9F92DA9BAABA}" type="presParOf" srcId="{C5F6740C-9263-41AB-8055-9A1680F0D9BE}" destId="{0BC92007-C788-4AE9-B6ED-681853F3E6FA}" srcOrd="1" destOrd="0" presId="urn:microsoft.com/office/officeart/2005/8/layout/orgChart1"/>
    <dgm:cxn modelId="{702F8E20-89D1-425F-9E72-159FFB59AAC4}" type="presParOf" srcId="{FE3020D1-789E-4090-A356-7072FEA2B3CE}" destId="{E353E3C1-2D6F-4EE5-84FD-D73AC76C1F4F}" srcOrd="1" destOrd="0" presId="urn:microsoft.com/office/officeart/2005/8/layout/orgChart1"/>
    <dgm:cxn modelId="{AEDC6265-7338-4703-8E83-BD8A0C6620E7}" type="presParOf" srcId="{FE3020D1-789E-4090-A356-7072FEA2B3CE}" destId="{6CB2CFB7-3304-45B3-B77C-414FA58F24B4}" srcOrd="2" destOrd="0" presId="urn:microsoft.com/office/officeart/2005/8/layout/orgChart1"/>
    <dgm:cxn modelId="{1EF6A053-DC0C-4E3C-8E56-6712DF8E47D0}" type="presParOf" srcId="{75D87A8A-FA5F-49A6-BA5A-30AD5B886E4E}" destId="{43EE97A3-9653-4919-BCFB-7711F8B04064}" srcOrd="6" destOrd="0" presId="urn:microsoft.com/office/officeart/2005/8/layout/orgChart1"/>
    <dgm:cxn modelId="{42732146-F714-4903-A2C9-F16C4F85F89E}" type="presParOf" srcId="{75D87A8A-FA5F-49A6-BA5A-30AD5B886E4E}" destId="{F02C6017-270F-4204-9F13-A8817395125D}" srcOrd="7" destOrd="0" presId="urn:microsoft.com/office/officeart/2005/8/layout/orgChart1"/>
    <dgm:cxn modelId="{A7B75598-57B9-442C-A5ED-24F87E2FC0D1}" type="presParOf" srcId="{F02C6017-270F-4204-9F13-A8817395125D}" destId="{7660EFEB-A077-4480-88EB-8905A78D3B9C}" srcOrd="0" destOrd="0" presId="urn:microsoft.com/office/officeart/2005/8/layout/orgChart1"/>
    <dgm:cxn modelId="{F6F28998-C705-481B-9CFF-A8819191F408}" type="presParOf" srcId="{7660EFEB-A077-4480-88EB-8905A78D3B9C}" destId="{9939EA11-733F-49E7-8BF8-D89F83BCFE25}" srcOrd="0" destOrd="0" presId="urn:microsoft.com/office/officeart/2005/8/layout/orgChart1"/>
    <dgm:cxn modelId="{9453A966-9ACD-4FC2-88E3-EEF2DC081706}" type="presParOf" srcId="{7660EFEB-A077-4480-88EB-8905A78D3B9C}" destId="{72D2D481-2FE7-4F93-9901-E02BD741123D}" srcOrd="1" destOrd="0" presId="urn:microsoft.com/office/officeart/2005/8/layout/orgChart1"/>
    <dgm:cxn modelId="{784C6A06-0F5D-4263-B5D3-A332E7266B1A}" type="presParOf" srcId="{F02C6017-270F-4204-9F13-A8817395125D}" destId="{B7991C48-548A-4D8E-9FCD-6D0D3258ED63}" srcOrd="1" destOrd="0" presId="urn:microsoft.com/office/officeart/2005/8/layout/orgChart1"/>
    <dgm:cxn modelId="{7225EC1F-3789-4B35-93B0-655C2AF9151B}" type="presParOf" srcId="{F02C6017-270F-4204-9F13-A8817395125D}" destId="{B8CEF805-687E-4FF8-8CEC-62610052863C}" srcOrd="2" destOrd="0" presId="urn:microsoft.com/office/officeart/2005/8/layout/orgChart1"/>
    <dgm:cxn modelId="{69FB9ABC-D7FE-4504-BC72-ADE51F0E9E30}" type="presParOf" srcId="{75D87A8A-FA5F-49A6-BA5A-30AD5B886E4E}" destId="{F724F565-3654-4653-BB81-AE3F6DD41B68}" srcOrd="8" destOrd="0" presId="urn:microsoft.com/office/officeart/2005/8/layout/orgChart1"/>
    <dgm:cxn modelId="{4FF9B6E9-6F52-4AFF-8A9A-5F39B3B04905}" type="presParOf" srcId="{75D87A8A-FA5F-49A6-BA5A-30AD5B886E4E}" destId="{683793A9-F368-4C96-8FAE-0F9F5BCB686A}" srcOrd="9" destOrd="0" presId="urn:microsoft.com/office/officeart/2005/8/layout/orgChart1"/>
    <dgm:cxn modelId="{99AA4505-02A6-432C-B721-BDFCE83C939B}" type="presParOf" srcId="{683793A9-F368-4C96-8FAE-0F9F5BCB686A}" destId="{9D936EB7-EDF9-4F2C-A929-8144EC1D8B31}" srcOrd="0" destOrd="0" presId="urn:microsoft.com/office/officeart/2005/8/layout/orgChart1"/>
    <dgm:cxn modelId="{0700D0AC-6696-45C7-9B77-8CEB2062BCF5}" type="presParOf" srcId="{9D936EB7-EDF9-4F2C-A929-8144EC1D8B31}" destId="{2050C27E-88E6-4A95-B3D5-7F7D57B6A81B}" srcOrd="0" destOrd="0" presId="urn:microsoft.com/office/officeart/2005/8/layout/orgChart1"/>
    <dgm:cxn modelId="{BECE87DE-3438-40C8-9D59-FBAE4910C117}" type="presParOf" srcId="{9D936EB7-EDF9-4F2C-A929-8144EC1D8B31}" destId="{ED45C04B-3DF5-4FF9-8199-DD59FA528440}" srcOrd="1" destOrd="0" presId="urn:microsoft.com/office/officeart/2005/8/layout/orgChart1"/>
    <dgm:cxn modelId="{AFA21449-FEEF-448A-9EF1-6369A3C8CBC2}" type="presParOf" srcId="{683793A9-F368-4C96-8FAE-0F9F5BCB686A}" destId="{11D3F3FC-152A-43D6-9FAA-9C7B34DA2BFD}" srcOrd="1" destOrd="0" presId="urn:microsoft.com/office/officeart/2005/8/layout/orgChart1"/>
    <dgm:cxn modelId="{7C1D5382-ABA9-4D29-B2B3-4C790BAC45A8}" type="presParOf" srcId="{683793A9-F368-4C96-8FAE-0F9F5BCB686A}" destId="{D18F3C5C-6ECF-4001-82E9-AF1B11A21EF9}" srcOrd="2" destOrd="0" presId="urn:microsoft.com/office/officeart/2005/8/layout/orgChart1"/>
    <dgm:cxn modelId="{229226F9-C79D-4DE4-9D49-056D30B69508}" type="presParOf" srcId="{75D87A8A-FA5F-49A6-BA5A-30AD5B886E4E}" destId="{A69F8871-2671-4E85-9BC0-62275B78B456}" srcOrd="10" destOrd="0" presId="urn:microsoft.com/office/officeart/2005/8/layout/orgChart1"/>
    <dgm:cxn modelId="{1AE01CB2-FE1F-475A-ACE8-59AB7A12AB04}" type="presParOf" srcId="{75D87A8A-FA5F-49A6-BA5A-30AD5B886E4E}" destId="{8FA14418-C9C1-4A67-AFDE-115AFBE33CCF}" srcOrd="11" destOrd="0" presId="urn:microsoft.com/office/officeart/2005/8/layout/orgChart1"/>
    <dgm:cxn modelId="{2FF57E49-4B28-4BCD-8008-11E04DA683D9}" type="presParOf" srcId="{8FA14418-C9C1-4A67-AFDE-115AFBE33CCF}" destId="{B015721E-E0A5-426B-A4EE-38A9AF56872B}" srcOrd="0" destOrd="0" presId="urn:microsoft.com/office/officeart/2005/8/layout/orgChart1"/>
    <dgm:cxn modelId="{D45C0ADC-8120-4F45-9C1F-DF9FC62921F2}" type="presParOf" srcId="{B015721E-E0A5-426B-A4EE-38A9AF56872B}" destId="{F2F8DDC3-B578-47DB-8618-844FAA276425}" srcOrd="0" destOrd="0" presId="urn:microsoft.com/office/officeart/2005/8/layout/orgChart1"/>
    <dgm:cxn modelId="{C444B299-4A21-4BD9-A355-5BBD97EA5209}" type="presParOf" srcId="{B015721E-E0A5-426B-A4EE-38A9AF56872B}" destId="{4F1E1DD5-7FEA-4E7F-A9FF-9D22E0A0D9A3}" srcOrd="1" destOrd="0" presId="urn:microsoft.com/office/officeart/2005/8/layout/orgChart1"/>
    <dgm:cxn modelId="{A47EC765-E436-4995-A365-3C38DE8A637E}" type="presParOf" srcId="{8FA14418-C9C1-4A67-AFDE-115AFBE33CCF}" destId="{A45EDBB5-82FB-4408-8AE1-59B929170830}" srcOrd="1" destOrd="0" presId="urn:microsoft.com/office/officeart/2005/8/layout/orgChart1"/>
    <dgm:cxn modelId="{1F1A9DC1-78B6-43F8-B753-67130ECBC620}" type="presParOf" srcId="{8FA14418-C9C1-4A67-AFDE-115AFBE33CCF}" destId="{E7DCBBDA-8B66-48FA-8972-C959CD802F02}" srcOrd="2" destOrd="0" presId="urn:microsoft.com/office/officeart/2005/8/layout/orgChart1"/>
    <dgm:cxn modelId="{C51B9696-A170-436E-B2E0-206F63AD2373}" type="presParOf" srcId="{75D87A8A-FA5F-49A6-BA5A-30AD5B886E4E}" destId="{37E8602D-98F2-4CAF-B1FE-EBA56A3792E7}" srcOrd="12" destOrd="0" presId="urn:microsoft.com/office/officeart/2005/8/layout/orgChart1"/>
    <dgm:cxn modelId="{C5A018A3-419A-4D62-9DB5-B71470B18457}" type="presParOf" srcId="{75D87A8A-FA5F-49A6-BA5A-30AD5B886E4E}" destId="{F4A90524-BB2B-44CC-A7ED-B64FCEAF4845}" srcOrd="13" destOrd="0" presId="urn:microsoft.com/office/officeart/2005/8/layout/orgChart1"/>
    <dgm:cxn modelId="{5A7E03E0-EE75-415F-BC0A-A3E632D172B4}" type="presParOf" srcId="{F4A90524-BB2B-44CC-A7ED-B64FCEAF4845}" destId="{27DEF752-A6F2-4DED-8D1B-8D15826BCD42}" srcOrd="0" destOrd="0" presId="urn:microsoft.com/office/officeart/2005/8/layout/orgChart1"/>
    <dgm:cxn modelId="{BFC90293-E66C-43E6-8D89-FCE2A9FE8DEF}" type="presParOf" srcId="{27DEF752-A6F2-4DED-8D1B-8D15826BCD42}" destId="{B4F92B84-A91A-4965-96E9-6DE1D8FB8DF3}" srcOrd="0" destOrd="0" presId="urn:microsoft.com/office/officeart/2005/8/layout/orgChart1"/>
    <dgm:cxn modelId="{1F289977-DE65-4132-AC07-72196D244729}" type="presParOf" srcId="{27DEF752-A6F2-4DED-8D1B-8D15826BCD42}" destId="{A1CA0867-C19F-4149-9C73-B055CB408FE3}" srcOrd="1" destOrd="0" presId="urn:microsoft.com/office/officeart/2005/8/layout/orgChart1"/>
    <dgm:cxn modelId="{4BAC3155-8596-48DE-A54F-61EC4A77964E}" type="presParOf" srcId="{F4A90524-BB2B-44CC-A7ED-B64FCEAF4845}" destId="{CB0F625E-58C3-45FA-9068-671D8A2B18BA}" srcOrd="1" destOrd="0" presId="urn:microsoft.com/office/officeart/2005/8/layout/orgChart1"/>
    <dgm:cxn modelId="{D816E622-3A64-4265-A95C-A82166419936}" type="presParOf" srcId="{F4A90524-BB2B-44CC-A7ED-B64FCEAF4845}" destId="{8BEC50B2-FD26-4442-9EBF-E1ACB590B200}" srcOrd="2" destOrd="0" presId="urn:microsoft.com/office/officeart/2005/8/layout/orgChart1"/>
    <dgm:cxn modelId="{EE83C193-B03E-4066-BACA-90426147D7D6}" type="presParOf" srcId="{75D87A8A-FA5F-49A6-BA5A-30AD5B886E4E}" destId="{FE137BA5-E8A4-4F41-8C3C-476819E637B1}" srcOrd="14" destOrd="0" presId="urn:microsoft.com/office/officeart/2005/8/layout/orgChart1"/>
    <dgm:cxn modelId="{18AC1582-4D3F-4925-81E5-132F83FE0674}" type="presParOf" srcId="{75D87A8A-FA5F-49A6-BA5A-30AD5B886E4E}" destId="{8B1F2497-A5E4-4372-A295-C1ED259B3327}" srcOrd="15" destOrd="0" presId="urn:microsoft.com/office/officeart/2005/8/layout/orgChart1"/>
    <dgm:cxn modelId="{6FC9F442-D181-4E18-89C6-1CACEF828EE1}" type="presParOf" srcId="{8B1F2497-A5E4-4372-A295-C1ED259B3327}" destId="{2F08BF0F-C321-40BE-86F1-3AB875D8F408}" srcOrd="0" destOrd="0" presId="urn:microsoft.com/office/officeart/2005/8/layout/orgChart1"/>
    <dgm:cxn modelId="{6734D326-C199-4CEE-A4B5-FD55004A582C}" type="presParOf" srcId="{2F08BF0F-C321-40BE-86F1-3AB875D8F408}" destId="{1A82E2FA-EB38-45E4-80CF-687143EB8BB5}" srcOrd="0" destOrd="0" presId="urn:microsoft.com/office/officeart/2005/8/layout/orgChart1"/>
    <dgm:cxn modelId="{F74870FA-EC79-4485-A41E-E05C2DBE40A5}" type="presParOf" srcId="{2F08BF0F-C321-40BE-86F1-3AB875D8F408}" destId="{6E0F84D6-F88E-4996-BA5F-ED0D22AC2EF3}" srcOrd="1" destOrd="0" presId="urn:microsoft.com/office/officeart/2005/8/layout/orgChart1"/>
    <dgm:cxn modelId="{BE5381BB-4538-4D5B-8F8D-FDB698CA7257}" type="presParOf" srcId="{8B1F2497-A5E4-4372-A295-C1ED259B3327}" destId="{C6BDB6C4-560C-4B14-A61C-C585AAAFCE7C}" srcOrd="1" destOrd="0" presId="urn:microsoft.com/office/officeart/2005/8/layout/orgChart1"/>
    <dgm:cxn modelId="{62915D90-34CC-4BD8-99E3-E2DF14DF54A9}" type="presParOf" srcId="{8B1F2497-A5E4-4372-A295-C1ED259B3327}" destId="{45908C14-739B-43F1-AC59-973BFD391437}" srcOrd="2" destOrd="0" presId="urn:microsoft.com/office/officeart/2005/8/layout/orgChart1"/>
    <dgm:cxn modelId="{094B26FD-935D-4F6F-93A6-C10E0D4C5D13}" type="presParOf" srcId="{75D87A8A-FA5F-49A6-BA5A-30AD5B886E4E}" destId="{275553B2-5E3E-4171-807C-32CE2654F3BF}" srcOrd="16" destOrd="0" presId="urn:microsoft.com/office/officeart/2005/8/layout/orgChart1"/>
    <dgm:cxn modelId="{0B45B944-608F-4460-9B12-B8F0A316F0FF}" type="presParOf" srcId="{75D87A8A-FA5F-49A6-BA5A-30AD5B886E4E}" destId="{98757C83-ED83-4295-A0F3-CDD15777A3A1}" srcOrd="17" destOrd="0" presId="urn:microsoft.com/office/officeart/2005/8/layout/orgChart1"/>
    <dgm:cxn modelId="{2196CE53-2E26-4997-9C5F-E130E9D95FD6}" type="presParOf" srcId="{98757C83-ED83-4295-A0F3-CDD15777A3A1}" destId="{7CC369AF-C541-48B7-ACB7-9E99FC4B43A8}" srcOrd="0" destOrd="0" presId="urn:microsoft.com/office/officeart/2005/8/layout/orgChart1"/>
    <dgm:cxn modelId="{6DF334A5-EEE6-42F7-9989-C5B08420122D}" type="presParOf" srcId="{7CC369AF-C541-48B7-ACB7-9E99FC4B43A8}" destId="{7AC27DBD-1126-4E90-BB92-B4976B3454D9}" srcOrd="0" destOrd="0" presId="urn:microsoft.com/office/officeart/2005/8/layout/orgChart1"/>
    <dgm:cxn modelId="{7CCEEDA2-7D61-4B1B-B35A-79BD40B67ED1}" type="presParOf" srcId="{7CC369AF-C541-48B7-ACB7-9E99FC4B43A8}" destId="{7ADEC55B-6205-49BA-9F72-3489707172E2}" srcOrd="1" destOrd="0" presId="urn:microsoft.com/office/officeart/2005/8/layout/orgChart1"/>
    <dgm:cxn modelId="{0A3BE79E-EA4B-47A1-93C3-8E68090990E0}" type="presParOf" srcId="{98757C83-ED83-4295-A0F3-CDD15777A3A1}" destId="{114D9189-BDB1-4489-82F9-FBCA6AC80B0D}" srcOrd="1" destOrd="0" presId="urn:microsoft.com/office/officeart/2005/8/layout/orgChart1"/>
    <dgm:cxn modelId="{E26B8F98-E4A2-4625-B5C4-B4C6B152715B}" type="presParOf" srcId="{98757C83-ED83-4295-A0F3-CDD15777A3A1}" destId="{A21B4C23-84D4-4AEE-9282-62A6E9F652EA}" srcOrd="2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0B66DCE3-C278-4E08-BE4A-5DAB3DE559B8}" type="presParOf" srcId="{FC9DDD01-970F-4DF8-B156-C120E3BB3467}" destId="{3EA47A45-2456-425B-989C-BB39A48B6D28}" srcOrd="2" destOrd="0" presId="urn:microsoft.com/office/officeart/2005/8/layout/orgChart1"/>
    <dgm:cxn modelId="{5ED19B79-69AC-4F2C-BDA6-956619F980C4}" type="presParOf" srcId="{FC9DDD01-970F-4DF8-B156-C120E3BB3467}" destId="{255FC025-EF85-4811-8348-A95FB44601AE}" srcOrd="3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BB79F2AF-FEB7-4F2D-9C6B-463500A6BE32}" type="presParOf" srcId="{63CC0DFB-9B9A-4C8C-8E1D-19FD6B088668}" destId="{A9989B00-CF2A-45AE-9EA2-00B1ABBE69D4}" srcOrd="0" destOrd="0" presId="urn:microsoft.com/office/officeart/2005/8/layout/orgChart1"/>
    <dgm:cxn modelId="{472AB716-842D-4E09-A5F5-A433DBB18BF1}" type="presParOf" srcId="{63CC0DFB-9B9A-4C8C-8E1D-19FD6B088668}" destId="{2482205E-0303-4917-B260-7588D8DF0412}" srcOrd="1" destOrd="0" presId="urn:microsoft.com/office/officeart/2005/8/layout/orgChart1"/>
    <dgm:cxn modelId="{D462306B-159F-43D9-B6D0-C2EC169747C8}" type="presParOf" srcId="{2482205E-0303-4917-B260-7588D8DF0412}" destId="{101F418E-1599-4B3E-8201-2B9E542D8A3D}" srcOrd="0" destOrd="0" presId="urn:microsoft.com/office/officeart/2005/8/layout/orgChart1"/>
    <dgm:cxn modelId="{D03056E5-580F-4524-A4AA-9CE87DCCE262}" type="presParOf" srcId="{101F418E-1599-4B3E-8201-2B9E542D8A3D}" destId="{78C07248-AB9B-48DB-8803-4B1E7817EAEA}" srcOrd="0" destOrd="0" presId="urn:microsoft.com/office/officeart/2005/8/layout/orgChart1"/>
    <dgm:cxn modelId="{F976138C-2B65-4758-9335-F275E1937408}" type="presParOf" srcId="{101F418E-1599-4B3E-8201-2B9E542D8A3D}" destId="{F7E08926-5F6C-4BC6-A271-A5B5F58E48CC}" srcOrd="1" destOrd="0" presId="urn:microsoft.com/office/officeart/2005/8/layout/orgChart1"/>
    <dgm:cxn modelId="{60189A37-DFDB-4428-8745-7DD2E61C8793}" type="presParOf" srcId="{2482205E-0303-4917-B260-7588D8DF0412}" destId="{A0977B9F-AFEB-451B-B703-8656391B2245}" srcOrd="1" destOrd="0" presId="urn:microsoft.com/office/officeart/2005/8/layout/orgChart1"/>
    <dgm:cxn modelId="{FDC780AE-6E63-4D20-92BB-DE237C2237EE}" type="presParOf" srcId="{2482205E-0303-4917-B260-7588D8DF0412}" destId="{8AC3310C-518B-44ED-AD6C-640ADDEB4258}" srcOrd="2" destOrd="0" presId="urn:microsoft.com/office/officeart/2005/8/layout/orgChart1"/>
    <dgm:cxn modelId="{EC87A2A4-5FDB-4F80-9FED-54CA5704037F}" type="presParOf" srcId="{63CC0DFB-9B9A-4C8C-8E1D-19FD6B088668}" destId="{22F2C123-915A-40D9-89F4-37C126D8B05B}" srcOrd="2" destOrd="0" presId="urn:microsoft.com/office/officeart/2005/8/layout/orgChart1"/>
    <dgm:cxn modelId="{48CE2DEB-FE1B-48F3-9CFA-EA97947516C5}" type="presParOf" srcId="{63CC0DFB-9B9A-4C8C-8E1D-19FD6B088668}" destId="{86CD18D0-A04D-415C-92BE-5EB20093CFAB}" srcOrd="3" destOrd="0" presId="urn:microsoft.com/office/officeart/2005/8/layout/orgChart1"/>
    <dgm:cxn modelId="{E2AD0F69-269A-4879-8C3A-4138E104FA0E}" type="presParOf" srcId="{86CD18D0-A04D-415C-92BE-5EB20093CFAB}" destId="{3BA67951-741E-46DA-8C40-53325F1209D5}" srcOrd="0" destOrd="0" presId="urn:microsoft.com/office/officeart/2005/8/layout/orgChart1"/>
    <dgm:cxn modelId="{FC2434C4-2BCE-4909-8FEA-3366984C977B}" type="presParOf" srcId="{3BA67951-741E-46DA-8C40-53325F1209D5}" destId="{192A2419-7AA0-40D9-9BA7-C3430A875C56}" srcOrd="0" destOrd="0" presId="urn:microsoft.com/office/officeart/2005/8/layout/orgChart1"/>
    <dgm:cxn modelId="{A882BA08-68DD-41B2-BFA1-507AF2BCBD1B}" type="presParOf" srcId="{3BA67951-741E-46DA-8C40-53325F1209D5}" destId="{E4A1D037-FF36-40C4-92C1-FFAA85EF0E61}" srcOrd="1" destOrd="0" presId="urn:microsoft.com/office/officeart/2005/8/layout/orgChart1"/>
    <dgm:cxn modelId="{146EF77C-9669-44F9-858C-D3394B23E587}" type="presParOf" srcId="{86CD18D0-A04D-415C-92BE-5EB20093CFAB}" destId="{E88A781E-0F1F-41FA-A091-19720157CB00}" srcOrd="1" destOrd="0" presId="urn:microsoft.com/office/officeart/2005/8/layout/orgChart1"/>
    <dgm:cxn modelId="{ABDE6ABC-DCA6-4FE1-BED9-79DE907C1B03}" type="presParOf" srcId="{86CD18D0-A04D-415C-92BE-5EB20093CFAB}" destId="{684B803B-8F4E-4550-993C-9B2C74E4E1B0}" srcOrd="2" destOrd="0" presId="urn:microsoft.com/office/officeart/2005/8/layout/orgChart1"/>
    <dgm:cxn modelId="{51E81EB2-15C6-4761-8394-7020EC792DB9}" type="presParOf" srcId="{63CC0DFB-9B9A-4C8C-8E1D-19FD6B088668}" destId="{C51765FE-39DB-47DD-A78E-BFDF2EF637BA}" srcOrd="4" destOrd="0" presId="urn:microsoft.com/office/officeart/2005/8/layout/orgChart1"/>
    <dgm:cxn modelId="{66F09755-3E2B-48E7-90EC-EAF3C74F5BD9}" type="presParOf" srcId="{63CC0DFB-9B9A-4C8C-8E1D-19FD6B088668}" destId="{D0BE1568-C08E-4E30-A47E-A90E414D1882}" srcOrd="5" destOrd="0" presId="urn:microsoft.com/office/officeart/2005/8/layout/orgChart1"/>
    <dgm:cxn modelId="{CBB17882-78C2-4C7E-8BD0-53E6B2290FB7}" type="presParOf" srcId="{D0BE1568-C08E-4E30-A47E-A90E414D1882}" destId="{B715F66F-734F-4A4E-B74A-603BDFB5639A}" srcOrd="0" destOrd="0" presId="urn:microsoft.com/office/officeart/2005/8/layout/orgChart1"/>
    <dgm:cxn modelId="{17984035-8A5E-417A-9DC3-DAEA85E6CB31}" type="presParOf" srcId="{B715F66F-734F-4A4E-B74A-603BDFB5639A}" destId="{5A4415E7-AA3A-4700-98B4-3226E52C9239}" srcOrd="0" destOrd="0" presId="urn:microsoft.com/office/officeart/2005/8/layout/orgChart1"/>
    <dgm:cxn modelId="{B972B9BA-D1F8-4C38-BBE1-04055D7AD2F3}" type="presParOf" srcId="{B715F66F-734F-4A4E-B74A-603BDFB5639A}" destId="{0B0728BC-0808-4DD0-A469-320641D6CB14}" srcOrd="1" destOrd="0" presId="urn:microsoft.com/office/officeart/2005/8/layout/orgChart1"/>
    <dgm:cxn modelId="{B1CAA8C8-A082-4036-BF3C-0023A576E9F1}" type="presParOf" srcId="{D0BE1568-C08E-4E30-A47E-A90E414D1882}" destId="{1880C6E0-218B-4A93-9FB5-024AC183EEAF}" srcOrd="1" destOrd="0" presId="urn:microsoft.com/office/officeart/2005/8/layout/orgChart1"/>
    <dgm:cxn modelId="{05A33FC9-03E5-4A70-AD85-7C6181AEA04B}" type="presParOf" srcId="{D0BE1568-C08E-4E30-A47E-A90E414D1882}" destId="{6CE88737-0127-41F8-BEBF-91BFBAEBE0F7}" srcOrd="2" destOrd="0" presId="urn:microsoft.com/office/officeart/2005/8/layout/orgChart1"/>
    <dgm:cxn modelId="{6E38C628-35EC-4A49-80AC-AC02B264D0E3}" type="presParOf" srcId="{63CC0DFB-9B9A-4C8C-8E1D-19FD6B088668}" destId="{130639E5-F11C-4AC9-BF8A-68E3C80D9EE7}" srcOrd="6" destOrd="0" presId="urn:microsoft.com/office/officeart/2005/8/layout/orgChart1"/>
    <dgm:cxn modelId="{1AF8B626-2D78-4566-8D72-5F41C83934CD}" type="presParOf" srcId="{63CC0DFB-9B9A-4C8C-8E1D-19FD6B088668}" destId="{91CA953D-4688-4B07-993E-7E1487EEBD27}" srcOrd="7" destOrd="0" presId="urn:microsoft.com/office/officeart/2005/8/layout/orgChart1"/>
    <dgm:cxn modelId="{BD596F1D-5EE3-4F2C-A352-D7C340D3EFBE}" type="presParOf" srcId="{91CA953D-4688-4B07-993E-7E1487EEBD27}" destId="{DA0B23A8-88DE-4B6A-8235-433439A721D7}" srcOrd="0" destOrd="0" presId="urn:microsoft.com/office/officeart/2005/8/layout/orgChart1"/>
    <dgm:cxn modelId="{FFF3ADEC-1996-4A4F-8CC0-8546D455ADE1}" type="presParOf" srcId="{DA0B23A8-88DE-4B6A-8235-433439A721D7}" destId="{5EF275BF-2FD2-495E-B2FF-7394F9307252}" srcOrd="0" destOrd="0" presId="urn:microsoft.com/office/officeart/2005/8/layout/orgChart1"/>
    <dgm:cxn modelId="{540797CD-0096-4A23-A766-8B97E417C795}" type="presParOf" srcId="{DA0B23A8-88DE-4B6A-8235-433439A721D7}" destId="{B5621A79-E5D7-4FB4-ADCE-92BD009E8C7A}" srcOrd="1" destOrd="0" presId="urn:microsoft.com/office/officeart/2005/8/layout/orgChart1"/>
    <dgm:cxn modelId="{7318DFF5-D68E-4460-ACFE-7605FC399D49}" type="presParOf" srcId="{91CA953D-4688-4B07-993E-7E1487EEBD27}" destId="{7D10FE08-E04B-4D5A-BA03-098CAD94C64A}" srcOrd="1" destOrd="0" presId="urn:microsoft.com/office/officeart/2005/8/layout/orgChart1"/>
    <dgm:cxn modelId="{BD182E4E-CF66-4189-BC3D-0F84595315B6}" type="presParOf" srcId="{91CA953D-4688-4B07-993E-7E1487EEBD27}" destId="{C2E2A1A6-29A6-4748-A3F2-0E915F4BF07A}" srcOrd="2" destOrd="0" presId="urn:microsoft.com/office/officeart/2005/8/layout/orgChart1"/>
    <dgm:cxn modelId="{A5DF5BE4-7CFA-4D82-93AC-0EA481591DBA}" type="presParOf" srcId="{63CC0DFB-9B9A-4C8C-8E1D-19FD6B088668}" destId="{7E561031-5C69-41A3-8955-AAB53B07BFC5}" srcOrd="8" destOrd="0" presId="urn:microsoft.com/office/officeart/2005/8/layout/orgChart1"/>
    <dgm:cxn modelId="{CCD8D9E9-DDE3-40CB-A85A-045A9E588D36}" type="presParOf" srcId="{63CC0DFB-9B9A-4C8C-8E1D-19FD6B088668}" destId="{F0330100-231A-4E65-9BBA-6F2DE690E52F}" srcOrd="9" destOrd="0" presId="urn:microsoft.com/office/officeart/2005/8/layout/orgChart1"/>
    <dgm:cxn modelId="{4F362618-4B61-49F5-BC3D-57114CB550E4}" type="presParOf" srcId="{F0330100-231A-4E65-9BBA-6F2DE690E52F}" destId="{EBA4D9C1-3892-4927-8D73-71EE576595DA}" srcOrd="0" destOrd="0" presId="urn:microsoft.com/office/officeart/2005/8/layout/orgChart1"/>
    <dgm:cxn modelId="{2439BB22-A4E2-498C-819A-43E85B3C28DA}" type="presParOf" srcId="{EBA4D9C1-3892-4927-8D73-71EE576595DA}" destId="{E9C182E8-91BD-4016-818B-32BC08FFA523}" srcOrd="0" destOrd="0" presId="urn:microsoft.com/office/officeart/2005/8/layout/orgChart1"/>
    <dgm:cxn modelId="{A5E6A76D-6853-472B-B95D-4D074EF4F546}" type="presParOf" srcId="{EBA4D9C1-3892-4927-8D73-71EE576595DA}" destId="{6CD035AC-DC1F-4F35-8B19-6B63A581E55A}" srcOrd="1" destOrd="0" presId="urn:microsoft.com/office/officeart/2005/8/layout/orgChart1"/>
    <dgm:cxn modelId="{EAB14373-D429-4C09-86C3-6A440F382592}" type="presParOf" srcId="{F0330100-231A-4E65-9BBA-6F2DE690E52F}" destId="{35263CBA-CEB2-413B-9426-0B2683C8718C}" srcOrd="1" destOrd="0" presId="urn:microsoft.com/office/officeart/2005/8/layout/orgChart1"/>
    <dgm:cxn modelId="{6C69AC23-C419-43AA-941A-ED5627128040}" type="presParOf" srcId="{F0330100-231A-4E65-9BBA-6F2DE690E52F}" destId="{910E096B-F259-44CD-BBCF-DF63E8DED3A9}" srcOrd="2" destOrd="0" presId="urn:microsoft.com/office/officeart/2005/8/layout/orgChart1"/>
    <dgm:cxn modelId="{FBFA495C-E3E6-43E7-AEBB-44DE44CBBE88}" type="presParOf" srcId="{63CC0DFB-9B9A-4C8C-8E1D-19FD6B088668}" destId="{CF863BC6-443C-4B32-86E1-4EF5F265235B}" srcOrd="10" destOrd="0" presId="urn:microsoft.com/office/officeart/2005/8/layout/orgChart1"/>
    <dgm:cxn modelId="{2F90E2DE-CAB2-4AA5-B000-D7AEE3835108}" type="presParOf" srcId="{63CC0DFB-9B9A-4C8C-8E1D-19FD6B088668}" destId="{7789F755-DE5E-4D5F-95D7-89DB2759AF4A}" srcOrd="11" destOrd="0" presId="urn:microsoft.com/office/officeart/2005/8/layout/orgChart1"/>
    <dgm:cxn modelId="{8F790BBB-2545-4B7F-80E9-AE2F926565E5}" type="presParOf" srcId="{7789F755-DE5E-4D5F-95D7-89DB2759AF4A}" destId="{C640DC9A-612E-43DE-88AE-BD4823006370}" srcOrd="0" destOrd="0" presId="urn:microsoft.com/office/officeart/2005/8/layout/orgChart1"/>
    <dgm:cxn modelId="{478F48BE-E445-4CA0-BC87-E9A3DD31BF74}" type="presParOf" srcId="{C640DC9A-612E-43DE-88AE-BD4823006370}" destId="{66AB3DCF-56A8-4E49-9723-A9CE98F154DE}" srcOrd="0" destOrd="0" presId="urn:microsoft.com/office/officeart/2005/8/layout/orgChart1"/>
    <dgm:cxn modelId="{BFDA74CF-9306-4DC2-9F95-44179862D311}" type="presParOf" srcId="{C640DC9A-612E-43DE-88AE-BD4823006370}" destId="{74CB64C3-BE34-4E0F-B0B7-24A8C2004125}" srcOrd="1" destOrd="0" presId="urn:microsoft.com/office/officeart/2005/8/layout/orgChart1"/>
    <dgm:cxn modelId="{1FC0C352-0FCB-498F-9DF3-771D1A1821CB}" type="presParOf" srcId="{7789F755-DE5E-4D5F-95D7-89DB2759AF4A}" destId="{B1F58795-5A00-4911-89B2-FCDD533D55B0}" srcOrd="1" destOrd="0" presId="urn:microsoft.com/office/officeart/2005/8/layout/orgChart1"/>
    <dgm:cxn modelId="{FE2BECAD-91B8-4298-A6B2-427ECF95E5D6}" type="presParOf" srcId="{7789F755-DE5E-4D5F-95D7-89DB2759AF4A}" destId="{2AFE3B78-4E21-4D83-A8D5-0B6A4B33E062}" srcOrd="2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AC5BDDD2-9840-4CBC-B45D-ABF113A4C6A7}" type="presParOf" srcId="{FC9DDD01-970F-4DF8-B156-C120E3BB3467}" destId="{0FBBE65B-ACFD-422C-A1E7-C92D16FC0975}" srcOrd="4" destOrd="0" presId="urn:microsoft.com/office/officeart/2005/8/layout/orgChart1"/>
    <dgm:cxn modelId="{6FA3EEFE-5EEC-4A1C-91ED-FCF02A523BD5}" type="presParOf" srcId="{FC9DDD01-970F-4DF8-B156-C120E3BB3467}" destId="{E72FFB9A-320C-4DC6-96F2-D5D2BA427855}" srcOrd="5" destOrd="0" presId="urn:microsoft.com/office/officeart/2005/8/layout/orgChart1"/>
    <dgm:cxn modelId="{A4E7F0AC-F15C-4C71-9B17-040E5ACD7766}" type="presParOf" srcId="{E72FFB9A-320C-4DC6-96F2-D5D2BA427855}" destId="{5E9CE435-B943-4DED-AC58-D476BED20C8E}" srcOrd="0" destOrd="0" presId="urn:microsoft.com/office/officeart/2005/8/layout/orgChart1"/>
    <dgm:cxn modelId="{D26BEE47-2467-48BB-8E67-04AECAE0F67C}" type="presParOf" srcId="{5E9CE435-B943-4DED-AC58-D476BED20C8E}" destId="{224E7836-F297-4D7D-AEC0-9C058F7DCE23}" srcOrd="0" destOrd="0" presId="urn:microsoft.com/office/officeart/2005/8/layout/orgChart1"/>
    <dgm:cxn modelId="{77C0AD50-2821-4198-9C70-1E8E08A79392}" type="presParOf" srcId="{5E9CE435-B943-4DED-AC58-D476BED20C8E}" destId="{309CDD8A-E6CC-471F-B0C5-67A9B94A441F}" srcOrd="1" destOrd="0" presId="urn:microsoft.com/office/officeart/2005/8/layout/orgChart1"/>
    <dgm:cxn modelId="{848B87A9-970B-4789-81CD-CD966663A3B0}" type="presParOf" srcId="{E72FFB9A-320C-4DC6-96F2-D5D2BA427855}" destId="{43486781-4E02-4253-B3D9-A67D41FF9702}" srcOrd="1" destOrd="0" presId="urn:microsoft.com/office/officeart/2005/8/layout/orgChart1"/>
    <dgm:cxn modelId="{44659E3E-6447-4C52-B8FD-0AF0776F2192}" type="presParOf" srcId="{43486781-4E02-4253-B3D9-A67D41FF9702}" destId="{6A57BD2E-342D-4BF8-B6E2-77FA5B885B9D}" srcOrd="0" destOrd="0" presId="urn:microsoft.com/office/officeart/2005/8/layout/orgChart1"/>
    <dgm:cxn modelId="{197539C6-5757-426F-8058-84A7B176F6A4}" type="presParOf" srcId="{43486781-4E02-4253-B3D9-A67D41FF9702}" destId="{97058FC3-9F31-4B5F-BFB1-5A5DB1F976FD}" srcOrd="1" destOrd="0" presId="urn:microsoft.com/office/officeart/2005/8/layout/orgChart1"/>
    <dgm:cxn modelId="{B695A9ED-4FB8-4062-987D-DE5B9E7137A7}" type="presParOf" srcId="{97058FC3-9F31-4B5F-BFB1-5A5DB1F976FD}" destId="{E762EF46-07DE-4CC9-99B3-106E76A65876}" srcOrd="0" destOrd="0" presId="urn:microsoft.com/office/officeart/2005/8/layout/orgChart1"/>
    <dgm:cxn modelId="{30D25388-448A-4F7E-9DC3-0876BAA92D2A}" type="presParOf" srcId="{E762EF46-07DE-4CC9-99B3-106E76A65876}" destId="{387B70D9-43CD-4C81-BF05-4DF5D98BCD1A}" srcOrd="0" destOrd="0" presId="urn:microsoft.com/office/officeart/2005/8/layout/orgChart1"/>
    <dgm:cxn modelId="{AB1D2C4C-40D1-4783-8570-0D4FA99C076E}" type="presParOf" srcId="{E762EF46-07DE-4CC9-99B3-106E76A65876}" destId="{82B85AD5-0024-40FA-9C70-3DD69BE80C81}" srcOrd="1" destOrd="0" presId="urn:microsoft.com/office/officeart/2005/8/layout/orgChart1"/>
    <dgm:cxn modelId="{FE219DA1-F267-4B39-81BD-01BE5B5A3C34}" type="presParOf" srcId="{97058FC3-9F31-4B5F-BFB1-5A5DB1F976FD}" destId="{1AE51456-7B1E-4F81-B4D1-D96CF4E38C5E}" srcOrd="1" destOrd="0" presId="urn:microsoft.com/office/officeart/2005/8/layout/orgChart1"/>
    <dgm:cxn modelId="{C1390398-2F2D-4A40-85DC-98B86A0D5640}" type="presParOf" srcId="{97058FC3-9F31-4B5F-BFB1-5A5DB1F976FD}" destId="{7EA70C2C-2ACB-4228-A03D-5E0B043107EA}" srcOrd="2" destOrd="0" presId="urn:microsoft.com/office/officeart/2005/8/layout/orgChart1"/>
    <dgm:cxn modelId="{721E1F57-D837-49AD-96DF-2105BFF29BC6}" type="presParOf" srcId="{43486781-4E02-4253-B3D9-A67D41FF9702}" destId="{32AC21FB-D067-41A7-AD90-E7AC058A37AC}" srcOrd="2" destOrd="0" presId="urn:microsoft.com/office/officeart/2005/8/layout/orgChart1"/>
    <dgm:cxn modelId="{74BD6074-0649-4BD0-8A70-3A87749A9554}" type="presParOf" srcId="{43486781-4E02-4253-B3D9-A67D41FF9702}" destId="{906F9E65-92B8-463F-9DC6-2A68CABB74E5}" srcOrd="3" destOrd="0" presId="urn:microsoft.com/office/officeart/2005/8/layout/orgChart1"/>
    <dgm:cxn modelId="{1DF6B5C5-240C-43F9-B20D-50FCA63B2D32}" type="presParOf" srcId="{906F9E65-92B8-463F-9DC6-2A68CABB74E5}" destId="{E7EB9CDF-74CB-4679-938C-1921A0AB0F9F}" srcOrd="0" destOrd="0" presId="urn:microsoft.com/office/officeart/2005/8/layout/orgChart1"/>
    <dgm:cxn modelId="{D3F99BEE-D187-4FA4-8970-8285EB1E68F0}" type="presParOf" srcId="{E7EB9CDF-74CB-4679-938C-1921A0AB0F9F}" destId="{5330AE11-D685-4706-BAD1-49B05A75B0FF}" srcOrd="0" destOrd="0" presId="urn:microsoft.com/office/officeart/2005/8/layout/orgChart1"/>
    <dgm:cxn modelId="{281C411B-4A72-4CC8-AB3C-34EEDEB939EA}" type="presParOf" srcId="{E7EB9CDF-74CB-4679-938C-1921A0AB0F9F}" destId="{781F604E-2F9B-4B2F-A258-E6D6AF4B1002}" srcOrd="1" destOrd="0" presId="urn:microsoft.com/office/officeart/2005/8/layout/orgChart1"/>
    <dgm:cxn modelId="{DC51C6C8-0309-4209-81D1-3E6735A19CC4}" type="presParOf" srcId="{906F9E65-92B8-463F-9DC6-2A68CABB74E5}" destId="{2DF75658-9539-467C-940C-235E660A78F0}" srcOrd="1" destOrd="0" presId="urn:microsoft.com/office/officeart/2005/8/layout/orgChart1"/>
    <dgm:cxn modelId="{61B0A746-DFBE-499C-9E97-9C377D5221F6}" type="presParOf" srcId="{906F9E65-92B8-463F-9DC6-2A68CABB74E5}" destId="{7D0EC710-78C5-4326-839C-63A16BFA49AC}" srcOrd="2" destOrd="0" presId="urn:microsoft.com/office/officeart/2005/8/layout/orgChart1"/>
    <dgm:cxn modelId="{37E87986-48E2-4A75-9ABC-74EE994EF2F5}" type="presParOf" srcId="{43486781-4E02-4253-B3D9-A67D41FF9702}" destId="{7EB35C7B-C5B7-4D5A-B88C-03B00299C88D}" srcOrd="4" destOrd="0" presId="urn:microsoft.com/office/officeart/2005/8/layout/orgChart1"/>
    <dgm:cxn modelId="{F00B0B28-592A-45D0-B702-425F8CF5EBF6}" type="presParOf" srcId="{43486781-4E02-4253-B3D9-A67D41FF9702}" destId="{EC60A30B-2E53-49F5-A78E-07A46F44D732}" srcOrd="5" destOrd="0" presId="urn:microsoft.com/office/officeart/2005/8/layout/orgChart1"/>
    <dgm:cxn modelId="{8B35ECB5-F168-4EBA-9930-4D55B97ADFB9}" type="presParOf" srcId="{EC60A30B-2E53-49F5-A78E-07A46F44D732}" destId="{B177E071-28BC-47CD-B941-CAC62A3AF75C}" srcOrd="0" destOrd="0" presId="urn:microsoft.com/office/officeart/2005/8/layout/orgChart1"/>
    <dgm:cxn modelId="{BB410E3C-90AB-406F-97DE-0502A374637B}" type="presParOf" srcId="{B177E071-28BC-47CD-B941-CAC62A3AF75C}" destId="{F5339775-5D8B-48BF-A89F-8A98284AFCF9}" srcOrd="0" destOrd="0" presId="urn:microsoft.com/office/officeart/2005/8/layout/orgChart1"/>
    <dgm:cxn modelId="{AB60256F-6644-47FC-B319-C8CD04739B84}" type="presParOf" srcId="{B177E071-28BC-47CD-B941-CAC62A3AF75C}" destId="{1BC3055F-0B6F-41FC-9AB2-D7B22CF98869}" srcOrd="1" destOrd="0" presId="urn:microsoft.com/office/officeart/2005/8/layout/orgChart1"/>
    <dgm:cxn modelId="{09428F33-107E-40E5-90D5-33AD53E6507B}" type="presParOf" srcId="{EC60A30B-2E53-49F5-A78E-07A46F44D732}" destId="{D23B7CB7-2ED7-44D1-81B1-CB6F33A41FDD}" srcOrd="1" destOrd="0" presId="urn:microsoft.com/office/officeart/2005/8/layout/orgChart1"/>
    <dgm:cxn modelId="{32B1EE9C-A4F7-4C95-B527-669221769DF2}" type="presParOf" srcId="{EC60A30B-2E53-49F5-A78E-07A46F44D732}" destId="{A464D3AD-D5BD-41A0-A371-A1473041597C}" srcOrd="2" destOrd="0" presId="urn:microsoft.com/office/officeart/2005/8/layout/orgChart1"/>
    <dgm:cxn modelId="{CCAE8117-DB80-4FAF-9D92-2E901200BC2A}" type="presParOf" srcId="{E72FFB9A-320C-4DC6-96F2-D5D2BA427855}" destId="{7A9E2C55-981E-460E-A913-6D11F2533E6E}" srcOrd="2" destOrd="0" presId="urn:microsoft.com/office/officeart/2005/8/layout/orgChart1"/>
    <dgm:cxn modelId="{AC15642D-9359-40A8-AAEC-A4289B2E979C}" type="presParOf" srcId="{FC9DDD01-970F-4DF8-B156-C120E3BB3467}" destId="{632E9657-B8C6-4DAD-A2D1-F59F944B69BA}" srcOrd="6" destOrd="0" presId="urn:microsoft.com/office/officeart/2005/8/layout/orgChart1"/>
    <dgm:cxn modelId="{FE6662FF-9ABE-4DD7-8144-26EA37B7FC3B}" type="presParOf" srcId="{FC9DDD01-970F-4DF8-B156-C120E3BB3467}" destId="{354811A4-3313-402C-BF2E-3C2B8D949BE0}" srcOrd="7" destOrd="0" presId="urn:microsoft.com/office/officeart/2005/8/layout/orgChart1"/>
    <dgm:cxn modelId="{82CF8111-26DE-4AB6-9935-4B2D72F2CE1E}" type="presParOf" srcId="{354811A4-3313-402C-BF2E-3C2B8D949BE0}" destId="{05A98ACD-F1BB-4774-AE90-450246C6EE0B}" srcOrd="0" destOrd="0" presId="urn:microsoft.com/office/officeart/2005/8/layout/orgChart1"/>
    <dgm:cxn modelId="{4F06B0A8-FC67-4AEB-93B1-1946F5E4C085}" type="presParOf" srcId="{05A98ACD-F1BB-4774-AE90-450246C6EE0B}" destId="{CB38D87C-F27F-4809-9A38-5EED8DB216FF}" srcOrd="0" destOrd="0" presId="urn:microsoft.com/office/officeart/2005/8/layout/orgChart1"/>
    <dgm:cxn modelId="{4C8356EC-E903-4612-8E4C-F0D07D88C933}" type="presParOf" srcId="{05A98ACD-F1BB-4774-AE90-450246C6EE0B}" destId="{2AE8F0DB-DEB7-496D-8F84-C9EF548A3B94}" srcOrd="1" destOrd="0" presId="urn:microsoft.com/office/officeart/2005/8/layout/orgChart1"/>
    <dgm:cxn modelId="{865989A4-3DB8-413B-A11C-D8CD6DE5B0A8}" type="presParOf" srcId="{354811A4-3313-402C-BF2E-3C2B8D949BE0}" destId="{01816C60-4263-4939-AE0D-CCB7CFF7664A}" srcOrd="1" destOrd="0" presId="urn:microsoft.com/office/officeart/2005/8/layout/orgChart1"/>
    <dgm:cxn modelId="{EBB532C0-D48C-4511-B6F8-86B43F48CF24}" type="presParOf" srcId="{01816C60-4263-4939-AE0D-CCB7CFF7664A}" destId="{FF7F1484-C8B0-456A-A8CB-A757D34C4799}" srcOrd="0" destOrd="0" presId="urn:microsoft.com/office/officeart/2005/8/layout/orgChart1"/>
    <dgm:cxn modelId="{613A514E-662E-4DD1-AE4C-0143F4313B97}" type="presParOf" srcId="{01816C60-4263-4939-AE0D-CCB7CFF7664A}" destId="{1EB79E1F-7CC0-464B-AEEB-9A02CD4E39D0}" srcOrd="1" destOrd="0" presId="urn:microsoft.com/office/officeart/2005/8/layout/orgChart1"/>
    <dgm:cxn modelId="{8724DF03-744A-4B63-B638-ACEA4718C7B7}" type="presParOf" srcId="{1EB79E1F-7CC0-464B-AEEB-9A02CD4E39D0}" destId="{D8E039BB-6C5D-4F3D-AABB-7D41F57D8951}" srcOrd="0" destOrd="0" presId="urn:microsoft.com/office/officeart/2005/8/layout/orgChart1"/>
    <dgm:cxn modelId="{04E329F4-A1D0-4C9E-BA85-15386D9874D1}" type="presParOf" srcId="{D8E039BB-6C5D-4F3D-AABB-7D41F57D8951}" destId="{5157D9FE-AB47-4C7F-B45E-54A97DF16FD2}" srcOrd="0" destOrd="0" presId="urn:microsoft.com/office/officeart/2005/8/layout/orgChart1"/>
    <dgm:cxn modelId="{EBEB1DC6-4C0E-47BB-8861-59A5B6AA7754}" type="presParOf" srcId="{D8E039BB-6C5D-4F3D-AABB-7D41F57D8951}" destId="{786F4893-611B-4A33-BEF7-234446F997CC}" srcOrd="1" destOrd="0" presId="urn:microsoft.com/office/officeart/2005/8/layout/orgChart1"/>
    <dgm:cxn modelId="{FE3756F4-3C6C-4196-B667-BE10D8594E18}" type="presParOf" srcId="{1EB79E1F-7CC0-464B-AEEB-9A02CD4E39D0}" destId="{5F6038EF-4B50-48DC-B63B-1C15071117E0}" srcOrd="1" destOrd="0" presId="urn:microsoft.com/office/officeart/2005/8/layout/orgChart1"/>
    <dgm:cxn modelId="{319CFD27-B4E4-42E5-88A9-32CCD055B0BD}" type="presParOf" srcId="{1EB79E1F-7CC0-464B-AEEB-9A02CD4E39D0}" destId="{EF01AA01-2187-414E-B97C-CC73DD7684C6}" srcOrd="2" destOrd="0" presId="urn:microsoft.com/office/officeart/2005/8/layout/orgChart1"/>
    <dgm:cxn modelId="{0A2B7B4B-5CE2-4B60-B8D0-E16C354DD88A}" type="presParOf" srcId="{01816C60-4263-4939-AE0D-CCB7CFF7664A}" destId="{EF6DD773-3D66-4566-866C-9AE0EC7E31BA}" srcOrd="2" destOrd="0" presId="urn:microsoft.com/office/officeart/2005/8/layout/orgChart1"/>
    <dgm:cxn modelId="{8075CF5D-8F8D-411D-AB3C-1274D57D92D4}" type="presParOf" srcId="{01816C60-4263-4939-AE0D-CCB7CFF7664A}" destId="{03207F0B-90D0-4E78-94CE-B0B1E2F79E83}" srcOrd="3" destOrd="0" presId="urn:microsoft.com/office/officeart/2005/8/layout/orgChart1"/>
    <dgm:cxn modelId="{694486CF-5045-44B5-A70B-3DCAF8C22ADA}" type="presParOf" srcId="{03207F0B-90D0-4E78-94CE-B0B1E2F79E83}" destId="{9237691F-3FC7-4417-BB75-C8BA55CB660E}" srcOrd="0" destOrd="0" presId="urn:microsoft.com/office/officeart/2005/8/layout/orgChart1"/>
    <dgm:cxn modelId="{E05BB945-D427-4FFF-8ECD-9C6C1DBA51EB}" type="presParOf" srcId="{9237691F-3FC7-4417-BB75-C8BA55CB660E}" destId="{CD12F4FF-8087-40F1-9116-E9D92A3573E5}" srcOrd="0" destOrd="0" presId="urn:microsoft.com/office/officeart/2005/8/layout/orgChart1"/>
    <dgm:cxn modelId="{B4E6F45C-5B20-4795-BDD7-3CE7D341C93D}" type="presParOf" srcId="{9237691F-3FC7-4417-BB75-C8BA55CB660E}" destId="{97BBF206-987F-4F8D-9B67-EC37B5D3D7E5}" srcOrd="1" destOrd="0" presId="urn:microsoft.com/office/officeart/2005/8/layout/orgChart1"/>
    <dgm:cxn modelId="{57991290-B5F7-40FB-B404-BF14F9DBA4D8}" type="presParOf" srcId="{03207F0B-90D0-4E78-94CE-B0B1E2F79E83}" destId="{B1D9880E-B422-45E7-AD21-C6E0B2568B5A}" srcOrd="1" destOrd="0" presId="urn:microsoft.com/office/officeart/2005/8/layout/orgChart1"/>
    <dgm:cxn modelId="{E8C32E61-9150-4B08-B29C-9AE1300C5D8B}" type="presParOf" srcId="{03207F0B-90D0-4E78-94CE-B0B1E2F79E83}" destId="{04DF9A1A-7808-4AD8-95C4-44A3AE5970A5}" srcOrd="2" destOrd="0" presId="urn:microsoft.com/office/officeart/2005/8/layout/orgChart1"/>
    <dgm:cxn modelId="{770802E1-18E4-4FFA-9AEF-4982727C92AD}" type="presParOf" srcId="{01816C60-4263-4939-AE0D-CCB7CFF7664A}" destId="{210867BF-0434-4DE7-8E08-76B2FDEF8AE2}" srcOrd="4" destOrd="0" presId="urn:microsoft.com/office/officeart/2005/8/layout/orgChart1"/>
    <dgm:cxn modelId="{1226A92D-3469-4E7A-B484-F8DD1299CA45}" type="presParOf" srcId="{01816C60-4263-4939-AE0D-CCB7CFF7664A}" destId="{8515CC10-5425-4B24-9427-8855C8531313}" srcOrd="5" destOrd="0" presId="urn:microsoft.com/office/officeart/2005/8/layout/orgChart1"/>
    <dgm:cxn modelId="{BE4FEC42-CA2F-4A62-9667-9F291EC08783}" type="presParOf" srcId="{8515CC10-5425-4B24-9427-8855C8531313}" destId="{957B5D9F-99B2-43C5-92C4-8990FE38C403}" srcOrd="0" destOrd="0" presId="urn:microsoft.com/office/officeart/2005/8/layout/orgChart1"/>
    <dgm:cxn modelId="{F858C1D4-EEF7-4284-8A3E-78A3E2CDFD38}" type="presParOf" srcId="{957B5D9F-99B2-43C5-92C4-8990FE38C403}" destId="{95346F28-0B07-4659-91E2-78BFE8834DC6}" srcOrd="0" destOrd="0" presId="urn:microsoft.com/office/officeart/2005/8/layout/orgChart1"/>
    <dgm:cxn modelId="{790FF0C2-ED79-44C2-B485-3E31A9CB4DDA}" type="presParOf" srcId="{957B5D9F-99B2-43C5-92C4-8990FE38C403}" destId="{69C4697A-489A-4277-B9DD-3EE9CCB28133}" srcOrd="1" destOrd="0" presId="urn:microsoft.com/office/officeart/2005/8/layout/orgChart1"/>
    <dgm:cxn modelId="{FC7774B5-C3A7-44BE-A76A-B3B8BCEEAB36}" type="presParOf" srcId="{8515CC10-5425-4B24-9427-8855C8531313}" destId="{2BF0B3C9-DE31-4722-A3AC-51335B9347C8}" srcOrd="1" destOrd="0" presId="urn:microsoft.com/office/officeart/2005/8/layout/orgChart1"/>
    <dgm:cxn modelId="{6C12FA3E-22E9-4710-BCE6-7AA9DBFFF69E}" type="presParOf" srcId="{8515CC10-5425-4B24-9427-8855C8531313}" destId="{4BE224A6-597B-4C4E-8F38-9E6B30656A11}" srcOrd="2" destOrd="0" presId="urn:microsoft.com/office/officeart/2005/8/layout/orgChart1"/>
    <dgm:cxn modelId="{4C2BCBD1-C89D-43CC-B555-7A9D0856AA5F}" type="presParOf" srcId="{354811A4-3313-402C-BF2E-3C2B8D949BE0}" destId="{FA24B679-6B66-44E4-83C0-DCF84E37F43F}" srcOrd="2" destOrd="0" presId="urn:microsoft.com/office/officeart/2005/8/layout/orgChart1"/>
    <dgm:cxn modelId="{7588AC7D-C259-4E93-9A37-577EC067069A}" type="presParOf" srcId="{FC9DDD01-970F-4DF8-B156-C120E3BB3467}" destId="{62C4B9AE-8D46-4A92-B14A-E21DD23E43B8}" srcOrd="8" destOrd="0" presId="urn:microsoft.com/office/officeart/2005/8/layout/orgChart1"/>
    <dgm:cxn modelId="{D8BFCDE0-8B75-4321-A9AC-39556334F65D}" type="presParOf" srcId="{FC9DDD01-970F-4DF8-B156-C120E3BB3467}" destId="{5ED0410F-54BA-411F-AF54-2B338CA709D8}" srcOrd="9" destOrd="0" presId="urn:microsoft.com/office/officeart/2005/8/layout/orgChart1"/>
    <dgm:cxn modelId="{F96B7B78-419B-44F7-B192-3EA6EDA79BD2}" type="presParOf" srcId="{5ED0410F-54BA-411F-AF54-2B338CA709D8}" destId="{ED8EA5A8-91D8-4739-90EB-7001E76B7667}" srcOrd="0" destOrd="0" presId="urn:microsoft.com/office/officeart/2005/8/layout/orgChart1"/>
    <dgm:cxn modelId="{BEA8B2DD-3D4E-4251-8954-F04FE1DEE0E6}" type="presParOf" srcId="{ED8EA5A8-91D8-4739-90EB-7001E76B7667}" destId="{4C5E6010-CB32-44FE-879B-F85D460A9844}" srcOrd="0" destOrd="0" presId="urn:microsoft.com/office/officeart/2005/8/layout/orgChart1"/>
    <dgm:cxn modelId="{1BFA6802-B45F-44EC-8A99-DCA4EB18EFE3}" type="presParOf" srcId="{ED8EA5A8-91D8-4739-90EB-7001E76B7667}" destId="{30E445E0-17D0-4407-AF3A-4D506AA8A020}" srcOrd="1" destOrd="0" presId="urn:microsoft.com/office/officeart/2005/8/layout/orgChart1"/>
    <dgm:cxn modelId="{57F69F1B-F7B8-4F5B-80A2-EF406A53EBDF}" type="presParOf" srcId="{5ED0410F-54BA-411F-AF54-2B338CA709D8}" destId="{581ECB5A-FE62-4A13-8521-DE0CEA746004}" srcOrd="1" destOrd="0" presId="urn:microsoft.com/office/officeart/2005/8/layout/orgChart1"/>
    <dgm:cxn modelId="{072AF5F4-C37F-489F-B34B-82F9F622C609}" type="presParOf" srcId="{581ECB5A-FE62-4A13-8521-DE0CEA746004}" destId="{07863B94-0448-4A95-AA59-386993FAA2CA}" srcOrd="0" destOrd="0" presId="urn:microsoft.com/office/officeart/2005/8/layout/orgChart1"/>
    <dgm:cxn modelId="{EA19744B-7FB0-4450-A213-C5EC1F9374B1}" type="presParOf" srcId="{581ECB5A-FE62-4A13-8521-DE0CEA746004}" destId="{9B259D5B-D284-4605-8046-500EAF3C653E}" srcOrd="1" destOrd="0" presId="urn:microsoft.com/office/officeart/2005/8/layout/orgChart1"/>
    <dgm:cxn modelId="{1671B3DF-1CB7-4FC1-B8B5-149D4548122B}" type="presParOf" srcId="{9B259D5B-D284-4605-8046-500EAF3C653E}" destId="{55FD9E39-9000-487B-9577-B6CEAD079891}" srcOrd="0" destOrd="0" presId="urn:microsoft.com/office/officeart/2005/8/layout/orgChart1"/>
    <dgm:cxn modelId="{29473742-A6D8-4C33-8CF5-3F890CAC82C0}" type="presParOf" srcId="{55FD9E39-9000-487B-9577-B6CEAD079891}" destId="{0B3720BE-5DC6-44D9-9CE6-755AFDE6ED20}" srcOrd="0" destOrd="0" presId="urn:microsoft.com/office/officeart/2005/8/layout/orgChart1"/>
    <dgm:cxn modelId="{CCC84D97-BE4A-4B54-8F69-8DE2ABCF24BA}" type="presParOf" srcId="{55FD9E39-9000-487B-9577-B6CEAD079891}" destId="{1FF84DE4-059D-4AE4-9BC2-91E4FE77B111}" srcOrd="1" destOrd="0" presId="urn:microsoft.com/office/officeart/2005/8/layout/orgChart1"/>
    <dgm:cxn modelId="{6929E987-F05F-4386-90DE-A13CE21E6651}" type="presParOf" srcId="{9B259D5B-D284-4605-8046-500EAF3C653E}" destId="{F5917377-0AEB-4E81-BDFB-C0B4C1DE9378}" srcOrd="1" destOrd="0" presId="urn:microsoft.com/office/officeart/2005/8/layout/orgChart1"/>
    <dgm:cxn modelId="{A3F79121-906D-47A3-9497-152CED4AB839}" type="presParOf" srcId="{9B259D5B-D284-4605-8046-500EAF3C653E}" destId="{F1D297C5-EA7E-4EA1-9BAB-3BC2D650BD1D}" srcOrd="2" destOrd="0" presId="urn:microsoft.com/office/officeart/2005/8/layout/orgChart1"/>
    <dgm:cxn modelId="{FE879036-69F9-4F6A-AB85-100569DC9A9E}" type="presParOf" srcId="{581ECB5A-FE62-4A13-8521-DE0CEA746004}" destId="{1102DDBF-E2DB-472F-96A1-CB3462977B0D}" srcOrd="2" destOrd="0" presId="urn:microsoft.com/office/officeart/2005/8/layout/orgChart1"/>
    <dgm:cxn modelId="{9C43595F-9420-49CB-A8D1-2C23FC4A815A}" type="presParOf" srcId="{581ECB5A-FE62-4A13-8521-DE0CEA746004}" destId="{36A5569B-3EA8-4F68-824F-6B3158F9A4F3}" srcOrd="3" destOrd="0" presId="urn:microsoft.com/office/officeart/2005/8/layout/orgChart1"/>
    <dgm:cxn modelId="{AEA6BABC-8A87-4E08-B6B6-FA2180C15824}" type="presParOf" srcId="{36A5569B-3EA8-4F68-824F-6B3158F9A4F3}" destId="{23457ABA-1287-4FB7-84C9-4017CD179B0C}" srcOrd="0" destOrd="0" presId="urn:microsoft.com/office/officeart/2005/8/layout/orgChart1"/>
    <dgm:cxn modelId="{44742062-33EC-4C9B-A68A-FC2EF0B53AD2}" type="presParOf" srcId="{23457ABA-1287-4FB7-84C9-4017CD179B0C}" destId="{03F23493-885A-4227-8053-3F9491645E6B}" srcOrd="0" destOrd="0" presId="urn:microsoft.com/office/officeart/2005/8/layout/orgChart1"/>
    <dgm:cxn modelId="{BC59E45D-FFD8-46B0-A58F-DCCE45E763A6}" type="presParOf" srcId="{23457ABA-1287-4FB7-84C9-4017CD179B0C}" destId="{2110068C-4F27-447A-8E62-A5A18518D8AC}" srcOrd="1" destOrd="0" presId="urn:microsoft.com/office/officeart/2005/8/layout/orgChart1"/>
    <dgm:cxn modelId="{3E374824-DCE7-4C1D-8B85-2A5FC673B83B}" type="presParOf" srcId="{36A5569B-3EA8-4F68-824F-6B3158F9A4F3}" destId="{F76CC958-15A9-44F1-A1D1-4556E2236775}" srcOrd="1" destOrd="0" presId="urn:microsoft.com/office/officeart/2005/8/layout/orgChart1"/>
    <dgm:cxn modelId="{58B49636-AE6B-4ADA-9AC2-3A5A690B2812}" type="presParOf" srcId="{36A5569B-3EA8-4F68-824F-6B3158F9A4F3}" destId="{4CC8F878-D97D-468B-99A9-064898822885}" srcOrd="2" destOrd="0" presId="urn:microsoft.com/office/officeart/2005/8/layout/orgChart1"/>
    <dgm:cxn modelId="{32695786-602F-44DD-B641-5FEC3153A8EB}" type="presParOf" srcId="{581ECB5A-FE62-4A13-8521-DE0CEA746004}" destId="{4853C6CE-EBC5-4CC9-9A74-80111B239CDE}" srcOrd="4" destOrd="0" presId="urn:microsoft.com/office/officeart/2005/8/layout/orgChart1"/>
    <dgm:cxn modelId="{81E5AA89-D4AB-40BB-964D-7E3608735614}" type="presParOf" srcId="{581ECB5A-FE62-4A13-8521-DE0CEA746004}" destId="{240EDA3D-6619-493F-98C3-71D4C48450A0}" srcOrd="5" destOrd="0" presId="urn:microsoft.com/office/officeart/2005/8/layout/orgChart1"/>
    <dgm:cxn modelId="{5E5F470D-670D-4CFD-98B1-08D674FE9346}" type="presParOf" srcId="{240EDA3D-6619-493F-98C3-71D4C48450A0}" destId="{C38537C1-A860-4C14-98B8-9ED6D45CCC84}" srcOrd="0" destOrd="0" presId="urn:microsoft.com/office/officeart/2005/8/layout/orgChart1"/>
    <dgm:cxn modelId="{0E097E1E-FC63-47F3-A6BF-8DACF44FD66C}" type="presParOf" srcId="{C38537C1-A860-4C14-98B8-9ED6D45CCC84}" destId="{418B93E7-947A-4B66-848B-B2855C78A5DD}" srcOrd="0" destOrd="0" presId="urn:microsoft.com/office/officeart/2005/8/layout/orgChart1"/>
    <dgm:cxn modelId="{B98EB47C-555D-4F32-9CCD-5DBB76076233}" type="presParOf" srcId="{C38537C1-A860-4C14-98B8-9ED6D45CCC84}" destId="{1C0338F6-C870-4061-A70F-1DC7C0A52FF1}" srcOrd="1" destOrd="0" presId="urn:microsoft.com/office/officeart/2005/8/layout/orgChart1"/>
    <dgm:cxn modelId="{745CD8B6-5E87-4F81-B60E-5B2C77DC4CA8}" type="presParOf" srcId="{240EDA3D-6619-493F-98C3-71D4C48450A0}" destId="{DC8629CA-5F2C-4773-A391-E4CD1E693732}" srcOrd="1" destOrd="0" presId="urn:microsoft.com/office/officeart/2005/8/layout/orgChart1"/>
    <dgm:cxn modelId="{18E440CA-D7D3-47AA-BFB3-FD98660B3129}" type="presParOf" srcId="{240EDA3D-6619-493F-98C3-71D4C48450A0}" destId="{A0E0FA7A-3FB4-459A-A74B-EF2F14EAE4B7}" srcOrd="2" destOrd="0" presId="urn:microsoft.com/office/officeart/2005/8/layout/orgChart1"/>
    <dgm:cxn modelId="{F14422C3-C1BC-4DA7-9C5F-12C53E0DFC5D}" type="presParOf" srcId="{581ECB5A-FE62-4A13-8521-DE0CEA746004}" destId="{14AA9D23-D3D6-41AB-BA78-8768DCEDDEBC}" srcOrd="6" destOrd="0" presId="urn:microsoft.com/office/officeart/2005/8/layout/orgChart1"/>
    <dgm:cxn modelId="{0113863E-5C76-47B1-B3D4-63E4A4BE5B77}" type="presParOf" srcId="{581ECB5A-FE62-4A13-8521-DE0CEA746004}" destId="{FDDFC374-5FE8-4E3C-8CD3-9485245660E9}" srcOrd="7" destOrd="0" presId="urn:microsoft.com/office/officeart/2005/8/layout/orgChart1"/>
    <dgm:cxn modelId="{4532D28A-4C48-4246-8CE1-58F2449B1FC2}" type="presParOf" srcId="{FDDFC374-5FE8-4E3C-8CD3-9485245660E9}" destId="{0F623A55-046E-4737-A377-693131EB1DC1}" srcOrd="0" destOrd="0" presId="urn:microsoft.com/office/officeart/2005/8/layout/orgChart1"/>
    <dgm:cxn modelId="{3CE9ED07-797F-47C1-8B66-3CCF2EEE70AB}" type="presParOf" srcId="{0F623A55-046E-4737-A377-693131EB1DC1}" destId="{F4DDEA3A-A074-4877-9508-57D714DBBF8C}" srcOrd="0" destOrd="0" presId="urn:microsoft.com/office/officeart/2005/8/layout/orgChart1"/>
    <dgm:cxn modelId="{F4084243-FA42-49B3-8258-F144C7F01ED2}" type="presParOf" srcId="{0F623A55-046E-4737-A377-693131EB1DC1}" destId="{2D7AE35D-3425-4B1B-8B19-EB465E1E2483}" srcOrd="1" destOrd="0" presId="urn:microsoft.com/office/officeart/2005/8/layout/orgChart1"/>
    <dgm:cxn modelId="{7BE30180-CD09-4D7F-B86F-C89F8E57379C}" type="presParOf" srcId="{FDDFC374-5FE8-4E3C-8CD3-9485245660E9}" destId="{1C11649F-0B08-4AD0-BD2D-FF4B6F165313}" srcOrd="1" destOrd="0" presId="urn:microsoft.com/office/officeart/2005/8/layout/orgChart1"/>
    <dgm:cxn modelId="{E7E13B91-3FEE-47EC-8C38-F6FD19330DB2}" type="presParOf" srcId="{FDDFC374-5FE8-4E3C-8CD3-9485245660E9}" destId="{F18F4850-D89D-483A-A104-A24C04C03EBF}" srcOrd="2" destOrd="0" presId="urn:microsoft.com/office/officeart/2005/8/layout/orgChart1"/>
    <dgm:cxn modelId="{367B8A32-65F7-4BD4-AB2B-6BAFEAE03EBE}" type="presParOf" srcId="{581ECB5A-FE62-4A13-8521-DE0CEA746004}" destId="{3EF150FA-C6F9-4243-9D71-A3EDEA6D108A}" srcOrd="8" destOrd="0" presId="urn:microsoft.com/office/officeart/2005/8/layout/orgChart1"/>
    <dgm:cxn modelId="{9465AD3C-22E5-4B5C-8B02-0BEDA9939EE1}" type="presParOf" srcId="{581ECB5A-FE62-4A13-8521-DE0CEA746004}" destId="{78521AB5-10EF-45C2-B2FE-B1CD3757137E}" srcOrd="9" destOrd="0" presId="urn:microsoft.com/office/officeart/2005/8/layout/orgChart1"/>
    <dgm:cxn modelId="{B5579A39-8589-4960-A495-82771AE6D6C3}" type="presParOf" srcId="{78521AB5-10EF-45C2-B2FE-B1CD3757137E}" destId="{82B5667B-2FD4-4A97-AE34-B327465A9101}" srcOrd="0" destOrd="0" presId="urn:microsoft.com/office/officeart/2005/8/layout/orgChart1"/>
    <dgm:cxn modelId="{6DA9CBB5-712A-4CA8-B03F-DDAE65D0BACF}" type="presParOf" srcId="{82B5667B-2FD4-4A97-AE34-B327465A9101}" destId="{DF6327CC-F58C-4B86-89C6-9BD612EB3BAC}" srcOrd="0" destOrd="0" presId="urn:microsoft.com/office/officeart/2005/8/layout/orgChart1"/>
    <dgm:cxn modelId="{A8486DCE-08E6-40C2-A4CD-88E138838649}" type="presParOf" srcId="{82B5667B-2FD4-4A97-AE34-B327465A9101}" destId="{B1CB1BB2-9D91-4A3D-8C97-872F8B5F29A9}" srcOrd="1" destOrd="0" presId="urn:microsoft.com/office/officeart/2005/8/layout/orgChart1"/>
    <dgm:cxn modelId="{3A43389E-5153-4F66-AFD6-64E37FEABF3B}" type="presParOf" srcId="{78521AB5-10EF-45C2-B2FE-B1CD3757137E}" destId="{563E649A-DA22-4789-AAD3-16F2F285EC96}" srcOrd="1" destOrd="0" presId="urn:microsoft.com/office/officeart/2005/8/layout/orgChart1"/>
    <dgm:cxn modelId="{5E1C1ECA-8014-4832-A102-EE51B839D00A}" type="presParOf" srcId="{78521AB5-10EF-45C2-B2FE-B1CD3757137E}" destId="{B323A6CD-FDA5-4E01-837E-A2C5EFAD7B81}" srcOrd="2" destOrd="0" presId="urn:microsoft.com/office/officeart/2005/8/layout/orgChart1"/>
    <dgm:cxn modelId="{AF4FBF1C-BA9F-49D7-B6EC-1B9E4CFBBDE6}" type="presParOf" srcId="{581ECB5A-FE62-4A13-8521-DE0CEA746004}" destId="{56D0D084-5F90-4047-B0BB-AA479F6100A1}" srcOrd="10" destOrd="0" presId="urn:microsoft.com/office/officeart/2005/8/layout/orgChart1"/>
    <dgm:cxn modelId="{2BAE463B-6D7E-446D-BDA6-C215EC876F5A}" type="presParOf" srcId="{581ECB5A-FE62-4A13-8521-DE0CEA746004}" destId="{8F5DD1CC-BCBA-4AB1-89B2-D9727698888F}" srcOrd="11" destOrd="0" presId="urn:microsoft.com/office/officeart/2005/8/layout/orgChart1"/>
    <dgm:cxn modelId="{C79BE040-7A89-479A-9B09-D2122F3EB38E}" type="presParOf" srcId="{8F5DD1CC-BCBA-4AB1-89B2-D9727698888F}" destId="{1B067E8D-A2A0-4E17-B3F8-4A8E41C9314D}" srcOrd="0" destOrd="0" presId="urn:microsoft.com/office/officeart/2005/8/layout/orgChart1"/>
    <dgm:cxn modelId="{6CFF307A-7CA8-47D0-A03A-CE5968FB1FE7}" type="presParOf" srcId="{1B067E8D-A2A0-4E17-B3F8-4A8E41C9314D}" destId="{6A3C9B94-52F3-433C-9E11-6DCDB577CA1F}" srcOrd="0" destOrd="0" presId="urn:microsoft.com/office/officeart/2005/8/layout/orgChart1"/>
    <dgm:cxn modelId="{1D5F8152-2DC7-481A-AF7B-C3CD1B6B74A1}" type="presParOf" srcId="{1B067E8D-A2A0-4E17-B3F8-4A8E41C9314D}" destId="{08C74323-B46A-4BE3-AC6F-FAC6E3AF29E7}" srcOrd="1" destOrd="0" presId="urn:microsoft.com/office/officeart/2005/8/layout/orgChart1"/>
    <dgm:cxn modelId="{5F1519CC-2FCE-44EE-9AAF-3A513FE3EF7B}" type="presParOf" srcId="{8F5DD1CC-BCBA-4AB1-89B2-D9727698888F}" destId="{AFEA9AF5-26DA-4F6E-B873-91421F7C9C6F}" srcOrd="1" destOrd="0" presId="urn:microsoft.com/office/officeart/2005/8/layout/orgChart1"/>
    <dgm:cxn modelId="{1ADCA2D7-BC5B-44F7-A70F-BD242C320BC7}" type="presParOf" srcId="{8F5DD1CC-BCBA-4AB1-89B2-D9727698888F}" destId="{02CD5BAA-C63F-4F03-836D-13617FDC13FA}" srcOrd="2" destOrd="0" presId="urn:microsoft.com/office/officeart/2005/8/layout/orgChart1"/>
    <dgm:cxn modelId="{06B01496-BB21-43A5-88D3-90D4C26DBF48}" type="presParOf" srcId="{581ECB5A-FE62-4A13-8521-DE0CEA746004}" destId="{B1B424A3-A312-4410-B5E3-BED173223E51}" srcOrd="12" destOrd="0" presId="urn:microsoft.com/office/officeart/2005/8/layout/orgChart1"/>
    <dgm:cxn modelId="{91A7F7AF-913A-499E-832F-70140132CA0A}" type="presParOf" srcId="{581ECB5A-FE62-4A13-8521-DE0CEA746004}" destId="{32839D6D-EC1D-4A3B-8E23-6E66FAAEE6E5}" srcOrd="13" destOrd="0" presId="urn:microsoft.com/office/officeart/2005/8/layout/orgChart1"/>
    <dgm:cxn modelId="{FB1BB859-2044-4575-AA84-9B8EBA8498B6}" type="presParOf" srcId="{32839D6D-EC1D-4A3B-8E23-6E66FAAEE6E5}" destId="{A7EA0C2F-8EDB-458A-BE28-6F7227B4142C}" srcOrd="0" destOrd="0" presId="urn:microsoft.com/office/officeart/2005/8/layout/orgChart1"/>
    <dgm:cxn modelId="{F60AE914-97C9-4834-BB8D-28E84F2F0DBE}" type="presParOf" srcId="{A7EA0C2F-8EDB-458A-BE28-6F7227B4142C}" destId="{71F32ED1-F28D-4E37-B004-F4E40EC4ADEF}" srcOrd="0" destOrd="0" presId="urn:microsoft.com/office/officeart/2005/8/layout/orgChart1"/>
    <dgm:cxn modelId="{78741685-31B8-4957-9CC9-38FA487B4554}" type="presParOf" srcId="{A7EA0C2F-8EDB-458A-BE28-6F7227B4142C}" destId="{4916A403-496F-4A95-A3E4-6E3CD7801867}" srcOrd="1" destOrd="0" presId="urn:microsoft.com/office/officeart/2005/8/layout/orgChart1"/>
    <dgm:cxn modelId="{DD18922D-C57E-4D71-82E3-79605259FED7}" type="presParOf" srcId="{32839D6D-EC1D-4A3B-8E23-6E66FAAEE6E5}" destId="{38DCA6B4-1FB3-4605-AF0F-243EB6D0DFB1}" srcOrd="1" destOrd="0" presId="urn:microsoft.com/office/officeart/2005/8/layout/orgChart1"/>
    <dgm:cxn modelId="{F91B09ED-1456-4C5F-A16E-6C25C3C4B147}" type="presParOf" srcId="{32839D6D-EC1D-4A3B-8E23-6E66FAAEE6E5}" destId="{9B401D27-BE7E-4565-A731-16CD1276D91B}" srcOrd="2" destOrd="0" presId="urn:microsoft.com/office/officeart/2005/8/layout/orgChart1"/>
    <dgm:cxn modelId="{F8DEF606-AAA4-4D4E-B7B0-239DEEBE9BF2}" type="presParOf" srcId="{5ED0410F-54BA-411F-AF54-2B338CA709D8}" destId="{139BAEC4-27C7-44C7-B1F9-DC57C2797503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11401890" y="732359"/>
          <a:ext cx="153459" cy="672300"/>
        </a:xfrm>
        <a:custGeom>
          <a:avLst/>
          <a:gdLst/>
          <a:ahLst/>
          <a:cxnLst/>
          <a:rect l="0" t="0" r="0" b="0"/>
          <a:pathLst>
            <a:path>
              <a:moveTo>
                <a:pt x="153459" y="0"/>
              </a:moveTo>
              <a:lnTo>
                <a:pt x="153459" y="672300"/>
              </a:lnTo>
              <a:lnTo>
                <a:pt x="0" y="67230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B424A3-A312-4410-B5E3-BED173223E51}">
      <dsp:nvSpPr>
        <dsp:cNvPr id="0" name=""/>
        <dsp:cNvSpPr/>
      </dsp:nvSpPr>
      <dsp:spPr>
        <a:xfrm>
          <a:off x="14507628" y="2807723"/>
          <a:ext cx="219228" cy="68983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8391"/>
              </a:lnTo>
              <a:lnTo>
                <a:pt x="219228" y="689839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6D0D084-5F90-4047-B0BB-AA479F6100A1}">
      <dsp:nvSpPr>
        <dsp:cNvPr id="0" name=""/>
        <dsp:cNvSpPr/>
      </dsp:nvSpPr>
      <dsp:spPr>
        <a:xfrm>
          <a:off x="14507628" y="2807723"/>
          <a:ext cx="219228" cy="58607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0709"/>
              </a:lnTo>
              <a:lnTo>
                <a:pt x="219228" y="586070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F150FA-C6F9-4243-9D71-A3EDEA6D108A}">
      <dsp:nvSpPr>
        <dsp:cNvPr id="0" name=""/>
        <dsp:cNvSpPr/>
      </dsp:nvSpPr>
      <dsp:spPr>
        <a:xfrm>
          <a:off x="14507628" y="2807723"/>
          <a:ext cx="219228" cy="48230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23028"/>
              </a:lnTo>
              <a:lnTo>
                <a:pt x="219228" y="482302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AA9D23-D3D6-41AB-BA78-8768DCEDDEBC}">
      <dsp:nvSpPr>
        <dsp:cNvPr id="0" name=""/>
        <dsp:cNvSpPr/>
      </dsp:nvSpPr>
      <dsp:spPr>
        <a:xfrm>
          <a:off x="14507628" y="2807723"/>
          <a:ext cx="219228" cy="37853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85346"/>
              </a:lnTo>
              <a:lnTo>
                <a:pt x="219228" y="3785346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14507628" y="2807723"/>
          <a:ext cx="219228" cy="27476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47664"/>
              </a:lnTo>
              <a:lnTo>
                <a:pt x="219228" y="274766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14507628" y="2807723"/>
          <a:ext cx="219228" cy="17099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09982"/>
              </a:lnTo>
              <a:lnTo>
                <a:pt x="219228" y="170998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14507628" y="2807723"/>
          <a:ext cx="219228" cy="6723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2300"/>
              </a:lnTo>
              <a:lnTo>
                <a:pt x="219228" y="67230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C4B9AE-8D46-4A92-B14A-E21DD23E43B8}">
      <dsp:nvSpPr>
        <dsp:cNvPr id="0" name=""/>
        <dsp:cNvSpPr/>
      </dsp:nvSpPr>
      <dsp:spPr>
        <a:xfrm>
          <a:off x="11555350" y="732359"/>
          <a:ext cx="3536887" cy="13446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91141"/>
              </a:lnTo>
              <a:lnTo>
                <a:pt x="3536887" y="1191141"/>
              </a:lnTo>
              <a:lnTo>
                <a:pt x="3536887" y="134460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0867BF-0434-4DE7-8E08-76B2FDEF8AE2}">
      <dsp:nvSpPr>
        <dsp:cNvPr id="0" name=""/>
        <dsp:cNvSpPr/>
      </dsp:nvSpPr>
      <dsp:spPr>
        <a:xfrm>
          <a:off x="12739184" y="2807723"/>
          <a:ext cx="219228" cy="27476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47664"/>
              </a:lnTo>
              <a:lnTo>
                <a:pt x="219228" y="274766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6DD773-3D66-4566-866C-9AE0EC7E31BA}">
      <dsp:nvSpPr>
        <dsp:cNvPr id="0" name=""/>
        <dsp:cNvSpPr/>
      </dsp:nvSpPr>
      <dsp:spPr>
        <a:xfrm>
          <a:off x="12739184" y="2807723"/>
          <a:ext cx="219228" cy="17099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09982"/>
              </a:lnTo>
              <a:lnTo>
                <a:pt x="219228" y="170998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12739184" y="2807723"/>
          <a:ext cx="219228" cy="6723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2300"/>
              </a:lnTo>
              <a:lnTo>
                <a:pt x="219228" y="67230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2E9657-B8C6-4DAD-A2D1-F59F944B69BA}">
      <dsp:nvSpPr>
        <dsp:cNvPr id="0" name=""/>
        <dsp:cNvSpPr/>
      </dsp:nvSpPr>
      <dsp:spPr>
        <a:xfrm>
          <a:off x="11555350" y="732359"/>
          <a:ext cx="1768443" cy="13446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91141"/>
              </a:lnTo>
              <a:lnTo>
                <a:pt x="1768443" y="1191141"/>
              </a:lnTo>
              <a:lnTo>
                <a:pt x="1768443" y="134460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B35C7B-C5B7-4D5A-B88C-03B00299C88D}">
      <dsp:nvSpPr>
        <dsp:cNvPr id="0" name=""/>
        <dsp:cNvSpPr/>
      </dsp:nvSpPr>
      <dsp:spPr>
        <a:xfrm>
          <a:off x="10970741" y="2807723"/>
          <a:ext cx="219228" cy="27476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47664"/>
              </a:lnTo>
              <a:lnTo>
                <a:pt x="219228" y="274766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AC21FB-D067-41A7-AD90-E7AC058A37AC}">
      <dsp:nvSpPr>
        <dsp:cNvPr id="0" name=""/>
        <dsp:cNvSpPr/>
      </dsp:nvSpPr>
      <dsp:spPr>
        <a:xfrm>
          <a:off x="10970741" y="2807723"/>
          <a:ext cx="219228" cy="17099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09982"/>
              </a:lnTo>
              <a:lnTo>
                <a:pt x="219228" y="170998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57BD2E-342D-4BF8-B6E2-77FA5B885B9D}">
      <dsp:nvSpPr>
        <dsp:cNvPr id="0" name=""/>
        <dsp:cNvSpPr/>
      </dsp:nvSpPr>
      <dsp:spPr>
        <a:xfrm>
          <a:off x="10970741" y="2807723"/>
          <a:ext cx="219228" cy="6723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2300"/>
              </a:lnTo>
              <a:lnTo>
                <a:pt x="219228" y="67230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BBE65B-ACFD-422C-A1E7-C92D16FC0975}">
      <dsp:nvSpPr>
        <dsp:cNvPr id="0" name=""/>
        <dsp:cNvSpPr/>
      </dsp:nvSpPr>
      <dsp:spPr>
        <a:xfrm>
          <a:off x="11509630" y="732359"/>
          <a:ext cx="91440" cy="134460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4460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863BC6-443C-4B32-86E1-4EF5F265235B}">
      <dsp:nvSpPr>
        <dsp:cNvPr id="0" name=""/>
        <dsp:cNvSpPr/>
      </dsp:nvSpPr>
      <dsp:spPr>
        <a:xfrm>
          <a:off x="9202297" y="2807723"/>
          <a:ext cx="219228" cy="58607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0709"/>
              </a:lnTo>
              <a:lnTo>
                <a:pt x="219228" y="586070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561031-5C69-41A3-8955-AAB53B07BFC5}">
      <dsp:nvSpPr>
        <dsp:cNvPr id="0" name=""/>
        <dsp:cNvSpPr/>
      </dsp:nvSpPr>
      <dsp:spPr>
        <a:xfrm>
          <a:off x="9202297" y="2807723"/>
          <a:ext cx="219228" cy="48230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23028"/>
              </a:lnTo>
              <a:lnTo>
                <a:pt x="219228" y="482302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0639E5-F11C-4AC9-BF8A-68E3C80D9EE7}">
      <dsp:nvSpPr>
        <dsp:cNvPr id="0" name=""/>
        <dsp:cNvSpPr/>
      </dsp:nvSpPr>
      <dsp:spPr>
        <a:xfrm>
          <a:off x="9202297" y="2807723"/>
          <a:ext cx="219228" cy="37853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85346"/>
              </a:lnTo>
              <a:lnTo>
                <a:pt x="219228" y="3785346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765FE-39DB-47DD-A78E-BFDF2EF637BA}">
      <dsp:nvSpPr>
        <dsp:cNvPr id="0" name=""/>
        <dsp:cNvSpPr/>
      </dsp:nvSpPr>
      <dsp:spPr>
        <a:xfrm>
          <a:off x="9202297" y="2807723"/>
          <a:ext cx="219228" cy="27476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47664"/>
              </a:lnTo>
              <a:lnTo>
                <a:pt x="219228" y="274766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9202297" y="2807723"/>
          <a:ext cx="219228" cy="17099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09982"/>
              </a:lnTo>
              <a:lnTo>
                <a:pt x="219228" y="170998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9202297" y="2807723"/>
          <a:ext cx="219228" cy="6723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2300"/>
              </a:lnTo>
              <a:lnTo>
                <a:pt x="219228" y="67230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9786906" y="732359"/>
          <a:ext cx="1768443" cy="1344601"/>
        </a:xfrm>
        <a:custGeom>
          <a:avLst/>
          <a:gdLst/>
          <a:ahLst/>
          <a:cxnLst/>
          <a:rect l="0" t="0" r="0" b="0"/>
          <a:pathLst>
            <a:path>
              <a:moveTo>
                <a:pt x="1768443" y="0"/>
              </a:moveTo>
              <a:lnTo>
                <a:pt x="1768443" y="1191141"/>
              </a:lnTo>
              <a:lnTo>
                <a:pt x="0" y="1191141"/>
              </a:lnTo>
              <a:lnTo>
                <a:pt x="0" y="134460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5553B2-5E3E-4171-807C-32CE2654F3BF}">
      <dsp:nvSpPr>
        <dsp:cNvPr id="0" name=""/>
        <dsp:cNvSpPr/>
      </dsp:nvSpPr>
      <dsp:spPr>
        <a:xfrm>
          <a:off x="7433853" y="2807723"/>
          <a:ext cx="219228" cy="897375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973755"/>
              </a:lnTo>
              <a:lnTo>
                <a:pt x="219228" y="897375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137BA5-E8A4-4F41-8C3C-476819E637B1}">
      <dsp:nvSpPr>
        <dsp:cNvPr id="0" name=""/>
        <dsp:cNvSpPr/>
      </dsp:nvSpPr>
      <dsp:spPr>
        <a:xfrm>
          <a:off x="7433853" y="2807723"/>
          <a:ext cx="219228" cy="79360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936073"/>
              </a:lnTo>
              <a:lnTo>
                <a:pt x="219228" y="793607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E8602D-98F2-4CAF-B1FE-EBA56A3792E7}">
      <dsp:nvSpPr>
        <dsp:cNvPr id="0" name=""/>
        <dsp:cNvSpPr/>
      </dsp:nvSpPr>
      <dsp:spPr>
        <a:xfrm>
          <a:off x="7433853" y="2807723"/>
          <a:ext cx="219228" cy="68983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8391"/>
              </a:lnTo>
              <a:lnTo>
                <a:pt x="219228" y="689839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9F8871-2671-4E85-9BC0-62275B78B456}">
      <dsp:nvSpPr>
        <dsp:cNvPr id="0" name=""/>
        <dsp:cNvSpPr/>
      </dsp:nvSpPr>
      <dsp:spPr>
        <a:xfrm>
          <a:off x="7433853" y="2807723"/>
          <a:ext cx="219228" cy="58607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0709"/>
              </a:lnTo>
              <a:lnTo>
                <a:pt x="219228" y="586070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24F565-3654-4653-BB81-AE3F6DD41B68}">
      <dsp:nvSpPr>
        <dsp:cNvPr id="0" name=""/>
        <dsp:cNvSpPr/>
      </dsp:nvSpPr>
      <dsp:spPr>
        <a:xfrm>
          <a:off x="7433853" y="2807723"/>
          <a:ext cx="219228" cy="48230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23028"/>
              </a:lnTo>
              <a:lnTo>
                <a:pt x="219228" y="482302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EE97A3-9653-4919-BCFB-7711F8B04064}">
      <dsp:nvSpPr>
        <dsp:cNvPr id="0" name=""/>
        <dsp:cNvSpPr/>
      </dsp:nvSpPr>
      <dsp:spPr>
        <a:xfrm>
          <a:off x="7433853" y="2807723"/>
          <a:ext cx="219228" cy="37853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85346"/>
              </a:lnTo>
              <a:lnTo>
                <a:pt x="219228" y="3785346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7433853" y="2807723"/>
          <a:ext cx="219228" cy="27476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47664"/>
              </a:lnTo>
              <a:lnTo>
                <a:pt x="219228" y="274766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7433853" y="2807723"/>
          <a:ext cx="219228" cy="17099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09982"/>
              </a:lnTo>
              <a:lnTo>
                <a:pt x="219228" y="170998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7433853" y="2807723"/>
          <a:ext cx="219228" cy="6723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2300"/>
              </a:lnTo>
              <a:lnTo>
                <a:pt x="219228" y="67230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8018463" y="732359"/>
          <a:ext cx="3536887" cy="1344601"/>
        </a:xfrm>
        <a:custGeom>
          <a:avLst/>
          <a:gdLst/>
          <a:ahLst/>
          <a:cxnLst/>
          <a:rect l="0" t="0" r="0" b="0"/>
          <a:pathLst>
            <a:path>
              <a:moveTo>
                <a:pt x="3536887" y="0"/>
              </a:moveTo>
              <a:lnTo>
                <a:pt x="3536887" y="1191141"/>
              </a:lnTo>
              <a:lnTo>
                <a:pt x="0" y="1191141"/>
              </a:lnTo>
              <a:lnTo>
                <a:pt x="0" y="134460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10824588" y="1597"/>
          <a:ext cx="1461523" cy="73076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Performance</a:t>
          </a:r>
        </a:p>
      </dsp:txBody>
      <dsp:txXfrm>
        <a:off x="10824588" y="1597"/>
        <a:ext cx="1461523" cy="730761"/>
      </dsp:txXfrm>
    </dsp:sp>
    <dsp:sp modelId="{4AACEB42-308F-459C-955A-24E5BF3A9E62}">
      <dsp:nvSpPr>
        <dsp:cNvPr id="0" name=""/>
        <dsp:cNvSpPr/>
      </dsp:nvSpPr>
      <dsp:spPr>
        <a:xfrm>
          <a:off x="7287701" y="2076961"/>
          <a:ext cx="1461523" cy="73076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Key terms </a:t>
          </a:r>
        </a:p>
      </dsp:txBody>
      <dsp:txXfrm>
        <a:off x="7287701" y="2076961"/>
        <a:ext cx="1461523" cy="730761"/>
      </dsp:txXfrm>
    </dsp:sp>
    <dsp:sp modelId="{D8CF3383-0945-4C8D-8A53-372F0B50E698}">
      <dsp:nvSpPr>
        <dsp:cNvPr id="0" name=""/>
        <dsp:cNvSpPr/>
      </dsp:nvSpPr>
      <dsp:spPr>
        <a:xfrm>
          <a:off x="7653082" y="3114643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Tempo</a:t>
          </a:r>
        </a:p>
      </dsp:txBody>
      <dsp:txXfrm>
        <a:off x="7653082" y="3114643"/>
        <a:ext cx="1461523" cy="730761"/>
      </dsp:txXfrm>
    </dsp:sp>
    <dsp:sp modelId="{337053C6-D7B2-45F9-B451-538BEDF3D36B}">
      <dsp:nvSpPr>
        <dsp:cNvPr id="0" name=""/>
        <dsp:cNvSpPr/>
      </dsp:nvSpPr>
      <dsp:spPr>
        <a:xfrm>
          <a:off x="7653082" y="4152324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Adagio</a:t>
          </a:r>
        </a:p>
      </dsp:txBody>
      <dsp:txXfrm>
        <a:off x="7653082" y="4152324"/>
        <a:ext cx="1461523" cy="730761"/>
      </dsp:txXfrm>
    </dsp:sp>
    <dsp:sp modelId="{907791FD-DDF0-4C88-A9AB-B04483412C06}">
      <dsp:nvSpPr>
        <dsp:cNvPr id="0" name=""/>
        <dsp:cNvSpPr/>
      </dsp:nvSpPr>
      <dsp:spPr>
        <a:xfrm>
          <a:off x="7653082" y="5190006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Moderato</a:t>
          </a:r>
        </a:p>
      </dsp:txBody>
      <dsp:txXfrm>
        <a:off x="7653082" y="5190006"/>
        <a:ext cx="1461523" cy="730761"/>
      </dsp:txXfrm>
    </dsp:sp>
    <dsp:sp modelId="{9939EA11-733F-49E7-8BF8-D89F83BCFE25}">
      <dsp:nvSpPr>
        <dsp:cNvPr id="0" name=""/>
        <dsp:cNvSpPr/>
      </dsp:nvSpPr>
      <dsp:spPr>
        <a:xfrm>
          <a:off x="7653082" y="6227688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Vivace</a:t>
          </a:r>
        </a:p>
      </dsp:txBody>
      <dsp:txXfrm>
        <a:off x="7653082" y="6227688"/>
        <a:ext cx="1461523" cy="730761"/>
      </dsp:txXfrm>
    </dsp:sp>
    <dsp:sp modelId="{2050C27E-88E6-4A95-B3D5-7F7D57B6A81B}">
      <dsp:nvSpPr>
        <dsp:cNvPr id="0" name=""/>
        <dsp:cNvSpPr/>
      </dsp:nvSpPr>
      <dsp:spPr>
        <a:xfrm>
          <a:off x="7653082" y="7265370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Dynamic</a:t>
          </a:r>
        </a:p>
      </dsp:txBody>
      <dsp:txXfrm>
        <a:off x="7653082" y="7265370"/>
        <a:ext cx="1461523" cy="730761"/>
      </dsp:txXfrm>
    </dsp:sp>
    <dsp:sp modelId="{F2F8DDC3-B578-47DB-8618-844FAA276425}">
      <dsp:nvSpPr>
        <dsp:cNvPr id="0" name=""/>
        <dsp:cNvSpPr/>
      </dsp:nvSpPr>
      <dsp:spPr>
        <a:xfrm>
          <a:off x="7653082" y="8303052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Piano</a:t>
          </a:r>
        </a:p>
      </dsp:txBody>
      <dsp:txXfrm>
        <a:off x="7653082" y="8303052"/>
        <a:ext cx="1461523" cy="730761"/>
      </dsp:txXfrm>
    </dsp:sp>
    <dsp:sp modelId="{B4F92B84-A91A-4965-96E9-6DE1D8FB8DF3}">
      <dsp:nvSpPr>
        <dsp:cNvPr id="0" name=""/>
        <dsp:cNvSpPr/>
      </dsp:nvSpPr>
      <dsp:spPr>
        <a:xfrm>
          <a:off x="7653082" y="9340733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Forte</a:t>
          </a:r>
        </a:p>
      </dsp:txBody>
      <dsp:txXfrm>
        <a:off x="7653082" y="9340733"/>
        <a:ext cx="1461523" cy="730761"/>
      </dsp:txXfrm>
    </dsp:sp>
    <dsp:sp modelId="{1A82E2FA-EB38-45E4-80CF-687143EB8BB5}">
      <dsp:nvSpPr>
        <dsp:cNvPr id="0" name=""/>
        <dsp:cNvSpPr/>
      </dsp:nvSpPr>
      <dsp:spPr>
        <a:xfrm>
          <a:off x="7653082" y="10378415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Fortissimo</a:t>
          </a:r>
        </a:p>
      </dsp:txBody>
      <dsp:txXfrm>
        <a:off x="7653082" y="10378415"/>
        <a:ext cx="1461523" cy="730761"/>
      </dsp:txXfrm>
    </dsp:sp>
    <dsp:sp modelId="{7AC27DBD-1126-4E90-BB92-B4976B3454D9}">
      <dsp:nvSpPr>
        <dsp:cNvPr id="0" name=""/>
        <dsp:cNvSpPr/>
      </dsp:nvSpPr>
      <dsp:spPr>
        <a:xfrm>
          <a:off x="7653082" y="11416097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Melody</a:t>
          </a:r>
        </a:p>
      </dsp:txBody>
      <dsp:txXfrm>
        <a:off x="7653082" y="11416097"/>
        <a:ext cx="1461523" cy="730761"/>
      </dsp:txXfrm>
    </dsp:sp>
    <dsp:sp modelId="{6CA530BF-8391-46E5-8CAC-230C7C30EB5A}">
      <dsp:nvSpPr>
        <dsp:cNvPr id="0" name=""/>
        <dsp:cNvSpPr/>
      </dsp:nvSpPr>
      <dsp:spPr>
        <a:xfrm>
          <a:off x="9056145" y="2076961"/>
          <a:ext cx="1461523" cy="73076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Notation</a:t>
          </a:r>
        </a:p>
      </dsp:txBody>
      <dsp:txXfrm>
        <a:off x="9056145" y="2076961"/>
        <a:ext cx="1461523" cy="730761"/>
      </dsp:txXfrm>
    </dsp:sp>
    <dsp:sp modelId="{78C07248-AB9B-48DB-8803-4B1E7817EAEA}">
      <dsp:nvSpPr>
        <dsp:cNvPr id="0" name=""/>
        <dsp:cNvSpPr/>
      </dsp:nvSpPr>
      <dsp:spPr>
        <a:xfrm>
          <a:off x="9421525" y="3114643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Crotchet</a:t>
          </a:r>
        </a:p>
      </dsp:txBody>
      <dsp:txXfrm>
        <a:off x="9421525" y="3114643"/>
        <a:ext cx="1461523" cy="730761"/>
      </dsp:txXfrm>
    </dsp:sp>
    <dsp:sp modelId="{192A2419-7AA0-40D9-9BA7-C3430A875C56}">
      <dsp:nvSpPr>
        <dsp:cNvPr id="0" name=""/>
        <dsp:cNvSpPr/>
      </dsp:nvSpPr>
      <dsp:spPr>
        <a:xfrm>
          <a:off x="9421525" y="4152324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Quaver</a:t>
          </a:r>
        </a:p>
      </dsp:txBody>
      <dsp:txXfrm>
        <a:off x="9421525" y="4152324"/>
        <a:ext cx="1461523" cy="730761"/>
      </dsp:txXfrm>
    </dsp:sp>
    <dsp:sp modelId="{5A4415E7-AA3A-4700-98B4-3226E52C9239}">
      <dsp:nvSpPr>
        <dsp:cNvPr id="0" name=""/>
        <dsp:cNvSpPr/>
      </dsp:nvSpPr>
      <dsp:spPr>
        <a:xfrm>
          <a:off x="9421525" y="5190006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Minim</a:t>
          </a:r>
        </a:p>
      </dsp:txBody>
      <dsp:txXfrm>
        <a:off x="9421525" y="5190006"/>
        <a:ext cx="1461523" cy="730761"/>
      </dsp:txXfrm>
    </dsp:sp>
    <dsp:sp modelId="{5EF275BF-2FD2-495E-B2FF-7394F9307252}">
      <dsp:nvSpPr>
        <dsp:cNvPr id="0" name=""/>
        <dsp:cNvSpPr/>
      </dsp:nvSpPr>
      <dsp:spPr>
        <a:xfrm>
          <a:off x="9421525" y="6227688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Semibreve</a:t>
          </a:r>
        </a:p>
      </dsp:txBody>
      <dsp:txXfrm>
        <a:off x="9421525" y="6227688"/>
        <a:ext cx="1461523" cy="730761"/>
      </dsp:txXfrm>
    </dsp:sp>
    <dsp:sp modelId="{E9C182E8-91BD-4016-818B-32BC08FFA523}">
      <dsp:nvSpPr>
        <dsp:cNvPr id="0" name=""/>
        <dsp:cNvSpPr/>
      </dsp:nvSpPr>
      <dsp:spPr>
        <a:xfrm>
          <a:off x="9421525" y="7265370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Semiquaver</a:t>
          </a:r>
        </a:p>
      </dsp:txBody>
      <dsp:txXfrm>
        <a:off x="9421525" y="7265370"/>
        <a:ext cx="1461523" cy="730761"/>
      </dsp:txXfrm>
    </dsp:sp>
    <dsp:sp modelId="{66AB3DCF-56A8-4E49-9723-A9CE98F154DE}">
      <dsp:nvSpPr>
        <dsp:cNvPr id="0" name=""/>
        <dsp:cNvSpPr/>
      </dsp:nvSpPr>
      <dsp:spPr>
        <a:xfrm>
          <a:off x="9421525" y="8303052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Rests</a:t>
          </a:r>
        </a:p>
      </dsp:txBody>
      <dsp:txXfrm>
        <a:off x="9421525" y="8303052"/>
        <a:ext cx="1461523" cy="730761"/>
      </dsp:txXfrm>
    </dsp:sp>
    <dsp:sp modelId="{224E7836-F297-4D7D-AEC0-9C058F7DCE23}">
      <dsp:nvSpPr>
        <dsp:cNvPr id="0" name=""/>
        <dsp:cNvSpPr/>
      </dsp:nvSpPr>
      <dsp:spPr>
        <a:xfrm>
          <a:off x="10824588" y="2076961"/>
          <a:ext cx="1461523" cy="73076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Singing</a:t>
          </a:r>
        </a:p>
      </dsp:txBody>
      <dsp:txXfrm>
        <a:off x="10824588" y="2076961"/>
        <a:ext cx="1461523" cy="730761"/>
      </dsp:txXfrm>
    </dsp:sp>
    <dsp:sp modelId="{387B70D9-43CD-4C81-BF05-4DF5D98BCD1A}">
      <dsp:nvSpPr>
        <dsp:cNvPr id="0" name=""/>
        <dsp:cNvSpPr/>
      </dsp:nvSpPr>
      <dsp:spPr>
        <a:xfrm>
          <a:off x="11189969" y="3114643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Ensemble skills</a:t>
          </a:r>
        </a:p>
      </dsp:txBody>
      <dsp:txXfrm>
        <a:off x="11189969" y="3114643"/>
        <a:ext cx="1461523" cy="730761"/>
      </dsp:txXfrm>
    </dsp:sp>
    <dsp:sp modelId="{5330AE11-D685-4706-BAD1-49B05A75B0FF}">
      <dsp:nvSpPr>
        <dsp:cNvPr id="0" name=""/>
        <dsp:cNvSpPr/>
      </dsp:nvSpPr>
      <dsp:spPr>
        <a:xfrm>
          <a:off x="11189969" y="4152324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Listening to others</a:t>
          </a:r>
        </a:p>
      </dsp:txBody>
      <dsp:txXfrm>
        <a:off x="11189969" y="4152324"/>
        <a:ext cx="1461523" cy="730761"/>
      </dsp:txXfrm>
    </dsp:sp>
    <dsp:sp modelId="{F5339775-5D8B-48BF-A89F-8A98284AFCF9}">
      <dsp:nvSpPr>
        <dsp:cNvPr id="0" name=""/>
        <dsp:cNvSpPr/>
      </dsp:nvSpPr>
      <dsp:spPr>
        <a:xfrm>
          <a:off x="11189969" y="5190006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Interpretation</a:t>
          </a:r>
        </a:p>
      </dsp:txBody>
      <dsp:txXfrm>
        <a:off x="11189969" y="5190006"/>
        <a:ext cx="1461523" cy="730761"/>
      </dsp:txXfrm>
    </dsp:sp>
    <dsp:sp modelId="{CB38D87C-F27F-4809-9A38-5EED8DB216FF}">
      <dsp:nvSpPr>
        <dsp:cNvPr id="0" name=""/>
        <dsp:cNvSpPr/>
      </dsp:nvSpPr>
      <dsp:spPr>
        <a:xfrm>
          <a:off x="12593032" y="2076961"/>
          <a:ext cx="1461523" cy="73076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Self assessment</a:t>
          </a:r>
        </a:p>
      </dsp:txBody>
      <dsp:txXfrm>
        <a:off x="12593032" y="2076961"/>
        <a:ext cx="1461523" cy="730761"/>
      </dsp:txXfrm>
    </dsp:sp>
    <dsp:sp modelId="{5157D9FE-AB47-4C7F-B45E-54A97DF16FD2}">
      <dsp:nvSpPr>
        <dsp:cNvPr id="0" name=""/>
        <dsp:cNvSpPr/>
      </dsp:nvSpPr>
      <dsp:spPr>
        <a:xfrm>
          <a:off x="12958413" y="3114643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Technique</a:t>
          </a:r>
        </a:p>
      </dsp:txBody>
      <dsp:txXfrm>
        <a:off x="12958413" y="3114643"/>
        <a:ext cx="1461523" cy="730761"/>
      </dsp:txXfrm>
    </dsp:sp>
    <dsp:sp modelId="{CD12F4FF-8087-40F1-9116-E9D92A3573E5}">
      <dsp:nvSpPr>
        <dsp:cNvPr id="0" name=""/>
        <dsp:cNvSpPr/>
      </dsp:nvSpPr>
      <dsp:spPr>
        <a:xfrm>
          <a:off x="12958413" y="4152324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Rhythm</a:t>
          </a:r>
        </a:p>
      </dsp:txBody>
      <dsp:txXfrm>
        <a:off x="12958413" y="4152324"/>
        <a:ext cx="1461523" cy="730761"/>
      </dsp:txXfrm>
    </dsp:sp>
    <dsp:sp modelId="{95346F28-0B07-4659-91E2-78BFE8834DC6}">
      <dsp:nvSpPr>
        <dsp:cNvPr id="0" name=""/>
        <dsp:cNvSpPr/>
      </dsp:nvSpPr>
      <dsp:spPr>
        <a:xfrm>
          <a:off x="12958413" y="5190006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Pitch</a:t>
          </a:r>
        </a:p>
      </dsp:txBody>
      <dsp:txXfrm>
        <a:off x="12958413" y="5190006"/>
        <a:ext cx="1461523" cy="730761"/>
      </dsp:txXfrm>
    </dsp:sp>
    <dsp:sp modelId="{4C5E6010-CB32-44FE-879B-F85D460A9844}">
      <dsp:nvSpPr>
        <dsp:cNvPr id="0" name=""/>
        <dsp:cNvSpPr/>
      </dsp:nvSpPr>
      <dsp:spPr>
        <a:xfrm>
          <a:off x="14361475" y="2076961"/>
          <a:ext cx="1461523" cy="73076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Ukulele</a:t>
          </a:r>
        </a:p>
      </dsp:txBody>
      <dsp:txXfrm>
        <a:off x="14361475" y="2076961"/>
        <a:ext cx="1461523" cy="730761"/>
      </dsp:txXfrm>
    </dsp:sp>
    <dsp:sp modelId="{0B3720BE-5DC6-44D9-9CE6-755AFDE6ED20}">
      <dsp:nvSpPr>
        <dsp:cNvPr id="0" name=""/>
        <dsp:cNvSpPr/>
      </dsp:nvSpPr>
      <dsp:spPr>
        <a:xfrm>
          <a:off x="14726856" y="3114643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Good technique</a:t>
          </a:r>
        </a:p>
      </dsp:txBody>
      <dsp:txXfrm>
        <a:off x="14726856" y="3114643"/>
        <a:ext cx="1461523" cy="730761"/>
      </dsp:txXfrm>
    </dsp:sp>
    <dsp:sp modelId="{03F23493-885A-4227-8053-3F9491645E6B}">
      <dsp:nvSpPr>
        <dsp:cNvPr id="0" name=""/>
        <dsp:cNvSpPr/>
      </dsp:nvSpPr>
      <dsp:spPr>
        <a:xfrm>
          <a:off x="14726856" y="4152324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How to hold</a:t>
          </a:r>
        </a:p>
      </dsp:txBody>
      <dsp:txXfrm>
        <a:off x="14726856" y="4152324"/>
        <a:ext cx="1461523" cy="730761"/>
      </dsp:txXfrm>
    </dsp:sp>
    <dsp:sp modelId="{418B93E7-947A-4B66-848B-B2855C78A5DD}">
      <dsp:nvSpPr>
        <dsp:cNvPr id="0" name=""/>
        <dsp:cNvSpPr/>
      </dsp:nvSpPr>
      <dsp:spPr>
        <a:xfrm>
          <a:off x="14726856" y="5190006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A minor chord</a:t>
          </a:r>
        </a:p>
      </dsp:txBody>
      <dsp:txXfrm>
        <a:off x="14726856" y="5190006"/>
        <a:ext cx="1461523" cy="730761"/>
      </dsp:txXfrm>
    </dsp:sp>
    <dsp:sp modelId="{F4DDEA3A-A074-4877-9508-57D714DBBF8C}">
      <dsp:nvSpPr>
        <dsp:cNvPr id="0" name=""/>
        <dsp:cNvSpPr/>
      </dsp:nvSpPr>
      <dsp:spPr>
        <a:xfrm>
          <a:off x="14726856" y="6227688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C major chord</a:t>
          </a:r>
        </a:p>
      </dsp:txBody>
      <dsp:txXfrm>
        <a:off x="14726856" y="6227688"/>
        <a:ext cx="1461523" cy="730761"/>
      </dsp:txXfrm>
    </dsp:sp>
    <dsp:sp modelId="{DF6327CC-F58C-4B86-89C6-9BD612EB3BAC}">
      <dsp:nvSpPr>
        <dsp:cNvPr id="0" name=""/>
        <dsp:cNvSpPr/>
      </dsp:nvSpPr>
      <dsp:spPr>
        <a:xfrm>
          <a:off x="14726856" y="7265370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F major chord</a:t>
          </a:r>
        </a:p>
      </dsp:txBody>
      <dsp:txXfrm>
        <a:off x="14726856" y="7265370"/>
        <a:ext cx="1461523" cy="730761"/>
      </dsp:txXfrm>
    </dsp:sp>
    <dsp:sp modelId="{6A3C9B94-52F3-433C-9E11-6DCDB577CA1F}">
      <dsp:nvSpPr>
        <dsp:cNvPr id="0" name=""/>
        <dsp:cNvSpPr/>
      </dsp:nvSpPr>
      <dsp:spPr>
        <a:xfrm>
          <a:off x="14726856" y="8303052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G major chord</a:t>
          </a:r>
        </a:p>
      </dsp:txBody>
      <dsp:txXfrm>
        <a:off x="14726856" y="8303052"/>
        <a:ext cx="1461523" cy="730761"/>
      </dsp:txXfrm>
    </dsp:sp>
    <dsp:sp modelId="{71F32ED1-F28D-4E37-B004-F4E40EC4ADEF}">
      <dsp:nvSpPr>
        <dsp:cNvPr id="0" name=""/>
        <dsp:cNvSpPr/>
      </dsp:nvSpPr>
      <dsp:spPr>
        <a:xfrm>
          <a:off x="14726856" y="9340733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Reading a chord chart</a:t>
          </a:r>
        </a:p>
      </dsp:txBody>
      <dsp:txXfrm>
        <a:off x="14726856" y="9340733"/>
        <a:ext cx="1461523" cy="730761"/>
      </dsp:txXfrm>
    </dsp:sp>
    <dsp:sp modelId="{3AEF2D66-BCA0-46CC-BC2E-6B2FE505A523}">
      <dsp:nvSpPr>
        <dsp:cNvPr id="0" name=""/>
        <dsp:cNvSpPr/>
      </dsp:nvSpPr>
      <dsp:spPr>
        <a:xfrm>
          <a:off x="9940366" y="1039279"/>
          <a:ext cx="1461523" cy="73076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Playing an instrument to an audience</a:t>
          </a:r>
        </a:p>
      </dsp:txBody>
      <dsp:txXfrm>
        <a:off x="9940366" y="1039279"/>
        <a:ext cx="1461523" cy="7307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0397D1-3BBD-4A37-9E77-C0FDC64390FD}" type="datetimeFigureOut">
              <a:rPr lang="en-GB" smtClean="0"/>
              <a:t>02/08/2024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6656C5-8079-47D2-AD77-33497D8991E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180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Walk through that they will learn this today but reassure that it’s not as bad as it looks as they have done a lot of it before!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656C5-8079-47D2-AD77-33497D8991E9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8614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2574993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8700" spc="-174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1344" y="7223192"/>
            <a:ext cx="21971001" cy="3657601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2914863" y="232506"/>
            <a:ext cx="1201213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View from inside a stone structure, looking out towards stairs and a clear, blue sky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729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26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8700" spc="-174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7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1" y="1106139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Author and Date</a:t>
            </a:r>
          </a:p>
        </p:txBody>
      </p:sp>
      <p:sp>
        <p:nvSpPr>
          <p:cNvPr id="2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 modern white building with glass panels against a clear, blue sky"/>
          <p:cNvSpPr>
            <a:spLocks noGrp="1"/>
          </p:cNvSpPr>
          <p:nvPr>
            <p:ph type="pic" idx="21"/>
          </p:nvPr>
        </p:nvSpPr>
        <p:spPr>
          <a:xfrm>
            <a:off x="92710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37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2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C405FDF-5A9B-2E45-E585-934306BC83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C8961EE-60ED-4001-7078-E40E5C5C2B76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674762"/>
            <a:ext cx="21971000" cy="8256012"/>
          </a:xfrm>
          <a:prstGeom prst="rect">
            <a:avLst/>
          </a:prstGeom>
        </p:spPr>
        <p:txBody>
          <a:bodyPr numCol="2" spcCol="1098550"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r>
              <a:rPr dirty="0"/>
              <a:t>Slide bullet text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pic>
        <p:nvPicPr>
          <p:cNvPr id="58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D07D0B45-18DF-8EA6-DC0A-333A63C1C61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E63311-B157-848F-AF42-6B5AA0C950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334" y="681039"/>
            <a:ext cx="21636567" cy="2689225"/>
          </a:xfrm>
        </p:spPr>
        <p:txBody>
          <a:bodyPr>
            <a:normAutofit/>
          </a:bodyPr>
          <a:lstStyle>
            <a:lvl2pPr marL="457200" indent="0">
              <a:buNone/>
              <a:defRPr sz="8800"/>
            </a:lvl2pPr>
            <a:lvl4pPr marL="1371600" indent="0"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Author and Date">
            <a:extLst>
              <a:ext uri="{FF2B5EF4-FFF2-40B4-BE49-F238E27FC236}">
                <a16:creationId xmlns:a16="http://schemas.microsoft.com/office/drawing/2014/main" id="{2F166A5D-C022-2AD6-687A-AC6913B05801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0" name="Small section of a modern shell bridge in Qingdao, Shandong, China with a partly cloudy sky above"/>
          <p:cNvSpPr>
            <a:spLocks noGrp="1"/>
          </p:cNvSpPr>
          <p:nvPr>
            <p:ph type="pic" idx="22"/>
          </p:nvPr>
        </p:nvSpPr>
        <p:spPr>
          <a:xfrm>
            <a:off x="9271001" y="1263850"/>
            <a:ext cx="16773843" cy="1118820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7671B937-CBF2-5917-74CD-EF373527596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080D21A-9045-93E8-016C-56C5DEA03086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D4B4300A-93EC-FB54-98D1-F1884127B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rcRect r="4" b="4604"/>
          <a:stretch>
            <a:fillRect/>
          </a:stretch>
        </p:blipFill>
        <p:spPr>
          <a:xfrm>
            <a:off x="20830033" y="232506"/>
            <a:ext cx="3286046" cy="415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8700" spc="-174"/>
            </a:lvl1pPr>
          </a:lstStyle>
          <a:p>
            <a:r>
              <a:t>Section Title</a:t>
            </a:r>
          </a:p>
        </p:txBody>
      </p:sp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0DEFD1A-79D2-84FB-E76D-7F1273FE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BA6E8F0B-57FA-FF3F-AA39-1736AFA24128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E674518D-4995-3F87-FAAC-EECE771B4A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1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9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89E846B8-F1E6-19DE-7CFE-39B192D6A2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E4A4B0E-8ADE-B572-3136-9FF73E1A1EC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8CE3C357-5480-54DD-F046-5CAE27D8BC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2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Agenda Subtitle</a:t>
            </a:r>
          </a:p>
        </p:txBody>
      </p:sp>
      <p:sp>
        <p:nvSpPr>
          <p:cNvPr id="103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1pPr>
            <a:lvl2pPr marL="0" indent="3429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2pPr>
            <a:lvl3pPr marL="0" indent="6858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3pPr>
            <a:lvl4pPr marL="0" indent="10287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4pPr>
            <a:lvl5pPr marL="0" indent="13716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98EA6495-6302-1DA4-6C69-81E6D038E26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A507710-3242-2755-ECBB-9782BB79B67D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B52232B-C892-9CCF-F47C-F1F160640B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4FA4C869-2D32-57FF-7773-50428C51BB4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952F0397-3989-E642-2400-20AEC136106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99A2B81-9B96-7BA5-4C20-21CB004EB1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4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Fact information</a:t>
            </a:r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294ACDAD-9AEA-3EF5-42F7-7B874F93359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ECE3FC44-6E13-403F-9A00-C792CBF2174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6407231-3770-1EBC-8106-8AFFDA2924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>
            <a:alphaModFix amt="7314"/>
          </a:blip>
          <a:srcRect r="2" b="4607"/>
          <a:stretch>
            <a:fillRect/>
          </a:stretch>
        </p:blipFill>
        <p:spPr>
          <a:xfrm>
            <a:off x="16660368" y="3355239"/>
            <a:ext cx="4778016" cy="6208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11" extrusionOk="0">
                <a:moveTo>
                  <a:pt x="0" y="0"/>
                </a:moveTo>
                <a:lnTo>
                  <a:pt x="0" y="6551"/>
                </a:lnTo>
                <a:cubicBezTo>
                  <a:pt x="0" y="13037"/>
                  <a:pt x="10" y="13121"/>
                  <a:pt x="1048" y="14843"/>
                </a:cubicBezTo>
                <a:cubicBezTo>
                  <a:pt x="2585" y="17393"/>
                  <a:pt x="4720" y="19252"/>
                  <a:pt x="7402" y="20377"/>
                </a:cubicBezTo>
                <a:cubicBezTo>
                  <a:pt x="10248" y="21571"/>
                  <a:pt x="11158" y="21600"/>
                  <a:pt x="13769" y="20580"/>
                </a:cubicBezTo>
                <a:cubicBezTo>
                  <a:pt x="16533" y="19499"/>
                  <a:pt x="18991" y="17498"/>
                  <a:pt x="20407" y="15176"/>
                </a:cubicBezTo>
                <a:lnTo>
                  <a:pt x="21600" y="13218"/>
                </a:lnTo>
                <a:lnTo>
                  <a:pt x="21600" y="6609"/>
                </a:lnTo>
                <a:lnTo>
                  <a:pt x="21600" y="0"/>
                </a:lnTo>
                <a:lnTo>
                  <a:pt x="10801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3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6" y="10675455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Attribution</a:t>
            </a:r>
          </a:p>
        </p:txBody>
      </p:sp>
      <p:sp>
        <p:nvSpPr>
          <p:cNvPr id="13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995625" y="4371137"/>
            <a:ext cx="20876155" cy="3836280"/>
          </a:xfrm>
          <a:prstGeom prst="rect">
            <a:avLst/>
          </a:prstGeom>
        </p:spPr>
        <p:txBody>
          <a:bodyPr/>
          <a:lstStyle>
            <a:lvl1pPr marL="479192" indent="-352425">
              <a:spcBef>
                <a:spcPts val="0"/>
              </a:spcBef>
              <a:buSzTx/>
              <a:buNone/>
              <a:defRPr sz="6375" spc="-127"/>
            </a:lvl1pPr>
            <a:lvl2pPr marL="479192" indent="-9525">
              <a:spcBef>
                <a:spcPts val="0"/>
              </a:spcBef>
              <a:buSzTx/>
              <a:buNone/>
              <a:defRPr sz="6375" spc="-127"/>
            </a:lvl2pPr>
            <a:lvl3pPr marL="479192" indent="333375">
              <a:spcBef>
                <a:spcPts val="0"/>
              </a:spcBef>
              <a:buSzTx/>
              <a:buNone/>
              <a:defRPr sz="6375" spc="-127"/>
            </a:lvl3pPr>
            <a:lvl4pPr marL="479192" indent="676275">
              <a:spcBef>
                <a:spcPts val="0"/>
              </a:spcBef>
              <a:buSzTx/>
              <a:buNone/>
              <a:defRPr sz="6375" spc="-127"/>
            </a:lvl4pPr>
            <a:lvl5pPr marL="479192" indent="1019175">
              <a:spcBef>
                <a:spcPts val="0"/>
              </a:spcBef>
              <a:buSzTx/>
              <a:buNone/>
              <a:defRPr sz="6375" spc="-127"/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6F99E0E7-7594-0B5D-9958-C68F8C4BBC3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53E97B58-46FC-D3C6-B51C-F1805E657FC9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Low-angle exterior view of a modern building facade covered with aluminium discs under a clear, blue sky"/>
          <p:cNvSpPr>
            <a:spLocks noGrp="1"/>
          </p:cNvSpPr>
          <p:nvPr>
            <p:ph type="pic" sz="quarter" idx="21"/>
          </p:nvPr>
        </p:nvSpPr>
        <p:spPr>
          <a:xfrm>
            <a:off x="15417801" y="1270000"/>
            <a:ext cx="8144935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46" name="Low-angle view of a modern, curved building under a cloudy sky"/>
          <p:cNvSpPr>
            <a:spLocks noGrp="1"/>
          </p:cNvSpPr>
          <p:nvPr>
            <p:ph type="pic" sz="quarter" idx="22"/>
          </p:nvPr>
        </p:nvSpPr>
        <p:spPr>
          <a:xfrm>
            <a:off x="15443201" y="7086600"/>
            <a:ext cx="8138580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47" name="View from inside a modern white building with glass panels, looking up to a bright, partly cloudy sky"/>
          <p:cNvSpPr>
            <a:spLocks noGrp="1"/>
          </p:cNvSpPr>
          <p:nvPr>
            <p:ph type="pic" idx="23"/>
          </p:nvPr>
        </p:nvSpPr>
        <p:spPr>
          <a:xfrm>
            <a:off x="-124634" y="1270000"/>
            <a:ext cx="16840169" cy="1124371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5DA3EC9D-AE4A-8E20-A5EE-CE3E03E2D7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DDB97B0-492A-9001-9EBA-D740BC8B04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30493C7-4879-3023-D1EC-3007CB8C2F2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2A62C1E1-DC33-532F-B30B-07037EFBE16E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BB7BBB7-113C-4699-E092-D766B2AD57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botto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64" name="Rectangle"/>
          <p:cNvSpPr/>
          <p:nvPr/>
        </p:nvSpPr>
        <p:spPr>
          <a:xfrm>
            <a:off x="-25400" y="11306375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 dirty="0"/>
          </a:p>
        </p:txBody>
      </p:sp>
      <p:sp>
        <p:nvSpPr>
          <p:cNvPr id="165" name="Text"/>
          <p:cNvSpPr txBox="1"/>
          <p:nvPr/>
        </p:nvSpPr>
        <p:spPr>
          <a:xfrm>
            <a:off x="12153495" y="1183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 dirty="0"/>
          </a:p>
        </p:txBody>
      </p:sp>
      <p:sp>
        <p:nvSpPr>
          <p:cNvPr id="1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To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74" name="Rectangle"/>
          <p:cNvSpPr/>
          <p:nvPr/>
        </p:nvSpPr>
        <p:spPr>
          <a:xfrm>
            <a:off x="-381000" y="-123627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 dirty="0"/>
          </a:p>
        </p:txBody>
      </p:sp>
      <p:sp>
        <p:nvSpPr>
          <p:cNvPr id="175" name="Text"/>
          <p:cNvSpPr txBox="1"/>
          <p:nvPr/>
        </p:nvSpPr>
        <p:spPr>
          <a:xfrm>
            <a:off x="11797895" y="40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 dirty="0"/>
          </a:p>
        </p:txBody>
      </p:sp>
      <p:sp>
        <p:nvSpPr>
          <p:cNvPr id="1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  <p:sp>
        <p:nvSpPr>
          <p:cNvPr id="2" name="Author and Date">
            <a:extLst>
              <a:ext uri="{FF2B5EF4-FFF2-40B4-BE49-F238E27FC236}">
                <a16:creationId xmlns:a16="http://schemas.microsoft.com/office/drawing/2014/main" id="{71A0D96A-84D6-BA22-9E5C-54F83452C4F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t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2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3051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18"/>
          <a:srcRect r="4" b="4604"/>
          <a:stretch>
            <a:fillRect/>
          </a:stretch>
        </p:blipFill>
        <p:spPr>
          <a:xfrm>
            <a:off x="22877827" y="232506"/>
            <a:ext cx="1238251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5259"/>
            <a:ext cx="314189" cy="31034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438150">
              <a:defRPr sz="135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A4089D3F-0716-692B-E4B3-6E9C513BBC2B}"/>
              </a:ext>
            </a:extLst>
          </p:cNvPr>
          <p:cNvPicPr>
            <a:picLocks noChangeAspect="1"/>
          </p:cNvPicPr>
          <p:nvPr/>
        </p:nvPicPr>
        <p:blipFill>
          <a:blip r:embed="rId19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765ECE66-3906-1BEF-4EAD-80E5AFE8CDCC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transition spd="med"/>
  <p:txStyles>
    <p:titleStyle>
      <a:lvl1pPr marL="0" marR="0" indent="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0" marR="0" indent="3429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0" marR="0" indent="6858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0" marR="0" indent="10287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0" marR="0" indent="13716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0" marR="0" indent="17145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0" marR="0" indent="20574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0" marR="0" indent="24003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0" marR="0" indent="27432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titleStyle>
    <p:bodyStyle>
      <a:lvl1pPr marL="457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914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1371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1828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22860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2743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3200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3657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4114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bodyStyle>
    <p:otherStyle>
      <a:lvl1pPr marL="0" marR="0" indent="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3429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6858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0287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3716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7145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0574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24003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27432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C9AF18A-ECA8-57CB-5559-D72A0AEEFA65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2943186" y="13182539"/>
            <a:ext cx="7593097" cy="640305"/>
          </a:xfrm>
        </p:spPr>
        <p:txBody>
          <a:bodyPr/>
          <a:lstStyle/>
          <a:p>
            <a:endParaRPr lang="en-GB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63038914"/>
              </p:ext>
            </p:extLst>
          </p:nvPr>
        </p:nvGraphicFramePr>
        <p:xfrm>
          <a:off x="149290" y="167951"/>
          <a:ext cx="23476082" cy="12148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22184823" y="1847462"/>
            <a:ext cx="2392270" cy="1679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dirty="0"/>
              <a:t>Need </a:t>
            </a:r>
          </a:p>
          <a:p>
            <a:pPr algn="ctr"/>
            <a:r>
              <a:rPr lang="en-GB" dirty="0"/>
              <a:t>To </a:t>
            </a:r>
          </a:p>
          <a:p>
            <a:pPr algn="ctr"/>
            <a:r>
              <a:rPr lang="en-GB" dirty="0"/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PershoreHighSchool">
  <a:themeElements>
    <a:clrScheme name="33_DynamicLight">
      <a:dk1>
        <a:srgbClr val="5E5E5E"/>
      </a:dk1>
      <a:lt1>
        <a:srgbClr val="005E00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3_DynamicLight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Need to Know_Hierarchies" id="{29F6BE2C-E499-4BA5-B78A-5F9D4032B2CA}" vid="{A8F5D87B-15F5-43EE-81FB-445AEDBD1CE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7b3abf8-0e0d-46e5-9358-a0c10ea1ba38">MSDCMCW2QP4U-1626693367-3</_dlc_DocId>
    <_dlc_DocIdUrl xmlns="b7b3abf8-0e0d-46e5-9358-a0c10ea1ba38">
      <Url>https://avonreachacademytrust.sharepoint.com/sites/Templates/_layouts/15/DocIdRedir.aspx?ID=MSDCMCW2QP4U-1626693367-3</Url>
      <Description>MSDCMCW2QP4U-1626693367-3</Description>
    </_dlc_DocIdUrl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4F213B93E3B0459CA90B5691DB3BBD" ma:contentTypeVersion="4" ma:contentTypeDescription="Create a new document." ma:contentTypeScope="" ma:versionID="cf5b9bc7adf307bfedccf831273b9f76">
  <xsd:schema xmlns:xsd="http://www.w3.org/2001/XMLSchema" xmlns:xs="http://www.w3.org/2001/XMLSchema" xmlns:p="http://schemas.microsoft.com/office/2006/metadata/properties" xmlns:ns2="b7b3abf8-0e0d-46e5-9358-a0c10ea1ba38" xmlns:ns3="b813dc55-1927-4953-9804-14055a37960c" targetNamespace="http://schemas.microsoft.com/office/2006/metadata/properties" ma:root="true" ma:fieldsID="16162159af602c736678d5521ac2da41" ns2:_="" ns3:_="">
    <xsd:import namespace="b7b3abf8-0e0d-46e5-9358-a0c10ea1ba38"/>
    <xsd:import namespace="b813dc55-1927-4953-9804-14055a37960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b3abf8-0e0d-46e5-9358-a0c10ea1ba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13dc55-1927-4953-9804-14055a3796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153CC0DD-BFD7-431C-9232-6D6D05C28D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FEB88CA-A96D-4040-9A11-8DFEF1E30FE1}">
  <ds:schemaRefs>
    <ds:schemaRef ds:uri="http://schemas.microsoft.com/office/2006/metadata/properties"/>
    <ds:schemaRef ds:uri="http://schemas.microsoft.com/office/infopath/2007/PartnerControls"/>
    <ds:schemaRef ds:uri="b7b3abf8-0e0d-46e5-9358-a0c10ea1ba38"/>
  </ds:schemaRefs>
</ds:datastoreItem>
</file>

<file path=customXml/itemProps3.xml><?xml version="1.0" encoding="utf-8"?>
<ds:datastoreItem xmlns:ds="http://schemas.openxmlformats.org/officeDocument/2006/customXml" ds:itemID="{791243E3-75CF-47F5-B2D9-940D8DB74D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b3abf8-0e0d-46e5-9358-a0c10ea1ba38"/>
    <ds:schemaRef ds:uri="b813dc55-1927-4953-9804-14055a3796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68CBE313-6C91-4A8B-B4E6-1BB5CF9B59FF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Need to Know_Hierarchies</Template>
  <TotalTime>321</TotalTime>
  <Words>91</Words>
  <Application>Microsoft Office PowerPoint</Application>
  <PresentationFormat>Custom</PresentationFormat>
  <Paragraphs>40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Avenir Next Regular</vt:lpstr>
      <vt:lpstr>Helvetica Neue</vt:lpstr>
      <vt:lpstr>PershoreHighSchool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Megan Bilsland</dc:creator>
  <cp:lastModifiedBy>Megan Bilsland</cp:lastModifiedBy>
  <cp:revision>6</cp:revision>
  <dcterms:created xsi:type="dcterms:W3CDTF">2024-04-24T15:51:02Z</dcterms:created>
  <dcterms:modified xsi:type="dcterms:W3CDTF">2024-08-02T10:43:10Z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0x010100234F213B93E3B0459CA90B5691DB3BBD</vt:lpwstr>
  </property>
  <property fmtid="{D5CDD505-2E9C-101B-9397-08002B2CF9AE}" pid="3" name="_dlc_DocIdItemGuid">
    <vt:lpwstr>41793838-e3f8-484e-a9a2-bdc8625ca252</vt:lpwstr>
  </property>
</Properties>
</file>