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FBCF2D-042E-4838-BF0C-CBBB3A832A45}" v="433" dt="2025-04-28T11:10:14.8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2745" autoAdjust="0"/>
  </p:normalViewPr>
  <p:slideViewPr>
    <p:cSldViewPr snapToGrid="0">
      <p:cViewPr varScale="1">
        <p:scale>
          <a:sx n="23" d="100"/>
          <a:sy n="23" d="100"/>
        </p:scale>
        <p:origin x="91" y="4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0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Bilsland" userId="1dcb2cd5-9094-4dd5-b428-8001273263fe" providerId="ADAL" clId="{1AE42422-A315-4CED-90D3-A07CEF51B522}"/>
    <pc:docChg chg="modSld">
      <pc:chgData name="Megan Bilsland" userId="1dcb2cd5-9094-4dd5-b428-8001273263fe" providerId="ADAL" clId="{1AE42422-A315-4CED-90D3-A07CEF51B522}" dt="2024-12-17T14:19:37.046" v="806" actId="20577"/>
      <pc:docMkLst>
        <pc:docMk/>
      </pc:docMkLst>
      <pc:sldChg chg="modSp">
        <pc:chgData name="Megan Bilsland" userId="1dcb2cd5-9094-4dd5-b428-8001273263fe" providerId="ADAL" clId="{1AE42422-A315-4CED-90D3-A07CEF51B522}" dt="2024-12-17T14:19:37.046" v="806" actId="20577"/>
        <pc:sldMkLst>
          <pc:docMk/>
          <pc:sldMk cId="2112121789" sldId="256"/>
        </pc:sldMkLst>
      </pc:sldChg>
    </pc:docChg>
  </pc:docChgLst>
  <pc:docChgLst>
    <pc:chgData name="Megan Bilsland" userId="1dcb2cd5-9094-4dd5-b428-8001273263fe" providerId="ADAL" clId="{26FBCF2D-042E-4838-BF0C-CBBB3A832A45}"/>
    <pc:docChg chg="custSel modSld">
      <pc:chgData name="Megan Bilsland" userId="1dcb2cd5-9094-4dd5-b428-8001273263fe" providerId="ADAL" clId="{26FBCF2D-042E-4838-BF0C-CBBB3A832A45}" dt="2025-04-28T11:10:20.344" v="433" actId="478"/>
      <pc:docMkLst>
        <pc:docMk/>
      </pc:docMkLst>
      <pc:sldChg chg="delSp modSp mod">
        <pc:chgData name="Megan Bilsland" userId="1dcb2cd5-9094-4dd5-b428-8001273263fe" providerId="ADAL" clId="{26FBCF2D-042E-4838-BF0C-CBBB3A832A45}" dt="2025-04-28T11:10:20.344" v="433" actId="478"/>
        <pc:sldMkLst>
          <pc:docMk/>
          <pc:sldMk cId="2112121789" sldId="256"/>
        </pc:sldMkLst>
        <pc:spChg chg="del">
          <ac:chgData name="Megan Bilsland" userId="1dcb2cd5-9094-4dd5-b428-8001273263fe" providerId="ADAL" clId="{26FBCF2D-042E-4838-BF0C-CBBB3A832A45}" dt="2025-04-28T11:10:20.344" v="433" actId="478"/>
          <ac:spMkLst>
            <pc:docMk/>
            <pc:sldMk cId="2112121789" sldId="256"/>
            <ac:spMk id="2" creationId="{4C9AF18A-ECA8-57CB-5559-D72A0AEEFA65}"/>
          </ac:spMkLst>
        </pc:spChg>
        <pc:graphicFrameChg chg="mod">
          <ac:chgData name="Megan Bilsland" userId="1dcb2cd5-9094-4dd5-b428-8001273263fe" providerId="ADAL" clId="{26FBCF2D-042E-4838-BF0C-CBBB3A832A45}" dt="2025-04-28T11:10:14.894" v="432" actId="20577"/>
          <ac:graphicFrameMkLst>
            <pc:docMk/>
            <pc:sldMk cId="2112121789" sldId="256"/>
            <ac:graphicFrameMk id="5" creationId="{CA7C6511-0C32-CDAA-5E0B-3E47DDC28862}"/>
          </ac:graphicFrameMkLst>
        </pc:graphicFrameChg>
      </pc:sldChg>
    </pc:docChg>
  </pc:docChgLst>
  <pc:docChgLst>
    <pc:chgData name="Megan Bilsland" userId="1dcb2cd5-9094-4dd5-b428-8001273263fe" providerId="ADAL" clId="{F4221500-1759-4CA9-89B8-DEDBB980BE3E}"/>
    <pc:docChg chg="undo custSel addSld delSld modSld">
      <pc:chgData name="Megan Bilsland" userId="1dcb2cd5-9094-4dd5-b428-8001273263fe" providerId="ADAL" clId="{F4221500-1759-4CA9-89B8-DEDBB980BE3E}" dt="2024-07-17T08:49:25.645" v="418" actId="478"/>
      <pc:docMkLst>
        <pc:docMk/>
      </pc:docMkLst>
      <pc:sldChg chg="addSp delSp modSp add del mod">
        <pc:chgData name="Megan Bilsland" userId="1dcb2cd5-9094-4dd5-b428-8001273263fe" providerId="ADAL" clId="{F4221500-1759-4CA9-89B8-DEDBB980BE3E}" dt="2024-07-17T08:49:25.645" v="418" actId="478"/>
        <pc:sldMkLst>
          <pc:docMk/>
          <pc:sldMk cId="2112121789" sldId="256"/>
        </pc:sldMkLst>
      </pc:sldChg>
      <pc:sldChg chg="del">
        <pc:chgData name="Megan Bilsland" userId="1dcb2cd5-9094-4dd5-b428-8001273263fe" providerId="ADAL" clId="{F4221500-1759-4CA9-89B8-DEDBB980BE3E}" dt="2024-07-17T08:45:06.815" v="1" actId="47"/>
        <pc:sldMkLst>
          <pc:docMk/>
          <pc:sldMk cId="2757149919" sldId="257"/>
        </pc:sldMkLst>
      </pc:sldChg>
      <pc:sldChg chg="del">
        <pc:chgData name="Megan Bilsland" userId="1dcb2cd5-9094-4dd5-b428-8001273263fe" providerId="ADAL" clId="{F4221500-1759-4CA9-89B8-DEDBB980BE3E}" dt="2024-07-17T08:45:05.357" v="0" actId="47"/>
        <pc:sldMkLst>
          <pc:docMk/>
          <pc:sldMk cId="564154023" sldId="259"/>
        </pc:sldMkLst>
      </pc:sldChg>
      <pc:sldChg chg="del">
        <pc:chgData name="Megan Bilsland" userId="1dcb2cd5-9094-4dd5-b428-8001273263fe" providerId="ADAL" clId="{F4221500-1759-4CA9-89B8-DEDBB980BE3E}" dt="2024-07-17T08:45:07.077" v="2" actId="47"/>
        <pc:sldMkLst>
          <pc:docMk/>
          <pc:sldMk cId="1207002319" sldId="277"/>
        </pc:sldMkLst>
      </pc:sldChg>
      <pc:sldChg chg="del">
        <pc:chgData name="Megan Bilsland" userId="1dcb2cd5-9094-4dd5-b428-8001273263fe" providerId="ADAL" clId="{F4221500-1759-4CA9-89B8-DEDBB980BE3E}" dt="2024-07-17T08:45:07.387" v="4" actId="47"/>
        <pc:sldMkLst>
          <pc:docMk/>
          <pc:sldMk cId="2177636863" sldId="278"/>
        </pc:sldMkLst>
      </pc:sldChg>
      <pc:sldChg chg="del">
        <pc:chgData name="Megan Bilsland" userId="1dcb2cd5-9094-4dd5-b428-8001273263fe" providerId="ADAL" clId="{F4221500-1759-4CA9-89B8-DEDBB980BE3E}" dt="2024-07-17T08:45:07.242" v="3" actId="47"/>
        <pc:sldMkLst>
          <pc:docMk/>
          <pc:sldMk cId="2702023828" sldId="286"/>
        </pc:sldMkLst>
      </pc:sldChg>
      <pc:sldChg chg="del">
        <pc:chgData name="Megan Bilsland" userId="1dcb2cd5-9094-4dd5-b428-8001273263fe" providerId="ADAL" clId="{F4221500-1759-4CA9-89B8-DEDBB980BE3E}" dt="2024-07-17T08:45:07.537" v="5" actId="47"/>
        <pc:sldMkLst>
          <pc:docMk/>
          <pc:sldMk cId="2181603635" sldId="287"/>
        </pc:sldMkLst>
      </pc:sldChg>
      <pc:sldChg chg="del">
        <pc:chgData name="Megan Bilsland" userId="1dcb2cd5-9094-4dd5-b428-8001273263fe" providerId="ADAL" clId="{F4221500-1759-4CA9-89B8-DEDBB980BE3E}" dt="2024-07-17T08:45:07.702" v="6" actId="47"/>
        <pc:sldMkLst>
          <pc:docMk/>
          <pc:sldMk cId="1192918652" sldId="288"/>
        </pc:sldMkLst>
      </pc:sldChg>
      <pc:sldMasterChg chg="addSldLayout delSldLayout">
        <pc:chgData name="Megan Bilsland" userId="1dcb2cd5-9094-4dd5-b428-8001273263fe" providerId="ADAL" clId="{F4221500-1759-4CA9-89B8-DEDBB980BE3E}" dt="2024-07-17T08:45:09.008" v="8" actId="47"/>
        <pc:sldMasterMkLst>
          <pc:docMk/>
          <pc:sldMasterMk cId="0" sldId="2147483648"/>
        </pc:sldMasterMkLst>
        <pc:sldLayoutChg chg="add del">
          <pc:chgData name="Megan Bilsland" userId="1dcb2cd5-9094-4dd5-b428-8001273263fe" providerId="ADAL" clId="{F4221500-1759-4CA9-89B8-DEDBB980BE3E}" dt="2024-07-17T08:45:09.008" v="8" actId="47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Megan Bilsland" userId="1dcb2cd5-9094-4dd5-b428-8001273263fe" providerId="ADAL" clId="{F4221500-1759-4CA9-89B8-DEDBB980BE3E}" dt="2024-07-17T08:45:07.702" v="6" actId="47"/>
          <pc:sldLayoutMkLst>
            <pc:docMk/>
            <pc:sldMasterMk cId="0" sldId="2147483648"/>
            <pc:sldLayoutMk cId="0" sldId="214748366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/>
            <a:t>Around the world in a half term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/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/>
            <a:t>World music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/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/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/>
            <a:t>How good is your instrument technique?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/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/>
        </a:p>
      </dgm:t>
    </dgm:pt>
    <dgm:pt modelId="{F24A8D2B-A1D4-4763-8B5A-C0794AFF4313}">
      <dgm:prSet phldrT="[Text]"/>
      <dgm:spPr/>
      <dgm:t>
        <a:bodyPr/>
        <a:lstStyle/>
        <a:p>
          <a:r>
            <a:rPr lang="en-GB" dirty="0"/>
            <a:t>Gamelan music</a:t>
          </a:r>
        </a:p>
      </dgm:t>
    </dgm:pt>
    <dgm:pt modelId="{10A0E1AD-ECBD-4611-A7D6-EBD2B71DE119}" type="parTrans" cxnId="{193D686D-68C1-436A-B07D-2E8E86C8E3CF}">
      <dgm:prSet/>
      <dgm:spPr/>
      <dgm:t>
        <a:bodyPr/>
        <a:lstStyle/>
        <a:p>
          <a:endParaRPr lang="en-GB"/>
        </a:p>
      </dgm:t>
    </dgm:pt>
    <dgm:pt modelId="{FFC1420C-F885-4FBB-81B1-D4475E1663B1}" type="sibTrans" cxnId="{193D686D-68C1-436A-B07D-2E8E86C8E3CF}">
      <dgm:prSet/>
      <dgm:spPr/>
      <dgm:t>
        <a:bodyPr/>
        <a:lstStyle/>
        <a:p>
          <a:endParaRPr lang="en-GB"/>
        </a:p>
      </dgm:t>
    </dgm:pt>
    <dgm:pt modelId="{765629F4-3974-4564-BA2E-19555A15AD46}">
      <dgm:prSet phldrT="[Text]"/>
      <dgm:spPr/>
      <dgm:t>
        <a:bodyPr/>
        <a:lstStyle/>
        <a:p>
          <a:r>
            <a:rPr lang="en-GB" dirty="0"/>
            <a:t>Are you in time with yourself and your group?</a:t>
          </a:r>
        </a:p>
      </dgm:t>
    </dgm:pt>
    <dgm:pt modelId="{FEE1A302-887A-410D-836D-E46C13DFA8D0}" type="parTrans" cxnId="{BC898F46-7EBE-40FD-ABFD-9CD8D08D195F}">
      <dgm:prSet/>
      <dgm:spPr/>
      <dgm:t>
        <a:bodyPr/>
        <a:lstStyle/>
        <a:p>
          <a:endParaRPr lang="en-GB"/>
        </a:p>
      </dgm:t>
    </dgm:pt>
    <dgm:pt modelId="{C2A4B735-5300-4EEB-80BD-C481CB443EF7}" type="sibTrans" cxnId="{BC898F46-7EBE-40FD-ABFD-9CD8D08D195F}">
      <dgm:prSet/>
      <dgm:spPr/>
      <dgm:t>
        <a:bodyPr/>
        <a:lstStyle/>
        <a:p>
          <a:endParaRPr lang="en-GB"/>
        </a:p>
      </dgm:t>
    </dgm:pt>
    <dgm:pt modelId="{FFB4A481-B172-4C26-A2D5-252EE45A4126}">
      <dgm:prSet phldrT="[Text]"/>
      <dgm:spPr/>
      <dgm:t>
        <a:bodyPr/>
        <a:lstStyle/>
        <a:p>
          <a:r>
            <a:rPr lang="en-GB" dirty="0"/>
            <a:t>Kenong</a:t>
          </a:r>
        </a:p>
      </dgm:t>
    </dgm:pt>
    <dgm:pt modelId="{A0F8C3F0-F2F0-4AC6-9F62-E1C7B2DF2489}" type="parTrans" cxnId="{A96DC96D-7679-43F0-8DB5-6BA757E239BF}">
      <dgm:prSet/>
      <dgm:spPr/>
      <dgm:t>
        <a:bodyPr/>
        <a:lstStyle/>
        <a:p>
          <a:endParaRPr lang="en-GB"/>
        </a:p>
      </dgm:t>
    </dgm:pt>
    <dgm:pt modelId="{7ED79EE7-9715-4038-AF1E-B928288ECE1B}" type="sibTrans" cxnId="{A96DC96D-7679-43F0-8DB5-6BA757E239BF}">
      <dgm:prSet/>
      <dgm:spPr/>
      <dgm:t>
        <a:bodyPr/>
        <a:lstStyle/>
        <a:p>
          <a:endParaRPr lang="en-GB"/>
        </a:p>
      </dgm:t>
    </dgm:pt>
    <dgm:pt modelId="{BFE918C8-E09E-44F1-8A52-1662B8F945D3}">
      <dgm:prSet phldrT="[Text]"/>
      <dgm:spPr/>
      <dgm:t>
        <a:bodyPr/>
        <a:lstStyle/>
        <a:p>
          <a:r>
            <a:rPr lang="en-GB" dirty="0"/>
            <a:t>Kendang</a:t>
          </a:r>
        </a:p>
      </dgm:t>
    </dgm:pt>
    <dgm:pt modelId="{2805F605-FAAA-4D10-A07C-4C250F798559}" type="parTrans" cxnId="{0099D9CE-1EE7-4E78-994B-1C558611D9CC}">
      <dgm:prSet/>
      <dgm:spPr/>
      <dgm:t>
        <a:bodyPr/>
        <a:lstStyle/>
        <a:p>
          <a:endParaRPr lang="en-GB"/>
        </a:p>
      </dgm:t>
    </dgm:pt>
    <dgm:pt modelId="{26E9478D-AC30-4423-B73E-EEA131F13E9F}" type="sibTrans" cxnId="{0099D9CE-1EE7-4E78-994B-1C558611D9CC}">
      <dgm:prSet/>
      <dgm:spPr/>
      <dgm:t>
        <a:bodyPr/>
        <a:lstStyle/>
        <a:p>
          <a:endParaRPr lang="en-GB"/>
        </a:p>
      </dgm:t>
    </dgm:pt>
    <dgm:pt modelId="{055A55C7-070E-4969-B7D5-A3F1B97B89F2}">
      <dgm:prSet phldrT="[Text]"/>
      <dgm:spPr/>
      <dgm:t>
        <a:bodyPr/>
        <a:lstStyle/>
        <a:p>
          <a:r>
            <a:rPr lang="en-GB" dirty="0" err="1"/>
            <a:t>Senthem</a:t>
          </a:r>
          <a:endParaRPr lang="en-GB" dirty="0"/>
        </a:p>
      </dgm:t>
    </dgm:pt>
    <dgm:pt modelId="{91486995-069C-4893-B6DF-93A4744CCBC0}" type="parTrans" cxnId="{95A440EF-2137-49C1-B8EA-F0775D2AD21B}">
      <dgm:prSet/>
      <dgm:spPr/>
      <dgm:t>
        <a:bodyPr/>
        <a:lstStyle/>
        <a:p>
          <a:endParaRPr lang="en-GB"/>
        </a:p>
      </dgm:t>
    </dgm:pt>
    <dgm:pt modelId="{2A3CECFD-AF44-46F8-A43B-8E3DC9D871CC}" type="sibTrans" cxnId="{95A440EF-2137-49C1-B8EA-F0775D2AD21B}">
      <dgm:prSet/>
      <dgm:spPr/>
      <dgm:t>
        <a:bodyPr/>
        <a:lstStyle/>
        <a:p>
          <a:endParaRPr lang="en-GB"/>
        </a:p>
      </dgm:t>
    </dgm:pt>
    <dgm:pt modelId="{73987D31-EFAF-4985-B9A3-9A3D8BB5CD8E}">
      <dgm:prSet phldrT="[Text]"/>
      <dgm:spPr/>
      <dgm:t>
        <a:bodyPr/>
        <a:lstStyle/>
        <a:p>
          <a:r>
            <a:rPr lang="en-GB" dirty="0"/>
            <a:t>Gamelan instruments</a:t>
          </a:r>
        </a:p>
      </dgm:t>
    </dgm:pt>
    <dgm:pt modelId="{ADA00DF6-CB61-411B-894B-83D16EF90E31}" type="parTrans" cxnId="{D8E2BCDE-EA9B-4B2D-B184-BA2E17EF4F9D}">
      <dgm:prSet/>
      <dgm:spPr/>
      <dgm:t>
        <a:bodyPr/>
        <a:lstStyle/>
        <a:p>
          <a:endParaRPr lang="en-GB"/>
        </a:p>
      </dgm:t>
    </dgm:pt>
    <dgm:pt modelId="{CDDB03F2-694E-4C17-9581-58F2FDB9FB9F}" type="sibTrans" cxnId="{D8E2BCDE-EA9B-4B2D-B184-BA2E17EF4F9D}">
      <dgm:prSet/>
      <dgm:spPr/>
      <dgm:t>
        <a:bodyPr/>
        <a:lstStyle/>
        <a:p>
          <a:endParaRPr lang="en-GB"/>
        </a:p>
      </dgm:t>
    </dgm:pt>
    <dgm:pt modelId="{260C33F1-A4C9-4084-86D6-64C57B61D654}">
      <dgm:prSet phldrT="[Text]"/>
      <dgm:spPr/>
      <dgm:t>
        <a:bodyPr/>
        <a:lstStyle/>
        <a:p>
          <a:r>
            <a:rPr lang="en-GB" dirty="0"/>
            <a:t>Indonesia</a:t>
          </a:r>
        </a:p>
      </dgm:t>
    </dgm:pt>
    <dgm:pt modelId="{A0792D06-C6BE-40FA-88E1-84031AB65B05}" type="parTrans" cxnId="{551946A1-4A94-45A6-801C-A08D48BF4E14}">
      <dgm:prSet/>
      <dgm:spPr/>
      <dgm:t>
        <a:bodyPr/>
        <a:lstStyle/>
        <a:p>
          <a:endParaRPr lang="en-GB"/>
        </a:p>
      </dgm:t>
    </dgm:pt>
    <dgm:pt modelId="{263594C0-4AAE-433E-A5E7-F8F42C0B299E}" type="sibTrans" cxnId="{551946A1-4A94-45A6-801C-A08D48BF4E14}">
      <dgm:prSet/>
      <dgm:spPr/>
      <dgm:t>
        <a:bodyPr/>
        <a:lstStyle/>
        <a:p>
          <a:endParaRPr lang="en-GB"/>
        </a:p>
      </dgm:t>
    </dgm:pt>
    <dgm:pt modelId="{73CC02A7-620F-41EC-817C-1C8F8C8CDAB2}">
      <dgm:prSet phldrT="[Text]"/>
      <dgm:spPr/>
      <dgm:t>
        <a:bodyPr/>
        <a:lstStyle/>
        <a:p>
          <a:r>
            <a:rPr lang="en-GB" dirty="0"/>
            <a:t>Self-assessment</a:t>
          </a:r>
        </a:p>
      </dgm:t>
    </dgm:pt>
    <dgm:pt modelId="{94E891D9-020F-4943-87C4-D71135A3EFCD}" type="parTrans" cxnId="{4FC5D855-0FE0-4488-8237-75C51EBF4CE2}">
      <dgm:prSet/>
      <dgm:spPr/>
      <dgm:t>
        <a:bodyPr/>
        <a:lstStyle/>
        <a:p>
          <a:endParaRPr lang="en-GB"/>
        </a:p>
      </dgm:t>
    </dgm:pt>
    <dgm:pt modelId="{559D8598-C46C-4836-8932-6414F224BD41}" type="sibTrans" cxnId="{4FC5D855-0FE0-4488-8237-75C51EBF4CE2}">
      <dgm:prSet/>
      <dgm:spPr/>
      <dgm:t>
        <a:bodyPr/>
        <a:lstStyle/>
        <a:p>
          <a:endParaRPr lang="en-GB"/>
        </a:p>
      </dgm:t>
    </dgm:pt>
    <dgm:pt modelId="{77D2A1F9-5545-4D34-86C3-4A17C6A3590F}">
      <dgm:prSet phldrT="[Text]"/>
      <dgm:spPr/>
      <dgm:t>
        <a:bodyPr/>
        <a:lstStyle/>
        <a:p>
          <a:r>
            <a:rPr lang="en-GB" dirty="0"/>
            <a:t>Puppetry</a:t>
          </a:r>
        </a:p>
      </dgm:t>
    </dgm:pt>
    <dgm:pt modelId="{9F1F08F6-9340-4C2C-8FC3-63084A15221F}" type="parTrans" cxnId="{B9173733-79A4-47A8-BA3B-89F792D73540}">
      <dgm:prSet/>
      <dgm:spPr/>
      <dgm:t>
        <a:bodyPr/>
        <a:lstStyle/>
        <a:p>
          <a:endParaRPr lang="en-GB"/>
        </a:p>
      </dgm:t>
    </dgm:pt>
    <dgm:pt modelId="{8987B77B-CF4C-49CA-A340-753DF6EBD6EE}" type="sibTrans" cxnId="{B9173733-79A4-47A8-BA3B-89F792D73540}">
      <dgm:prSet/>
      <dgm:spPr/>
      <dgm:t>
        <a:bodyPr/>
        <a:lstStyle/>
        <a:p>
          <a:endParaRPr lang="en-GB"/>
        </a:p>
      </dgm:t>
    </dgm:pt>
    <dgm:pt modelId="{9FE22D5E-4B74-4AB7-814D-E79848278218}">
      <dgm:prSet phldrT="[Text]"/>
      <dgm:spPr/>
      <dgm:t>
        <a:bodyPr/>
        <a:lstStyle/>
        <a:p>
          <a:r>
            <a:rPr lang="en-GB" dirty="0"/>
            <a:t>Soca (soul of calypso)</a:t>
          </a:r>
        </a:p>
      </dgm:t>
    </dgm:pt>
    <dgm:pt modelId="{978CF277-71F3-48F4-96AB-53DF288E38F3}" type="parTrans" cxnId="{0D94E06B-562F-48C5-BE33-9DC979F45252}">
      <dgm:prSet/>
      <dgm:spPr/>
      <dgm:t>
        <a:bodyPr/>
        <a:lstStyle/>
        <a:p>
          <a:endParaRPr lang="en-GB"/>
        </a:p>
      </dgm:t>
    </dgm:pt>
    <dgm:pt modelId="{C1091FC6-0DF8-4020-AF39-AC6AAE73AC08}" type="sibTrans" cxnId="{0D94E06B-562F-48C5-BE33-9DC979F45252}">
      <dgm:prSet/>
      <dgm:spPr/>
      <dgm:t>
        <a:bodyPr/>
        <a:lstStyle/>
        <a:p>
          <a:endParaRPr lang="en-GB"/>
        </a:p>
      </dgm:t>
    </dgm:pt>
    <dgm:pt modelId="{93D0684B-C5DD-4261-BAA9-D1EB8B09B982}">
      <dgm:prSet phldrT="[Text]"/>
      <dgm:spPr/>
      <dgm:t>
        <a:bodyPr/>
        <a:lstStyle/>
        <a:p>
          <a:r>
            <a:rPr lang="en-GB" dirty="0"/>
            <a:t>Soca instruments</a:t>
          </a:r>
        </a:p>
      </dgm:t>
    </dgm:pt>
    <dgm:pt modelId="{92C93924-8658-4EF5-8A9E-2A2D291916C5}" type="parTrans" cxnId="{A63C3E84-4B7F-4502-9DB5-839736886DF1}">
      <dgm:prSet/>
      <dgm:spPr/>
      <dgm:t>
        <a:bodyPr/>
        <a:lstStyle/>
        <a:p>
          <a:endParaRPr lang="en-GB"/>
        </a:p>
      </dgm:t>
    </dgm:pt>
    <dgm:pt modelId="{9685D6D9-9BB5-40AE-BF02-D2900682ED6D}" type="sibTrans" cxnId="{A63C3E84-4B7F-4502-9DB5-839736886DF1}">
      <dgm:prSet/>
      <dgm:spPr/>
      <dgm:t>
        <a:bodyPr/>
        <a:lstStyle/>
        <a:p>
          <a:endParaRPr lang="en-GB"/>
        </a:p>
      </dgm:t>
    </dgm:pt>
    <dgm:pt modelId="{5E3F0E34-EAB1-475D-9406-7949D8573072}">
      <dgm:prSet phldrT="[Text]"/>
      <dgm:spPr/>
      <dgm:t>
        <a:bodyPr/>
        <a:lstStyle/>
        <a:p>
          <a:r>
            <a:rPr lang="en-GB" dirty="0"/>
            <a:t>ABA structure</a:t>
          </a:r>
        </a:p>
      </dgm:t>
    </dgm:pt>
    <dgm:pt modelId="{89C98222-CAB5-4941-A15A-BE230D104284}" type="parTrans" cxnId="{2A1EF099-3FEB-4544-84A0-61DB5280690D}">
      <dgm:prSet/>
      <dgm:spPr/>
      <dgm:t>
        <a:bodyPr/>
        <a:lstStyle/>
        <a:p>
          <a:endParaRPr lang="en-GB"/>
        </a:p>
      </dgm:t>
    </dgm:pt>
    <dgm:pt modelId="{724300F0-5FC1-4B7F-A2B0-6E602F6FD63E}" type="sibTrans" cxnId="{2A1EF099-3FEB-4544-84A0-61DB5280690D}">
      <dgm:prSet/>
      <dgm:spPr/>
      <dgm:t>
        <a:bodyPr/>
        <a:lstStyle/>
        <a:p>
          <a:endParaRPr lang="en-GB"/>
        </a:p>
      </dgm:t>
    </dgm:pt>
    <dgm:pt modelId="{8C676A03-92B1-4EC5-A142-631083E5F5CA}">
      <dgm:prSet phldrT="[Text]"/>
      <dgm:spPr/>
      <dgm:t>
        <a:bodyPr/>
        <a:lstStyle/>
        <a:p>
          <a:r>
            <a:rPr lang="en-GB" dirty="0"/>
            <a:t>Saron</a:t>
          </a:r>
        </a:p>
      </dgm:t>
    </dgm:pt>
    <dgm:pt modelId="{9C37EDE9-0943-4C58-A5CA-B8BEF4543ED0}" type="parTrans" cxnId="{1DBB809F-B4AB-46A7-9ADD-6C156F17E87D}">
      <dgm:prSet/>
      <dgm:spPr/>
      <dgm:t>
        <a:bodyPr/>
        <a:lstStyle/>
        <a:p>
          <a:endParaRPr lang="en-GB"/>
        </a:p>
      </dgm:t>
    </dgm:pt>
    <dgm:pt modelId="{19DD3051-941D-4AF5-9264-497E5FA16699}" type="sibTrans" cxnId="{1DBB809F-B4AB-46A7-9ADD-6C156F17E87D}">
      <dgm:prSet/>
      <dgm:spPr/>
      <dgm:t>
        <a:bodyPr/>
        <a:lstStyle/>
        <a:p>
          <a:endParaRPr lang="en-GB"/>
        </a:p>
      </dgm:t>
    </dgm:pt>
    <dgm:pt modelId="{7D0265B3-2E22-4688-84E8-3A503B401945}">
      <dgm:prSet phldrT="[Text]"/>
      <dgm:spPr/>
      <dgm:t>
        <a:bodyPr/>
        <a:lstStyle/>
        <a:p>
          <a:r>
            <a:rPr lang="en-GB" dirty="0"/>
            <a:t>Stab chord</a:t>
          </a:r>
        </a:p>
      </dgm:t>
    </dgm:pt>
    <dgm:pt modelId="{6121BA21-F3FF-4DB6-A921-563692DB4072}" type="parTrans" cxnId="{0CDE6111-D927-4ACD-9050-0DD67DACDF85}">
      <dgm:prSet/>
      <dgm:spPr/>
      <dgm:t>
        <a:bodyPr/>
        <a:lstStyle/>
        <a:p>
          <a:endParaRPr lang="en-GB"/>
        </a:p>
      </dgm:t>
    </dgm:pt>
    <dgm:pt modelId="{B0FE0581-06D2-459D-A015-3BD8DB7A73CD}" type="sibTrans" cxnId="{0CDE6111-D927-4ACD-9050-0DD67DACDF85}">
      <dgm:prSet/>
      <dgm:spPr/>
      <dgm:t>
        <a:bodyPr/>
        <a:lstStyle/>
        <a:p>
          <a:endParaRPr lang="en-GB"/>
        </a:p>
      </dgm:t>
    </dgm:pt>
    <dgm:pt modelId="{D0FC4B35-7E88-4626-BF16-CEF611FD9CF4}">
      <dgm:prSet phldrT="[Text]"/>
      <dgm:spPr/>
      <dgm:t>
        <a:bodyPr/>
        <a:lstStyle/>
        <a:p>
          <a:r>
            <a:rPr lang="en-GB" dirty="0"/>
            <a:t>Stinger</a:t>
          </a:r>
        </a:p>
      </dgm:t>
    </dgm:pt>
    <dgm:pt modelId="{4A471303-1B19-4243-860F-288EA0F7AA9A}" type="parTrans" cxnId="{E85962F0-1CD3-4A65-B7CA-869E245A72A2}">
      <dgm:prSet/>
      <dgm:spPr/>
      <dgm:t>
        <a:bodyPr/>
        <a:lstStyle/>
        <a:p>
          <a:endParaRPr lang="en-GB"/>
        </a:p>
      </dgm:t>
    </dgm:pt>
    <dgm:pt modelId="{8DDDABE9-6493-4EFB-A558-462CC46A275B}" type="sibTrans" cxnId="{E85962F0-1CD3-4A65-B7CA-869E245A72A2}">
      <dgm:prSet/>
      <dgm:spPr/>
      <dgm:t>
        <a:bodyPr/>
        <a:lstStyle/>
        <a:p>
          <a:endParaRPr lang="en-GB"/>
        </a:p>
      </dgm:t>
    </dgm:pt>
    <dgm:pt modelId="{12F6EBC1-64F0-4721-AAC7-97CC5E400022}">
      <dgm:prSet phldrT="[Text]"/>
      <dgm:spPr/>
      <dgm:t>
        <a:bodyPr/>
        <a:lstStyle/>
        <a:p>
          <a:r>
            <a:rPr lang="en-GB" dirty="0"/>
            <a:t>Texture</a:t>
          </a:r>
        </a:p>
      </dgm:t>
    </dgm:pt>
    <dgm:pt modelId="{2B83C238-3D21-4DA7-B7BC-BDBEFB9F515D}" type="parTrans" cxnId="{B7DF9A15-FAE5-4A59-80B7-42F71E97F7B1}">
      <dgm:prSet/>
      <dgm:spPr/>
      <dgm:t>
        <a:bodyPr/>
        <a:lstStyle/>
        <a:p>
          <a:endParaRPr lang="en-GB"/>
        </a:p>
      </dgm:t>
    </dgm:pt>
    <dgm:pt modelId="{6FB187E6-E5DF-4E84-BD6B-0E02CB4649E5}" type="sibTrans" cxnId="{B7DF9A15-FAE5-4A59-80B7-42F71E97F7B1}">
      <dgm:prSet/>
      <dgm:spPr/>
      <dgm:t>
        <a:bodyPr/>
        <a:lstStyle/>
        <a:p>
          <a:endParaRPr lang="en-GB"/>
        </a:p>
      </dgm:t>
    </dgm:pt>
    <dgm:pt modelId="{8D9052A5-816F-47D6-8246-6B4FA2257A92}">
      <dgm:prSet phldrT="[Text]"/>
      <dgm:spPr/>
      <dgm:t>
        <a:bodyPr/>
        <a:lstStyle/>
        <a:p>
          <a:r>
            <a:rPr lang="en-GB" dirty="0"/>
            <a:t>Kempul</a:t>
          </a:r>
        </a:p>
      </dgm:t>
    </dgm:pt>
    <dgm:pt modelId="{A4042E33-9D67-4DDE-9489-4EA0B341AFD6}" type="parTrans" cxnId="{7B9590A1-770D-4B6C-835C-269698E59848}">
      <dgm:prSet/>
      <dgm:spPr/>
      <dgm:t>
        <a:bodyPr/>
        <a:lstStyle/>
        <a:p>
          <a:endParaRPr lang="en-GB"/>
        </a:p>
      </dgm:t>
    </dgm:pt>
    <dgm:pt modelId="{4B709A5C-4BF1-4C61-9E87-431742B6683D}" type="sibTrans" cxnId="{7B9590A1-770D-4B6C-835C-269698E59848}">
      <dgm:prSet/>
      <dgm:spPr/>
      <dgm:t>
        <a:bodyPr/>
        <a:lstStyle/>
        <a:p>
          <a:endParaRPr lang="en-GB"/>
        </a:p>
      </dgm:t>
    </dgm:pt>
    <dgm:pt modelId="{16155931-A34A-4B6C-9F19-400BC04C0507}">
      <dgm:prSet phldrT="[Text]"/>
      <dgm:spPr/>
      <dgm:t>
        <a:bodyPr/>
        <a:lstStyle/>
        <a:p>
          <a:r>
            <a:rPr lang="en-GB" dirty="0"/>
            <a:t>Bonang</a:t>
          </a:r>
        </a:p>
      </dgm:t>
    </dgm:pt>
    <dgm:pt modelId="{B0ADC8D5-F663-47CB-9F13-029D38F97DBF}" type="parTrans" cxnId="{E37FE7D1-651C-4F03-AF4A-866CCBC8CC4D}">
      <dgm:prSet/>
      <dgm:spPr/>
      <dgm:t>
        <a:bodyPr/>
        <a:lstStyle/>
        <a:p>
          <a:endParaRPr lang="en-GB"/>
        </a:p>
      </dgm:t>
    </dgm:pt>
    <dgm:pt modelId="{FF699125-1916-436D-9EC7-80FCBCC96BE4}" type="sibTrans" cxnId="{E37FE7D1-651C-4F03-AF4A-866CCBC8CC4D}">
      <dgm:prSet/>
      <dgm:spPr/>
      <dgm:t>
        <a:bodyPr/>
        <a:lstStyle/>
        <a:p>
          <a:endParaRPr lang="en-GB"/>
        </a:p>
      </dgm:t>
    </dgm:pt>
    <dgm:pt modelId="{70453F6C-7C18-4268-9789-F258548B3DE8}">
      <dgm:prSet phldrT="[Text]"/>
      <dgm:spPr/>
      <dgm:t>
        <a:bodyPr/>
        <a:lstStyle/>
        <a:p>
          <a:r>
            <a:rPr lang="en-GB" dirty="0"/>
            <a:t>Trinidad and Tobago</a:t>
          </a:r>
        </a:p>
      </dgm:t>
    </dgm:pt>
    <dgm:pt modelId="{DE9EEE2E-7D04-41BF-AC25-A6E4BE8F780A}" type="parTrans" cxnId="{D11A9784-6FB6-4C87-AEC3-DF0B8FAF8C66}">
      <dgm:prSet/>
      <dgm:spPr/>
      <dgm:t>
        <a:bodyPr/>
        <a:lstStyle/>
        <a:p>
          <a:endParaRPr lang="en-GB"/>
        </a:p>
      </dgm:t>
    </dgm:pt>
    <dgm:pt modelId="{76FE7440-61A5-438C-8249-A8CD05D2710E}" type="sibTrans" cxnId="{D11A9784-6FB6-4C87-AEC3-DF0B8FAF8C66}">
      <dgm:prSet/>
      <dgm:spPr/>
      <dgm:t>
        <a:bodyPr/>
        <a:lstStyle/>
        <a:p>
          <a:endParaRPr lang="en-GB"/>
        </a:p>
      </dgm:t>
    </dgm:pt>
    <dgm:pt modelId="{88E0E6CC-353C-449B-A5BD-5D3C40E9BD84}">
      <dgm:prSet phldrT="[Text]"/>
      <dgm:spPr/>
      <dgm:t>
        <a:bodyPr/>
        <a:lstStyle/>
        <a:p>
          <a:r>
            <a:rPr lang="en-GB" dirty="0"/>
            <a:t>Syncopation</a:t>
          </a:r>
        </a:p>
      </dgm:t>
    </dgm:pt>
    <dgm:pt modelId="{080F8E65-C11D-454D-9D03-8026A3879099}" type="parTrans" cxnId="{483958F7-EB64-4816-85A7-9A3C7000CBC8}">
      <dgm:prSet/>
      <dgm:spPr/>
      <dgm:t>
        <a:bodyPr/>
        <a:lstStyle/>
        <a:p>
          <a:endParaRPr lang="en-GB"/>
        </a:p>
      </dgm:t>
    </dgm:pt>
    <dgm:pt modelId="{D4563FD3-6D52-4666-B97D-7D498ABA5E89}" type="sibTrans" cxnId="{483958F7-EB64-4816-85A7-9A3C7000CBC8}">
      <dgm:prSet/>
      <dgm:spPr/>
      <dgm:t>
        <a:bodyPr/>
        <a:lstStyle/>
        <a:p>
          <a:endParaRPr lang="en-GB"/>
        </a:p>
      </dgm:t>
    </dgm:pt>
    <dgm:pt modelId="{94C96871-B152-48E7-9F59-2B2107E66456}">
      <dgm:prSet phldrT="[Text]"/>
      <dgm:spPr/>
      <dgm:t>
        <a:bodyPr/>
        <a:lstStyle/>
        <a:p>
          <a:r>
            <a:rPr lang="en-GB" dirty="0"/>
            <a:t>Tenor</a:t>
          </a:r>
        </a:p>
      </dgm:t>
    </dgm:pt>
    <dgm:pt modelId="{9F8A07BE-410C-444F-8B46-082FB36C8422}" type="parTrans" cxnId="{DC96B25E-09EF-4B82-9C42-BD48EF65F227}">
      <dgm:prSet/>
      <dgm:spPr/>
      <dgm:t>
        <a:bodyPr/>
        <a:lstStyle/>
        <a:p>
          <a:endParaRPr lang="en-GB"/>
        </a:p>
      </dgm:t>
    </dgm:pt>
    <dgm:pt modelId="{E99B9933-1512-4106-8CB5-4439615F12F0}" type="sibTrans" cxnId="{DC96B25E-09EF-4B82-9C42-BD48EF65F227}">
      <dgm:prSet/>
      <dgm:spPr/>
      <dgm:t>
        <a:bodyPr/>
        <a:lstStyle/>
        <a:p>
          <a:endParaRPr lang="en-GB"/>
        </a:p>
      </dgm:t>
    </dgm:pt>
    <dgm:pt modelId="{76F32953-9A5C-4FBB-A882-9AB894658F6A}">
      <dgm:prSet phldrT="[Text]"/>
      <dgm:spPr/>
      <dgm:t>
        <a:bodyPr/>
        <a:lstStyle/>
        <a:p>
          <a:r>
            <a:rPr lang="en-GB" dirty="0"/>
            <a:t>Double tenor</a:t>
          </a:r>
        </a:p>
      </dgm:t>
    </dgm:pt>
    <dgm:pt modelId="{901D1F6C-6990-435E-A9CF-E407E20C8365}" type="parTrans" cxnId="{D4189932-B13E-4EBD-A53D-FF98E955937F}">
      <dgm:prSet/>
      <dgm:spPr/>
      <dgm:t>
        <a:bodyPr/>
        <a:lstStyle/>
        <a:p>
          <a:endParaRPr lang="en-GB"/>
        </a:p>
      </dgm:t>
    </dgm:pt>
    <dgm:pt modelId="{04D61CF8-1E63-4691-B083-0460B2404BC6}" type="sibTrans" cxnId="{D4189932-B13E-4EBD-A53D-FF98E955937F}">
      <dgm:prSet/>
      <dgm:spPr/>
      <dgm:t>
        <a:bodyPr/>
        <a:lstStyle/>
        <a:p>
          <a:endParaRPr lang="en-GB"/>
        </a:p>
      </dgm:t>
    </dgm:pt>
    <dgm:pt modelId="{F843D013-1EA9-43C4-BE4B-6A4502B1D7F5}">
      <dgm:prSet phldrT="[Text]"/>
      <dgm:spPr/>
      <dgm:t>
        <a:bodyPr/>
        <a:lstStyle/>
        <a:p>
          <a:r>
            <a:rPr lang="en-GB" dirty="0"/>
            <a:t>Double seconds</a:t>
          </a:r>
        </a:p>
      </dgm:t>
    </dgm:pt>
    <dgm:pt modelId="{F2BD3422-86D7-4C98-9EB9-A8957E511BEB}" type="parTrans" cxnId="{05A648C4-EF7E-4A08-A734-E80113B54D14}">
      <dgm:prSet/>
      <dgm:spPr/>
      <dgm:t>
        <a:bodyPr/>
        <a:lstStyle/>
        <a:p>
          <a:endParaRPr lang="en-GB"/>
        </a:p>
      </dgm:t>
    </dgm:pt>
    <dgm:pt modelId="{BAC00038-6407-42DB-B5D2-44E53FD2A695}" type="sibTrans" cxnId="{05A648C4-EF7E-4A08-A734-E80113B54D14}">
      <dgm:prSet/>
      <dgm:spPr/>
      <dgm:t>
        <a:bodyPr/>
        <a:lstStyle/>
        <a:p>
          <a:endParaRPr lang="en-GB"/>
        </a:p>
      </dgm:t>
    </dgm:pt>
    <dgm:pt modelId="{27F3E4F6-3CD6-4947-B6DF-1BB605C40843}">
      <dgm:prSet phldrT="[Text]"/>
      <dgm:spPr/>
      <dgm:t>
        <a:bodyPr/>
        <a:lstStyle/>
        <a:p>
          <a:r>
            <a:rPr lang="en-GB" dirty="0"/>
            <a:t>Bongos</a:t>
          </a:r>
        </a:p>
      </dgm:t>
    </dgm:pt>
    <dgm:pt modelId="{399F53BB-D4F8-4FC0-AE8B-38E54891F0E8}" type="parTrans" cxnId="{531B3542-1CA9-4BC5-9AA8-E1EE9EA57DA5}">
      <dgm:prSet/>
      <dgm:spPr/>
      <dgm:t>
        <a:bodyPr/>
        <a:lstStyle/>
        <a:p>
          <a:endParaRPr lang="en-GB"/>
        </a:p>
      </dgm:t>
    </dgm:pt>
    <dgm:pt modelId="{2FF18EF9-A846-4D45-B1B9-500148559265}" type="sibTrans" cxnId="{531B3542-1CA9-4BC5-9AA8-E1EE9EA57DA5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7C447709-2B72-4029-8603-32B7F8F3FF1A}" type="pres">
      <dgm:prSet presAssocID="{10A0E1AD-ECBD-4611-A7D6-EBD2B71DE119}" presName="Name37" presStyleLbl="parChTrans1D2" presStyleIdx="0" presStyleCnt="6"/>
      <dgm:spPr/>
    </dgm:pt>
    <dgm:pt modelId="{01020609-8F5D-402D-B259-BF55E935DA12}" type="pres">
      <dgm:prSet presAssocID="{F24A8D2B-A1D4-4763-8B5A-C0794AFF4313}" presName="hierRoot2" presStyleCnt="0">
        <dgm:presLayoutVars>
          <dgm:hierBranch val="init"/>
        </dgm:presLayoutVars>
      </dgm:prSet>
      <dgm:spPr/>
    </dgm:pt>
    <dgm:pt modelId="{4BEB14F8-68EB-49C9-A603-79C63A372386}" type="pres">
      <dgm:prSet presAssocID="{F24A8D2B-A1D4-4763-8B5A-C0794AFF4313}" presName="rootComposite" presStyleCnt="0"/>
      <dgm:spPr/>
    </dgm:pt>
    <dgm:pt modelId="{BD959E6A-CAD3-4C42-B24D-53CEE97C9E3C}" type="pres">
      <dgm:prSet presAssocID="{F24A8D2B-A1D4-4763-8B5A-C0794AFF4313}" presName="rootText" presStyleLbl="node2" presStyleIdx="0" presStyleCnt="5">
        <dgm:presLayoutVars>
          <dgm:chPref val="3"/>
        </dgm:presLayoutVars>
      </dgm:prSet>
      <dgm:spPr/>
    </dgm:pt>
    <dgm:pt modelId="{CE7B3621-67CF-4745-8E11-25F547BBD941}" type="pres">
      <dgm:prSet presAssocID="{F24A8D2B-A1D4-4763-8B5A-C0794AFF4313}" presName="rootConnector" presStyleLbl="node2" presStyleIdx="0" presStyleCnt="5"/>
      <dgm:spPr/>
    </dgm:pt>
    <dgm:pt modelId="{DEA80E4A-5380-483E-B92A-3D826E1EAB88}" type="pres">
      <dgm:prSet presAssocID="{F24A8D2B-A1D4-4763-8B5A-C0794AFF4313}" presName="hierChild4" presStyleCnt="0"/>
      <dgm:spPr/>
    </dgm:pt>
    <dgm:pt modelId="{BF066D81-2B3A-4FA0-8096-46127CE5726D}" type="pres">
      <dgm:prSet presAssocID="{A0792D06-C6BE-40FA-88E1-84031AB65B05}" presName="Name37" presStyleLbl="parChTrans1D3" presStyleIdx="0" presStyleCnt="20"/>
      <dgm:spPr/>
    </dgm:pt>
    <dgm:pt modelId="{E99EB531-F6C1-4F51-A4E5-C43DB7CDF668}" type="pres">
      <dgm:prSet presAssocID="{260C33F1-A4C9-4084-86D6-64C57B61D654}" presName="hierRoot2" presStyleCnt="0">
        <dgm:presLayoutVars>
          <dgm:hierBranch val="init"/>
        </dgm:presLayoutVars>
      </dgm:prSet>
      <dgm:spPr/>
    </dgm:pt>
    <dgm:pt modelId="{4961F741-C825-43E8-BB06-8DCA846548F6}" type="pres">
      <dgm:prSet presAssocID="{260C33F1-A4C9-4084-86D6-64C57B61D654}" presName="rootComposite" presStyleCnt="0"/>
      <dgm:spPr/>
    </dgm:pt>
    <dgm:pt modelId="{7940332D-5890-4E0F-9703-2C3A2D7D073F}" type="pres">
      <dgm:prSet presAssocID="{260C33F1-A4C9-4084-86D6-64C57B61D654}" presName="rootText" presStyleLbl="node3" presStyleIdx="0" presStyleCnt="20">
        <dgm:presLayoutVars>
          <dgm:chPref val="3"/>
        </dgm:presLayoutVars>
      </dgm:prSet>
      <dgm:spPr/>
    </dgm:pt>
    <dgm:pt modelId="{125BF1FF-82D5-4741-A491-F7FD740554BD}" type="pres">
      <dgm:prSet presAssocID="{260C33F1-A4C9-4084-86D6-64C57B61D654}" presName="rootConnector" presStyleLbl="node3" presStyleIdx="0" presStyleCnt="20"/>
      <dgm:spPr/>
    </dgm:pt>
    <dgm:pt modelId="{3A8EA386-C7DB-447D-8051-6DFD6DBAF71C}" type="pres">
      <dgm:prSet presAssocID="{260C33F1-A4C9-4084-86D6-64C57B61D654}" presName="hierChild4" presStyleCnt="0"/>
      <dgm:spPr/>
    </dgm:pt>
    <dgm:pt modelId="{B8E71CAF-DB3E-43FD-BA8C-3CB799E63F60}" type="pres">
      <dgm:prSet presAssocID="{260C33F1-A4C9-4084-86D6-64C57B61D654}" presName="hierChild5" presStyleCnt="0"/>
      <dgm:spPr/>
    </dgm:pt>
    <dgm:pt modelId="{E4C8B975-BEFD-4811-8838-8C8FE837A35F}" type="pres">
      <dgm:prSet presAssocID="{9F1F08F6-9340-4C2C-8FC3-63084A15221F}" presName="Name37" presStyleLbl="parChTrans1D3" presStyleIdx="1" presStyleCnt="20"/>
      <dgm:spPr/>
    </dgm:pt>
    <dgm:pt modelId="{181CAFAA-D3E4-4F91-A120-6ACB9A1E55AB}" type="pres">
      <dgm:prSet presAssocID="{77D2A1F9-5545-4D34-86C3-4A17C6A3590F}" presName="hierRoot2" presStyleCnt="0">
        <dgm:presLayoutVars>
          <dgm:hierBranch val="init"/>
        </dgm:presLayoutVars>
      </dgm:prSet>
      <dgm:spPr/>
    </dgm:pt>
    <dgm:pt modelId="{3B145032-14F7-463F-9F8F-0BE6C71AB92E}" type="pres">
      <dgm:prSet presAssocID="{77D2A1F9-5545-4D34-86C3-4A17C6A3590F}" presName="rootComposite" presStyleCnt="0"/>
      <dgm:spPr/>
    </dgm:pt>
    <dgm:pt modelId="{E3D77835-28CD-4C90-A47A-415419112EAF}" type="pres">
      <dgm:prSet presAssocID="{77D2A1F9-5545-4D34-86C3-4A17C6A3590F}" presName="rootText" presStyleLbl="node3" presStyleIdx="1" presStyleCnt="20">
        <dgm:presLayoutVars>
          <dgm:chPref val="3"/>
        </dgm:presLayoutVars>
      </dgm:prSet>
      <dgm:spPr/>
    </dgm:pt>
    <dgm:pt modelId="{07F96274-24ED-4B96-90D5-DCADBECD82CD}" type="pres">
      <dgm:prSet presAssocID="{77D2A1F9-5545-4D34-86C3-4A17C6A3590F}" presName="rootConnector" presStyleLbl="node3" presStyleIdx="1" presStyleCnt="20"/>
      <dgm:spPr/>
    </dgm:pt>
    <dgm:pt modelId="{6372641B-B740-496C-9939-0FC5DC4B7780}" type="pres">
      <dgm:prSet presAssocID="{77D2A1F9-5545-4D34-86C3-4A17C6A3590F}" presName="hierChild4" presStyleCnt="0"/>
      <dgm:spPr/>
    </dgm:pt>
    <dgm:pt modelId="{1E30B7CD-8404-4E45-B725-3D0A38DCB778}" type="pres">
      <dgm:prSet presAssocID="{77D2A1F9-5545-4D34-86C3-4A17C6A3590F}" presName="hierChild5" presStyleCnt="0"/>
      <dgm:spPr/>
    </dgm:pt>
    <dgm:pt modelId="{A287CF72-83D0-44A4-8C57-571A59FF358A}" type="pres">
      <dgm:prSet presAssocID="{89C98222-CAB5-4941-A15A-BE230D104284}" presName="Name37" presStyleLbl="parChTrans1D3" presStyleIdx="2" presStyleCnt="20"/>
      <dgm:spPr/>
    </dgm:pt>
    <dgm:pt modelId="{98823B76-846C-4D57-8DDC-88B1E75F9E4F}" type="pres">
      <dgm:prSet presAssocID="{5E3F0E34-EAB1-475D-9406-7949D8573072}" presName="hierRoot2" presStyleCnt="0">
        <dgm:presLayoutVars>
          <dgm:hierBranch val="init"/>
        </dgm:presLayoutVars>
      </dgm:prSet>
      <dgm:spPr/>
    </dgm:pt>
    <dgm:pt modelId="{E05793B8-3779-4FF3-AEDD-58A82517A3FA}" type="pres">
      <dgm:prSet presAssocID="{5E3F0E34-EAB1-475D-9406-7949D8573072}" presName="rootComposite" presStyleCnt="0"/>
      <dgm:spPr/>
    </dgm:pt>
    <dgm:pt modelId="{DD1C0F6E-F363-4A6F-BCB1-8355321B680E}" type="pres">
      <dgm:prSet presAssocID="{5E3F0E34-EAB1-475D-9406-7949D8573072}" presName="rootText" presStyleLbl="node3" presStyleIdx="2" presStyleCnt="20">
        <dgm:presLayoutVars>
          <dgm:chPref val="3"/>
        </dgm:presLayoutVars>
      </dgm:prSet>
      <dgm:spPr/>
    </dgm:pt>
    <dgm:pt modelId="{14E06E6C-983C-4EBE-A490-7EF7B02E4526}" type="pres">
      <dgm:prSet presAssocID="{5E3F0E34-EAB1-475D-9406-7949D8573072}" presName="rootConnector" presStyleLbl="node3" presStyleIdx="2" presStyleCnt="20"/>
      <dgm:spPr/>
    </dgm:pt>
    <dgm:pt modelId="{B7E2B7EB-2F89-490E-9CB9-F2A637C9E31C}" type="pres">
      <dgm:prSet presAssocID="{5E3F0E34-EAB1-475D-9406-7949D8573072}" presName="hierChild4" presStyleCnt="0"/>
      <dgm:spPr/>
    </dgm:pt>
    <dgm:pt modelId="{441E2C39-258B-440C-93BD-D024BCE0D214}" type="pres">
      <dgm:prSet presAssocID="{5E3F0E34-EAB1-475D-9406-7949D8573072}" presName="hierChild5" presStyleCnt="0"/>
      <dgm:spPr/>
    </dgm:pt>
    <dgm:pt modelId="{22056774-FB54-44BD-8562-2145C257258E}" type="pres">
      <dgm:prSet presAssocID="{6121BA21-F3FF-4DB6-A921-563692DB4072}" presName="Name37" presStyleLbl="parChTrans1D3" presStyleIdx="3" presStyleCnt="20"/>
      <dgm:spPr/>
    </dgm:pt>
    <dgm:pt modelId="{D25AAEED-F99F-49AC-BACC-157E9381B0F6}" type="pres">
      <dgm:prSet presAssocID="{7D0265B3-2E22-4688-84E8-3A503B401945}" presName="hierRoot2" presStyleCnt="0">
        <dgm:presLayoutVars>
          <dgm:hierBranch val="init"/>
        </dgm:presLayoutVars>
      </dgm:prSet>
      <dgm:spPr/>
    </dgm:pt>
    <dgm:pt modelId="{07C7EA22-7C80-4311-A43E-E9D79BE45608}" type="pres">
      <dgm:prSet presAssocID="{7D0265B3-2E22-4688-84E8-3A503B401945}" presName="rootComposite" presStyleCnt="0"/>
      <dgm:spPr/>
    </dgm:pt>
    <dgm:pt modelId="{D4A81100-4872-41EA-AB05-3CA3DE955445}" type="pres">
      <dgm:prSet presAssocID="{7D0265B3-2E22-4688-84E8-3A503B401945}" presName="rootText" presStyleLbl="node3" presStyleIdx="3" presStyleCnt="20">
        <dgm:presLayoutVars>
          <dgm:chPref val="3"/>
        </dgm:presLayoutVars>
      </dgm:prSet>
      <dgm:spPr/>
    </dgm:pt>
    <dgm:pt modelId="{E8E35710-E687-43F5-930E-213D533A76EE}" type="pres">
      <dgm:prSet presAssocID="{7D0265B3-2E22-4688-84E8-3A503B401945}" presName="rootConnector" presStyleLbl="node3" presStyleIdx="3" presStyleCnt="20"/>
      <dgm:spPr/>
    </dgm:pt>
    <dgm:pt modelId="{531FF727-CFBA-4716-997B-F291D67FA00E}" type="pres">
      <dgm:prSet presAssocID="{7D0265B3-2E22-4688-84E8-3A503B401945}" presName="hierChild4" presStyleCnt="0"/>
      <dgm:spPr/>
    </dgm:pt>
    <dgm:pt modelId="{A1CB8B05-DCAF-432A-B3D2-5A798996340D}" type="pres">
      <dgm:prSet presAssocID="{7D0265B3-2E22-4688-84E8-3A503B401945}" presName="hierChild5" presStyleCnt="0"/>
      <dgm:spPr/>
    </dgm:pt>
    <dgm:pt modelId="{193B49B3-9AEA-4586-8925-BBB2BDD4752A}" type="pres">
      <dgm:prSet presAssocID="{4A471303-1B19-4243-860F-288EA0F7AA9A}" presName="Name37" presStyleLbl="parChTrans1D3" presStyleIdx="4" presStyleCnt="20"/>
      <dgm:spPr/>
    </dgm:pt>
    <dgm:pt modelId="{048653FC-E0FF-4E1D-81F8-D2219B2F21AC}" type="pres">
      <dgm:prSet presAssocID="{D0FC4B35-7E88-4626-BF16-CEF611FD9CF4}" presName="hierRoot2" presStyleCnt="0">
        <dgm:presLayoutVars>
          <dgm:hierBranch val="init"/>
        </dgm:presLayoutVars>
      </dgm:prSet>
      <dgm:spPr/>
    </dgm:pt>
    <dgm:pt modelId="{821828DD-DDEB-4303-BDF1-DB72A96DF384}" type="pres">
      <dgm:prSet presAssocID="{D0FC4B35-7E88-4626-BF16-CEF611FD9CF4}" presName="rootComposite" presStyleCnt="0"/>
      <dgm:spPr/>
    </dgm:pt>
    <dgm:pt modelId="{93C71D81-3B79-4BF9-BC37-D0EDAA589F7C}" type="pres">
      <dgm:prSet presAssocID="{D0FC4B35-7E88-4626-BF16-CEF611FD9CF4}" presName="rootText" presStyleLbl="node3" presStyleIdx="4" presStyleCnt="20">
        <dgm:presLayoutVars>
          <dgm:chPref val="3"/>
        </dgm:presLayoutVars>
      </dgm:prSet>
      <dgm:spPr/>
    </dgm:pt>
    <dgm:pt modelId="{F296ECD8-8D53-415E-98DD-922CF40DC141}" type="pres">
      <dgm:prSet presAssocID="{D0FC4B35-7E88-4626-BF16-CEF611FD9CF4}" presName="rootConnector" presStyleLbl="node3" presStyleIdx="4" presStyleCnt="20"/>
      <dgm:spPr/>
    </dgm:pt>
    <dgm:pt modelId="{86F0AB87-6211-4FB6-AC1E-063C21CC4FBD}" type="pres">
      <dgm:prSet presAssocID="{D0FC4B35-7E88-4626-BF16-CEF611FD9CF4}" presName="hierChild4" presStyleCnt="0"/>
      <dgm:spPr/>
    </dgm:pt>
    <dgm:pt modelId="{73A7ADC7-15BB-483F-95F9-5F1C6C468D72}" type="pres">
      <dgm:prSet presAssocID="{D0FC4B35-7E88-4626-BF16-CEF611FD9CF4}" presName="hierChild5" presStyleCnt="0"/>
      <dgm:spPr/>
    </dgm:pt>
    <dgm:pt modelId="{F249FCC1-D5D1-4BA2-A3F1-CAFDBC59CC8A}" type="pres">
      <dgm:prSet presAssocID="{2B83C238-3D21-4DA7-B7BC-BDBEFB9F515D}" presName="Name37" presStyleLbl="parChTrans1D3" presStyleIdx="5" presStyleCnt="20"/>
      <dgm:spPr/>
    </dgm:pt>
    <dgm:pt modelId="{7D419A79-4252-4528-B6FD-9E8BD90C307A}" type="pres">
      <dgm:prSet presAssocID="{12F6EBC1-64F0-4721-AAC7-97CC5E400022}" presName="hierRoot2" presStyleCnt="0">
        <dgm:presLayoutVars>
          <dgm:hierBranch val="init"/>
        </dgm:presLayoutVars>
      </dgm:prSet>
      <dgm:spPr/>
    </dgm:pt>
    <dgm:pt modelId="{669AAD1F-4D5F-4306-9299-DCBC079C5011}" type="pres">
      <dgm:prSet presAssocID="{12F6EBC1-64F0-4721-AAC7-97CC5E400022}" presName="rootComposite" presStyleCnt="0"/>
      <dgm:spPr/>
    </dgm:pt>
    <dgm:pt modelId="{4842CED9-AC52-43FA-ABE3-1B08B68B088D}" type="pres">
      <dgm:prSet presAssocID="{12F6EBC1-64F0-4721-AAC7-97CC5E400022}" presName="rootText" presStyleLbl="node3" presStyleIdx="5" presStyleCnt="20">
        <dgm:presLayoutVars>
          <dgm:chPref val="3"/>
        </dgm:presLayoutVars>
      </dgm:prSet>
      <dgm:spPr/>
    </dgm:pt>
    <dgm:pt modelId="{76B76583-8021-4021-AC8E-917876A2C5BE}" type="pres">
      <dgm:prSet presAssocID="{12F6EBC1-64F0-4721-AAC7-97CC5E400022}" presName="rootConnector" presStyleLbl="node3" presStyleIdx="5" presStyleCnt="20"/>
      <dgm:spPr/>
    </dgm:pt>
    <dgm:pt modelId="{108A2DB9-06A0-4E5C-92DB-8E9E6EA81482}" type="pres">
      <dgm:prSet presAssocID="{12F6EBC1-64F0-4721-AAC7-97CC5E400022}" presName="hierChild4" presStyleCnt="0"/>
      <dgm:spPr/>
    </dgm:pt>
    <dgm:pt modelId="{C9660D71-1A0A-4C73-8C88-86304309637C}" type="pres">
      <dgm:prSet presAssocID="{12F6EBC1-64F0-4721-AAC7-97CC5E400022}" presName="hierChild5" presStyleCnt="0"/>
      <dgm:spPr/>
    </dgm:pt>
    <dgm:pt modelId="{70DBBBB8-486A-4F71-8899-55F224CA3EEA}" type="pres">
      <dgm:prSet presAssocID="{F24A8D2B-A1D4-4763-8B5A-C0794AFF4313}" presName="hierChild5" presStyleCnt="0"/>
      <dgm:spPr/>
    </dgm:pt>
    <dgm:pt modelId="{1BFB52C2-C4E1-4BAD-8778-AAC3A14AAAE1}" type="pres">
      <dgm:prSet presAssocID="{ADA00DF6-CB61-411B-894B-83D16EF90E31}" presName="Name37" presStyleLbl="parChTrans1D2" presStyleIdx="1" presStyleCnt="6"/>
      <dgm:spPr/>
    </dgm:pt>
    <dgm:pt modelId="{26C7F3E3-7BB1-452E-8FA1-66625A033021}" type="pres">
      <dgm:prSet presAssocID="{73987D31-EFAF-4985-B9A3-9A3D8BB5CD8E}" presName="hierRoot2" presStyleCnt="0">
        <dgm:presLayoutVars>
          <dgm:hierBranch val="init"/>
        </dgm:presLayoutVars>
      </dgm:prSet>
      <dgm:spPr/>
    </dgm:pt>
    <dgm:pt modelId="{1BDAA501-1A8E-4CF6-8CA2-C362AC2E8E51}" type="pres">
      <dgm:prSet presAssocID="{73987D31-EFAF-4985-B9A3-9A3D8BB5CD8E}" presName="rootComposite" presStyleCnt="0"/>
      <dgm:spPr/>
    </dgm:pt>
    <dgm:pt modelId="{856969B0-3E51-45DB-B941-0972151CE497}" type="pres">
      <dgm:prSet presAssocID="{73987D31-EFAF-4985-B9A3-9A3D8BB5CD8E}" presName="rootText" presStyleLbl="node2" presStyleIdx="1" presStyleCnt="5">
        <dgm:presLayoutVars>
          <dgm:chPref val="3"/>
        </dgm:presLayoutVars>
      </dgm:prSet>
      <dgm:spPr/>
    </dgm:pt>
    <dgm:pt modelId="{826708C2-0E42-4A8A-A056-4A07E1FC852A}" type="pres">
      <dgm:prSet presAssocID="{73987D31-EFAF-4985-B9A3-9A3D8BB5CD8E}" presName="rootConnector" presStyleLbl="node2" presStyleIdx="1" presStyleCnt="5"/>
      <dgm:spPr/>
    </dgm:pt>
    <dgm:pt modelId="{490E882A-692F-4856-9039-E5B6FCC17095}" type="pres">
      <dgm:prSet presAssocID="{73987D31-EFAF-4985-B9A3-9A3D8BB5CD8E}" presName="hierChild4" presStyleCnt="0"/>
      <dgm:spPr/>
    </dgm:pt>
    <dgm:pt modelId="{5EBC4DEC-9113-4875-AD49-F6E24528C2A1}" type="pres">
      <dgm:prSet presAssocID="{A0F8C3F0-F2F0-4AC6-9F62-E1C7B2DF2489}" presName="Name37" presStyleLbl="parChTrans1D3" presStyleIdx="6" presStyleCnt="20"/>
      <dgm:spPr/>
    </dgm:pt>
    <dgm:pt modelId="{D086FD8C-6D65-4E00-A60A-089EB5E33BF4}" type="pres">
      <dgm:prSet presAssocID="{FFB4A481-B172-4C26-A2D5-252EE45A4126}" presName="hierRoot2" presStyleCnt="0">
        <dgm:presLayoutVars>
          <dgm:hierBranch val="init"/>
        </dgm:presLayoutVars>
      </dgm:prSet>
      <dgm:spPr/>
    </dgm:pt>
    <dgm:pt modelId="{0CE3B644-E845-46D3-8FAE-FB3305894D01}" type="pres">
      <dgm:prSet presAssocID="{FFB4A481-B172-4C26-A2D5-252EE45A4126}" presName="rootComposite" presStyleCnt="0"/>
      <dgm:spPr/>
    </dgm:pt>
    <dgm:pt modelId="{F10869EE-4735-4308-AA81-7781F718AA2F}" type="pres">
      <dgm:prSet presAssocID="{FFB4A481-B172-4C26-A2D5-252EE45A4126}" presName="rootText" presStyleLbl="node3" presStyleIdx="6" presStyleCnt="20">
        <dgm:presLayoutVars>
          <dgm:chPref val="3"/>
        </dgm:presLayoutVars>
      </dgm:prSet>
      <dgm:spPr/>
    </dgm:pt>
    <dgm:pt modelId="{79A0E676-71D3-413F-A5CB-141258A409BC}" type="pres">
      <dgm:prSet presAssocID="{FFB4A481-B172-4C26-A2D5-252EE45A4126}" presName="rootConnector" presStyleLbl="node3" presStyleIdx="6" presStyleCnt="20"/>
      <dgm:spPr/>
    </dgm:pt>
    <dgm:pt modelId="{C633FD46-583D-4AF0-B094-146C114DC3BF}" type="pres">
      <dgm:prSet presAssocID="{FFB4A481-B172-4C26-A2D5-252EE45A4126}" presName="hierChild4" presStyleCnt="0"/>
      <dgm:spPr/>
    </dgm:pt>
    <dgm:pt modelId="{3C890305-F3F7-4FD9-BCF7-EAB175F6E2DA}" type="pres">
      <dgm:prSet presAssocID="{FFB4A481-B172-4C26-A2D5-252EE45A4126}" presName="hierChild5" presStyleCnt="0"/>
      <dgm:spPr/>
    </dgm:pt>
    <dgm:pt modelId="{8AE262E7-31AE-4D8C-BF8E-11102DF5E19D}" type="pres">
      <dgm:prSet presAssocID="{9C37EDE9-0943-4C58-A5CA-B8BEF4543ED0}" presName="Name37" presStyleLbl="parChTrans1D3" presStyleIdx="7" presStyleCnt="20"/>
      <dgm:spPr/>
    </dgm:pt>
    <dgm:pt modelId="{8805A09B-8A4E-454C-8658-53F725351A8F}" type="pres">
      <dgm:prSet presAssocID="{8C676A03-92B1-4EC5-A142-631083E5F5CA}" presName="hierRoot2" presStyleCnt="0">
        <dgm:presLayoutVars>
          <dgm:hierBranch val="init"/>
        </dgm:presLayoutVars>
      </dgm:prSet>
      <dgm:spPr/>
    </dgm:pt>
    <dgm:pt modelId="{62479855-840C-4ED1-B787-01EB46AF6A40}" type="pres">
      <dgm:prSet presAssocID="{8C676A03-92B1-4EC5-A142-631083E5F5CA}" presName="rootComposite" presStyleCnt="0"/>
      <dgm:spPr/>
    </dgm:pt>
    <dgm:pt modelId="{5834E930-E047-4AF7-A0A6-FB8606C6EAC6}" type="pres">
      <dgm:prSet presAssocID="{8C676A03-92B1-4EC5-A142-631083E5F5CA}" presName="rootText" presStyleLbl="node3" presStyleIdx="7" presStyleCnt="20">
        <dgm:presLayoutVars>
          <dgm:chPref val="3"/>
        </dgm:presLayoutVars>
      </dgm:prSet>
      <dgm:spPr/>
    </dgm:pt>
    <dgm:pt modelId="{D05A25BA-F65E-48F7-BC2C-E5FC66413BD4}" type="pres">
      <dgm:prSet presAssocID="{8C676A03-92B1-4EC5-A142-631083E5F5CA}" presName="rootConnector" presStyleLbl="node3" presStyleIdx="7" presStyleCnt="20"/>
      <dgm:spPr/>
    </dgm:pt>
    <dgm:pt modelId="{8CA79DB5-3D76-46CA-9820-14EA7C9EBE46}" type="pres">
      <dgm:prSet presAssocID="{8C676A03-92B1-4EC5-A142-631083E5F5CA}" presName="hierChild4" presStyleCnt="0"/>
      <dgm:spPr/>
    </dgm:pt>
    <dgm:pt modelId="{08BB9011-6039-4025-8D55-AE59AB52C079}" type="pres">
      <dgm:prSet presAssocID="{8C676A03-92B1-4EC5-A142-631083E5F5CA}" presName="hierChild5" presStyleCnt="0"/>
      <dgm:spPr/>
    </dgm:pt>
    <dgm:pt modelId="{03DD16D1-56CE-4FFE-B08C-EC1C974D220B}" type="pres">
      <dgm:prSet presAssocID="{2805F605-FAAA-4D10-A07C-4C250F798559}" presName="Name37" presStyleLbl="parChTrans1D3" presStyleIdx="8" presStyleCnt="20"/>
      <dgm:spPr/>
    </dgm:pt>
    <dgm:pt modelId="{D65A22A6-34BF-4723-911C-C8D1A50B32DA}" type="pres">
      <dgm:prSet presAssocID="{BFE918C8-E09E-44F1-8A52-1662B8F945D3}" presName="hierRoot2" presStyleCnt="0">
        <dgm:presLayoutVars>
          <dgm:hierBranch val="init"/>
        </dgm:presLayoutVars>
      </dgm:prSet>
      <dgm:spPr/>
    </dgm:pt>
    <dgm:pt modelId="{B011A693-4B43-4650-8244-FC265146334F}" type="pres">
      <dgm:prSet presAssocID="{BFE918C8-E09E-44F1-8A52-1662B8F945D3}" presName="rootComposite" presStyleCnt="0"/>
      <dgm:spPr/>
    </dgm:pt>
    <dgm:pt modelId="{5256D58D-71D0-4672-B449-138D58172BF5}" type="pres">
      <dgm:prSet presAssocID="{BFE918C8-E09E-44F1-8A52-1662B8F945D3}" presName="rootText" presStyleLbl="node3" presStyleIdx="8" presStyleCnt="20">
        <dgm:presLayoutVars>
          <dgm:chPref val="3"/>
        </dgm:presLayoutVars>
      </dgm:prSet>
      <dgm:spPr/>
    </dgm:pt>
    <dgm:pt modelId="{0F4698B8-9F18-44CE-9537-D3AD68A7EEFA}" type="pres">
      <dgm:prSet presAssocID="{BFE918C8-E09E-44F1-8A52-1662B8F945D3}" presName="rootConnector" presStyleLbl="node3" presStyleIdx="8" presStyleCnt="20"/>
      <dgm:spPr/>
    </dgm:pt>
    <dgm:pt modelId="{F4A126E3-D038-401C-BB27-28989F11C4CE}" type="pres">
      <dgm:prSet presAssocID="{BFE918C8-E09E-44F1-8A52-1662B8F945D3}" presName="hierChild4" presStyleCnt="0"/>
      <dgm:spPr/>
    </dgm:pt>
    <dgm:pt modelId="{EB7A5424-033C-4AC0-9A4C-5E1206823221}" type="pres">
      <dgm:prSet presAssocID="{BFE918C8-E09E-44F1-8A52-1662B8F945D3}" presName="hierChild5" presStyleCnt="0"/>
      <dgm:spPr/>
    </dgm:pt>
    <dgm:pt modelId="{83136A1B-B6D5-4484-8714-CDE6BB0B4575}" type="pres">
      <dgm:prSet presAssocID="{91486995-069C-4893-B6DF-93A4744CCBC0}" presName="Name37" presStyleLbl="parChTrans1D3" presStyleIdx="9" presStyleCnt="20"/>
      <dgm:spPr/>
    </dgm:pt>
    <dgm:pt modelId="{529EEFD3-583E-478E-AD7B-E02833E58DB3}" type="pres">
      <dgm:prSet presAssocID="{055A55C7-070E-4969-B7D5-A3F1B97B89F2}" presName="hierRoot2" presStyleCnt="0">
        <dgm:presLayoutVars>
          <dgm:hierBranch val="init"/>
        </dgm:presLayoutVars>
      </dgm:prSet>
      <dgm:spPr/>
    </dgm:pt>
    <dgm:pt modelId="{FD4C5588-066D-4607-A61D-796A9DBEF66D}" type="pres">
      <dgm:prSet presAssocID="{055A55C7-070E-4969-B7D5-A3F1B97B89F2}" presName="rootComposite" presStyleCnt="0"/>
      <dgm:spPr/>
    </dgm:pt>
    <dgm:pt modelId="{ED26AF79-E986-41FA-A295-4539B0CCE5A6}" type="pres">
      <dgm:prSet presAssocID="{055A55C7-070E-4969-B7D5-A3F1B97B89F2}" presName="rootText" presStyleLbl="node3" presStyleIdx="9" presStyleCnt="20">
        <dgm:presLayoutVars>
          <dgm:chPref val="3"/>
        </dgm:presLayoutVars>
      </dgm:prSet>
      <dgm:spPr/>
    </dgm:pt>
    <dgm:pt modelId="{A7820AAE-BF1C-46A6-89BA-D5E9EEA1B85D}" type="pres">
      <dgm:prSet presAssocID="{055A55C7-070E-4969-B7D5-A3F1B97B89F2}" presName="rootConnector" presStyleLbl="node3" presStyleIdx="9" presStyleCnt="20"/>
      <dgm:spPr/>
    </dgm:pt>
    <dgm:pt modelId="{E9B83D07-0E00-40D6-B449-A350423BAF16}" type="pres">
      <dgm:prSet presAssocID="{055A55C7-070E-4969-B7D5-A3F1B97B89F2}" presName="hierChild4" presStyleCnt="0"/>
      <dgm:spPr/>
    </dgm:pt>
    <dgm:pt modelId="{1FB38128-659C-4119-B835-23E1FE610612}" type="pres">
      <dgm:prSet presAssocID="{055A55C7-070E-4969-B7D5-A3F1B97B89F2}" presName="hierChild5" presStyleCnt="0"/>
      <dgm:spPr/>
    </dgm:pt>
    <dgm:pt modelId="{942E1E7F-DC13-4B28-BD79-C60699BA6D7D}" type="pres">
      <dgm:prSet presAssocID="{A4042E33-9D67-4DDE-9489-4EA0B341AFD6}" presName="Name37" presStyleLbl="parChTrans1D3" presStyleIdx="10" presStyleCnt="20"/>
      <dgm:spPr/>
    </dgm:pt>
    <dgm:pt modelId="{8D347471-DD49-4907-A8C9-84FAA2B6E023}" type="pres">
      <dgm:prSet presAssocID="{8D9052A5-816F-47D6-8246-6B4FA2257A92}" presName="hierRoot2" presStyleCnt="0">
        <dgm:presLayoutVars>
          <dgm:hierBranch val="init"/>
        </dgm:presLayoutVars>
      </dgm:prSet>
      <dgm:spPr/>
    </dgm:pt>
    <dgm:pt modelId="{87A990B3-113E-4F1C-BB9B-B4CBE7A96756}" type="pres">
      <dgm:prSet presAssocID="{8D9052A5-816F-47D6-8246-6B4FA2257A92}" presName="rootComposite" presStyleCnt="0"/>
      <dgm:spPr/>
    </dgm:pt>
    <dgm:pt modelId="{A1EC2A1C-1844-4384-B4BF-958D98A9EB03}" type="pres">
      <dgm:prSet presAssocID="{8D9052A5-816F-47D6-8246-6B4FA2257A92}" presName="rootText" presStyleLbl="node3" presStyleIdx="10" presStyleCnt="20">
        <dgm:presLayoutVars>
          <dgm:chPref val="3"/>
        </dgm:presLayoutVars>
      </dgm:prSet>
      <dgm:spPr/>
    </dgm:pt>
    <dgm:pt modelId="{0598EB9E-3394-4E21-BDA1-5F68940D1EC2}" type="pres">
      <dgm:prSet presAssocID="{8D9052A5-816F-47D6-8246-6B4FA2257A92}" presName="rootConnector" presStyleLbl="node3" presStyleIdx="10" presStyleCnt="20"/>
      <dgm:spPr/>
    </dgm:pt>
    <dgm:pt modelId="{51A6E6DD-5A7A-457F-B4BD-2C8D23CF0915}" type="pres">
      <dgm:prSet presAssocID="{8D9052A5-816F-47D6-8246-6B4FA2257A92}" presName="hierChild4" presStyleCnt="0"/>
      <dgm:spPr/>
    </dgm:pt>
    <dgm:pt modelId="{D6A03A65-83B7-463A-B565-8FCBE3F872F7}" type="pres">
      <dgm:prSet presAssocID="{8D9052A5-816F-47D6-8246-6B4FA2257A92}" presName="hierChild5" presStyleCnt="0"/>
      <dgm:spPr/>
    </dgm:pt>
    <dgm:pt modelId="{9C3CF7D0-682A-4E91-8D98-559FEC3F1158}" type="pres">
      <dgm:prSet presAssocID="{B0ADC8D5-F663-47CB-9F13-029D38F97DBF}" presName="Name37" presStyleLbl="parChTrans1D3" presStyleIdx="11" presStyleCnt="20"/>
      <dgm:spPr/>
    </dgm:pt>
    <dgm:pt modelId="{2E852AFD-2502-474F-9176-7E427465CDDB}" type="pres">
      <dgm:prSet presAssocID="{16155931-A34A-4B6C-9F19-400BC04C0507}" presName="hierRoot2" presStyleCnt="0">
        <dgm:presLayoutVars>
          <dgm:hierBranch val="init"/>
        </dgm:presLayoutVars>
      </dgm:prSet>
      <dgm:spPr/>
    </dgm:pt>
    <dgm:pt modelId="{72266D9D-5D06-41AF-9A7F-3A2E84F92075}" type="pres">
      <dgm:prSet presAssocID="{16155931-A34A-4B6C-9F19-400BC04C0507}" presName="rootComposite" presStyleCnt="0"/>
      <dgm:spPr/>
    </dgm:pt>
    <dgm:pt modelId="{5BE2328D-0309-4187-997C-7CCD5DC72A87}" type="pres">
      <dgm:prSet presAssocID="{16155931-A34A-4B6C-9F19-400BC04C0507}" presName="rootText" presStyleLbl="node3" presStyleIdx="11" presStyleCnt="20">
        <dgm:presLayoutVars>
          <dgm:chPref val="3"/>
        </dgm:presLayoutVars>
      </dgm:prSet>
      <dgm:spPr/>
    </dgm:pt>
    <dgm:pt modelId="{C9C9E577-D35A-4828-9C6F-0E4F7C4595F4}" type="pres">
      <dgm:prSet presAssocID="{16155931-A34A-4B6C-9F19-400BC04C0507}" presName="rootConnector" presStyleLbl="node3" presStyleIdx="11" presStyleCnt="20"/>
      <dgm:spPr/>
    </dgm:pt>
    <dgm:pt modelId="{C27BB710-644D-4380-92F8-CE9C1B44C65E}" type="pres">
      <dgm:prSet presAssocID="{16155931-A34A-4B6C-9F19-400BC04C0507}" presName="hierChild4" presStyleCnt="0"/>
      <dgm:spPr/>
    </dgm:pt>
    <dgm:pt modelId="{70898B1D-C714-4AB4-817F-4E0B2CB43A88}" type="pres">
      <dgm:prSet presAssocID="{16155931-A34A-4B6C-9F19-400BC04C0507}" presName="hierChild5" presStyleCnt="0"/>
      <dgm:spPr/>
    </dgm:pt>
    <dgm:pt modelId="{0F488019-736F-4EA7-AB3D-AB7E629212CF}" type="pres">
      <dgm:prSet presAssocID="{73987D31-EFAF-4985-B9A3-9A3D8BB5CD8E}" presName="hierChild5" presStyleCnt="0"/>
      <dgm:spPr/>
    </dgm:pt>
    <dgm:pt modelId="{1FCAE62E-0682-4C22-B9A1-5EFE79CFD56D}" type="pres">
      <dgm:prSet presAssocID="{978CF277-71F3-48F4-96AB-53DF288E38F3}" presName="Name37" presStyleLbl="parChTrans1D2" presStyleIdx="2" presStyleCnt="6"/>
      <dgm:spPr/>
    </dgm:pt>
    <dgm:pt modelId="{85F1353B-997E-45CF-B435-07FDBB6E04CA}" type="pres">
      <dgm:prSet presAssocID="{9FE22D5E-4B74-4AB7-814D-E79848278218}" presName="hierRoot2" presStyleCnt="0">
        <dgm:presLayoutVars>
          <dgm:hierBranch val="init"/>
        </dgm:presLayoutVars>
      </dgm:prSet>
      <dgm:spPr/>
    </dgm:pt>
    <dgm:pt modelId="{C4F3B311-9952-43E5-8D52-6AAC1C227C8A}" type="pres">
      <dgm:prSet presAssocID="{9FE22D5E-4B74-4AB7-814D-E79848278218}" presName="rootComposite" presStyleCnt="0"/>
      <dgm:spPr/>
    </dgm:pt>
    <dgm:pt modelId="{C8547058-FA51-471B-9CFA-9FAEBF5376C4}" type="pres">
      <dgm:prSet presAssocID="{9FE22D5E-4B74-4AB7-814D-E79848278218}" presName="rootText" presStyleLbl="node2" presStyleIdx="2" presStyleCnt="5">
        <dgm:presLayoutVars>
          <dgm:chPref val="3"/>
        </dgm:presLayoutVars>
      </dgm:prSet>
      <dgm:spPr/>
    </dgm:pt>
    <dgm:pt modelId="{561E598E-554D-4894-B56E-3F1B6CF27CFD}" type="pres">
      <dgm:prSet presAssocID="{9FE22D5E-4B74-4AB7-814D-E79848278218}" presName="rootConnector" presStyleLbl="node2" presStyleIdx="2" presStyleCnt="5"/>
      <dgm:spPr/>
    </dgm:pt>
    <dgm:pt modelId="{1FDBBF1E-B4E4-4255-8FD5-099DBB18BE7C}" type="pres">
      <dgm:prSet presAssocID="{9FE22D5E-4B74-4AB7-814D-E79848278218}" presName="hierChild4" presStyleCnt="0"/>
      <dgm:spPr/>
    </dgm:pt>
    <dgm:pt modelId="{E5158879-DDC8-4A5A-8498-EBC803AC530C}" type="pres">
      <dgm:prSet presAssocID="{DE9EEE2E-7D04-41BF-AC25-A6E4BE8F780A}" presName="Name37" presStyleLbl="parChTrans1D3" presStyleIdx="12" presStyleCnt="20"/>
      <dgm:spPr/>
    </dgm:pt>
    <dgm:pt modelId="{E2D0B3FB-F645-4E3A-A8FB-5DBC6A3DE18C}" type="pres">
      <dgm:prSet presAssocID="{70453F6C-7C18-4268-9789-F258548B3DE8}" presName="hierRoot2" presStyleCnt="0">
        <dgm:presLayoutVars>
          <dgm:hierBranch val="init"/>
        </dgm:presLayoutVars>
      </dgm:prSet>
      <dgm:spPr/>
    </dgm:pt>
    <dgm:pt modelId="{642BFDBA-DF3E-46F1-8AD3-8831BC8F6153}" type="pres">
      <dgm:prSet presAssocID="{70453F6C-7C18-4268-9789-F258548B3DE8}" presName="rootComposite" presStyleCnt="0"/>
      <dgm:spPr/>
    </dgm:pt>
    <dgm:pt modelId="{A275C63C-F470-4791-A2A2-DB2DBD8CA66C}" type="pres">
      <dgm:prSet presAssocID="{70453F6C-7C18-4268-9789-F258548B3DE8}" presName="rootText" presStyleLbl="node3" presStyleIdx="12" presStyleCnt="20">
        <dgm:presLayoutVars>
          <dgm:chPref val="3"/>
        </dgm:presLayoutVars>
      </dgm:prSet>
      <dgm:spPr/>
    </dgm:pt>
    <dgm:pt modelId="{8774A3AB-2D9A-48B3-B03D-8549DDE8CAC5}" type="pres">
      <dgm:prSet presAssocID="{70453F6C-7C18-4268-9789-F258548B3DE8}" presName="rootConnector" presStyleLbl="node3" presStyleIdx="12" presStyleCnt="20"/>
      <dgm:spPr/>
    </dgm:pt>
    <dgm:pt modelId="{91804DA5-E857-423C-9DD9-66555C9DA00F}" type="pres">
      <dgm:prSet presAssocID="{70453F6C-7C18-4268-9789-F258548B3DE8}" presName="hierChild4" presStyleCnt="0"/>
      <dgm:spPr/>
    </dgm:pt>
    <dgm:pt modelId="{AA76FC60-9260-4DD8-A9EE-C7F4D62E4FF2}" type="pres">
      <dgm:prSet presAssocID="{70453F6C-7C18-4268-9789-F258548B3DE8}" presName="hierChild5" presStyleCnt="0"/>
      <dgm:spPr/>
    </dgm:pt>
    <dgm:pt modelId="{3233474F-A3FE-4F53-99B4-99A087940014}" type="pres">
      <dgm:prSet presAssocID="{080F8E65-C11D-454D-9D03-8026A3879099}" presName="Name37" presStyleLbl="parChTrans1D3" presStyleIdx="13" presStyleCnt="20"/>
      <dgm:spPr/>
    </dgm:pt>
    <dgm:pt modelId="{5BA583C9-2CC1-4AAF-8548-3FB8D4416F2F}" type="pres">
      <dgm:prSet presAssocID="{88E0E6CC-353C-449B-A5BD-5D3C40E9BD84}" presName="hierRoot2" presStyleCnt="0">
        <dgm:presLayoutVars>
          <dgm:hierBranch val="init"/>
        </dgm:presLayoutVars>
      </dgm:prSet>
      <dgm:spPr/>
    </dgm:pt>
    <dgm:pt modelId="{7FE4F05F-8233-4D82-9A66-A2EE113B4845}" type="pres">
      <dgm:prSet presAssocID="{88E0E6CC-353C-449B-A5BD-5D3C40E9BD84}" presName="rootComposite" presStyleCnt="0"/>
      <dgm:spPr/>
    </dgm:pt>
    <dgm:pt modelId="{5D35F6DC-2A77-4C88-AF94-AC7F30D50B46}" type="pres">
      <dgm:prSet presAssocID="{88E0E6CC-353C-449B-A5BD-5D3C40E9BD84}" presName="rootText" presStyleLbl="node3" presStyleIdx="13" presStyleCnt="20">
        <dgm:presLayoutVars>
          <dgm:chPref val="3"/>
        </dgm:presLayoutVars>
      </dgm:prSet>
      <dgm:spPr/>
    </dgm:pt>
    <dgm:pt modelId="{6AE57319-ABA1-4451-A9B0-4844271EBB65}" type="pres">
      <dgm:prSet presAssocID="{88E0E6CC-353C-449B-A5BD-5D3C40E9BD84}" presName="rootConnector" presStyleLbl="node3" presStyleIdx="13" presStyleCnt="20"/>
      <dgm:spPr/>
    </dgm:pt>
    <dgm:pt modelId="{FFEED025-C4C9-4A29-AF87-ECBE230C968E}" type="pres">
      <dgm:prSet presAssocID="{88E0E6CC-353C-449B-A5BD-5D3C40E9BD84}" presName="hierChild4" presStyleCnt="0"/>
      <dgm:spPr/>
    </dgm:pt>
    <dgm:pt modelId="{97522C9A-A5D1-4202-BB0D-B1C139529C0A}" type="pres">
      <dgm:prSet presAssocID="{88E0E6CC-353C-449B-A5BD-5D3C40E9BD84}" presName="hierChild5" presStyleCnt="0"/>
      <dgm:spPr/>
    </dgm:pt>
    <dgm:pt modelId="{6133656F-80B2-4145-8BC2-9BA5AFCF9F97}" type="pres">
      <dgm:prSet presAssocID="{9FE22D5E-4B74-4AB7-814D-E79848278218}" presName="hierChild5" presStyleCnt="0"/>
      <dgm:spPr/>
    </dgm:pt>
    <dgm:pt modelId="{797FE8CE-6A38-4F15-BED5-6419F4495A1E}" type="pres">
      <dgm:prSet presAssocID="{92C93924-8658-4EF5-8A9E-2A2D291916C5}" presName="Name37" presStyleLbl="parChTrans1D2" presStyleIdx="3" presStyleCnt="6"/>
      <dgm:spPr/>
    </dgm:pt>
    <dgm:pt modelId="{D299AD3D-5881-4CBA-AF6B-F4B9D73AB928}" type="pres">
      <dgm:prSet presAssocID="{93D0684B-C5DD-4261-BAA9-D1EB8B09B982}" presName="hierRoot2" presStyleCnt="0">
        <dgm:presLayoutVars>
          <dgm:hierBranch val="init"/>
        </dgm:presLayoutVars>
      </dgm:prSet>
      <dgm:spPr/>
    </dgm:pt>
    <dgm:pt modelId="{D1AC41D3-8111-4C9A-A289-73893AF907AD}" type="pres">
      <dgm:prSet presAssocID="{93D0684B-C5DD-4261-BAA9-D1EB8B09B982}" presName="rootComposite" presStyleCnt="0"/>
      <dgm:spPr/>
    </dgm:pt>
    <dgm:pt modelId="{EFC24B46-5D4A-4606-BF32-5B7D19317B1A}" type="pres">
      <dgm:prSet presAssocID="{93D0684B-C5DD-4261-BAA9-D1EB8B09B982}" presName="rootText" presStyleLbl="node2" presStyleIdx="3" presStyleCnt="5">
        <dgm:presLayoutVars>
          <dgm:chPref val="3"/>
        </dgm:presLayoutVars>
      </dgm:prSet>
      <dgm:spPr/>
    </dgm:pt>
    <dgm:pt modelId="{6BB65C88-DB47-4400-A2DF-E085DF54146D}" type="pres">
      <dgm:prSet presAssocID="{93D0684B-C5DD-4261-BAA9-D1EB8B09B982}" presName="rootConnector" presStyleLbl="node2" presStyleIdx="3" presStyleCnt="5"/>
      <dgm:spPr/>
    </dgm:pt>
    <dgm:pt modelId="{423524F6-2F68-4FAD-BBDB-1DF74F2FE25F}" type="pres">
      <dgm:prSet presAssocID="{93D0684B-C5DD-4261-BAA9-D1EB8B09B982}" presName="hierChild4" presStyleCnt="0"/>
      <dgm:spPr/>
    </dgm:pt>
    <dgm:pt modelId="{5345014D-97AE-400E-9574-4819A63D4D52}" type="pres">
      <dgm:prSet presAssocID="{9F8A07BE-410C-444F-8B46-082FB36C8422}" presName="Name37" presStyleLbl="parChTrans1D3" presStyleIdx="14" presStyleCnt="20"/>
      <dgm:spPr/>
    </dgm:pt>
    <dgm:pt modelId="{BB92A0DF-39BE-4975-91DA-03AAE8D23EA9}" type="pres">
      <dgm:prSet presAssocID="{94C96871-B152-48E7-9F59-2B2107E66456}" presName="hierRoot2" presStyleCnt="0">
        <dgm:presLayoutVars>
          <dgm:hierBranch val="init"/>
        </dgm:presLayoutVars>
      </dgm:prSet>
      <dgm:spPr/>
    </dgm:pt>
    <dgm:pt modelId="{F2B5AD7E-5EA3-4375-A82A-504414F50F7A}" type="pres">
      <dgm:prSet presAssocID="{94C96871-B152-48E7-9F59-2B2107E66456}" presName="rootComposite" presStyleCnt="0"/>
      <dgm:spPr/>
    </dgm:pt>
    <dgm:pt modelId="{C23F9AAA-53EE-4A29-B81C-2E047D6AC191}" type="pres">
      <dgm:prSet presAssocID="{94C96871-B152-48E7-9F59-2B2107E66456}" presName="rootText" presStyleLbl="node3" presStyleIdx="14" presStyleCnt="20">
        <dgm:presLayoutVars>
          <dgm:chPref val="3"/>
        </dgm:presLayoutVars>
      </dgm:prSet>
      <dgm:spPr/>
    </dgm:pt>
    <dgm:pt modelId="{9A65FB00-F183-4DC3-A317-2ED291EB5E45}" type="pres">
      <dgm:prSet presAssocID="{94C96871-B152-48E7-9F59-2B2107E66456}" presName="rootConnector" presStyleLbl="node3" presStyleIdx="14" presStyleCnt="20"/>
      <dgm:spPr/>
    </dgm:pt>
    <dgm:pt modelId="{359AECDD-E793-48B2-848B-BAA6740859EC}" type="pres">
      <dgm:prSet presAssocID="{94C96871-B152-48E7-9F59-2B2107E66456}" presName="hierChild4" presStyleCnt="0"/>
      <dgm:spPr/>
    </dgm:pt>
    <dgm:pt modelId="{BF2B8E5E-673D-45A6-AAE4-AA76DCD09B86}" type="pres">
      <dgm:prSet presAssocID="{94C96871-B152-48E7-9F59-2B2107E66456}" presName="hierChild5" presStyleCnt="0"/>
      <dgm:spPr/>
    </dgm:pt>
    <dgm:pt modelId="{C6412351-C2E6-4576-8FA6-14DD2009A48E}" type="pres">
      <dgm:prSet presAssocID="{901D1F6C-6990-435E-A9CF-E407E20C8365}" presName="Name37" presStyleLbl="parChTrans1D3" presStyleIdx="15" presStyleCnt="20"/>
      <dgm:spPr/>
    </dgm:pt>
    <dgm:pt modelId="{EF3D9295-481D-4E81-A7B7-D5D2852B5D5E}" type="pres">
      <dgm:prSet presAssocID="{76F32953-9A5C-4FBB-A882-9AB894658F6A}" presName="hierRoot2" presStyleCnt="0">
        <dgm:presLayoutVars>
          <dgm:hierBranch val="init"/>
        </dgm:presLayoutVars>
      </dgm:prSet>
      <dgm:spPr/>
    </dgm:pt>
    <dgm:pt modelId="{33675C8E-6B45-4B0A-B9F1-B940177EAE2E}" type="pres">
      <dgm:prSet presAssocID="{76F32953-9A5C-4FBB-A882-9AB894658F6A}" presName="rootComposite" presStyleCnt="0"/>
      <dgm:spPr/>
    </dgm:pt>
    <dgm:pt modelId="{DF1B1007-33BA-477F-A48A-5BBB2E9F9048}" type="pres">
      <dgm:prSet presAssocID="{76F32953-9A5C-4FBB-A882-9AB894658F6A}" presName="rootText" presStyleLbl="node3" presStyleIdx="15" presStyleCnt="20">
        <dgm:presLayoutVars>
          <dgm:chPref val="3"/>
        </dgm:presLayoutVars>
      </dgm:prSet>
      <dgm:spPr/>
    </dgm:pt>
    <dgm:pt modelId="{71958730-0CB1-49E7-A87B-C47C344DEEB6}" type="pres">
      <dgm:prSet presAssocID="{76F32953-9A5C-4FBB-A882-9AB894658F6A}" presName="rootConnector" presStyleLbl="node3" presStyleIdx="15" presStyleCnt="20"/>
      <dgm:spPr/>
    </dgm:pt>
    <dgm:pt modelId="{69962BD8-164A-427C-AF5A-F4723FCC4648}" type="pres">
      <dgm:prSet presAssocID="{76F32953-9A5C-4FBB-A882-9AB894658F6A}" presName="hierChild4" presStyleCnt="0"/>
      <dgm:spPr/>
    </dgm:pt>
    <dgm:pt modelId="{CAC92CFC-F232-4485-95F0-FD6810DD5162}" type="pres">
      <dgm:prSet presAssocID="{76F32953-9A5C-4FBB-A882-9AB894658F6A}" presName="hierChild5" presStyleCnt="0"/>
      <dgm:spPr/>
    </dgm:pt>
    <dgm:pt modelId="{BC1CEB3F-0999-43F8-8B5B-5B83BF6F6104}" type="pres">
      <dgm:prSet presAssocID="{F2BD3422-86D7-4C98-9EB9-A8957E511BEB}" presName="Name37" presStyleLbl="parChTrans1D3" presStyleIdx="16" presStyleCnt="20"/>
      <dgm:spPr/>
    </dgm:pt>
    <dgm:pt modelId="{D5787C56-B809-4DE4-A644-C66235683806}" type="pres">
      <dgm:prSet presAssocID="{F843D013-1EA9-43C4-BE4B-6A4502B1D7F5}" presName="hierRoot2" presStyleCnt="0">
        <dgm:presLayoutVars>
          <dgm:hierBranch val="init"/>
        </dgm:presLayoutVars>
      </dgm:prSet>
      <dgm:spPr/>
    </dgm:pt>
    <dgm:pt modelId="{04937BCC-7C24-40DF-8009-290C221F31C7}" type="pres">
      <dgm:prSet presAssocID="{F843D013-1EA9-43C4-BE4B-6A4502B1D7F5}" presName="rootComposite" presStyleCnt="0"/>
      <dgm:spPr/>
    </dgm:pt>
    <dgm:pt modelId="{E375F398-7EB4-4377-8096-1D1D90F20890}" type="pres">
      <dgm:prSet presAssocID="{F843D013-1EA9-43C4-BE4B-6A4502B1D7F5}" presName="rootText" presStyleLbl="node3" presStyleIdx="16" presStyleCnt="20">
        <dgm:presLayoutVars>
          <dgm:chPref val="3"/>
        </dgm:presLayoutVars>
      </dgm:prSet>
      <dgm:spPr/>
    </dgm:pt>
    <dgm:pt modelId="{FDC11157-2A5B-46B2-8EAB-B433B82076D6}" type="pres">
      <dgm:prSet presAssocID="{F843D013-1EA9-43C4-BE4B-6A4502B1D7F5}" presName="rootConnector" presStyleLbl="node3" presStyleIdx="16" presStyleCnt="20"/>
      <dgm:spPr/>
    </dgm:pt>
    <dgm:pt modelId="{74199FE6-ACB0-4021-99D6-CCC52FAB35CC}" type="pres">
      <dgm:prSet presAssocID="{F843D013-1EA9-43C4-BE4B-6A4502B1D7F5}" presName="hierChild4" presStyleCnt="0"/>
      <dgm:spPr/>
    </dgm:pt>
    <dgm:pt modelId="{A759C344-2E5F-45AA-B9DB-CF09FA1A98DA}" type="pres">
      <dgm:prSet presAssocID="{F843D013-1EA9-43C4-BE4B-6A4502B1D7F5}" presName="hierChild5" presStyleCnt="0"/>
      <dgm:spPr/>
    </dgm:pt>
    <dgm:pt modelId="{E4B46FF2-10FE-446B-BFA7-3396EA572A55}" type="pres">
      <dgm:prSet presAssocID="{399F53BB-D4F8-4FC0-AE8B-38E54891F0E8}" presName="Name37" presStyleLbl="parChTrans1D3" presStyleIdx="17" presStyleCnt="20"/>
      <dgm:spPr/>
    </dgm:pt>
    <dgm:pt modelId="{944B8ECC-DC75-4892-A346-7E7B0396C12C}" type="pres">
      <dgm:prSet presAssocID="{27F3E4F6-3CD6-4947-B6DF-1BB605C40843}" presName="hierRoot2" presStyleCnt="0">
        <dgm:presLayoutVars>
          <dgm:hierBranch val="init"/>
        </dgm:presLayoutVars>
      </dgm:prSet>
      <dgm:spPr/>
    </dgm:pt>
    <dgm:pt modelId="{247CAC68-0ECB-4A72-8F36-7058B866BE0A}" type="pres">
      <dgm:prSet presAssocID="{27F3E4F6-3CD6-4947-B6DF-1BB605C40843}" presName="rootComposite" presStyleCnt="0"/>
      <dgm:spPr/>
    </dgm:pt>
    <dgm:pt modelId="{0C90A692-D13F-4A42-8517-8767052261F1}" type="pres">
      <dgm:prSet presAssocID="{27F3E4F6-3CD6-4947-B6DF-1BB605C40843}" presName="rootText" presStyleLbl="node3" presStyleIdx="17" presStyleCnt="20">
        <dgm:presLayoutVars>
          <dgm:chPref val="3"/>
        </dgm:presLayoutVars>
      </dgm:prSet>
      <dgm:spPr/>
    </dgm:pt>
    <dgm:pt modelId="{59C32790-9D53-4C83-BFD6-EBF4DE1817B7}" type="pres">
      <dgm:prSet presAssocID="{27F3E4F6-3CD6-4947-B6DF-1BB605C40843}" presName="rootConnector" presStyleLbl="node3" presStyleIdx="17" presStyleCnt="20"/>
      <dgm:spPr/>
    </dgm:pt>
    <dgm:pt modelId="{8C43C1CD-BCBA-49E2-9265-6AEB753BC4B2}" type="pres">
      <dgm:prSet presAssocID="{27F3E4F6-3CD6-4947-B6DF-1BB605C40843}" presName="hierChild4" presStyleCnt="0"/>
      <dgm:spPr/>
    </dgm:pt>
    <dgm:pt modelId="{A13E4FEB-88FB-4B95-A364-2FCB834A7C55}" type="pres">
      <dgm:prSet presAssocID="{27F3E4F6-3CD6-4947-B6DF-1BB605C40843}" presName="hierChild5" presStyleCnt="0"/>
      <dgm:spPr/>
    </dgm:pt>
    <dgm:pt modelId="{E49D44DC-B574-45FA-8FB4-28B0C2E41472}" type="pres">
      <dgm:prSet presAssocID="{93D0684B-C5DD-4261-BAA9-D1EB8B09B982}" presName="hierChild5" presStyleCnt="0"/>
      <dgm:spPr/>
    </dgm:pt>
    <dgm:pt modelId="{15CA3EBE-AF17-40AE-8DDB-B73B2A060994}" type="pres">
      <dgm:prSet presAssocID="{94E891D9-020F-4943-87C4-D71135A3EFCD}" presName="Name37" presStyleLbl="parChTrans1D2" presStyleIdx="4" presStyleCnt="6"/>
      <dgm:spPr/>
    </dgm:pt>
    <dgm:pt modelId="{6A7D9322-78DB-4DAF-95C2-895B78BB5C3A}" type="pres">
      <dgm:prSet presAssocID="{73CC02A7-620F-41EC-817C-1C8F8C8CDAB2}" presName="hierRoot2" presStyleCnt="0">
        <dgm:presLayoutVars>
          <dgm:hierBranch val="init"/>
        </dgm:presLayoutVars>
      </dgm:prSet>
      <dgm:spPr/>
    </dgm:pt>
    <dgm:pt modelId="{D7CEAA1E-0556-413A-BC4B-22B58848E76E}" type="pres">
      <dgm:prSet presAssocID="{73CC02A7-620F-41EC-817C-1C8F8C8CDAB2}" presName="rootComposite" presStyleCnt="0"/>
      <dgm:spPr/>
    </dgm:pt>
    <dgm:pt modelId="{3833294C-FD7E-4DA5-8087-EA3A0C20B9EC}" type="pres">
      <dgm:prSet presAssocID="{73CC02A7-620F-41EC-817C-1C8F8C8CDAB2}" presName="rootText" presStyleLbl="node2" presStyleIdx="4" presStyleCnt="5">
        <dgm:presLayoutVars>
          <dgm:chPref val="3"/>
        </dgm:presLayoutVars>
      </dgm:prSet>
      <dgm:spPr/>
    </dgm:pt>
    <dgm:pt modelId="{DD1862AC-7AE3-42EF-9BDA-E1A16BFA473E}" type="pres">
      <dgm:prSet presAssocID="{73CC02A7-620F-41EC-817C-1C8F8C8CDAB2}" presName="rootConnector" presStyleLbl="node2" presStyleIdx="4" presStyleCnt="5"/>
      <dgm:spPr/>
    </dgm:pt>
    <dgm:pt modelId="{16F19E1A-E4DE-4A67-ACC1-41C143DFD345}" type="pres">
      <dgm:prSet presAssocID="{73CC02A7-620F-41EC-817C-1C8F8C8CDAB2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18" presStyleCnt="20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18" presStyleCnt="20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18" presStyleCnt="20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68EE704A-8D03-4793-B043-608D36373F05}" type="pres">
      <dgm:prSet presAssocID="{FEE1A302-887A-410D-836D-E46C13DFA8D0}" presName="Name37" presStyleLbl="parChTrans1D3" presStyleIdx="19" presStyleCnt="20"/>
      <dgm:spPr/>
    </dgm:pt>
    <dgm:pt modelId="{AB7FAA22-13F0-400D-82F5-4EAB8C4C5BCA}" type="pres">
      <dgm:prSet presAssocID="{765629F4-3974-4564-BA2E-19555A15AD46}" presName="hierRoot2" presStyleCnt="0">
        <dgm:presLayoutVars>
          <dgm:hierBranch val="init"/>
        </dgm:presLayoutVars>
      </dgm:prSet>
      <dgm:spPr/>
    </dgm:pt>
    <dgm:pt modelId="{0E8FFA2E-7287-4188-A838-70C8AA7FA044}" type="pres">
      <dgm:prSet presAssocID="{765629F4-3974-4564-BA2E-19555A15AD46}" presName="rootComposite" presStyleCnt="0"/>
      <dgm:spPr/>
    </dgm:pt>
    <dgm:pt modelId="{5DEE90C2-14E8-42FD-97A6-31601E8475D4}" type="pres">
      <dgm:prSet presAssocID="{765629F4-3974-4564-BA2E-19555A15AD46}" presName="rootText" presStyleLbl="node3" presStyleIdx="19" presStyleCnt="20">
        <dgm:presLayoutVars>
          <dgm:chPref val="3"/>
        </dgm:presLayoutVars>
      </dgm:prSet>
      <dgm:spPr/>
    </dgm:pt>
    <dgm:pt modelId="{A77F012D-2BD9-4FFC-8566-A40C39555253}" type="pres">
      <dgm:prSet presAssocID="{765629F4-3974-4564-BA2E-19555A15AD46}" presName="rootConnector" presStyleLbl="node3" presStyleIdx="19" presStyleCnt="20"/>
      <dgm:spPr/>
    </dgm:pt>
    <dgm:pt modelId="{FA98FB0D-4FD4-4A9F-8CEE-6642BDE0BF18}" type="pres">
      <dgm:prSet presAssocID="{765629F4-3974-4564-BA2E-19555A15AD46}" presName="hierChild4" presStyleCnt="0"/>
      <dgm:spPr/>
    </dgm:pt>
    <dgm:pt modelId="{4B2B3BD2-3FD2-4F17-A880-77C08F3619D4}" type="pres">
      <dgm:prSet presAssocID="{765629F4-3974-4564-BA2E-19555A15AD46}" presName="hierChild5" presStyleCnt="0"/>
      <dgm:spPr/>
    </dgm:pt>
    <dgm:pt modelId="{D7ABC97C-2658-4B46-86BB-E8C913B7244B}" type="pres">
      <dgm:prSet presAssocID="{73CC02A7-620F-41EC-817C-1C8F8C8CDAB2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18534403-7014-4E12-A230-591C2A65A363}" type="presOf" srcId="{5E3F0E34-EAB1-475D-9406-7949D8573072}" destId="{14E06E6C-983C-4EBE-A490-7EF7B02E4526}" srcOrd="1" destOrd="0" presId="urn:microsoft.com/office/officeart/2005/8/layout/orgChart1"/>
    <dgm:cxn modelId="{20CC3C05-56DA-4EFC-898D-DE88BF633E4E}" type="presOf" srcId="{76F32953-9A5C-4FBB-A882-9AB894658F6A}" destId="{DF1B1007-33BA-477F-A48A-5BBB2E9F9048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2B32F00A-4C18-4A42-8623-B90852A7DA6E}" type="presOf" srcId="{26D77EF0-471E-49ED-9272-83A30D8CDB1F}" destId="{A9989B00-CF2A-45AE-9EA2-00B1ABBE69D4}" srcOrd="0" destOrd="0" presId="urn:microsoft.com/office/officeart/2005/8/layout/orgChart1"/>
    <dgm:cxn modelId="{DB83BA0E-86E7-45F9-BE74-9E3C9CECC288}" type="presOf" srcId="{7D0265B3-2E22-4688-84E8-3A503B401945}" destId="{D4A81100-4872-41EA-AB05-3CA3DE955445}" srcOrd="0" destOrd="0" presId="urn:microsoft.com/office/officeart/2005/8/layout/orgChart1"/>
    <dgm:cxn modelId="{0CDE6111-D927-4ACD-9050-0DD67DACDF85}" srcId="{F24A8D2B-A1D4-4763-8B5A-C0794AFF4313}" destId="{7D0265B3-2E22-4688-84E8-3A503B401945}" srcOrd="3" destOrd="0" parTransId="{6121BA21-F3FF-4DB6-A921-563692DB4072}" sibTransId="{B0FE0581-06D2-459D-A015-3BD8DB7A73CD}"/>
    <dgm:cxn modelId="{24DCA111-5585-4DFE-9DBA-38D8CB7D2DB3}" type="presOf" srcId="{978CF277-71F3-48F4-96AB-53DF288E38F3}" destId="{1FCAE62E-0682-4C22-B9A1-5EFE79CFD56D}" srcOrd="0" destOrd="0" presId="urn:microsoft.com/office/officeart/2005/8/layout/orgChart1"/>
    <dgm:cxn modelId="{104B0612-B8FF-44D7-9C67-5088460A3D75}" type="presOf" srcId="{2099657F-5E95-4A9A-8397-C719E7118C6D}" destId="{F7E08926-5F6C-4BC6-A271-A5B5F58E48CC}" srcOrd="1" destOrd="0" presId="urn:microsoft.com/office/officeart/2005/8/layout/orgChart1"/>
    <dgm:cxn modelId="{B7DF9A15-FAE5-4A59-80B7-42F71E97F7B1}" srcId="{F24A8D2B-A1D4-4763-8B5A-C0794AFF4313}" destId="{12F6EBC1-64F0-4721-AAC7-97CC5E400022}" srcOrd="5" destOrd="0" parTransId="{2B83C238-3D21-4DA7-B7BC-BDBEFB9F515D}" sibTransId="{6FB187E6-E5DF-4E84-BD6B-0E02CB4649E5}"/>
    <dgm:cxn modelId="{8678DC1A-F562-486A-B023-D29E2FF260EE}" type="presOf" srcId="{8C676A03-92B1-4EC5-A142-631083E5F5CA}" destId="{5834E930-E047-4AF7-A0A6-FB8606C6EAC6}" srcOrd="0" destOrd="0" presId="urn:microsoft.com/office/officeart/2005/8/layout/orgChart1"/>
    <dgm:cxn modelId="{FAB3BB1C-D723-4E01-AB4B-D9E098E6E301}" type="presOf" srcId="{27F3E4F6-3CD6-4947-B6DF-1BB605C40843}" destId="{59C32790-9D53-4C83-BFD6-EBF4DE1817B7}" srcOrd="1" destOrd="0" presId="urn:microsoft.com/office/officeart/2005/8/layout/orgChart1"/>
    <dgm:cxn modelId="{D244EC1E-C986-47D9-A192-3FBA53690C88}" type="presOf" srcId="{8D9052A5-816F-47D6-8246-6B4FA2257A92}" destId="{0598EB9E-3394-4E21-BDA1-5F68940D1EC2}" srcOrd="1" destOrd="0" presId="urn:microsoft.com/office/officeart/2005/8/layout/orgChart1"/>
    <dgm:cxn modelId="{4DE9AC23-5AEF-4C2F-BD7B-2D087235F6B3}" type="presOf" srcId="{2B83C238-3D21-4DA7-B7BC-BDBEFB9F515D}" destId="{F249FCC1-D5D1-4BA2-A3F1-CAFDBC59CC8A}" srcOrd="0" destOrd="0" presId="urn:microsoft.com/office/officeart/2005/8/layout/orgChart1"/>
    <dgm:cxn modelId="{2D076824-E72C-48C9-B674-BE3FD1657B1B}" type="presOf" srcId="{6121BA21-F3FF-4DB6-A921-563692DB4072}" destId="{22056774-FB54-44BD-8562-2145C257258E}" srcOrd="0" destOrd="0" presId="urn:microsoft.com/office/officeart/2005/8/layout/orgChart1"/>
    <dgm:cxn modelId="{317D0A25-A0C8-4918-A97A-E1990E4F86BF}" type="presOf" srcId="{A0F8C3F0-F2F0-4AC6-9F62-E1C7B2DF2489}" destId="{5EBC4DEC-9113-4875-AD49-F6E24528C2A1}" srcOrd="0" destOrd="0" presId="urn:microsoft.com/office/officeart/2005/8/layout/orgChart1"/>
    <dgm:cxn modelId="{33DBA127-64A4-423A-BE81-4B3CBEF23C39}" type="presOf" srcId="{10A0E1AD-ECBD-4611-A7D6-EBD2B71DE119}" destId="{7C447709-2B72-4029-8603-32B7F8F3FF1A}" srcOrd="0" destOrd="0" presId="urn:microsoft.com/office/officeart/2005/8/layout/orgChart1"/>
    <dgm:cxn modelId="{50442A29-05B8-4081-BCAF-6B83740C8E91}" type="presOf" srcId="{88E0E6CC-353C-449B-A5BD-5D3C40E9BD84}" destId="{6AE57319-ABA1-4451-A9B0-4844271EBB65}" srcOrd="1" destOrd="0" presId="urn:microsoft.com/office/officeart/2005/8/layout/orgChart1"/>
    <dgm:cxn modelId="{EF03A829-EDB9-4718-94F3-B036E4745D2F}" type="presOf" srcId="{12F6EBC1-64F0-4721-AAC7-97CC5E400022}" destId="{76B76583-8021-4021-AC8E-917876A2C5BE}" srcOrd="1" destOrd="0" presId="urn:microsoft.com/office/officeart/2005/8/layout/orgChart1"/>
    <dgm:cxn modelId="{B0CC2D2C-52F2-4686-82DF-929650DD4886}" type="presOf" srcId="{FFB4A481-B172-4C26-A2D5-252EE45A4126}" destId="{F10869EE-4735-4308-AA81-7781F718AA2F}" srcOrd="0" destOrd="0" presId="urn:microsoft.com/office/officeart/2005/8/layout/orgChart1"/>
    <dgm:cxn modelId="{3662E02D-B0F2-4E46-8E01-5CF0A8C5E7F9}" type="presOf" srcId="{70453F6C-7C18-4268-9789-F258548B3DE8}" destId="{A275C63C-F470-4791-A2A2-DB2DBD8CA66C}" srcOrd="0" destOrd="0" presId="urn:microsoft.com/office/officeart/2005/8/layout/orgChart1"/>
    <dgm:cxn modelId="{C4B64F2F-D64C-42EF-BF79-86BEBFAD2187}" type="presOf" srcId="{9F1F08F6-9340-4C2C-8FC3-63084A15221F}" destId="{E4C8B975-BEFD-4811-8838-8C8FE837A35F}" srcOrd="0" destOrd="0" presId="urn:microsoft.com/office/officeart/2005/8/layout/orgChart1"/>
    <dgm:cxn modelId="{F2400B31-0344-4BDD-BAD5-7186C30C6560}" type="presOf" srcId="{93D0684B-C5DD-4261-BAA9-D1EB8B09B982}" destId="{EFC24B46-5D4A-4606-BF32-5B7D19317B1A}" srcOrd="0" destOrd="0" presId="urn:microsoft.com/office/officeart/2005/8/layout/orgChart1"/>
    <dgm:cxn modelId="{D4189932-B13E-4EBD-A53D-FF98E955937F}" srcId="{93D0684B-C5DD-4261-BAA9-D1EB8B09B982}" destId="{76F32953-9A5C-4FBB-A882-9AB894658F6A}" srcOrd="1" destOrd="0" parTransId="{901D1F6C-6990-435E-A9CF-E407E20C8365}" sibTransId="{04D61CF8-1E63-4691-B083-0460B2404BC6}"/>
    <dgm:cxn modelId="{B9173733-79A4-47A8-BA3B-89F792D73540}" srcId="{F24A8D2B-A1D4-4763-8B5A-C0794AFF4313}" destId="{77D2A1F9-5545-4D34-86C3-4A17C6A3590F}" srcOrd="1" destOrd="0" parTransId="{9F1F08F6-9340-4C2C-8FC3-63084A15221F}" sibTransId="{8987B77B-CF4C-49CA-A340-753DF6EBD6EE}"/>
    <dgm:cxn modelId="{D4498E38-1174-4C2A-A742-07736FB373A4}" type="presOf" srcId="{ADA00DF6-CB61-411B-894B-83D16EF90E31}" destId="{1BFB52C2-C4E1-4BAD-8778-AAC3A14AAAE1}" srcOrd="0" destOrd="0" presId="urn:microsoft.com/office/officeart/2005/8/layout/orgChart1"/>
    <dgm:cxn modelId="{1B00723F-649B-4195-9277-1F892CDAFA7A}" type="presOf" srcId="{73CC02A7-620F-41EC-817C-1C8F8C8CDAB2}" destId="{3833294C-FD7E-4DA5-8087-EA3A0C20B9EC}" srcOrd="0" destOrd="0" presId="urn:microsoft.com/office/officeart/2005/8/layout/orgChart1"/>
    <dgm:cxn modelId="{84BC175D-5674-405B-B0F1-B2B579AAAE65}" type="presOf" srcId="{F843D013-1EA9-43C4-BE4B-6A4502B1D7F5}" destId="{E375F398-7EB4-4377-8096-1D1D90F20890}" srcOrd="0" destOrd="0" presId="urn:microsoft.com/office/officeart/2005/8/layout/orgChart1"/>
    <dgm:cxn modelId="{DC96B25E-09EF-4B82-9C42-BD48EF65F227}" srcId="{93D0684B-C5DD-4261-BAA9-D1EB8B09B982}" destId="{94C96871-B152-48E7-9F59-2B2107E66456}" srcOrd="0" destOrd="0" parTransId="{9F8A07BE-410C-444F-8B46-082FB36C8422}" sibTransId="{E99B9933-1512-4106-8CB5-4439615F12F0}"/>
    <dgm:cxn modelId="{531B3542-1CA9-4BC5-9AA8-E1EE9EA57DA5}" srcId="{93D0684B-C5DD-4261-BAA9-D1EB8B09B982}" destId="{27F3E4F6-3CD6-4947-B6DF-1BB605C40843}" srcOrd="3" destOrd="0" parTransId="{399F53BB-D4F8-4FC0-AE8B-38E54891F0E8}" sibTransId="{2FF18EF9-A846-4D45-B1B9-500148559265}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1CE4C045-FD3E-4E1B-A64A-4C8C360D35CF}" type="presOf" srcId="{BFE918C8-E09E-44F1-8A52-1662B8F945D3}" destId="{5256D58D-71D0-4672-B449-138D58172BF5}" srcOrd="0" destOrd="0" presId="urn:microsoft.com/office/officeart/2005/8/layout/orgChart1"/>
    <dgm:cxn modelId="{BC898F46-7EBE-40FD-ABFD-9CD8D08D195F}" srcId="{73CC02A7-620F-41EC-817C-1C8F8C8CDAB2}" destId="{765629F4-3974-4564-BA2E-19555A15AD46}" srcOrd="1" destOrd="0" parTransId="{FEE1A302-887A-410D-836D-E46C13DFA8D0}" sibTransId="{C2A4B735-5300-4EEB-80BD-C481CB443EF7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75DEEE47-C83A-4341-A3D4-15917510F523}" type="presOf" srcId="{73987D31-EFAF-4985-B9A3-9A3D8BB5CD8E}" destId="{856969B0-3E51-45DB-B941-0972151CE497}" srcOrd="0" destOrd="0" presId="urn:microsoft.com/office/officeart/2005/8/layout/orgChart1"/>
    <dgm:cxn modelId="{EB463948-8EEA-4C7B-AFEF-B3A24014AE70}" type="presOf" srcId="{9FE22D5E-4B74-4AB7-814D-E79848278218}" destId="{C8547058-FA51-471B-9CFA-9FAEBF5376C4}" srcOrd="0" destOrd="0" presId="urn:microsoft.com/office/officeart/2005/8/layout/orgChart1"/>
    <dgm:cxn modelId="{0FCCDE68-D4E5-4463-9590-B4C8B835BB41}" srcId="{73CC02A7-620F-41EC-817C-1C8F8C8CDAB2}" destId="{2099657F-5E95-4A9A-8397-C719E7118C6D}" srcOrd="0" destOrd="0" parTransId="{26D77EF0-471E-49ED-9272-83A30D8CDB1F}" sibTransId="{50EA005A-EBFF-4928-B918-A63F41C90005}"/>
    <dgm:cxn modelId="{3242C349-E134-4BD6-8B48-20F941074B23}" type="presOf" srcId="{2805F605-FAAA-4D10-A07C-4C250F798559}" destId="{03DD16D1-56CE-4FFE-B08C-EC1C974D220B}" srcOrd="0" destOrd="0" presId="urn:microsoft.com/office/officeart/2005/8/layout/orgChart1"/>
    <dgm:cxn modelId="{0D94E06B-562F-48C5-BE33-9DC979F45252}" srcId="{B69A64DB-1714-436F-90C8-41D514202708}" destId="{9FE22D5E-4B74-4AB7-814D-E79848278218}" srcOrd="3" destOrd="0" parTransId="{978CF277-71F3-48F4-96AB-53DF288E38F3}" sibTransId="{C1091FC6-0DF8-4020-AF39-AC6AAE73AC08}"/>
    <dgm:cxn modelId="{A951004D-92FA-4D2C-8787-FEFB99528651}" type="presOf" srcId="{16155931-A34A-4B6C-9F19-400BC04C0507}" destId="{C9C9E577-D35A-4828-9C6F-0E4F7C4595F4}" srcOrd="1" destOrd="0" presId="urn:microsoft.com/office/officeart/2005/8/layout/orgChart1"/>
    <dgm:cxn modelId="{193D686D-68C1-436A-B07D-2E8E86C8E3CF}" srcId="{B69A64DB-1714-436F-90C8-41D514202708}" destId="{F24A8D2B-A1D4-4763-8B5A-C0794AFF4313}" srcOrd="1" destOrd="0" parTransId="{10A0E1AD-ECBD-4611-A7D6-EBD2B71DE119}" sibTransId="{FFC1420C-F885-4FBB-81B1-D4475E1663B1}"/>
    <dgm:cxn modelId="{EA2AB54D-934B-4574-BCAB-BED18FAA3008}" type="presOf" srcId="{9FE22D5E-4B74-4AB7-814D-E79848278218}" destId="{561E598E-554D-4894-B56E-3F1B6CF27CFD}" srcOrd="1" destOrd="0" presId="urn:microsoft.com/office/officeart/2005/8/layout/orgChart1"/>
    <dgm:cxn modelId="{A96DC96D-7679-43F0-8DB5-6BA757E239BF}" srcId="{73987D31-EFAF-4985-B9A3-9A3D8BB5CD8E}" destId="{FFB4A481-B172-4C26-A2D5-252EE45A4126}" srcOrd="0" destOrd="0" parTransId="{A0F8C3F0-F2F0-4AC6-9F62-E1C7B2DF2489}" sibTransId="{7ED79EE7-9715-4038-AF1E-B928288ECE1B}"/>
    <dgm:cxn modelId="{83C3E46D-F6EF-4FCF-BBCF-0271EEEDFD59}" type="presOf" srcId="{260C33F1-A4C9-4084-86D6-64C57B61D654}" destId="{125BF1FF-82D5-4741-A491-F7FD740554BD}" srcOrd="1" destOrd="0" presId="urn:microsoft.com/office/officeart/2005/8/layout/orgChart1"/>
    <dgm:cxn modelId="{2527F06E-C30F-4B73-A9FF-5C43115ADB2D}" type="presOf" srcId="{94E891D9-020F-4943-87C4-D71135A3EFCD}" destId="{15CA3EBE-AF17-40AE-8DDB-B73B2A060994}" srcOrd="0" destOrd="0" presId="urn:microsoft.com/office/officeart/2005/8/layout/orgChart1"/>
    <dgm:cxn modelId="{E08A394F-49CC-4509-B026-31E7200AD329}" type="presOf" srcId="{88E0E6CC-353C-449B-A5BD-5D3C40E9BD84}" destId="{5D35F6DC-2A77-4C88-AF94-AC7F30D50B46}" srcOrd="0" destOrd="0" presId="urn:microsoft.com/office/officeart/2005/8/layout/orgChart1"/>
    <dgm:cxn modelId="{062DF773-11A5-44DF-99B2-A04B69744284}" type="presOf" srcId="{055A55C7-070E-4969-B7D5-A3F1B97B89F2}" destId="{ED26AF79-E986-41FA-A295-4539B0CCE5A6}" srcOrd="0" destOrd="0" presId="urn:microsoft.com/office/officeart/2005/8/layout/orgChart1"/>
    <dgm:cxn modelId="{4FC5D855-0FE0-4488-8237-75C51EBF4CE2}" srcId="{B69A64DB-1714-436F-90C8-41D514202708}" destId="{73CC02A7-620F-41EC-817C-1C8F8C8CDAB2}" srcOrd="5" destOrd="0" parTransId="{94E891D9-020F-4943-87C4-D71135A3EFCD}" sibTransId="{559D8598-C46C-4836-8932-6414F224BD41}"/>
    <dgm:cxn modelId="{E66D9677-3EAD-48EB-9438-0B375B475ACE}" type="presOf" srcId="{9C37EDE9-0943-4C58-A5CA-B8BEF4543ED0}" destId="{8AE262E7-31AE-4D8C-BF8E-11102DF5E19D}" srcOrd="0" destOrd="0" presId="urn:microsoft.com/office/officeart/2005/8/layout/orgChart1"/>
    <dgm:cxn modelId="{51C45C7A-6721-4758-B451-4B011DDBA9CB}" type="presOf" srcId="{F843D013-1EA9-43C4-BE4B-6A4502B1D7F5}" destId="{FDC11157-2A5B-46B2-8EAB-B433B82076D6}" srcOrd="1" destOrd="0" presId="urn:microsoft.com/office/officeart/2005/8/layout/orgChart1"/>
    <dgm:cxn modelId="{A95C827A-6D61-4AFD-B1B0-E08AA74C5309}" type="presOf" srcId="{FFB4A481-B172-4C26-A2D5-252EE45A4126}" destId="{79A0E676-71D3-413F-A5CB-141258A409B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7C9A967F-9547-4245-A557-DD4A017C0A55}" type="presOf" srcId="{765629F4-3974-4564-BA2E-19555A15AD46}" destId="{A77F012D-2BD9-4FFC-8566-A40C39555253}" srcOrd="1" destOrd="0" presId="urn:microsoft.com/office/officeart/2005/8/layout/orgChart1"/>
    <dgm:cxn modelId="{526D7380-AFCB-4045-899B-73692988949F}" type="presOf" srcId="{89C98222-CAB5-4941-A15A-BE230D104284}" destId="{A287CF72-83D0-44A4-8C57-571A59FF358A}" srcOrd="0" destOrd="0" presId="urn:microsoft.com/office/officeart/2005/8/layout/orgChart1"/>
    <dgm:cxn modelId="{83C3C481-5B65-4E09-8368-924EC39C68E6}" type="presOf" srcId="{FEE1A302-887A-410D-836D-E46C13DFA8D0}" destId="{68EE704A-8D03-4793-B043-608D36373F05}" srcOrd="0" destOrd="0" presId="urn:microsoft.com/office/officeart/2005/8/layout/orgChart1"/>
    <dgm:cxn modelId="{A63C3E84-4B7F-4502-9DB5-839736886DF1}" srcId="{B69A64DB-1714-436F-90C8-41D514202708}" destId="{93D0684B-C5DD-4261-BAA9-D1EB8B09B982}" srcOrd="4" destOrd="0" parTransId="{92C93924-8658-4EF5-8A9E-2A2D291916C5}" sibTransId="{9685D6D9-9BB5-40AE-BF02-D2900682ED6D}"/>
    <dgm:cxn modelId="{0F526484-7225-4E40-8E47-24E1ABBF3E79}" type="presOf" srcId="{901D1F6C-6990-435E-A9CF-E407E20C8365}" destId="{C6412351-C2E6-4576-8FA6-14DD2009A48E}" srcOrd="0" destOrd="0" presId="urn:microsoft.com/office/officeart/2005/8/layout/orgChart1"/>
    <dgm:cxn modelId="{D11A9784-6FB6-4C87-AEC3-DF0B8FAF8C66}" srcId="{9FE22D5E-4B74-4AB7-814D-E79848278218}" destId="{70453F6C-7C18-4268-9789-F258548B3DE8}" srcOrd="0" destOrd="0" parTransId="{DE9EEE2E-7D04-41BF-AC25-A6E4BE8F780A}" sibTransId="{76FE7440-61A5-438C-8249-A8CD05D2710E}"/>
    <dgm:cxn modelId="{8A9EE784-5402-484D-8DB3-5CD4F0E97F7E}" type="presOf" srcId="{92C93924-8658-4EF5-8A9E-2A2D291916C5}" destId="{797FE8CE-6A38-4F15-BED5-6419F4495A1E}" srcOrd="0" destOrd="0" presId="urn:microsoft.com/office/officeart/2005/8/layout/orgChart1"/>
    <dgm:cxn modelId="{904AB786-A18B-484A-AF82-8D9AD52226CA}" type="presOf" srcId="{8D9052A5-816F-47D6-8246-6B4FA2257A92}" destId="{A1EC2A1C-1844-4384-B4BF-958D98A9EB03}" srcOrd="0" destOrd="0" presId="urn:microsoft.com/office/officeart/2005/8/layout/orgChart1"/>
    <dgm:cxn modelId="{94A65A8C-455D-4064-8310-1C62014C250D}" type="presOf" srcId="{F24A8D2B-A1D4-4763-8B5A-C0794AFF4313}" destId="{BD959E6A-CAD3-4C42-B24D-53CEE97C9E3C}" srcOrd="0" destOrd="0" presId="urn:microsoft.com/office/officeart/2005/8/layout/orgChart1"/>
    <dgm:cxn modelId="{A53DEB8F-6898-4FE7-8B11-2FB302973F2B}" type="presOf" srcId="{91486995-069C-4893-B6DF-93A4744CCBC0}" destId="{83136A1B-B6D5-4484-8714-CDE6BB0B4575}" srcOrd="0" destOrd="0" presId="urn:microsoft.com/office/officeart/2005/8/layout/orgChart1"/>
    <dgm:cxn modelId="{B67AF090-80F9-4F34-90DA-B3D82AE26561}" type="presOf" srcId="{9F8A07BE-410C-444F-8B46-082FB36C8422}" destId="{5345014D-97AE-400E-9574-4819A63D4D52}" srcOrd="0" destOrd="0" presId="urn:microsoft.com/office/officeart/2005/8/layout/orgChart1"/>
    <dgm:cxn modelId="{A3CF4992-AF0C-42AC-AEAD-4A85C1DB7947}" type="presOf" srcId="{73987D31-EFAF-4985-B9A3-9A3D8BB5CD8E}" destId="{826708C2-0E42-4A8A-A056-4A07E1FC852A}" srcOrd="1" destOrd="0" presId="urn:microsoft.com/office/officeart/2005/8/layout/orgChart1"/>
    <dgm:cxn modelId="{52BC7B92-8375-49FD-8434-50F8CAEB7A3A}" type="presOf" srcId="{765629F4-3974-4564-BA2E-19555A15AD46}" destId="{5DEE90C2-14E8-42FD-97A6-31601E8475D4}" srcOrd="0" destOrd="0" presId="urn:microsoft.com/office/officeart/2005/8/layout/orgChart1"/>
    <dgm:cxn modelId="{48F2EF92-7D13-48DD-96AB-D68605333823}" type="presOf" srcId="{D0FC4B35-7E88-4626-BF16-CEF611FD9CF4}" destId="{F296ECD8-8D53-415E-98DD-922CF40DC141}" srcOrd="1" destOrd="0" presId="urn:microsoft.com/office/officeart/2005/8/layout/orgChart1"/>
    <dgm:cxn modelId="{5327BE97-E217-49A7-A90F-D5FA478E7A8E}" type="presOf" srcId="{76F32953-9A5C-4FBB-A882-9AB894658F6A}" destId="{71958730-0CB1-49E7-A87B-C47C344DEEB6}" srcOrd="1" destOrd="0" presId="urn:microsoft.com/office/officeart/2005/8/layout/orgChart1"/>
    <dgm:cxn modelId="{DF0AFE98-C72D-4784-A148-1AD58B19DBC5}" type="presOf" srcId="{7D0265B3-2E22-4688-84E8-3A503B401945}" destId="{E8E35710-E687-43F5-930E-213D533A76EE}" srcOrd="1" destOrd="0" presId="urn:microsoft.com/office/officeart/2005/8/layout/orgChart1"/>
    <dgm:cxn modelId="{2A1EF099-3FEB-4544-84A0-61DB5280690D}" srcId="{F24A8D2B-A1D4-4763-8B5A-C0794AFF4313}" destId="{5E3F0E34-EAB1-475D-9406-7949D8573072}" srcOrd="2" destOrd="0" parTransId="{89C98222-CAB5-4941-A15A-BE230D104284}" sibTransId="{724300F0-5FC1-4B7F-A2B0-6E602F6FD63E}"/>
    <dgm:cxn modelId="{82CD8B9A-BA3D-4572-BD5C-15522C691C8F}" type="presOf" srcId="{A4042E33-9D67-4DDE-9489-4EA0B341AFD6}" destId="{942E1E7F-DC13-4B28-BD79-C60699BA6D7D}" srcOrd="0" destOrd="0" presId="urn:microsoft.com/office/officeart/2005/8/layout/orgChart1"/>
    <dgm:cxn modelId="{1DBB809F-B4AB-46A7-9ADD-6C156F17E87D}" srcId="{73987D31-EFAF-4985-B9A3-9A3D8BB5CD8E}" destId="{8C676A03-92B1-4EC5-A142-631083E5F5CA}" srcOrd="1" destOrd="0" parTransId="{9C37EDE9-0943-4C58-A5CA-B8BEF4543ED0}" sibTransId="{19DD3051-941D-4AF5-9264-497E5FA16699}"/>
    <dgm:cxn modelId="{551946A1-4A94-45A6-801C-A08D48BF4E14}" srcId="{F24A8D2B-A1D4-4763-8B5A-C0794AFF4313}" destId="{260C33F1-A4C9-4084-86D6-64C57B61D654}" srcOrd="0" destOrd="0" parTransId="{A0792D06-C6BE-40FA-88E1-84031AB65B05}" sibTransId="{263594C0-4AAE-433E-A5E7-F8F42C0B299E}"/>
    <dgm:cxn modelId="{7B9590A1-770D-4B6C-835C-269698E59848}" srcId="{73987D31-EFAF-4985-B9A3-9A3D8BB5CD8E}" destId="{8D9052A5-816F-47D6-8246-6B4FA2257A92}" srcOrd="4" destOrd="0" parTransId="{A4042E33-9D67-4DDE-9489-4EA0B341AFD6}" sibTransId="{4B709A5C-4BF1-4C61-9E87-431742B6683D}"/>
    <dgm:cxn modelId="{E0B052A2-D20F-4832-9B93-02195632F328}" type="presOf" srcId="{77D2A1F9-5545-4D34-86C3-4A17C6A3590F}" destId="{E3D77835-28CD-4C90-A47A-415419112EAF}" srcOrd="0" destOrd="0" presId="urn:microsoft.com/office/officeart/2005/8/layout/orgChart1"/>
    <dgm:cxn modelId="{8E7ADEA4-830F-4A93-92D5-A54EC40D47A6}" type="presOf" srcId="{73CC02A7-620F-41EC-817C-1C8F8C8CDAB2}" destId="{DD1862AC-7AE3-42EF-9BDA-E1A16BFA473E}" srcOrd="1" destOrd="0" presId="urn:microsoft.com/office/officeart/2005/8/layout/orgChart1"/>
    <dgm:cxn modelId="{FE9D38AC-A054-4EBE-B6C5-3833FAB98107}" type="presOf" srcId="{A0792D06-C6BE-40FA-88E1-84031AB65B05}" destId="{BF066D81-2B3A-4FA0-8096-46127CE5726D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7A147BB4-705E-4381-A612-DD4471A63C32}" type="presOf" srcId="{DE9EEE2E-7D04-41BF-AC25-A6E4BE8F780A}" destId="{E5158879-DDC8-4A5A-8498-EBC803AC530C}" srcOrd="0" destOrd="0" presId="urn:microsoft.com/office/officeart/2005/8/layout/orgChart1"/>
    <dgm:cxn modelId="{6FA942B7-6BCD-422B-A6BF-AE6005721D02}" type="presOf" srcId="{8C676A03-92B1-4EC5-A142-631083E5F5CA}" destId="{D05A25BA-F65E-48F7-BC2C-E5FC66413BD4}" srcOrd="1" destOrd="0" presId="urn:microsoft.com/office/officeart/2005/8/layout/orgChart1"/>
    <dgm:cxn modelId="{3E99F8BB-F21F-45F1-A3F6-DD9A0422D5D8}" type="presOf" srcId="{BFE918C8-E09E-44F1-8A52-1662B8F945D3}" destId="{0F4698B8-9F18-44CE-9537-D3AD68A7EEFA}" srcOrd="1" destOrd="0" presId="urn:microsoft.com/office/officeart/2005/8/layout/orgChart1"/>
    <dgm:cxn modelId="{77CED1BE-F9A6-4D37-95D8-65475A13764E}" type="presOf" srcId="{399F53BB-D4F8-4FC0-AE8B-38E54891F0E8}" destId="{E4B46FF2-10FE-446B-BFA7-3396EA572A55}" srcOrd="0" destOrd="0" presId="urn:microsoft.com/office/officeart/2005/8/layout/orgChart1"/>
    <dgm:cxn modelId="{B72EECBF-DB79-407A-93F3-506C95B7B0B6}" type="presOf" srcId="{12F6EBC1-64F0-4721-AAC7-97CC5E400022}" destId="{4842CED9-AC52-43FA-ABE3-1B08B68B088D}" srcOrd="0" destOrd="0" presId="urn:microsoft.com/office/officeart/2005/8/layout/orgChart1"/>
    <dgm:cxn modelId="{59BA38C0-BCD4-4BC7-B49F-B11D93DE9475}" type="presOf" srcId="{70453F6C-7C18-4268-9789-F258548B3DE8}" destId="{8774A3AB-2D9A-48B3-B03D-8549DDE8CAC5}" srcOrd="1" destOrd="0" presId="urn:microsoft.com/office/officeart/2005/8/layout/orgChart1"/>
    <dgm:cxn modelId="{05A648C4-EF7E-4A08-A734-E80113B54D14}" srcId="{93D0684B-C5DD-4261-BAA9-D1EB8B09B982}" destId="{F843D013-1EA9-43C4-BE4B-6A4502B1D7F5}" srcOrd="2" destOrd="0" parTransId="{F2BD3422-86D7-4C98-9EB9-A8957E511BEB}" sibTransId="{BAC00038-6407-42DB-B5D2-44E53FD2A695}"/>
    <dgm:cxn modelId="{82033AC6-0CC0-4DD4-B7D1-29FB1FF41A2D}" type="presOf" srcId="{F24A8D2B-A1D4-4763-8B5A-C0794AFF4313}" destId="{CE7B3621-67CF-4745-8E11-25F547BBD941}" srcOrd="1" destOrd="0" presId="urn:microsoft.com/office/officeart/2005/8/layout/orgChart1"/>
    <dgm:cxn modelId="{48991FCB-EFE0-44CD-B657-E8C5D9F444BE}" type="presOf" srcId="{F2BD3422-86D7-4C98-9EB9-A8957E511BEB}" destId="{BC1CEB3F-0999-43F8-8B5B-5B83BF6F6104}" srcOrd="0" destOrd="0" presId="urn:microsoft.com/office/officeart/2005/8/layout/orgChart1"/>
    <dgm:cxn modelId="{4484E0CD-176F-4DB4-BCF1-F2E02B6C98D4}" type="presOf" srcId="{5E3F0E34-EAB1-475D-9406-7949D8573072}" destId="{DD1C0F6E-F363-4A6F-BCB1-8355321B680E}" srcOrd="0" destOrd="0" presId="urn:microsoft.com/office/officeart/2005/8/layout/orgChart1"/>
    <dgm:cxn modelId="{0099D9CE-1EE7-4E78-994B-1C558611D9CC}" srcId="{73987D31-EFAF-4985-B9A3-9A3D8BB5CD8E}" destId="{BFE918C8-E09E-44F1-8A52-1662B8F945D3}" srcOrd="2" destOrd="0" parTransId="{2805F605-FAAA-4D10-A07C-4C250F798559}" sibTransId="{26E9478D-AC30-4423-B73E-EEA131F13E9F}"/>
    <dgm:cxn modelId="{9811BCD0-C344-439E-9ECD-013F56308153}" type="presOf" srcId="{4A471303-1B19-4243-860F-288EA0F7AA9A}" destId="{193B49B3-9AEA-4586-8925-BBB2BDD4752A}" srcOrd="0" destOrd="0" presId="urn:microsoft.com/office/officeart/2005/8/layout/orgChart1"/>
    <dgm:cxn modelId="{E37FE7D1-651C-4F03-AF4A-866CCBC8CC4D}" srcId="{73987D31-EFAF-4985-B9A3-9A3D8BB5CD8E}" destId="{16155931-A34A-4B6C-9F19-400BC04C0507}" srcOrd="5" destOrd="0" parTransId="{B0ADC8D5-F663-47CB-9F13-029D38F97DBF}" sibTransId="{FF699125-1916-436D-9EC7-80FCBCC96BE4}"/>
    <dgm:cxn modelId="{6CAB2ED3-826A-4ED9-AF1C-DB9B92873A33}" type="presOf" srcId="{16155931-A34A-4B6C-9F19-400BC04C0507}" destId="{5BE2328D-0309-4187-997C-7CCD5DC72A87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222278D5-BECE-4772-BBFE-6E1ED5412526}" type="presOf" srcId="{27F3E4F6-3CD6-4947-B6DF-1BB605C40843}" destId="{0C90A692-D13F-4A42-8517-8767052261F1}" srcOrd="0" destOrd="0" presId="urn:microsoft.com/office/officeart/2005/8/layout/orgChart1"/>
    <dgm:cxn modelId="{EBA7BBDD-59C5-4984-8911-DFFCAE8A28ED}" type="presOf" srcId="{080F8E65-C11D-454D-9D03-8026A3879099}" destId="{3233474F-A3FE-4F53-99B4-99A087940014}" srcOrd="0" destOrd="0" presId="urn:microsoft.com/office/officeart/2005/8/layout/orgChart1"/>
    <dgm:cxn modelId="{D8E2BCDE-EA9B-4B2D-B184-BA2E17EF4F9D}" srcId="{B69A64DB-1714-436F-90C8-41D514202708}" destId="{73987D31-EFAF-4985-B9A3-9A3D8BB5CD8E}" srcOrd="2" destOrd="0" parTransId="{ADA00DF6-CB61-411B-894B-83D16EF90E31}" sibTransId="{CDDB03F2-694E-4C17-9581-58F2FDB9FB9F}"/>
    <dgm:cxn modelId="{F5E23AE2-F02A-4AE0-975E-947AFDA3AD35}" type="presOf" srcId="{94C96871-B152-48E7-9F59-2B2107E66456}" destId="{9A65FB00-F183-4DC3-A317-2ED291EB5E45}" srcOrd="1" destOrd="0" presId="urn:microsoft.com/office/officeart/2005/8/layout/orgChart1"/>
    <dgm:cxn modelId="{8314B2E4-DB36-482B-A403-FE5B6C04E3EA}" type="presOf" srcId="{77D2A1F9-5545-4D34-86C3-4A17C6A3590F}" destId="{07F96274-24ED-4B96-90D5-DCADBECD82CD}" srcOrd="1" destOrd="0" presId="urn:microsoft.com/office/officeart/2005/8/layout/orgChart1"/>
    <dgm:cxn modelId="{FDD115E5-70A0-4DCC-B823-6E879F0309B5}" type="presOf" srcId="{055A55C7-070E-4969-B7D5-A3F1B97B89F2}" destId="{A7820AAE-BF1C-46A6-89BA-D5E9EEA1B85D}" srcOrd="1" destOrd="0" presId="urn:microsoft.com/office/officeart/2005/8/layout/orgChart1"/>
    <dgm:cxn modelId="{A2D604E7-8A06-4D78-8AAE-5C9AA67BF113}" type="presOf" srcId="{260C33F1-A4C9-4084-86D6-64C57B61D654}" destId="{7940332D-5890-4E0F-9703-2C3A2D7D073F}" srcOrd="0" destOrd="0" presId="urn:microsoft.com/office/officeart/2005/8/layout/orgChart1"/>
    <dgm:cxn modelId="{E412E3E7-30BC-493B-B7C5-EC609B43ED8B}" type="presOf" srcId="{B0ADC8D5-F663-47CB-9F13-029D38F97DBF}" destId="{9C3CF7D0-682A-4E91-8D98-559FEC3F1158}" srcOrd="0" destOrd="0" presId="urn:microsoft.com/office/officeart/2005/8/layout/orgChart1"/>
    <dgm:cxn modelId="{1C90DFEB-5AFD-4DBD-A97C-42F13A0E29C2}" type="presOf" srcId="{94C96871-B152-48E7-9F59-2B2107E66456}" destId="{C23F9AAA-53EE-4A29-B81C-2E047D6AC191}" srcOrd="0" destOrd="0" presId="urn:microsoft.com/office/officeart/2005/8/layout/orgChart1"/>
    <dgm:cxn modelId="{C9A667EC-60D8-43BB-BA06-C519351C6DC0}" type="presOf" srcId="{93D0684B-C5DD-4261-BAA9-D1EB8B09B982}" destId="{6BB65C88-DB47-4400-A2DF-E085DF54146D}" srcOrd="1" destOrd="0" presId="urn:microsoft.com/office/officeart/2005/8/layout/orgChart1"/>
    <dgm:cxn modelId="{95A440EF-2137-49C1-B8EA-F0775D2AD21B}" srcId="{73987D31-EFAF-4985-B9A3-9A3D8BB5CD8E}" destId="{055A55C7-070E-4969-B7D5-A3F1B97B89F2}" srcOrd="3" destOrd="0" parTransId="{91486995-069C-4893-B6DF-93A4744CCBC0}" sibTransId="{2A3CECFD-AF44-46F8-A43B-8E3DC9D871CC}"/>
    <dgm:cxn modelId="{E85962F0-1CD3-4A65-B7CA-869E245A72A2}" srcId="{F24A8D2B-A1D4-4763-8B5A-C0794AFF4313}" destId="{D0FC4B35-7E88-4626-BF16-CEF611FD9CF4}" srcOrd="4" destOrd="0" parTransId="{4A471303-1B19-4243-860F-288EA0F7AA9A}" sibTransId="{8DDDABE9-6493-4EFB-A558-462CC46A275B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83958F7-EB64-4816-85A7-9A3C7000CBC8}" srcId="{9FE22D5E-4B74-4AB7-814D-E79848278218}" destId="{88E0E6CC-353C-449B-A5BD-5D3C40E9BD84}" srcOrd="1" destOrd="0" parTransId="{080F8E65-C11D-454D-9D03-8026A3879099}" sibTransId="{D4563FD3-6D52-4666-B97D-7D498ABA5E89}"/>
    <dgm:cxn modelId="{6124A8F8-28E8-497B-8772-F50631EAE13C}" type="presOf" srcId="{2099657F-5E95-4A9A-8397-C719E7118C6D}" destId="{78C07248-AB9B-48DB-8803-4B1E7817EAEA}" srcOrd="0" destOrd="0" presId="urn:microsoft.com/office/officeart/2005/8/layout/orgChart1"/>
    <dgm:cxn modelId="{FD79ACFA-C2F7-42E6-828A-FA3671CB9419}" type="presOf" srcId="{D0FC4B35-7E88-4626-BF16-CEF611FD9CF4}" destId="{93C71D81-3B79-4BF9-BC37-D0EDAA589F7C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7305CAF3-F2E8-451C-8044-2FFAAADD4DA1}" type="presParOf" srcId="{FC9DDD01-970F-4DF8-B156-C120E3BB3467}" destId="{7C447709-2B72-4029-8603-32B7F8F3FF1A}" srcOrd="0" destOrd="0" presId="urn:microsoft.com/office/officeart/2005/8/layout/orgChart1"/>
    <dgm:cxn modelId="{A9435FFA-A3C6-4A22-8643-606825F18D16}" type="presParOf" srcId="{FC9DDD01-970F-4DF8-B156-C120E3BB3467}" destId="{01020609-8F5D-402D-B259-BF55E935DA12}" srcOrd="1" destOrd="0" presId="urn:microsoft.com/office/officeart/2005/8/layout/orgChart1"/>
    <dgm:cxn modelId="{7F3465A4-765F-4D44-A019-9245B9FD13D8}" type="presParOf" srcId="{01020609-8F5D-402D-B259-BF55E935DA12}" destId="{4BEB14F8-68EB-49C9-A603-79C63A372386}" srcOrd="0" destOrd="0" presId="urn:microsoft.com/office/officeart/2005/8/layout/orgChart1"/>
    <dgm:cxn modelId="{8783F727-F34C-4EEB-91E8-347B5D56322B}" type="presParOf" srcId="{4BEB14F8-68EB-49C9-A603-79C63A372386}" destId="{BD959E6A-CAD3-4C42-B24D-53CEE97C9E3C}" srcOrd="0" destOrd="0" presId="urn:microsoft.com/office/officeart/2005/8/layout/orgChart1"/>
    <dgm:cxn modelId="{7CA62342-D7E0-4565-9DF8-77CF4D306F91}" type="presParOf" srcId="{4BEB14F8-68EB-49C9-A603-79C63A372386}" destId="{CE7B3621-67CF-4745-8E11-25F547BBD941}" srcOrd="1" destOrd="0" presId="urn:microsoft.com/office/officeart/2005/8/layout/orgChart1"/>
    <dgm:cxn modelId="{E2F71E8C-BCA7-4E1D-8FD7-EF49A44ADAC7}" type="presParOf" srcId="{01020609-8F5D-402D-B259-BF55E935DA12}" destId="{DEA80E4A-5380-483E-B92A-3D826E1EAB88}" srcOrd="1" destOrd="0" presId="urn:microsoft.com/office/officeart/2005/8/layout/orgChart1"/>
    <dgm:cxn modelId="{BF4D1E94-58FB-4E3D-AFCD-117AA2E3A8CF}" type="presParOf" srcId="{DEA80E4A-5380-483E-B92A-3D826E1EAB88}" destId="{BF066D81-2B3A-4FA0-8096-46127CE5726D}" srcOrd="0" destOrd="0" presId="urn:microsoft.com/office/officeart/2005/8/layout/orgChart1"/>
    <dgm:cxn modelId="{9AB161DB-DABD-4A9F-A418-849F9E18099D}" type="presParOf" srcId="{DEA80E4A-5380-483E-B92A-3D826E1EAB88}" destId="{E99EB531-F6C1-4F51-A4E5-C43DB7CDF668}" srcOrd="1" destOrd="0" presId="urn:microsoft.com/office/officeart/2005/8/layout/orgChart1"/>
    <dgm:cxn modelId="{9664C5B6-DCB5-4A41-A0EE-80D7F073899B}" type="presParOf" srcId="{E99EB531-F6C1-4F51-A4E5-C43DB7CDF668}" destId="{4961F741-C825-43E8-BB06-8DCA846548F6}" srcOrd="0" destOrd="0" presId="urn:microsoft.com/office/officeart/2005/8/layout/orgChart1"/>
    <dgm:cxn modelId="{D996190E-3352-48C0-8D34-2753226CD8AC}" type="presParOf" srcId="{4961F741-C825-43E8-BB06-8DCA846548F6}" destId="{7940332D-5890-4E0F-9703-2C3A2D7D073F}" srcOrd="0" destOrd="0" presId="urn:microsoft.com/office/officeart/2005/8/layout/orgChart1"/>
    <dgm:cxn modelId="{3BEB18C9-B546-4E3C-9452-2DB5C360EC1A}" type="presParOf" srcId="{4961F741-C825-43E8-BB06-8DCA846548F6}" destId="{125BF1FF-82D5-4741-A491-F7FD740554BD}" srcOrd="1" destOrd="0" presId="urn:microsoft.com/office/officeart/2005/8/layout/orgChart1"/>
    <dgm:cxn modelId="{42270CDC-B7C0-41D0-991D-7590100D81AA}" type="presParOf" srcId="{E99EB531-F6C1-4F51-A4E5-C43DB7CDF668}" destId="{3A8EA386-C7DB-447D-8051-6DFD6DBAF71C}" srcOrd="1" destOrd="0" presId="urn:microsoft.com/office/officeart/2005/8/layout/orgChart1"/>
    <dgm:cxn modelId="{FD52AE71-0CA2-4CB3-9779-4B8268C1CB88}" type="presParOf" srcId="{E99EB531-F6C1-4F51-A4E5-C43DB7CDF668}" destId="{B8E71CAF-DB3E-43FD-BA8C-3CB799E63F60}" srcOrd="2" destOrd="0" presId="urn:microsoft.com/office/officeart/2005/8/layout/orgChart1"/>
    <dgm:cxn modelId="{25D5AC4D-47B0-4BDB-8589-208F6C6E36B7}" type="presParOf" srcId="{DEA80E4A-5380-483E-B92A-3D826E1EAB88}" destId="{E4C8B975-BEFD-4811-8838-8C8FE837A35F}" srcOrd="2" destOrd="0" presId="urn:microsoft.com/office/officeart/2005/8/layout/orgChart1"/>
    <dgm:cxn modelId="{B1EBECB6-CCC8-4EB8-8777-B72BA0EC077E}" type="presParOf" srcId="{DEA80E4A-5380-483E-B92A-3D826E1EAB88}" destId="{181CAFAA-D3E4-4F91-A120-6ACB9A1E55AB}" srcOrd="3" destOrd="0" presId="urn:microsoft.com/office/officeart/2005/8/layout/orgChart1"/>
    <dgm:cxn modelId="{5C359706-7F0E-44D3-A30D-2832FAE9B47C}" type="presParOf" srcId="{181CAFAA-D3E4-4F91-A120-6ACB9A1E55AB}" destId="{3B145032-14F7-463F-9F8F-0BE6C71AB92E}" srcOrd="0" destOrd="0" presId="urn:microsoft.com/office/officeart/2005/8/layout/orgChart1"/>
    <dgm:cxn modelId="{DE5D4964-369D-473B-B324-8594A51FB572}" type="presParOf" srcId="{3B145032-14F7-463F-9F8F-0BE6C71AB92E}" destId="{E3D77835-28CD-4C90-A47A-415419112EAF}" srcOrd="0" destOrd="0" presId="urn:microsoft.com/office/officeart/2005/8/layout/orgChart1"/>
    <dgm:cxn modelId="{F56D3C3E-F869-45FD-A37A-E576634B279B}" type="presParOf" srcId="{3B145032-14F7-463F-9F8F-0BE6C71AB92E}" destId="{07F96274-24ED-4B96-90D5-DCADBECD82CD}" srcOrd="1" destOrd="0" presId="urn:microsoft.com/office/officeart/2005/8/layout/orgChart1"/>
    <dgm:cxn modelId="{29ACF180-C975-4B41-9841-52B68A9B5AF2}" type="presParOf" srcId="{181CAFAA-D3E4-4F91-A120-6ACB9A1E55AB}" destId="{6372641B-B740-496C-9939-0FC5DC4B7780}" srcOrd="1" destOrd="0" presId="urn:microsoft.com/office/officeart/2005/8/layout/orgChart1"/>
    <dgm:cxn modelId="{7479144E-1E83-417E-AD65-3300AF98A3E2}" type="presParOf" srcId="{181CAFAA-D3E4-4F91-A120-6ACB9A1E55AB}" destId="{1E30B7CD-8404-4E45-B725-3D0A38DCB778}" srcOrd="2" destOrd="0" presId="urn:microsoft.com/office/officeart/2005/8/layout/orgChart1"/>
    <dgm:cxn modelId="{43F162A8-87F6-47F5-9B1F-2931FF1B63F3}" type="presParOf" srcId="{DEA80E4A-5380-483E-B92A-3D826E1EAB88}" destId="{A287CF72-83D0-44A4-8C57-571A59FF358A}" srcOrd="4" destOrd="0" presId="urn:microsoft.com/office/officeart/2005/8/layout/orgChart1"/>
    <dgm:cxn modelId="{F44A1C42-46EF-4277-8397-7DE5F6E91C90}" type="presParOf" srcId="{DEA80E4A-5380-483E-B92A-3D826E1EAB88}" destId="{98823B76-846C-4D57-8DDC-88B1E75F9E4F}" srcOrd="5" destOrd="0" presId="urn:microsoft.com/office/officeart/2005/8/layout/orgChart1"/>
    <dgm:cxn modelId="{F4787A01-4FC6-4616-A533-001A8BD8EFCE}" type="presParOf" srcId="{98823B76-846C-4D57-8DDC-88B1E75F9E4F}" destId="{E05793B8-3779-4FF3-AEDD-58A82517A3FA}" srcOrd="0" destOrd="0" presId="urn:microsoft.com/office/officeart/2005/8/layout/orgChart1"/>
    <dgm:cxn modelId="{21E95498-2F3D-4DDB-8847-DFF95BFBBAC5}" type="presParOf" srcId="{E05793B8-3779-4FF3-AEDD-58A82517A3FA}" destId="{DD1C0F6E-F363-4A6F-BCB1-8355321B680E}" srcOrd="0" destOrd="0" presId="urn:microsoft.com/office/officeart/2005/8/layout/orgChart1"/>
    <dgm:cxn modelId="{BE8E5291-72A3-42CF-9E87-735E7087470A}" type="presParOf" srcId="{E05793B8-3779-4FF3-AEDD-58A82517A3FA}" destId="{14E06E6C-983C-4EBE-A490-7EF7B02E4526}" srcOrd="1" destOrd="0" presId="urn:microsoft.com/office/officeart/2005/8/layout/orgChart1"/>
    <dgm:cxn modelId="{62EABF71-5263-4D95-903C-C8E7D570B7EE}" type="presParOf" srcId="{98823B76-846C-4D57-8DDC-88B1E75F9E4F}" destId="{B7E2B7EB-2F89-490E-9CB9-F2A637C9E31C}" srcOrd="1" destOrd="0" presId="urn:microsoft.com/office/officeart/2005/8/layout/orgChart1"/>
    <dgm:cxn modelId="{E319C6A6-79CF-464C-83CE-E77E925BAAF8}" type="presParOf" srcId="{98823B76-846C-4D57-8DDC-88B1E75F9E4F}" destId="{441E2C39-258B-440C-93BD-D024BCE0D214}" srcOrd="2" destOrd="0" presId="urn:microsoft.com/office/officeart/2005/8/layout/orgChart1"/>
    <dgm:cxn modelId="{FE0FCBF2-56A8-4FB4-86B0-1CFF16D73A36}" type="presParOf" srcId="{DEA80E4A-5380-483E-B92A-3D826E1EAB88}" destId="{22056774-FB54-44BD-8562-2145C257258E}" srcOrd="6" destOrd="0" presId="urn:microsoft.com/office/officeart/2005/8/layout/orgChart1"/>
    <dgm:cxn modelId="{BB6A6A7F-6E3F-4B3E-B25D-03BEA44B0AF9}" type="presParOf" srcId="{DEA80E4A-5380-483E-B92A-3D826E1EAB88}" destId="{D25AAEED-F99F-49AC-BACC-157E9381B0F6}" srcOrd="7" destOrd="0" presId="urn:microsoft.com/office/officeart/2005/8/layout/orgChart1"/>
    <dgm:cxn modelId="{9E2A29D9-02F7-4F00-B9D2-91867035A794}" type="presParOf" srcId="{D25AAEED-F99F-49AC-BACC-157E9381B0F6}" destId="{07C7EA22-7C80-4311-A43E-E9D79BE45608}" srcOrd="0" destOrd="0" presId="urn:microsoft.com/office/officeart/2005/8/layout/orgChart1"/>
    <dgm:cxn modelId="{51A2BED0-4B3A-4839-BBF8-5F5E7F036EC7}" type="presParOf" srcId="{07C7EA22-7C80-4311-A43E-E9D79BE45608}" destId="{D4A81100-4872-41EA-AB05-3CA3DE955445}" srcOrd="0" destOrd="0" presId="urn:microsoft.com/office/officeart/2005/8/layout/orgChart1"/>
    <dgm:cxn modelId="{64BF7CC8-DA99-4666-A2A3-BAA18BC95FC6}" type="presParOf" srcId="{07C7EA22-7C80-4311-A43E-E9D79BE45608}" destId="{E8E35710-E687-43F5-930E-213D533A76EE}" srcOrd="1" destOrd="0" presId="urn:microsoft.com/office/officeart/2005/8/layout/orgChart1"/>
    <dgm:cxn modelId="{4590E283-B4AD-45E0-B8DC-7D61E590944A}" type="presParOf" srcId="{D25AAEED-F99F-49AC-BACC-157E9381B0F6}" destId="{531FF727-CFBA-4716-997B-F291D67FA00E}" srcOrd="1" destOrd="0" presId="urn:microsoft.com/office/officeart/2005/8/layout/orgChart1"/>
    <dgm:cxn modelId="{CE6C2516-073A-45F0-A764-DFAC8281FE02}" type="presParOf" srcId="{D25AAEED-F99F-49AC-BACC-157E9381B0F6}" destId="{A1CB8B05-DCAF-432A-B3D2-5A798996340D}" srcOrd="2" destOrd="0" presId="urn:microsoft.com/office/officeart/2005/8/layout/orgChart1"/>
    <dgm:cxn modelId="{4377958A-8FB6-4373-A3A2-180B7F547028}" type="presParOf" srcId="{DEA80E4A-5380-483E-B92A-3D826E1EAB88}" destId="{193B49B3-9AEA-4586-8925-BBB2BDD4752A}" srcOrd="8" destOrd="0" presId="urn:microsoft.com/office/officeart/2005/8/layout/orgChart1"/>
    <dgm:cxn modelId="{3F796CEF-FA78-42BB-A241-5A32A3AC7157}" type="presParOf" srcId="{DEA80E4A-5380-483E-B92A-3D826E1EAB88}" destId="{048653FC-E0FF-4E1D-81F8-D2219B2F21AC}" srcOrd="9" destOrd="0" presId="urn:microsoft.com/office/officeart/2005/8/layout/orgChart1"/>
    <dgm:cxn modelId="{69688722-9A35-4073-8F8E-87BDE6D34421}" type="presParOf" srcId="{048653FC-E0FF-4E1D-81F8-D2219B2F21AC}" destId="{821828DD-DDEB-4303-BDF1-DB72A96DF384}" srcOrd="0" destOrd="0" presId="urn:microsoft.com/office/officeart/2005/8/layout/orgChart1"/>
    <dgm:cxn modelId="{66DA8491-6DBE-4782-82CD-D6C74075D100}" type="presParOf" srcId="{821828DD-DDEB-4303-BDF1-DB72A96DF384}" destId="{93C71D81-3B79-4BF9-BC37-D0EDAA589F7C}" srcOrd="0" destOrd="0" presId="urn:microsoft.com/office/officeart/2005/8/layout/orgChart1"/>
    <dgm:cxn modelId="{6B63AFF0-3B35-4327-A070-4540A76F4106}" type="presParOf" srcId="{821828DD-DDEB-4303-BDF1-DB72A96DF384}" destId="{F296ECD8-8D53-415E-98DD-922CF40DC141}" srcOrd="1" destOrd="0" presId="urn:microsoft.com/office/officeart/2005/8/layout/orgChart1"/>
    <dgm:cxn modelId="{EE86FE09-A0A8-4F52-9F82-C06D350CC405}" type="presParOf" srcId="{048653FC-E0FF-4E1D-81F8-D2219B2F21AC}" destId="{86F0AB87-6211-4FB6-AC1E-063C21CC4FBD}" srcOrd="1" destOrd="0" presId="urn:microsoft.com/office/officeart/2005/8/layout/orgChart1"/>
    <dgm:cxn modelId="{3E20181C-E6F9-4009-9F95-C36AFFCA2949}" type="presParOf" srcId="{048653FC-E0FF-4E1D-81F8-D2219B2F21AC}" destId="{73A7ADC7-15BB-483F-95F9-5F1C6C468D72}" srcOrd="2" destOrd="0" presId="urn:microsoft.com/office/officeart/2005/8/layout/orgChart1"/>
    <dgm:cxn modelId="{3AB28EE8-BA9C-4787-B607-9F6B22918FDB}" type="presParOf" srcId="{DEA80E4A-5380-483E-B92A-3D826E1EAB88}" destId="{F249FCC1-D5D1-4BA2-A3F1-CAFDBC59CC8A}" srcOrd="10" destOrd="0" presId="urn:microsoft.com/office/officeart/2005/8/layout/orgChart1"/>
    <dgm:cxn modelId="{30ADF67F-15F5-4B93-AF1C-F36B6D8CD724}" type="presParOf" srcId="{DEA80E4A-5380-483E-B92A-3D826E1EAB88}" destId="{7D419A79-4252-4528-B6FD-9E8BD90C307A}" srcOrd="11" destOrd="0" presId="urn:microsoft.com/office/officeart/2005/8/layout/orgChart1"/>
    <dgm:cxn modelId="{F389CA8F-5EC7-48A1-A1DF-6DF55585FC0A}" type="presParOf" srcId="{7D419A79-4252-4528-B6FD-9E8BD90C307A}" destId="{669AAD1F-4D5F-4306-9299-DCBC079C5011}" srcOrd="0" destOrd="0" presId="urn:microsoft.com/office/officeart/2005/8/layout/orgChart1"/>
    <dgm:cxn modelId="{FCBD2B51-D4D7-43B9-93D9-4EBF11682EE7}" type="presParOf" srcId="{669AAD1F-4D5F-4306-9299-DCBC079C5011}" destId="{4842CED9-AC52-43FA-ABE3-1B08B68B088D}" srcOrd="0" destOrd="0" presId="urn:microsoft.com/office/officeart/2005/8/layout/orgChart1"/>
    <dgm:cxn modelId="{71AD58FE-A70E-4D90-B1DF-83F528E65319}" type="presParOf" srcId="{669AAD1F-4D5F-4306-9299-DCBC079C5011}" destId="{76B76583-8021-4021-AC8E-917876A2C5BE}" srcOrd="1" destOrd="0" presId="urn:microsoft.com/office/officeart/2005/8/layout/orgChart1"/>
    <dgm:cxn modelId="{4A05B862-8D0F-47DD-A44D-F71A93F5F5BF}" type="presParOf" srcId="{7D419A79-4252-4528-B6FD-9E8BD90C307A}" destId="{108A2DB9-06A0-4E5C-92DB-8E9E6EA81482}" srcOrd="1" destOrd="0" presId="urn:microsoft.com/office/officeart/2005/8/layout/orgChart1"/>
    <dgm:cxn modelId="{050067EE-2AA6-4E55-B740-73EC2591443D}" type="presParOf" srcId="{7D419A79-4252-4528-B6FD-9E8BD90C307A}" destId="{C9660D71-1A0A-4C73-8C88-86304309637C}" srcOrd="2" destOrd="0" presId="urn:microsoft.com/office/officeart/2005/8/layout/orgChart1"/>
    <dgm:cxn modelId="{DF3D113F-C8A9-45D8-8660-4EDA3F1A7CD9}" type="presParOf" srcId="{01020609-8F5D-402D-B259-BF55E935DA12}" destId="{70DBBBB8-486A-4F71-8899-55F224CA3EEA}" srcOrd="2" destOrd="0" presId="urn:microsoft.com/office/officeart/2005/8/layout/orgChart1"/>
    <dgm:cxn modelId="{A45A179D-1CDC-417E-9509-991B8CA7B357}" type="presParOf" srcId="{FC9DDD01-970F-4DF8-B156-C120E3BB3467}" destId="{1BFB52C2-C4E1-4BAD-8778-AAC3A14AAAE1}" srcOrd="2" destOrd="0" presId="urn:microsoft.com/office/officeart/2005/8/layout/orgChart1"/>
    <dgm:cxn modelId="{E676B089-35B7-4F8D-8CF1-E36CA8304C01}" type="presParOf" srcId="{FC9DDD01-970F-4DF8-B156-C120E3BB3467}" destId="{26C7F3E3-7BB1-452E-8FA1-66625A033021}" srcOrd="3" destOrd="0" presId="urn:microsoft.com/office/officeart/2005/8/layout/orgChart1"/>
    <dgm:cxn modelId="{BDD21CF5-F5C8-4076-B9A4-55E83BB53AA9}" type="presParOf" srcId="{26C7F3E3-7BB1-452E-8FA1-66625A033021}" destId="{1BDAA501-1A8E-4CF6-8CA2-C362AC2E8E51}" srcOrd="0" destOrd="0" presId="urn:microsoft.com/office/officeart/2005/8/layout/orgChart1"/>
    <dgm:cxn modelId="{9DA3FFCB-B3F1-4775-816A-655C08CCE8D0}" type="presParOf" srcId="{1BDAA501-1A8E-4CF6-8CA2-C362AC2E8E51}" destId="{856969B0-3E51-45DB-B941-0972151CE497}" srcOrd="0" destOrd="0" presId="urn:microsoft.com/office/officeart/2005/8/layout/orgChart1"/>
    <dgm:cxn modelId="{3042F3DF-3B50-45FD-8583-758D7FC909BD}" type="presParOf" srcId="{1BDAA501-1A8E-4CF6-8CA2-C362AC2E8E51}" destId="{826708C2-0E42-4A8A-A056-4A07E1FC852A}" srcOrd="1" destOrd="0" presId="urn:microsoft.com/office/officeart/2005/8/layout/orgChart1"/>
    <dgm:cxn modelId="{120EAB15-F69B-4EDA-8ED8-B77A5CDBF94D}" type="presParOf" srcId="{26C7F3E3-7BB1-452E-8FA1-66625A033021}" destId="{490E882A-692F-4856-9039-E5B6FCC17095}" srcOrd="1" destOrd="0" presId="urn:microsoft.com/office/officeart/2005/8/layout/orgChart1"/>
    <dgm:cxn modelId="{BC723239-BB9E-43B7-81B9-518D3598D7AE}" type="presParOf" srcId="{490E882A-692F-4856-9039-E5B6FCC17095}" destId="{5EBC4DEC-9113-4875-AD49-F6E24528C2A1}" srcOrd="0" destOrd="0" presId="urn:microsoft.com/office/officeart/2005/8/layout/orgChart1"/>
    <dgm:cxn modelId="{3A671C75-82B9-4936-812B-06BF4CA6A9C2}" type="presParOf" srcId="{490E882A-692F-4856-9039-E5B6FCC17095}" destId="{D086FD8C-6D65-4E00-A60A-089EB5E33BF4}" srcOrd="1" destOrd="0" presId="urn:microsoft.com/office/officeart/2005/8/layout/orgChart1"/>
    <dgm:cxn modelId="{92B0A49B-E945-47DD-BC27-2797B666799B}" type="presParOf" srcId="{D086FD8C-6D65-4E00-A60A-089EB5E33BF4}" destId="{0CE3B644-E845-46D3-8FAE-FB3305894D01}" srcOrd="0" destOrd="0" presId="urn:microsoft.com/office/officeart/2005/8/layout/orgChart1"/>
    <dgm:cxn modelId="{9C222022-834A-4666-B4E2-F34F965955AF}" type="presParOf" srcId="{0CE3B644-E845-46D3-8FAE-FB3305894D01}" destId="{F10869EE-4735-4308-AA81-7781F718AA2F}" srcOrd="0" destOrd="0" presId="urn:microsoft.com/office/officeart/2005/8/layout/orgChart1"/>
    <dgm:cxn modelId="{D2441486-0EAE-4A4E-88FB-1C2FC6944168}" type="presParOf" srcId="{0CE3B644-E845-46D3-8FAE-FB3305894D01}" destId="{79A0E676-71D3-413F-A5CB-141258A409BC}" srcOrd="1" destOrd="0" presId="urn:microsoft.com/office/officeart/2005/8/layout/orgChart1"/>
    <dgm:cxn modelId="{B5A10B0D-ACAF-4525-A34B-29123880DC6D}" type="presParOf" srcId="{D086FD8C-6D65-4E00-A60A-089EB5E33BF4}" destId="{C633FD46-583D-4AF0-B094-146C114DC3BF}" srcOrd="1" destOrd="0" presId="urn:microsoft.com/office/officeart/2005/8/layout/orgChart1"/>
    <dgm:cxn modelId="{6951937D-80D5-47EA-9546-7E712339541A}" type="presParOf" srcId="{D086FD8C-6D65-4E00-A60A-089EB5E33BF4}" destId="{3C890305-F3F7-4FD9-BCF7-EAB175F6E2DA}" srcOrd="2" destOrd="0" presId="urn:microsoft.com/office/officeart/2005/8/layout/orgChart1"/>
    <dgm:cxn modelId="{92119DA7-A07F-47D4-8FB5-B6F924D28903}" type="presParOf" srcId="{490E882A-692F-4856-9039-E5B6FCC17095}" destId="{8AE262E7-31AE-4D8C-BF8E-11102DF5E19D}" srcOrd="2" destOrd="0" presId="urn:microsoft.com/office/officeart/2005/8/layout/orgChart1"/>
    <dgm:cxn modelId="{B093D5C3-CE61-45EC-A4D9-F1A929FBD7D3}" type="presParOf" srcId="{490E882A-692F-4856-9039-E5B6FCC17095}" destId="{8805A09B-8A4E-454C-8658-53F725351A8F}" srcOrd="3" destOrd="0" presId="urn:microsoft.com/office/officeart/2005/8/layout/orgChart1"/>
    <dgm:cxn modelId="{BD3F671D-2223-43A3-A06A-9979CBB10FAC}" type="presParOf" srcId="{8805A09B-8A4E-454C-8658-53F725351A8F}" destId="{62479855-840C-4ED1-B787-01EB46AF6A40}" srcOrd="0" destOrd="0" presId="urn:microsoft.com/office/officeart/2005/8/layout/orgChart1"/>
    <dgm:cxn modelId="{51FDC1F5-8721-43D9-8A7B-E35EDF680296}" type="presParOf" srcId="{62479855-840C-4ED1-B787-01EB46AF6A40}" destId="{5834E930-E047-4AF7-A0A6-FB8606C6EAC6}" srcOrd="0" destOrd="0" presId="urn:microsoft.com/office/officeart/2005/8/layout/orgChart1"/>
    <dgm:cxn modelId="{61F5F274-23C5-419C-9F0F-1F4E7E271AC4}" type="presParOf" srcId="{62479855-840C-4ED1-B787-01EB46AF6A40}" destId="{D05A25BA-F65E-48F7-BC2C-E5FC66413BD4}" srcOrd="1" destOrd="0" presId="urn:microsoft.com/office/officeart/2005/8/layout/orgChart1"/>
    <dgm:cxn modelId="{12CC625E-55A5-4F35-8C65-D529B02E786D}" type="presParOf" srcId="{8805A09B-8A4E-454C-8658-53F725351A8F}" destId="{8CA79DB5-3D76-46CA-9820-14EA7C9EBE46}" srcOrd="1" destOrd="0" presId="urn:microsoft.com/office/officeart/2005/8/layout/orgChart1"/>
    <dgm:cxn modelId="{DF553E53-0CF1-4857-A3BD-01644A3B14C8}" type="presParOf" srcId="{8805A09B-8A4E-454C-8658-53F725351A8F}" destId="{08BB9011-6039-4025-8D55-AE59AB52C079}" srcOrd="2" destOrd="0" presId="urn:microsoft.com/office/officeart/2005/8/layout/orgChart1"/>
    <dgm:cxn modelId="{BF807461-059A-4463-8BF5-BDEB005B6C66}" type="presParOf" srcId="{490E882A-692F-4856-9039-E5B6FCC17095}" destId="{03DD16D1-56CE-4FFE-B08C-EC1C974D220B}" srcOrd="4" destOrd="0" presId="urn:microsoft.com/office/officeart/2005/8/layout/orgChart1"/>
    <dgm:cxn modelId="{099A9A00-44DA-4A35-980F-135FC5131599}" type="presParOf" srcId="{490E882A-692F-4856-9039-E5B6FCC17095}" destId="{D65A22A6-34BF-4723-911C-C8D1A50B32DA}" srcOrd="5" destOrd="0" presId="urn:microsoft.com/office/officeart/2005/8/layout/orgChart1"/>
    <dgm:cxn modelId="{352DAA6C-F014-4CDA-B441-FDF1513C0A93}" type="presParOf" srcId="{D65A22A6-34BF-4723-911C-C8D1A50B32DA}" destId="{B011A693-4B43-4650-8244-FC265146334F}" srcOrd="0" destOrd="0" presId="urn:microsoft.com/office/officeart/2005/8/layout/orgChart1"/>
    <dgm:cxn modelId="{35F6C88A-ED58-4573-83F4-2CCA1CDA89C6}" type="presParOf" srcId="{B011A693-4B43-4650-8244-FC265146334F}" destId="{5256D58D-71D0-4672-B449-138D58172BF5}" srcOrd="0" destOrd="0" presId="urn:microsoft.com/office/officeart/2005/8/layout/orgChart1"/>
    <dgm:cxn modelId="{2BE30C30-8417-488D-866D-56BEF198020F}" type="presParOf" srcId="{B011A693-4B43-4650-8244-FC265146334F}" destId="{0F4698B8-9F18-44CE-9537-D3AD68A7EEFA}" srcOrd="1" destOrd="0" presId="urn:microsoft.com/office/officeart/2005/8/layout/orgChart1"/>
    <dgm:cxn modelId="{E85F78EC-F7B6-4B17-9215-5E736CD00550}" type="presParOf" srcId="{D65A22A6-34BF-4723-911C-C8D1A50B32DA}" destId="{F4A126E3-D038-401C-BB27-28989F11C4CE}" srcOrd="1" destOrd="0" presId="urn:microsoft.com/office/officeart/2005/8/layout/orgChart1"/>
    <dgm:cxn modelId="{C558DACD-9BB3-49CA-B6E0-90E7D894F2BF}" type="presParOf" srcId="{D65A22A6-34BF-4723-911C-C8D1A50B32DA}" destId="{EB7A5424-033C-4AC0-9A4C-5E1206823221}" srcOrd="2" destOrd="0" presId="urn:microsoft.com/office/officeart/2005/8/layout/orgChart1"/>
    <dgm:cxn modelId="{136491DD-6658-4048-86D1-504786830ECB}" type="presParOf" srcId="{490E882A-692F-4856-9039-E5B6FCC17095}" destId="{83136A1B-B6D5-4484-8714-CDE6BB0B4575}" srcOrd="6" destOrd="0" presId="urn:microsoft.com/office/officeart/2005/8/layout/orgChart1"/>
    <dgm:cxn modelId="{647BE651-9540-4208-BF03-D874FF9F62E7}" type="presParOf" srcId="{490E882A-692F-4856-9039-E5B6FCC17095}" destId="{529EEFD3-583E-478E-AD7B-E02833E58DB3}" srcOrd="7" destOrd="0" presId="urn:microsoft.com/office/officeart/2005/8/layout/orgChart1"/>
    <dgm:cxn modelId="{887C40B5-5F84-4633-B4CA-9C8E8CA877A0}" type="presParOf" srcId="{529EEFD3-583E-478E-AD7B-E02833E58DB3}" destId="{FD4C5588-066D-4607-A61D-796A9DBEF66D}" srcOrd="0" destOrd="0" presId="urn:microsoft.com/office/officeart/2005/8/layout/orgChart1"/>
    <dgm:cxn modelId="{B141DD03-B4A6-448D-99DB-BE2777875B70}" type="presParOf" srcId="{FD4C5588-066D-4607-A61D-796A9DBEF66D}" destId="{ED26AF79-E986-41FA-A295-4539B0CCE5A6}" srcOrd="0" destOrd="0" presId="urn:microsoft.com/office/officeart/2005/8/layout/orgChart1"/>
    <dgm:cxn modelId="{62AA4532-47F0-4854-BF06-B322B8154F56}" type="presParOf" srcId="{FD4C5588-066D-4607-A61D-796A9DBEF66D}" destId="{A7820AAE-BF1C-46A6-89BA-D5E9EEA1B85D}" srcOrd="1" destOrd="0" presId="urn:microsoft.com/office/officeart/2005/8/layout/orgChart1"/>
    <dgm:cxn modelId="{DBDBDA1C-5CFA-4B21-9C5E-32C83546AD12}" type="presParOf" srcId="{529EEFD3-583E-478E-AD7B-E02833E58DB3}" destId="{E9B83D07-0E00-40D6-B449-A350423BAF16}" srcOrd="1" destOrd="0" presId="urn:microsoft.com/office/officeart/2005/8/layout/orgChart1"/>
    <dgm:cxn modelId="{4D881ED8-35A5-4774-96BE-2DE03728524A}" type="presParOf" srcId="{529EEFD3-583E-478E-AD7B-E02833E58DB3}" destId="{1FB38128-659C-4119-B835-23E1FE610612}" srcOrd="2" destOrd="0" presId="urn:microsoft.com/office/officeart/2005/8/layout/orgChart1"/>
    <dgm:cxn modelId="{475985C5-3E6D-4F14-ACC0-3B16C41372A9}" type="presParOf" srcId="{490E882A-692F-4856-9039-E5B6FCC17095}" destId="{942E1E7F-DC13-4B28-BD79-C60699BA6D7D}" srcOrd="8" destOrd="0" presId="urn:microsoft.com/office/officeart/2005/8/layout/orgChart1"/>
    <dgm:cxn modelId="{159F79A2-A3C5-4DFA-A8A3-76D7F8A2CB18}" type="presParOf" srcId="{490E882A-692F-4856-9039-E5B6FCC17095}" destId="{8D347471-DD49-4907-A8C9-84FAA2B6E023}" srcOrd="9" destOrd="0" presId="urn:microsoft.com/office/officeart/2005/8/layout/orgChart1"/>
    <dgm:cxn modelId="{BFCA7A86-935B-413B-8C06-B7ED760AA293}" type="presParOf" srcId="{8D347471-DD49-4907-A8C9-84FAA2B6E023}" destId="{87A990B3-113E-4F1C-BB9B-B4CBE7A96756}" srcOrd="0" destOrd="0" presId="urn:microsoft.com/office/officeart/2005/8/layout/orgChart1"/>
    <dgm:cxn modelId="{91488B6C-E9F1-45D4-B08E-ECFAEC7C80A3}" type="presParOf" srcId="{87A990B3-113E-4F1C-BB9B-B4CBE7A96756}" destId="{A1EC2A1C-1844-4384-B4BF-958D98A9EB03}" srcOrd="0" destOrd="0" presId="urn:microsoft.com/office/officeart/2005/8/layout/orgChart1"/>
    <dgm:cxn modelId="{13FAC95A-F0F3-460C-B5CC-E1D335D2B735}" type="presParOf" srcId="{87A990B3-113E-4F1C-BB9B-B4CBE7A96756}" destId="{0598EB9E-3394-4E21-BDA1-5F68940D1EC2}" srcOrd="1" destOrd="0" presId="urn:microsoft.com/office/officeart/2005/8/layout/orgChart1"/>
    <dgm:cxn modelId="{BE2C368C-C7FC-496C-88B4-7C7A19454F71}" type="presParOf" srcId="{8D347471-DD49-4907-A8C9-84FAA2B6E023}" destId="{51A6E6DD-5A7A-457F-B4BD-2C8D23CF0915}" srcOrd="1" destOrd="0" presId="urn:microsoft.com/office/officeart/2005/8/layout/orgChart1"/>
    <dgm:cxn modelId="{EF5CD4E8-E8CF-44B1-86B1-2286A0A988C0}" type="presParOf" srcId="{8D347471-DD49-4907-A8C9-84FAA2B6E023}" destId="{D6A03A65-83B7-463A-B565-8FCBE3F872F7}" srcOrd="2" destOrd="0" presId="urn:microsoft.com/office/officeart/2005/8/layout/orgChart1"/>
    <dgm:cxn modelId="{890EA2D5-8D6C-44EB-A3C2-820B5DADA903}" type="presParOf" srcId="{490E882A-692F-4856-9039-E5B6FCC17095}" destId="{9C3CF7D0-682A-4E91-8D98-559FEC3F1158}" srcOrd="10" destOrd="0" presId="urn:microsoft.com/office/officeart/2005/8/layout/orgChart1"/>
    <dgm:cxn modelId="{7F2CA3F2-CFE3-4909-814A-8C22ED7C89A9}" type="presParOf" srcId="{490E882A-692F-4856-9039-E5B6FCC17095}" destId="{2E852AFD-2502-474F-9176-7E427465CDDB}" srcOrd="11" destOrd="0" presId="urn:microsoft.com/office/officeart/2005/8/layout/orgChart1"/>
    <dgm:cxn modelId="{3A896F6D-4D0F-468D-8F8C-180AF248817A}" type="presParOf" srcId="{2E852AFD-2502-474F-9176-7E427465CDDB}" destId="{72266D9D-5D06-41AF-9A7F-3A2E84F92075}" srcOrd="0" destOrd="0" presId="urn:microsoft.com/office/officeart/2005/8/layout/orgChart1"/>
    <dgm:cxn modelId="{FC912124-5CBB-40EE-A770-820CB369FCA3}" type="presParOf" srcId="{72266D9D-5D06-41AF-9A7F-3A2E84F92075}" destId="{5BE2328D-0309-4187-997C-7CCD5DC72A87}" srcOrd="0" destOrd="0" presId="urn:microsoft.com/office/officeart/2005/8/layout/orgChart1"/>
    <dgm:cxn modelId="{03F8702A-2EED-49C4-81EC-2418C18D00C2}" type="presParOf" srcId="{72266D9D-5D06-41AF-9A7F-3A2E84F92075}" destId="{C9C9E577-D35A-4828-9C6F-0E4F7C4595F4}" srcOrd="1" destOrd="0" presId="urn:microsoft.com/office/officeart/2005/8/layout/orgChart1"/>
    <dgm:cxn modelId="{339EA030-29CD-4A98-9612-B4E7FB6CDE8C}" type="presParOf" srcId="{2E852AFD-2502-474F-9176-7E427465CDDB}" destId="{C27BB710-644D-4380-92F8-CE9C1B44C65E}" srcOrd="1" destOrd="0" presId="urn:microsoft.com/office/officeart/2005/8/layout/orgChart1"/>
    <dgm:cxn modelId="{17A01660-745C-494F-A49D-97546356B5A6}" type="presParOf" srcId="{2E852AFD-2502-474F-9176-7E427465CDDB}" destId="{70898B1D-C714-4AB4-817F-4E0B2CB43A88}" srcOrd="2" destOrd="0" presId="urn:microsoft.com/office/officeart/2005/8/layout/orgChart1"/>
    <dgm:cxn modelId="{BEEA02E2-640E-4E2D-AE7F-EC3E7E33C24C}" type="presParOf" srcId="{26C7F3E3-7BB1-452E-8FA1-66625A033021}" destId="{0F488019-736F-4EA7-AB3D-AB7E629212CF}" srcOrd="2" destOrd="0" presId="urn:microsoft.com/office/officeart/2005/8/layout/orgChart1"/>
    <dgm:cxn modelId="{F7465FCA-BD9E-40C9-8BA6-53E262505CF5}" type="presParOf" srcId="{FC9DDD01-970F-4DF8-B156-C120E3BB3467}" destId="{1FCAE62E-0682-4C22-B9A1-5EFE79CFD56D}" srcOrd="4" destOrd="0" presId="urn:microsoft.com/office/officeart/2005/8/layout/orgChart1"/>
    <dgm:cxn modelId="{2BB6B4A3-AEE9-482E-A087-08C733112CFA}" type="presParOf" srcId="{FC9DDD01-970F-4DF8-B156-C120E3BB3467}" destId="{85F1353B-997E-45CF-B435-07FDBB6E04CA}" srcOrd="5" destOrd="0" presId="urn:microsoft.com/office/officeart/2005/8/layout/orgChart1"/>
    <dgm:cxn modelId="{A64F2678-3A03-4F67-A6EF-831E96DEB102}" type="presParOf" srcId="{85F1353B-997E-45CF-B435-07FDBB6E04CA}" destId="{C4F3B311-9952-43E5-8D52-6AAC1C227C8A}" srcOrd="0" destOrd="0" presId="urn:microsoft.com/office/officeart/2005/8/layout/orgChart1"/>
    <dgm:cxn modelId="{786F0EF1-E7AA-4124-97F4-F256523542CD}" type="presParOf" srcId="{C4F3B311-9952-43E5-8D52-6AAC1C227C8A}" destId="{C8547058-FA51-471B-9CFA-9FAEBF5376C4}" srcOrd="0" destOrd="0" presId="urn:microsoft.com/office/officeart/2005/8/layout/orgChart1"/>
    <dgm:cxn modelId="{E960A7FA-105B-4B18-9A31-E337E1629007}" type="presParOf" srcId="{C4F3B311-9952-43E5-8D52-6AAC1C227C8A}" destId="{561E598E-554D-4894-B56E-3F1B6CF27CFD}" srcOrd="1" destOrd="0" presId="urn:microsoft.com/office/officeart/2005/8/layout/orgChart1"/>
    <dgm:cxn modelId="{B02CFB4F-50D3-4CAF-8125-03A2831E7A61}" type="presParOf" srcId="{85F1353B-997E-45CF-B435-07FDBB6E04CA}" destId="{1FDBBF1E-B4E4-4255-8FD5-099DBB18BE7C}" srcOrd="1" destOrd="0" presId="urn:microsoft.com/office/officeart/2005/8/layout/orgChart1"/>
    <dgm:cxn modelId="{1BF46EB7-1939-4129-ADE1-C0A280566AE3}" type="presParOf" srcId="{1FDBBF1E-B4E4-4255-8FD5-099DBB18BE7C}" destId="{E5158879-DDC8-4A5A-8498-EBC803AC530C}" srcOrd="0" destOrd="0" presId="urn:microsoft.com/office/officeart/2005/8/layout/orgChart1"/>
    <dgm:cxn modelId="{B369D647-E6A3-41AB-BC2F-7A7B4F961952}" type="presParOf" srcId="{1FDBBF1E-B4E4-4255-8FD5-099DBB18BE7C}" destId="{E2D0B3FB-F645-4E3A-A8FB-5DBC6A3DE18C}" srcOrd="1" destOrd="0" presId="urn:microsoft.com/office/officeart/2005/8/layout/orgChart1"/>
    <dgm:cxn modelId="{0AB913E8-2198-490A-9E3B-32EC33233AA4}" type="presParOf" srcId="{E2D0B3FB-F645-4E3A-A8FB-5DBC6A3DE18C}" destId="{642BFDBA-DF3E-46F1-8AD3-8831BC8F6153}" srcOrd="0" destOrd="0" presId="urn:microsoft.com/office/officeart/2005/8/layout/orgChart1"/>
    <dgm:cxn modelId="{4F9E6CDC-C24E-45DB-9468-E3CF48C32B92}" type="presParOf" srcId="{642BFDBA-DF3E-46F1-8AD3-8831BC8F6153}" destId="{A275C63C-F470-4791-A2A2-DB2DBD8CA66C}" srcOrd="0" destOrd="0" presId="urn:microsoft.com/office/officeart/2005/8/layout/orgChart1"/>
    <dgm:cxn modelId="{FD5080D0-DF4D-4022-9E26-B6A12ABEA27C}" type="presParOf" srcId="{642BFDBA-DF3E-46F1-8AD3-8831BC8F6153}" destId="{8774A3AB-2D9A-48B3-B03D-8549DDE8CAC5}" srcOrd="1" destOrd="0" presId="urn:microsoft.com/office/officeart/2005/8/layout/orgChart1"/>
    <dgm:cxn modelId="{F10DF494-3187-480B-AFED-C35AEEBD8BB7}" type="presParOf" srcId="{E2D0B3FB-F645-4E3A-A8FB-5DBC6A3DE18C}" destId="{91804DA5-E857-423C-9DD9-66555C9DA00F}" srcOrd="1" destOrd="0" presId="urn:microsoft.com/office/officeart/2005/8/layout/orgChart1"/>
    <dgm:cxn modelId="{67595990-9BE7-47D6-99D4-81E3F2077EF9}" type="presParOf" srcId="{E2D0B3FB-F645-4E3A-A8FB-5DBC6A3DE18C}" destId="{AA76FC60-9260-4DD8-A9EE-C7F4D62E4FF2}" srcOrd="2" destOrd="0" presId="urn:microsoft.com/office/officeart/2005/8/layout/orgChart1"/>
    <dgm:cxn modelId="{1AF7DC42-DB56-457B-BE86-05D37C85769D}" type="presParOf" srcId="{1FDBBF1E-B4E4-4255-8FD5-099DBB18BE7C}" destId="{3233474F-A3FE-4F53-99B4-99A087940014}" srcOrd="2" destOrd="0" presId="urn:microsoft.com/office/officeart/2005/8/layout/orgChart1"/>
    <dgm:cxn modelId="{7CC9B0A1-FDFA-4BE2-8B07-ACE05455E623}" type="presParOf" srcId="{1FDBBF1E-B4E4-4255-8FD5-099DBB18BE7C}" destId="{5BA583C9-2CC1-4AAF-8548-3FB8D4416F2F}" srcOrd="3" destOrd="0" presId="urn:microsoft.com/office/officeart/2005/8/layout/orgChart1"/>
    <dgm:cxn modelId="{732967B7-694A-4DBC-9D1C-644ACA144039}" type="presParOf" srcId="{5BA583C9-2CC1-4AAF-8548-3FB8D4416F2F}" destId="{7FE4F05F-8233-4D82-9A66-A2EE113B4845}" srcOrd="0" destOrd="0" presId="urn:microsoft.com/office/officeart/2005/8/layout/orgChart1"/>
    <dgm:cxn modelId="{C1F979AF-22C7-4B0A-9DA3-9694FAA8C60C}" type="presParOf" srcId="{7FE4F05F-8233-4D82-9A66-A2EE113B4845}" destId="{5D35F6DC-2A77-4C88-AF94-AC7F30D50B46}" srcOrd="0" destOrd="0" presId="urn:microsoft.com/office/officeart/2005/8/layout/orgChart1"/>
    <dgm:cxn modelId="{EABF1CB9-5C57-47F2-8065-603879352F0E}" type="presParOf" srcId="{7FE4F05F-8233-4D82-9A66-A2EE113B4845}" destId="{6AE57319-ABA1-4451-A9B0-4844271EBB65}" srcOrd="1" destOrd="0" presId="urn:microsoft.com/office/officeart/2005/8/layout/orgChart1"/>
    <dgm:cxn modelId="{CCFD24DB-6DC6-46FE-9B22-5F4C06276F49}" type="presParOf" srcId="{5BA583C9-2CC1-4AAF-8548-3FB8D4416F2F}" destId="{FFEED025-C4C9-4A29-AF87-ECBE230C968E}" srcOrd="1" destOrd="0" presId="urn:microsoft.com/office/officeart/2005/8/layout/orgChart1"/>
    <dgm:cxn modelId="{5F46BF68-D5C8-4522-8955-E0160B2E4771}" type="presParOf" srcId="{5BA583C9-2CC1-4AAF-8548-3FB8D4416F2F}" destId="{97522C9A-A5D1-4202-BB0D-B1C139529C0A}" srcOrd="2" destOrd="0" presId="urn:microsoft.com/office/officeart/2005/8/layout/orgChart1"/>
    <dgm:cxn modelId="{9081CED1-13C6-406C-8B58-72E5BB79B15E}" type="presParOf" srcId="{85F1353B-997E-45CF-B435-07FDBB6E04CA}" destId="{6133656F-80B2-4145-8BC2-9BA5AFCF9F97}" srcOrd="2" destOrd="0" presId="urn:microsoft.com/office/officeart/2005/8/layout/orgChart1"/>
    <dgm:cxn modelId="{6F89AAE3-4A8E-430B-92B7-29FDD46DA632}" type="presParOf" srcId="{FC9DDD01-970F-4DF8-B156-C120E3BB3467}" destId="{797FE8CE-6A38-4F15-BED5-6419F4495A1E}" srcOrd="6" destOrd="0" presId="urn:microsoft.com/office/officeart/2005/8/layout/orgChart1"/>
    <dgm:cxn modelId="{B1A9535B-D975-4F05-AA8C-B6805B62B734}" type="presParOf" srcId="{FC9DDD01-970F-4DF8-B156-C120E3BB3467}" destId="{D299AD3D-5881-4CBA-AF6B-F4B9D73AB928}" srcOrd="7" destOrd="0" presId="urn:microsoft.com/office/officeart/2005/8/layout/orgChart1"/>
    <dgm:cxn modelId="{3DA39B04-3301-4893-9D91-F9BB91FC6252}" type="presParOf" srcId="{D299AD3D-5881-4CBA-AF6B-F4B9D73AB928}" destId="{D1AC41D3-8111-4C9A-A289-73893AF907AD}" srcOrd="0" destOrd="0" presId="urn:microsoft.com/office/officeart/2005/8/layout/orgChart1"/>
    <dgm:cxn modelId="{A9514E73-2755-4779-B3BD-BD7A28B9F595}" type="presParOf" srcId="{D1AC41D3-8111-4C9A-A289-73893AF907AD}" destId="{EFC24B46-5D4A-4606-BF32-5B7D19317B1A}" srcOrd="0" destOrd="0" presId="urn:microsoft.com/office/officeart/2005/8/layout/orgChart1"/>
    <dgm:cxn modelId="{9A63F22C-6488-4208-A64A-1BAFD3B89AA1}" type="presParOf" srcId="{D1AC41D3-8111-4C9A-A289-73893AF907AD}" destId="{6BB65C88-DB47-4400-A2DF-E085DF54146D}" srcOrd="1" destOrd="0" presId="urn:microsoft.com/office/officeart/2005/8/layout/orgChart1"/>
    <dgm:cxn modelId="{B637F745-BAE9-4B67-9861-2420E40C4FEE}" type="presParOf" srcId="{D299AD3D-5881-4CBA-AF6B-F4B9D73AB928}" destId="{423524F6-2F68-4FAD-BBDB-1DF74F2FE25F}" srcOrd="1" destOrd="0" presId="urn:microsoft.com/office/officeart/2005/8/layout/orgChart1"/>
    <dgm:cxn modelId="{1CD58BF4-6FB4-43E3-B000-FA3811AC6D83}" type="presParOf" srcId="{423524F6-2F68-4FAD-BBDB-1DF74F2FE25F}" destId="{5345014D-97AE-400E-9574-4819A63D4D52}" srcOrd="0" destOrd="0" presId="urn:microsoft.com/office/officeart/2005/8/layout/orgChart1"/>
    <dgm:cxn modelId="{7F7D4F2C-25E4-4AFF-A137-51D117B72870}" type="presParOf" srcId="{423524F6-2F68-4FAD-BBDB-1DF74F2FE25F}" destId="{BB92A0DF-39BE-4975-91DA-03AAE8D23EA9}" srcOrd="1" destOrd="0" presId="urn:microsoft.com/office/officeart/2005/8/layout/orgChart1"/>
    <dgm:cxn modelId="{2216C33C-3D5F-4C17-A386-44F018CC0F5B}" type="presParOf" srcId="{BB92A0DF-39BE-4975-91DA-03AAE8D23EA9}" destId="{F2B5AD7E-5EA3-4375-A82A-504414F50F7A}" srcOrd="0" destOrd="0" presId="urn:microsoft.com/office/officeart/2005/8/layout/orgChart1"/>
    <dgm:cxn modelId="{43A55FDF-3BE3-4FA6-A25B-D6F1D4C7A5D0}" type="presParOf" srcId="{F2B5AD7E-5EA3-4375-A82A-504414F50F7A}" destId="{C23F9AAA-53EE-4A29-B81C-2E047D6AC191}" srcOrd="0" destOrd="0" presId="urn:microsoft.com/office/officeart/2005/8/layout/orgChart1"/>
    <dgm:cxn modelId="{63B2C34D-53E4-4BDC-BCAD-10705BB1EFFE}" type="presParOf" srcId="{F2B5AD7E-5EA3-4375-A82A-504414F50F7A}" destId="{9A65FB00-F183-4DC3-A317-2ED291EB5E45}" srcOrd="1" destOrd="0" presId="urn:microsoft.com/office/officeart/2005/8/layout/orgChart1"/>
    <dgm:cxn modelId="{6453BE4F-5CBB-455D-B920-3601CF497D50}" type="presParOf" srcId="{BB92A0DF-39BE-4975-91DA-03AAE8D23EA9}" destId="{359AECDD-E793-48B2-848B-BAA6740859EC}" srcOrd="1" destOrd="0" presId="urn:microsoft.com/office/officeart/2005/8/layout/orgChart1"/>
    <dgm:cxn modelId="{162CD26F-F7C4-47D2-9E97-4522740A5D01}" type="presParOf" srcId="{BB92A0DF-39BE-4975-91DA-03AAE8D23EA9}" destId="{BF2B8E5E-673D-45A6-AAE4-AA76DCD09B86}" srcOrd="2" destOrd="0" presId="urn:microsoft.com/office/officeart/2005/8/layout/orgChart1"/>
    <dgm:cxn modelId="{688045E3-F8F5-407F-8411-A95F4D5E271C}" type="presParOf" srcId="{423524F6-2F68-4FAD-BBDB-1DF74F2FE25F}" destId="{C6412351-C2E6-4576-8FA6-14DD2009A48E}" srcOrd="2" destOrd="0" presId="urn:microsoft.com/office/officeart/2005/8/layout/orgChart1"/>
    <dgm:cxn modelId="{18D33694-C51A-48D3-965A-669AAE359780}" type="presParOf" srcId="{423524F6-2F68-4FAD-BBDB-1DF74F2FE25F}" destId="{EF3D9295-481D-4E81-A7B7-D5D2852B5D5E}" srcOrd="3" destOrd="0" presId="urn:microsoft.com/office/officeart/2005/8/layout/orgChart1"/>
    <dgm:cxn modelId="{1703A5B5-8DEC-4D20-9292-1F5D0DBC2F8A}" type="presParOf" srcId="{EF3D9295-481D-4E81-A7B7-D5D2852B5D5E}" destId="{33675C8E-6B45-4B0A-B9F1-B940177EAE2E}" srcOrd="0" destOrd="0" presId="urn:microsoft.com/office/officeart/2005/8/layout/orgChart1"/>
    <dgm:cxn modelId="{6D3CDA04-B74B-4D14-822D-9EDE54E79237}" type="presParOf" srcId="{33675C8E-6B45-4B0A-B9F1-B940177EAE2E}" destId="{DF1B1007-33BA-477F-A48A-5BBB2E9F9048}" srcOrd="0" destOrd="0" presId="urn:microsoft.com/office/officeart/2005/8/layout/orgChart1"/>
    <dgm:cxn modelId="{FCBA995B-7C25-4DDA-833C-A7A53FC873FB}" type="presParOf" srcId="{33675C8E-6B45-4B0A-B9F1-B940177EAE2E}" destId="{71958730-0CB1-49E7-A87B-C47C344DEEB6}" srcOrd="1" destOrd="0" presId="urn:microsoft.com/office/officeart/2005/8/layout/orgChart1"/>
    <dgm:cxn modelId="{039BF175-D973-42C7-B27C-C91FE3E13CB3}" type="presParOf" srcId="{EF3D9295-481D-4E81-A7B7-D5D2852B5D5E}" destId="{69962BD8-164A-427C-AF5A-F4723FCC4648}" srcOrd="1" destOrd="0" presId="urn:microsoft.com/office/officeart/2005/8/layout/orgChart1"/>
    <dgm:cxn modelId="{F9FFBC6C-4CCA-4567-A196-6C0B8C4EF8BF}" type="presParOf" srcId="{EF3D9295-481D-4E81-A7B7-D5D2852B5D5E}" destId="{CAC92CFC-F232-4485-95F0-FD6810DD5162}" srcOrd="2" destOrd="0" presId="urn:microsoft.com/office/officeart/2005/8/layout/orgChart1"/>
    <dgm:cxn modelId="{DBB249E1-D1EF-47F5-8789-72ED0264604F}" type="presParOf" srcId="{423524F6-2F68-4FAD-BBDB-1DF74F2FE25F}" destId="{BC1CEB3F-0999-43F8-8B5B-5B83BF6F6104}" srcOrd="4" destOrd="0" presId="urn:microsoft.com/office/officeart/2005/8/layout/orgChart1"/>
    <dgm:cxn modelId="{86515CF8-1BF2-4081-8621-D6837BA3F5CA}" type="presParOf" srcId="{423524F6-2F68-4FAD-BBDB-1DF74F2FE25F}" destId="{D5787C56-B809-4DE4-A644-C66235683806}" srcOrd="5" destOrd="0" presId="urn:microsoft.com/office/officeart/2005/8/layout/orgChart1"/>
    <dgm:cxn modelId="{7C88A73B-60A8-4AD9-B2A5-DDECB739B7EF}" type="presParOf" srcId="{D5787C56-B809-4DE4-A644-C66235683806}" destId="{04937BCC-7C24-40DF-8009-290C221F31C7}" srcOrd="0" destOrd="0" presId="urn:microsoft.com/office/officeart/2005/8/layout/orgChart1"/>
    <dgm:cxn modelId="{EADE548D-6806-4F46-ACB6-52F118C0CFDF}" type="presParOf" srcId="{04937BCC-7C24-40DF-8009-290C221F31C7}" destId="{E375F398-7EB4-4377-8096-1D1D90F20890}" srcOrd="0" destOrd="0" presId="urn:microsoft.com/office/officeart/2005/8/layout/orgChart1"/>
    <dgm:cxn modelId="{6B74CD6F-DCCB-47AE-A2A5-236EA5405787}" type="presParOf" srcId="{04937BCC-7C24-40DF-8009-290C221F31C7}" destId="{FDC11157-2A5B-46B2-8EAB-B433B82076D6}" srcOrd="1" destOrd="0" presId="urn:microsoft.com/office/officeart/2005/8/layout/orgChart1"/>
    <dgm:cxn modelId="{90523E8E-C3AA-4F20-9C52-DFB14E16368C}" type="presParOf" srcId="{D5787C56-B809-4DE4-A644-C66235683806}" destId="{74199FE6-ACB0-4021-99D6-CCC52FAB35CC}" srcOrd="1" destOrd="0" presId="urn:microsoft.com/office/officeart/2005/8/layout/orgChart1"/>
    <dgm:cxn modelId="{8D03D7DE-153B-4D66-A019-56E0788434CA}" type="presParOf" srcId="{D5787C56-B809-4DE4-A644-C66235683806}" destId="{A759C344-2E5F-45AA-B9DB-CF09FA1A98DA}" srcOrd="2" destOrd="0" presId="urn:microsoft.com/office/officeart/2005/8/layout/orgChart1"/>
    <dgm:cxn modelId="{F4E21440-B839-4684-9B98-B10E2876D0EE}" type="presParOf" srcId="{423524F6-2F68-4FAD-BBDB-1DF74F2FE25F}" destId="{E4B46FF2-10FE-446B-BFA7-3396EA572A55}" srcOrd="6" destOrd="0" presId="urn:microsoft.com/office/officeart/2005/8/layout/orgChart1"/>
    <dgm:cxn modelId="{E2BA7D16-90FD-4A9B-A262-F93C824EB3D6}" type="presParOf" srcId="{423524F6-2F68-4FAD-BBDB-1DF74F2FE25F}" destId="{944B8ECC-DC75-4892-A346-7E7B0396C12C}" srcOrd="7" destOrd="0" presId="urn:microsoft.com/office/officeart/2005/8/layout/orgChart1"/>
    <dgm:cxn modelId="{97BDD509-4C8D-4737-92BE-34D85E25BCF0}" type="presParOf" srcId="{944B8ECC-DC75-4892-A346-7E7B0396C12C}" destId="{247CAC68-0ECB-4A72-8F36-7058B866BE0A}" srcOrd="0" destOrd="0" presId="urn:microsoft.com/office/officeart/2005/8/layout/orgChart1"/>
    <dgm:cxn modelId="{7174D766-C342-441C-ADB2-F96168FC5A45}" type="presParOf" srcId="{247CAC68-0ECB-4A72-8F36-7058B866BE0A}" destId="{0C90A692-D13F-4A42-8517-8767052261F1}" srcOrd="0" destOrd="0" presId="urn:microsoft.com/office/officeart/2005/8/layout/orgChart1"/>
    <dgm:cxn modelId="{9A20FADA-A26C-41BF-B0FC-6E97D986EC51}" type="presParOf" srcId="{247CAC68-0ECB-4A72-8F36-7058B866BE0A}" destId="{59C32790-9D53-4C83-BFD6-EBF4DE1817B7}" srcOrd="1" destOrd="0" presId="urn:microsoft.com/office/officeart/2005/8/layout/orgChart1"/>
    <dgm:cxn modelId="{862F554D-6B11-42C3-9201-5AC504BC96E7}" type="presParOf" srcId="{944B8ECC-DC75-4892-A346-7E7B0396C12C}" destId="{8C43C1CD-BCBA-49E2-9265-6AEB753BC4B2}" srcOrd="1" destOrd="0" presId="urn:microsoft.com/office/officeart/2005/8/layout/orgChart1"/>
    <dgm:cxn modelId="{0B763D20-7B19-4428-A16F-0355506DAD10}" type="presParOf" srcId="{944B8ECC-DC75-4892-A346-7E7B0396C12C}" destId="{A13E4FEB-88FB-4B95-A364-2FCB834A7C55}" srcOrd="2" destOrd="0" presId="urn:microsoft.com/office/officeart/2005/8/layout/orgChart1"/>
    <dgm:cxn modelId="{3039E837-CDB0-4B9F-BD05-FAE640A25ABE}" type="presParOf" srcId="{D299AD3D-5881-4CBA-AF6B-F4B9D73AB928}" destId="{E49D44DC-B574-45FA-8FB4-28B0C2E41472}" srcOrd="2" destOrd="0" presId="urn:microsoft.com/office/officeart/2005/8/layout/orgChart1"/>
    <dgm:cxn modelId="{84E155F1-5D55-48B3-BD26-751098E5F2CD}" type="presParOf" srcId="{FC9DDD01-970F-4DF8-B156-C120E3BB3467}" destId="{15CA3EBE-AF17-40AE-8DDB-B73B2A060994}" srcOrd="8" destOrd="0" presId="urn:microsoft.com/office/officeart/2005/8/layout/orgChart1"/>
    <dgm:cxn modelId="{4706A1C3-E45E-4276-BE69-446215CBD488}" type="presParOf" srcId="{FC9DDD01-970F-4DF8-B156-C120E3BB3467}" destId="{6A7D9322-78DB-4DAF-95C2-895B78BB5C3A}" srcOrd="9" destOrd="0" presId="urn:microsoft.com/office/officeart/2005/8/layout/orgChart1"/>
    <dgm:cxn modelId="{B4022198-FF11-471E-BBC8-63D0B845332E}" type="presParOf" srcId="{6A7D9322-78DB-4DAF-95C2-895B78BB5C3A}" destId="{D7CEAA1E-0556-413A-BC4B-22B58848E76E}" srcOrd="0" destOrd="0" presId="urn:microsoft.com/office/officeart/2005/8/layout/orgChart1"/>
    <dgm:cxn modelId="{C4956F5A-FF9D-4426-99E8-E113CB858739}" type="presParOf" srcId="{D7CEAA1E-0556-413A-BC4B-22B58848E76E}" destId="{3833294C-FD7E-4DA5-8087-EA3A0C20B9EC}" srcOrd="0" destOrd="0" presId="urn:microsoft.com/office/officeart/2005/8/layout/orgChart1"/>
    <dgm:cxn modelId="{63E27D2F-344E-49E4-9B70-8E0D5680DB58}" type="presParOf" srcId="{D7CEAA1E-0556-413A-BC4B-22B58848E76E}" destId="{DD1862AC-7AE3-42EF-9BDA-E1A16BFA473E}" srcOrd="1" destOrd="0" presId="urn:microsoft.com/office/officeart/2005/8/layout/orgChart1"/>
    <dgm:cxn modelId="{03B2063A-B17E-4D5D-BE68-0EB0A0468047}" type="presParOf" srcId="{6A7D9322-78DB-4DAF-95C2-895B78BB5C3A}" destId="{16F19E1A-E4DE-4A67-ACC1-41C143DFD345}" srcOrd="1" destOrd="0" presId="urn:microsoft.com/office/officeart/2005/8/layout/orgChart1"/>
    <dgm:cxn modelId="{70DB7718-D542-47EA-BC04-96EE1C85B170}" type="presParOf" srcId="{16F19E1A-E4DE-4A67-ACC1-41C143DFD345}" destId="{A9989B00-CF2A-45AE-9EA2-00B1ABBE69D4}" srcOrd="0" destOrd="0" presId="urn:microsoft.com/office/officeart/2005/8/layout/orgChart1"/>
    <dgm:cxn modelId="{A8560F43-A3C7-4912-8D07-0FC0C3ADE048}" type="presParOf" srcId="{16F19E1A-E4DE-4A67-ACC1-41C143DFD345}" destId="{2482205E-0303-4917-B260-7588D8DF0412}" srcOrd="1" destOrd="0" presId="urn:microsoft.com/office/officeart/2005/8/layout/orgChart1"/>
    <dgm:cxn modelId="{5B98930F-DAE8-400D-B1F8-460C9DCC12C6}" type="presParOf" srcId="{2482205E-0303-4917-B260-7588D8DF0412}" destId="{101F418E-1599-4B3E-8201-2B9E542D8A3D}" srcOrd="0" destOrd="0" presId="urn:microsoft.com/office/officeart/2005/8/layout/orgChart1"/>
    <dgm:cxn modelId="{CCCEECDE-FAA0-4971-B6BE-77B5350E9DC4}" type="presParOf" srcId="{101F418E-1599-4B3E-8201-2B9E542D8A3D}" destId="{78C07248-AB9B-48DB-8803-4B1E7817EAEA}" srcOrd="0" destOrd="0" presId="urn:microsoft.com/office/officeart/2005/8/layout/orgChart1"/>
    <dgm:cxn modelId="{A0A685FC-A28E-4769-832A-A687A2CC0594}" type="presParOf" srcId="{101F418E-1599-4B3E-8201-2B9E542D8A3D}" destId="{F7E08926-5F6C-4BC6-A271-A5B5F58E48CC}" srcOrd="1" destOrd="0" presId="urn:microsoft.com/office/officeart/2005/8/layout/orgChart1"/>
    <dgm:cxn modelId="{03AF7958-2B20-47BC-B5F6-F0BB0A7BCD93}" type="presParOf" srcId="{2482205E-0303-4917-B260-7588D8DF0412}" destId="{A0977B9F-AFEB-451B-B703-8656391B2245}" srcOrd="1" destOrd="0" presId="urn:microsoft.com/office/officeart/2005/8/layout/orgChart1"/>
    <dgm:cxn modelId="{CFEC9511-F2F5-4275-A752-46CD293BD1E7}" type="presParOf" srcId="{2482205E-0303-4917-B260-7588D8DF0412}" destId="{8AC3310C-518B-44ED-AD6C-640ADDEB4258}" srcOrd="2" destOrd="0" presId="urn:microsoft.com/office/officeart/2005/8/layout/orgChart1"/>
    <dgm:cxn modelId="{99B17347-3D20-4224-858B-F968056F0CEA}" type="presParOf" srcId="{16F19E1A-E4DE-4A67-ACC1-41C143DFD345}" destId="{68EE704A-8D03-4793-B043-608D36373F05}" srcOrd="2" destOrd="0" presId="urn:microsoft.com/office/officeart/2005/8/layout/orgChart1"/>
    <dgm:cxn modelId="{27775388-62A1-4886-99A2-BB466CE982A8}" type="presParOf" srcId="{16F19E1A-E4DE-4A67-ACC1-41C143DFD345}" destId="{AB7FAA22-13F0-400D-82F5-4EAB8C4C5BCA}" srcOrd="3" destOrd="0" presId="urn:microsoft.com/office/officeart/2005/8/layout/orgChart1"/>
    <dgm:cxn modelId="{EB72E6F3-FADD-424B-8C92-441CF9ABCC5B}" type="presParOf" srcId="{AB7FAA22-13F0-400D-82F5-4EAB8C4C5BCA}" destId="{0E8FFA2E-7287-4188-A838-70C8AA7FA044}" srcOrd="0" destOrd="0" presId="urn:microsoft.com/office/officeart/2005/8/layout/orgChart1"/>
    <dgm:cxn modelId="{EA52C901-8193-4790-88A6-4486783E03A4}" type="presParOf" srcId="{0E8FFA2E-7287-4188-A838-70C8AA7FA044}" destId="{5DEE90C2-14E8-42FD-97A6-31601E8475D4}" srcOrd="0" destOrd="0" presId="urn:microsoft.com/office/officeart/2005/8/layout/orgChart1"/>
    <dgm:cxn modelId="{C4A82BC5-1BF8-42D3-A554-D7D74614DC53}" type="presParOf" srcId="{0E8FFA2E-7287-4188-A838-70C8AA7FA044}" destId="{A77F012D-2BD9-4FFC-8566-A40C39555253}" srcOrd="1" destOrd="0" presId="urn:microsoft.com/office/officeart/2005/8/layout/orgChart1"/>
    <dgm:cxn modelId="{1423E499-2098-4143-9BCA-651F1D58C234}" type="presParOf" srcId="{AB7FAA22-13F0-400D-82F5-4EAB8C4C5BCA}" destId="{FA98FB0D-4FD4-4A9F-8CEE-6642BDE0BF18}" srcOrd="1" destOrd="0" presId="urn:microsoft.com/office/officeart/2005/8/layout/orgChart1"/>
    <dgm:cxn modelId="{56F1C17D-A1ED-42CE-8D1D-203C700E09DE}" type="presParOf" srcId="{AB7FAA22-13F0-400D-82F5-4EAB8C4C5BCA}" destId="{4B2B3BD2-3FD2-4F17-A880-77C08F3619D4}" srcOrd="2" destOrd="0" presId="urn:microsoft.com/office/officeart/2005/8/layout/orgChart1"/>
    <dgm:cxn modelId="{55AA3F7A-F88E-475F-9CE0-AA93381487C1}" type="presParOf" srcId="{6A7D9322-78DB-4DAF-95C2-895B78BB5C3A}" destId="{D7ABC97C-2658-4B46-86BB-E8C913B7244B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286544" y="989988"/>
          <a:ext cx="206117" cy="902992"/>
        </a:xfrm>
        <a:custGeom>
          <a:avLst/>
          <a:gdLst/>
          <a:ahLst/>
          <a:cxnLst/>
          <a:rect l="0" t="0" r="0" b="0"/>
          <a:pathLst>
            <a:path>
              <a:moveTo>
                <a:pt x="206117" y="0"/>
              </a:moveTo>
              <a:lnTo>
                <a:pt x="206117" y="902992"/>
              </a:lnTo>
              <a:lnTo>
                <a:pt x="0" y="90299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E704A-8D03-4793-B043-608D36373F05}">
      <dsp:nvSpPr>
        <dsp:cNvPr id="0" name=""/>
        <dsp:cNvSpPr/>
      </dsp:nvSpPr>
      <dsp:spPr>
        <a:xfrm>
          <a:off x="15457976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5457976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CA3EBE-AF17-40AE-8DDB-B73B2A060994}">
      <dsp:nvSpPr>
        <dsp:cNvPr id="0" name=""/>
        <dsp:cNvSpPr/>
      </dsp:nvSpPr>
      <dsp:spPr>
        <a:xfrm>
          <a:off x="11492662" y="989988"/>
          <a:ext cx="4750525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4750525" y="1599866"/>
              </a:lnTo>
              <a:lnTo>
                <a:pt x="4750525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B46FF2-10FE-446B-BFA7-3396EA572A55}">
      <dsp:nvSpPr>
        <dsp:cNvPr id="0" name=""/>
        <dsp:cNvSpPr/>
      </dsp:nvSpPr>
      <dsp:spPr>
        <a:xfrm>
          <a:off x="13082714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1CEB3F-0999-43F8-8B5B-5B83BF6F6104}">
      <dsp:nvSpPr>
        <dsp:cNvPr id="0" name=""/>
        <dsp:cNvSpPr/>
      </dsp:nvSpPr>
      <dsp:spPr>
        <a:xfrm>
          <a:off x="13082714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412351-C2E6-4576-8FA6-14DD2009A48E}">
      <dsp:nvSpPr>
        <dsp:cNvPr id="0" name=""/>
        <dsp:cNvSpPr/>
      </dsp:nvSpPr>
      <dsp:spPr>
        <a:xfrm>
          <a:off x="13082714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45014D-97AE-400E-9574-4819A63D4D52}">
      <dsp:nvSpPr>
        <dsp:cNvPr id="0" name=""/>
        <dsp:cNvSpPr/>
      </dsp:nvSpPr>
      <dsp:spPr>
        <a:xfrm>
          <a:off x="13082714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7FE8CE-6A38-4F15-BED5-6419F4495A1E}">
      <dsp:nvSpPr>
        <dsp:cNvPr id="0" name=""/>
        <dsp:cNvSpPr/>
      </dsp:nvSpPr>
      <dsp:spPr>
        <a:xfrm>
          <a:off x="11492662" y="989988"/>
          <a:ext cx="2375262" cy="18059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99866"/>
              </a:lnTo>
              <a:lnTo>
                <a:pt x="2375262" y="1599866"/>
              </a:lnTo>
              <a:lnTo>
                <a:pt x="2375262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33474F-A3FE-4F53-99B4-99A087940014}">
      <dsp:nvSpPr>
        <dsp:cNvPr id="0" name=""/>
        <dsp:cNvSpPr/>
      </dsp:nvSpPr>
      <dsp:spPr>
        <a:xfrm>
          <a:off x="10707451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158879-DDC8-4A5A-8498-EBC803AC530C}">
      <dsp:nvSpPr>
        <dsp:cNvPr id="0" name=""/>
        <dsp:cNvSpPr/>
      </dsp:nvSpPr>
      <dsp:spPr>
        <a:xfrm>
          <a:off x="10707451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CAE62E-0682-4C22-B9A1-5EFE79CFD56D}">
      <dsp:nvSpPr>
        <dsp:cNvPr id="0" name=""/>
        <dsp:cNvSpPr/>
      </dsp:nvSpPr>
      <dsp:spPr>
        <a:xfrm>
          <a:off x="11446942" y="989988"/>
          <a:ext cx="91440" cy="180598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3CF7D0-682A-4E91-8D98-559FEC3F1158}">
      <dsp:nvSpPr>
        <dsp:cNvPr id="0" name=""/>
        <dsp:cNvSpPr/>
      </dsp:nvSpPr>
      <dsp:spPr>
        <a:xfrm>
          <a:off x="8332189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2E1E7F-DC13-4B28-BD79-C60699BA6D7D}">
      <dsp:nvSpPr>
        <dsp:cNvPr id="0" name=""/>
        <dsp:cNvSpPr/>
      </dsp:nvSpPr>
      <dsp:spPr>
        <a:xfrm>
          <a:off x="8332189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36A1B-B6D5-4484-8714-CDE6BB0B4575}">
      <dsp:nvSpPr>
        <dsp:cNvPr id="0" name=""/>
        <dsp:cNvSpPr/>
      </dsp:nvSpPr>
      <dsp:spPr>
        <a:xfrm>
          <a:off x="8332189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DD16D1-56CE-4FFE-B08C-EC1C974D220B}">
      <dsp:nvSpPr>
        <dsp:cNvPr id="0" name=""/>
        <dsp:cNvSpPr/>
      </dsp:nvSpPr>
      <dsp:spPr>
        <a:xfrm>
          <a:off x="8332189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E262E7-31AE-4D8C-BF8E-11102DF5E19D}">
      <dsp:nvSpPr>
        <dsp:cNvPr id="0" name=""/>
        <dsp:cNvSpPr/>
      </dsp:nvSpPr>
      <dsp:spPr>
        <a:xfrm>
          <a:off x="8332189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BC4DEC-9113-4875-AD49-F6E24528C2A1}">
      <dsp:nvSpPr>
        <dsp:cNvPr id="0" name=""/>
        <dsp:cNvSpPr/>
      </dsp:nvSpPr>
      <dsp:spPr>
        <a:xfrm>
          <a:off x="8332189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FB52C2-C4E1-4BAD-8778-AAC3A14AAAE1}">
      <dsp:nvSpPr>
        <dsp:cNvPr id="0" name=""/>
        <dsp:cNvSpPr/>
      </dsp:nvSpPr>
      <dsp:spPr>
        <a:xfrm>
          <a:off x="9117400" y="989988"/>
          <a:ext cx="2375262" cy="1805984"/>
        </a:xfrm>
        <a:custGeom>
          <a:avLst/>
          <a:gdLst/>
          <a:ahLst/>
          <a:cxnLst/>
          <a:rect l="0" t="0" r="0" b="0"/>
          <a:pathLst>
            <a:path>
              <a:moveTo>
                <a:pt x="2375262" y="0"/>
              </a:moveTo>
              <a:lnTo>
                <a:pt x="2375262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49FCC1-D5D1-4BA2-A3F1-CAFDBC59CC8A}">
      <dsp:nvSpPr>
        <dsp:cNvPr id="0" name=""/>
        <dsp:cNvSpPr/>
      </dsp:nvSpPr>
      <dsp:spPr>
        <a:xfrm>
          <a:off x="5956926" y="3777487"/>
          <a:ext cx="294454" cy="78717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71737"/>
              </a:lnTo>
              <a:lnTo>
                <a:pt x="294454" y="78717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3B49B3-9AEA-4586-8925-BBB2BDD4752A}">
      <dsp:nvSpPr>
        <dsp:cNvPr id="0" name=""/>
        <dsp:cNvSpPr/>
      </dsp:nvSpPr>
      <dsp:spPr>
        <a:xfrm>
          <a:off x="5956926" y="3777487"/>
          <a:ext cx="294454" cy="64779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77988"/>
              </a:lnTo>
              <a:lnTo>
                <a:pt x="294454" y="647798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56774-FB54-44BD-8562-2145C257258E}">
      <dsp:nvSpPr>
        <dsp:cNvPr id="0" name=""/>
        <dsp:cNvSpPr/>
      </dsp:nvSpPr>
      <dsp:spPr>
        <a:xfrm>
          <a:off x="5956926" y="3777487"/>
          <a:ext cx="294454" cy="50842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84239"/>
              </a:lnTo>
              <a:lnTo>
                <a:pt x="294454" y="50842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87CF72-83D0-44A4-8C57-571A59FF358A}">
      <dsp:nvSpPr>
        <dsp:cNvPr id="0" name=""/>
        <dsp:cNvSpPr/>
      </dsp:nvSpPr>
      <dsp:spPr>
        <a:xfrm>
          <a:off x="5956926" y="3777487"/>
          <a:ext cx="294454" cy="3690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0490"/>
              </a:lnTo>
              <a:lnTo>
                <a:pt x="294454" y="369049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8B975-BEFD-4811-8838-8C8FE837A35F}">
      <dsp:nvSpPr>
        <dsp:cNvPr id="0" name=""/>
        <dsp:cNvSpPr/>
      </dsp:nvSpPr>
      <dsp:spPr>
        <a:xfrm>
          <a:off x="5956926" y="3777487"/>
          <a:ext cx="294454" cy="2296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6741"/>
              </a:lnTo>
              <a:lnTo>
                <a:pt x="294454" y="229674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066D81-2B3A-4FA0-8096-46127CE5726D}">
      <dsp:nvSpPr>
        <dsp:cNvPr id="0" name=""/>
        <dsp:cNvSpPr/>
      </dsp:nvSpPr>
      <dsp:spPr>
        <a:xfrm>
          <a:off x="5956926" y="3777487"/>
          <a:ext cx="294454" cy="902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2992"/>
              </a:lnTo>
              <a:lnTo>
                <a:pt x="294454" y="90299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447709-2B72-4029-8603-32B7F8F3FF1A}">
      <dsp:nvSpPr>
        <dsp:cNvPr id="0" name=""/>
        <dsp:cNvSpPr/>
      </dsp:nvSpPr>
      <dsp:spPr>
        <a:xfrm>
          <a:off x="6742137" y="989988"/>
          <a:ext cx="4750525" cy="1805984"/>
        </a:xfrm>
        <a:custGeom>
          <a:avLst/>
          <a:gdLst/>
          <a:ahLst/>
          <a:cxnLst/>
          <a:rect l="0" t="0" r="0" b="0"/>
          <a:pathLst>
            <a:path>
              <a:moveTo>
                <a:pt x="4750525" y="0"/>
              </a:moveTo>
              <a:lnTo>
                <a:pt x="4750525" y="1599866"/>
              </a:lnTo>
              <a:lnTo>
                <a:pt x="0" y="1599866"/>
              </a:lnTo>
              <a:lnTo>
                <a:pt x="0" y="180598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511149" y="8475"/>
          <a:ext cx="1963026" cy="98151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Around the world in a half term</a:t>
          </a:r>
        </a:p>
      </dsp:txBody>
      <dsp:txXfrm>
        <a:off x="10511149" y="8475"/>
        <a:ext cx="1963026" cy="981513"/>
      </dsp:txXfrm>
    </dsp:sp>
    <dsp:sp modelId="{BD959E6A-CAD3-4C42-B24D-53CEE97C9E3C}">
      <dsp:nvSpPr>
        <dsp:cNvPr id="0" name=""/>
        <dsp:cNvSpPr/>
      </dsp:nvSpPr>
      <dsp:spPr>
        <a:xfrm>
          <a:off x="5760624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Gamelan music</a:t>
          </a:r>
        </a:p>
      </dsp:txBody>
      <dsp:txXfrm>
        <a:off x="5760624" y="2795973"/>
        <a:ext cx="1963026" cy="981513"/>
      </dsp:txXfrm>
    </dsp:sp>
    <dsp:sp modelId="{7940332D-5890-4E0F-9703-2C3A2D7D073F}">
      <dsp:nvSpPr>
        <dsp:cNvPr id="0" name=""/>
        <dsp:cNvSpPr/>
      </dsp:nvSpPr>
      <dsp:spPr>
        <a:xfrm>
          <a:off x="6251380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Indonesia</a:t>
          </a:r>
        </a:p>
      </dsp:txBody>
      <dsp:txXfrm>
        <a:off x="6251380" y="4189722"/>
        <a:ext cx="1963026" cy="981513"/>
      </dsp:txXfrm>
    </dsp:sp>
    <dsp:sp modelId="{E3D77835-28CD-4C90-A47A-415419112EAF}">
      <dsp:nvSpPr>
        <dsp:cNvPr id="0" name=""/>
        <dsp:cNvSpPr/>
      </dsp:nvSpPr>
      <dsp:spPr>
        <a:xfrm>
          <a:off x="6251380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Puppetry</a:t>
          </a:r>
        </a:p>
      </dsp:txBody>
      <dsp:txXfrm>
        <a:off x="6251380" y="5583471"/>
        <a:ext cx="1963026" cy="981513"/>
      </dsp:txXfrm>
    </dsp:sp>
    <dsp:sp modelId="{DD1C0F6E-F363-4A6F-BCB1-8355321B680E}">
      <dsp:nvSpPr>
        <dsp:cNvPr id="0" name=""/>
        <dsp:cNvSpPr/>
      </dsp:nvSpPr>
      <dsp:spPr>
        <a:xfrm>
          <a:off x="6251380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ABA structure</a:t>
          </a:r>
        </a:p>
      </dsp:txBody>
      <dsp:txXfrm>
        <a:off x="6251380" y="6977220"/>
        <a:ext cx="1963026" cy="981513"/>
      </dsp:txXfrm>
    </dsp:sp>
    <dsp:sp modelId="{D4A81100-4872-41EA-AB05-3CA3DE955445}">
      <dsp:nvSpPr>
        <dsp:cNvPr id="0" name=""/>
        <dsp:cNvSpPr/>
      </dsp:nvSpPr>
      <dsp:spPr>
        <a:xfrm>
          <a:off x="6251380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Stab chord</a:t>
          </a:r>
        </a:p>
      </dsp:txBody>
      <dsp:txXfrm>
        <a:off x="6251380" y="8370969"/>
        <a:ext cx="1963026" cy="981513"/>
      </dsp:txXfrm>
    </dsp:sp>
    <dsp:sp modelId="{93C71D81-3B79-4BF9-BC37-D0EDAA589F7C}">
      <dsp:nvSpPr>
        <dsp:cNvPr id="0" name=""/>
        <dsp:cNvSpPr/>
      </dsp:nvSpPr>
      <dsp:spPr>
        <a:xfrm>
          <a:off x="6251380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Stinger</a:t>
          </a:r>
        </a:p>
      </dsp:txBody>
      <dsp:txXfrm>
        <a:off x="6251380" y="9764719"/>
        <a:ext cx="1963026" cy="981513"/>
      </dsp:txXfrm>
    </dsp:sp>
    <dsp:sp modelId="{4842CED9-AC52-43FA-ABE3-1B08B68B088D}">
      <dsp:nvSpPr>
        <dsp:cNvPr id="0" name=""/>
        <dsp:cNvSpPr/>
      </dsp:nvSpPr>
      <dsp:spPr>
        <a:xfrm>
          <a:off x="6251380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Texture</a:t>
          </a:r>
        </a:p>
      </dsp:txBody>
      <dsp:txXfrm>
        <a:off x="6251380" y="11158468"/>
        <a:ext cx="1963026" cy="981513"/>
      </dsp:txXfrm>
    </dsp:sp>
    <dsp:sp modelId="{856969B0-3E51-45DB-B941-0972151CE497}">
      <dsp:nvSpPr>
        <dsp:cNvPr id="0" name=""/>
        <dsp:cNvSpPr/>
      </dsp:nvSpPr>
      <dsp:spPr>
        <a:xfrm>
          <a:off x="8135886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Gamelan instruments</a:t>
          </a:r>
        </a:p>
      </dsp:txBody>
      <dsp:txXfrm>
        <a:off x="8135886" y="2795973"/>
        <a:ext cx="1963026" cy="981513"/>
      </dsp:txXfrm>
    </dsp:sp>
    <dsp:sp modelId="{F10869EE-4735-4308-AA81-7781F718AA2F}">
      <dsp:nvSpPr>
        <dsp:cNvPr id="0" name=""/>
        <dsp:cNvSpPr/>
      </dsp:nvSpPr>
      <dsp:spPr>
        <a:xfrm>
          <a:off x="8626643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Kenong</a:t>
          </a:r>
        </a:p>
      </dsp:txBody>
      <dsp:txXfrm>
        <a:off x="8626643" y="4189722"/>
        <a:ext cx="1963026" cy="981513"/>
      </dsp:txXfrm>
    </dsp:sp>
    <dsp:sp modelId="{5834E930-E047-4AF7-A0A6-FB8606C6EAC6}">
      <dsp:nvSpPr>
        <dsp:cNvPr id="0" name=""/>
        <dsp:cNvSpPr/>
      </dsp:nvSpPr>
      <dsp:spPr>
        <a:xfrm>
          <a:off x="8626643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Saron</a:t>
          </a:r>
        </a:p>
      </dsp:txBody>
      <dsp:txXfrm>
        <a:off x="8626643" y="5583471"/>
        <a:ext cx="1963026" cy="981513"/>
      </dsp:txXfrm>
    </dsp:sp>
    <dsp:sp modelId="{5256D58D-71D0-4672-B449-138D58172BF5}">
      <dsp:nvSpPr>
        <dsp:cNvPr id="0" name=""/>
        <dsp:cNvSpPr/>
      </dsp:nvSpPr>
      <dsp:spPr>
        <a:xfrm>
          <a:off x="8626643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Kendang</a:t>
          </a:r>
        </a:p>
      </dsp:txBody>
      <dsp:txXfrm>
        <a:off x="8626643" y="6977220"/>
        <a:ext cx="1963026" cy="981513"/>
      </dsp:txXfrm>
    </dsp:sp>
    <dsp:sp modelId="{ED26AF79-E986-41FA-A295-4539B0CCE5A6}">
      <dsp:nvSpPr>
        <dsp:cNvPr id="0" name=""/>
        <dsp:cNvSpPr/>
      </dsp:nvSpPr>
      <dsp:spPr>
        <a:xfrm>
          <a:off x="8626643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Senthem</a:t>
          </a:r>
          <a:endParaRPr lang="en-GB" sz="2000" kern="1200" dirty="0"/>
        </a:p>
      </dsp:txBody>
      <dsp:txXfrm>
        <a:off x="8626643" y="8370969"/>
        <a:ext cx="1963026" cy="981513"/>
      </dsp:txXfrm>
    </dsp:sp>
    <dsp:sp modelId="{A1EC2A1C-1844-4384-B4BF-958D98A9EB03}">
      <dsp:nvSpPr>
        <dsp:cNvPr id="0" name=""/>
        <dsp:cNvSpPr/>
      </dsp:nvSpPr>
      <dsp:spPr>
        <a:xfrm>
          <a:off x="8626643" y="976471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Kempul</a:t>
          </a:r>
        </a:p>
      </dsp:txBody>
      <dsp:txXfrm>
        <a:off x="8626643" y="9764719"/>
        <a:ext cx="1963026" cy="981513"/>
      </dsp:txXfrm>
    </dsp:sp>
    <dsp:sp modelId="{5BE2328D-0309-4187-997C-7CCD5DC72A87}">
      <dsp:nvSpPr>
        <dsp:cNvPr id="0" name=""/>
        <dsp:cNvSpPr/>
      </dsp:nvSpPr>
      <dsp:spPr>
        <a:xfrm>
          <a:off x="8626643" y="11158468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Bonang</a:t>
          </a:r>
        </a:p>
      </dsp:txBody>
      <dsp:txXfrm>
        <a:off x="8626643" y="11158468"/>
        <a:ext cx="1963026" cy="981513"/>
      </dsp:txXfrm>
    </dsp:sp>
    <dsp:sp modelId="{C8547058-FA51-471B-9CFA-9FAEBF5376C4}">
      <dsp:nvSpPr>
        <dsp:cNvPr id="0" name=""/>
        <dsp:cNvSpPr/>
      </dsp:nvSpPr>
      <dsp:spPr>
        <a:xfrm>
          <a:off x="10511149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Soca (soul of calypso)</a:t>
          </a:r>
        </a:p>
      </dsp:txBody>
      <dsp:txXfrm>
        <a:off x="10511149" y="2795973"/>
        <a:ext cx="1963026" cy="981513"/>
      </dsp:txXfrm>
    </dsp:sp>
    <dsp:sp modelId="{A275C63C-F470-4791-A2A2-DB2DBD8CA66C}">
      <dsp:nvSpPr>
        <dsp:cNvPr id="0" name=""/>
        <dsp:cNvSpPr/>
      </dsp:nvSpPr>
      <dsp:spPr>
        <a:xfrm>
          <a:off x="11001905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Trinidad and Tobago</a:t>
          </a:r>
        </a:p>
      </dsp:txBody>
      <dsp:txXfrm>
        <a:off x="11001905" y="4189722"/>
        <a:ext cx="1963026" cy="981513"/>
      </dsp:txXfrm>
    </dsp:sp>
    <dsp:sp modelId="{5D35F6DC-2A77-4C88-AF94-AC7F30D50B46}">
      <dsp:nvSpPr>
        <dsp:cNvPr id="0" name=""/>
        <dsp:cNvSpPr/>
      </dsp:nvSpPr>
      <dsp:spPr>
        <a:xfrm>
          <a:off x="11001905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Syncopation</a:t>
          </a:r>
        </a:p>
      </dsp:txBody>
      <dsp:txXfrm>
        <a:off x="11001905" y="5583471"/>
        <a:ext cx="1963026" cy="981513"/>
      </dsp:txXfrm>
    </dsp:sp>
    <dsp:sp modelId="{EFC24B46-5D4A-4606-BF32-5B7D19317B1A}">
      <dsp:nvSpPr>
        <dsp:cNvPr id="0" name=""/>
        <dsp:cNvSpPr/>
      </dsp:nvSpPr>
      <dsp:spPr>
        <a:xfrm>
          <a:off x="12886411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Soca instruments</a:t>
          </a:r>
        </a:p>
      </dsp:txBody>
      <dsp:txXfrm>
        <a:off x="12886411" y="2795973"/>
        <a:ext cx="1963026" cy="981513"/>
      </dsp:txXfrm>
    </dsp:sp>
    <dsp:sp modelId="{C23F9AAA-53EE-4A29-B81C-2E047D6AC191}">
      <dsp:nvSpPr>
        <dsp:cNvPr id="0" name=""/>
        <dsp:cNvSpPr/>
      </dsp:nvSpPr>
      <dsp:spPr>
        <a:xfrm>
          <a:off x="13377168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Tenor</a:t>
          </a:r>
        </a:p>
      </dsp:txBody>
      <dsp:txXfrm>
        <a:off x="13377168" y="4189722"/>
        <a:ext cx="1963026" cy="981513"/>
      </dsp:txXfrm>
    </dsp:sp>
    <dsp:sp modelId="{DF1B1007-33BA-477F-A48A-5BBB2E9F9048}">
      <dsp:nvSpPr>
        <dsp:cNvPr id="0" name=""/>
        <dsp:cNvSpPr/>
      </dsp:nvSpPr>
      <dsp:spPr>
        <a:xfrm>
          <a:off x="13377168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Double tenor</a:t>
          </a:r>
        </a:p>
      </dsp:txBody>
      <dsp:txXfrm>
        <a:off x="13377168" y="5583471"/>
        <a:ext cx="1963026" cy="981513"/>
      </dsp:txXfrm>
    </dsp:sp>
    <dsp:sp modelId="{E375F398-7EB4-4377-8096-1D1D90F20890}">
      <dsp:nvSpPr>
        <dsp:cNvPr id="0" name=""/>
        <dsp:cNvSpPr/>
      </dsp:nvSpPr>
      <dsp:spPr>
        <a:xfrm>
          <a:off x="13377168" y="6977220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Double seconds</a:t>
          </a:r>
        </a:p>
      </dsp:txBody>
      <dsp:txXfrm>
        <a:off x="13377168" y="6977220"/>
        <a:ext cx="1963026" cy="981513"/>
      </dsp:txXfrm>
    </dsp:sp>
    <dsp:sp modelId="{0C90A692-D13F-4A42-8517-8767052261F1}">
      <dsp:nvSpPr>
        <dsp:cNvPr id="0" name=""/>
        <dsp:cNvSpPr/>
      </dsp:nvSpPr>
      <dsp:spPr>
        <a:xfrm>
          <a:off x="13377168" y="8370969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Bongos</a:t>
          </a:r>
        </a:p>
      </dsp:txBody>
      <dsp:txXfrm>
        <a:off x="13377168" y="8370969"/>
        <a:ext cx="1963026" cy="981513"/>
      </dsp:txXfrm>
    </dsp:sp>
    <dsp:sp modelId="{3833294C-FD7E-4DA5-8087-EA3A0C20B9EC}">
      <dsp:nvSpPr>
        <dsp:cNvPr id="0" name=""/>
        <dsp:cNvSpPr/>
      </dsp:nvSpPr>
      <dsp:spPr>
        <a:xfrm>
          <a:off x="15261674" y="2795973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Self-assessment</a:t>
          </a:r>
        </a:p>
      </dsp:txBody>
      <dsp:txXfrm>
        <a:off x="15261674" y="2795973"/>
        <a:ext cx="1963026" cy="981513"/>
      </dsp:txXfrm>
    </dsp:sp>
    <dsp:sp modelId="{78C07248-AB9B-48DB-8803-4B1E7817EAEA}">
      <dsp:nvSpPr>
        <dsp:cNvPr id="0" name=""/>
        <dsp:cNvSpPr/>
      </dsp:nvSpPr>
      <dsp:spPr>
        <a:xfrm>
          <a:off x="15752430" y="4189722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How good is your instrument technique?</a:t>
          </a:r>
        </a:p>
      </dsp:txBody>
      <dsp:txXfrm>
        <a:off x="15752430" y="4189722"/>
        <a:ext cx="1963026" cy="981513"/>
      </dsp:txXfrm>
    </dsp:sp>
    <dsp:sp modelId="{5DEE90C2-14E8-42FD-97A6-31601E8475D4}">
      <dsp:nvSpPr>
        <dsp:cNvPr id="0" name=""/>
        <dsp:cNvSpPr/>
      </dsp:nvSpPr>
      <dsp:spPr>
        <a:xfrm>
          <a:off x="15752430" y="5583471"/>
          <a:ext cx="1963026" cy="981513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Are you in time with yourself and your group?</a:t>
          </a:r>
        </a:p>
      </dsp:txBody>
      <dsp:txXfrm>
        <a:off x="15752430" y="5583471"/>
        <a:ext cx="1963026" cy="981513"/>
      </dsp:txXfrm>
    </dsp:sp>
    <dsp:sp modelId="{3AEF2D66-BCA0-46CC-BC2E-6B2FE505A523}">
      <dsp:nvSpPr>
        <dsp:cNvPr id="0" name=""/>
        <dsp:cNvSpPr/>
      </dsp:nvSpPr>
      <dsp:spPr>
        <a:xfrm>
          <a:off x="9323517" y="1402224"/>
          <a:ext cx="1963026" cy="98151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World music</a:t>
          </a:r>
        </a:p>
      </dsp:txBody>
      <dsp:txXfrm>
        <a:off x="9323517" y="1402224"/>
        <a:ext cx="1963026" cy="9815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397D1-3BBD-4A37-9E77-C0FDC64390FD}" type="datetimeFigureOut">
              <a:rPr lang="en-GB" smtClean="0"/>
              <a:t>28/04/2025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656C5-8079-47D2-AD77-33497D8991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0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 everything that they are going to learn/recall from last lesson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656C5-8079-47D2-AD77-33497D8991E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14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7066216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/>
              <a:t>Need </a:t>
            </a:r>
          </a:p>
          <a:p>
            <a:pPr algn="ctr"/>
            <a:r>
              <a:rPr lang="en-GB" dirty="0"/>
              <a:t>To </a:t>
            </a:r>
          </a:p>
          <a:p>
            <a:pPr algn="ctr"/>
            <a:r>
              <a:rPr lang="en-GB" dirty="0"/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eed to Know_Hierarchies" id="{29F6BE2C-E499-4BA5-B78A-5F9D4032B2CA}" vid="{A8F5D87B-15F5-43EE-81FB-445AEDBD1C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7b3abf8-0e0d-46e5-9358-a0c10ea1ba38">MSDCMCW2QP4U-1626693367-3</_dlc_DocId>
    <_dlc_DocIdUrl xmlns="b7b3abf8-0e0d-46e5-9358-a0c10ea1ba38">
      <Url>https://avonreachacademytrust.sharepoint.com/sites/Templates/_layouts/15/DocIdRedir.aspx?ID=MSDCMCW2QP4U-1626693367-3</Url>
      <Description>MSDCMCW2QP4U-1626693367-3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F213B93E3B0459CA90B5691DB3BBD" ma:contentTypeVersion="4" ma:contentTypeDescription="Create a new document." ma:contentTypeScope="" ma:versionID="cf5b9bc7adf307bfedccf831273b9f76">
  <xsd:schema xmlns:xsd="http://www.w3.org/2001/XMLSchema" xmlns:xs="http://www.w3.org/2001/XMLSchema" xmlns:p="http://schemas.microsoft.com/office/2006/metadata/properties" xmlns:ns2="b7b3abf8-0e0d-46e5-9358-a0c10ea1ba38" xmlns:ns3="b813dc55-1927-4953-9804-14055a37960c" targetNamespace="http://schemas.microsoft.com/office/2006/metadata/properties" ma:root="true" ma:fieldsID="16162159af602c736678d5521ac2da41" ns2:_="" ns3:_="">
    <xsd:import namespace="b7b3abf8-0e0d-46e5-9358-a0c10ea1ba38"/>
    <xsd:import namespace="b813dc55-1927-4953-9804-14055a37960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3abf8-0e0d-46e5-9358-a0c10ea1ba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13dc55-1927-4953-9804-14055a3796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</ds:schemaRefs>
</ds:datastoreItem>
</file>

<file path=customXml/itemProps2.xml><?xml version="1.0" encoding="utf-8"?>
<ds:datastoreItem xmlns:ds="http://schemas.openxmlformats.org/officeDocument/2006/customXml" ds:itemID="{791243E3-75CF-47F5-B2D9-940D8DB74D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b3abf8-0e0d-46e5-9358-a0c10ea1ba38"/>
    <ds:schemaRef ds:uri="b813dc55-1927-4953-9804-14055a3796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8CBE313-6C91-4A8B-B4E6-1BB5CF9B59FF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Know_Hierarchies</Template>
  <TotalTime>432</TotalTime>
  <Words>81</Words>
  <Application>Microsoft Office PowerPoint</Application>
  <PresentationFormat>Custom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Avenir Next Regular</vt:lpstr>
      <vt:lpstr>Helvetica Neue</vt:lpstr>
      <vt:lpstr>PershoreHighSchool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Megan Bilsland</dc:creator>
  <cp:lastModifiedBy>Megan Bilsland</cp:lastModifiedBy>
  <cp:revision>11</cp:revision>
  <dcterms:created xsi:type="dcterms:W3CDTF">2024-04-24T15:51:02Z</dcterms:created>
  <dcterms:modified xsi:type="dcterms:W3CDTF">2025-04-28T11:10:24Z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0x010100234F213B93E3B0459CA90B5691DB3BBD</vt:lpwstr>
  </property>
  <property fmtid="{D5CDD505-2E9C-101B-9397-08002B2CF9AE}" pid="3" name="_dlc_DocIdItemGuid">
    <vt:lpwstr>41793838-e3f8-484e-a9a2-bdc8625ca252</vt:lpwstr>
  </property>
</Properties>
</file>