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E42422-A315-4CED-90D3-A07CEF51B522}" v="807" dt="2024-12-17T14:19:37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745" autoAdjust="0"/>
  </p:normalViewPr>
  <p:slideViewPr>
    <p:cSldViewPr snapToGrid="0">
      <p:cViewPr varScale="1">
        <p:scale>
          <a:sx n="31" d="100"/>
          <a:sy n="31" d="100"/>
        </p:scale>
        <p:origin x="1411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1AE42422-A315-4CED-90D3-A07CEF51B522}"/>
    <pc:docChg chg="modSld">
      <pc:chgData name="Megan Bilsland" userId="1dcb2cd5-9094-4dd5-b428-8001273263fe" providerId="ADAL" clId="{1AE42422-A315-4CED-90D3-A07CEF51B522}" dt="2024-12-17T14:19:37.046" v="806" actId="20577"/>
      <pc:docMkLst>
        <pc:docMk/>
      </pc:docMkLst>
      <pc:sldChg chg="modSp">
        <pc:chgData name="Megan Bilsland" userId="1dcb2cd5-9094-4dd5-b428-8001273263fe" providerId="ADAL" clId="{1AE42422-A315-4CED-90D3-A07CEF51B522}" dt="2024-12-17T14:19:37.046" v="806" actId="20577"/>
        <pc:sldMkLst>
          <pc:docMk/>
          <pc:sldMk cId="2112121789" sldId="256"/>
        </pc:sldMkLst>
        <pc:graphicFrameChg chg="mod">
          <ac:chgData name="Megan Bilsland" userId="1dcb2cd5-9094-4dd5-b428-8001273263fe" providerId="ADAL" clId="{1AE42422-A315-4CED-90D3-A07CEF51B522}" dt="2024-12-17T14:19:37.046" v="806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F4221500-1759-4CA9-89B8-DEDBB980BE3E}"/>
    <pc:docChg chg="undo custSel addSld delSld modSld">
      <pc:chgData name="Megan Bilsland" userId="1dcb2cd5-9094-4dd5-b428-8001273263fe" providerId="ADAL" clId="{F4221500-1759-4CA9-89B8-DEDBB980BE3E}" dt="2024-07-17T08:49:25.645" v="418" actId="478"/>
      <pc:docMkLst>
        <pc:docMk/>
      </pc:docMkLst>
      <pc:sldChg chg="addSp delSp modSp add del mod">
        <pc:chgData name="Megan Bilsland" userId="1dcb2cd5-9094-4dd5-b428-8001273263fe" providerId="ADAL" clId="{F4221500-1759-4CA9-89B8-DEDBB980BE3E}" dt="2024-07-17T08:49:25.645" v="418" actId="478"/>
        <pc:sldMkLst>
          <pc:docMk/>
          <pc:sldMk cId="2112121789" sldId="256"/>
        </pc:sldMkLst>
      </pc:sldChg>
      <pc:sldChg chg="del">
        <pc:chgData name="Megan Bilsland" userId="1dcb2cd5-9094-4dd5-b428-8001273263fe" providerId="ADAL" clId="{F4221500-1759-4CA9-89B8-DEDBB980BE3E}" dt="2024-07-17T08:45:06.815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F4221500-1759-4CA9-89B8-DEDBB980BE3E}" dt="2024-07-17T08:45:05.357" v="0" actId="47"/>
        <pc:sldMkLst>
          <pc:docMk/>
          <pc:sldMk cId="564154023" sldId="259"/>
        </pc:sldMkLst>
      </pc:sldChg>
      <pc:sldChg chg="del">
        <pc:chgData name="Megan Bilsland" userId="1dcb2cd5-9094-4dd5-b428-8001273263fe" providerId="ADAL" clId="{F4221500-1759-4CA9-89B8-DEDBB980BE3E}" dt="2024-07-17T08:45:07.077" v="2" actId="47"/>
        <pc:sldMkLst>
          <pc:docMk/>
          <pc:sldMk cId="1207002319" sldId="277"/>
        </pc:sldMkLst>
      </pc:sldChg>
      <pc:sldChg chg="del">
        <pc:chgData name="Megan Bilsland" userId="1dcb2cd5-9094-4dd5-b428-8001273263fe" providerId="ADAL" clId="{F4221500-1759-4CA9-89B8-DEDBB980BE3E}" dt="2024-07-17T08:45:07.387" v="4" actId="47"/>
        <pc:sldMkLst>
          <pc:docMk/>
          <pc:sldMk cId="2177636863" sldId="278"/>
        </pc:sldMkLst>
      </pc:sldChg>
      <pc:sldChg chg="del">
        <pc:chgData name="Megan Bilsland" userId="1dcb2cd5-9094-4dd5-b428-8001273263fe" providerId="ADAL" clId="{F4221500-1759-4CA9-89B8-DEDBB980BE3E}" dt="2024-07-17T08:45:07.242" v="3" actId="47"/>
        <pc:sldMkLst>
          <pc:docMk/>
          <pc:sldMk cId="2702023828" sldId="286"/>
        </pc:sldMkLst>
      </pc:sldChg>
      <pc:sldChg chg="del">
        <pc:chgData name="Megan Bilsland" userId="1dcb2cd5-9094-4dd5-b428-8001273263fe" providerId="ADAL" clId="{F4221500-1759-4CA9-89B8-DEDBB980BE3E}" dt="2024-07-17T08:45:07.537" v="5" actId="47"/>
        <pc:sldMkLst>
          <pc:docMk/>
          <pc:sldMk cId="2181603635" sldId="287"/>
        </pc:sldMkLst>
      </pc:sldChg>
      <pc:sldChg chg="del">
        <pc:chgData name="Megan Bilsland" userId="1dcb2cd5-9094-4dd5-b428-8001273263fe" providerId="ADAL" clId="{F4221500-1759-4CA9-89B8-DEDBB980BE3E}" dt="2024-07-17T08:45:07.702" v="6" actId="47"/>
        <pc:sldMkLst>
          <pc:docMk/>
          <pc:sldMk cId="1192918652" sldId="288"/>
        </pc:sldMkLst>
      </pc:sldChg>
      <pc:sldMasterChg chg="addSldLayout delSldLayout">
        <pc:chgData name="Megan Bilsland" userId="1dcb2cd5-9094-4dd5-b428-8001273263fe" providerId="ADAL" clId="{F4221500-1759-4CA9-89B8-DEDBB980BE3E}" dt="2024-07-17T08:45:09.008" v="8" actId="47"/>
        <pc:sldMasterMkLst>
          <pc:docMk/>
          <pc:sldMasterMk cId="0" sldId="2147483648"/>
        </pc:sldMasterMkLst>
        <pc:sldLayoutChg chg="add del">
          <pc:chgData name="Megan Bilsland" userId="1dcb2cd5-9094-4dd5-b428-8001273263fe" providerId="ADAL" clId="{F4221500-1759-4CA9-89B8-DEDBB980BE3E}" dt="2024-07-17T08:45:09.008" v="8" actId="47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egan Bilsland" userId="1dcb2cd5-9094-4dd5-b428-8001273263fe" providerId="ADAL" clId="{F4221500-1759-4CA9-89B8-DEDBB980BE3E}" dt="2024-07-17T08:45:07.702" v="6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Graphic score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Visual score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Assessing technique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/>
            <a:t>Assessing rhythmic accuracy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/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/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/>
            <a:t>What contemporary music is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/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/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/>
            <a:t>What a graphic score is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/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/>
        </a:p>
      </dgm:t>
    </dgm:pt>
    <dgm:pt modelId="{F24A8D2B-A1D4-4763-8B5A-C0794AFF4313}">
      <dgm:prSet phldrT="[Text]"/>
      <dgm:spPr/>
      <dgm:t>
        <a:bodyPr/>
        <a:lstStyle/>
        <a:p>
          <a:r>
            <a:rPr lang="en-GB" dirty="0"/>
            <a:t>Melody</a:t>
          </a:r>
        </a:p>
      </dgm:t>
    </dgm:pt>
    <dgm:pt modelId="{10A0E1AD-ECBD-4611-A7D6-EBD2B71DE119}" type="parTrans" cxnId="{193D686D-68C1-436A-B07D-2E8E86C8E3CF}">
      <dgm:prSet/>
      <dgm:spPr/>
      <dgm:t>
        <a:bodyPr/>
        <a:lstStyle/>
        <a:p>
          <a:endParaRPr lang="en-GB"/>
        </a:p>
      </dgm:t>
    </dgm:pt>
    <dgm:pt modelId="{FFC1420C-F885-4FBB-81B1-D4475E1663B1}" type="sibTrans" cxnId="{193D686D-68C1-436A-B07D-2E8E86C8E3CF}">
      <dgm:prSet/>
      <dgm:spPr/>
      <dgm:t>
        <a:bodyPr/>
        <a:lstStyle/>
        <a:p>
          <a:endParaRPr lang="en-GB"/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/>
            <a:t>How colour can be used</a:t>
          </a: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/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/>
        </a:p>
      </dgm:t>
    </dgm:pt>
    <dgm:pt modelId="{765629F4-3974-4564-BA2E-19555A15AD46}">
      <dgm:prSet phldrT="[Text]"/>
      <dgm:spPr/>
      <dgm:t>
        <a:bodyPr/>
        <a:lstStyle/>
        <a:p>
          <a:r>
            <a:rPr lang="en-GB" dirty="0"/>
            <a:t>Assessing pitch accuracy</a:t>
          </a:r>
        </a:p>
      </dgm:t>
    </dgm:pt>
    <dgm:pt modelId="{FEE1A302-887A-410D-836D-E46C13DFA8D0}" type="parTrans" cxnId="{BC898F46-7EBE-40FD-ABFD-9CD8D08D195F}">
      <dgm:prSet/>
      <dgm:spPr/>
      <dgm:t>
        <a:bodyPr/>
        <a:lstStyle/>
        <a:p>
          <a:endParaRPr lang="en-GB"/>
        </a:p>
      </dgm:t>
    </dgm:pt>
    <dgm:pt modelId="{C2A4B735-5300-4EEB-80BD-C481CB443EF7}" type="sibTrans" cxnId="{BC898F46-7EBE-40FD-ABFD-9CD8D08D195F}">
      <dgm:prSet/>
      <dgm:spPr/>
      <dgm:t>
        <a:bodyPr/>
        <a:lstStyle/>
        <a:p>
          <a:endParaRPr lang="en-GB"/>
        </a:p>
      </dgm:t>
    </dgm:pt>
    <dgm:pt modelId="{0C08E27B-0190-4B2D-AAE1-F5872C464892}">
      <dgm:prSet phldrT="[Text]"/>
      <dgm:spPr/>
      <dgm:t>
        <a:bodyPr/>
        <a:lstStyle/>
        <a:p>
          <a:r>
            <a:rPr lang="en-GB" dirty="0"/>
            <a:t>Context</a:t>
          </a:r>
        </a:p>
      </dgm:t>
    </dgm:pt>
    <dgm:pt modelId="{07AFD339-89DB-4C90-B5B5-FD1C9B09E759}" type="parTrans" cxnId="{EF0C0EF3-61E4-4506-82DD-4F4DF916C766}">
      <dgm:prSet/>
      <dgm:spPr/>
      <dgm:t>
        <a:bodyPr/>
        <a:lstStyle/>
        <a:p>
          <a:endParaRPr lang="en-GB"/>
        </a:p>
      </dgm:t>
    </dgm:pt>
    <dgm:pt modelId="{07BA9003-54B1-4982-AB66-555A864A18D6}" type="sibTrans" cxnId="{EF0C0EF3-61E4-4506-82DD-4F4DF916C766}">
      <dgm:prSet/>
      <dgm:spPr/>
      <dgm:t>
        <a:bodyPr/>
        <a:lstStyle/>
        <a:p>
          <a:endParaRPr lang="en-GB"/>
        </a:p>
      </dgm:t>
    </dgm:pt>
    <dgm:pt modelId="{8B63F435-C843-421B-809A-574BCFCF63A0}">
      <dgm:prSet phldrT="[Text]"/>
      <dgm:spPr/>
      <dgm:t>
        <a:bodyPr/>
        <a:lstStyle/>
        <a:p>
          <a:r>
            <a:rPr lang="en-GB" dirty="0"/>
            <a:t>What it is</a:t>
          </a:r>
        </a:p>
      </dgm:t>
    </dgm:pt>
    <dgm:pt modelId="{AC71A809-B3FD-42C6-B25F-792EE54D0077}" type="parTrans" cxnId="{9E4BF21F-F378-4D4F-8C67-FEE79B1E32AA}">
      <dgm:prSet/>
      <dgm:spPr/>
      <dgm:t>
        <a:bodyPr/>
        <a:lstStyle/>
        <a:p>
          <a:endParaRPr lang="en-GB"/>
        </a:p>
      </dgm:t>
    </dgm:pt>
    <dgm:pt modelId="{9AF2827F-814F-4BE9-A12F-DD48A02293FC}" type="sibTrans" cxnId="{9E4BF21F-F378-4D4F-8C67-FEE79B1E32AA}">
      <dgm:prSet/>
      <dgm:spPr/>
      <dgm:t>
        <a:bodyPr/>
        <a:lstStyle/>
        <a:p>
          <a:endParaRPr lang="en-GB"/>
        </a:p>
      </dgm:t>
    </dgm:pt>
    <dgm:pt modelId="{906BD6B6-3950-491D-B734-EBD48C0C63AE}">
      <dgm:prSet phldrT="[Text]"/>
      <dgm:spPr/>
      <dgm:t>
        <a:bodyPr/>
        <a:lstStyle/>
        <a:p>
          <a:r>
            <a:rPr lang="en-GB" dirty="0"/>
            <a:t>How to show it on a score</a:t>
          </a:r>
        </a:p>
      </dgm:t>
    </dgm:pt>
    <dgm:pt modelId="{0C9D020F-D350-4461-9656-470DF9B5FE18}" type="parTrans" cxnId="{5DCC7FEE-22DD-4467-B8A7-8449DE3F6671}">
      <dgm:prSet/>
      <dgm:spPr/>
      <dgm:t>
        <a:bodyPr/>
        <a:lstStyle/>
        <a:p>
          <a:endParaRPr lang="en-GB"/>
        </a:p>
      </dgm:t>
    </dgm:pt>
    <dgm:pt modelId="{8EF5CCEE-E46F-4365-B8CC-78A23D710BB9}" type="sibTrans" cxnId="{5DCC7FEE-22DD-4467-B8A7-8449DE3F6671}">
      <dgm:prSet/>
      <dgm:spPr/>
      <dgm:t>
        <a:bodyPr/>
        <a:lstStyle/>
        <a:p>
          <a:endParaRPr lang="en-GB"/>
        </a:p>
      </dgm:t>
    </dgm:pt>
    <dgm:pt modelId="{B4323FEA-A88D-4466-964C-83DF1FEC7A8D}">
      <dgm:prSet phldrT="[Text]"/>
      <dgm:spPr/>
      <dgm:t>
        <a:bodyPr/>
        <a:lstStyle/>
        <a:p>
          <a:r>
            <a:rPr lang="en-GB" dirty="0"/>
            <a:t>How to perform it</a:t>
          </a:r>
        </a:p>
      </dgm:t>
    </dgm:pt>
    <dgm:pt modelId="{023B8521-0A83-4DDC-849C-3C62322F618E}" type="parTrans" cxnId="{60A55401-6975-4210-8889-3A4473578201}">
      <dgm:prSet/>
      <dgm:spPr/>
      <dgm:t>
        <a:bodyPr/>
        <a:lstStyle/>
        <a:p>
          <a:endParaRPr lang="en-GB"/>
        </a:p>
      </dgm:t>
    </dgm:pt>
    <dgm:pt modelId="{1F005893-0071-47B0-828F-14B68FE94102}" type="sibTrans" cxnId="{60A55401-6975-4210-8889-3A4473578201}">
      <dgm:prSet/>
      <dgm:spPr/>
      <dgm:t>
        <a:bodyPr/>
        <a:lstStyle/>
        <a:p>
          <a:endParaRPr lang="en-GB"/>
        </a:p>
      </dgm:t>
    </dgm:pt>
    <dgm:pt modelId="{12A1A0AF-A823-4965-9973-3591849832D1}">
      <dgm:prSet phldrT="[Text]"/>
      <dgm:spPr/>
      <dgm:t>
        <a:bodyPr/>
        <a:lstStyle/>
        <a:p>
          <a:r>
            <a:rPr lang="en-GB" dirty="0"/>
            <a:t>Rhythm</a:t>
          </a:r>
        </a:p>
      </dgm:t>
    </dgm:pt>
    <dgm:pt modelId="{2D834397-27B8-44EF-866D-CEE36CDFA9C1}" type="parTrans" cxnId="{21FB233A-C251-4B69-B0E8-5084E277585C}">
      <dgm:prSet/>
      <dgm:spPr/>
      <dgm:t>
        <a:bodyPr/>
        <a:lstStyle/>
        <a:p>
          <a:endParaRPr lang="en-GB"/>
        </a:p>
      </dgm:t>
    </dgm:pt>
    <dgm:pt modelId="{414CDE3C-9F15-45AA-9F2C-A3972B39B8CD}" type="sibTrans" cxnId="{21FB233A-C251-4B69-B0E8-5084E277585C}">
      <dgm:prSet/>
      <dgm:spPr/>
      <dgm:t>
        <a:bodyPr/>
        <a:lstStyle/>
        <a:p>
          <a:endParaRPr lang="en-GB"/>
        </a:p>
      </dgm:t>
    </dgm:pt>
    <dgm:pt modelId="{30D9792C-D512-4A87-B6BE-707FEA28023B}">
      <dgm:prSet phldrT="[Text]"/>
      <dgm:spPr/>
      <dgm:t>
        <a:bodyPr/>
        <a:lstStyle/>
        <a:p>
          <a:r>
            <a:rPr lang="en-GB" dirty="0"/>
            <a:t>What it is</a:t>
          </a:r>
        </a:p>
      </dgm:t>
    </dgm:pt>
    <dgm:pt modelId="{6BFE3468-6499-4EFA-82ED-6AC68BE86D3A}" type="parTrans" cxnId="{B34CDCD5-A297-49F0-80CA-858ACDCF7F64}">
      <dgm:prSet/>
      <dgm:spPr/>
      <dgm:t>
        <a:bodyPr/>
        <a:lstStyle/>
        <a:p>
          <a:endParaRPr lang="en-GB"/>
        </a:p>
      </dgm:t>
    </dgm:pt>
    <dgm:pt modelId="{D8C35047-51E7-4ED2-82B9-EEF920AA987F}" type="sibTrans" cxnId="{B34CDCD5-A297-49F0-80CA-858ACDCF7F64}">
      <dgm:prSet/>
      <dgm:spPr/>
      <dgm:t>
        <a:bodyPr/>
        <a:lstStyle/>
        <a:p>
          <a:endParaRPr lang="en-GB"/>
        </a:p>
      </dgm:t>
    </dgm:pt>
    <dgm:pt modelId="{7FB1753D-54F1-4639-815C-4C635FB8FC30}">
      <dgm:prSet phldrT="[Text]"/>
      <dgm:spPr/>
      <dgm:t>
        <a:bodyPr/>
        <a:lstStyle/>
        <a:p>
          <a:r>
            <a:rPr lang="en-GB" dirty="0"/>
            <a:t>How to show it on a score</a:t>
          </a:r>
        </a:p>
      </dgm:t>
    </dgm:pt>
    <dgm:pt modelId="{86F32552-E33D-469D-B9FA-4FF03481216D}" type="parTrans" cxnId="{89F436A9-7854-4CB8-928D-5C8D5114144A}">
      <dgm:prSet/>
      <dgm:spPr/>
      <dgm:t>
        <a:bodyPr/>
        <a:lstStyle/>
        <a:p>
          <a:endParaRPr lang="en-GB"/>
        </a:p>
      </dgm:t>
    </dgm:pt>
    <dgm:pt modelId="{72B78567-2F9D-44C5-95ED-CD495AF2A8C4}" type="sibTrans" cxnId="{89F436A9-7854-4CB8-928D-5C8D5114144A}">
      <dgm:prSet/>
      <dgm:spPr/>
      <dgm:t>
        <a:bodyPr/>
        <a:lstStyle/>
        <a:p>
          <a:endParaRPr lang="en-GB"/>
        </a:p>
      </dgm:t>
    </dgm:pt>
    <dgm:pt modelId="{82B31999-C3C7-4DA6-B1C7-C760129DA5E1}">
      <dgm:prSet phldrT="[Text]"/>
      <dgm:spPr/>
      <dgm:t>
        <a:bodyPr/>
        <a:lstStyle/>
        <a:p>
          <a:r>
            <a:rPr lang="en-GB" dirty="0"/>
            <a:t>How to perform it</a:t>
          </a:r>
        </a:p>
      </dgm:t>
    </dgm:pt>
    <dgm:pt modelId="{2427F216-5750-46D7-8282-9D651BC7569D}" type="parTrans" cxnId="{FCF0810B-B66F-4405-9BD8-C7E7D4AABF9C}">
      <dgm:prSet/>
      <dgm:spPr/>
      <dgm:t>
        <a:bodyPr/>
        <a:lstStyle/>
        <a:p>
          <a:endParaRPr lang="en-GB"/>
        </a:p>
      </dgm:t>
    </dgm:pt>
    <dgm:pt modelId="{B347ECB6-F5A7-49AE-A7E0-523E5D95BADD}" type="sibTrans" cxnId="{FCF0810B-B66F-4405-9BD8-C7E7D4AABF9C}">
      <dgm:prSet/>
      <dgm:spPr/>
      <dgm:t>
        <a:bodyPr/>
        <a:lstStyle/>
        <a:p>
          <a:endParaRPr lang="en-GB"/>
        </a:p>
      </dgm:t>
    </dgm:pt>
    <dgm:pt modelId="{D18A59F9-ECC3-4B86-9C65-70406A00D852}">
      <dgm:prSet phldrT="[Text]"/>
      <dgm:spPr/>
      <dgm:t>
        <a:bodyPr/>
        <a:lstStyle/>
        <a:p>
          <a:r>
            <a:rPr lang="en-GB" dirty="0"/>
            <a:t>Dynamics</a:t>
          </a:r>
        </a:p>
      </dgm:t>
    </dgm:pt>
    <dgm:pt modelId="{8D13A95F-9F97-410E-A2C3-0DD0D4054AC8}" type="parTrans" cxnId="{A24946F2-8D21-4D11-AEFD-FDB273C06A8F}">
      <dgm:prSet/>
      <dgm:spPr/>
      <dgm:t>
        <a:bodyPr/>
        <a:lstStyle/>
        <a:p>
          <a:endParaRPr lang="en-GB"/>
        </a:p>
      </dgm:t>
    </dgm:pt>
    <dgm:pt modelId="{CADB30A0-FD27-4A1E-8F7E-22999F63E6F0}" type="sibTrans" cxnId="{A24946F2-8D21-4D11-AEFD-FDB273C06A8F}">
      <dgm:prSet/>
      <dgm:spPr/>
      <dgm:t>
        <a:bodyPr/>
        <a:lstStyle/>
        <a:p>
          <a:endParaRPr lang="en-GB"/>
        </a:p>
      </dgm:t>
    </dgm:pt>
    <dgm:pt modelId="{FFB4A481-B172-4C26-A2D5-252EE45A4126}">
      <dgm:prSet phldrT="[Text]"/>
      <dgm:spPr/>
      <dgm:t>
        <a:bodyPr/>
        <a:lstStyle/>
        <a:p>
          <a:r>
            <a:rPr lang="en-GB" dirty="0"/>
            <a:t>What it is</a:t>
          </a:r>
        </a:p>
      </dgm:t>
    </dgm:pt>
    <dgm:pt modelId="{A0F8C3F0-F2F0-4AC6-9F62-E1C7B2DF2489}" type="parTrans" cxnId="{A96DC96D-7679-43F0-8DB5-6BA757E239BF}">
      <dgm:prSet/>
      <dgm:spPr/>
      <dgm:t>
        <a:bodyPr/>
        <a:lstStyle/>
        <a:p>
          <a:endParaRPr lang="en-GB"/>
        </a:p>
      </dgm:t>
    </dgm:pt>
    <dgm:pt modelId="{7ED79EE7-9715-4038-AF1E-B928288ECE1B}" type="sibTrans" cxnId="{A96DC96D-7679-43F0-8DB5-6BA757E239BF}">
      <dgm:prSet/>
      <dgm:spPr/>
      <dgm:t>
        <a:bodyPr/>
        <a:lstStyle/>
        <a:p>
          <a:endParaRPr lang="en-GB"/>
        </a:p>
      </dgm:t>
    </dgm:pt>
    <dgm:pt modelId="{BFE918C8-E09E-44F1-8A52-1662B8F945D3}">
      <dgm:prSet phldrT="[Text]"/>
      <dgm:spPr/>
      <dgm:t>
        <a:bodyPr/>
        <a:lstStyle/>
        <a:p>
          <a:r>
            <a:rPr lang="en-GB" dirty="0"/>
            <a:t>How to show it on a score</a:t>
          </a:r>
        </a:p>
      </dgm:t>
    </dgm:pt>
    <dgm:pt modelId="{2805F605-FAAA-4D10-A07C-4C250F798559}" type="parTrans" cxnId="{0099D9CE-1EE7-4E78-994B-1C558611D9CC}">
      <dgm:prSet/>
      <dgm:spPr/>
      <dgm:t>
        <a:bodyPr/>
        <a:lstStyle/>
        <a:p>
          <a:endParaRPr lang="en-GB"/>
        </a:p>
      </dgm:t>
    </dgm:pt>
    <dgm:pt modelId="{26E9478D-AC30-4423-B73E-EEA131F13E9F}" type="sibTrans" cxnId="{0099D9CE-1EE7-4E78-994B-1C558611D9CC}">
      <dgm:prSet/>
      <dgm:spPr/>
      <dgm:t>
        <a:bodyPr/>
        <a:lstStyle/>
        <a:p>
          <a:endParaRPr lang="en-GB"/>
        </a:p>
      </dgm:t>
    </dgm:pt>
    <dgm:pt modelId="{055A55C7-070E-4969-B7D5-A3F1B97B89F2}">
      <dgm:prSet phldrT="[Text]"/>
      <dgm:spPr/>
      <dgm:t>
        <a:bodyPr/>
        <a:lstStyle/>
        <a:p>
          <a:r>
            <a:rPr lang="en-GB" dirty="0"/>
            <a:t>How to perform it on different instruments</a:t>
          </a:r>
        </a:p>
      </dgm:t>
    </dgm:pt>
    <dgm:pt modelId="{91486995-069C-4893-B6DF-93A4744CCBC0}" type="parTrans" cxnId="{95A440EF-2137-49C1-B8EA-F0775D2AD21B}">
      <dgm:prSet/>
      <dgm:spPr/>
      <dgm:t>
        <a:bodyPr/>
        <a:lstStyle/>
        <a:p>
          <a:endParaRPr lang="en-GB"/>
        </a:p>
      </dgm:t>
    </dgm:pt>
    <dgm:pt modelId="{2A3CECFD-AF44-46F8-A43B-8E3DC9D871CC}" type="sibTrans" cxnId="{95A440EF-2137-49C1-B8EA-F0775D2AD21B}">
      <dgm:prSet/>
      <dgm:spPr/>
      <dgm:t>
        <a:bodyPr/>
        <a:lstStyle/>
        <a:p>
          <a:endParaRPr lang="en-GB"/>
        </a:p>
      </dgm:t>
    </dgm:pt>
    <dgm:pt modelId="{73987D31-EFAF-4985-B9A3-9A3D8BB5CD8E}">
      <dgm:prSet phldrT="[Text]"/>
      <dgm:spPr/>
      <dgm:t>
        <a:bodyPr/>
        <a:lstStyle/>
        <a:p>
          <a:r>
            <a:rPr lang="en-GB" dirty="0"/>
            <a:t>Articulation</a:t>
          </a:r>
        </a:p>
      </dgm:t>
    </dgm:pt>
    <dgm:pt modelId="{ADA00DF6-CB61-411B-894B-83D16EF90E31}" type="parTrans" cxnId="{D8E2BCDE-EA9B-4B2D-B184-BA2E17EF4F9D}">
      <dgm:prSet/>
      <dgm:spPr/>
      <dgm:t>
        <a:bodyPr/>
        <a:lstStyle/>
        <a:p>
          <a:endParaRPr lang="en-GB"/>
        </a:p>
      </dgm:t>
    </dgm:pt>
    <dgm:pt modelId="{CDDB03F2-694E-4C17-9581-58F2FDB9FB9F}" type="sibTrans" cxnId="{D8E2BCDE-EA9B-4B2D-B184-BA2E17EF4F9D}">
      <dgm:prSet/>
      <dgm:spPr/>
      <dgm:t>
        <a:bodyPr/>
        <a:lstStyle/>
        <a:p>
          <a:endParaRPr lang="en-GB"/>
        </a:p>
      </dgm:t>
    </dgm:pt>
    <dgm:pt modelId="{260C33F1-A4C9-4084-86D6-64C57B61D654}">
      <dgm:prSet phldrT="[Text]"/>
      <dgm:spPr/>
      <dgm:t>
        <a:bodyPr/>
        <a:lstStyle/>
        <a:p>
          <a:r>
            <a:rPr lang="en-GB" dirty="0"/>
            <a:t>What it is</a:t>
          </a:r>
        </a:p>
      </dgm:t>
    </dgm:pt>
    <dgm:pt modelId="{A0792D06-C6BE-40FA-88E1-84031AB65B05}" type="parTrans" cxnId="{551946A1-4A94-45A6-801C-A08D48BF4E14}">
      <dgm:prSet/>
      <dgm:spPr/>
      <dgm:t>
        <a:bodyPr/>
        <a:lstStyle/>
        <a:p>
          <a:endParaRPr lang="en-GB"/>
        </a:p>
      </dgm:t>
    </dgm:pt>
    <dgm:pt modelId="{263594C0-4AAE-433E-A5E7-F8F42C0B299E}" type="sibTrans" cxnId="{551946A1-4A94-45A6-801C-A08D48BF4E14}">
      <dgm:prSet/>
      <dgm:spPr/>
      <dgm:t>
        <a:bodyPr/>
        <a:lstStyle/>
        <a:p>
          <a:endParaRPr lang="en-GB"/>
        </a:p>
      </dgm:t>
    </dgm:pt>
    <dgm:pt modelId="{24946169-7776-464F-8CF7-C091C5D8B343}">
      <dgm:prSet phldrT="[Text]"/>
      <dgm:spPr/>
      <dgm:t>
        <a:bodyPr/>
        <a:lstStyle/>
        <a:p>
          <a:r>
            <a:rPr lang="en-GB" dirty="0"/>
            <a:t>How to show it on a score</a:t>
          </a:r>
        </a:p>
      </dgm:t>
    </dgm:pt>
    <dgm:pt modelId="{49E7EFC7-6403-4122-B52F-C6132C4524D4}" type="parTrans" cxnId="{0885269D-0FA5-4C70-B22C-5F6CE4AC5B64}">
      <dgm:prSet/>
      <dgm:spPr/>
      <dgm:t>
        <a:bodyPr/>
        <a:lstStyle/>
        <a:p>
          <a:endParaRPr lang="en-GB"/>
        </a:p>
      </dgm:t>
    </dgm:pt>
    <dgm:pt modelId="{256F3E18-25DE-4C70-8D2D-E65DC41ED7AD}" type="sibTrans" cxnId="{0885269D-0FA5-4C70-B22C-5F6CE4AC5B64}">
      <dgm:prSet/>
      <dgm:spPr/>
      <dgm:t>
        <a:bodyPr/>
        <a:lstStyle/>
        <a:p>
          <a:endParaRPr lang="en-GB"/>
        </a:p>
      </dgm:t>
    </dgm:pt>
    <dgm:pt modelId="{27587E88-C67A-4B88-81D8-7EA867DD2265}">
      <dgm:prSet phldrT="[Text]"/>
      <dgm:spPr/>
      <dgm:t>
        <a:bodyPr/>
        <a:lstStyle/>
        <a:p>
          <a:r>
            <a:rPr lang="en-GB" dirty="0"/>
            <a:t>How to perform it</a:t>
          </a:r>
        </a:p>
      </dgm:t>
    </dgm:pt>
    <dgm:pt modelId="{2FE83123-DA24-41DA-8274-8ADC572AF4E3}" type="parTrans" cxnId="{E79AAED0-EFE5-4423-8D11-99E36FA6396E}">
      <dgm:prSet/>
      <dgm:spPr/>
      <dgm:t>
        <a:bodyPr/>
        <a:lstStyle/>
        <a:p>
          <a:endParaRPr lang="en-GB"/>
        </a:p>
      </dgm:t>
    </dgm:pt>
    <dgm:pt modelId="{1D3E5860-164D-4445-8FBF-CBBB45921B7F}" type="sibTrans" cxnId="{E79AAED0-EFE5-4423-8D11-99E36FA6396E}">
      <dgm:prSet/>
      <dgm:spPr/>
      <dgm:t>
        <a:bodyPr/>
        <a:lstStyle/>
        <a:p>
          <a:endParaRPr lang="en-GB"/>
        </a:p>
      </dgm:t>
    </dgm:pt>
    <dgm:pt modelId="{73CC02A7-620F-41EC-817C-1C8F8C8CDAB2}">
      <dgm:prSet phldrT="[Text]"/>
      <dgm:spPr/>
      <dgm:t>
        <a:bodyPr/>
        <a:lstStyle/>
        <a:p>
          <a:r>
            <a:rPr lang="en-GB" dirty="0"/>
            <a:t>Self-assessment</a:t>
          </a:r>
        </a:p>
      </dgm:t>
    </dgm:pt>
    <dgm:pt modelId="{94E891D9-020F-4943-87C4-D71135A3EFCD}" type="parTrans" cxnId="{4FC5D855-0FE0-4488-8237-75C51EBF4CE2}">
      <dgm:prSet/>
      <dgm:spPr/>
      <dgm:t>
        <a:bodyPr/>
        <a:lstStyle/>
        <a:p>
          <a:endParaRPr lang="en-GB"/>
        </a:p>
      </dgm:t>
    </dgm:pt>
    <dgm:pt modelId="{559D8598-C46C-4836-8932-6414F224BD41}" type="sibTrans" cxnId="{4FC5D855-0FE0-4488-8237-75C51EBF4CE2}">
      <dgm:prSet/>
      <dgm:spPr/>
      <dgm:t>
        <a:bodyPr/>
        <a:lstStyle/>
        <a:p>
          <a:endParaRPr lang="en-GB"/>
        </a:p>
      </dgm:t>
    </dgm:pt>
    <dgm:pt modelId="{BED83DF5-1244-4C3A-A4B1-10C69C41375D}">
      <dgm:prSet phldrT="[Text]"/>
      <dgm:spPr/>
      <dgm:t>
        <a:bodyPr/>
        <a:lstStyle/>
        <a:p>
          <a:r>
            <a:rPr lang="en-GB" dirty="0"/>
            <a:t>Performance</a:t>
          </a:r>
        </a:p>
      </dgm:t>
    </dgm:pt>
    <dgm:pt modelId="{96022F1E-15A6-44F9-ACC1-9E32BEAF4ADC}" type="parTrans" cxnId="{E0DAE52D-1948-406D-97FD-967819080E26}">
      <dgm:prSet/>
      <dgm:spPr/>
      <dgm:t>
        <a:bodyPr/>
        <a:lstStyle/>
        <a:p>
          <a:endParaRPr lang="en-GB"/>
        </a:p>
      </dgm:t>
    </dgm:pt>
    <dgm:pt modelId="{A2E66985-843E-4393-B62F-1AEF9AC5C8EE}" type="sibTrans" cxnId="{E0DAE52D-1948-406D-97FD-967819080E26}">
      <dgm:prSet/>
      <dgm:spPr/>
      <dgm:t>
        <a:bodyPr/>
        <a:lstStyle/>
        <a:p>
          <a:endParaRPr lang="en-GB"/>
        </a:p>
      </dgm:t>
    </dgm:pt>
    <dgm:pt modelId="{7600FFCC-67AF-44A7-88C8-1485685FACB3}">
      <dgm:prSet phldrT="[Text]"/>
      <dgm:spPr/>
      <dgm:t>
        <a:bodyPr/>
        <a:lstStyle/>
        <a:p>
          <a:r>
            <a:rPr lang="en-GB" dirty="0"/>
            <a:t>Confidence</a:t>
          </a:r>
        </a:p>
      </dgm:t>
    </dgm:pt>
    <dgm:pt modelId="{815C817D-3455-441F-B2F1-47AAB20529F7}" type="parTrans" cxnId="{382A5FA6-4F38-40C4-9A04-E08A5A0F8B45}">
      <dgm:prSet/>
      <dgm:spPr/>
      <dgm:t>
        <a:bodyPr/>
        <a:lstStyle/>
        <a:p>
          <a:endParaRPr lang="en-GB"/>
        </a:p>
      </dgm:t>
    </dgm:pt>
    <dgm:pt modelId="{350356B8-2D22-4260-85A4-8FF5AA3BA10E}" type="sibTrans" cxnId="{382A5FA6-4F38-40C4-9A04-E08A5A0F8B45}">
      <dgm:prSet/>
      <dgm:spPr/>
      <dgm:t>
        <a:bodyPr/>
        <a:lstStyle/>
        <a:p>
          <a:endParaRPr lang="en-GB"/>
        </a:p>
      </dgm:t>
    </dgm:pt>
    <dgm:pt modelId="{6624AF62-0236-401D-913A-620AE0AD2338}">
      <dgm:prSet phldrT="[Text]"/>
      <dgm:spPr/>
      <dgm:t>
        <a:bodyPr/>
        <a:lstStyle/>
        <a:p>
          <a:r>
            <a:rPr lang="en-GB" dirty="0"/>
            <a:t>Group work</a:t>
          </a:r>
        </a:p>
      </dgm:t>
    </dgm:pt>
    <dgm:pt modelId="{F81DDB5E-FC13-4612-9994-FA269AD23879}" type="parTrans" cxnId="{FD22621A-AFF7-40D3-ACE5-84012644E24D}">
      <dgm:prSet/>
      <dgm:spPr/>
      <dgm:t>
        <a:bodyPr/>
        <a:lstStyle/>
        <a:p>
          <a:endParaRPr lang="en-GB"/>
        </a:p>
      </dgm:t>
    </dgm:pt>
    <dgm:pt modelId="{0247A5E4-8D19-48D3-82E3-CD696A7FE73F}" type="sibTrans" cxnId="{FD22621A-AFF7-40D3-ACE5-84012644E24D}">
      <dgm:prSet/>
      <dgm:spPr/>
      <dgm:t>
        <a:bodyPr/>
        <a:lstStyle/>
        <a:p>
          <a:endParaRPr lang="en-GB"/>
        </a:p>
      </dgm:t>
    </dgm:pt>
    <dgm:pt modelId="{77D2A1F9-5545-4D34-86C3-4A17C6A3590F}">
      <dgm:prSet phldrT="[Text]"/>
      <dgm:spPr/>
      <dgm:t>
        <a:bodyPr/>
        <a:lstStyle/>
        <a:p>
          <a:r>
            <a:rPr lang="en-GB" dirty="0"/>
            <a:t>Pitch</a:t>
          </a:r>
        </a:p>
      </dgm:t>
    </dgm:pt>
    <dgm:pt modelId="{9F1F08F6-9340-4C2C-8FC3-63084A15221F}" type="parTrans" cxnId="{B9173733-79A4-47A8-BA3B-89F792D73540}">
      <dgm:prSet/>
      <dgm:spPr/>
      <dgm:t>
        <a:bodyPr/>
        <a:lstStyle/>
        <a:p>
          <a:endParaRPr lang="en-GB"/>
        </a:p>
      </dgm:t>
    </dgm:pt>
    <dgm:pt modelId="{8987B77B-CF4C-49CA-A340-753DF6EBD6EE}" type="sibTrans" cxnId="{B9173733-79A4-47A8-BA3B-89F792D73540}">
      <dgm:prSet/>
      <dgm:spPr/>
      <dgm:t>
        <a:bodyPr/>
        <a:lstStyle/>
        <a:p>
          <a:endParaRPr lang="en-GB"/>
        </a:p>
      </dgm:t>
    </dgm:pt>
    <dgm:pt modelId="{E499FA89-C301-4C9E-BE87-6A5CFF32DD26}">
      <dgm:prSet phldrT="[Text]"/>
      <dgm:spPr/>
      <dgm:t>
        <a:bodyPr/>
        <a:lstStyle/>
        <a:p>
          <a:r>
            <a:rPr lang="en-GB" dirty="0"/>
            <a:t>Different note names/lengths</a:t>
          </a:r>
        </a:p>
      </dgm:t>
    </dgm:pt>
    <dgm:pt modelId="{0501A002-01D2-40B5-A3E7-5E174ABB3E44}" type="parTrans" cxnId="{5C2F04E6-05B6-479E-B30C-2CF690B328B5}">
      <dgm:prSet/>
      <dgm:spPr/>
      <dgm:t>
        <a:bodyPr/>
        <a:lstStyle/>
        <a:p>
          <a:endParaRPr lang="en-GB"/>
        </a:p>
      </dgm:t>
    </dgm:pt>
    <dgm:pt modelId="{410D71FA-642C-420C-8631-7D6579CED408}" type="sibTrans" cxnId="{5C2F04E6-05B6-479E-B30C-2CF690B328B5}">
      <dgm:prSet/>
      <dgm:spPr/>
      <dgm:t>
        <a:bodyPr/>
        <a:lstStyle/>
        <a:p>
          <a:endParaRPr lang="en-GB"/>
        </a:p>
      </dgm:t>
    </dgm:pt>
    <dgm:pt modelId="{2F31D0B7-0139-4006-966C-7413BC2188AA}">
      <dgm:prSet phldrT="[Text]"/>
      <dgm:spPr/>
      <dgm:t>
        <a:bodyPr/>
        <a:lstStyle/>
        <a:p>
          <a:r>
            <a:rPr lang="en-GB" dirty="0"/>
            <a:t>Use of silence</a:t>
          </a:r>
        </a:p>
      </dgm:t>
    </dgm:pt>
    <dgm:pt modelId="{B3B8FC52-0781-45F9-8A5A-EEE982AEBFB0}" type="parTrans" cxnId="{35D2C7F1-7560-4A04-AACF-5A2762BDA748}">
      <dgm:prSet/>
      <dgm:spPr/>
      <dgm:t>
        <a:bodyPr/>
        <a:lstStyle/>
        <a:p>
          <a:endParaRPr lang="en-GB"/>
        </a:p>
      </dgm:t>
    </dgm:pt>
    <dgm:pt modelId="{9DB91655-F45F-46AC-9346-5E462E635BB4}" type="sibTrans" cxnId="{35D2C7F1-7560-4A04-AACF-5A2762BDA748}">
      <dgm:prSet/>
      <dgm:spPr/>
      <dgm:t>
        <a:bodyPr/>
        <a:lstStyle/>
        <a:p>
          <a:endParaRPr lang="en-GB"/>
        </a:p>
      </dgm:t>
    </dgm:pt>
    <dgm:pt modelId="{10D5A1D4-7AF8-4B62-A6A0-05961B870654}">
      <dgm:prSet phldrT="[Text]"/>
      <dgm:spPr/>
      <dgm:t>
        <a:bodyPr/>
        <a:lstStyle/>
        <a:p>
          <a:r>
            <a:rPr lang="en-GB" dirty="0"/>
            <a:t>How shape can be used</a:t>
          </a:r>
        </a:p>
      </dgm:t>
    </dgm:pt>
    <dgm:pt modelId="{41A45842-5647-4B42-AFFC-D87186F0EE0B}" type="parTrans" cxnId="{D949E4F3-FB33-4033-BCDC-927BA556D8B8}">
      <dgm:prSet/>
      <dgm:spPr/>
      <dgm:t>
        <a:bodyPr/>
        <a:lstStyle/>
        <a:p>
          <a:endParaRPr lang="en-GB"/>
        </a:p>
      </dgm:t>
    </dgm:pt>
    <dgm:pt modelId="{54DCE7ED-CFAE-40E5-B9D6-5A4525939CA1}" type="sibTrans" cxnId="{D949E4F3-FB33-4033-BCDC-927BA556D8B8}">
      <dgm:prSet/>
      <dgm:spPr/>
      <dgm:t>
        <a:bodyPr/>
        <a:lstStyle/>
        <a:p>
          <a:endParaRPr lang="en-GB"/>
        </a:p>
      </dgm:t>
    </dgm:pt>
    <dgm:pt modelId="{16DC52A5-4D58-4376-9E10-69B968B4293D}">
      <dgm:prSet phldrT="[Text]"/>
      <dgm:spPr/>
      <dgm:t>
        <a:bodyPr/>
        <a:lstStyle/>
        <a:p>
          <a:r>
            <a:rPr lang="en-GB" dirty="0"/>
            <a:t>How line thickness can be used</a:t>
          </a:r>
        </a:p>
      </dgm:t>
    </dgm:pt>
    <dgm:pt modelId="{534034AA-1880-4E91-8B16-CC7820D6388D}" type="parTrans" cxnId="{75706145-BB3C-4190-8F87-251E91472E05}">
      <dgm:prSet/>
      <dgm:spPr/>
      <dgm:t>
        <a:bodyPr/>
        <a:lstStyle/>
        <a:p>
          <a:endParaRPr lang="en-GB"/>
        </a:p>
      </dgm:t>
    </dgm:pt>
    <dgm:pt modelId="{C6048452-F1CB-4115-8BE3-97A38D3E1D8B}" type="sibTrans" cxnId="{75706145-BB3C-4190-8F87-251E91472E05}">
      <dgm:prSet/>
      <dgm:spPr/>
      <dgm:t>
        <a:bodyPr/>
        <a:lstStyle/>
        <a:p>
          <a:endParaRPr lang="en-GB"/>
        </a:p>
      </dgm:t>
    </dgm:pt>
    <dgm:pt modelId="{2F45FDC3-943D-489A-970E-EC99C9F55F9D}">
      <dgm:prSet phldrT="[Text]"/>
      <dgm:spPr/>
      <dgm:t>
        <a:bodyPr/>
        <a:lstStyle/>
        <a:p>
          <a:r>
            <a:rPr lang="en-GB" dirty="0"/>
            <a:t>Using different instruments </a:t>
          </a:r>
          <a:r>
            <a:rPr lang="en-GB"/>
            <a:t>in performance</a:t>
          </a:r>
          <a:endParaRPr lang="en-GB" dirty="0"/>
        </a:p>
      </dgm:t>
    </dgm:pt>
    <dgm:pt modelId="{4AB1BDCD-35DB-45B5-ABDB-97974E286B3C}" type="parTrans" cxnId="{A94D8681-C204-4DC4-9557-ECAC9B85544F}">
      <dgm:prSet/>
      <dgm:spPr/>
      <dgm:t>
        <a:bodyPr/>
        <a:lstStyle/>
        <a:p>
          <a:endParaRPr lang="en-GB"/>
        </a:p>
      </dgm:t>
    </dgm:pt>
    <dgm:pt modelId="{7D4EC93A-7B80-4D12-94CC-16FE3878BA1A}" type="sibTrans" cxnId="{A94D8681-C204-4DC4-9557-ECAC9B85544F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7C447709-2B72-4029-8603-32B7F8F3FF1A}" type="pres">
      <dgm:prSet presAssocID="{10A0E1AD-ECBD-4611-A7D6-EBD2B71DE119}" presName="Name37" presStyleLbl="parChTrans1D2" presStyleIdx="0" presStyleCnt="8"/>
      <dgm:spPr/>
    </dgm:pt>
    <dgm:pt modelId="{01020609-8F5D-402D-B259-BF55E935DA12}" type="pres">
      <dgm:prSet presAssocID="{F24A8D2B-A1D4-4763-8B5A-C0794AFF4313}" presName="hierRoot2" presStyleCnt="0">
        <dgm:presLayoutVars>
          <dgm:hierBranch val="init"/>
        </dgm:presLayoutVars>
      </dgm:prSet>
      <dgm:spPr/>
    </dgm:pt>
    <dgm:pt modelId="{4BEB14F8-68EB-49C9-A603-79C63A372386}" type="pres">
      <dgm:prSet presAssocID="{F24A8D2B-A1D4-4763-8B5A-C0794AFF4313}" presName="rootComposite" presStyleCnt="0"/>
      <dgm:spPr/>
    </dgm:pt>
    <dgm:pt modelId="{BD959E6A-CAD3-4C42-B24D-53CEE97C9E3C}" type="pres">
      <dgm:prSet presAssocID="{F24A8D2B-A1D4-4763-8B5A-C0794AFF4313}" presName="rootText" presStyleLbl="node2" presStyleIdx="0" presStyleCnt="7">
        <dgm:presLayoutVars>
          <dgm:chPref val="3"/>
        </dgm:presLayoutVars>
      </dgm:prSet>
      <dgm:spPr/>
    </dgm:pt>
    <dgm:pt modelId="{CE7B3621-67CF-4745-8E11-25F547BBD941}" type="pres">
      <dgm:prSet presAssocID="{F24A8D2B-A1D4-4763-8B5A-C0794AFF4313}" presName="rootConnector" presStyleLbl="node2" presStyleIdx="0" presStyleCnt="7"/>
      <dgm:spPr/>
    </dgm:pt>
    <dgm:pt modelId="{DEA80E4A-5380-483E-B92A-3D826E1EAB88}" type="pres">
      <dgm:prSet presAssocID="{F24A8D2B-A1D4-4763-8B5A-C0794AFF4313}" presName="hierChild4" presStyleCnt="0"/>
      <dgm:spPr/>
    </dgm:pt>
    <dgm:pt modelId="{BF066D81-2B3A-4FA0-8096-46127CE5726D}" type="pres">
      <dgm:prSet presAssocID="{A0792D06-C6BE-40FA-88E1-84031AB65B05}" presName="Name37" presStyleLbl="parChTrans1D3" presStyleIdx="0" presStyleCnt="26"/>
      <dgm:spPr/>
    </dgm:pt>
    <dgm:pt modelId="{E99EB531-F6C1-4F51-A4E5-C43DB7CDF668}" type="pres">
      <dgm:prSet presAssocID="{260C33F1-A4C9-4084-86D6-64C57B61D654}" presName="hierRoot2" presStyleCnt="0">
        <dgm:presLayoutVars>
          <dgm:hierBranch val="init"/>
        </dgm:presLayoutVars>
      </dgm:prSet>
      <dgm:spPr/>
    </dgm:pt>
    <dgm:pt modelId="{4961F741-C825-43E8-BB06-8DCA846548F6}" type="pres">
      <dgm:prSet presAssocID="{260C33F1-A4C9-4084-86D6-64C57B61D654}" presName="rootComposite" presStyleCnt="0"/>
      <dgm:spPr/>
    </dgm:pt>
    <dgm:pt modelId="{7940332D-5890-4E0F-9703-2C3A2D7D073F}" type="pres">
      <dgm:prSet presAssocID="{260C33F1-A4C9-4084-86D6-64C57B61D654}" presName="rootText" presStyleLbl="node3" presStyleIdx="0" presStyleCnt="26">
        <dgm:presLayoutVars>
          <dgm:chPref val="3"/>
        </dgm:presLayoutVars>
      </dgm:prSet>
      <dgm:spPr/>
    </dgm:pt>
    <dgm:pt modelId="{125BF1FF-82D5-4741-A491-F7FD740554BD}" type="pres">
      <dgm:prSet presAssocID="{260C33F1-A4C9-4084-86D6-64C57B61D654}" presName="rootConnector" presStyleLbl="node3" presStyleIdx="0" presStyleCnt="26"/>
      <dgm:spPr/>
    </dgm:pt>
    <dgm:pt modelId="{3A8EA386-C7DB-447D-8051-6DFD6DBAF71C}" type="pres">
      <dgm:prSet presAssocID="{260C33F1-A4C9-4084-86D6-64C57B61D654}" presName="hierChild4" presStyleCnt="0"/>
      <dgm:spPr/>
    </dgm:pt>
    <dgm:pt modelId="{B8E71CAF-DB3E-43FD-BA8C-3CB799E63F60}" type="pres">
      <dgm:prSet presAssocID="{260C33F1-A4C9-4084-86D6-64C57B61D654}" presName="hierChild5" presStyleCnt="0"/>
      <dgm:spPr/>
    </dgm:pt>
    <dgm:pt modelId="{9ED420AC-18B0-4C46-9D04-D46228D041A8}" type="pres">
      <dgm:prSet presAssocID="{49E7EFC7-6403-4122-B52F-C6132C4524D4}" presName="Name37" presStyleLbl="parChTrans1D3" presStyleIdx="1" presStyleCnt="26"/>
      <dgm:spPr/>
    </dgm:pt>
    <dgm:pt modelId="{C5807E30-E20F-46BF-A84B-3B97806DD64B}" type="pres">
      <dgm:prSet presAssocID="{24946169-7776-464F-8CF7-C091C5D8B343}" presName="hierRoot2" presStyleCnt="0">
        <dgm:presLayoutVars>
          <dgm:hierBranch val="init"/>
        </dgm:presLayoutVars>
      </dgm:prSet>
      <dgm:spPr/>
    </dgm:pt>
    <dgm:pt modelId="{B0C20EF1-A0E6-46F9-9B9C-12CD9A54552F}" type="pres">
      <dgm:prSet presAssocID="{24946169-7776-464F-8CF7-C091C5D8B343}" presName="rootComposite" presStyleCnt="0"/>
      <dgm:spPr/>
    </dgm:pt>
    <dgm:pt modelId="{4D6649F2-05B5-4795-BD17-4D77A33FFBF5}" type="pres">
      <dgm:prSet presAssocID="{24946169-7776-464F-8CF7-C091C5D8B343}" presName="rootText" presStyleLbl="node3" presStyleIdx="1" presStyleCnt="26">
        <dgm:presLayoutVars>
          <dgm:chPref val="3"/>
        </dgm:presLayoutVars>
      </dgm:prSet>
      <dgm:spPr/>
    </dgm:pt>
    <dgm:pt modelId="{221FB689-2586-4CAF-A4E9-7373E83CCE9A}" type="pres">
      <dgm:prSet presAssocID="{24946169-7776-464F-8CF7-C091C5D8B343}" presName="rootConnector" presStyleLbl="node3" presStyleIdx="1" presStyleCnt="26"/>
      <dgm:spPr/>
    </dgm:pt>
    <dgm:pt modelId="{EA2DFF30-B16A-4914-AFB3-07672E0E0DD3}" type="pres">
      <dgm:prSet presAssocID="{24946169-7776-464F-8CF7-C091C5D8B343}" presName="hierChild4" presStyleCnt="0"/>
      <dgm:spPr/>
    </dgm:pt>
    <dgm:pt modelId="{C3E22E39-8AA7-47ED-9269-8CF5CC28515A}" type="pres">
      <dgm:prSet presAssocID="{24946169-7776-464F-8CF7-C091C5D8B343}" presName="hierChild5" presStyleCnt="0"/>
      <dgm:spPr/>
    </dgm:pt>
    <dgm:pt modelId="{F3018DD0-5CF9-4814-BD41-A583FB5CE2FB}" type="pres">
      <dgm:prSet presAssocID="{2FE83123-DA24-41DA-8274-8ADC572AF4E3}" presName="Name37" presStyleLbl="parChTrans1D3" presStyleIdx="2" presStyleCnt="26"/>
      <dgm:spPr/>
    </dgm:pt>
    <dgm:pt modelId="{CAA6345F-49B3-4FA1-8BD4-400F468B37D7}" type="pres">
      <dgm:prSet presAssocID="{27587E88-C67A-4B88-81D8-7EA867DD2265}" presName="hierRoot2" presStyleCnt="0">
        <dgm:presLayoutVars>
          <dgm:hierBranch val="init"/>
        </dgm:presLayoutVars>
      </dgm:prSet>
      <dgm:spPr/>
    </dgm:pt>
    <dgm:pt modelId="{ED6CCBC5-7E9A-4B98-8528-5E159B156982}" type="pres">
      <dgm:prSet presAssocID="{27587E88-C67A-4B88-81D8-7EA867DD2265}" presName="rootComposite" presStyleCnt="0"/>
      <dgm:spPr/>
    </dgm:pt>
    <dgm:pt modelId="{2389495B-62BF-442C-9BF0-6E55AA7653DC}" type="pres">
      <dgm:prSet presAssocID="{27587E88-C67A-4B88-81D8-7EA867DD2265}" presName="rootText" presStyleLbl="node3" presStyleIdx="2" presStyleCnt="26">
        <dgm:presLayoutVars>
          <dgm:chPref val="3"/>
        </dgm:presLayoutVars>
      </dgm:prSet>
      <dgm:spPr/>
    </dgm:pt>
    <dgm:pt modelId="{7B2784E1-C328-4774-893F-6E1FDFAA4424}" type="pres">
      <dgm:prSet presAssocID="{27587E88-C67A-4B88-81D8-7EA867DD2265}" presName="rootConnector" presStyleLbl="node3" presStyleIdx="2" presStyleCnt="26"/>
      <dgm:spPr/>
    </dgm:pt>
    <dgm:pt modelId="{CC12D3D9-9876-4658-B077-549EDE12E02B}" type="pres">
      <dgm:prSet presAssocID="{27587E88-C67A-4B88-81D8-7EA867DD2265}" presName="hierChild4" presStyleCnt="0"/>
      <dgm:spPr/>
    </dgm:pt>
    <dgm:pt modelId="{F6FC489C-0ABB-4480-82E4-575632E12338}" type="pres">
      <dgm:prSet presAssocID="{27587E88-C67A-4B88-81D8-7EA867DD2265}" presName="hierChild5" presStyleCnt="0"/>
      <dgm:spPr/>
    </dgm:pt>
    <dgm:pt modelId="{E4C8B975-BEFD-4811-8838-8C8FE837A35F}" type="pres">
      <dgm:prSet presAssocID="{9F1F08F6-9340-4C2C-8FC3-63084A15221F}" presName="Name37" presStyleLbl="parChTrans1D3" presStyleIdx="3" presStyleCnt="26"/>
      <dgm:spPr/>
    </dgm:pt>
    <dgm:pt modelId="{181CAFAA-D3E4-4F91-A120-6ACB9A1E55AB}" type="pres">
      <dgm:prSet presAssocID="{77D2A1F9-5545-4D34-86C3-4A17C6A3590F}" presName="hierRoot2" presStyleCnt="0">
        <dgm:presLayoutVars>
          <dgm:hierBranch val="init"/>
        </dgm:presLayoutVars>
      </dgm:prSet>
      <dgm:spPr/>
    </dgm:pt>
    <dgm:pt modelId="{3B145032-14F7-463F-9F8F-0BE6C71AB92E}" type="pres">
      <dgm:prSet presAssocID="{77D2A1F9-5545-4D34-86C3-4A17C6A3590F}" presName="rootComposite" presStyleCnt="0"/>
      <dgm:spPr/>
    </dgm:pt>
    <dgm:pt modelId="{E3D77835-28CD-4C90-A47A-415419112EAF}" type="pres">
      <dgm:prSet presAssocID="{77D2A1F9-5545-4D34-86C3-4A17C6A3590F}" presName="rootText" presStyleLbl="node3" presStyleIdx="3" presStyleCnt="26">
        <dgm:presLayoutVars>
          <dgm:chPref val="3"/>
        </dgm:presLayoutVars>
      </dgm:prSet>
      <dgm:spPr/>
    </dgm:pt>
    <dgm:pt modelId="{07F96274-24ED-4B96-90D5-DCADBECD82CD}" type="pres">
      <dgm:prSet presAssocID="{77D2A1F9-5545-4D34-86C3-4A17C6A3590F}" presName="rootConnector" presStyleLbl="node3" presStyleIdx="3" presStyleCnt="26"/>
      <dgm:spPr/>
    </dgm:pt>
    <dgm:pt modelId="{6372641B-B740-496C-9939-0FC5DC4B7780}" type="pres">
      <dgm:prSet presAssocID="{77D2A1F9-5545-4D34-86C3-4A17C6A3590F}" presName="hierChild4" presStyleCnt="0"/>
      <dgm:spPr/>
    </dgm:pt>
    <dgm:pt modelId="{1E30B7CD-8404-4E45-B725-3D0A38DCB778}" type="pres">
      <dgm:prSet presAssocID="{77D2A1F9-5545-4D34-86C3-4A17C6A3590F}" presName="hierChild5" presStyleCnt="0"/>
      <dgm:spPr/>
    </dgm:pt>
    <dgm:pt modelId="{70DBBBB8-486A-4F71-8899-55F224CA3EEA}" type="pres">
      <dgm:prSet presAssocID="{F24A8D2B-A1D4-4763-8B5A-C0794AFF4313}" presName="hierChild5" presStyleCnt="0"/>
      <dgm:spPr/>
    </dgm:pt>
    <dgm:pt modelId="{1BFB52C2-C4E1-4BAD-8778-AAC3A14AAAE1}" type="pres">
      <dgm:prSet presAssocID="{ADA00DF6-CB61-411B-894B-83D16EF90E31}" presName="Name37" presStyleLbl="parChTrans1D2" presStyleIdx="1" presStyleCnt="8"/>
      <dgm:spPr/>
    </dgm:pt>
    <dgm:pt modelId="{26C7F3E3-7BB1-452E-8FA1-66625A033021}" type="pres">
      <dgm:prSet presAssocID="{73987D31-EFAF-4985-B9A3-9A3D8BB5CD8E}" presName="hierRoot2" presStyleCnt="0">
        <dgm:presLayoutVars>
          <dgm:hierBranch val="init"/>
        </dgm:presLayoutVars>
      </dgm:prSet>
      <dgm:spPr/>
    </dgm:pt>
    <dgm:pt modelId="{1BDAA501-1A8E-4CF6-8CA2-C362AC2E8E51}" type="pres">
      <dgm:prSet presAssocID="{73987D31-EFAF-4985-B9A3-9A3D8BB5CD8E}" presName="rootComposite" presStyleCnt="0"/>
      <dgm:spPr/>
    </dgm:pt>
    <dgm:pt modelId="{856969B0-3E51-45DB-B941-0972151CE497}" type="pres">
      <dgm:prSet presAssocID="{73987D31-EFAF-4985-B9A3-9A3D8BB5CD8E}" presName="rootText" presStyleLbl="node2" presStyleIdx="1" presStyleCnt="7">
        <dgm:presLayoutVars>
          <dgm:chPref val="3"/>
        </dgm:presLayoutVars>
      </dgm:prSet>
      <dgm:spPr/>
    </dgm:pt>
    <dgm:pt modelId="{826708C2-0E42-4A8A-A056-4A07E1FC852A}" type="pres">
      <dgm:prSet presAssocID="{73987D31-EFAF-4985-B9A3-9A3D8BB5CD8E}" presName="rootConnector" presStyleLbl="node2" presStyleIdx="1" presStyleCnt="7"/>
      <dgm:spPr/>
    </dgm:pt>
    <dgm:pt modelId="{490E882A-692F-4856-9039-E5B6FCC17095}" type="pres">
      <dgm:prSet presAssocID="{73987D31-EFAF-4985-B9A3-9A3D8BB5CD8E}" presName="hierChild4" presStyleCnt="0"/>
      <dgm:spPr/>
    </dgm:pt>
    <dgm:pt modelId="{5EBC4DEC-9113-4875-AD49-F6E24528C2A1}" type="pres">
      <dgm:prSet presAssocID="{A0F8C3F0-F2F0-4AC6-9F62-E1C7B2DF2489}" presName="Name37" presStyleLbl="parChTrans1D3" presStyleIdx="4" presStyleCnt="26"/>
      <dgm:spPr/>
    </dgm:pt>
    <dgm:pt modelId="{D086FD8C-6D65-4E00-A60A-089EB5E33BF4}" type="pres">
      <dgm:prSet presAssocID="{FFB4A481-B172-4C26-A2D5-252EE45A4126}" presName="hierRoot2" presStyleCnt="0">
        <dgm:presLayoutVars>
          <dgm:hierBranch val="init"/>
        </dgm:presLayoutVars>
      </dgm:prSet>
      <dgm:spPr/>
    </dgm:pt>
    <dgm:pt modelId="{0CE3B644-E845-46D3-8FAE-FB3305894D01}" type="pres">
      <dgm:prSet presAssocID="{FFB4A481-B172-4C26-A2D5-252EE45A4126}" presName="rootComposite" presStyleCnt="0"/>
      <dgm:spPr/>
    </dgm:pt>
    <dgm:pt modelId="{F10869EE-4735-4308-AA81-7781F718AA2F}" type="pres">
      <dgm:prSet presAssocID="{FFB4A481-B172-4C26-A2D5-252EE45A4126}" presName="rootText" presStyleLbl="node3" presStyleIdx="4" presStyleCnt="26">
        <dgm:presLayoutVars>
          <dgm:chPref val="3"/>
        </dgm:presLayoutVars>
      </dgm:prSet>
      <dgm:spPr/>
    </dgm:pt>
    <dgm:pt modelId="{79A0E676-71D3-413F-A5CB-141258A409BC}" type="pres">
      <dgm:prSet presAssocID="{FFB4A481-B172-4C26-A2D5-252EE45A4126}" presName="rootConnector" presStyleLbl="node3" presStyleIdx="4" presStyleCnt="26"/>
      <dgm:spPr/>
    </dgm:pt>
    <dgm:pt modelId="{C633FD46-583D-4AF0-B094-146C114DC3BF}" type="pres">
      <dgm:prSet presAssocID="{FFB4A481-B172-4C26-A2D5-252EE45A4126}" presName="hierChild4" presStyleCnt="0"/>
      <dgm:spPr/>
    </dgm:pt>
    <dgm:pt modelId="{3C890305-F3F7-4FD9-BCF7-EAB175F6E2DA}" type="pres">
      <dgm:prSet presAssocID="{FFB4A481-B172-4C26-A2D5-252EE45A4126}" presName="hierChild5" presStyleCnt="0"/>
      <dgm:spPr/>
    </dgm:pt>
    <dgm:pt modelId="{03DD16D1-56CE-4FFE-B08C-EC1C974D220B}" type="pres">
      <dgm:prSet presAssocID="{2805F605-FAAA-4D10-A07C-4C250F798559}" presName="Name37" presStyleLbl="parChTrans1D3" presStyleIdx="5" presStyleCnt="26"/>
      <dgm:spPr/>
    </dgm:pt>
    <dgm:pt modelId="{D65A22A6-34BF-4723-911C-C8D1A50B32DA}" type="pres">
      <dgm:prSet presAssocID="{BFE918C8-E09E-44F1-8A52-1662B8F945D3}" presName="hierRoot2" presStyleCnt="0">
        <dgm:presLayoutVars>
          <dgm:hierBranch val="init"/>
        </dgm:presLayoutVars>
      </dgm:prSet>
      <dgm:spPr/>
    </dgm:pt>
    <dgm:pt modelId="{B011A693-4B43-4650-8244-FC265146334F}" type="pres">
      <dgm:prSet presAssocID="{BFE918C8-E09E-44F1-8A52-1662B8F945D3}" presName="rootComposite" presStyleCnt="0"/>
      <dgm:spPr/>
    </dgm:pt>
    <dgm:pt modelId="{5256D58D-71D0-4672-B449-138D58172BF5}" type="pres">
      <dgm:prSet presAssocID="{BFE918C8-E09E-44F1-8A52-1662B8F945D3}" presName="rootText" presStyleLbl="node3" presStyleIdx="5" presStyleCnt="26">
        <dgm:presLayoutVars>
          <dgm:chPref val="3"/>
        </dgm:presLayoutVars>
      </dgm:prSet>
      <dgm:spPr/>
    </dgm:pt>
    <dgm:pt modelId="{0F4698B8-9F18-44CE-9537-D3AD68A7EEFA}" type="pres">
      <dgm:prSet presAssocID="{BFE918C8-E09E-44F1-8A52-1662B8F945D3}" presName="rootConnector" presStyleLbl="node3" presStyleIdx="5" presStyleCnt="26"/>
      <dgm:spPr/>
    </dgm:pt>
    <dgm:pt modelId="{F4A126E3-D038-401C-BB27-28989F11C4CE}" type="pres">
      <dgm:prSet presAssocID="{BFE918C8-E09E-44F1-8A52-1662B8F945D3}" presName="hierChild4" presStyleCnt="0"/>
      <dgm:spPr/>
    </dgm:pt>
    <dgm:pt modelId="{EB7A5424-033C-4AC0-9A4C-5E1206823221}" type="pres">
      <dgm:prSet presAssocID="{BFE918C8-E09E-44F1-8A52-1662B8F945D3}" presName="hierChild5" presStyleCnt="0"/>
      <dgm:spPr/>
    </dgm:pt>
    <dgm:pt modelId="{83136A1B-B6D5-4484-8714-CDE6BB0B4575}" type="pres">
      <dgm:prSet presAssocID="{91486995-069C-4893-B6DF-93A4744CCBC0}" presName="Name37" presStyleLbl="parChTrans1D3" presStyleIdx="6" presStyleCnt="26"/>
      <dgm:spPr/>
    </dgm:pt>
    <dgm:pt modelId="{529EEFD3-583E-478E-AD7B-E02833E58DB3}" type="pres">
      <dgm:prSet presAssocID="{055A55C7-070E-4969-B7D5-A3F1B97B89F2}" presName="hierRoot2" presStyleCnt="0">
        <dgm:presLayoutVars>
          <dgm:hierBranch val="init"/>
        </dgm:presLayoutVars>
      </dgm:prSet>
      <dgm:spPr/>
    </dgm:pt>
    <dgm:pt modelId="{FD4C5588-066D-4607-A61D-796A9DBEF66D}" type="pres">
      <dgm:prSet presAssocID="{055A55C7-070E-4969-B7D5-A3F1B97B89F2}" presName="rootComposite" presStyleCnt="0"/>
      <dgm:spPr/>
    </dgm:pt>
    <dgm:pt modelId="{ED26AF79-E986-41FA-A295-4539B0CCE5A6}" type="pres">
      <dgm:prSet presAssocID="{055A55C7-070E-4969-B7D5-A3F1B97B89F2}" presName="rootText" presStyleLbl="node3" presStyleIdx="6" presStyleCnt="26">
        <dgm:presLayoutVars>
          <dgm:chPref val="3"/>
        </dgm:presLayoutVars>
      </dgm:prSet>
      <dgm:spPr/>
    </dgm:pt>
    <dgm:pt modelId="{A7820AAE-BF1C-46A6-89BA-D5E9EEA1B85D}" type="pres">
      <dgm:prSet presAssocID="{055A55C7-070E-4969-B7D5-A3F1B97B89F2}" presName="rootConnector" presStyleLbl="node3" presStyleIdx="6" presStyleCnt="26"/>
      <dgm:spPr/>
    </dgm:pt>
    <dgm:pt modelId="{E9B83D07-0E00-40D6-B449-A350423BAF16}" type="pres">
      <dgm:prSet presAssocID="{055A55C7-070E-4969-B7D5-A3F1B97B89F2}" presName="hierChild4" presStyleCnt="0"/>
      <dgm:spPr/>
    </dgm:pt>
    <dgm:pt modelId="{1FB38128-659C-4119-B835-23E1FE610612}" type="pres">
      <dgm:prSet presAssocID="{055A55C7-070E-4969-B7D5-A3F1B97B89F2}" presName="hierChild5" presStyleCnt="0"/>
      <dgm:spPr/>
    </dgm:pt>
    <dgm:pt modelId="{0F488019-736F-4EA7-AB3D-AB7E629212CF}" type="pres">
      <dgm:prSet presAssocID="{73987D31-EFAF-4985-B9A3-9A3D8BB5CD8E}" presName="hierChild5" presStyleCnt="0"/>
      <dgm:spPr/>
    </dgm:pt>
    <dgm:pt modelId="{6D3400AF-DF0F-4611-82E3-9F61F4A858AE}" type="pres">
      <dgm:prSet presAssocID="{8D13A95F-9F97-410E-A2C3-0DD0D4054AC8}" presName="Name37" presStyleLbl="parChTrans1D2" presStyleIdx="2" presStyleCnt="8"/>
      <dgm:spPr/>
    </dgm:pt>
    <dgm:pt modelId="{00B5B876-90F7-43D8-BDD9-3EC838C5D5C1}" type="pres">
      <dgm:prSet presAssocID="{D18A59F9-ECC3-4B86-9C65-70406A00D852}" presName="hierRoot2" presStyleCnt="0">
        <dgm:presLayoutVars>
          <dgm:hierBranch val="init"/>
        </dgm:presLayoutVars>
      </dgm:prSet>
      <dgm:spPr/>
    </dgm:pt>
    <dgm:pt modelId="{5E071C99-44C1-4062-B379-7F41A5A76D9A}" type="pres">
      <dgm:prSet presAssocID="{D18A59F9-ECC3-4B86-9C65-70406A00D852}" presName="rootComposite" presStyleCnt="0"/>
      <dgm:spPr/>
    </dgm:pt>
    <dgm:pt modelId="{6EDA8616-2594-47BB-AB68-012F6D043469}" type="pres">
      <dgm:prSet presAssocID="{D18A59F9-ECC3-4B86-9C65-70406A00D852}" presName="rootText" presStyleLbl="node2" presStyleIdx="2" presStyleCnt="7">
        <dgm:presLayoutVars>
          <dgm:chPref val="3"/>
        </dgm:presLayoutVars>
      </dgm:prSet>
      <dgm:spPr/>
    </dgm:pt>
    <dgm:pt modelId="{A321074B-FA36-4A6A-A1B3-B43E1F3800FE}" type="pres">
      <dgm:prSet presAssocID="{D18A59F9-ECC3-4B86-9C65-70406A00D852}" presName="rootConnector" presStyleLbl="node2" presStyleIdx="2" presStyleCnt="7"/>
      <dgm:spPr/>
    </dgm:pt>
    <dgm:pt modelId="{DACFFAF3-E1F2-4BDD-969C-DE0D72643A86}" type="pres">
      <dgm:prSet presAssocID="{D18A59F9-ECC3-4B86-9C65-70406A00D852}" presName="hierChild4" presStyleCnt="0"/>
      <dgm:spPr/>
    </dgm:pt>
    <dgm:pt modelId="{6DFBA70C-7970-49A9-B4AF-7B18ADD560A3}" type="pres">
      <dgm:prSet presAssocID="{6BFE3468-6499-4EFA-82ED-6AC68BE86D3A}" presName="Name37" presStyleLbl="parChTrans1D3" presStyleIdx="7" presStyleCnt="26"/>
      <dgm:spPr/>
    </dgm:pt>
    <dgm:pt modelId="{81C2529D-50E7-4ECA-8B31-132FF7A5FA5B}" type="pres">
      <dgm:prSet presAssocID="{30D9792C-D512-4A87-B6BE-707FEA28023B}" presName="hierRoot2" presStyleCnt="0">
        <dgm:presLayoutVars>
          <dgm:hierBranch val="init"/>
        </dgm:presLayoutVars>
      </dgm:prSet>
      <dgm:spPr/>
    </dgm:pt>
    <dgm:pt modelId="{7BC1F263-2C19-4A7F-A4B7-148A8B04AD50}" type="pres">
      <dgm:prSet presAssocID="{30D9792C-D512-4A87-B6BE-707FEA28023B}" presName="rootComposite" presStyleCnt="0"/>
      <dgm:spPr/>
    </dgm:pt>
    <dgm:pt modelId="{1DDE80CA-5881-4853-8553-10BCD9A012F7}" type="pres">
      <dgm:prSet presAssocID="{30D9792C-D512-4A87-B6BE-707FEA28023B}" presName="rootText" presStyleLbl="node3" presStyleIdx="7" presStyleCnt="26">
        <dgm:presLayoutVars>
          <dgm:chPref val="3"/>
        </dgm:presLayoutVars>
      </dgm:prSet>
      <dgm:spPr/>
    </dgm:pt>
    <dgm:pt modelId="{80F6FC6E-01C0-43D1-9AD7-1FC90E152E63}" type="pres">
      <dgm:prSet presAssocID="{30D9792C-D512-4A87-B6BE-707FEA28023B}" presName="rootConnector" presStyleLbl="node3" presStyleIdx="7" presStyleCnt="26"/>
      <dgm:spPr/>
    </dgm:pt>
    <dgm:pt modelId="{87A3028C-E6E9-4900-A5F6-938709BA1743}" type="pres">
      <dgm:prSet presAssocID="{30D9792C-D512-4A87-B6BE-707FEA28023B}" presName="hierChild4" presStyleCnt="0"/>
      <dgm:spPr/>
    </dgm:pt>
    <dgm:pt modelId="{3F3958F4-96BF-4E43-B3BC-F09BB659F6F2}" type="pres">
      <dgm:prSet presAssocID="{30D9792C-D512-4A87-B6BE-707FEA28023B}" presName="hierChild5" presStyleCnt="0"/>
      <dgm:spPr/>
    </dgm:pt>
    <dgm:pt modelId="{4B24C146-04B5-45A7-9C72-9C41B1BFAFCF}" type="pres">
      <dgm:prSet presAssocID="{86F32552-E33D-469D-B9FA-4FF03481216D}" presName="Name37" presStyleLbl="parChTrans1D3" presStyleIdx="8" presStyleCnt="26"/>
      <dgm:spPr/>
    </dgm:pt>
    <dgm:pt modelId="{FE4E8411-5D55-4C1D-B504-C60BEF07877C}" type="pres">
      <dgm:prSet presAssocID="{7FB1753D-54F1-4639-815C-4C635FB8FC30}" presName="hierRoot2" presStyleCnt="0">
        <dgm:presLayoutVars>
          <dgm:hierBranch val="init"/>
        </dgm:presLayoutVars>
      </dgm:prSet>
      <dgm:spPr/>
    </dgm:pt>
    <dgm:pt modelId="{AB2B0AF6-6EC0-4B6A-925E-C3B1BFF85873}" type="pres">
      <dgm:prSet presAssocID="{7FB1753D-54F1-4639-815C-4C635FB8FC30}" presName="rootComposite" presStyleCnt="0"/>
      <dgm:spPr/>
    </dgm:pt>
    <dgm:pt modelId="{2E3644C7-F4AF-44DA-AD65-5968296B0CE1}" type="pres">
      <dgm:prSet presAssocID="{7FB1753D-54F1-4639-815C-4C635FB8FC30}" presName="rootText" presStyleLbl="node3" presStyleIdx="8" presStyleCnt="26">
        <dgm:presLayoutVars>
          <dgm:chPref val="3"/>
        </dgm:presLayoutVars>
      </dgm:prSet>
      <dgm:spPr/>
    </dgm:pt>
    <dgm:pt modelId="{7AA64CFE-7A3D-4022-ABCD-8B90A5CCF66D}" type="pres">
      <dgm:prSet presAssocID="{7FB1753D-54F1-4639-815C-4C635FB8FC30}" presName="rootConnector" presStyleLbl="node3" presStyleIdx="8" presStyleCnt="26"/>
      <dgm:spPr/>
    </dgm:pt>
    <dgm:pt modelId="{904790A0-5233-4351-AF74-DAB91D295A52}" type="pres">
      <dgm:prSet presAssocID="{7FB1753D-54F1-4639-815C-4C635FB8FC30}" presName="hierChild4" presStyleCnt="0"/>
      <dgm:spPr/>
    </dgm:pt>
    <dgm:pt modelId="{EF6803F0-A856-41EF-A3FE-E16B1CCE6BD4}" type="pres">
      <dgm:prSet presAssocID="{7FB1753D-54F1-4639-815C-4C635FB8FC30}" presName="hierChild5" presStyleCnt="0"/>
      <dgm:spPr/>
    </dgm:pt>
    <dgm:pt modelId="{A249F8EB-BC10-425F-A7A5-1225F8878DE6}" type="pres">
      <dgm:prSet presAssocID="{2427F216-5750-46D7-8282-9D651BC7569D}" presName="Name37" presStyleLbl="parChTrans1D3" presStyleIdx="9" presStyleCnt="26"/>
      <dgm:spPr/>
    </dgm:pt>
    <dgm:pt modelId="{10AD83B7-98E1-445D-A5A2-4C888DECF11C}" type="pres">
      <dgm:prSet presAssocID="{82B31999-C3C7-4DA6-B1C7-C760129DA5E1}" presName="hierRoot2" presStyleCnt="0">
        <dgm:presLayoutVars>
          <dgm:hierBranch val="init"/>
        </dgm:presLayoutVars>
      </dgm:prSet>
      <dgm:spPr/>
    </dgm:pt>
    <dgm:pt modelId="{5B7FA80F-4C69-45B3-9323-6FDC26F3F448}" type="pres">
      <dgm:prSet presAssocID="{82B31999-C3C7-4DA6-B1C7-C760129DA5E1}" presName="rootComposite" presStyleCnt="0"/>
      <dgm:spPr/>
    </dgm:pt>
    <dgm:pt modelId="{578FF561-3D5F-4E38-9F30-69EE3828DE40}" type="pres">
      <dgm:prSet presAssocID="{82B31999-C3C7-4DA6-B1C7-C760129DA5E1}" presName="rootText" presStyleLbl="node3" presStyleIdx="9" presStyleCnt="26">
        <dgm:presLayoutVars>
          <dgm:chPref val="3"/>
        </dgm:presLayoutVars>
      </dgm:prSet>
      <dgm:spPr/>
    </dgm:pt>
    <dgm:pt modelId="{EBEC1788-5E8B-4D01-895A-4FC517F0E5DB}" type="pres">
      <dgm:prSet presAssocID="{82B31999-C3C7-4DA6-B1C7-C760129DA5E1}" presName="rootConnector" presStyleLbl="node3" presStyleIdx="9" presStyleCnt="26"/>
      <dgm:spPr/>
    </dgm:pt>
    <dgm:pt modelId="{BAB31FC6-45AF-436A-9E51-396BE6B9B5C2}" type="pres">
      <dgm:prSet presAssocID="{82B31999-C3C7-4DA6-B1C7-C760129DA5E1}" presName="hierChild4" presStyleCnt="0"/>
      <dgm:spPr/>
    </dgm:pt>
    <dgm:pt modelId="{598DC9D0-AA23-40BE-9088-87340C484B0D}" type="pres">
      <dgm:prSet presAssocID="{82B31999-C3C7-4DA6-B1C7-C760129DA5E1}" presName="hierChild5" presStyleCnt="0"/>
      <dgm:spPr/>
    </dgm:pt>
    <dgm:pt modelId="{41D026A9-7BFD-4EE6-AB35-633D9B176B86}" type="pres">
      <dgm:prSet presAssocID="{D18A59F9-ECC3-4B86-9C65-70406A00D852}" presName="hierChild5" presStyleCnt="0"/>
      <dgm:spPr/>
    </dgm:pt>
    <dgm:pt modelId="{F64BC476-4E29-40BA-AFD7-DAFD7DA74DA1}" type="pres">
      <dgm:prSet presAssocID="{2D834397-27B8-44EF-866D-CEE36CDFA9C1}" presName="Name37" presStyleLbl="parChTrans1D2" presStyleIdx="3" presStyleCnt="8"/>
      <dgm:spPr/>
    </dgm:pt>
    <dgm:pt modelId="{5938C07A-85C5-41BE-8F49-57F7483964DA}" type="pres">
      <dgm:prSet presAssocID="{12A1A0AF-A823-4965-9973-3591849832D1}" presName="hierRoot2" presStyleCnt="0">
        <dgm:presLayoutVars>
          <dgm:hierBranch val="init"/>
        </dgm:presLayoutVars>
      </dgm:prSet>
      <dgm:spPr/>
    </dgm:pt>
    <dgm:pt modelId="{270E0B90-D39A-4DC3-AB35-7F5337213A6B}" type="pres">
      <dgm:prSet presAssocID="{12A1A0AF-A823-4965-9973-3591849832D1}" presName="rootComposite" presStyleCnt="0"/>
      <dgm:spPr/>
    </dgm:pt>
    <dgm:pt modelId="{774DEC4B-6F19-4FC5-A6A6-F0D766A44BEF}" type="pres">
      <dgm:prSet presAssocID="{12A1A0AF-A823-4965-9973-3591849832D1}" presName="rootText" presStyleLbl="node2" presStyleIdx="3" presStyleCnt="7">
        <dgm:presLayoutVars>
          <dgm:chPref val="3"/>
        </dgm:presLayoutVars>
      </dgm:prSet>
      <dgm:spPr/>
    </dgm:pt>
    <dgm:pt modelId="{5EE0BBFA-868E-42C7-99E9-8D31C5716F6F}" type="pres">
      <dgm:prSet presAssocID="{12A1A0AF-A823-4965-9973-3591849832D1}" presName="rootConnector" presStyleLbl="node2" presStyleIdx="3" presStyleCnt="7"/>
      <dgm:spPr/>
    </dgm:pt>
    <dgm:pt modelId="{1E78D7F7-E3CD-4CA1-A3AB-6FC88E7B2BBE}" type="pres">
      <dgm:prSet presAssocID="{12A1A0AF-A823-4965-9973-3591849832D1}" presName="hierChild4" presStyleCnt="0"/>
      <dgm:spPr/>
    </dgm:pt>
    <dgm:pt modelId="{266F5B96-2896-4BE2-9601-AA6DF863BEE2}" type="pres">
      <dgm:prSet presAssocID="{AC71A809-B3FD-42C6-B25F-792EE54D0077}" presName="Name37" presStyleLbl="parChTrans1D3" presStyleIdx="10" presStyleCnt="26"/>
      <dgm:spPr/>
    </dgm:pt>
    <dgm:pt modelId="{2F345E25-5F29-4D46-8FB4-73F35FB41AD4}" type="pres">
      <dgm:prSet presAssocID="{8B63F435-C843-421B-809A-574BCFCF63A0}" presName="hierRoot2" presStyleCnt="0">
        <dgm:presLayoutVars>
          <dgm:hierBranch val="init"/>
        </dgm:presLayoutVars>
      </dgm:prSet>
      <dgm:spPr/>
    </dgm:pt>
    <dgm:pt modelId="{5809E2EB-EA9A-463E-B54E-660D7A8102CC}" type="pres">
      <dgm:prSet presAssocID="{8B63F435-C843-421B-809A-574BCFCF63A0}" presName="rootComposite" presStyleCnt="0"/>
      <dgm:spPr/>
    </dgm:pt>
    <dgm:pt modelId="{4A5B4DEE-7EE7-4EED-A34E-D899E8DCE6C4}" type="pres">
      <dgm:prSet presAssocID="{8B63F435-C843-421B-809A-574BCFCF63A0}" presName="rootText" presStyleLbl="node3" presStyleIdx="10" presStyleCnt="26">
        <dgm:presLayoutVars>
          <dgm:chPref val="3"/>
        </dgm:presLayoutVars>
      </dgm:prSet>
      <dgm:spPr/>
    </dgm:pt>
    <dgm:pt modelId="{12C6B748-C32B-4F27-AAB0-7EE00EB291CD}" type="pres">
      <dgm:prSet presAssocID="{8B63F435-C843-421B-809A-574BCFCF63A0}" presName="rootConnector" presStyleLbl="node3" presStyleIdx="10" presStyleCnt="26"/>
      <dgm:spPr/>
    </dgm:pt>
    <dgm:pt modelId="{3E901FB5-D2BF-46FF-B22F-5436A722E00E}" type="pres">
      <dgm:prSet presAssocID="{8B63F435-C843-421B-809A-574BCFCF63A0}" presName="hierChild4" presStyleCnt="0"/>
      <dgm:spPr/>
    </dgm:pt>
    <dgm:pt modelId="{DACAEDAA-C7B3-4262-B52E-2581A53A9B92}" type="pres">
      <dgm:prSet presAssocID="{8B63F435-C843-421B-809A-574BCFCF63A0}" presName="hierChild5" presStyleCnt="0"/>
      <dgm:spPr/>
    </dgm:pt>
    <dgm:pt modelId="{3F869A90-F3C8-4DD8-BDB3-7646B3FF12EF}" type="pres">
      <dgm:prSet presAssocID="{0C9D020F-D350-4461-9656-470DF9B5FE18}" presName="Name37" presStyleLbl="parChTrans1D3" presStyleIdx="11" presStyleCnt="26"/>
      <dgm:spPr/>
    </dgm:pt>
    <dgm:pt modelId="{993766FB-6A40-42DF-947B-CE8830ABEE12}" type="pres">
      <dgm:prSet presAssocID="{906BD6B6-3950-491D-B734-EBD48C0C63AE}" presName="hierRoot2" presStyleCnt="0">
        <dgm:presLayoutVars>
          <dgm:hierBranch val="init"/>
        </dgm:presLayoutVars>
      </dgm:prSet>
      <dgm:spPr/>
    </dgm:pt>
    <dgm:pt modelId="{AB0527DA-1175-4088-AB4A-82E14CBB18F6}" type="pres">
      <dgm:prSet presAssocID="{906BD6B6-3950-491D-B734-EBD48C0C63AE}" presName="rootComposite" presStyleCnt="0"/>
      <dgm:spPr/>
    </dgm:pt>
    <dgm:pt modelId="{AF53BD8D-D6D5-4428-B108-928001278BF0}" type="pres">
      <dgm:prSet presAssocID="{906BD6B6-3950-491D-B734-EBD48C0C63AE}" presName="rootText" presStyleLbl="node3" presStyleIdx="11" presStyleCnt="26">
        <dgm:presLayoutVars>
          <dgm:chPref val="3"/>
        </dgm:presLayoutVars>
      </dgm:prSet>
      <dgm:spPr/>
    </dgm:pt>
    <dgm:pt modelId="{339402B3-EE3F-40D1-B727-8B57BED8443D}" type="pres">
      <dgm:prSet presAssocID="{906BD6B6-3950-491D-B734-EBD48C0C63AE}" presName="rootConnector" presStyleLbl="node3" presStyleIdx="11" presStyleCnt="26"/>
      <dgm:spPr/>
    </dgm:pt>
    <dgm:pt modelId="{85061A5D-1616-43C8-AAD8-BFCFCAF10813}" type="pres">
      <dgm:prSet presAssocID="{906BD6B6-3950-491D-B734-EBD48C0C63AE}" presName="hierChild4" presStyleCnt="0"/>
      <dgm:spPr/>
    </dgm:pt>
    <dgm:pt modelId="{8BC3688F-689A-41F3-BE7F-E9D3901809DA}" type="pres">
      <dgm:prSet presAssocID="{906BD6B6-3950-491D-B734-EBD48C0C63AE}" presName="hierChild5" presStyleCnt="0"/>
      <dgm:spPr/>
    </dgm:pt>
    <dgm:pt modelId="{AFFE46DF-C793-4233-8250-AE6085DD8B95}" type="pres">
      <dgm:prSet presAssocID="{023B8521-0A83-4DDC-849C-3C62322F618E}" presName="Name37" presStyleLbl="parChTrans1D3" presStyleIdx="12" presStyleCnt="26"/>
      <dgm:spPr/>
    </dgm:pt>
    <dgm:pt modelId="{E04986E2-EF00-448A-A96C-D4C5D6ECF252}" type="pres">
      <dgm:prSet presAssocID="{B4323FEA-A88D-4466-964C-83DF1FEC7A8D}" presName="hierRoot2" presStyleCnt="0">
        <dgm:presLayoutVars>
          <dgm:hierBranch val="init"/>
        </dgm:presLayoutVars>
      </dgm:prSet>
      <dgm:spPr/>
    </dgm:pt>
    <dgm:pt modelId="{6F3F9708-A806-4CB5-AA5B-3F6FA71A45D9}" type="pres">
      <dgm:prSet presAssocID="{B4323FEA-A88D-4466-964C-83DF1FEC7A8D}" presName="rootComposite" presStyleCnt="0"/>
      <dgm:spPr/>
    </dgm:pt>
    <dgm:pt modelId="{04C8712A-5D1B-4D01-89B1-78356592FB3F}" type="pres">
      <dgm:prSet presAssocID="{B4323FEA-A88D-4466-964C-83DF1FEC7A8D}" presName="rootText" presStyleLbl="node3" presStyleIdx="12" presStyleCnt="26">
        <dgm:presLayoutVars>
          <dgm:chPref val="3"/>
        </dgm:presLayoutVars>
      </dgm:prSet>
      <dgm:spPr/>
    </dgm:pt>
    <dgm:pt modelId="{5FAA62AC-F458-4E97-805C-E3039A882F97}" type="pres">
      <dgm:prSet presAssocID="{B4323FEA-A88D-4466-964C-83DF1FEC7A8D}" presName="rootConnector" presStyleLbl="node3" presStyleIdx="12" presStyleCnt="26"/>
      <dgm:spPr/>
    </dgm:pt>
    <dgm:pt modelId="{AC84C8D2-E3E3-47AD-BFBC-34AD44F01C51}" type="pres">
      <dgm:prSet presAssocID="{B4323FEA-A88D-4466-964C-83DF1FEC7A8D}" presName="hierChild4" presStyleCnt="0"/>
      <dgm:spPr/>
    </dgm:pt>
    <dgm:pt modelId="{E8F83BA3-576D-42CA-9B30-DA3DBF81BA6E}" type="pres">
      <dgm:prSet presAssocID="{B4323FEA-A88D-4466-964C-83DF1FEC7A8D}" presName="hierChild5" presStyleCnt="0"/>
      <dgm:spPr/>
    </dgm:pt>
    <dgm:pt modelId="{67B64FDC-43CB-4927-A995-003AE5749074}" type="pres">
      <dgm:prSet presAssocID="{0501A002-01D2-40B5-A3E7-5E174ABB3E44}" presName="Name37" presStyleLbl="parChTrans1D3" presStyleIdx="13" presStyleCnt="26"/>
      <dgm:spPr/>
    </dgm:pt>
    <dgm:pt modelId="{CFCB9123-1774-43D5-9A9C-82F4A6FB7E00}" type="pres">
      <dgm:prSet presAssocID="{E499FA89-C301-4C9E-BE87-6A5CFF32DD26}" presName="hierRoot2" presStyleCnt="0">
        <dgm:presLayoutVars>
          <dgm:hierBranch val="init"/>
        </dgm:presLayoutVars>
      </dgm:prSet>
      <dgm:spPr/>
    </dgm:pt>
    <dgm:pt modelId="{0A6F05AB-CE56-4938-9C03-FC3AE751A4F2}" type="pres">
      <dgm:prSet presAssocID="{E499FA89-C301-4C9E-BE87-6A5CFF32DD26}" presName="rootComposite" presStyleCnt="0"/>
      <dgm:spPr/>
    </dgm:pt>
    <dgm:pt modelId="{4B2585A3-DC48-414C-A1E4-E3404A1534E1}" type="pres">
      <dgm:prSet presAssocID="{E499FA89-C301-4C9E-BE87-6A5CFF32DD26}" presName="rootText" presStyleLbl="node3" presStyleIdx="13" presStyleCnt="26">
        <dgm:presLayoutVars>
          <dgm:chPref val="3"/>
        </dgm:presLayoutVars>
      </dgm:prSet>
      <dgm:spPr/>
    </dgm:pt>
    <dgm:pt modelId="{C302840A-E73A-4ABE-9721-80270D83153D}" type="pres">
      <dgm:prSet presAssocID="{E499FA89-C301-4C9E-BE87-6A5CFF32DD26}" presName="rootConnector" presStyleLbl="node3" presStyleIdx="13" presStyleCnt="26"/>
      <dgm:spPr/>
    </dgm:pt>
    <dgm:pt modelId="{12A1806B-8332-422F-A5E6-D9996081EF8F}" type="pres">
      <dgm:prSet presAssocID="{E499FA89-C301-4C9E-BE87-6A5CFF32DD26}" presName="hierChild4" presStyleCnt="0"/>
      <dgm:spPr/>
    </dgm:pt>
    <dgm:pt modelId="{734FA286-437A-4EB0-BAED-93CEFA069411}" type="pres">
      <dgm:prSet presAssocID="{E499FA89-C301-4C9E-BE87-6A5CFF32DD26}" presName="hierChild5" presStyleCnt="0"/>
      <dgm:spPr/>
    </dgm:pt>
    <dgm:pt modelId="{BF3F3ABA-F7C4-4AF9-B61B-1D46AF0C2CAF}" type="pres">
      <dgm:prSet presAssocID="{B3B8FC52-0781-45F9-8A5A-EEE982AEBFB0}" presName="Name37" presStyleLbl="parChTrans1D3" presStyleIdx="14" presStyleCnt="26"/>
      <dgm:spPr/>
    </dgm:pt>
    <dgm:pt modelId="{7FF468EA-8CFF-4FC5-8281-40A61026C602}" type="pres">
      <dgm:prSet presAssocID="{2F31D0B7-0139-4006-966C-7413BC2188AA}" presName="hierRoot2" presStyleCnt="0">
        <dgm:presLayoutVars>
          <dgm:hierBranch val="init"/>
        </dgm:presLayoutVars>
      </dgm:prSet>
      <dgm:spPr/>
    </dgm:pt>
    <dgm:pt modelId="{52C5065F-D963-4797-9A36-B2DB4C53CFB4}" type="pres">
      <dgm:prSet presAssocID="{2F31D0B7-0139-4006-966C-7413BC2188AA}" presName="rootComposite" presStyleCnt="0"/>
      <dgm:spPr/>
    </dgm:pt>
    <dgm:pt modelId="{047565EB-0A55-4B82-8C2C-095E59EDEC09}" type="pres">
      <dgm:prSet presAssocID="{2F31D0B7-0139-4006-966C-7413BC2188AA}" presName="rootText" presStyleLbl="node3" presStyleIdx="14" presStyleCnt="26">
        <dgm:presLayoutVars>
          <dgm:chPref val="3"/>
        </dgm:presLayoutVars>
      </dgm:prSet>
      <dgm:spPr/>
    </dgm:pt>
    <dgm:pt modelId="{5119CDFA-76A9-4B29-8A43-65AC0C1BBEF5}" type="pres">
      <dgm:prSet presAssocID="{2F31D0B7-0139-4006-966C-7413BC2188AA}" presName="rootConnector" presStyleLbl="node3" presStyleIdx="14" presStyleCnt="26"/>
      <dgm:spPr/>
    </dgm:pt>
    <dgm:pt modelId="{9867D4EF-78F6-4C31-9065-E2B70B4A4118}" type="pres">
      <dgm:prSet presAssocID="{2F31D0B7-0139-4006-966C-7413BC2188AA}" presName="hierChild4" presStyleCnt="0"/>
      <dgm:spPr/>
    </dgm:pt>
    <dgm:pt modelId="{BC91282C-A949-494C-9579-0D25E85B7354}" type="pres">
      <dgm:prSet presAssocID="{2F31D0B7-0139-4006-966C-7413BC2188AA}" presName="hierChild5" presStyleCnt="0"/>
      <dgm:spPr/>
    </dgm:pt>
    <dgm:pt modelId="{0AE2CF0B-1136-494E-9330-074336100059}" type="pres">
      <dgm:prSet presAssocID="{12A1A0AF-A823-4965-9973-3591849832D1}" presName="hierChild5" presStyleCnt="0"/>
      <dgm:spPr/>
    </dgm:pt>
    <dgm:pt modelId="{B7805B36-D585-44C5-A7E1-5F7D7CFD410E}" type="pres">
      <dgm:prSet presAssocID="{07AFD339-89DB-4C90-B5B5-FD1C9B09E759}" presName="Name37" presStyleLbl="parChTrans1D2" presStyleIdx="4" presStyleCnt="8"/>
      <dgm:spPr/>
    </dgm:pt>
    <dgm:pt modelId="{1AC62CB4-7475-49B6-ACD6-70B6D14CC203}" type="pres">
      <dgm:prSet presAssocID="{0C08E27B-0190-4B2D-AAE1-F5872C464892}" presName="hierRoot2" presStyleCnt="0">
        <dgm:presLayoutVars>
          <dgm:hierBranch val="init"/>
        </dgm:presLayoutVars>
      </dgm:prSet>
      <dgm:spPr/>
    </dgm:pt>
    <dgm:pt modelId="{6B61FB21-0889-4E38-B75F-FBAED2841627}" type="pres">
      <dgm:prSet presAssocID="{0C08E27B-0190-4B2D-AAE1-F5872C464892}" presName="rootComposite" presStyleCnt="0"/>
      <dgm:spPr/>
    </dgm:pt>
    <dgm:pt modelId="{08AB8ECD-BDE5-4795-8864-F13BD9488B8A}" type="pres">
      <dgm:prSet presAssocID="{0C08E27B-0190-4B2D-AAE1-F5872C464892}" presName="rootText" presStyleLbl="node2" presStyleIdx="4" presStyleCnt="7">
        <dgm:presLayoutVars>
          <dgm:chPref val="3"/>
        </dgm:presLayoutVars>
      </dgm:prSet>
      <dgm:spPr/>
    </dgm:pt>
    <dgm:pt modelId="{3C1E3ACC-BFC9-4C12-93DB-F429D7380DE8}" type="pres">
      <dgm:prSet presAssocID="{0C08E27B-0190-4B2D-AAE1-F5872C464892}" presName="rootConnector" presStyleLbl="node2" presStyleIdx="4" presStyleCnt="7"/>
      <dgm:spPr/>
    </dgm:pt>
    <dgm:pt modelId="{0AE851E2-4830-4941-A306-2D23D6569703}" type="pres">
      <dgm:prSet presAssocID="{0C08E27B-0190-4B2D-AAE1-F5872C464892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15" presStyleCnt="26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15" presStyleCnt="26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15" presStyleCnt="26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6" presStyleCnt="26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6" presStyleCnt="26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6" presStyleCnt="26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17" presStyleCnt="26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17" presStyleCnt="26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17" presStyleCnt="26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3214DA7F-ED3F-4E17-8ACB-9E78C6A1EFB4}" type="pres">
      <dgm:prSet presAssocID="{41A45842-5647-4B42-AFFC-D87186F0EE0B}" presName="Name37" presStyleLbl="parChTrans1D3" presStyleIdx="18" presStyleCnt="26"/>
      <dgm:spPr/>
    </dgm:pt>
    <dgm:pt modelId="{2FF2C73F-0DA2-437A-B896-9F70E53E8F81}" type="pres">
      <dgm:prSet presAssocID="{10D5A1D4-7AF8-4B62-A6A0-05961B870654}" presName="hierRoot2" presStyleCnt="0">
        <dgm:presLayoutVars>
          <dgm:hierBranch val="init"/>
        </dgm:presLayoutVars>
      </dgm:prSet>
      <dgm:spPr/>
    </dgm:pt>
    <dgm:pt modelId="{C4C6D6F0-70CA-4E76-B289-24825224D4D0}" type="pres">
      <dgm:prSet presAssocID="{10D5A1D4-7AF8-4B62-A6A0-05961B870654}" presName="rootComposite" presStyleCnt="0"/>
      <dgm:spPr/>
    </dgm:pt>
    <dgm:pt modelId="{B31E8378-E4BC-4BFA-84BA-C9F6EC2F48FD}" type="pres">
      <dgm:prSet presAssocID="{10D5A1D4-7AF8-4B62-A6A0-05961B870654}" presName="rootText" presStyleLbl="node3" presStyleIdx="18" presStyleCnt="26">
        <dgm:presLayoutVars>
          <dgm:chPref val="3"/>
        </dgm:presLayoutVars>
      </dgm:prSet>
      <dgm:spPr/>
    </dgm:pt>
    <dgm:pt modelId="{8E1A6A8E-4924-47F1-BC97-15818701D406}" type="pres">
      <dgm:prSet presAssocID="{10D5A1D4-7AF8-4B62-A6A0-05961B870654}" presName="rootConnector" presStyleLbl="node3" presStyleIdx="18" presStyleCnt="26"/>
      <dgm:spPr/>
    </dgm:pt>
    <dgm:pt modelId="{E85B355A-AA18-4FCC-BDD9-318FCDC3C431}" type="pres">
      <dgm:prSet presAssocID="{10D5A1D4-7AF8-4B62-A6A0-05961B870654}" presName="hierChild4" presStyleCnt="0"/>
      <dgm:spPr/>
    </dgm:pt>
    <dgm:pt modelId="{D70B11AE-0C09-4A66-A43A-C4F486EC9432}" type="pres">
      <dgm:prSet presAssocID="{10D5A1D4-7AF8-4B62-A6A0-05961B870654}" presName="hierChild5" presStyleCnt="0"/>
      <dgm:spPr/>
    </dgm:pt>
    <dgm:pt modelId="{87A5C337-952C-4775-A7D4-1F84B97182CF}" type="pres">
      <dgm:prSet presAssocID="{534034AA-1880-4E91-8B16-CC7820D6388D}" presName="Name37" presStyleLbl="parChTrans1D3" presStyleIdx="19" presStyleCnt="26"/>
      <dgm:spPr/>
    </dgm:pt>
    <dgm:pt modelId="{392D7BC2-EA7B-4562-8289-075B4DB4E669}" type="pres">
      <dgm:prSet presAssocID="{16DC52A5-4D58-4376-9E10-69B968B4293D}" presName="hierRoot2" presStyleCnt="0">
        <dgm:presLayoutVars>
          <dgm:hierBranch val="init"/>
        </dgm:presLayoutVars>
      </dgm:prSet>
      <dgm:spPr/>
    </dgm:pt>
    <dgm:pt modelId="{39104D65-EDEA-41EB-8EFA-FCECD01FBFED}" type="pres">
      <dgm:prSet presAssocID="{16DC52A5-4D58-4376-9E10-69B968B4293D}" presName="rootComposite" presStyleCnt="0"/>
      <dgm:spPr/>
    </dgm:pt>
    <dgm:pt modelId="{5BDD8860-1501-4BD0-93C4-0DD3DBE7F242}" type="pres">
      <dgm:prSet presAssocID="{16DC52A5-4D58-4376-9E10-69B968B4293D}" presName="rootText" presStyleLbl="node3" presStyleIdx="19" presStyleCnt="26">
        <dgm:presLayoutVars>
          <dgm:chPref val="3"/>
        </dgm:presLayoutVars>
      </dgm:prSet>
      <dgm:spPr/>
    </dgm:pt>
    <dgm:pt modelId="{53A3CA7C-D815-4527-8C90-5F64C8960B0A}" type="pres">
      <dgm:prSet presAssocID="{16DC52A5-4D58-4376-9E10-69B968B4293D}" presName="rootConnector" presStyleLbl="node3" presStyleIdx="19" presStyleCnt="26"/>
      <dgm:spPr/>
    </dgm:pt>
    <dgm:pt modelId="{41BD3042-10A4-4D3B-B867-A558F8D662D9}" type="pres">
      <dgm:prSet presAssocID="{16DC52A5-4D58-4376-9E10-69B968B4293D}" presName="hierChild4" presStyleCnt="0"/>
      <dgm:spPr/>
    </dgm:pt>
    <dgm:pt modelId="{31CA4E1C-C62D-4EC4-A3A7-D9B62E5281F0}" type="pres">
      <dgm:prSet presAssocID="{16DC52A5-4D58-4376-9E10-69B968B4293D}" presName="hierChild5" presStyleCnt="0"/>
      <dgm:spPr/>
    </dgm:pt>
    <dgm:pt modelId="{72E169BB-D5F6-43F0-AD31-EC8A90353129}" type="pres">
      <dgm:prSet presAssocID="{0C08E27B-0190-4B2D-AAE1-F5872C464892}" presName="hierChild5" presStyleCnt="0"/>
      <dgm:spPr/>
    </dgm:pt>
    <dgm:pt modelId="{23B029E9-5D96-458A-B50B-514F01AE6B8D}" type="pres">
      <dgm:prSet presAssocID="{96022F1E-15A6-44F9-ACC1-9E32BEAF4ADC}" presName="Name37" presStyleLbl="parChTrans1D2" presStyleIdx="5" presStyleCnt="8"/>
      <dgm:spPr/>
    </dgm:pt>
    <dgm:pt modelId="{37F97195-17DE-4A38-A571-851EA8550085}" type="pres">
      <dgm:prSet presAssocID="{BED83DF5-1244-4C3A-A4B1-10C69C41375D}" presName="hierRoot2" presStyleCnt="0">
        <dgm:presLayoutVars>
          <dgm:hierBranch val="init"/>
        </dgm:presLayoutVars>
      </dgm:prSet>
      <dgm:spPr/>
    </dgm:pt>
    <dgm:pt modelId="{291717E4-53FB-4969-8026-C6C23A50B62F}" type="pres">
      <dgm:prSet presAssocID="{BED83DF5-1244-4C3A-A4B1-10C69C41375D}" presName="rootComposite" presStyleCnt="0"/>
      <dgm:spPr/>
    </dgm:pt>
    <dgm:pt modelId="{B41F7BCD-FB6B-4BB9-98C0-183B88F4C641}" type="pres">
      <dgm:prSet presAssocID="{BED83DF5-1244-4C3A-A4B1-10C69C41375D}" presName="rootText" presStyleLbl="node2" presStyleIdx="5" presStyleCnt="7">
        <dgm:presLayoutVars>
          <dgm:chPref val="3"/>
        </dgm:presLayoutVars>
      </dgm:prSet>
      <dgm:spPr/>
    </dgm:pt>
    <dgm:pt modelId="{8D761299-F878-464C-BFD6-6738E77BA7CD}" type="pres">
      <dgm:prSet presAssocID="{BED83DF5-1244-4C3A-A4B1-10C69C41375D}" presName="rootConnector" presStyleLbl="node2" presStyleIdx="5" presStyleCnt="7"/>
      <dgm:spPr/>
    </dgm:pt>
    <dgm:pt modelId="{1D286100-39BF-4773-A03F-81C539A11731}" type="pres">
      <dgm:prSet presAssocID="{BED83DF5-1244-4C3A-A4B1-10C69C41375D}" presName="hierChild4" presStyleCnt="0"/>
      <dgm:spPr/>
    </dgm:pt>
    <dgm:pt modelId="{438156DA-DF14-4A48-A38B-4B653B87974C}" type="pres">
      <dgm:prSet presAssocID="{815C817D-3455-441F-B2F1-47AAB20529F7}" presName="Name37" presStyleLbl="parChTrans1D3" presStyleIdx="20" presStyleCnt="26"/>
      <dgm:spPr/>
    </dgm:pt>
    <dgm:pt modelId="{F07C1357-708F-497F-A3B1-A3D113EA7CB2}" type="pres">
      <dgm:prSet presAssocID="{7600FFCC-67AF-44A7-88C8-1485685FACB3}" presName="hierRoot2" presStyleCnt="0">
        <dgm:presLayoutVars>
          <dgm:hierBranch val="init"/>
        </dgm:presLayoutVars>
      </dgm:prSet>
      <dgm:spPr/>
    </dgm:pt>
    <dgm:pt modelId="{455BC9A6-D9D1-4560-B965-82195A1F96EF}" type="pres">
      <dgm:prSet presAssocID="{7600FFCC-67AF-44A7-88C8-1485685FACB3}" presName="rootComposite" presStyleCnt="0"/>
      <dgm:spPr/>
    </dgm:pt>
    <dgm:pt modelId="{703E263B-37DE-41FE-8639-F799732F5302}" type="pres">
      <dgm:prSet presAssocID="{7600FFCC-67AF-44A7-88C8-1485685FACB3}" presName="rootText" presStyleLbl="node3" presStyleIdx="20" presStyleCnt="26">
        <dgm:presLayoutVars>
          <dgm:chPref val="3"/>
        </dgm:presLayoutVars>
      </dgm:prSet>
      <dgm:spPr/>
    </dgm:pt>
    <dgm:pt modelId="{2E51362D-ED46-4C3B-A20C-5AD3F438098A}" type="pres">
      <dgm:prSet presAssocID="{7600FFCC-67AF-44A7-88C8-1485685FACB3}" presName="rootConnector" presStyleLbl="node3" presStyleIdx="20" presStyleCnt="26"/>
      <dgm:spPr/>
    </dgm:pt>
    <dgm:pt modelId="{11653011-FC8E-4A01-8788-7B849AFE6E3E}" type="pres">
      <dgm:prSet presAssocID="{7600FFCC-67AF-44A7-88C8-1485685FACB3}" presName="hierChild4" presStyleCnt="0"/>
      <dgm:spPr/>
    </dgm:pt>
    <dgm:pt modelId="{9D598E22-F990-4A84-8985-32DDB33C6308}" type="pres">
      <dgm:prSet presAssocID="{7600FFCC-67AF-44A7-88C8-1485685FACB3}" presName="hierChild5" presStyleCnt="0"/>
      <dgm:spPr/>
    </dgm:pt>
    <dgm:pt modelId="{394BAD72-CED1-4DAF-BC11-74D42A06A3DB}" type="pres">
      <dgm:prSet presAssocID="{F81DDB5E-FC13-4612-9994-FA269AD23879}" presName="Name37" presStyleLbl="parChTrans1D3" presStyleIdx="21" presStyleCnt="26"/>
      <dgm:spPr/>
    </dgm:pt>
    <dgm:pt modelId="{3DE71EAD-0880-46C3-A177-E99ED701F2CC}" type="pres">
      <dgm:prSet presAssocID="{6624AF62-0236-401D-913A-620AE0AD2338}" presName="hierRoot2" presStyleCnt="0">
        <dgm:presLayoutVars>
          <dgm:hierBranch val="init"/>
        </dgm:presLayoutVars>
      </dgm:prSet>
      <dgm:spPr/>
    </dgm:pt>
    <dgm:pt modelId="{E8F9E0BC-2CF1-433D-842F-E1B0363F104D}" type="pres">
      <dgm:prSet presAssocID="{6624AF62-0236-401D-913A-620AE0AD2338}" presName="rootComposite" presStyleCnt="0"/>
      <dgm:spPr/>
    </dgm:pt>
    <dgm:pt modelId="{4B1D38ED-E0FA-4E4B-9A6F-9E29A938D7FC}" type="pres">
      <dgm:prSet presAssocID="{6624AF62-0236-401D-913A-620AE0AD2338}" presName="rootText" presStyleLbl="node3" presStyleIdx="21" presStyleCnt="26">
        <dgm:presLayoutVars>
          <dgm:chPref val="3"/>
        </dgm:presLayoutVars>
      </dgm:prSet>
      <dgm:spPr/>
    </dgm:pt>
    <dgm:pt modelId="{31E2E8D9-5872-450F-814A-9F16CD3CCD1A}" type="pres">
      <dgm:prSet presAssocID="{6624AF62-0236-401D-913A-620AE0AD2338}" presName="rootConnector" presStyleLbl="node3" presStyleIdx="21" presStyleCnt="26"/>
      <dgm:spPr/>
    </dgm:pt>
    <dgm:pt modelId="{B352EB12-34D6-47C1-9D3F-802904016087}" type="pres">
      <dgm:prSet presAssocID="{6624AF62-0236-401D-913A-620AE0AD2338}" presName="hierChild4" presStyleCnt="0"/>
      <dgm:spPr/>
    </dgm:pt>
    <dgm:pt modelId="{6124EC92-CB0E-4286-AD18-BEB104A80190}" type="pres">
      <dgm:prSet presAssocID="{6624AF62-0236-401D-913A-620AE0AD2338}" presName="hierChild5" presStyleCnt="0"/>
      <dgm:spPr/>
    </dgm:pt>
    <dgm:pt modelId="{BBFFFEBE-BA1E-43EA-90C3-2D898506E499}" type="pres">
      <dgm:prSet presAssocID="{4AB1BDCD-35DB-45B5-ABDB-97974E286B3C}" presName="Name37" presStyleLbl="parChTrans1D3" presStyleIdx="22" presStyleCnt="26"/>
      <dgm:spPr/>
    </dgm:pt>
    <dgm:pt modelId="{9F09AAC2-0F93-4DE5-A90B-A54074D91096}" type="pres">
      <dgm:prSet presAssocID="{2F45FDC3-943D-489A-970E-EC99C9F55F9D}" presName="hierRoot2" presStyleCnt="0">
        <dgm:presLayoutVars>
          <dgm:hierBranch val="init"/>
        </dgm:presLayoutVars>
      </dgm:prSet>
      <dgm:spPr/>
    </dgm:pt>
    <dgm:pt modelId="{24996C48-2A63-42EE-A3FB-9CA4EFE430DD}" type="pres">
      <dgm:prSet presAssocID="{2F45FDC3-943D-489A-970E-EC99C9F55F9D}" presName="rootComposite" presStyleCnt="0"/>
      <dgm:spPr/>
    </dgm:pt>
    <dgm:pt modelId="{7B2A24FE-18F3-4410-90C0-D125984FAB31}" type="pres">
      <dgm:prSet presAssocID="{2F45FDC3-943D-489A-970E-EC99C9F55F9D}" presName="rootText" presStyleLbl="node3" presStyleIdx="22" presStyleCnt="26">
        <dgm:presLayoutVars>
          <dgm:chPref val="3"/>
        </dgm:presLayoutVars>
      </dgm:prSet>
      <dgm:spPr/>
    </dgm:pt>
    <dgm:pt modelId="{51F8C551-00A5-4972-BA09-A14C39B45383}" type="pres">
      <dgm:prSet presAssocID="{2F45FDC3-943D-489A-970E-EC99C9F55F9D}" presName="rootConnector" presStyleLbl="node3" presStyleIdx="22" presStyleCnt="26"/>
      <dgm:spPr/>
    </dgm:pt>
    <dgm:pt modelId="{C3667645-55DD-4A78-ADB5-261596E2A70A}" type="pres">
      <dgm:prSet presAssocID="{2F45FDC3-943D-489A-970E-EC99C9F55F9D}" presName="hierChild4" presStyleCnt="0"/>
      <dgm:spPr/>
    </dgm:pt>
    <dgm:pt modelId="{EEF3C3BE-E027-43F4-A20E-5D8DA5979BF6}" type="pres">
      <dgm:prSet presAssocID="{2F45FDC3-943D-489A-970E-EC99C9F55F9D}" presName="hierChild5" presStyleCnt="0"/>
      <dgm:spPr/>
    </dgm:pt>
    <dgm:pt modelId="{7E0CE020-0AF5-461C-8A61-F305C7C83239}" type="pres">
      <dgm:prSet presAssocID="{BED83DF5-1244-4C3A-A4B1-10C69C41375D}" presName="hierChild5" presStyleCnt="0"/>
      <dgm:spPr/>
    </dgm:pt>
    <dgm:pt modelId="{4B13BC4F-F39A-4F50-99EB-FBD5111AE7CA}" type="pres">
      <dgm:prSet presAssocID="{94E891D9-020F-4943-87C4-D71135A3EFCD}" presName="Name37" presStyleLbl="parChTrans1D2" presStyleIdx="6" presStyleCnt="8"/>
      <dgm:spPr/>
    </dgm:pt>
    <dgm:pt modelId="{1326811E-E2A7-49FA-A8A4-73B524B6F7AF}" type="pres">
      <dgm:prSet presAssocID="{73CC02A7-620F-41EC-817C-1C8F8C8CDAB2}" presName="hierRoot2" presStyleCnt="0">
        <dgm:presLayoutVars>
          <dgm:hierBranch val="init"/>
        </dgm:presLayoutVars>
      </dgm:prSet>
      <dgm:spPr/>
    </dgm:pt>
    <dgm:pt modelId="{E7FB3FDE-07AC-4D3B-988C-ED0525AA1789}" type="pres">
      <dgm:prSet presAssocID="{73CC02A7-620F-41EC-817C-1C8F8C8CDAB2}" presName="rootComposite" presStyleCnt="0"/>
      <dgm:spPr/>
    </dgm:pt>
    <dgm:pt modelId="{DCEC6E07-4464-4406-B0FA-5E66306D71C9}" type="pres">
      <dgm:prSet presAssocID="{73CC02A7-620F-41EC-817C-1C8F8C8CDAB2}" presName="rootText" presStyleLbl="node2" presStyleIdx="6" presStyleCnt="7">
        <dgm:presLayoutVars>
          <dgm:chPref val="3"/>
        </dgm:presLayoutVars>
      </dgm:prSet>
      <dgm:spPr/>
    </dgm:pt>
    <dgm:pt modelId="{265AD402-BCCC-4C47-8FA2-B6F8B281B00E}" type="pres">
      <dgm:prSet presAssocID="{73CC02A7-620F-41EC-817C-1C8F8C8CDAB2}" presName="rootConnector" presStyleLbl="node2" presStyleIdx="6" presStyleCnt="7"/>
      <dgm:spPr/>
    </dgm:pt>
    <dgm:pt modelId="{497AB612-E326-4E2A-81AA-D54A518B1983}" type="pres">
      <dgm:prSet presAssocID="{73CC02A7-620F-41EC-817C-1C8F8C8CDAB2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23" presStyleCnt="26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23" presStyleCnt="26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23" presStyleCnt="26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24" presStyleCnt="26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24" presStyleCnt="26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24" presStyleCnt="26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68EE704A-8D03-4793-B043-608D36373F05}" type="pres">
      <dgm:prSet presAssocID="{FEE1A302-887A-410D-836D-E46C13DFA8D0}" presName="Name37" presStyleLbl="parChTrans1D3" presStyleIdx="25" presStyleCnt="26"/>
      <dgm:spPr/>
    </dgm:pt>
    <dgm:pt modelId="{AB7FAA22-13F0-400D-82F5-4EAB8C4C5BCA}" type="pres">
      <dgm:prSet presAssocID="{765629F4-3974-4564-BA2E-19555A15AD46}" presName="hierRoot2" presStyleCnt="0">
        <dgm:presLayoutVars>
          <dgm:hierBranch val="init"/>
        </dgm:presLayoutVars>
      </dgm:prSet>
      <dgm:spPr/>
    </dgm:pt>
    <dgm:pt modelId="{0E8FFA2E-7287-4188-A838-70C8AA7FA044}" type="pres">
      <dgm:prSet presAssocID="{765629F4-3974-4564-BA2E-19555A15AD46}" presName="rootComposite" presStyleCnt="0"/>
      <dgm:spPr/>
    </dgm:pt>
    <dgm:pt modelId="{5DEE90C2-14E8-42FD-97A6-31601E8475D4}" type="pres">
      <dgm:prSet presAssocID="{765629F4-3974-4564-BA2E-19555A15AD46}" presName="rootText" presStyleLbl="node3" presStyleIdx="25" presStyleCnt="26">
        <dgm:presLayoutVars>
          <dgm:chPref val="3"/>
        </dgm:presLayoutVars>
      </dgm:prSet>
      <dgm:spPr/>
    </dgm:pt>
    <dgm:pt modelId="{A77F012D-2BD9-4FFC-8566-A40C39555253}" type="pres">
      <dgm:prSet presAssocID="{765629F4-3974-4564-BA2E-19555A15AD46}" presName="rootConnector" presStyleLbl="node3" presStyleIdx="25" presStyleCnt="26"/>
      <dgm:spPr/>
    </dgm:pt>
    <dgm:pt modelId="{FA98FB0D-4FD4-4A9F-8CEE-6642BDE0BF18}" type="pres">
      <dgm:prSet presAssocID="{765629F4-3974-4564-BA2E-19555A15AD46}" presName="hierChild4" presStyleCnt="0"/>
      <dgm:spPr/>
    </dgm:pt>
    <dgm:pt modelId="{4B2B3BD2-3FD2-4F17-A880-77C08F3619D4}" type="pres">
      <dgm:prSet presAssocID="{765629F4-3974-4564-BA2E-19555A15AD46}" presName="hierChild5" presStyleCnt="0"/>
      <dgm:spPr/>
    </dgm:pt>
    <dgm:pt modelId="{EF957413-EDFE-4BA9-92FD-A734E9AA2AFC}" type="pres">
      <dgm:prSet presAssocID="{73CC02A7-620F-41EC-817C-1C8F8C8CDAB2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7" presStyleCnt="8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0A55401-6975-4210-8889-3A4473578201}" srcId="{12A1A0AF-A823-4965-9973-3591849832D1}" destId="{B4323FEA-A88D-4466-964C-83DF1FEC7A8D}" srcOrd="2" destOrd="0" parTransId="{023B8521-0A83-4DDC-849C-3C62322F618E}" sibTransId="{1F005893-0071-47B0-828F-14B68FE94102}"/>
    <dgm:cxn modelId="{C9CE7401-961A-430A-9028-094A29ABC2FD}" type="presOf" srcId="{F81DDB5E-FC13-4612-9994-FA269AD23879}" destId="{394BAD72-CED1-4DAF-BC11-74D42A06A3DB}" srcOrd="0" destOrd="0" presId="urn:microsoft.com/office/officeart/2005/8/layout/orgChart1"/>
    <dgm:cxn modelId="{C347F103-F3AF-4123-B651-5D91240B2C66}" type="presOf" srcId="{96022F1E-15A6-44F9-ACC1-9E32BEAF4ADC}" destId="{23B029E9-5D96-458A-B50B-514F01AE6B8D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21283F0A-2ADE-43AD-B8A6-AC48E46B3366}" type="presOf" srcId="{534034AA-1880-4E91-8B16-CC7820D6388D}" destId="{87A5C337-952C-4775-A7D4-1F84B97182CF}" srcOrd="0" destOrd="0" presId="urn:microsoft.com/office/officeart/2005/8/layout/orgChart1"/>
    <dgm:cxn modelId="{FCF0810B-B66F-4405-9BD8-C7E7D4AABF9C}" srcId="{D18A59F9-ECC3-4B86-9C65-70406A00D852}" destId="{82B31999-C3C7-4DA6-B1C7-C760129DA5E1}" srcOrd="2" destOrd="0" parTransId="{2427F216-5750-46D7-8282-9D651BC7569D}" sibTransId="{B347ECB6-F5A7-49AE-A7E0-523E5D95BADD}"/>
    <dgm:cxn modelId="{35F49011-24CC-4571-95EC-345FCB0681D4}" type="presOf" srcId="{12A1A0AF-A823-4965-9973-3591849832D1}" destId="{774DEC4B-6F19-4FC5-A6A6-F0D766A44BEF}" srcOrd="0" destOrd="0" presId="urn:microsoft.com/office/officeart/2005/8/layout/orgChart1"/>
    <dgm:cxn modelId="{FD22621A-AFF7-40D3-ACE5-84012644E24D}" srcId="{BED83DF5-1244-4C3A-A4B1-10C69C41375D}" destId="{6624AF62-0236-401D-913A-620AE0AD2338}" srcOrd="1" destOrd="0" parTransId="{F81DDB5E-FC13-4612-9994-FA269AD23879}" sibTransId="{0247A5E4-8D19-48D3-82E3-CD696A7FE73F}"/>
    <dgm:cxn modelId="{0D98BD1A-0562-4951-A1A2-8D7F12A5A160}" type="presOf" srcId="{07AFD339-89DB-4C90-B5B5-FD1C9B09E759}" destId="{B7805B36-D585-44C5-A7E1-5F7D7CFD410E}" srcOrd="0" destOrd="0" presId="urn:microsoft.com/office/officeart/2005/8/layout/orgChart1"/>
    <dgm:cxn modelId="{8969ED1A-A532-47E0-A809-C18AE53DBE5B}" srcId="{0C08E27B-0190-4B2D-AAE1-F5872C464892}" destId="{CF12D951-5004-4BD2-8FDF-A88F922F0F9A}" srcOrd="1" destOrd="0" parTransId="{8988F6F6-F2D4-41D4-8365-E8D67DC61266}" sibTransId="{D022C765-7212-497A-9187-B1377150753B}"/>
    <dgm:cxn modelId="{9E4BF21F-F378-4D4F-8C67-FEE79B1E32AA}" srcId="{12A1A0AF-A823-4965-9973-3591849832D1}" destId="{8B63F435-C843-421B-809A-574BCFCF63A0}" srcOrd="0" destOrd="0" parTransId="{AC71A809-B3FD-42C6-B25F-792EE54D0077}" sibTransId="{9AF2827F-814F-4BE9-A12F-DD48A02293FC}"/>
    <dgm:cxn modelId="{AA06CA21-5A6C-4862-9886-903BEC637C05}" type="presOf" srcId="{765629F4-3974-4564-BA2E-19555A15AD46}" destId="{5DEE90C2-14E8-42FD-97A6-31601E8475D4}" srcOrd="0" destOrd="0" presId="urn:microsoft.com/office/officeart/2005/8/layout/orgChart1"/>
    <dgm:cxn modelId="{A6AE9023-4E53-4605-AE5F-C23C8EDA0308}" type="presOf" srcId="{86F32552-E33D-469D-B9FA-4FF03481216D}" destId="{4B24C146-04B5-45A7-9C72-9C41B1BFAFCF}" srcOrd="0" destOrd="0" presId="urn:microsoft.com/office/officeart/2005/8/layout/orgChart1"/>
    <dgm:cxn modelId="{317D0A25-A0C8-4918-A97A-E1990E4F86BF}" type="presOf" srcId="{A0F8C3F0-F2F0-4AC6-9F62-E1C7B2DF2489}" destId="{5EBC4DEC-9113-4875-AD49-F6E24528C2A1}" srcOrd="0" destOrd="0" presId="urn:microsoft.com/office/officeart/2005/8/layout/orgChart1"/>
    <dgm:cxn modelId="{93008A25-1F30-4FE9-BF3D-F0FFE564AD56}" type="presOf" srcId="{815C817D-3455-441F-B2F1-47AAB20529F7}" destId="{438156DA-DF14-4A48-A38B-4B653B87974C}" srcOrd="0" destOrd="0" presId="urn:microsoft.com/office/officeart/2005/8/layout/orgChart1"/>
    <dgm:cxn modelId="{21689826-9D9A-4281-ADE3-A3C02D47BBA1}" type="presOf" srcId="{27587E88-C67A-4B88-81D8-7EA867DD2265}" destId="{7B2784E1-C328-4774-893F-6E1FDFAA4424}" srcOrd="1" destOrd="0" presId="urn:microsoft.com/office/officeart/2005/8/layout/orgChart1"/>
    <dgm:cxn modelId="{33DBA127-64A4-423A-BE81-4B3CBEF23C39}" type="presOf" srcId="{10A0E1AD-ECBD-4611-A7D6-EBD2B71DE119}" destId="{7C447709-2B72-4029-8603-32B7F8F3FF1A}" srcOrd="0" destOrd="0" presId="urn:microsoft.com/office/officeart/2005/8/layout/orgChart1"/>
    <dgm:cxn modelId="{E2A20229-3A53-4702-AAE6-1AD56C70A1C1}" type="presOf" srcId="{2F31D0B7-0139-4006-966C-7413BC2188AA}" destId="{047565EB-0A55-4B82-8C2C-095E59EDEC09}" srcOrd="0" destOrd="0" presId="urn:microsoft.com/office/officeart/2005/8/layout/orgChart1"/>
    <dgm:cxn modelId="{B0CC2D2C-52F2-4686-82DF-929650DD4886}" type="presOf" srcId="{FFB4A481-B172-4C26-A2D5-252EE45A4126}" destId="{F10869EE-4735-4308-AA81-7781F718AA2F}" srcOrd="0" destOrd="0" presId="urn:microsoft.com/office/officeart/2005/8/layout/orgChart1"/>
    <dgm:cxn modelId="{E0DAE52D-1948-406D-97FD-967819080E26}" srcId="{B69A64DB-1714-436F-90C8-41D514202708}" destId="{BED83DF5-1244-4C3A-A4B1-10C69C41375D}" srcOrd="6" destOrd="0" parTransId="{96022F1E-15A6-44F9-ACC1-9E32BEAF4ADC}" sibTransId="{A2E66985-843E-4393-B62F-1AEF9AC5C8EE}"/>
    <dgm:cxn modelId="{C4B64F2F-D64C-42EF-BF79-86BEBFAD2187}" type="presOf" srcId="{9F1F08F6-9340-4C2C-8FC3-63084A15221F}" destId="{E4C8B975-BEFD-4811-8838-8C8FE837A35F}" srcOrd="0" destOrd="0" presId="urn:microsoft.com/office/officeart/2005/8/layout/orgChart1"/>
    <dgm:cxn modelId="{4C3B2131-3852-4094-9E01-C10B1EDB6351}" type="presOf" srcId="{49E7EFC7-6403-4122-B52F-C6132C4524D4}" destId="{9ED420AC-18B0-4C46-9D04-D46228D041A8}" srcOrd="0" destOrd="0" presId="urn:microsoft.com/office/officeart/2005/8/layout/orgChart1"/>
    <dgm:cxn modelId="{641F9D31-6352-4057-81C1-30D0D4BEFBF7}" type="presOf" srcId="{C12A2C49-BFE6-47FC-A140-F492AC97C143}" destId="{CDCD0323-A13F-44A2-8770-703B1843D3A7}" srcOrd="0" destOrd="0" presId="urn:microsoft.com/office/officeart/2005/8/layout/orgChart1"/>
    <dgm:cxn modelId="{EE9EAF31-CFC1-45EF-819D-3EACCEDE0C00}" type="presOf" srcId="{FEE1A302-887A-410D-836D-E46C13DFA8D0}" destId="{68EE704A-8D03-4793-B043-608D36373F05}" srcOrd="0" destOrd="0" presId="urn:microsoft.com/office/officeart/2005/8/layout/orgChart1"/>
    <dgm:cxn modelId="{B9173733-79A4-47A8-BA3B-89F792D73540}" srcId="{F24A8D2B-A1D4-4763-8B5A-C0794AFF4313}" destId="{77D2A1F9-5545-4D34-86C3-4A17C6A3590F}" srcOrd="3" destOrd="0" parTransId="{9F1F08F6-9340-4C2C-8FC3-63084A15221F}" sibTransId="{8987B77B-CF4C-49CA-A340-753DF6EBD6EE}"/>
    <dgm:cxn modelId="{8EE99B33-9D0D-44BA-93F1-F0A680B5949D}" type="presOf" srcId="{30D9792C-D512-4A87-B6BE-707FEA28023B}" destId="{1DDE80CA-5881-4853-8553-10BCD9A012F7}" srcOrd="0" destOrd="0" presId="urn:microsoft.com/office/officeart/2005/8/layout/orgChart1"/>
    <dgm:cxn modelId="{D4498E38-1174-4C2A-A742-07736FB373A4}" type="presOf" srcId="{ADA00DF6-CB61-411B-894B-83D16EF90E31}" destId="{1BFB52C2-C4E1-4BAD-8778-AAC3A14AAAE1}" srcOrd="0" destOrd="0" presId="urn:microsoft.com/office/officeart/2005/8/layout/orgChart1"/>
    <dgm:cxn modelId="{3551B239-B05C-431F-9309-8B6385B89BF5}" type="presOf" srcId="{0C08E27B-0190-4B2D-AAE1-F5872C464892}" destId="{3C1E3ACC-BFC9-4C12-93DB-F429D7380DE8}" srcOrd="1" destOrd="0" presId="urn:microsoft.com/office/officeart/2005/8/layout/orgChart1"/>
    <dgm:cxn modelId="{21FB233A-C251-4B69-B0E8-5084E277585C}" srcId="{B69A64DB-1714-436F-90C8-41D514202708}" destId="{12A1A0AF-A823-4965-9973-3591849832D1}" srcOrd="4" destOrd="0" parTransId="{2D834397-27B8-44EF-866D-CEE36CDFA9C1}" sibTransId="{414CDE3C-9F15-45AA-9F2C-A3972B39B8CD}"/>
    <dgm:cxn modelId="{90133B3E-455D-4430-8E8D-60E378CD6512}" type="presOf" srcId="{B4323FEA-A88D-4466-964C-83DF1FEC7A8D}" destId="{5FAA62AC-F458-4E97-805C-E3039A882F97}" srcOrd="1" destOrd="0" presId="urn:microsoft.com/office/officeart/2005/8/layout/orgChart1"/>
    <dgm:cxn modelId="{BB7D6D5E-0A7A-4EA6-BBEF-F1A6AB93A0B5}" type="presOf" srcId="{2F45FDC3-943D-489A-970E-EC99C9F55F9D}" destId="{7B2A24FE-18F3-4410-90C0-D125984FAB31}" srcOrd="0" destOrd="0" presId="urn:microsoft.com/office/officeart/2005/8/layout/orgChart1"/>
    <dgm:cxn modelId="{75706145-BB3C-4190-8F87-251E91472E05}" srcId="{0C08E27B-0190-4B2D-AAE1-F5872C464892}" destId="{16DC52A5-4D58-4376-9E10-69B968B4293D}" srcOrd="4" destOrd="0" parTransId="{534034AA-1880-4E91-8B16-CC7820D6388D}" sibTransId="{C6048452-F1CB-4115-8BE3-97A38D3E1D8B}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1CE4C045-FD3E-4E1B-A64A-4C8C360D35CF}" type="presOf" srcId="{BFE918C8-E09E-44F1-8A52-1662B8F945D3}" destId="{5256D58D-71D0-4672-B449-138D58172BF5}" srcOrd="0" destOrd="0" presId="urn:microsoft.com/office/officeart/2005/8/layout/orgChart1"/>
    <dgm:cxn modelId="{BC898F46-7EBE-40FD-ABFD-9CD8D08D195F}" srcId="{73CC02A7-620F-41EC-817C-1C8F8C8CDAB2}" destId="{765629F4-3974-4564-BA2E-19555A15AD46}" srcOrd="2" destOrd="0" parTransId="{FEE1A302-887A-410D-836D-E46C13DFA8D0}" sibTransId="{C2A4B735-5300-4EEB-80BD-C481CB443EF7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3642AC47-E0DC-465E-865C-56AFB561998E}" type="presOf" srcId="{8B63F435-C843-421B-809A-574BCFCF63A0}" destId="{4A5B4DEE-7EE7-4EED-A34E-D899E8DCE6C4}" srcOrd="0" destOrd="0" presId="urn:microsoft.com/office/officeart/2005/8/layout/orgChart1"/>
    <dgm:cxn modelId="{75DEEE47-C83A-4341-A3D4-15917510F523}" type="presOf" srcId="{73987D31-EFAF-4985-B9A3-9A3D8BB5CD8E}" destId="{856969B0-3E51-45DB-B941-0972151CE497}" srcOrd="0" destOrd="0" presId="urn:microsoft.com/office/officeart/2005/8/layout/orgChart1"/>
    <dgm:cxn modelId="{0FCCDE68-D4E5-4463-9590-B4C8B835BB41}" srcId="{73CC02A7-620F-41EC-817C-1C8F8C8CDAB2}" destId="{2099657F-5E95-4A9A-8397-C719E7118C6D}" srcOrd="0" destOrd="0" parTransId="{26D77EF0-471E-49ED-9272-83A30D8CDB1F}" sibTransId="{50EA005A-EBFF-4928-B918-A63F41C90005}"/>
    <dgm:cxn modelId="{3242C349-E134-4BD6-8B48-20F941074B23}" type="presOf" srcId="{2805F605-FAAA-4D10-A07C-4C250F798559}" destId="{03DD16D1-56CE-4FFE-B08C-EC1C974D220B}" srcOrd="0" destOrd="0" presId="urn:microsoft.com/office/officeart/2005/8/layout/orgChart1"/>
    <dgm:cxn modelId="{513E666A-39ED-4C8A-BEED-42DF532D4ACB}" type="presOf" srcId="{765629F4-3974-4564-BA2E-19555A15AD46}" destId="{A77F012D-2BD9-4FFC-8566-A40C39555253}" srcOrd="1" destOrd="0" presId="urn:microsoft.com/office/officeart/2005/8/layout/orgChart1"/>
    <dgm:cxn modelId="{2E6CD86B-1DDB-4484-B526-B9D57A36158D}" type="presOf" srcId="{73CC02A7-620F-41EC-817C-1C8F8C8CDAB2}" destId="{DCEC6E07-4464-4406-B0FA-5E66306D71C9}" srcOrd="0" destOrd="0" presId="urn:microsoft.com/office/officeart/2005/8/layout/orgChart1"/>
    <dgm:cxn modelId="{193D686D-68C1-436A-B07D-2E8E86C8E3CF}" srcId="{B69A64DB-1714-436F-90C8-41D514202708}" destId="{F24A8D2B-A1D4-4763-8B5A-C0794AFF4313}" srcOrd="1" destOrd="0" parTransId="{10A0E1AD-ECBD-4611-A7D6-EBD2B71DE119}" sibTransId="{FFC1420C-F885-4FBB-81B1-D4475E1663B1}"/>
    <dgm:cxn modelId="{A96DC96D-7679-43F0-8DB5-6BA757E239BF}" srcId="{73987D31-EFAF-4985-B9A3-9A3D8BB5CD8E}" destId="{FFB4A481-B172-4C26-A2D5-252EE45A4126}" srcOrd="0" destOrd="0" parTransId="{A0F8C3F0-F2F0-4AC6-9F62-E1C7B2DF2489}" sibTransId="{7ED79EE7-9715-4038-AF1E-B928288ECE1B}"/>
    <dgm:cxn modelId="{83C3E46D-F6EF-4FCF-BBCF-0271EEEDFD59}" type="presOf" srcId="{260C33F1-A4C9-4084-86D6-64C57B61D654}" destId="{125BF1FF-82D5-4741-A491-F7FD740554BD}" srcOrd="1" destOrd="0" presId="urn:microsoft.com/office/officeart/2005/8/layout/orgChart1"/>
    <dgm:cxn modelId="{965BA16E-0872-408D-A670-51ABB63F64B3}" type="presOf" srcId="{82B31999-C3C7-4DA6-B1C7-C760129DA5E1}" destId="{EBEC1788-5E8B-4D01-895A-4FC517F0E5DB}" srcOrd="1" destOrd="0" presId="urn:microsoft.com/office/officeart/2005/8/layout/orgChart1"/>
    <dgm:cxn modelId="{42F26550-168B-48AD-9E75-70802585D223}" type="presOf" srcId="{906BD6B6-3950-491D-B734-EBD48C0C63AE}" destId="{AF53BD8D-D6D5-4428-B108-928001278BF0}" srcOrd="0" destOrd="0" presId="urn:microsoft.com/office/officeart/2005/8/layout/orgChart1"/>
    <dgm:cxn modelId="{89CC7071-D0D2-401D-AFFA-C49E3FF75FF2}" type="presOf" srcId="{8D13A95F-9F97-410E-A2C3-0DD0D4054AC8}" destId="{6D3400AF-DF0F-4611-82E3-9F61F4A858AE}" srcOrd="0" destOrd="0" presId="urn:microsoft.com/office/officeart/2005/8/layout/orgChart1"/>
    <dgm:cxn modelId="{062DF773-11A5-44DF-99B2-A04B69744284}" type="presOf" srcId="{055A55C7-070E-4969-B7D5-A3F1B97B89F2}" destId="{ED26AF79-E986-41FA-A295-4539B0CCE5A6}" srcOrd="0" destOrd="0" presId="urn:microsoft.com/office/officeart/2005/8/layout/orgChart1"/>
    <dgm:cxn modelId="{237A3755-F8E5-48BC-B406-52AA8880AA5C}" type="presOf" srcId="{0C08E27B-0190-4B2D-AAE1-F5872C464892}" destId="{08AB8ECD-BDE5-4795-8864-F13BD9488B8A}" srcOrd="0" destOrd="0" presId="urn:microsoft.com/office/officeart/2005/8/layout/orgChart1"/>
    <dgm:cxn modelId="{0C1C8775-26A6-4FC6-BFD2-01007848340D}" srcId="{0C08E27B-0190-4B2D-AAE1-F5872C464892}" destId="{BA79D967-B31D-4DA4-AB25-53F01210C5E6}" srcOrd="2" destOrd="0" parTransId="{C12A2C49-BFE6-47FC-A140-F492AC97C143}" sibTransId="{E1EE4173-CDE5-4E26-85BE-FC3F4A609F72}"/>
    <dgm:cxn modelId="{4FC5D855-0FE0-4488-8237-75C51EBF4CE2}" srcId="{B69A64DB-1714-436F-90C8-41D514202708}" destId="{73CC02A7-620F-41EC-817C-1C8F8C8CDAB2}" srcOrd="7" destOrd="0" parTransId="{94E891D9-020F-4943-87C4-D71135A3EFCD}" sibTransId="{559D8598-C46C-4836-8932-6414F224BD41}"/>
    <dgm:cxn modelId="{54E10D76-31C8-4BFA-B3D5-0FABC4F58796}" type="presOf" srcId="{BED83DF5-1244-4C3A-A4B1-10C69C41375D}" destId="{B41F7BCD-FB6B-4BB9-98C0-183B88F4C641}" srcOrd="0" destOrd="0" presId="urn:microsoft.com/office/officeart/2005/8/layout/orgChart1"/>
    <dgm:cxn modelId="{B5637A76-8508-4E84-A452-2005582E1CFF}" type="presOf" srcId="{E499FA89-C301-4C9E-BE87-6A5CFF32DD26}" destId="{C302840A-E73A-4ABE-9721-80270D83153D}" srcOrd="1" destOrd="0" presId="urn:microsoft.com/office/officeart/2005/8/layout/orgChart1"/>
    <dgm:cxn modelId="{7C6D4977-5942-4A58-A57F-1AA8FDA8C700}" srcId="{73CC02A7-620F-41EC-817C-1C8F8C8CDAB2}" destId="{0AF6BE1F-9CB6-4F85-8A35-33D4C5115213}" srcOrd="1" destOrd="0" parTransId="{6D2ECB51-2F3D-4A9A-B17C-D041211B851C}" sibTransId="{C05E52EB-5669-42D3-97B5-ACBBC894550D}"/>
    <dgm:cxn modelId="{6F09CE57-917A-4078-A7CC-C373CC3B63D4}" type="presOf" srcId="{BA79D967-B31D-4DA4-AB25-53F01210C5E6}" destId="{0BC92007-C788-4AE9-B6ED-681853F3E6FA}" srcOrd="1" destOrd="0" presId="urn:microsoft.com/office/officeart/2005/8/layout/orgChart1"/>
    <dgm:cxn modelId="{D147DB78-B789-4311-BE5B-80774A5C8710}" type="presOf" srcId="{30D9792C-D512-4A87-B6BE-707FEA28023B}" destId="{80F6FC6E-01C0-43D1-9AD7-1FC90E152E63}" srcOrd="1" destOrd="0" presId="urn:microsoft.com/office/officeart/2005/8/layout/orgChart1"/>
    <dgm:cxn modelId="{A95C827A-6D61-4AFD-B1B0-E08AA74C5309}" type="presOf" srcId="{FFB4A481-B172-4C26-A2D5-252EE45A4126}" destId="{79A0E676-71D3-413F-A5CB-141258A409BC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CDFD3480-7D5C-4172-867E-F19B79B0866B}" type="presOf" srcId="{0501A002-01D2-40B5-A3E7-5E174ABB3E44}" destId="{67B64FDC-43CB-4927-A995-003AE5749074}" srcOrd="0" destOrd="0" presId="urn:microsoft.com/office/officeart/2005/8/layout/orgChart1"/>
    <dgm:cxn modelId="{B144E780-F76E-4386-B44C-4A15346B75D7}" type="presOf" srcId="{24946169-7776-464F-8CF7-C091C5D8B343}" destId="{4D6649F2-05B5-4795-BD17-4D77A33FFBF5}" srcOrd="0" destOrd="0" presId="urn:microsoft.com/office/officeart/2005/8/layout/orgChart1"/>
    <dgm:cxn modelId="{59B26581-6BC8-4CD7-8DAA-AC4A2F2C435C}" type="presOf" srcId="{BA79D967-B31D-4DA4-AB25-53F01210C5E6}" destId="{907791FD-DDF0-4C88-A9AB-B04483412C06}" srcOrd="0" destOrd="0" presId="urn:microsoft.com/office/officeart/2005/8/layout/orgChart1"/>
    <dgm:cxn modelId="{A94D8681-C204-4DC4-9557-ECAC9B85544F}" srcId="{BED83DF5-1244-4C3A-A4B1-10C69C41375D}" destId="{2F45FDC3-943D-489A-970E-EC99C9F55F9D}" srcOrd="2" destOrd="0" parTransId="{4AB1BDCD-35DB-45B5-ABDB-97974E286B3C}" sibTransId="{7D4EC93A-7B80-4D12-94CC-16FE3878BA1A}"/>
    <dgm:cxn modelId="{8724C682-9AEA-488B-86EC-2D55476835D0}" type="presOf" srcId="{E499FA89-C301-4C9E-BE87-6A5CFF32DD26}" destId="{4B2585A3-DC48-414C-A1E4-E3404A1534E1}" srcOrd="0" destOrd="0" presId="urn:microsoft.com/office/officeart/2005/8/layout/orgChart1"/>
    <dgm:cxn modelId="{6797F182-5AF4-4360-B0F8-9C19D5AD774E}" type="presOf" srcId="{2F31D0B7-0139-4006-966C-7413BC2188AA}" destId="{5119CDFA-76A9-4B29-8A43-65AC0C1BBEF5}" srcOrd="1" destOrd="0" presId="urn:microsoft.com/office/officeart/2005/8/layout/orgChart1"/>
    <dgm:cxn modelId="{E5598884-57FE-4169-9CEB-A5ABF2ED3A46}" type="presOf" srcId="{8988F6F6-F2D4-41D4-8365-E8D67DC61266}" destId="{A71D40DB-5B54-4F62-8ADD-EAB66632ADEE}" srcOrd="0" destOrd="0" presId="urn:microsoft.com/office/officeart/2005/8/layout/orgChart1"/>
    <dgm:cxn modelId="{29C0C784-2710-423B-867D-48C91A80EA31}" type="presOf" srcId="{6D2ECB51-2F3D-4A9A-B17C-D041211B851C}" destId="{22F2C123-915A-40D9-89F4-37C126D8B05B}" srcOrd="0" destOrd="0" presId="urn:microsoft.com/office/officeart/2005/8/layout/orgChart1"/>
    <dgm:cxn modelId="{CCD1A985-77FF-4E49-8558-7588DA10FCD2}" type="presOf" srcId="{0AF6BE1F-9CB6-4F85-8A35-33D4C5115213}" destId="{192A2419-7AA0-40D9-9BA7-C3430A875C56}" srcOrd="0" destOrd="0" presId="urn:microsoft.com/office/officeart/2005/8/layout/orgChart1"/>
    <dgm:cxn modelId="{94A65A8C-455D-4064-8310-1C62014C250D}" type="presOf" srcId="{F24A8D2B-A1D4-4763-8B5A-C0794AFF4313}" destId="{BD959E6A-CAD3-4C42-B24D-53CEE97C9E3C}" srcOrd="0" destOrd="0" presId="urn:microsoft.com/office/officeart/2005/8/layout/orgChart1"/>
    <dgm:cxn modelId="{647FF18C-92A8-4B69-84D6-61CABCA964F7}" srcId="{0C08E27B-0190-4B2D-AAE1-F5872C464892}" destId="{E8E49012-3BFB-4E1A-B6FD-80C1B53A118C}" srcOrd="0" destOrd="0" parTransId="{9B6A02D0-C180-4DFD-BC06-4BE4C3F070FC}" sibTransId="{A92F90F8-C352-48DB-9DEA-0FA1472FCD18}"/>
    <dgm:cxn modelId="{570AB18D-6A8D-442A-B2AD-5B9502A1A486}" type="presOf" srcId="{AC71A809-B3FD-42C6-B25F-792EE54D0077}" destId="{266F5B96-2896-4BE2-9601-AA6DF863BEE2}" srcOrd="0" destOrd="0" presId="urn:microsoft.com/office/officeart/2005/8/layout/orgChart1"/>
    <dgm:cxn modelId="{5281B78F-4E0D-4D44-8A37-F3D0E46C85A8}" type="presOf" srcId="{B3B8FC52-0781-45F9-8A5A-EEE982AEBFB0}" destId="{BF3F3ABA-F7C4-4AF9-B61B-1D46AF0C2CAF}" srcOrd="0" destOrd="0" presId="urn:microsoft.com/office/officeart/2005/8/layout/orgChart1"/>
    <dgm:cxn modelId="{A53DEB8F-6898-4FE7-8B11-2FB302973F2B}" type="presOf" srcId="{91486995-069C-4893-B6DF-93A4744CCBC0}" destId="{83136A1B-B6D5-4484-8714-CDE6BB0B4575}" srcOrd="0" destOrd="0" presId="urn:microsoft.com/office/officeart/2005/8/layout/orgChart1"/>
    <dgm:cxn modelId="{A3CF4992-AF0C-42AC-AEAD-4A85C1DB7947}" type="presOf" srcId="{73987D31-EFAF-4985-B9A3-9A3D8BB5CD8E}" destId="{826708C2-0E42-4A8A-A056-4A07E1FC852A}" srcOrd="1" destOrd="0" presId="urn:microsoft.com/office/officeart/2005/8/layout/orgChart1"/>
    <dgm:cxn modelId="{703DF592-3574-4E39-8C68-F82B8FABD6C8}" type="presOf" srcId="{4AB1BDCD-35DB-45B5-ABDB-97974E286B3C}" destId="{BBFFFEBE-BA1E-43EA-90C3-2D898506E499}" srcOrd="0" destOrd="0" presId="urn:microsoft.com/office/officeart/2005/8/layout/orgChart1"/>
    <dgm:cxn modelId="{5E5F4196-7454-4E24-B405-46066445CF5C}" type="presOf" srcId="{27587E88-C67A-4B88-81D8-7EA867DD2265}" destId="{2389495B-62BF-442C-9BF0-6E55AA7653DC}" srcOrd="0" destOrd="0" presId="urn:microsoft.com/office/officeart/2005/8/layout/orgChart1"/>
    <dgm:cxn modelId="{8C954B98-37CF-4F02-96BA-E23FC710D9FB}" type="presOf" srcId="{6624AF62-0236-401D-913A-620AE0AD2338}" destId="{31E2E8D9-5872-450F-814A-9F16CD3CCD1A}" srcOrd="1" destOrd="0" presId="urn:microsoft.com/office/officeart/2005/8/layout/orgChart1"/>
    <dgm:cxn modelId="{DE22B799-1F01-4E50-A347-39AD941F1078}" type="presOf" srcId="{BED83DF5-1244-4C3A-A4B1-10C69C41375D}" destId="{8D761299-F878-464C-BFD6-6738E77BA7CD}" srcOrd="1" destOrd="0" presId="urn:microsoft.com/office/officeart/2005/8/layout/orgChart1"/>
    <dgm:cxn modelId="{6BE2149B-B01E-400F-981A-E41B6113DFFD}" type="presOf" srcId="{D18A59F9-ECC3-4B86-9C65-70406A00D852}" destId="{A321074B-FA36-4A6A-A1B3-B43E1F3800FE}" srcOrd="1" destOrd="0" presId="urn:microsoft.com/office/officeart/2005/8/layout/orgChart1"/>
    <dgm:cxn modelId="{0885269D-0FA5-4C70-B22C-5F6CE4AC5B64}" srcId="{F24A8D2B-A1D4-4763-8B5A-C0794AFF4313}" destId="{24946169-7776-464F-8CF7-C091C5D8B343}" srcOrd="1" destOrd="0" parTransId="{49E7EFC7-6403-4122-B52F-C6132C4524D4}" sibTransId="{256F3E18-25DE-4C70-8D2D-E65DC41ED7AD}"/>
    <dgm:cxn modelId="{A3024F9E-6341-4C98-AF0B-192769721B9B}" type="presOf" srcId="{94E891D9-020F-4943-87C4-D71135A3EFCD}" destId="{4B13BC4F-F39A-4F50-99EB-FBD5111AE7CA}" srcOrd="0" destOrd="0" presId="urn:microsoft.com/office/officeart/2005/8/layout/orgChart1"/>
    <dgm:cxn modelId="{24F3DEA0-F977-4523-8AEE-2A7AF9600B83}" type="presOf" srcId="{6624AF62-0236-401D-913A-620AE0AD2338}" destId="{4B1D38ED-E0FA-4E4B-9A6F-9E29A938D7FC}" srcOrd="0" destOrd="0" presId="urn:microsoft.com/office/officeart/2005/8/layout/orgChart1"/>
    <dgm:cxn modelId="{551946A1-4A94-45A6-801C-A08D48BF4E14}" srcId="{F24A8D2B-A1D4-4763-8B5A-C0794AFF4313}" destId="{260C33F1-A4C9-4084-86D6-64C57B61D654}" srcOrd="0" destOrd="0" parTransId="{A0792D06-C6BE-40FA-88E1-84031AB65B05}" sibTransId="{263594C0-4AAE-433E-A5E7-F8F42C0B299E}"/>
    <dgm:cxn modelId="{E0B052A2-D20F-4832-9B93-02195632F328}" type="presOf" srcId="{77D2A1F9-5545-4D34-86C3-4A17C6A3590F}" destId="{E3D77835-28CD-4C90-A47A-415419112EAF}" srcOrd="0" destOrd="0" presId="urn:microsoft.com/office/officeart/2005/8/layout/orgChart1"/>
    <dgm:cxn modelId="{8FCBC0A2-0D21-4DD3-A24E-18B9DBF79EAC}" type="presOf" srcId="{26D77EF0-471E-49ED-9272-83A30D8CDB1F}" destId="{A9989B00-CF2A-45AE-9EA2-00B1ABBE69D4}" srcOrd="0" destOrd="0" presId="urn:microsoft.com/office/officeart/2005/8/layout/orgChart1"/>
    <dgm:cxn modelId="{F73C0DA4-FE17-4576-895B-F2BB583E53F6}" type="presOf" srcId="{2099657F-5E95-4A9A-8397-C719E7118C6D}" destId="{F7E08926-5F6C-4BC6-A271-A5B5F58E48CC}" srcOrd="1" destOrd="0" presId="urn:microsoft.com/office/officeart/2005/8/layout/orgChart1"/>
    <dgm:cxn modelId="{FB41AAA5-2E27-4A6B-9BBC-B28D5B6E6A3C}" type="presOf" srcId="{8B63F435-C843-421B-809A-574BCFCF63A0}" destId="{12C6B748-C32B-4F27-AAB0-7EE00EB291CD}" srcOrd="1" destOrd="0" presId="urn:microsoft.com/office/officeart/2005/8/layout/orgChart1"/>
    <dgm:cxn modelId="{7FC731A6-5B30-47B0-96F8-7D928193333C}" type="presOf" srcId="{2427F216-5750-46D7-8282-9D651BC7569D}" destId="{A249F8EB-BC10-425F-A7A5-1225F8878DE6}" srcOrd="0" destOrd="0" presId="urn:microsoft.com/office/officeart/2005/8/layout/orgChart1"/>
    <dgm:cxn modelId="{382A5FA6-4F38-40C4-9A04-E08A5A0F8B45}" srcId="{BED83DF5-1244-4C3A-A4B1-10C69C41375D}" destId="{7600FFCC-67AF-44A7-88C8-1485685FACB3}" srcOrd="0" destOrd="0" parTransId="{815C817D-3455-441F-B2F1-47AAB20529F7}" sibTransId="{350356B8-2D22-4260-85A4-8FF5AA3BA10E}"/>
    <dgm:cxn modelId="{89F436A9-7854-4CB8-928D-5C8D5114144A}" srcId="{D18A59F9-ECC3-4B86-9C65-70406A00D852}" destId="{7FB1753D-54F1-4639-815C-4C635FB8FC30}" srcOrd="1" destOrd="0" parTransId="{86F32552-E33D-469D-B9FA-4FF03481216D}" sibTransId="{72B78567-2F9D-44C5-95ED-CD495AF2A8C4}"/>
    <dgm:cxn modelId="{FE9D38AC-A054-4EBE-B6C5-3833FAB98107}" type="presOf" srcId="{A0792D06-C6BE-40FA-88E1-84031AB65B05}" destId="{BF066D81-2B3A-4FA0-8096-46127CE5726D}" srcOrd="0" destOrd="0" presId="urn:microsoft.com/office/officeart/2005/8/layout/orgChart1"/>
    <dgm:cxn modelId="{C84A4EAD-3F3F-4F8D-9D5D-7A258E8EC478}" type="presOf" srcId="{82B31999-C3C7-4DA6-B1C7-C760129DA5E1}" destId="{578FF561-3D5F-4E38-9F30-69EE3828DE40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72F283B1-459E-42C8-8E78-0DBDEA91D63F}" type="presOf" srcId="{0C9D020F-D350-4461-9656-470DF9B5FE18}" destId="{3F869A90-F3C8-4DD8-BDB3-7646B3FF12EF}" srcOrd="0" destOrd="0" presId="urn:microsoft.com/office/officeart/2005/8/layout/orgChart1"/>
    <dgm:cxn modelId="{2736C3B9-B325-45BA-A580-63B9A5265FA5}" type="presOf" srcId="{CF12D951-5004-4BD2-8FDF-A88F922F0F9A}" destId="{337053C6-D7B2-45F9-B451-538BEDF3D36B}" srcOrd="0" destOrd="0" presId="urn:microsoft.com/office/officeart/2005/8/layout/orgChart1"/>
    <dgm:cxn modelId="{518E04BB-87DD-4924-8666-2B1B69046A77}" type="presOf" srcId="{7600FFCC-67AF-44A7-88C8-1485685FACB3}" destId="{2E51362D-ED46-4C3B-A20C-5AD3F438098A}" srcOrd="1" destOrd="0" presId="urn:microsoft.com/office/officeart/2005/8/layout/orgChart1"/>
    <dgm:cxn modelId="{7B5964BB-50A3-4E28-A272-608E063610DF}" type="presOf" srcId="{24946169-7776-464F-8CF7-C091C5D8B343}" destId="{221FB689-2586-4CAF-A4E9-7373E83CCE9A}" srcOrd="1" destOrd="0" presId="urn:microsoft.com/office/officeart/2005/8/layout/orgChart1"/>
    <dgm:cxn modelId="{7EC875BB-A104-4F8A-B82A-6849156E60E4}" type="presOf" srcId="{2099657F-5E95-4A9A-8397-C719E7118C6D}" destId="{78C07248-AB9B-48DB-8803-4B1E7817EAEA}" srcOrd="0" destOrd="0" presId="urn:microsoft.com/office/officeart/2005/8/layout/orgChart1"/>
    <dgm:cxn modelId="{615BC9BB-3D28-4EA5-BCB9-63F9F72B02DE}" type="presOf" srcId="{12A1A0AF-A823-4965-9973-3591849832D1}" destId="{5EE0BBFA-868E-42C7-99E9-8D31C5716F6F}" srcOrd="1" destOrd="0" presId="urn:microsoft.com/office/officeart/2005/8/layout/orgChart1"/>
    <dgm:cxn modelId="{3E99F8BB-F21F-45F1-A3F6-DD9A0422D5D8}" type="presOf" srcId="{BFE918C8-E09E-44F1-8A52-1662B8F945D3}" destId="{0F4698B8-9F18-44CE-9537-D3AD68A7EEFA}" srcOrd="1" destOrd="0" presId="urn:microsoft.com/office/officeart/2005/8/layout/orgChart1"/>
    <dgm:cxn modelId="{F15631BC-3E89-456E-B6A2-E3F276C24823}" type="presOf" srcId="{CF12D951-5004-4BD2-8FDF-A88F922F0F9A}" destId="{F73B5359-3C6A-4427-A9D8-2F56BD63D69A}" srcOrd="1" destOrd="0" presId="urn:microsoft.com/office/officeart/2005/8/layout/orgChart1"/>
    <dgm:cxn modelId="{82033AC6-0CC0-4DD4-B7D1-29FB1FF41A2D}" type="presOf" srcId="{F24A8D2B-A1D4-4763-8B5A-C0794AFF4313}" destId="{CE7B3621-67CF-4745-8E11-25F547BBD941}" srcOrd="1" destOrd="0" presId="urn:microsoft.com/office/officeart/2005/8/layout/orgChart1"/>
    <dgm:cxn modelId="{17E267C8-21B8-443E-9E31-846391F5BE0D}" type="presOf" srcId="{9B6A02D0-C180-4DFD-BC06-4BE4C3F070FC}" destId="{34999F59-46E4-4D02-93A7-653263849643}" srcOrd="0" destOrd="0" presId="urn:microsoft.com/office/officeart/2005/8/layout/orgChart1"/>
    <dgm:cxn modelId="{5CBDA5CB-6E8F-4197-97E9-7661CBF44390}" type="presOf" srcId="{73CC02A7-620F-41EC-817C-1C8F8C8CDAB2}" destId="{265AD402-BCCC-4C47-8FA2-B6F8B281B00E}" srcOrd="1" destOrd="0" presId="urn:microsoft.com/office/officeart/2005/8/layout/orgChart1"/>
    <dgm:cxn modelId="{0099D9CE-1EE7-4E78-994B-1C558611D9CC}" srcId="{73987D31-EFAF-4985-B9A3-9A3D8BB5CD8E}" destId="{BFE918C8-E09E-44F1-8A52-1662B8F945D3}" srcOrd="1" destOrd="0" parTransId="{2805F605-FAAA-4D10-A07C-4C250F798559}" sibTransId="{26E9478D-AC30-4423-B73E-EEA131F13E9F}"/>
    <dgm:cxn modelId="{648086CF-511B-48C6-9213-A26EB8C97C6E}" type="presOf" srcId="{10D5A1D4-7AF8-4B62-A6A0-05961B870654}" destId="{8E1A6A8E-4924-47F1-BC97-15818701D406}" srcOrd="1" destOrd="0" presId="urn:microsoft.com/office/officeart/2005/8/layout/orgChart1"/>
    <dgm:cxn modelId="{B2B6A0CF-95F9-4BA9-9FE0-477D4FD97CD0}" type="presOf" srcId="{D18A59F9-ECC3-4B86-9C65-70406A00D852}" destId="{6EDA8616-2594-47BB-AB68-012F6D043469}" srcOrd="0" destOrd="0" presId="urn:microsoft.com/office/officeart/2005/8/layout/orgChart1"/>
    <dgm:cxn modelId="{E79AAED0-EFE5-4423-8D11-99E36FA6396E}" srcId="{F24A8D2B-A1D4-4763-8B5A-C0794AFF4313}" destId="{27587E88-C67A-4B88-81D8-7EA867DD2265}" srcOrd="2" destOrd="0" parTransId="{2FE83123-DA24-41DA-8274-8ADC572AF4E3}" sibTransId="{1D3E5860-164D-4445-8FBF-CBBB45921B7F}"/>
    <dgm:cxn modelId="{001EFDD2-FC9F-4218-8C88-5AAE958EB664}" type="presOf" srcId="{023B8521-0A83-4DDC-849C-3C62322F618E}" destId="{AFFE46DF-C793-4233-8250-AE6085DD8B95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B34CDCD5-A297-49F0-80CA-858ACDCF7F64}" srcId="{D18A59F9-ECC3-4B86-9C65-70406A00D852}" destId="{30D9792C-D512-4A87-B6BE-707FEA28023B}" srcOrd="0" destOrd="0" parTransId="{6BFE3468-6499-4EFA-82ED-6AC68BE86D3A}" sibTransId="{D8C35047-51E7-4ED2-82B9-EEF920AA987F}"/>
    <dgm:cxn modelId="{6A5C98DA-99DB-4266-AF12-E1A86AFF23E3}" type="presOf" srcId="{B4323FEA-A88D-4466-964C-83DF1FEC7A8D}" destId="{04C8712A-5D1B-4D01-89B1-78356592FB3F}" srcOrd="0" destOrd="0" presId="urn:microsoft.com/office/officeart/2005/8/layout/orgChart1"/>
    <dgm:cxn modelId="{AB3B5FDC-8A03-43B0-B68A-64CA45954920}" type="presOf" srcId="{7600FFCC-67AF-44A7-88C8-1485685FACB3}" destId="{703E263B-37DE-41FE-8639-F799732F5302}" srcOrd="0" destOrd="0" presId="urn:microsoft.com/office/officeart/2005/8/layout/orgChart1"/>
    <dgm:cxn modelId="{E52083DC-247A-475A-B8F5-BA24B31D5974}" type="presOf" srcId="{0AF6BE1F-9CB6-4F85-8A35-33D4C5115213}" destId="{E4A1D037-FF36-40C4-92C1-FFAA85EF0E61}" srcOrd="1" destOrd="0" presId="urn:microsoft.com/office/officeart/2005/8/layout/orgChart1"/>
    <dgm:cxn modelId="{3E9489DE-8BCE-42BA-8DE9-B0264D9E2D95}" type="presOf" srcId="{16DC52A5-4D58-4376-9E10-69B968B4293D}" destId="{53A3CA7C-D815-4527-8C90-5F64C8960B0A}" srcOrd="1" destOrd="0" presId="urn:microsoft.com/office/officeart/2005/8/layout/orgChart1"/>
    <dgm:cxn modelId="{D8E2BCDE-EA9B-4B2D-B184-BA2E17EF4F9D}" srcId="{B69A64DB-1714-436F-90C8-41D514202708}" destId="{73987D31-EFAF-4985-B9A3-9A3D8BB5CD8E}" srcOrd="2" destOrd="0" parTransId="{ADA00DF6-CB61-411B-894B-83D16EF90E31}" sibTransId="{CDDB03F2-694E-4C17-9581-58F2FDB9FB9F}"/>
    <dgm:cxn modelId="{FFBDD3E1-65A7-48C7-A92B-E73D28C69717}" type="presOf" srcId="{7FB1753D-54F1-4639-815C-4C635FB8FC30}" destId="{7AA64CFE-7A3D-4022-ABCD-8B90A5CCF66D}" srcOrd="1" destOrd="0" presId="urn:microsoft.com/office/officeart/2005/8/layout/orgChart1"/>
    <dgm:cxn modelId="{F4126FE4-8D26-4FDE-B1AC-2397BFF3460A}" type="presOf" srcId="{E8E49012-3BFB-4E1A-B6FD-80C1B53A118C}" destId="{808637AA-354C-4B43-A849-749AB348FB04}" srcOrd="1" destOrd="0" presId="urn:microsoft.com/office/officeart/2005/8/layout/orgChart1"/>
    <dgm:cxn modelId="{8314B2E4-DB36-482B-A403-FE5B6C04E3EA}" type="presOf" srcId="{77D2A1F9-5545-4D34-86C3-4A17C6A3590F}" destId="{07F96274-24ED-4B96-90D5-DCADBECD82CD}" srcOrd="1" destOrd="0" presId="urn:microsoft.com/office/officeart/2005/8/layout/orgChart1"/>
    <dgm:cxn modelId="{FDD115E5-70A0-4DCC-B823-6E879F0309B5}" type="presOf" srcId="{055A55C7-070E-4969-B7D5-A3F1B97B89F2}" destId="{A7820AAE-BF1C-46A6-89BA-D5E9EEA1B85D}" srcOrd="1" destOrd="0" presId="urn:microsoft.com/office/officeart/2005/8/layout/orgChart1"/>
    <dgm:cxn modelId="{5C2F04E6-05B6-479E-B30C-2CF690B328B5}" srcId="{12A1A0AF-A823-4965-9973-3591849832D1}" destId="{E499FA89-C301-4C9E-BE87-6A5CFF32DD26}" srcOrd="3" destOrd="0" parTransId="{0501A002-01D2-40B5-A3E7-5E174ABB3E44}" sibTransId="{410D71FA-642C-420C-8631-7D6579CED408}"/>
    <dgm:cxn modelId="{A2D604E7-8A06-4D78-8AAE-5C9AA67BF113}" type="presOf" srcId="{260C33F1-A4C9-4084-86D6-64C57B61D654}" destId="{7940332D-5890-4E0F-9703-2C3A2D7D073F}" srcOrd="0" destOrd="0" presId="urn:microsoft.com/office/officeart/2005/8/layout/orgChart1"/>
    <dgm:cxn modelId="{31D748EA-5A32-4767-B891-9BD947393F42}" type="presOf" srcId="{10D5A1D4-7AF8-4B62-A6A0-05961B870654}" destId="{B31E8378-E4BC-4BFA-84BA-C9F6EC2F48FD}" srcOrd="0" destOrd="0" presId="urn:microsoft.com/office/officeart/2005/8/layout/orgChart1"/>
    <dgm:cxn modelId="{0BF634EB-4A54-4729-A680-4D1B1E1B1524}" type="presOf" srcId="{16DC52A5-4D58-4376-9E10-69B968B4293D}" destId="{5BDD8860-1501-4BD0-93C4-0DD3DBE7F242}" srcOrd="0" destOrd="0" presId="urn:microsoft.com/office/officeart/2005/8/layout/orgChart1"/>
    <dgm:cxn modelId="{62C4C8ED-D32C-45CD-A236-9F6311F7BC5A}" type="presOf" srcId="{2FE83123-DA24-41DA-8274-8ADC572AF4E3}" destId="{F3018DD0-5CF9-4814-BD41-A583FB5CE2FB}" srcOrd="0" destOrd="0" presId="urn:microsoft.com/office/officeart/2005/8/layout/orgChart1"/>
    <dgm:cxn modelId="{A63D1FEE-B792-4DDF-9404-B4FBC2A589AC}" type="presOf" srcId="{906BD6B6-3950-491D-B734-EBD48C0C63AE}" destId="{339402B3-EE3F-40D1-B727-8B57BED8443D}" srcOrd="1" destOrd="0" presId="urn:microsoft.com/office/officeart/2005/8/layout/orgChart1"/>
    <dgm:cxn modelId="{5DCC7FEE-22DD-4467-B8A7-8449DE3F6671}" srcId="{12A1A0AF-A823-4965-9973-3591849832D1}" destId="{906BD6B6-3950-491D-B734-EBD48C0C63AE}" srcOrd="1" destOrd="0" parTransId="{0C9D020F-D350-4461-9656-470DF9B5FE18}" sibTransId="{8EF5CCEE-E46F-4365-B8CC-78A23D710BB9}"/>
    <dgm:cxn modelId="{95A440EF-2137-49C1-B8EA-F0775D2AD21B}" srcId="{73987D31-EFAF-4985-B9A3-9A3D8BB5CD8E}" destId="{055A55C7-070E-4969-B7D5-A3F1B97B89F2}" srcOrd="2" destOrd="0" parTransId="{91486995-069C-4893-B6DF-93A4744CCBC0}" sibTransId="{2A3CECFD-AF44-46F8-A43B-8E3DC9D871CC}"/>
    <dgm:cxn modelId="{40473EF1-016C-4BE1-B169-0BB7A36F9D2E}" type="presOf" srcId="{2F45FDC3-943D-489A-970E-EC99C9F55F9D}" destId="{51F8C551-00A5-4972-BA09-A14C39B45383}" srcOrd="1" destOrd="0" presId="urn:microsoft.com/office/officeart/2005/8/layout/orgChart1"/>
    <dgm:cxn modelId="{35D2C7F1-7560-4A04-AACF-5A2762BDA748}" srcId="{12A1A0AF-A823-4965-9973-3591849832D1}" destId="{2F31D0B7-0139-4006-966C-7413BC2188AA}" srcOrd="4" destOrd="0" parTransId="{B3B8FC52-0781-45F9-8A5A-EEE982AEBFB0}" sibTransId="{9DB91655-F45F-46AC-9346-5E462E635BB4}"/>
    <dgm:cxn modelId="{A24946F2-8D21-4D11-AEFD-FDB273C06A8F}" srcId="{B69A64DB-1714-436F-90C8-41D514202708}" destId="{D18A59F9-ECC3-4B86-9C65-70406A00D852}" srcOrd="3" destOrd="0" parTransId="{8D13A95F-9F97-410E-A2C3-0DD0D4054AC8}" sibTransId="{CADB30A0-FD27-4A1E-8F7E-22999F63E6F0}"/>
    <dgm:cxn modelId="{EF0C0EF3-61E4-4506-82DD-4F4DF916C766}" srcId="{B69A64DB-1714-436F-90C8-41D514202708}" destId="{0C08E27B-0190-4B2D-AAE1-F5872C464892}" srcOrd="5" destOrd="0" parTransId="{07AFD339-89DB-4C90-B5B5-FD1C9B09E759}" sibTransId="{07BA9003-54B1-4982-AB66-555A864A18D6}"/>
    <dgm:cxn modelId="{6793A8F3-111E-4906-9096-E361482B97C1}" type="presOf" srcId="{E8E49012-3BFB-4E1A-B6FD-80C1B53A118C}" destId="{D8CF3383-0945-4C8D-8A53-372F0B50E698}" srcOrd="0" destOrd="0" presId="urn:microsoft.com/office/officeart/2005/8/layout/orgChart1"/>
    <dgm:cxn modelId="{D949E4F3-FB33-4033-BCDC-927BA556D8B8}" srcId="{0C08E27B-0190-4B2D-AAE1-F5872C464892}" destId="{10D5A1D4-7AF8-4B62-A6A0-05961B870654}" srcOrd="3" destOrd="0" parTransId="{41A45842-5647-4B42-AFFC-D87186F0EE0B}" sibTransId="{54DCE7ED-CFAE-40E5-B9D6-5A4525939CA1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7F068DF8-4101-4066-A11B-FD5C36D102EB}" type="presOf" srcId="{6BFE3468-6499-4EFA-82ED-6AC68BE86D3A}" destId="{6DFBA70C-7970-49A9-B4AF-7B18ADD560A3}" srcOrd="0" destOrd="0" presId="urn:microsoft.com/office/officeart/2005/8/layout/orgChart1"/>
    <dgm:cxn modelId="{F33B9CFC-AEF2-40EA-A766-2300EFB644C7}" type="presOf" srcId="{7FB1753D-54F1-4639-815C-4C635FB8FC30}" destId="{2E3644C7-F4AF-44DA-AD65-5968296B0CE1}" srcOrd="0" destOrd="0" presId="urn:microsoft.com/office/officeart/2005/8/layout/orgChart1"/>
    <dgm:cxn modelId="{3146CEFD-24EE-46EA-9CFA-E2EE9C4FF5BE}" type="presOf" srcId="{41A45842-5647-4B42-AFFC-D87186F0EE0B}" destId="{3214DA7F-ED3F-4E17-8ACB-9E78C6A1EFB4}" srcOrd="0" destOrd="0" presId="urn:microsoft.com/office/officeart/2005/8/layout/orgChart1"/>
    <dgm:cxn modelId="{9EE799FF-319B-44E3-BC3A-DA3AF440FA92}" type="presOf" srcId="{2D834397-27B8-44EF-866D-CEE36CDFA9C1}" destId="{F64BC476-4E29-40BA-AFD7-DAFD7DA74DA1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7305CAF3-F2E8-451C-8044-2FFAAADD4DA1}" type="presParOf" srcId="{FC9DDD01-970F-4DF8-B156-C120E3BB3467}" destId="{7C447709-2B72-4029-8603-32B7F8F3FF1A}" srcOrd="0" destOrd="0" presId="urn:microsoft.com/office/officeart/2005/8/layout/orgChart1"/>
    <dgm:cxn modelId="{A9435FFA-A3C6-4A22-8643-606825F18D16}" type="presParOf" srcId="{FC9DDD01-970F-4DF8-B156-C120E3BB3467}" destId="{01020609-8F5D-402D-B259-BF55E935DA12}" srcOrd="1" destOrd="0" presId="urn:microsoft.com/office/officeart/2005/8/layout/orgChart1"/>
    <dgm:cxn modelId="{7F3465A4-765F-4D44-A019-9245B9FD13D8}" type="presParOf" srcId="{01020609-8F5D-402D-B259-BF55E935DA12}" destId="{4BEB14F8-68EB-49C9-A603-79C63A372386}" srcOrd="0" destOrd="0" presId="urn:microsoft.com/office/officeart/2005/8/layout/orgChart1"/>
    <dgm:cxn modelId="{8783F727-F34C-4EEB-91E8-347B5D56322B}" type="presParOf" srcId="{4BEB14F8-68EB-49C9-A603-79C63A372386}" destId="{BD959E6A-CAD3-4C42-B24D-53CEE97C9E3C}" srcOrd="0" destOrd="0" presId="urn:microsoft.com/office/officeart/2005/8/layout/orgChart1"/>
    <dgm:cxn modelId="{7CA62342-D7E0-4565-9DF8-77CF4D306F91}" type="presParOf" srcId="{4BEB14F8-68EB-49C9-A603-79C63A372386}" destId="{CE7B3621-67CF-4745-8E11-25F547BBD941}" srcOrd="1" destOrd="0" presId="urn:microsoft.com/office/officeart/2005/8/layout/orgChart1"/>
    <dgm:cxn modelId="{E2F71E8C-BCA7-4E1D-8FD7-EF49A44ADAC7}" type="presParOf" srcId="{01020609-8F5D-402D-B259-BF55E935DA12}" destId="{DEA80E4A-5380-483E-B92A-3D826E1EAB88}" srcOrd="1" destOrd="0" presId="urn:microsoft.com/office/officeart/2005/8/layout/orgChart1"/>
    <dgm:cxn modelId="{BF4D1E94-58FB-4E3D-AFCD-117AA2E3A8CF}" type="presParOf" srcId="{DEA80E4A-5380-483E-B92A-3D826E1EAB88}" destId="{BF066D81-2B3A-4FA0-8096-46127CE5726D}" srcOrd="0" destOrd="0" presId="urn:microsoft.com/office/officeart/2005/8/layout/orgChart1"/>
    <dgm:cxn modelId="{9AB161DB-DABD-4A9F-A418-849F9E18099D}" type="presParOf" srcId="{DEA80E4A-5380-483E-B92A-3D826E1EAB88}" destId="{E99EB531-F6C1-4F51-A4E5-C43DB7CDF668}" srcOrd="1" destOrd="0" presId="urn:microsoft.com/office/officeart/2005/8/layout/orgChart1"/>
    <dgm:cxn modelId="{9664C5B6-DCB5-4A41-A0EE-80D7F073899B}" type="presParOf" srcId="{E99EB531-F6C1-4F51-A4E5-C43DB7CDF668}" destId="{4961F741-C825-43E8-BB06-8DCA846548F6}" srcOrd="0" destOrd="0" presId="urn:microsoft.com/office/officeart/2005/8/layout/orgChart1"/>
    <dgm:cxn modelId="{D996190E-3352-48C0-8D34-2753226CD8AC}" type="presParOf" srcId="{4961F741-C825-43E8-BB06-8DCA846548F6}" destId="{7940332D-5890-4E0F-9703-2C3A2D7D073F}" srcOrd="0" destOrd="0" presId="urn:microsoft.com/office/officeart/2005/8/layout/orgChart1"/>
    <dgm:cxn modelId="{3BEB18C9-B546-4E3C-9452-2DB5C360EC1A}" type="presParOf" srcId="{4961F741-C825-43E8-BB06-8DCA846548F6}" destId="{125BF1FF-82D5-4741-A491-F7FD740554BD}" srcOrd="1" destOrd="0" presId="urn:microsoft.com/office/officeart/2005/8/layout/orgChart1"/>
    <dgm:cxn modelId="{42270CDC-B7C0-41D0-991D-7590100D81AA}" type="presParOf" srcId="{E99EB531-F6C1-4F51-A4E5-C43DB7CDF668}" destId="{3A8EA386-C7DB-447D-8051-6DFD6DBAF71C}" srcOrd="1" destOrd="0" presId="urn:microsoft.com/office/officeart/2005/8/layout/orgChart1"/>
    <dgm:cxn modelId="{FD52AE71-0CA2-4CB3-9779-4B8268C1CB88}" type="presParOf" srcId="{E99EB531-F6C1-4F51-A4E5-C43DB7CDF668}" destId="{B8E71CAF-DB3E-43FD-BA8C-3CB799E63F60}" srcOrd="2" destOrd="0" presId="urn:microsoft.com/office/officeart/2005/8/layout/orgChart1"/>
    <dgm:cxn modelId="{D8281043-8CD8-489A-8F41-E49BD5B9CDEA}" type="presParOf" srcId="{DEA80E4A-5380-483E-B92A-3D826E1EAB88}" destId="{9ED420AC-18B0-4C46-9D04-D46228D041A8}" srcOrd="2" destOrd="0" presId="urn:microsoft.com/office/officeart/2005/8/layout/orgChart1"/>
    <dgm:cxn modelId="{28CE467D-C775-4322-93FD-D14388EE0345}" type="presParOf" srcId="{DEA80E4A-5380-483E-B92A-3D826E1EAB88}" destId="{C5807E30-E20F-46BF-A84B-3B97806DD64B}" srcOrd="3" destOrd="0" presId="urn:microsoft.com/office/officeart/2005/8/layout/orgChart1"/>
    <dgm:cxn modelId="{67682783-CD2E-479B-9129-4D2A667D58FD}" type="presParOf" srcId="{C5807E30-E20F-46BF-A84B-3B97806DD64B}" destId="{B0C20EF1-A0E6-46F9-9B9C-12CD9A54552F}" srcOrd="0" destOrd="0" presId="urn:microsoft.com/office/officeart/2005/8/layout/orgChart1"/>
    <dgm:cxn modelId="{F8D2F7F5-9219-4009-89A1-6240C87163F0}" type="presParOf" srcId="{B0C20EF1-A0E6-46F9-9B9C-12CD9A54552F}" destId="{4D6649F2-05B5-4795-BD17-4D77A33FFBF5}" srcOrd="0" destOrd="0" presId="urn:microsoft.com/office/officeart/2005/8/layout/orgChart1"/>
    <dgm:cxn modelId="{45A73720-CD11-4D04-8892-2AC7C4B01305}" type="presParOf" srcId="{B0C20EF1-A0E6-46F9-9B9C-12CD9A54552F}" destId="{221FB689-2586-4CAF-A4E9-7373E83CCE9A}" srcOrd="1" destOrd="0" presId="urn:microsoft.com/office/officeart/2005/8/layout/orgChart1"/>
    <dgm:cxn modelId="{344B1059-7377-4853-874D-D976C98E7DDF}" type="presParOf" srcId="{C5807E30-E20F-46BF-A84B-3B97806DD64B}" destId="{EA2DFF30-B16A-4914-AFB3-07672E0E0DD3}" srcOrd="1" destOrd="0" presId="urn:microsoft.com/office/officeart/2005/8/layout/orgChart1"/>
    <dgm:cxn modelId="{110890B3-0959-4F41-A3E7-0D7F28743C0D}" type="presParOf" srcId="{C5807E30-E20F-46BF-A84B-3B97806DD64B}" destId="{C3E22E39-8AA7-47ED-9269-8CF5CC28515A}" srcOrd="2" destOrd="0" presId="urn:microsoft.com/office/officeart/2005/8/layout/orgChart1"/>
    <dgm:cxn modelId="{8B54C7A7-1825-4CA5-BC66-0E49A392287E}" type="presParOf" srcId="{DEA80E4A-5380-483E-B92A-3D826E1EAB88}" destId="{F3018DD0-5CF9-4814-BD41-A583FB5CE2FB}" srcOrd="4" destOrd="0" presId="urn:microsoft.com/office/officeart/2005/8/layout/orgChart1"/>
    <dgm:cxn modelId="{146774F7-2461-47B6-8873-F32F911928CD}" type="presParOf" srcId="{DEA80E4A-5380-483E-B92A-3D826E1EAB88}" destId="{CAA6345F-49B3-4FA1-8BD4-400F468B37D7}" srcOrd="5" destOrd="0" presId="urn:microsoft.com/office/officeart/2005/8/layout/orgChart1"/>
    <dgm:cxn modelId="{8F8D321F-EAB2-4B87-8368-0076A37CC5F3}" type="presParOf" srcId="{CAA6345F-49B3-4FA1-8BD4-400F468B37D7}" destId="{ED6CCBC5-7E9A-4B98-8528-5E159B156982}" srcOrd="0" destOrd="0" presId="urn:microsoft.com/office/officeart/2005/8/layout/orgChart1"/>
    <dgm:cxn modelId="{A8B596BA-1EB9-46B9-AD0F-C7031642A80E}" type="presParOf" srcId="{ED6CCBC5-7E9A-4B98-8528-5E159B156982}" destId="{2389495B-62BF-442C-9BF0-6E55AA7653DC}" srcOrd="0" destOrd="0" presId="urn:microsoft.com/office/officeart/2005/8/layout/orgChart1"/>
    <dgm:cxn modelId="{D598C48C-2E04-459E-A248-713FE3F593D0}" type="presParOf" srcId="{ED6CCBC5-7E9A-4B98-8528-5E159B156982}" destId="{7B2784E1-C328-4774-893F-6E1FDFAA4424}" srcOrd="1" destOrd="0" presId="urn:microsoft.com/office/officeart/2005/8/layout/orgChart1"/>
    <dgm:cxn modelId="{A75961CF-DD3B-4E77-BD61-F05CF9046824}" type="presParOf" srcId="{CAA6345F-49B3-4FA1-8BD4-400F468B37D7}" destId="{CC12D3D9-9876-4658-B077-549EDE12E02B}" srcOrd="1" destOrd="0" presId="urn:microsoft.com/office/officeart/2005/8/layout/orgChart1"/>
    <dgm:cxn modelId="{6FD1599A-3271-4681-B3E4-46EDC64CFAAF}" type="presParOf" srcId="{CAA6345F-49B3-4FA1-8BD4-400F468B37D7}" destId="{F6FC489C-0ABB-4480-82E4-575632E12338}" srcOrd="2" destOrd="0" presId="urn:microsoft.com/office/officeart/2005/8/layout/orgChart1"/>
    <dgm:cxn modelId="{25D5AC4D-47B0-4BDB-8589-208F6C6E36B7}" type="presParOf" srcId="{DEA80E4A-5380-483E-B92A-3D826E1EAB88}" destId="{E4C8B975-BEFD-4811-8838-8C8FE837A35F}" srcOrd="6" destOrd="0" presId="urn:microsoft.com/office/officeart/2005/8/layout/orgChart1"/>
    <dgm:cxn modelId="{B1EBECB6-CCC8-4EB8-8777-B72BA0EC077E}" type="presParOf" srcId="{DEA80E4A-5380-483E-B92A-3D826E1EAB88}" destId="{181CAFAA-D3E4-4F91-A120-6ACB9A1E55AB}" srcOrd="7" destOrd="0" presId="urn:microsoft.com/office/officeart/2005/8/layout/orgChart1"/>
    <dgm:cxn modelId="{5C359706-7F0E-44D3-A30D-2832FAE9B47C}" type="presParOf" srcId="{181CAFAA-D3E4-4F91-A120-6ACB9A1E55AB}" destId="{3B145032-14F7-463F-9F8F-0BE6C71AB92E}" srcOrd="0" destOrd="0" presId="urn:microsoft.com/office/officeart/2005/8/layout/orgChart1"/>
    <dgm:cxn modelId="{DE5D4964-369D-473B-B324-8594A51FB572}" type="presParOf" srcId="{3B145032-14F7-463F-9F8F-0BE6C71AB92E}" destId="{E3D77835-28CD-4C90-A47A-415419112EAF}" srcOrd="0" destOrd="0" presId="urn:microsoft.com/office/officeart/2005/8/layout/orgChart1"/>
    <dgm:cxn modelId="{F56D3C3E-F869-45FD-A37A-E576634B279B}" type="presParOf" srcId="{3B145032-14F7-463F-9F8F-0BE6C71AB92E}" destId="{07F96274-24ED-4B96-90D5-DCADBECD82CD}" srcOrd="1" destOrd="0" presId="urn:microsoft.com/office/officeart/2005/8/layout/orgChart1"/>
    <dgm:cxn modelId="{29ACF180-C975-4B41-9841-52B68A9B5AF2}" type="presParOf" srcId="{181CAFAA-D3E4-4F91-A120-6ACB9A1E55AB}" destId="{6372641B-B740-496C-9939-0FC5DC4B7780}" srcOrd="1" destOrd="0" presId="urn:microsoft.com/office/officeart/2005/8/layout/orgChart1"/>
    <dgm:cxn modelId="{7479144E-1E83-417E-AD65-3300AF98A3E2}" type="presParOf" srcId="{181CAFAA-D3E4-4F91-A120-6ACB9A1E55AB}" destId="{1E30B7CD-8404-4E45-B725-3D0A38DCB778}" srcOrd="2" destOrd="0" presId="urn:microsoft.com/office/officeart/2005/8/layout/orgChart1"/>
    <dgm:cxn modelId="{DF3D113F-C8A9-45D8-8660-4EDA3F1A7CD9}" type="presParOf" srcId="{01020609-8F5D-402D-B259-BF55E935DA12}" destId="{70DBBBB8-486A-4F71-8899-55F224CA3EEA}" srcOrd="2" destOrd="0" presId="urn:microsoft.com/office/officeart/2005/8/layout/orgChart1"/>
    <dgm:cxn modelId="{A45A179D-1CDC-417E-9509-991B8CA7B357}" type="presParOf" srcId="{FC9DDD01-970F-4DF8-B156-C120E3BB3467}" destId="{1BFB52C2-C4E1-4BAD-8778-AAC3A14AAAE1}" srcOrd="2" destOrd="0" presId="urn:microsoft.com/office/officeart/2005/8/layout/orgChart1"/>
    <dgm:cxn modelId="{E676B089-35B7-4F8D-8CF1-E36CA8304C01}" type="presParOf" srcId="{FC9DDD01-970F-4DF8-B156-C120E3BB3467}" destId="{26C7F3E3-7BB1-452E-8FA1-66625A033021}" srcOrd="3" destOrd="0" presId="urn:microsoft.com/office/officeart/2005/8/layout/orgChart1"/>
    <dgm:cxn modelId="{BDD21CF5-F5C8-4076-B9A4-55E83BB53AA9}" type="presParOf" srcId="{26C7F3E3-7BB1-452E-8FA1-66625A033021}" destId="{1BDAA501-1A8E-4CF6-8CA2-C362AC2E8E51}" srcOrd="0" destOrd="0" presId="urn:microsoft.com/office/officeart/2005/8/layout/orgChart1"/>
    <dgm:cxn modelId="{9DA3FFCB-B3F1-4775-816A-655C08CCE8D0}" type="presParOf" srcId="{1BDAA501-1A8E-4CF6-8CA2-C362AC2E8E51}" destId="{856969B0-3E51-45DB-B941-0972151CE497}" srcOrd="0" destOrd="0" presId="urn:microsoft.com/office/officeart/2005/8/layout/orgChart1"/>
    <dgm:cxn modelId="{3042F3DF-3B50-45FD-8583-758D7FC909BD}" type="presParOf" srcId="{1BDAA501-1A8E-4CF6-8CA2-C362AC2E8E51}" destId="{826708C2-0E42-4A8A-A056-4A07E1FC852A}" srcOrd="1" destOrd="0" presId="urn:microsoft.com/office/officeart/2005/8/layout/orgChart1"/>
    <dgm:cxn modelId="{120EAB15-F69B-4EDA-8ED8-B77A5CDBF94D}" type="presParOf" srcId="{26C7F3E3-7BB1-452E-8FA1-66625A033021}" destId="{490E882A-692F-4856-9039-E5B6FCC17095}" srcOrd="1" destOrd="0" presId="urn:microsoft.com/office/officeart/2005/8/layout/orgChart1"/>
    <dgm:cxn modelId="{BC723239-BB9E-43B7-81B9-518D3598D7AE}" type="presParOf" srcId="{490E882A-692F-4856-9039-E5B6FCC17095}" destId="{5EBC4DEC-9113-4875-AD49-F6E24528C2A1}" srcOrd="0" destOrd="0" presId="urn:microsoft.com/office/officeart/2005/8/layout/orgChart1"/>
    <dgm:cxn modelId="{3A671C75-82B9-4936-812B-06BF4CA6A9C2}" type="presParOf" srcId="{490E882A-692F-4856-9039-E5B6FCC17095}" destId="{D086FD8C-6D65-4E00-A60A-089EB5E33BF4}" srcOrd="1" destOrd="0" presId="urn:microsoft.com/office/officeart/2005/8/layout/orgChart1"/>
    <dgm:cxn modelId="{92B0A49B-E945-47DD-BC27-2797B666799B}" type="presParOf" srcId="{D086FD8C-6D65-4E00-A60A-089EB5E33BF4}" destId="{0CE3B644-E845-46D3-8FAE-FB3305894D01}" srcOrd="0" destOrd="0" presId="urn:microsoft.com/office/officeart/2005/8/layout/orgChart1"/>
    <dgm:cxn modelId="{9C222022-834A-4666-B4E2-F34F965955AF}" type="presParOf" srcId="{0CE3B644-E845-46D3-8FAE-FB3305894D01}" destId="{F10869EE-4735-4308-AA81-7781F718AA2F}" srcOrd="0" destOrd="0" presId="urn:microsoft.com/office/officeart/2005/8/layout/orgChart1"/>
    <dgm:cxn modelId="{D2441486-0EAE-4A4E-88FB-1C2FC6944168}" type="presParOf" srcId="{0CE3B644-E845-46D3-8FAE-FB3305894D01}" destId="{79A0E676-71D3-413F-A5CB-141258A409BC}" srcOrd="1" destOrd="0" presId="urn:microsoft.com/office/officeart/2005/8/layout/orgChart1"/>
    <dgm:cxn modelId="{B5A10B0D-ACAF-4525-A34B-29123880DC6D}" type="presParOf" srcId="{D086FD8C-6D65-4E00-A60A-089EB5E33BF4}" destId="{C633FD46-583D-4AF0-B094-146C114DC3BF}" srcOrd="1" destOrd="0" presId="urn:microsoft.com/office/officeart/2005/8/layout/orgChart1"/>
    <dgm:cxn modelId="{6951937D-80D5-47EA-9546-7E712339541A}" type="presParOf" srcId="{D086FD8C-6D65-4E00-A60A-089EB5E33BF4}" destId="{3C890305-F3F7-4FD9-BCF7-EAB175F6E2DA}" srcOrd="2" destOrd="0" presId="urn:microsoft.com/office/officeart/2005/8/layout/orgChart1"/>
    <dgm:cxn modelId="{BF807461-059A-4463-8BF5-BDEB005B6C66}" type="presParOf" srcId="{490E882A-692F-4856-9039-E5B6FCC17095}" destId="{03DD16D1-56CE-4FFE-B08C-EC1C974D220B}" srcOrd="2" destOrd="0" presId="urn:microsoft.com/office/officeart/2005/8/layout/orgChart1"/>
    <dgm:cxn modelId="{099A9A00-44DA-4A35-980F-135FC5131599}" type="presParOf" srcId="{490E882A-692F-4856-9039-E5B6FCC17095}" destId="{D65A22A6-34BF-4723-911C-C8D1A50B32DA}" srcOrd="3" destOrd="0" presId="urn:microsoft.com/office/officeart/2005/8/layout/orgChart1"/>
    <dgm:cxn modelId="{352DAA6C-F014-4CDA-B441-FDF1513C0A93}" type="presParOf" srcId="{D65A22A6-34BF-4723-911C-C8D1A50B32DA}" destId="{B011A693-4B43-4650-8244-FC265146334F}" srcOrd="0" destOrd="0" presId="urn:microsoft.com/office/officeart/2005/8/layout/orgChart1"/>
    <dgm:cxn modelId="{35F6C88A-ED58-4573-83F4-2CCA1CDA89C6}" type="presParOf" srcId="{B011A693-4B43-4650-8244-FC265146334F}" destId="{5256D58D-71D0-4672-B449-138D58172BF5}" srcOrd="0" destOrd="0" presId="urn:microsoft.com/office/officeart/2005/8/layout/orgChart1"/>
    <dgm:cxn modelId="{2BE30C30-8417-488D-866D-56BEF198020F}" type="presParOf" srcId="{B011A693-4B43-4650-8244-FC265146334F}" destId="{0F4698B8-9F18-44CE-9537-D3AD68A7EEFA}" srcOrd="1" destOrd="0" presId="urn:microsoft.com/office/officeart/2005/8/layout/orgChart1"/>
    <dgm:cxn modelId="{E85F78EC-F7B6-4B17-9215-5E736CD00550}" type="presParOf" srcId="{D65A22A6-34BF-4723-911C-C8D1A50B32DA}" destId="{F4A126E3-D038-401C-BB27-28989F11C4CE}" srcOrd="1" destOrd="0" presId="urn:microsoft.com/office/officeart/2005/8/layout/orgChart1"/>
    <dgm:cxn modelId="{C558DACD-9BB3-49CA-B6E0-90E7D894F2BF}" type="presParOf" srcId="{D65A22A6-34BF-4723-911C-C8D1A50B32DA}" destId="{EB7A5424-033C-4AC0-9A4C-5E1206823221}" srcOrd="2" destOrd="0" presId="urn:microsoft.com/office/officeart/2005/8/layout/orgChart1"/>
    <dgm:cxn modelId="{136491DD-6658-4048-86D1-504786830ECB}" type="presParOf" srcId="{490E882A-692F-4856-9039-E5B6FCC17095}" destId="{83136A1B-B6D5-4484-8714-CDE6BB0B4575}" srcOrd="4" destOrd="0" presId="urn:microsoft.com/office/officeart/2005/8/layout/orgChart1"/>
    <dgm:cxn modelId="{647BE651-9540-4208-BF03-D874FF9F62E7}" type="presParOf" srcId="{490E882A-692F-4856-9039-E5B6FCC17095}" destId="{529EEFD3-583E-478E-AD7B-E02833E58DB3}" srcOrd="5" destOrd="0" presId="urn:microsoft.com/office/officeart/2005/8/layout/orgChart1"/>
    <dgm:cxn modelId="{887C40B5-5F84-4633-B4CA-9C8E8CA877A0}" type="presParOf" srcId="{529EEFD3-583E-478E-AD7B-E02833E58DB3}" destId="{FD4C5588-066D-4607-A61D-796A9DBEF66D}" srcOrd="0" destOrd="0" presId="urn:microsoft.com/office/officeart/2005/8/layout/orgChart1"/>
    <dgm:cxn modelId="{B141DD03-B4A6-448D-99DB-BE2777875B70}" type="presParOf" srcId="{FD4C5588-066D-4607-A61D-796A9DBEF66D}" destId="{ED26AF79-E986-41FA-A295-4539B0CCE5A6}" srcOrd="0" destOrd="0" presId="urn:microsoft.com/office/officeart/2005/8/layout/orgChart1"/>
    <dgm:cxn modelId="{62AA4532-47F0-4854-BF06-B322B8154F56}" type="presParOf" srcId="{FD4C5588-066D-4607-A61D-796A9DBEF66D}" destId="{A7820AAE-BF1C-46A6-89BA-D5E9EEA1B85D}" srcOrd="1" destOrd="0" presId="urn:microsoft.com/office/officeart/2005/8/layout/orgChart1"/>
    <dgm:cxn modelId="{DBDBDA1C-5CFA-4B21-9C5E-32C83546AD12}" type="presParOf" srcId="{529EEFD3-583E-478E-AD7B-E02833E58DB3}" destId="{E9B83D07-0E00-40D6-B449-A350423BAF16}" srcOrd="1" destOrd="0" presId="urn:microsoft.com/office/officeart/2005/8/layout/orgChart1"/>
    <dgm:cxn modelId="{4D881ED8-35A5-4774-96BE-2DE03728524A}" type="presParOf" srcId="{529EEFD3-583E-478E-AD7B-E02833E58DB3}" destId="{1FB38128-659C-4119-B835-23E1FE610612}" srcOrd="2" destOrd="0" presId="urn:microsoft.com/office/officeart/2005/8/layout/orgChart1"/>
    <dgm:cxn modelId="{BEEA02E2-640E-4E2D-AE7F-EC3E7E33C24C}" type="presParOf" srcId="{26C7F3E3-7BB1-452E-8FA1-66625A033021}" destId="{0F488019-736F-4EA7-AB3D-AB7E629212CF}" srcOrd="2" destOrd="0" presId="urn:microsoft.com/office/officeart/2005/8/layout/orgChart1"/>
    <dgm:cxn modelId="{3EA479B7-372F-491A-BCF4-B665BFD26FBF}" type="presParOf" srcId="{FC9DDD01-970F-4DF8-B156-C120E3BB3467}" destId="{6D3400AF-DF0F-4611-82E3-9F61F4A858AE}" srcOrd="4" destOrd="0" presId="urn:microsoft.com/office/officeart/2005/8/layout/orgChart1"/>
    <dgm:cxn modelId="{461B1441-939C-4DDD-BF49-AED1F7DE167F}" type="presParOf" srcId="{FC9DDD01-970F-4DF8-B156-C120E3BB3467}" destId="{00B5B876-90F7-43D8-BDD9-3EC838C5D5C1}" srcOrd="5" destOrd="0" presId="urn:microsoft.com/office/officeart/2005/8/layout/orgChart1"/>
    <dgm:cxn modelId="{2AC68DB6-10C2-4BD9-84CF-5B7891C135E6}" type="presParOf" srcId="{00B5B876-90F7-43D8-BDD9-3EC838C5D5C1}" destId="{5E071C99-44C1-4062-B379-7F41A5A76D9A}" srcOrd="0" destOrd="0" presId="urn:microsoft.com/office/officeart/2005/8/layout/orgChart1"/>
    <dgm:cxn modelId="{581642FB-BAAE-40B1-A58B-C9F8F3DA4D46}" type="presParOf" srcId="{5E071C99-44C1-4062-B379-7F41A5A76D9A}" destId="{6EDA8616-2594-47BB-AB68-012F6D043469}" srcOrd="0" destOrd="0" presId="urn:microsoft.com/office/officeart/2005/8/layout/orgChart1"/>
    <dgm:cxn modelId="{A27130F6-5E9A-46C9-A6B2-BC0F0014EE25}" type="presParOf" srcId="{5E071C99-44C1-4062-B379-7F41A5A76D9A}" destId="{A321074B-FA36-4A6A-A1B3-B43E1F3800FE}" srcOrd="1" destOrd="0" presId="urn:microsoft.com/office/officeart/2005/8/layout/orgChart1"/>
    <dgm:cxn modelId="{A6977851-EA22-45BF-B75D-2D03BC181154}" type="presParOf" srcId="{00B5B876-90F7-43D8-BDD9-3EC838C5D5C1}" destId="{DACFFAF3-E1F2-4BDD-969C-DE0D72643A86}" srcOrd="1" destOrd="0" presId="urn:microsoft.com/office/officeart/2005/8/layout/orgChart1"/>
    <dgm:cxn modelId="{26DE2014-928B-46C6-BC57-102A17A2E019}" type="presParOf" srcId="{DACFFAF3-E1F2-4BDD-969C-DE0D72643A86}" destId="{6DFBA70C-7970-49A9-B4AF-7B18ADD560A3}" srcOrd="0" destOrd="0" presId="urn:microsoft.com/office/officeart/2005/8/layout/orgChart1"/>
    <dgm:cxn modelId="{C7725903-B8BA-4DD3-928C-D46B66CBEB10}" type="presParOf" srcId="{DACFFAF3-E1F2-4BDD-969C-DE0D72643A86}" destId="{81C2529D-50E7-4ECA-8B31-132FF7A5FA5B}" srcOrd="1" destOrd="0" presId="urn:microsoft.com/office/officeart/2005/8/layout/orgChart1"/>
    <dgm:cxn modelId="{E7073869-BACC-4B6F-A277-C2A9BB219273}" type="presParOf" srcId="{81C2529D-50E7-4ECA-8B31-132FF7A5FA5B}" destId="{7BC1F263-2C19-4A7F-A4B7-148A8B04AD50}" srcOrd="0" destOrd="0" presId="urn:microsoft.com/office/officeart/2005/8/layout/orgChart1"/>
    <dgm:cxn modelId="{93B6D7F7-60BA-45B9-8FB3-B8C973FA84E0}" type="presParOf" srcId="{7BC1F263-2C19-4A7F-A4B7-148A8B04AD50}" destId="{1DDE80CA-5881-4853-8553-10BCD9A012F7}" srcOrd="0" destOrd="0" presId="urn:microsoft.com/office/officeart/2005/8/layout/orgChart1"/>
    <dgm:cxn modelId="{FABB5F05-7286-4AF1-A9A4-A74EC1A81F55}" type="presParOf" srcId="{7BC1F263-2C19-4A7F-A4B7-148A8B04AD50}" destId="{80F6FC6E-01C0-43D1-9AD7-1FC90E152E63}" srcOrd="1" destOrd="0" presId="urn:microsoft.com/office/officeart/2005/8/layout/orgChart1"/>
    <dgm:cxn modelId="{59F59378-1EF5-4637-854A-6A9BCD537067}" type="presParOf" srcId="{81C2529D-50E7-4ECA-8B31-132FF7A5FA5B}" destId="{87A3028C-E6E9-4900-A5F6-938709BA1743}" srcOrd="1" destOrd="0" presId="urn:microsoft.com/office/officeart/2005/8/layout/orgChart1"/>
    <dgm:cxn modelId="{3F00D58E-899C-49EC-9922-F6A3D9222BF7}" type="presParOf" srcId="{81C2529D-50E7-4ECA-8B31-132FF7A5FA5B}" destId="{3F3958F4-96BF-4E43-B3BC-F09BB659F6F2}" srcOrd="2" destOrd="0" presId="urn:microsoft.com/office/officeart/2005/8/layout/orgChart1"/>
    <dgm:cxn modelId="{1120C03B-FFB8-40C6-97BF-D6C653C80341}" type="presParOf" srcId="{DACFFAF3-E1F2-4BDD-969C-DE0D72643A86}" destId="{4B24C146-04B5-45A7-9C72-9C41B1BFAFCF}" srcOrd="2" destOrd="0" presId="urn:microsoft.com/office/officeart/2005/8/layout/orgChart1"/>
    <dgm:cxn modelId="{7F3D0054-5870-4B2F-88D3-126CABB9149A}" type="presParOf" srcId="{DACFFAF3-E1F2-4BDD-969C-DE0D72643A86}" destId="{FE4E8411-5D55-4C1D-B504-C60BEF07877C}" srcOrd="3" destOrd="0" presId="urn:microsoft.com/office/officeart/2005/8/layout/orgChart1"/>
    <dgm:cxn modelId="{E933166D-663A-4212-962F-FAC16F03FEC6}" type="presParOf" srcId="{FE4E8411-5D55-4C1D-B504-C60BEF07877C}" destId="{AB2B0AF6-6EC0-4B6A-925E-C3B1BFF85873}" srcOrd="0" destOrd="0" presId="urn:microsoft.com/office/officeart/2005/8/layout/orgChart1"/>
    <dgm:cxn modelId="{A87326B8-862B-4B0F-B55B-6F00AF279117}" type="presParOf" srcId="{AB2B0AF6-6EC0-4B6A-925E-C3B1BFF85873}" destId="{2E3644C7-F4AF-44DA-AD65-5968296B0CE1}" srcOrd="0" destOrd="0" presId="urn:microsoft.com/office/officeart/2005/8/layout/orgChart1"/>
    <dgm:cxn modelId="{8A31E17D-2A00-4509-8D00-CDB23685D042}" type="presParOf" srcId="{AB2B0AF6-6EC0-4B6A-925E-C3B1BFF85873}" destId="{7AA64CFE-7A3D-4022-ABCD-8B90A5CCF66D}" srcOrd="1" destOrd="0" presId="urn:microsoft.com/office/officeart/2005/8/layout/orgChart1"/>
    <dgm:cxn modelId="{9BC86256-6AAB-483C-9841-A6B94448B397}" type="presParOf" srcId="{FE4E8411-5D55-4C1D-B504-C60BEF07877C}" destId="{904790A0-5233-4351-AF74-DAB91D295A52}" srcOrd="1" destOrd="0" presId="urn:microsoft.com/office/officeart/2005/8/layout/orgChart1"/>
    <dgm:cxn modelId="{2964FC91-1D78-4FA3-95B8-77083B3414E8}" type="presParOf" srcId="{FE4E8411-5D55-4C1D-B504-C60BEF07877C}" destId="{EF6803F0-A856-41EF-A3FE-E16B1CCE6BD4}" srcOrd="2" destOrd="0" presId="urn:microsoft.com/office/officeart/2005/8/layout/orgChart1"/>
    <dgm:cxn modelId="{66F9C2C7-AAB5-4ED7-B93E-279FF6B5F2BF}" type="presParOf" srcId="{DACFFAF3-E1F2-4BDD-969C-DE0D72643A86}" destId="{A249F8EB-BC10-425F-A7A5-1225F8878DE6}" srcOrd="4" destOrd="0" presId="urn:microsoft.com/office/officeart/2005/8/layout/orgChart1"/>
    <dgm:cxn modelId="{FDE23B9D-9DCB-4182-8A50-99B8635A4068}" type="presParOf" srcId="{DACFFAF3-E1F2-4BDD-969C-DE0D72643A86}" destId="{10AD83B7-98E1-445D-A5A2-4C888DECF11C}" srcOrd="5" destOrd="0" presId="urn:microsoft.com/office/officeart/2005/8/layout/orgChart1"/>
    <dgm:cxn modelId="{1ED72220-3992-4B6F-AC33-24E9A20085C9}" type="presParOf" srcId="{10AD83B7-98E1-445D-A5A2-4C888DECF11C}" destId="{5B7FA80F-4C69-45B3-9323-6FDC26F3F448}" srcOrd="0" destOrd="0" presId="urn:microsoft.com/office/officeart/2005/8/layout/orgChart1"/>
    <dgm:cxn modelId="{98B44A71-DABC-4DA8-A13D-D01E682D9B52}" type="presParOf" srcId="{5B7FA80F-4C69-45B3-9323-6FDC26F3F448}" destId="{578FF561-3D5F-4E38-9F30-69EE3828DE40}" srcOrd="0" destOrd="0" presId="urn:microsoft.com/office/officeart/2005/8/layout/orgChart1"/>
    <dgm:cxn modelId="{B4932B19-A2E1-4110-AE37-97F0BE8F960F}" type="presParOf" srcId="{5B7FA80F-4C69-45B3-9323-6FDC26F3F448}" destId="{EBEC1788-5E8B-4D01-895A-4FC517F0E5DB}" srcOrd="1" destOrd="0" presId="urn:microsoft.com/office/officeart/2005/8/layout/orgChart1"/>
    <dgm:cxn modelId="{308B64AF-5B79-4AB4-96D1-5A7174EB08C1}" type="presParOf" srcId="{10AD83B7-98E1-445D-A5A2-4C888DECF11C}" destId="{BAB31FC6-45AF-436A-9E51-396BE6B9B5C2}" srcOrd="1" destOrd="0" presId="urn:microsoft.com/office/officeart/2005/8/layout/orgChart1"/>
    <dgm:cxn modelId="{BD09EE4C-5046-49D0-80B7-805D73B67040}" type="presParOf" srcId="{10AD83B7-98E1-445D-A5A2-4C888DECF11C}" destId="{598DC9D0-AA23-40BE-9088-87340C484B0D}" srcOrd="2" destOrd="0" presId="urn:microsoft.com/office/officeart/2005/8/layout/orgChart1"/>
    <dgm:cxn modelId="{9D342B22-9A5D-473D-9664-C3DD1089CAE2}" type="presParOf" srcId="{00B5B876-90F7-43D8-BDD9-3EC838C5D5C1}" destId="{41D026A9-7BFD-4EE6-AB35-633D9B176B86}" srcOrd="2" destOrd="0" presId="urn:microsoft.com/office/officeart/2005/8/layout/orgChart1"/>
    <dgm:cxn modelId="{9C94D5E3-5DDD-4CF0-9789-790454465E31}" type="presParOf" srcId="{FC9DDD01-970F-4DF8-B156-C120E3BB3467}" destId="{F64BC476-4E29-40BA-AFD7-DAFD7DA74DA1}" srcOrd="6" destOrd="0" presId="urn:microsoft.com/office/officeart/2005/8/layout/orgChart1"/>
    <dgm:cxn modelId="{E0ADDC37-C7EB-4B2E-9D87-3BADEE296442}" type="presParOf" srcId="{FC9DDD01-970F-4DF8-B156-C120E3BB3467}" destId="{5938C07A-85C5-41BE-8F49-57F7483964DA}" srcOrd="7" destOrd="0" presId="urn:microsoft.com/office/officeart/2005/8/layout/orgChart1"/>
    <dgm:cxn modelId="{AFD9F187-1B17-4862-88BD-F73328FC6CD1}" type="presParOf" srcId="{5938C07A-85C5-41BE-8F49-57F7483964DA}" destId="{270E0B90-D39A-4DC3-AB35-7F5337213A6B}" srcOrd="0" destOrd="0" presId="urn:microsoft.com/office/officeart/2005/8/layout/orgChart1"/>
    <dgm:cxn modelId="{544EA130-9C81-4673-9280-50C274E8EE08}" type="presParOf" srcId="{270E0B90-D39A-4DC3-AB35-7F5337213A6B}" destId="{774DEC4B-6F19-4FC5-A6A6-F0D766A44BEF}" srcOrd="0" destOrd="0" presId="urn:microsoft.com/office/officeart/2005/8/layout/orgChart1"/>
    <dgm:cxn modelId="{D5499F87-E612-41D6-9982-3A57132DA4F4}" type="presParOf" srcId="{270E0B90-D39A-4DC3-AB35-7F5337213A6B}" destId="{5EE0BBFA-868E-42C7-99E9-8D31C5716F6F}" srcOrd="1" destOrd="0" presId="urn:microsoft.com/office/officeart/2005/8/layout/orgChart1"/>
    <dgm:cxn modelId="{410C3AFD-65F0-48F9-85D3-8B42585266A9}" type="presParOf" srcId="{5938C07A-85C5-41BE-8F49-57F7483964DA}" destId="{1E78D7F7-E3CD-4CA1-A3AB-6FC88E7B2BBE}" srcOrd="1" destOrd="0" presId="urn:microsoft.com/office/officeart/2005/8/layout/orgChart1"/>
    <dgm:cxn modelId="{048AF86E-7853-4499-BA1F-C057CF7B78EA}" type="presParOf" srcId="{1E78D7F7-E3CD-4CA1-A3AB-6FC88E7B2BBE}" destId="{266F5B96-2896-4BE2-9601-AA6DF863BEE2}" srcOrd="0" destOrd="0" presId="urn:microsoft.com/office/officeart/2005/8/layout/orgChart1"/>
    <dgm:cxn modelId="{E97E115E-5357-480D-B899-AE6D2BD31EAD}" type="presParOf" srcId="{1E78D7F7-E3CD-4CA1-A3AB-6FC88E7B2BBE}" destId="{2F345E25-5F29-4D46-8FB4-73F35FB41AD4}" srcOrd="1" destOrd="0" presId="urn:microsoft.com/office/officeart/2005/8/layout/orgChart1"/>
    <dgm:cxn modelId="{FE6FDA76-98D8-4A75-9201-8A4800EA1BB0}" type="presParOf" srcId="{2F345E25-5F29-4D46-8FB4-73F35FB41AD4}" destId="{5809E2EB-EA9A-463E-B54E-660D7A8102CC}" srcOrd="0" destOrd="0" presId="urn:microsoft.com/office/officeart/2005/8/layout/orgChart1"/>
    <dgm:cxn modelId="{87B83E91-949E-4911-BC7C-3368F5EA86A7}" type="presParOf" srcId="{5809E2EB-EA9A-463E-B54E-660D7A8102CC}" destId="{4A5B4DEE-7EE7-4EED-A34E-D899E8DCE6C4}" srcOrd="0" destOrd="0" presId="urn:microsoft.com/office/officeart/2005/8/layout/orgChart1"/>
    <dgm:cxn modelId="{24666B52-5B0D-4D35-BAEA-16F9F435748C}" type="presParOf" srcId="{5809E2EB-EA9A-463E-B54E-660D7A8102CC}" destId="{12C6B748-C32B-4F27-AAB0-7EE00EB291CD}" srcOrd="1" destOrd="0" presId="urn:microsoft.com/office/officeart/2005/8/layout/orgChart1"/>
    <dgm:cxn modelId="{9EFEE2DF-B0FE-4EA1-A422-CAA689DA507C}" type="presParOf" srcId="{2F345E25-5F29-4D46-8FB4-73F35FB41AD4}" destId="{3E901FB5-D2BF-46FF-B22F-5436A722E00E}" srcOrd="1" destOrd="0" presId="urn:microsoft.com/office/officeart/2005/8/layout/orgChart1"/>
    <dgm:cxn modelId="{787BA4C9-D059-4F57-8298-ED0AE1FAFEFF}" type="presParOf" srcId="{2F345E25-5F29-4D46-8FB4-73F35FB41AD4}" destId="{DACAEDAA-C7B3-4262-B52E-2581A53A9B92}" srcOrd="2" destOrd="0" presId="urn:microsoft.com/office/officeart/2005/8/layout/orgChart1"/>
    <dgm:cxn modelId="{EEC0567E-23BD-4540-82AC-6F007542EC53}" type="presParOf" srcId="{1E78D7F7-E3CD-4CA1-A3AB-6FC88E7B2BBE}" destId="{3F869A90-F3C8-4DD8-BDB3-7646B3FF12EF}" srcOrd="2" destOrd="0" presId="urn:microsoft.com/office/officeart/2005/8/layout/orgChart1"/>
    <dgm:cxn modelId="{DA0C92DF-E882-429C-8191-F070FEEFD24D}" type="presParOf" srcId="{1E78D7F7-E3CD-4CA1-A3AB-6FC88E7B2BBE}" destId="{993766FB-6A40-42DF-947B-CE8830ABEE12}" srcOrd="3" destOrd="0" presId="urn:microsoft.com/office/officeart/2005/8/layout/orgChart1"/>
    <dgm:cxn modelId="{E5556CA0-A713-4D91-86E7-A255868B2F32}" type="presParOf" srcId="{993766FB-6A40-42DF-947B-CE8830ABEE12}" destId="{AB0527DA-1175-4088-AB4A-82E14CBB18F6}" srcOrd="0" destOrd="0" presId="urn:microsoft.com/office/officeart/2005/8/layout/orgChart1"/>
    <dgm:cxn modelId="{B456FC0C-26A9-4E79-9A0E-EF13635FAA56}" type="presParOf" srcId="{AB0527DA-1175-4088-AB4A-82E14CBB18F6}" destId="{AF53BD8D-D6D5-4428-B108-928001278BF0}" srcOrd="0" destOrd="0" presId="urn:microsoft.com/office/officeart/2005/8/layout/orgChart1"/>
    <dgm:cxn modelId="{60AE8081-ED1E-4576-9297-D32A1DD7FF7E}" type="presParOf" srcId="{AB0527DA-1175-4088-AB4A-82E14CBB18F6}" destId="{339402B3-EE3F-40D1-B727-8B57BED8443D}" srcOrd="1" destOrd="0" presId="urn:microsoft.com/office/officeart/2005/8/layout/orgChart1"/>
    <dgm:cxn modelId="{B2689FE1-7F99-465A-A53F-56719F248AAD}" type="presParOf" srcId="{993766FB-6A40-42DF-947B-CE8830ABEE12}" destId="{85061A5D-1616-43C8-AAD8-BFCFCAF10813}" srcOrd="1" destOrd="0" presId="urn:microsoft.com/office/officeart/2005/8/layout/orgChart1"/>
    <dgm:cxn modelId="{088EE520-0464-4AE7-9A0A-915FA3D284B4}" type="presParOf" srcId="{993766FB-6A40-42DF-947B-CE8830ABEE12}" destId="{8BC3688F-689A-41F3-BE7F-E9D3901809DA}" srcOrd="2" destOrd="0" presId="urn:microsoft.com/office/officeart/2005/8/layout/orgChart1"/>
    <dgm:cxn modelId="{BF8A7E6F-2A20-4052-8775-7AC550E177B6}" type="presParOf" srcId="{1E78D7F7-E3CD-4CA1-A3AB-6FC88E7B2BBE}" destId="{AFFE46DF-C793-4233-8250-AE6085DD8B95}" srcOrd="4" destOrd="0" presId="urn:microsoft.com/office/officeart/2005/8/layout/orgChart1"/>
    <dgm:cxn modelId="{93680778-879F-4EE2-BAFB-DF9C39FCD6A5}" type="presParOf" srcId="{1E78D7F7-E3CD-4CA1-A3AB-6FC88E7B2BBE}" destId="{E04986E2-EF00-448A-A96C-D4C5D6ECF252}" srcOrd="5" destOrd="0" presId="urn:microsoft.com/office/officeart/2005/8/layout/orgChart1"/>
    <dgm:cxn modelId="{5FEB580F-FBCA-4B15-9449-260782A6CE69}" type="presParOf" srcId="{E04986E2-EF00-448A-A96C-D4C5D6ECF252}" destId="{6F3F9708-A806-4CB5-AA5B-3F6FA71A45D9}" srcOrd="0" destOrd="0" presId="urn:microsoft.com/office/officeart/2005/8/layout/orgChart1"/>
    <dgm:cxn modelId="{61FFCA0B-BD98-42EA-87DD-38E1103BE9CB}" type="presParOf" srcId="{6F3F9708-A806-4CB5-AA5B-3F6FA71A45D9}" destId="{04C8712A-5D1B-4D01-89B1-78356592FB3F}" srcOrd="0" destOrd="0" presId="urn:microsoft.com/office/officeart/2005/8/layout/orgChart1"/>
    <dgm:cxn modelId="{D2575E17-87D6-44ED-B7E8-4C2C78D606EC}" type="presParOf" srcId="{6F3F9708-A806-4CB5-AA5B-3F6FA71A45D9}" destId="{5FAA62AC-F458-4E97-805C-E3039A882F97}" srcOrd="1" destOrd="0" presId="urn:microsoft.com/office/officeart/2005/8/layout/orgChart1"/>
    <dgm:cxn modelId="{6FCE1F0D-2D5F-4420-8828-2E956BE4F5C7}" type="presParOf" srcId="{E04986E2-EF00-448A-A96C-D4C5D6ECF252}" destId="{AC84C8D2-E3E3-47AD-BFBC-34AD44F01C51}" srcOrd="1" destOrd="0" presId="urn:microsoft.com/office/officeart/2005/8/layout/orgChart1"/>
    <dgm:cxn modelId="{C059DF91-4093-4537-918A-91CA9EFD891F}" type="presParOf" srcId="{E04986E2-EF00-448A-A96C-D4C5D6ECF252}" destId="{E8F83BA3-576D-42CA-9B30-DA3DBF81BA6E}" srcOrd="2" destOrd="0" presId="urn:microsoft.com/office/officeart/2005/8/layout/orgChart1"/>
    <dgm:cxn modelId="{2D7860B1-8E46-4D51-B0FE-59A9F1479C22}" type="presParOf" srcId="{1E78D7F7-E3CD-4CA1-A3AB-6FC88E7B2BBE}" destId="{67B64FDC-43CB-4927-A995-003AE5749074}" srcOrd="6" destOrd="0" presId="urn:microsoft.com/office/officeart/2005/8/layout/orgChart1"/>
    <dgm:cxn modelId="{7B243873-0123-4FB0-B7C2-64E2E1AF40DA}" type="presParOf" srcId="{1E78D7F7-E3CD-4CA1-A3AB-6FC88E7B2BBE}" destId="{CFCB9123-1774-43D5-9A9C-82F4A6FB7E00}" srcOrd="7" destOrd="0" presId="urn:microsoft.com/office/officeart/2005/8/layout/orgChart1"/>
    <dgm:cxn modelId="{EE2CE641-214E-41B6-97C5-7AD13E75AD2B}" type="presParOf" srcId="{CFCB9123-1774-43D5-9A9C-82F4A6FB7E00}" destId="{0A6F05AB-CE56-4938-9C03-FC3AE751A4F2}" srcOrd="0" destOrd="0" presId="urn:microsoft.com/office/officeart/2005/8/layout/orgChart1"/>
    <dgm:cxn modelId="{274B3C62-04D5-48C9-A9B5-0D3BCF2C464D}" type="presParOf" srcId="{0A6F05AB-CE56-4938-9C03-FC3AE751A4F2}" destId="{4B2585A3-DC48-414C-A1E4-E3404A1534E1}" srcOrd="0" destOrd="0" presId="urn:microsoft.com/office/officeart/2005/8/layout/orgChart1"/>
    <dgm:cxn modelId="{E81AFDD9-BAB6-4334-8A12-393D4D127843}" type="presParOf" srcId="{0A6F05AB-CE56-4938-9C03-FC3AE751A4F2}" destId="{C302840A-E73A-4ABE-9721-80270D83153D}" srcOrd="1" destOrd="0" presId="urn:microsoft.com/office/officeart/2005/8/layout/orgChart1"/>
    <dgm:cxn modelId="{6EC20D46-4F67-41E9-B886-37621B7B5C76}" type="presParOf" srcId="{CFCB9123-1774-43D5-9A9C-82F4A6FB7E00}" destId="{12A1806B-8332-422F-A5E6-D9996081EF8F}" srcOrd="1" destOrd="0" presId="urn:microsoft.com/office/officeart/2005/8/layout/orgChart1"/>
    <dgm:cxn modelId="{BEF4481C-EF0E-423D-82C0-4BD6622CDE89}" type="presParOf" srcId="{CFCB9123-1774-43D5-9A9C-82F4A6FB7E00}" destId="{734FA286-437A-4EB0-BAED-93CEFA069411}" srcOrd="2" destOrd="0" presId="urn:microsoft.com/office/officeart/2005/8/layout/orgChart1"/>
    <dgm:cxn modelId="{2A55075C-D211-46C5-915A-DA9086A7B72F}" type="presParOf" srcId="{1E78D7F7-E3CD-4CA1-A3AB-6FC88E7B2BBE}" destId="{BF3F3ABA-F7C4-4AF9-B61B-1D46AF0C2CAF}" srcOrd="8" destOrd="0" presId="urn:microsoft.com/office/officeart/2005/8/layout/orgChart1"/>
    <dgm:cxn modelId="{AD4CD5CF-932B-4A8B-A6ED-2EB8716D24C5}" type="presParOf" srcId="{1E78D7F7-E3CD-4CA1-A3AB-6FC88E7B2BBE}" destId="{7FF468EA-8CFF-4FC5-8281-40A61026C602}" srcOrd="9" destOrd="0" presId="urn:microsoft.com/office/officeart/2005/8/layout/orgChart1"/>
    <dgm:cxn modelId="{C4EA664D-6CDB-4F44-B16F-BC3D42820DCB}" type="presParOf" srcId="{7FF468EA-8CFF-4FC5-8281-40A61026C602}" destId="{52C5065F-D963-4797-9A36-B2DB4C53CFB4}" srcOrd="0" destOrd="0" presId="urn:microsoft.com/office/officeart/2005/8/layout/orgChart1"/>
    <dgm:cxn modelId="{4503F60F-BC6F-4D89-B8C3-BDA2A26A8BA8}" type="presParOf" srcId="{52C5065F-D963-4797-9A36-B2DB4C53CFB4}" destId="{047565EB-0A55-4B82-8C2C-095E59EDEC09}" srcOrd="0" destOrd="0" presId="urn:microsoft.com/office/officeart/2005/8/layout/orgChart1"/>
    <dgm:cxn modelId="{A21ECA69-0D70-4289-92CE-4B905B0FC6E4}" type="presParOf" srcId="{52C5065F-D963-4797-9A36-B2DB4C53CFB4}" destId="{5119CDFA-76A9-4B29-8A43-65AC0C1BBEF5}" srcOrd="1" destOrd="0" presId="urn:microsoft.com/office/officeart/2005/8/layout/orgChart1"/>
    <dgm:cxn modelId="{81455D7A-E301-4813-92C0-B7C0673ED295}" type="presParOf" srcId="{7FF468EA-8CFF-4FC5-8281-40A61026C602}" destId="{9867D4EF-78F6-4C31-9065-E2B70B4A4118}" srcOrd="1" destOrd="0" presId="urn:microsoft.com/office/officeart/2005/8/layout/orgChart1"/>
    <dgm:cxn modelId="{DE44F862-D708-4105-8232-1595B9532785}" type="presParOf" srcId="{7FF468EA-8CFF-4FC5-8281-40A61026C602}" destId="{BC91282C-A949-494C-9579-0D25E85B7354}" srcOrd="2" destOrd="0" presId="urn:microsoft.com/office/officeart/2005/8/layout/orgChart1"/>
    <dgm:cxn modelId="{48EBC414-E88B-4C92-B9A1-090B959E278D}" type="presParOf" srcId="{5938C07A-85C5-41BE-8F49-57F7483964DA}" destId="{0AE2CF0B-1136-494E-9330-074336100059}" srcOrd="2" destOrd="0" presId="urn:microsoft.com/office/officeart/2005/8/layout/orgChart1"/>
    <dgm:cxn modelId="{9951A089-FEDE-4D58-8A37-B1E7D26398A2}" type="presParOf" srcId="{FC9DDD01-970F-4DF8-B156-C120E3BB3467}" destId="{B7805B36-D585-44C5-A7E1-5F7D7CFD410E}" srcOrd="8" destOrd="0" presId="urn:microsoft.com/office/officeart/2005/8/layout/orgChart1"/>
    <dgm:cxn modelId="{F5A7AD1B-B7AC-4699-97A4-ADCCB0E77F40}" type="presParOf" srcId="{FC9DDD01-970F-4DF8-B156-C120E3BB3467}" destId="{1AC62CB4-7475-49B6-ACD6-70B6D14CC203}" srcOrd="9" destOrd="0" presId="urn:microsoft.com/office/officeart/2005/8/layout/orgChart1"/>
    <dgm:cxn modelId="{7C9B4882-12D3-4BEB-8D73-873AFED651EB}" type="presParOf" srcId="{1AC62CB4-7475-49B6-ACD6-70B6D14CC203}" destId="{6B61FB21-0889-4E38-B75F-FBAED2841627}" srcOrd="0" destOrd="0" presId="urn:microsoft.com/office/officeart/2005/8/layout/orgChart1"/>
    <dgm:cxn modelId="{90B5DA7C-4F7A-4E7F-B0C6-9DDEA45045C1}" type="presParOf" srcId="{6B61FB21-0889-4E38-B75F-FBAED2841627}" destId="{08AB8ECD-BDE5-4795-8864-F13BD9488B8A}" srcOrd="0" destOrd="0" presId="urn:microsoft.com/office/officeart/2005/8/layout/orgChart1"/>
    <dgm:cxn modelId="{9C40CC4F-951A-4212-BBC8-6998C0424BC5}" type="presParOf" srcId="{6B61FB21-0889-4E38-B75F-FBAED2841627}" destId="{3C1E3ACC-BFC9-4C12-93DB-F429D7380DE8}" srcOrd="1" destOrd="0" presId="urn:microsoft.com/office/officeart/2005/8/layout/orgChart1"/>
    <dgm:cxn modelId="{CD09F0AD-6000-4E38-9C0E-46683A1FE728}" type="presParOf" srcId="{1AC62CB4-7475-49B6-ACD6-70B6D14CC203}" destId="{0AE851E2-4830-4941-A306-2D23D6569703}" srcOrd="1" destOrd="0" presId="urn:microsoft.com/office/officeart/2005/8/layout/orgChart1"/>
    <dgm:cxn modelId="{CFB5B9FF-6550-4964-AB36-A4CFAB760CE2}" type="presParOf" srcId="{0AE851E2-4830-4941-A306-2D23D6569703}" destId="{34999F59-46E4-4D02-93A7-653263849643}" srcOrd="0" destOrd="0" presId="urn:microsoft.com/office/officeart/2005/8/layout/orgChart1"/>
    <dgm:cxn modelId="{1C485FDB-6B04-4E7D-881D-C7845DCFFC2B}" type="presParOf" srcId="{0AE851E2-4830-4941-A306-2D23D6569703}" destId="{1EC81C2F-2F0A-43C0-B558-E57882F0F374}" srcOrd="1" destOrd="0" presId="urn:microsoft.com/office/officeart/2005/8/layout/orgChart1"/>
    <dgm:cxn modelId="{72AF1B79-A233-4D85-8641-F56A135B3E09}" type="presParOf" srcId="{1EC81C2F-2F0A-43C0-B558-E57882F0F374}" destId="{10069F9A-3044-4557-BCA5-C03196CBB4DD}" srcOrd="0" destOrd="0" presId="urn:microsoft.com/office/officeart/2005/8/layout/orgChart1"/>
    <dgm:cxn modelId="{309C9C9B-1970-432A-969D-8F47176D2865}" type="presParOf" srcId="{10069F9A-3044-4557-BCA5-C03196CBB4DD}" destId="{D8CF3383-0945-4C8D-8A53-372F0B50E698}" srcOrd="0" destOrd="0" presId="urn:microsoft.com/office/officeart/2005/8/layout/orgChart1"/>
    <dgm:cxn modelId="{0DAEE16B-E971-4F9D-92A1-FA06A126DB68}" type="presParOf" srcId="{10069F9A-3044-4557-BCA5-C03196CBB4DD}" destId="{808637AA-354C-4B43-A849-749AB348FB04}" srcOrd="1" destOrd="0" presId="urn:microsoft.com/office/officeart/2005/8/layout/orgChart1"/>
    <dgm:cxn modelId="{48240734-0B21-49BB-9E4C-8BEF0392BCD5}" type="presParOf" srcId="{1EC81C2F-2F0A-43C0-B558-E57882F0F374}" destId="{0FF12D72-BA90-4FFD-B73E-175D7EF15DE6}" srcOrd="1" destOrd="0" presId="urn:microsoft.com/office/officeart/2005/8/layout/orgChart1"/>
    <dgm:cxn modelId="{2211B381-9DDD-4ECB-80AD-F84C07E9F4DC}" type="presParOf" srcId="{1EC81C2F-2F0A-43C0-B558-E57882F0F374}" destId="{271014B1-5FD8-4B57-A937-EA6AC2F4BC06}" srcOrd="2" destOrd="0" presId="urn:microsoft.com/office/officeart/2005/8/layout/orgChart1"/>
    <dgm:cxn modelId="{13C32CA9-5326-40FA-8A81-2901DAA79BFC}" type="presParOf" srcId="{0AE851E2-4830-4941-A306-2D23D6569703}" destId="{A71D40DB-5B54-4F62-8ADD-EAB66632ADEE}" srcOrd="2" destOrd="0" presId="urn:microsoft.com/office/officeart/2005/8/layout/orgChart1"/>
    <dgm:cxn modelId="{6B494C4F-4421-41F8-99CF-2CFAE3387771}" type="presParOf" srcId="{0AE851E2-4830-4941-A306-2D23D6569703}" destId="{A044EB56-EC84-4E07-8657-9C2697EBFB0B}" srcOrd="3" destOrd="0" presId="urn:microsoft.com/office/officeart/2005/8/layout/orgChart1"/>
    <dgm:cxn modelId="{B0F7AF4D-1772-4D18-85ED-DED15E28F63B}" type="presParOf" srcId="{A044EB56-EC84-4E07-8657-9C2697EBFB0B}" destId="{A3A15930-56D2-42C2-9116-9F7268FAFA27}" srcOrd="0" destOrd="0" presId="urn:microsoft.com/office/officeart/2005/8/layout/orgChart1"/>
    <dgm:cxn modelId="{FD252C7F-3F56-4E11-AE16-38D09D7E02F2}" type="presParOf" srcId="{A3A15930-56D2-42C2-9116-9F7268FAFA27}" destId="{337053C6-D7B2-45F9-B451-538BEDF3D36B}" srcOrd="0" destOrd="0" presId="urn:microsoft.com/office/officeart/2005/8/layout/orgChart1"/>
    <dgm:cxn modelId="{3D21C30A-B73C-407F-B02D-B0375B619373}" type="presParOf" srcId="{A3A15930-56D2-42C2-9116-9F7268FAFA27}" destId="{F73B5359-3C6A-4427-A9D8-2F56BD63D69A}" srcOrd="1" destOrd="0" presId="urn:microsoft.com/office/officeart/2005/8/layout/orgChart1"/>
    <dgm:cxn modelId="{DC4C55AF-2954-40EF-8718-46E129D04748}" type="presParOf" srcId="{A044EB56-EC84-4E07-8657-9C2697EBFB0B}" destId="{C25EEF71-8E52-4760-99FB-98D2E765D94D}" srcOrd="1" destOrd="0" presId="urn:microsoft.com/office/officeart/2005/8/layout/orgChart1"/>
    <dgm:cxn modelId="{2987FFF5-F41C-4D3D-B29C-2671FBDBC0FF}" type="presParOf" srcId="{A044EB56-EC84-4E07-8657-9C2697EBFB0B}" destId="{AFE4B9B4-BBEC-430E-9210-1649E0D0D3CB}" srcOrd="2" destOrd="0" presId="urn:microsoft.com/office/officeart/2005/8/layout/orgChart1"/>
    <dgm:cxn modelId="{89A2B5B5-D80E-4DCA-B376-6E4618F9511F}" type="presParOf" srcId="{0AE851E2-4830-4941-A306-2D23D6569703}" destId="{CDCD0323-A13F-44A2-8770-703B1843D3A7}" srcOrd="4" destOrd="0" presId="urn:microsoft.com/office/officeart/2005/8/layout/orgChart1"/>
    <dgm:cxn modelId="{15C0C0C4-A4A6-43D6-A65F-C7A3612694AD}" type="presParOf" srcId="{0AE851E2-4830-4941-A306-2D23D6569703}" destId="{FE3020D1-789E-4090-A356-7072FEA2B3CE}" srcOrd="5" destOrd="0" presId="urn:microsoft.com/office/officeart/2005/8/layout/orgChart1"/>
    <dgm:cxn modelId="{F2A6C70A-4AB5-4300-AE13-E5E92A2117A2}" type="presParOf" srcId="{FE3020D1-789E-4090-A356-7072FEA2B3CE}" destId="{C5F6740C-9263-41AB-8055-9A1680F0D9BE}" srcOrd="0" destOrd="0" presId="urn:microsoft.com/office/officeart/2005/8/layout/orgChart1"/>
    <dgm:cxn modelId="{4823896F-D5DE-404A-A742-2DFE59B02D32}" type="presParOf" srcId="{C5F6740C-9263-41AB-8055-9A1680F0D9BE}" destId="{907791FD-DDF0-4C88-A9AB-B04483412C06}" srcOrd="0" destOrd="0" presId="urn:microsoft.com/office/officeart/2005/8/layout/orgChart1"/>
    <dgm:cxn modelId="{B90C114C-16C7-46AB-B454-DF075AC2FAF4}" type="presParOf" srcId="{C5F6740C-9263-41AB-8055-9A1680F0D9BE}" destId="{0BC92007-C788-4AE9-B6ED-681853F3E6FA}" srcOrd="1" destOrd="0" presId="urn:microsoft.com/office/officeart/2005/8/layout/orgChart1"/>
    <dgm:cxn modelId="{D57DEE93-3EBA-46CE-823F-BDA27A96A053}" type="presParOf" srcId="{FE3020D1-789E-4090-A356-7072FEA2B3CE}" destId="{E353E3C1-2D6F-4EE5-84FD-D73AC76C1F4F}" srcOrd="1" destOrd="0" presId="urn:microsoft.com/office/officeart/2005/8/layout/orgChart1"/>
    <dgm:cxn modelId="{06F0BEF1-7368-4273-BB9B-D5DB367038D8}" type="presParOf" srcId="{FE3020D1-789E-4090-A356-7072FEA2B3CE}" destId="{6CB2CFB7-3304-45B3-B77C-414FA58F24B4}" srcOrd="2" destOrd="0" presId="urn:microsoft.com/office/officeart/2005/8/layout/orgChart1"/>
    <dgm:cxn modelId="{016A2506-B253-43D6-9B3D-796417510F9D}" type="presParOf" srcId="{0AE851E2-4830-4941-A306-2D23D6569703}" destId="{3214DA7F-ED3F-4E17-8ACB-9E78C6A1EFB4}" srcOrd="6" destOrd="0" presId="urn:microsoft.com/office/officeart/2005/8/layout/orgChart1"/>
    <dgm:cxn modelId="{3A038C8B-47B9-4F46-B9C9-FB20728FC796}" type="presParOf" srcId="{0AE851E2-4830-4941-A306-2D23D6569703}" destId="{2FF2C73F-0DA2-437A-B896-9F70E53E8F81}" srcOrd="7" destOrd="0" presId="urn:microsoft.com/office/officeart/2005/8/layout/orgChart1"/>
    <dgm:cxn modelId="{DDF1870B-CC3F-4797-AB91-6C6C1F6CE268}" type="presParOf" srcId="{2FF2C73F-0DA2-437A-B896-9F70E53E8F81}" destId="{C4C6D6F0-70CA-4E76-B289-24825224D4D0}" srcOrd="0" destOrd="0" presId="urn:microsoft.com/office/officeart/2005/8/layout/orgChart1"/>
    <dgm:cxn modelId="{5A9F3BA5-DD91-456A-AF08-21254A913BEE}" type="presParOf" srcId="{C4C6D6F0-70CA-4E76-B289-24825224D4D0}" destId="{B31E8378-E4BC-4BFA-84BA-C9F6EC2F48FD}" srcOrd="0" destOrd="0" presId="urn:microsoft.com/office/officeart/2005/8/layout/orgChart1"/>
    <dgm:cxn modelId="{7E5C4FA4-E77F-4678-BA63-EA784CB8B227}" type="presParOf" srcId="{C4C6D6F0-70CA-4E76-B289-24825224D4D0}" destId="{8E1A6A8E-4924-47F1-BC97-15818701D406}" srcOrd="1" destOrd="0" presId="urn:microsoft.com/office/officeart/2005/8/layout/orgChart1"/>
    <dgm:cxn modelId="{24F0EFF2-D373-4BBA-B303-D5ECFEFE052D}" type="presParOf" srcId="{2FF2C73F-0DA2-437A-B896-9F70E53E8F81}" destId="{E85B355A-AA18-4FCC-BDD9-318FCDC3C431}" srcOrd="1" destOrd="0" presId="urn:microsoft.com/office/officeart/2005/8/layout/orgChart1"/>
    <dgm:cxn modelId="{F538D224-95EA-431B-8C90-35A28E55F3CF}" type="presParOf" srcId="{2FF2C73F-0DA2-437A-B896-9F70E53E8F81}" destId="{D70B11AE-0C09-4A66-A43A-C4F486EC9432}" srcOrd="2" destOrd="0" presId="urn:microsoft.com/office/officeart/2005/8/layout/orgChart1"/>
    <dgm:cxn modelId="{DBAECB77-7A90-409A-A636-5F51C658DFCD}" type="presParOf" srcId="{0AE851E2-4830-4941-A306-2D23D6569703}" destId="{87A5C337-952C-4775-A7D4-1F84B97182CF}" srcOrd="8" destOrd="0" presId="urn:microsoft.com/office/officeart/2005/8/layout/orgChart1"/>
    <dgm:cxn modelId="{550A2B68-9F16-417C-BE10-AAF07A45845B}" type="presParOf" srcId="{0AE851E2-4830-4941-A306-2D23D6569703}" destId="{392D7BC2-EA7B-4562-8289-075B4DB4E669}" srcOrd="9" destOrd="0" presId="urn:microsoft.com/office/officeart/2005/8/layout/orgChart1"/>
    <dgm:cxn modelId="{A74804BC-2646-42CB-BE8E-F1637F9BE58E}" type="presParOf" srcId="{392D7BC2-EA7B-4562-8289-075B4DB4E669}" destId="{39104D65-EDEA-41EB-8EFA-FCECD01FBFED}" srcOrd="0" destOrd="0" presId="urn:microsoft.com/office/officeart/2005/8/layout/orgChart1"/>
    <dgm:cxn modelId="{D29BAA01-21D5-4E93-9825-1F224A23BC7D}" type="presParOf" srcId="{39104D65-EDEA-41EB-8EFA-FCECD01FBFED}" destId="{5BDD8860-1501-4BD0-93C4-0DD3DBE7F242}" srcOrd="0" destOrd="0" presId="urn:microsoft.com/office/officeart/2005/8/layout/orgChart1"/>
    <dgm:cxn modelId="{CCBDDC42-153C-4643-9C0E-D16174FB499D}" type="presParOf" srcId="{39104D65-EDEA-41EB-8EFA-FCECD01FBFED}" destId="{53A3CA7C-D815-4527-8C90-5F64C8960B0A}" srcOrd="1" destOrd="0" presId="urn:microsoft.com/office/officeart/2005/8/layout/orgChart1"/>
    <dgm:cxn modelId="{B147D3C6-20AD-4EAB-9103-71A3F1EDF3CD}" type="presParOf" srcId="{392D7BC2-EA7B-4562-8289-075B4DB4E669}" destId="{41BD3042-10A4-4D3B-B867-A558F8D662D9}" srcOrd="1" destOrd="0" presId="urn:microsoft.com/office/officeart/2005/8/layout/orgChart1"/>
    <dgm:cxn modelId="{00661DB7-7341-4485-B94A-4C0191682A51}" type="presParOf" srcId="{392D7BC2-EA7B-4562-8289-075B4DB4E669}" destId="{31CA4E1C-C62D-4EC4-A3A7-D9B62E5281F0}" srcOrd="2" destOrd="0" presId="urn:microsoft.com/office/officeart/2005/8/layout/orgChart1"/>
    <dgm:cxn modelId="{AC9CC565-2C24-4F8C-A021-EF96566FF948}" type="presParOf" srcId="{1AC62CB4-7475-49B6-ACD6-70B6D14CC203}" destId="{72E169BB-D5F6-43F0-AD31-EC8A90353129}" srcOrd="2" destOrd="0" presId="urn:microsoft.com/office/officeart/2005/8/layout/orgChart1"/>
    <dgm:cxn modelId="{96B562E1-6B9E-4C54-9A23-D05C3EC69DD8}" type="presParOf" srcId="{FC9DDD01-970F-4DF8-B156-C120E3BB3467}" destId="{23B029E9-5D96-458A-B50B-514F01AE6B8D}" srcOrd="10" destOrd="0" presId="urn:microsoft.com/office/officeart/2005/8/layout/orgChart1"/>
    <dgm:cxn modelId="{7B4A53FE-6C0E-460E-9A81-EE3D0FD1EFB8}" type="presParOf" srcId="{FC9DDD01-970F-4DF8-B156-C120E3BB3467}" destId="{37F97195-17DE-4A38-A571-851EA8550085}" srcOrd="11" destOrd="0" presId="urn:microsoft.com/office/officeart/2005/8/layout/orgChart1"/>
    <dgm:cxn modelId="{C2E12752-FDE5-4CE7-BCEE-EA0715E9ACD6}" type="presParOf" srcId="{37F97195-17DE-4A38-A571-851EA8550085}" destId="{291717E4-53FB-4969-8026-C6C23A50B62F}" srcOrd="0" destOrd="0" presId="urn:microsoft.com/office/officeart/2005/8/layout/orgChart1"/>
    <dgm:cxn modelId="{5B7A99D3-093C-4AD1-A3A8-2F255BCAB4A4}" type="presParOf" srcId="{291717E4-53FB-4969-8026-C6C23A50B62F}" destId="{B41F7BCD-FB6B-4BB9-98C0-183B88F4C641}" srcOrd="0" destOrd="0" presId="urn:microsoft.com/office/officeart/2005/8/layout/orgChart1"/>
    <dgm:cxn modelId="{AA9C6015-F152-4726-94B5-79D28B78827C}" type="presParOf" srcId="{291717E4-53FB-4969-8026-C6C23A50B62F}" destId="{8D761299-F878-464C-BFD6-6738E77BA7CD}" srcOrd="1" destOrd="0" presId="urn:microsoft.com/office/officeart/2005/8/layout/orgChart1"/>
    <dgm:cxn modelId="{A1DF53C5-3EB1-467C-9620-C1336BF08B84}" type="presParOf" srcId="{37F97195-17DE-4A38-A571-851EA8550085}" destId="{1D286100-39BF-4773-A03F-81C539A11731}" srcOrd="1" destOrd="0" presId="urn:microsoft.com/office/officeart/2005/8/layout/orgChart1"/>
    <dgm:cxn modelId="{9FC601F8-608C-411E-9A90-5EA285D15AB2}" type="presParOf" srcId="{1D286100-39BF-4773-A03F-81C539A11731}" destId="{438156DA-DF14-4A48-A38B-4B653B87974C}" srcOrd="0" destOrd="0" presId="urn:microsoft.com/office/officeart/2005/8/layout/orgChart1"/>
    <dgm:cxn modelId="{8517E123-C839-40F5-BF81-3AA157E2EACE}" type="presParOf" srcId="{1D286100-39BF-4773-A03F-81C539A11731}" destId="{F07C1357-708F-497F-A3B1-A3D113EA7CB2}" srcOrd="1" destOrd="0" presId="urn:microsoft.com/office/officeart/2005/8/layout/orgChart1"/>
    <dgm:cxn modelId="{4A74B336-ADC4-4B87-A5A2-C6E2C10CA662}" type="presParOf" srcId="{F07C1357-708F-497F-A3B1-A3D113EA7CB2}" destId="{455BC9A6-D9D1-4560-B965-82195A1F96EF}" srcOrd="0" destOrd="0" presId="urn:microsoft.com/office/officeart/2005/8/layout/orgChart1"/>
    <dgm:cxn modelId="{52A3357E-1305-4488-A05F-87A76EB9C399}" type="presParOf" srcId="{455BC9A6-D9D1-4560-B965-82195A1F96EF}" destId="{703E263B-37DE-41FE-8639-F799732F5302}" srcOrd="0" destOrd="0" presId="urn:microsoft.com/office/officeart/2005/8/layout/orgChart1"/>
    <dgm:cxn modelId="{66E36F5F-3145-4CE4-90C6-25F7B045ABB9}" type="presParOf" srcId="{455BC9A6-D9D1-4560-B965-82195A1F96EF}" destId="{2E51362D-ED46-4C3B-A20C-5AD3F438098A}" srcOrd="1" destOrd="0" presId="urn:microsoft.com/office/officeart/2005/8/layout/orgChart1"/>
    <dgm:cxn modelId="{909D2A4B-D093-4980-AC6A-782CA9FD4DAE}" type="presParOf" srcId="{F07C1357-708F-497F-A3B1-A3D113EA7CB2}" destId="{11653011-FC8E-4A01-8788-7B849AFE6E3E}" srcOrd="1" destOrd="0" presId="urn:microsoft.com/office/officeart/2005/8/layout/orgChart1"/>
    <dgm:cxn modelId="{704E0F80-0DD3-46FB-8194-5422DCE6FAD4}" type="presParOf" srcId="{F07C1357-708F-497F-A3B1-A3D113EA7CB2}" destId="{9D598E22-F990-4A84-8985-32DDB33C6308}" srcOrd="2" destOrd="0" presId="urn:microsoft.com/office/officeart/2005/8/layout/orgChart1"/>
    <dgm:cxn modelId="{1A700907-C0DC-489A-A9C2-6362C3FB4863}" type="presParOf" srcId="{1D286100-39BF-4773-A03F-81C539A11731}" destId="{394BAD72-CED1-4DAF-BC11-74D42A06A3DB}" srcOrd="2" destOrd="0" presId="urn:microsoft.com/office/officeart/2005/8/layout/orgChart1"/>
    <dgm:cxn modelId="{8A84CFB6-0DED-4870-8539-8B3B366BF1D5}" type="presParOf" srcId="{1D286100-39BF-4773-A03F-81C539A11731}" destId="{3DE71EAD-0880-46C3-A177-E99ED701F2CC}" srcOrd="3" destOrd="0" presId="urn:microsoft.com/office/officeart/2005/8/layout/orgChart1"/>
    <dgm:cxn modelId="{7439A68C-CA61-438E-A0D9-156ECA4F4F4A}" type="presParOf" srcId="{3DE71EAD-0880-46C3-A177-E99ED701F2CC}" destId="{E8F9E0BC-2CF1-433D-842F-E1B0363F104D}" srcOrd="0" destOrd="0" presId="urn:microsoft.com/office/officeart/2005/8/layout/orgChart1"/>
    <dgm:cxn modelId="{36A1C347-DDCC-4D3A-B513-A58C9BCF27AF}" type="presParOf" srcId="{E8F9E0BC-2CF1-433D-842F-E1B0363F104D}" destId="{4B1D38ED-E0FA-4E4B-9A6F-9E29A938D7FC}" srcOrd="0" destOrd="0" presId="urn:microsoft.com/office/officeart/2005/8/layout/orgChart1"/>
    <dgm:cxn modelId="{DEE0AC9E-DD22-4DB1-9BA2-C236D2615235}" type="presParOf" srcId="{E8F9E0BC-2CF1-433D-842F-E1B0363F104D}" destId="{31E2E8D9-5872-450F-814A-9F16CD3CCD1A}" srcOrd="1" destOrd="0" presId="urn:microsoft.com/office/officeart/2005/8/layout/orgChart1"/>
    <dgm:cxn modelId="{F9179CEE-A766-47A4-89D0-2B8721503C05}" type="presParOf" srcId="{3DE71EAD-0880-46C3-A177-E99ED701F2CC}" destId="{B352EB12-34D6-47C1-9D3F-802904016087}" srcOrd="1" destOrd="0" presId="urn:microsoft.com/office/officeart/2005/8/layout/orgChart1"/>
    <dgm:cxn modelId="{A95B57E4-17BF-4CE8-980F-8CF2E233E004}" type="presParOf" srcId="{3DE71EAD-0880-46C3-A177-E99ED701F2CC}" destId="{6124EC92-CB0E-4286-AD18-BEB104A80190}" srcOrd="2" destOrd="0" presId="urn:microsoft.com/office/officeart/2005/8/layout/orgChart1"/>
    <dgm:cxn modelId="{B66A7607-0D0A-4E73-B54E-4EA6AE48093F}" type="presParOf" srcId="{1D286100-39BF-4773-A03F-81C539A11731}" destId="{BBFFFEBE-BA1E-43EA-90C3-2D898506E499}" srcOrd="4" destOrd="0" presId="urn:microsoft.com/office/officeart/2005/8/layout/orgChart1"/>
    <dgm:cxn modelId="{4434E826-2A04-4657-A4C1-516C874EEE55}" type="presParOf" srcId="{1D286100-39BF-4773-A03F-81C539A11731}" destId="{9F09AAC2-0F93-4DE5-A90B-A54074D91096}" srcOrd="5" destOrd="0" presId="urn:microsoft.com/office/officeart/2005/8/layout/orgChart1"/>
    <dgm:cxn modelId="{EEFEAB22-8C46-450E-A2C1-37C8375C105B}" type="presParOf" srcId="{9F09AAC2-0F93-4DE5-A90B-A54074D91096}" destId="{24996C48-2A63-42EE-A3FB-9CA4EFE430DD}" srcOrd="0" destOrd="0" presId="urn:microsoft.com/office/officeart/2005/8/layout/orgChart1"/>
    <dgm:cxn modelId="{38223810-9FFB-4744-9F61-945E6FE144D8}" type="presParOf" srcId="{24996C48-2A63-42EE-A3FB-9CA4EFE430DD}" destId="{7B2A24FE-18F3-4410-90C0-D125984FAB31}" srcOrd="0" destOrd="0" presId="urn:microsoft.com/office/officeart/2005/8/layout/orgChart1"/>
    <dgm:cxn modelId="{6CBA545E-5878-42F0-970F-301075724022}" type="presParOf" srcId="{24996C48-2A63-42EE-A3FB-9CA4EFE430DD}" destId="{51F8C551-00A5-4972-BA09-A14C39B45383}" srcOrd="1" destOrd="0" presId="urn:microsoft.com/office/officeart/2005/8/layout/orgChart1"/>
    <dgm:cxn modelId="{D7584A0E-DBA5-48AD-AA5C-411A27A54C49}" type="presParOf" srcId="{9F09AAC2-0F93-4DE5-A90B-A54074D91096}" destId="{C3667645-55DD-4A78-ADB5-261596E2A70A}" srcOrd="1" destOrd="0" presId="urn:microsoft.com/office/officeart/2005/8/layout/orgChart1"/>
    <dgm:cxn modelId="{CC5B272B-DEA3-497F-85A4-04EAD792B0B7}" type="presParOf" srcId="{9F09AAC2-0F93-4DE5-A90B-A54074D91096}" destId="{EEF3C3BE-E027-43F4-A20E-5D8DA5979BF6}" srcOrd="2" destOrd="0" presId="urn:microsoft.com/office/officeart/2005/8/layout/orgChart1"/>
    <dgm:cxn modelId="{5440999C-270D-4409-A2C1-4A1A84A2A401}" type="presParOf" srcId="{37F97195-17DE-4A38-A571-851EA8550085}" destId="{7E0CE020-0AF5-461C-8A61-F305C7C83239}" srcOrd="2" destOrd="0" presId="urn:microsoft.com/office/officeart/2005/8/layout/orgChart1"/>
    <dgm:cxn modelId="{28D71E57-404D-4326-9FC6-6E492D5DE9DE}" type="presParOf" srcId="{FC9DDD01-970F-4DF8-B156-C120E3BB3467}" destId="{4B13BC4F-F39A-4F50-99EB-FBD5111AE7CA}" srcOrd="12" destOrd="0" presId="urn:microsoft.com/office/officeart/2005/8/layout/orgChart1"/>
    <dgm:cxn modelId="{62CB1BC7-0277-43B4-8AD8-442C51212E6D}" type="presParOf" srcId="{FC9DDD01-970F-4DF8-B156-C120E3BB3467}" destId="{1326811E-E2A7-49FA-A8A4-73B524B6F7AF}" srcOrd="13" destOrd="0" presId="urn:microsoft.com/office/officeart/2005/8/layout/orgChart1"/>
    <dgm:cxn modelId="{E5ED695F-4A03-4762-A881-77F1C3C712B1}" type="presParOf" srcId="{1326811E-E2A7-49FA-A8A4-73B524B6F7AF}" destId="{E7FB3FDE-07AC-4D3B-988C-ED0525AA1789}" srcOrd="0" destOrd="0" presId="urn:microsoft.com/office/officeart/2005/8/layout/orgChart1"/>
    <dgm:cxn modelId="{0C7014B8-AF34-4CF4-9ED5-AE88D7293FD9}" type="presParOf" srcId="{E7FB3FDE-07AC-4D3B-988C-ED0525AA1789}" destId="{DCEC6E07-4464-4406-B0FA-5E66306D71C9}" srcOrd="0" destOrd="0" presId="urn:microsoft.com/office/officeart/2005/8/layout/orgChart1"/>
    <dgm:cxn modelId="{4AE49FAE-5DAE-4611-9128-7DCD19575221}" type="presParOf" srcId="{E7FB3FDE-07AC-4D3B-988C-ED0525AA1789}" destId="{265AD402-BCCC-4C47-8FA2-B6F8B281B00E}" srcOrd="1" destOrd="0" presId="urn:microsoft.com/office/officeart/2005/8/layout/orgChart1"/>
    <dgm:cxn modelId="{374A5424-3D2F-4C14-9A01-BDEE2A5771DC}" type="presParOf" srcId="{1326811E-E2A7-49FA-A8A4-73B524B6F7AF}" destId="{497AB612-E326-4E2A-81AA-D54A518B1983}" srcOrd="1" destOrd="0" presId="urn:microsoft.com/office/officeart/2005/8/layout/orgChart1"/>
    <dgm:cxn modelId="{E30D52DD-CC0A-428D-8E95-E7DE8DB78E65}" type="presParOf" srcId="{497AB612-E326-4E2A-81AA-D54A518B1983}" destId="{A9989B00-CF2A-45AE-9EA2-00B1ABBE69D4}" srcOrd="0" destOrd="0" presId="urn:microsoft.com/office/officeart/2005/8/layout/orgChart1"/>
    <dgm:cxn modelId="{0D342558-E5F4-4001-AA68-3A791DD8A15F}" type="presParOf" srcId="{497AB612-E326-4E2A-81AA-D54A518B1983}" destId="{2482205E-0303-4917-B260-7588D8DF0412}" srcOrd="1" destOrd="0" presId="urn:microsoft.com/office/officeart/2005/8/layout/orgChart1"/>
    <dgm:cxn modelId="{C730725B-2607-4957-A808-EB315BEE8655}" type="presParOf" srcId="{2482205E-0303-4917-B260-7588D8DF0412}" destId="{101F418E-1599-4B3E-8201-2B9E542D8A3D}" srcOrd="0" destOrd="0" presId="urn:microsoft.com/office/officeart/2005/8/layout/orgChart1"/>
    <dgm:cxn modelId="{D13E7D83-2F70-4E9E-97CD-5D22BA2E3C22}" type="presParOf" srcId="{101F418E-1599-4B3E-8201-2B9E542D8A3D}" destId="{78C07248-AB9B-48DB-8803-4B1E7817EAEA}" srcOrd="0" destOrd="0" presId="urn:microsoft.com/office/officeart/2005/8/layout/orgChart1"/>
    <dgm:cxn modelId="{795C65ED-3681-49E9-8D38-B737BBFB277E}" type="presParOf" srcId="{101F418E-1599-4B3E-8201-2B9E542D8A3D}" destId="{F7E08926-5F6C-4BC6-A271-A5B5F58E48CC}" srcOrd="1" destOrd="0" presId="urn:microsoft.com/office/officeart/2005/8/layout/orgChart1"/>
    <dgm:cxn modelId="{165419A2-355A-4A21-88C4-7D5BC4AFBB37}" type="presParOf" srcId="{2482205E-0303-4917-B260-7588D8DF0412}" destId="{A0977B9F-AFEB-451B-B703-8656391B2245}" srcOrd="1" destOrd="0" presId="urn:microsoft.com/office/officeart/2005/8/layout/orgChart1"/>
    <dgm:cxn modelId="{28300EC0-4A91-4B12-BACD-E008A3BFF6DB}" type="presParOf" srcId="{2482205E-0303-4917-B260-7588D8DF0412}" destId="{8AC3310C-518B-44ED-AD6C-640ADDEB4258}" srcOrd="2" destOrd="0" presId="urn:microsoft.com/office/officeart/2005/8/layout/orgChart1"/>
    <dgm:cxn modelId="{A5A9FB39-BD73-45E0-AA35-24C6DE9851BA}" type="presParOf" srcId="{497AB612-E326-4E2A-81AA-D54A518B1983}" destId="{22F2C123-915A-40D9-89F4-37C126D8B05B}" srcOrd="2" destOrd="0" presId="urn:microsoft.com/office/officeart/2005/8/layout/orgChart1"/>
    <dgm:cxn modelId="{005C2816-655E-45C9-A9CA-C6144CC499BF}" type="presParOf" srcId="{497AB612-E326-4E2A-81AA-D54A518B1983}" destId="{86CD18D0-A04D-415C-92BE-5EB20093CFAB}" srcOrd="3" destOrd="0" presId="urn:microsoft.com/office/officeart/2005/8/layout/orgChart1"/>
    <dgm:cxn modelId="{BDC3E7BD-EC0B-4A23-8236-46F787E263C6}" type="presParOf" srcId="{86CD18D0-A04D-415C-92BE-5EB20093CFAB}" destId="{3BA67951-741E-46DA-8C40-53325F1209D5}" srcOrd="0" destOrd="0" presId="urn:microsoft.com/office/officeart/2005/8/layout/orgChart1"/>
    <dgm:cxn modelId="{CF40A33F-868F-42C4-BC7C-44DFD60FCFC3}" type="presParOf" srcId="{3BA67951-741E-46DA-8C40-53325F1209D5}" destId="{192A2419-7AA0-40D9-9BA7-C3430A875C56}" srcOrd="0" destOrd="0" presId="urn:microsoft.com/office/officeart/2005/8/layout/orgChart1"/>
    <dgm:cxn modelId="{B5D1DD9D-977B-4EFA-AC57-AED33A91CEE0}" type="presParOf" srcId="{3BA67951-741E-46DA-8C40-53325F1209D5}" destId="{E4A1D037-FF36-40C4-92C1-FFAA85EF0E61}" srcOrd="1" destOrd="0" presId="urn:microsoft.com/office/officeart/2005/8/layout/orgChart1"/>
    <dgm:cxn modelId="{763509A0-F5C4-4BBC-827E-E56A869889E1}" type="presParOf" srcId="{86CD18D0-A04D-415C-92BE-5EB20093CFAB}" destId="{E88A781E-0F1F-41FA-A091-19720157CB00}" srcOrd="1" destOrd="0" presId="urn:microsoft.com/office/officeart/2005/8/layout/orgChart1"/>
    <dgm:cxn modelId="{B6A477FF-0C2E-45CD-BDAA-6137688A9864}" type="presParOf" srcId="{86CD18D0-A04D-415C-92BE-5EB20093CFAB}" destId="{684B803B-8F4E-4550-993C-9B2C74E4E1B0}" srcOrd="2" destOrd="0" presId="urn:microsoft.com/office/officeart/2005/8/layout/orgChart1"/>
    <dgm:cxn modelId="{346A8CC9-72FD-48EB-99EA-2C7EBE3A3A0F}" type="presParOf" srcId="{497AB612-E326-4E2A-81AA-D54A518B1983}" destId="{68EE704A-8D03-4793-B043-608D36373F05}" srcOrd="4" destOrd="0" presId="urn:microsoft.com/office/officeart/2005/8/layout/orgChart1"/>
    <dgm:cxn modelId="{798686A1-F7E0-4EE9-B60D-5C37AB6B03E5}" type="presParOf" srcId="{497AB612-E326-4E2A-81AA-D54A518B1983}" destId="{AB7FAA22-13F0-400D-82F5-4EAB8C4C5BCA}" srcOrd="5" destOrd="0" presId="urn:microsoft.com/office/officeart/2005/8/layout/orgChart1"/>
    <dgm:cxn modelId="{8602D9BF-DE5B-4CC4-BEEB-0C291D1DFF0D}" type="presParOf" srcId="{AB7FAA22-13F0-400D-82F5-4EAB8C4C5BCA}" destId="{0E8FFA2E-7287-4188-A838-70C8AA7FA044}" srcOrd="0" destOrd="0" presId="urn:microsoft.com/office/officeart/2005/8/layout/orgChart1"/>
    <dgm:cxn modelId="{2B51DCA3-4915-4E8B-9CE7-0BF1ACE04DD0}" type="presParOf" srcId="{0E8FFA2E-7287-4188-A838-70C8AA7FA044}" destId="{5DEE90C2-14E8-42FD-97A6-31601E8475D4}" srcOrd="0" destOrd="0" presId="urn:microsoft.com/office/officeart/2005/8/layout/orgChart1"/>
    <dgm:cxn modelId="{FCF182E6-8071-437B-8932-E4C838DFADB4}" type="presParOf" srcId="{0E8FFA2E-7287-4188-A838-70C8AA7FA044}" destId="{A77F012D-2BD9-4FFC-8566-A40C39555253}" srcOrd="1" destOrd="0" presId="urn:microsoft.com/office/officeart/2005/8/layout/orgChart1"/>
    <dgm:cxn modelId="{887B48ED-E6B6-4914-8FF0-59E81769F633}" type="presParOf" srcId="{AB7FAA22-13F0-400D-82F5-4EAB8C4C5BCA}" destId="{FA98FB0D-4FD4-4A9F-8CEE-6642BDE0BF18}" srcOrd="1" destOrd="0" presId="urn:microsoft.com/office/officeart/2005/8/layout/orgChart1"/>
    <dgm:cxn modelId="{F21E6A2E-B3DE-49BB-BF50-DE2E474F1377}" type="presParOf" srcId="{AB7FAA22-13F0-400D-82F5-4EAB8C4C5BCA}" destId="{4B2B3BD2-3FD2-4F17-A880-77C08F3619D4}" srcOrd="2" destOrd="0" presId="urn:microsoft.com/office/officeart/2005/8/layout/orgChart1"/>
    <dgm:cxn modelId="{FA17BBED-2B36-4CB0-89F4-FF36B4FA6981}" type="presParOf" srcId="{1326811E-E2A7-49FA-A8A4-73B524B6F7AF}" destId="{EF957413-EDFE-4BA9-92FD-A734E9AA2AFC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28048" y="1118427"/>
          <a:ext cx="232822" cy="1019985"/>
        </a:xfrm>
        <a:custGeom>
          <a:avLst/>
          <a:gdLst/>
          <a:ahLst/>
          <a:cxnLst/>
          <a:rect l="0" t="0" r="0" b="0"/>
          <a:pathLst>
            <a:path>
              <a:moveTo>
                <a:pt x="232822" y="0"/>
              </a:moveTo>
              <a:lnTo>
                <a:pt x="232822" y="1019985"/>
              </a:lnTo>
              <a:lnTo>
                <a:pt x="0" y="101998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EE704A-8D03-4793-B043-608D36373F05}">
      <dsp:nvSpPr>
        <dsp:cNvPr id="0" name=""/>
        <dsp:cNvSpPr/>
      </dsp:nvSpPr>
      <dsp:spPr>
        <a:xfrm>
          <a:off x="18622945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18622945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8622945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13BC4F-F39A-4F50-99EB-FBD5111AE7CA}">
      <dsp:nvSpPr>
        <dsp:cNvPr id="0" name=""/>
        <dsp:cNvSpPr/>
      </dsp:nvSpPr>
      <dsp:spPr>
        <a:xfrm>
          <a:off x="11460870" y="1118427"/>
          <a:ext cx="8049019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8049019" y="1807148"/>
              </a:lnTo>
              <a:lnTo>
                <a:pt x="8049019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FFFEBE-BA1E-43EA-90C3-2D898506E499}">
      <dsp:nvSpPr>
        <dsp:cNvPr id="0" name=""/>
        <dsp:cNvSpPr/>
      </dsp:nvSpPr>
      <dsp:spPr>
        <a:xfrm>
          <a:off x="15939939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4BAD72-CED1-4DAF-BC11-74D42A06A3DB}">
      <dsp:nvSpPr>
        <dsp:cNvPr id="0" name=""/>
        <dsp:cNvSpPr/>
      </dsp:nvSpPr>
      <dsp:spPr>
        <a:xfrm>
          <a:off x="15939939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8156DA-DF14-4A48-A38B-4B653B87974C}">
      <dsp:nvSpPr>
        <dsp:cNvPr id="0" name=""/>
        <dsp:cNvSpPr/>
      </dsp:nvSpPr>
      <dsp:spPr>
        <a:xfrm>
          <a:off x="15939939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B029E9-5D96-458A-B50B-514F01AE6B8D}">
      <dsp:nvSpPr>
        <dsp:cNvPr id="0" name=""/>
        <dsp:cNvSpPr/>
      </dsp:nvSpPr>
      <dsp:spPr>
        <a:xfrm>
          <a:off x="11460870" y="1118427"/>
          <a:ext cx="5366012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5366012" y="1807148"/>
              </a:lnTo>
              <a:lnTo>
                <a:pt x="5366012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A5C337-952C-4775-A7D4-1F84B97182CF}">
      <dsp:nvSpPr>
        <dsp:cNvPr id="0" name=""/>
        <dsp:cNvSpPr/>
      </dsp:nvSpPr>
      <dsp:spPr>
        <a:xfrm>
          <a:off x="13256933" y="4267079"/>
          <a:ext cx="332604" cy="7317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17290"/>
              </a:lnTo>
              <a:lnTo>
                <a:pt x="332604" y="73172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14DA7F-ED3F-4E17-8ACB-9E78C6A1EFB4}">
      <dsp:nvSpPr>
        <dsp:cNvPr id="0" name=""/>
        <dsp:cNvSpPr/>
      </dsp:nvSpPr>
      <dsp:spPr>
        <a:xfrm>
          <a:off x="13256933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3256933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3256933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13256933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805B36-D585-44C5-A7E1-5F7D7CFD410E}">
      <dsp:nvSpPr>
        <dsp:cNvPr id="0" name=""/>
        <dsp:cNvSpPr/>
      </dsp:nvSpPr>
      <dsp:spPr>
        <a:xfrm>
          <a:off x="11460870" y="1118427"/>
          <a:ext cx="2683006" cy="20399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7148"/>
              </a:lnTo>
              <a:lnTo>
                <a:pt x="2683006" y="1807148"/>
              </a:lnTo>
              <a:lnTo>
                <a:pt x="2683006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3F3ABA-F7C4-4AF9-B61B-1D46AF0C2CAF}">
      <dsp:nvSpPr>
        <dsp:cNvPr id="0" name=""/>
        <dsp:cNvSpPr/>
      </dsp:nvSpPr>
      <dsp:spPr>
        <a:xfrm>
          <a:off x="10573926" y="4267079"/>
          <a:ext cx="332604" cy="73172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17290"/>
              </a:lnTo>
              <a:lnTo>
                <a:pt x="332604" y="73172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B64FDC-43CB-4927-A995-003AE5749074}">
      <dsp:nvSpPr>
        <dsp:cNvPr id="0" name=""/>
        <dsp:cNvSpPr/>
      </dsp:nvSpPr>
      <dsp:spPr>
        <a:xfrm>
          <a:off x="10573926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FE46DF-C793-4233-8250-AE6085DD8B95}">
      <dsp:nvSpPr>
        <dsp:cNvPr id="0" name=""/>
        <dsp:cNvSpPr/>
      </dsp:nvSpPr>
      <dsp:spPr>
        <a:xfrm>
          <a:off x="10573926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869A90-F3C8-4DD8-BDB3-7646B3FF12EF}">
      <dsp:nvSpPr>
        <dsp:cNvPr id="0" name=""/>
        <dsp:cNvSpPr/>
      </dsp:nvSpPr>
      <dsp:spPr>
        <a:xfrm>
          <a:off x="10573926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6F5B96-2896-4BE2-9601-AA6DF863BEE2}">
      <dsp:nvSpPr>
        <dsp:cNvPr id="0" name=""/>
        <dsp:cNvSpPr/>
      </dsp:nvSpPr>
      <dsp:spPr>
        <a:xfrm>
          <a:off x="10573926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4BC476-4E29-40BA-AFD7-DAFD7DA74DA1}">
      <dsp:nvSpPr>
        <dsp:cNvPr id="0" name=""/>
        <dsp:cNvSpPr/>
      </dsp:nvSpPr>
      <dsp:spPr>
        <a:xfrm>
          <a:off x="11415150" y="1118427"/>
          <a:ext cx="91440" cy="20399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49F8EB-BC10-425F-A7A5-1225F8878DE6}">
      <dsp:nvSpPr>
        <dsp:cNvPr id="0" name=""/>
        <dsp:cNvSpPr/>
      </dsp:nvSpPr>
      <dsp:spPr>
        <a:xfrm>
          <a:off x="7890920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24C146-04B5-45A7-9C72-9C41B1BFAFCF}">
      <dsp:nvSpPr>
        <dsp:cNvPr id="0" name=""/>
        <dsp:cNvSpPr/>
      </dsp:nvSpPr>
      <dsp:spPr>
        <a:xfrm>
          <a:off x="7890920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FBA70C-7970-49A9-B4AF-7B18ADD560A3}">
      <dsp:nvSpPr>
        <dsp:cNvPr id="0" name=""/>
        <dsp:cNvSpPr/>
      </dsp:nvSpPr>
      <dsp:spPr>
        <a:xfrm>
          <a:off x="7890920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3400AF-DF0F-4611-82E3-9F61F4A858AE}">
      <dsp:nvSpPr>
        <dsp:cNvPr id="0" name=""/>
        <dsp:cNvSpPr/>
      </dsp:nvSpPr>
      <dsp:spPr>
        <a:xfrm>
          <a:off x="8777864" y="1118427"/>
          <a:ext cx="2683006" cy="2039971"/>
        </a:xfrm>
        <a:custGeom>
          <a:avLst/>
          <a:gdLst/>
          <a:ahLst/>
          <a:cxnLst/>
          <a:rect l="0" t="0" r="0" b="0"/>
          <a:pathLst>
            <a:path>
              <a:moveTo>
                <a:pt x="2683006" y="0"/>
              </a:moveTo>
              <a:lnTo>
                <a:pt x="2683006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36A1B-B6D5-4484-8714-CDE6BB0B4575}">
      <dsp:nvSpPr>
        <dsp:cNvPr id="0" name=""/>
        <dsp:cNvSpPr/>
      </dsp:nvSpPr>
      <dsp:spPr>
        <a:xfrm>
          <a:off x="5207913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D16D1-56CE-4FFE-B08C-EC1C974D220B}">
      <dsp:nvSpPr>
        <dsp:cNvPr id="0" name=""/>
        <dsp:cNvSpPr/>
      </dsp:nvSpPr>
      <dsp:spPr>
        <a:xfrm>
          <a:off x="5207913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BC4DEC-9113-4875-AD49-F6E24528C2A1}">
      <dsp:nvSpPr>
        <dsp:cNvPr id="0" name=""/>
        <dsp:cNvSpPr/>
      </dsp:nvSpPr>
      <dsp:spPr>
        <a:xfrm>
          <a:off x="5207913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FB52C2-C4E1-4BAD-8778-AAC3A14AAAE1}">
      <dsp:nvSpPr>
        <dsp:cNvPr id="0" name=""/>
        <dsp:cNvSpPr/>
      </dsp:nvSpPr>
      <dsp:spPr>
        <a:xfrm>
          <a:off x="6094858" y="1118427"/>
          <a:ext cx="5366012" cy="2039971"/>
        </a:xfrm>
        <a:custGeom>
          <a:avLst/>
          <a:gdLst/>
          <a:ahLst/>
          <a:cxnLst/>
          <a:rect l="0" t="0" r="0" b="0"/>
          <a:pathLst>
            <a:path>
              <a:moveTo>
                <a:pt x="5366012" y="0"/>
              </a:moveTo>
              <a:lnTo>
                <a:pt x="5366012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C8B975-BEFD-4811-8838-8C8FE837A35F}">
      <dsp:nvSpPr>
        <dsp:cNvPr id="0" name=""/>
        <dsp:cNvSpPr/>
      </dsp:nvSpPr>
      <dsp:spPr>
        <a:xfrm>
          <a:off x="2524907" y="4267079"/>
          <a:ext cx="332604" cy="57429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42964"/>
              </a:lnTo>
              <a:lnTo>
                <a:pt x="332604" y="574296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018DD0-5CF9-4814-BD41-A583FB5CE2FB}">
      <dsp:nvSpPr>
        <dsp:cNvPr id="0" name=""/>
        <dsp:cNvSpPr/>
      </dsp:nvSpPr>
      <dsp:spPr>
        <a:xfrm>
          <a:off x="2524907" y="4267079"/>
          <a:ext cx="332604" cy="41686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68638"/>
              </a:lnTo>
              <a:lnTo>
                <a:pt x="332604" y="416863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D420AC-18B0-4C46-9D04-D46228D041A8}">
      <dsp:nvSpPr>
        <dsp:cNvPr id="0" name=""/>
        <dsp:cNvSpPr/>
      </dsp:nvSpPr>
      <dsp:spPr>
        <a:xfrm>
          <a:off x="2524907" y="4267079"/>
          <a:ext cx="332604" cy="25943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4311"/>
              </a:lnTo>
              <a:lnTo>
                <a:pt x="332604" y="259431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066D81-2B3A-4FA0-8096-46127CE5726D}">
      <dsp:nvSpPr>
        <dsp:cNvPr id="0" name=""/>
        <dsp:cNvSpPr/>
      </dsp:nvSpPr>
      <dsp:spPr>
        <a:xfrm>
          <a:off x="2524907" y="4267079"/>
          <a:ext cx="332604" cy="10199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9985"/>
              </a:lnTo>
              <a:lnTo>
                <a:pt x="332604" y="10199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47709-2B72-4029-8603-32B7F8F3FF1A}">
      <dsp:nvSpPr>
        <dsp:cNvPr id="0" name=""/>
        <dsp:cNvSpPr/>
      </dsp:nvSpPr>
      <dsp:spPr>
        <a:xfrm>
          <a:off x="3411851" y="1118427"/>
          <a:ext cx="8049019" cy="2039971"/>
        </a:xfrm>
        <a:custGeom>
          <a:avLst/>
          <a:gdLst/>
          <a:ahLst/>
          <a:cxnLst/>
          <a:rect l="0" t="0" r="0" b="0"/>
          <a:pathLst>
            <a:path>
              <a:moveTo>
                <a:pt x="8049019" y="0"/>
              </a:moveTo>
              <a:lnTo>
                <a:pt x="8049019" y="1807148"/>
              </a:lnTo>
              <a:lnTo>
                <a:pt x="0" y="1807148"/>
              </a:lnTo>
              <a:lnTo>
                <a:pt x="0" y="203997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352190" y="9747"/>
          <a:ext cx="2217360" cy="110868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Graphic score</a:t>
          </a:r>
        </a:p>
      </dsp:txBody>
      <dsp:txXfrm>
        <a:off x="10352190" y="9747"/>
        <a:ext cx="2217360" cy="1108680"/>
      </dsp:txXfrm>
    </dsp:sp>
    <dsp:sp modelId="{BD959E6A-CAD3-4C42-B24D-53CEE97C9E3C}">
      <dsp:nvSpPr>
        <dsp:cNvPr id="0" name=""/>
        <dsp:cNvSpPr/>
      </dsp:nvSpPr>
      <dsp:spPr>
        <a:xfrm>
          <a:off x="2303171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Melody</a:t>
          </a:r>
        </a:p>
      </dsp:txBody>
      <dsp:txXfrm>
        <a:off x="2303171" y="3158399"/>
        <a:ext cx="2217360" cy="1108680"/>
      </dsp:txXfrm>
    </dsp:sp>
    <dsp:sp modelId="{7940332D-5890-4E0F-9703-2C3A2D7D073F}">
      <dsp:nvSpPr>
        <dsp:cNvPr id="0" name=""/>
        <dsp:cNvSpPr/>
      </dsp:nvSpPr>
      <dsp:spPr>
        <a:xfrm>
          <a:off x="2857511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What it is</a:t>
          </a:r>
        </a:p>
      </dsp:txBody>
      <dsp:txXfrm>
        <a:off x="2857511" y="4732725"/>
        <a:ext cx="2217360" cy="1108680"/>
      </dsp:txXfrm>
    </dsp:sp>
    <dsp:sp modelId="{4D6649F2-05B5-4795-BD17-4D77A33FFBF5}">
      <dsp:nvSpPr>
        <dsp:cNvPr id="0" name=""/>
        <dsp:cNvSpPr/>
      </dsp:nvSpPr>
      <dsp:spPr>
        <a:xfrm>
          <a:off x="2857511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How to show it on a score</a:t>
          </a:r>
        </a:p>
      </dsp:txBody>
      <dsp:txXfrm>
        <a:off x="2857511" y="6307051"/>
        <a:ext cx="2217360" cy="1108680"/>
      </dsp:txXfrm>
    </dsp:sp>
    <dsp:sp modelId="{2389495B-62BF-442C-9BF0-6E55AA7653DC}">
      <dsp:nvSpPr>
        <dsp:cNvPr id="0" name=""/>
        <dsp:cNvSpPr/>
      </dsp:nvSpPr>
      <dsp:spPr>
        <a:xfrm>
          <a:off x="2857511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How to perform it</a:t>
          </a:r>
        </a:p>
      </dsp:txBody>
      <dsp:txXfrm>
        <a:off x="2857511" y="7881377"/>
        <a:ext cx="2217360" cy="1108680"/>
      </dsp:txXfrm>
    </dsp:sp>
    <dsp:sp modelId="{E3D77835-28CD-4C90-A47A-415419112EAF}">
      <dsp:nvSpPr>
        <dsp:cNvPr id="0" name=""/>
        <dsp:cNvSpPr/>
      </dsp:nvSpPr>
      <dsp:spPr>
        <a:xfrm>
          <a:off x="2857511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Pitch</a:t>
          </a:r>
        </a:p>
      </dsp:txBody>
      <dsp:txXfrm>
        <a:off x="2857511" y="9455703"/>
        <a:ext cx="2217360" cy="1108680"/>
      </dsp:txXfrm>
    </dsp:sp>
    <dsp:sp modelId="{856969B0-3E51-45DB-B941-0972151CE497}">
      <dsp:nvSpPr>
        <dsp:cNvPr id="0" name=""/>
        <dsp:cNvSpPr/>
      </dsp:nvSpPr>
      <dsp:spPr>
        <a:xfrm>
          <a:off x="4986177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Articulation</a:t>
          </a:r>
        </a:p>
      </dsp:txBody>
      <dsp:txXfrm>
        <a:off x="4986177" y="3158399"/>
        <a:ext cx="2217360" cy="1108680"/>
      </dsp:txXfrm>
    </dsp:sp>
    <dsp:sp modelId="{F10869EE-4735-4308-AA81-7781F718AA2F}">
      <dsp:nvSpPr>
        <dsp:cNvPr id="0" name=""/>
        <dsp:cNvSpPr/>
      </dsp:nvSpPr>
      <dsp:spPr>
        <a:xfrm>
          <a:off x="5540517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What it is</a:t>
          </a:r>
        </a:p>
      </dsp:txBody>
      <dsp:txXfrm>
        <a:off x="5540517" y="4732725"/>
        <a:ext cx="2217360" cy="1108680"/>
      </dsp:txXfrm>
    </dsp:sp>
    <dsp:sp modelId="{5256D58D-71D0-4672-B449-138D58172BF5}">
      <dsp:nvSpPr>
        <dsp:cNvPr id="0" name=""/>
        <dsp:cNvSpPr/>
      </dsp:nvSpPr>
      <dsp:spPr>
        <a:xfrm>
          <a:off x="5540517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How to show it on a score</a:t>
          </a:r>
        </a:p>
      </dsp:txBody>
      <dsp:txXfrm>
        <a:off x="5540517" y="6307051"/>
        <a:ext cx="2217360" cy="1108680"/>
      </dsp:txXfrm>
    </dsp:sp>
    <dsp:sp modelId="{ED26AF79-E986-41FA-A295-4539B0CCE5A6}">
      <dsp:nvSpPr>
        <dsp:cNvPr id="0" name=""/>
        <dsp:cNvSpPr/>
      </dsp:nvSpPr>
      <dsp:spPr>
        <a:xfrm>
          <a:off x="5540517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How to perform it on different instruments</a:t>
          </a:r>
        </a:p>
      </dsp:txBody>
      <dsp:txXfrm>
        <a:off x="5540517" y="7881377"/>
        <a:ext cx="2217360" cy="1108680"/>
      </dsp:txXfrm>
    </dsp:sp>
    <dsp:sp modelId="{6EDA8616-2594-47BB-AB68-012F6D043469}">
      <dsp:nvSpPr>
        <dsp:cNvPr id="0" name=""/>
        <dsp:cNvSpPr/>
      </dsp:nvSpPr>
      <dsp:spPr>
        <a:xfrm>
          <a:off x="7669184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Dynamics</a:t>
          </a:r>
        </a:p>
      </dsp:txBody>
      <dsp:txXfrm>
        <a:off x="7669184" y="3158399"/>
        <a:ext cx="2217360" cy="1108680"/>
      </dsp:txXfrm>
    </dsp:sp>
    <dsp:sp modelId="{1DDE80CA-5881-4853-8553-10BCD9A012F7}">
      <dsp:nvSpPr>
        <dsp:cNvPr id="0" name=""/>
        <dsp:cNvSpPr/>
      </dsp:nvSpPr>
      <dsp:spPr>
        <a:xfrm>
          <a:off x="8223524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What it is</a:t>
          </a:r>
        </a:p>
      </dsp:txBody>
      <dsp:txXfrm>
        <a:off x="8223524" y="4732725"/>
        <a:ext cx="2217360" cy="1108680"/>
      </dsp:txXfrm>
    </dsp:sp>
    <dsp:sp modelId="{2E3644C7-F4AF-44DA-AD65-5968296B0CE1}">
      <dsp:nvSpPr>
        <dsp:cNvPr id="0" name=""/>
        <dsp:cNvSpPr/>
      </dsp:nvSpPr>
      <dsp:spPr>
        <a:xfrm>
          <a:off x="8223524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How to show it on a score</a:t>
          </a:r>
        </a:p>
      </dsp:txBody>
      <dsp:txXfrm>
        <a:off x="8223524" y="6307051"/>
        <a:ext cx="2217360" cy="1108680"/>
      </dsp:txXfrm>
    </dsp:sp>
    <dsp:sp modelId="{578FF561-3D5F-4E38-9F30-69EE3828DE40}">
      <dsp:nvSpPr>
        <dsp:cNvPr id="0" name=""/>
        <dsp:cNvSpPr/>
      </dsp:nvSpPr>
      <dsp:spPr>
        <a:xfrm>
          <a:off x="8223524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How to perform it</a:t>
          </a:r>
        </a:p>
      </dsp:txBody>
      <dsp:txXfrm>
        <a:off x="8223524" y="7881377"/>
        <a:ext cx="2217360" cy="1108680"/>
      </dsp:txXfrm>
    </dsp:sp>
    <dsp:sp modelId="{774DEC4B-6F19-4FC5-A6A6-F0D766A44BEF}">
      <dsp:nvSpPr>
        <dsp:cNvPr id="0" name=""/>
        <dsp:cNvSpPr/>
      </dsp:nvSpPr>
      <dsp:spPr>
        <a:xfrm>
          <a:off x="10352190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Rhythm</a:t>
          </a:r>
        </a:p>
      </dsp:txBody>
      <dsp:txXfrm>
        <a:off x="10352190" y="3158399"/>
        <a:ext cx="2217360" cy="1108680"/>
      </dsp:txXfrm>
    </dsp:sp>
    <dsp:sp modelId="{4A5B4DEE-7EE7-4EED-A34E-D899E8DCE6C4}">
      <dsp:nvSpPr>
        <dsp:cNvPr id="0" name=""/>
        <dsp:cNvSpPr/>
      </dsp:nvSpPr>
      <dsp:spPr>
        <a:xfrm>
          <a:off x="10906530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What it is</a:t>
          </a:r>
        </a:p>
      </dsp:txBody>
      <dsp:txXfrm>
        <a:off x="10906530" y="4732725"/>
        <a:ext cx="2217360" cy="1108680"/>
      </dsp:txXfrm>
    </dsp:sp>
    <dsp:sp modelId="{AF53BD8D-D6D5-4428-B108-928001278BF0}">
      <dsp:nvSpPr>
        <dsp:cNvPr id="0" name=""/>
        <dsp:cNvSpPr/>
      </dsp:nvSpPr>
      <dsp:spPr>
        <a:xfrm>
          <a:off x="10906530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How to show it on a score</a:t>
          </a:r>
        </a:p>
      </dsp:txBody>
      <dsp:txXfrm>
        <a:off x="10906530" y="6307051"/>
        <a:ext cx="2217360" cy="1108680"/>
      </dsp:txXfrm>
    </dsp:sp>
    <dsp:sp modelId="{04C8712A-5D1B-4D01-89B1-78356592FB3F}">
      <dsp:nvSpPr>
        <dsp:cNvPr id="0" name=""/>
        <dsp:cNvSpPr/>
      </dsp:nvSpPr>
      <dsp:spPr>
        <a:xfrm>
          <a:off x="10906530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How to perform it</a:t>
          </a:r>
        </a:p>
      </dsp:txBody>
      <dsp:txXfrm>
        <a:off x="10906530" y="7881377"/>
        <a:ext cx="2217360" cy="1108680"/>
      </dsp:txXfrm>
    </dsp:sp>
    <dsp:sp modelId="{4B2585A3-DC48-414C-A1E4-E3404A1534E1}">
      <dsp:nvSpPr>
        <dsp:cNvPr id="0" name=""/>
        <dsp:cNvSpPr/>
      </dsp:nvSpPr>
      <dsp:spPr>
        <a:xfrm>
          <a:off x="10906530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Different note names/lengths</a:t>
          </a:r>
        </a:p>
      </dsp:txBody>
      <dsp:txXfrm>
        <a:off x="10906530" y="9455703"/>
        <a:ext cx="2217360" cy="1108680"/>
      </dsp:txXfrm>
    </dsp:sp>
    <dsp:sp modelId="{047565EB-0A55-4B82-8C2C-095E59EDEC09}">
      <dsp:nvSpPr>
        <dsp:cNvPr id="0" name=""/>
        <dsp:cNvSpPr/>
      </dsp:nvSpPr>
      <dsp:spPr>
        <a:xfrm>
          <a:off x="10906530" y="11030029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Use of silence</a:t>
          </a:r>
        </a:p>
      </dsp:txBody>
      <dsp:txXfrm>
        <a:off x="10906530" y="11030029"/>
        <a:ext cx="2217360" cy="1108680"/>
      </dsp:txXfrm>
    </dsp:sp>
    <dsp:sp modelId="{08AB8ECD-BDE5-4795-8864-F13BD9488B8A}">
      <dsp:nvSpPr>
        <dsp:cNvPr id="0" name=""/>
        <dsp:cNvSpPr/>
      </dsp:nvSpPr>
      <dsp:spPr>
        <a:xfrm>
          <a:off x="13035196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Context</a:t>
          </a:r>
        </a:p>
      </dsp:txBody>
      <dsp:txXfrm>
        <a:off x="13035196" y="3158399"/>
        <a:ext cx="2217360" cy="1108680"/>
      </dsp:txXfrm>
    </dsp:sp>
    <dsp:sp modelId="{D8CF3383-0945-4C8D-8A53-372F0B50E698}">
      <dsp:nvSpPr>
        <dsp:cNvPr id="0" name=""/>
        <dsp:cNvSpPr/>
      </dsp:nvSpPr>
      <dsp:spPr>
        <a:xfrm>
          <a:off x="13589537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What contemporary music is</a:t>
          </a:r>
        </a:p>
      </dsp:txBody>
      <dsp:txXfrm>
        <a:off x="13589537" y="4732725"/>
        <a:ext cx="2217360" cy="1108680"/>
      </dsp:txXfrm>
    </dsp:sp>
    <dsp:sp modelId="{337053C6-D7B2-45F9-B451-538BEDF3D36B}">
      <dsp:nvSpPr>
        <dsp:cNvPr id="0" name=""/>
        <dsp:cNvSpPr/>
      </dsp:nvSpPr>
      <dsp:spPr>
        <a:xfrm>
          <a:off x="13589537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What a graphic score is</a:t>
          </a:r>
        </a:p>
      </dsp:txBody>
      <dsp:txXfrm>
        <a:off x="13589537" y="6307051"/>
        <a:ext cx="2217360" cy="1108680"/>
      </dsp:txXfrm>
    </dsp:sp>
    <dsp:sp modelId="{907791FD-DDF0-4C88-A9AB-B04483412C06}">
      <dsp:nvSpPr>
        <dsp:cNvPr id="0" name=""/>
        <dsp:cNvSpPr/>
      </dsp:nvSpPr>
      <dsp:spPr>
        <a:xfrm>
          <a:off x="13589537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How colour can be used</a:t>
          </a:r>
        </a:p>
      </dsp:txBody>
      <dsp:txXfrm>
        <a:off x="13589537" y="7881377"/>
        <a:ext cx="2217360" cy="1108680"/>
      </dsp:txXfrm>
    </dsp:sp>
    <dsp:sp modelId="{B31E8378-E4BC-4BFA-84BA-C9F6EC2F48FD}">
      <dsp:nvSpPr>
        <dsp:cNvPr id="0" name=""/>
        <dsp:cNvSpPr/>
      </dsp:nvSpPr>
      <dsp:spPr>
        <a:xfrm>
          <a:off x="13589537" y="9455703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How shape can be used</a:t>
          </a:r>
        </a:p>
      </dsp:txBody>
      <dsp:txXfrm>
        <a:off x="13589537" y="9455703"/>
        <a:ext cx="2217360" cy="1108680"/>
      </dsp:txXfrm>
    </dsp:sp>
    <dsp:sp modelId="{5BDD8860-1501-4BD0-93C4-0DD3DBE7F242}">
      <dsp:nvSpPr>
        <dsp:cNvPr id="0" name=""/>
        <dsp:cNvSpPr/>
      </dsp:nvSpPr>
      <dsp:spPr>
        <a:xfrm>
          <a:off x="13589537" y="11030029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How line thickness can be used</a:t>
          </a:r>
        </a:p>
      </dsp:txBody>
      <dsp:txXfrm>
        <a:off x="13589537" y="11030029"/>
        <a:ext cx="2217360" cy="1108680"/>
      </dsp:txXfrm>
    </dsp:sp>
    <dsp:sp modelId="{B41F7BCD-FB6B-4BB9-98C0-183B88F4C641}">
      <dsp:nvSpPr>
        <dsp:cNvPr id="0" name=""/>
        <dsp:cNvSpPr/>
      </dsp:nvSpPr>
      <dsp:spPr>
        <a:xfrm>
          <a:off x="15718203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Performance</a:t>
          </a:r>
        </a:p>
      </dsp:txBody>
      <dsp:txXfrm>
        <a:off x="15718203" y="3158399"/>
        <a:ext cx="2217360" cy="1108680"/>
      </dsp:txXfrm>
    </dsp:sp>
    <dsp:sp modelId="{703E263B-37DE-41FE-8639-F799732F5302}">
      <dsp:nvSpPr>
        <dsp:cNvPr id="0" name=""/>
        <dsp:cNvSpPr/>
      </dsp:nvSpPr>
      <dsp:spPr>
        <a:xfrm>
          <a:off x="16272543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Confidence</a:t>
          </a:r>
        </a:p>
      </dsp:txBody>
      <dsp:txXfrm>
        <a:off x="16272543" y="4732725"/>
        <a:ext cx="2217360" cy="1108680"/>
      </dsp:txXfrm>
    </dsp:sp>
    <dsp:sp modelId="{4B1D38ED-E0FA-4E4B-9A6F-9E29A938D7FC}">
      <dsp:nvSpPr>
        <dsp:cNvPr id="0" name=""/>
        <dsp:cNvSpPr/>
      </dsp:nvSpPr>
      <dsp:spPr>
        <a:xfrm>
          <a:off x="16272543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Group work</a:t>
          </a:r>
        </a:p>
      </dsp:txBody>
      <dsp:txXfrm>
        <a:off x="16272543" y="6307051"/>
        <a:ext cx="2217360" cy="1108680"/>
      </dsp:txXfrm>
    </dsp:sp>
    <dsp:sp modelId="{7B2A24FE-18F3-4410-90C0-D125984FAB31}">
      <dsp:nvSpPr>
        <dsp:cNvPr id="0" name=""/>
        <dsp:cNvSpPr/>
      </dsp:nvSpPr>
      <dsp:spPr>
        <a:xfrm>
          <a:off x="16272543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Using different instruments </a:t>
          </a:r>
          <a:r>
            <a:rPr lang="en-GB" sz="2500" kern="1200"/>
            <a:t>in performance</a:t>
          </a:r>
          <a:endParaRPr lang="en-GB" sz="2500" kern="1200" dirty="0"/>
        </a:p>
      </dsp:txBody>
      <dsp:txXfrm>
        <a:off x="16272543" y="7881377"/>
        <a:ext cx="2217360" cy="1108680"/>
      </dsp:txXfrm>
    </dsp:sp>
    <dsp:sp modelId="{DCEC6E07-4464-4406-B0FA-5E66306D71C9}">
      <dsp:nvSpPr>
        <dsp:cNvPr id="0" name=""/>
        <dsp:cNvSpPr/>
      </dsp:nvSpPr>
      <dsp:spPr>
        <a:xfrm>
          <a:off x="18401209" y="3158399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Self-assessment</a:t>
          </a:r>
        </a:p>
      </dsp:txBody>
      <dsp:txXfrm>
        <a:off x="18401209" y="3158399"/>
        <a:ext cx="2217360" cy="1108680"/>
      </dsp:txXfrm>
    </dsp:sp>
    <dsp:sp modelId="{78C07248-AB9B-48DB-8803-4B1E7817EAEA}">
      <dsp:nvSpPr>
        <dsp:cNvPr id="0" name=""/>
        <dsp:cNvSpPr/>
      </dsp:nvSpPr>
      <dsp:spPr>
        <a:xfrm>
          <a:off x="18955549" y="4732725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Assessing technique</a:t>
          </a:r>
        </a:p>
      </dsp:txBody>
      <dsp:txXfrm>
        <a:off x="18955549" y="4732725"/>
        <a:ext cx="2217360" cy="1108680"/>
      </dsp:txXfrm>
    </dsp:sp>
    <dsp:sp modelId="{192A2419-7AA0-40D9-9BA7-C3430A875C56}">
      <dsp:nvSpPr>
        <dsp:cNvPr id="0" name=""/>
        <dsp:cNvSpPr/>
      </dsp:nvSpPr>
      <dsp:spPr>
        <a:xfrm>
          <a:off x="18955549" y="6307051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Assessing rhythmic accuracy</a:t>
          </a:r>
        </a:p>
      </dsp:txBody>
      <dsp:txXfrm>
        <a:off x="18955549" y="6307051"/>
        <a:ext cx="2217360" cy="1108680"/>
      </dsp:txXfrm>
    </dsp:sp>
    <dsp:sp modelId="{5DEE90C2-14E8-42FD-97A6-31601E8475D4}">
      <dsp:nvSpPr>
        <dsp:cNvPr id="0" name=""/>
        <dsp:cNvSpPr/>
      </dsp:nvSpPr>
      <dsp:spPr>
        <a:xfrm>
          <a:off x="18955549" y="7881377"/>
          <a:ext cx="2217360" cy="11086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Assessing pitch accuracy</a:t>
          </a:r>
        </a:p>
      </dsp:txBody>
      <dsp:txXfrm>
        <a:off x="18955549" y="7881377"/>
        <a:ext cx="2217360" cy="1108680"/>
      </dsp:txXfrm>
    </dsp:sp>
    <dsp:sp modelId="{3AEF2D66-BCA0-46CC-BC2E-6B2FE505A523}">
      <dsp:nvSpPr>
        <dsp:cNvPr id="0" name=""/>
        <dsp:cNvSpPr/>
      </dsp:nvSpPr>
      <dsp:spPr>
        <a:xfrm>
          <a:off x="9010687" y="1584073"/>
          <a:ext cx="2217360" cy="110868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Visual score</a:t>
          </a:r>
        </a:p>
      </dsp:txBody>
      <dsp:txXfrm>
        <a:off x="9010687" y="1584073"/>
        <a:ext cx="2217360" cy="1108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03/01/2025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everything that they are going to learn/recall from last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9AF18A-ECA8-57CB-5559-D72A0AEEFA65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943186" y="13182539"/>
            <a:ext cx="7593097" cy="640305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0484950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3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410</TotalTime>
  <Words>138</Words>
  <Application>Microsoft Office PowerPoint</Application>
  <PresentationFormat>Custom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8</cp:revision>
  <dcterms:created xsi:type="dcterms:W3CDTF">2024-04-24T15:51:02Z</dcterms:created>
  <dcterms:modified xsi:type="dcterms:W3CDTF">2025-01-03T21:13:26Z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