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E42422-A315-4CED-90D3-A07CEF51B522}" v="807" dt="2024-12-17T14:19:37.0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2745" autoAdjust="0"/>
  </p:normalViewPr>
  <p:slideViewPr>
    <p:cSldViewPr snapToGrid="0">
      <p:cViewPr>
        <p:scale>
          <a:sx n="33" d="100"/>
          <a:sy n="33" d="100"/>
        </p:scale>
        <p:origin x="1286" y="-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Bilsland" userId="1dcb2cd5-9094-4dd5-b428-8001273263fe" providerId="ADAL" clId="{1AE42422-A315-4CED-90D3-A07CEF51B522}"/>
    <pc:docChg chg="modSld">
      <pc:chgData name="Megan Bilsland" userId="1dcb2cd5-9094-4dd5-b428-8001273263fe" providerId="ADAL" clId="{1AE42422-A315-4CED-90D3-A07CEF51B522}" dt="2024-12-17T14:19:37.046" v="806" actId="20577"/>
      <pc:docMkLst>
        <pc:docMk/>
      </pc:docMkLst>
      <pc:sldChg chg="modSp">
        <pc:chgData name="Megan Bilsland" userId="1dcb2cd5-9094-4dd5-b428-8001273263fe" providerId="ADAL" clId="{1AE42422-A315-4CED-90D3-A07CEF51B522}" dt="2024-12-17T14:19:37.046" v="806" actId="20577"/>
        <pc:sldMkLst>
          <pc:docMk/>
          <pc:sldMk cId="2112121789" sldId="256"/>
        </pc:sldMkLst>
        <pc:graphicFrameChg chg="mod">
          <ac:chgData name="Megan Bilsland" userId="1dcb2cd5-9094-4dd5-b428-8001273263fe" providerId="ADAL" clId="{1AE42422-A315-4CED-90D3-A07CEF51B522}" dt="2024-12-17T14:19:37.046" v="806" actId="20577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  <pc:docChgLst>
    <pc:chgData name="Megan Bilsland" userId="1dcb2cd5-9094-4dd5-b428-8001273263fe" providerId="ADAL" clId="{F4221500-1759-4CA9-89B8-DEDBB980BE3E}"/>
    <pc:docChg chg="undo custSel addSld delSld modSld">
      <pc:chgData name="Megan Bilsland" userId="1dcb2cd5-9094-4dd5-b428-8001273263fe" providerId="ADAL" clId="{F4221500-1759-4CA9-89B8-DEDBB980BE3E}" dt="2024-07-17T08:49:25.645" v="418" actId="478"/>
      <pc:docMkLst>
        <pc:docMk/>
      </pc:docMkLst>
      <pc:sldChg chg="addSp delSp modSp add del mod">
        <pc:chgData name="Megan Bilsland" userId="1dcb2cd5-9094-4dd5-b428-8001273263fe" providerId="ADAL" clId="{F4221500-1759-4CA9-89B8-DEDBB980BE3E}" dt="2024-07-17T08:49:25.645" v="418" actId="478"/>
        <pc:sldMkLst>
          <pc:docMk/>
          <pc:sldMk cId="2112121789" sldId="256"/>
        </pc:sldMkLst>
      </pc:sldChg>
      <pc:sldChg chg="del">
        <pc:chgData name="Megan Bilsland" userId="1dcb2cd5-9094-4dd5-b428-8001273263fe" providerId="ADAL" clId="{F4221500-1759-4CA9-89B8-DEDBB980BE3E}" dt="2024-07-17T08:45:06.815" v="1" actId="47"/>
        <pc:sldMkLst>
          <pc:docMk/>
          <pc:sldMk cId="2757149919" sldId="257"/>
        </pc:sldMkLst>
      </pc:sldChg>
      <pc:sldChg chg="del">
        <pc:chgData name="Megan Bilsland" userId="1dcb2cd5-9094-4dd5-b428-8001273263fe" providerId="ADAL" clId="{F4221500-1759-4CA9-89B8-DEDBB980BE3E}" dt="2024-07-17T08:45:05.357" v="0" actId="47"/>
        <pc:sldMkLst>
          <pc:docMk/>
          <pc:sldMk cId="564154023" sldId="259"/>
        </pc:sldMkLst>
      </pc:sldChg>
      <pc:sldChg chg="del">
        <pc:chgData name="Megan Bilsland" userId="1dcb2cd5-9094-4dd5-b428-8001273263fe" providerId="ADAL" clId="{F4221500-1759-4CA9-89B8-DEDBB980BE3E}" dt="2024-07-17T08:45:07.077" v="2" actId="47"/>
        <pc:sldMkLst>
          <pc:docMk/>
          <pc:sldMk cId="1207002319" sldId="277"/>
        </pc:sldMkLst>
      </pc:sldChg>
      <pc:sldChg chg="del">
        <pc:chgData name="Megan Bilsland" userId="1dcb2cd5-9094-4dd5-b428-8001273263fe" providerId="ADAL" clId="{F4221500-1759-4CA9-89B8-DEDBB980BE3E}" dt="2024-07-17T08:45:07.387" v="4" actId="47"/>
        <pc:sldMkLst>
          <pc:docMk/>
          <pc:sldMk cId="2177636863" sldId="278"/>
        </pc:sldMkLst>
      </pc:sldChg>
      <pc:sldChg chg="del">
        <pc:chgData name="Megan Bilsland" userId="1dcb2cd5-9094-4dd5-b428-8001273263fe" providerId="ADAL" clId="{F4221500-1759-4CA9-89B8-DEDBB980BE3E}" dt="2024-07-17T08:45:07.242" v="3" actId="47"/>
        <pc:sldMkLst>
          <pc:docMk/>
          <pc:sldMk cId="2702023828" sldId="286"/>
        </pc:sldMkLst>
      </pc:sldChg>
      <pc:sldChg chg="del">
        <pc:chgData name="Megan Bilsland" userId="1dcb2cd5-9094-4dd5-b428-8001273263fe" providerId="ADAL" clId="{F4221500-1759-4CA9-89B8-DEDBB980BE3E}" dt="2024-07-17T08:45:07.537" v="5" actId="47"/>
        <pc:sldMkLst>
          <pc:docMk/>
          <pc:sldMk cId="2181603635" sldId="287"/>
        </pc:sldMkLst>
      </pc:sldChg>
      <pc:sldChg chg="del">
        <pc:chgData name="Megan Bilsland" userId="1dcb2cd5-9094-4dd5-b428-8001273263fe" providerId="ADAL" clId="{F4221500-1759-4CA9-89B8-DEDBB980BE3E}" dt="2024-07-17T08:45:07.702" v="6" actId="47"/>
        <pc:sldMkLst>
          <pc:docMk/>
          <pc:sldMk cId="1192918652" sldId="288"/>
        </pc:sldMkLst>
      </pc:sldChg>
      <pc:sldMasterChg chg="addSldLayout delSldLayout">
        <pc:chgData name="Megan Bilsland" userId="1dcb2cd5-9094-4dd5-b428-8001273263fe" providerId="ADAL" clId="{F4221500-1759-4CA9-89B8-DEDBB980BE3E}" dt="2024-07-17T08:45:09.008" v="8" actId="47"/>
        <pc:sldMasterMkLst>
          <pc:docMk/>
          <pc:sldMasterMk cId="0" sldId="2147483648"/>
        </pc:sldMasterMkLst>
        <pc:sldLayoutChg chg="add del">
          <pc:chgData name="Megan Bilsland" userId="1dcb2cd5-9094-4dd5-b428-8001273263fe" providerId="ADAL" clId="{F4221500-1759-4CA9-89B8-DEDBB980BE3E}" dt="2024-07-17T08:45:09.008" v="8" actId="47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Megan Bilsland" userId="1dcb2cd5-9094-4dd5-b428-8001273263fe" providerId="ADAL" clId="{F4221500-1759-4CA9-89B8-DEDBB980BE3E}" dt="2024-07-17T08:45:07.702" v="6" actId="47"/>
          <pc:sldLayoutMkLst>
            <pc:docMk/>
            <pc:sldMasterMk cId="0" sldId="2147483648"/>
            <pc:sldLayoutMk cId="0" sldId="2147483665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/>
            <a:t>Composing for media: Film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/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/>
            <a:t>Writing music for film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/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/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/>
            <a:t>How good is your piano technique?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/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/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/>
            <a:t>Have you used all the film techniques?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/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/>
        </a:p>
      </dgm:t>
    </dgm:pt>
    <dgm:pt modelId="{F24A8D2B-A1D4-4763-8B5A-C0794AFF4313}">
      <dgm:prSet phldrT="[Text]"/>
      <dgm:spPr/>
      <dgm:t>
        <a:bodyPr/>
        <a:lstStyle/>
        <a:p>
          <a:r>
            <a:rPr lang="en-GB" dirty="0"/>
            <a:t>Key terms</a:t>
          </a:r>
        </a:p>
      </dgm:t>
    </dgm:pt>
    <dgm:pt modelId="{10A0E1AD-ECBD-4611-A7D6-EBD2B71DE119}" type="parTrans" cxnId="{193D686D-68C1-436A-B07D-2E8E86C8E3CF}">
      <dgm:prSet/>
      <dgm:spPr/>
      <dgm:t>
        <a:bodyPr/>
        <a:lstStyle/>
        <a:p>
          <a:endParaRPr lang="en-GB"/>
        </a:p>
      </dgm:t>
    </dgm:pt>
    <dgm:pt modelId="{FFC1420C-F885-4FBB-81B1-D4475E1663B1}" type="sibTrans" cxnId="{193D686D-68C1-436A-B07D-2E8E86C8E3CF}">
      <dgm:prSet/>
      <dgm:spPr/>
      <dgm:t>
        <a:bodyPr/>
        <a:lstStyle/>
        <a:p>
          <a:endParaRPr lang="en-GB"/>
        </a:p>
      </dgm:t>
    </dgm:pt>
    <dgm:pt modelId="{765629F4-3974-4564-BA2E-19555A15AD46}">
      <dgm:prSet phldrT="[Text]"/>
      <dgm:spPr/>
      <dgm:t>
        <a:bodyPr/>
        <a:lstStyle/>
        <a:p>
          <a:r>
            <a:rPr lang="en-GB" dirty="0"/>
            <a:t>Are you in time with yourself and the track?</a:t>
          </a:r>
        </a:p>
      </dgm:t>
    </dgm:pt>
    <dgm:pt modelId="{FEE1A302-887A-410D-836D-E46C13DFA8D0}" type="parTrans" cxnId="{BC898F46-7EBE-40FD-ABFD-9CD8D08D195F}">
      <dgm:prSet/>
      <dgm:spPr/>
      <dgm:t>
        <a:bodyPr/>
        <a:lstStyle/>
        <a:p>
          <a:endParaRPr lang="en-GB"/>
        </a:p>
      </dgm:t>
    </dgm:pt>
    <dgm:pt modelId="{C2A4B735-5300-4EEB-80BD-C481CB443EF7}" type="sibTrans" cxnId="{BC898F46-7EBE-40FD-ABFD-9CD8D08D195F}">
      <dgm:prSet/>
      <dgm:spPr/>
      <dgm:t>
        <a:bodyPr/>
        <a:lstStyle/>
        <a:p>
          <a:endParaRPr lang="en-GB"/>
        </a:p>
      </dgm:t>
    </dgm:pt>
    <dgm:pt modelId="{30D9792C-D512-4A87-B6BE-707FEA28023B}">
      <dgm:prSet phldrT="[Text]"/>
      <dgm:spPr/>
      <dgm:t>
        <a:bodyPr/>
        <a:lstStyle/>
        <a:p>
          <a:r>
            <a:rPr lang="en-GB" dirty="0"/>
            <a:t>Recording</a:t>
          </a:r>
        </a:p>
      </dgm:t>
    </dgm:pt>
    <dgm:pt modelId="{6BFE3468-6499-4EFA-82ED-6AC68BE86D3A}" type="parTrans" cxnId="{B34CDCD5-A297-49F0-80CA-858ACDCF7F64}">
      <dgm:prSet/>
      <dgm:spPr/>
      <dgm:t>
        <a:bodyPr/>
        <a:lstStyle/>
        <a:p>
          <a:endParaRPr lang="en-GB"/>
        </a:p>
      </dgm:t>
    </dgm:pt>
    <dgm:pt modelId="{D8C35047-51E7-4ED2-82B9-EEF920AA987F}" type="sibTrans" cxnId="{B34CDCD5-A297-49F0-80CA-858ACDCF7F64}">
      <dgm:prSet/>
      <dgm:spPr/>
      <dgm:t>
        <a:bodyPr/>
        <a:lstStyle/>
        <a:p>
          <a:endParaRPr lang="en-GB"/>
        </a:p>
      </dgm:t>
    </dgm:pt>
    <dgm:pt modelId="{D18A59F9-ECC3-4B86-9C65-70406A00D852}">
      <dgm:prSet phldrT="[Text]"/>
      <dgm:spPr/>
      <dgm:t>
        <a:bodyPr/>
        <a:lstStyle/>
        <a:p>
          <a:r>
            <a:rPr lang="en-GB" dirty="0"/>
            <a:t>Cubase</a:t>
          </a:r>
        </a:p>
      </dgm:t>
    </dgm:pt>
    <dgm:pt modelId="{8D13A95F-9F97-410E-A2C3-0DD0D4054AC8}" type="parTrans" cxnId="{A24946F2-8D21-4D11-AEFD-FDB273C06A8F}">
      <dgm:prSet/>
      <dgm:spPr/>
      <dgm:t>
        <a:bodyPr/>
        <a:lstStyle/>
        <a:p>
          <a:endParaRPr lang="en-GB"/>
        </a:p>
      </dgm:t>
    </dgm:pt>
    <dgm:pt modelId="{CADB30A0-FD27-4A1E-8F7E-22999F63E6F0}" type="sibTrans" cxnId="{A24946F2-8D21-4D11-AEFD-FDB273C06A8F}">
      <dgm:prSet/>
      <dgm:spPr/>
      <dgm:t>
        <a:bodyPr/>
        <a:lstStyle/>
        <a:p>
          <a:endParaRPr lang="en-GB"/>
        </a:p>
      </dgm:t>
    </dgm:pt>
    <dgm:pt modelId="{FFB4A481-B172-4C26-A2D5-252EE45A4126}">
      <dgm:prSet phldrT="[Text]"/>
      <dgm:spPr/>
      <dgm:t>
        <a:bodyPr/>
        <a:lstStyle/>
        <a:p>
          <a:r>
            <a:rPr lang="en-GB" dirty="0"/>
            <a:t>Identifying instruments </a:t>
          </a:r>
        </a:p>
      </dgm:t>
    </dgm:pt>
    <dgm:pt modelId="{A0F8C3F0-F2F0-4AC6-9F62-E1C7B2DF2489}" type="parTrans" cxnId="{A96DC96D-7679-43F0-8DB5-6BA757E239BF}">
      <dgm:prSet/>
      <dgm:spPr/>
      <dgm:t>
        <a:bodyPr/>
        <a:lstStyle/>
        <a:p>
          <a:endParaRPr lang="en-GB"/>
        </a:p>
      </dgm:t>
    </dgm:pt>
    <dgm:pt modelId="{7ED79EE7-9715-4038-AF1E-B928288ECE1B}" type="sibTrans" cxnId="{A96DC96D-7679-43F0-8DB5-6BA757E239BF}">
      <dgm:prSet/>
      <dgm:spPr/>
      <dgm:t>
        <a:bodyPr/>
        <a:lstStyle/>
        <a:p>
          <a:endParaRPr lang="en-GB"/>
        </a:p>
      </dgm:t>
    </dgm:pt>
    <dgm:pt modelId="{BFE918C8-E09E-44F1-8A52-1662B8F945D3}">
      <dgm:prSet phldrT="[Text]"/>
      <dgm:spPr/>
      <dgm:t>
        <a:bodyPr/>
        <a:lstStyle/>
        <a:p>
          <a:r>
            <a:rPr lang="en-GB" dirty="0"/>
            <a:t>Identifying sections in the orchestra</a:t>
          </a:r>
        </a:p>
      </dgm:t>
    </dgm:pt>
    <dgm:pt modelId="{2805F605-FAAA-4D10-A07C-4C250F798559}" type="parTrans" cxnId="{0099D9CE-1EE7-4E78-994B-1C558611D9CC}">
      <dgm:prSet/>
      <dgm:spPr/>
      <dgm:t>
        <a:bodyPr/>
        <a:lstStyle/>
        <a:p>
          <a:endParaRPr lang="en-GB"/>
        </a:p>
      </dgm:t>
    </dgm:pt>
    <dgm:pt modelId="{26E9478D-AC30-4423-B73E-EEA131F13E9F}" type="sibTrans" cxnId="{0099D9CE-1EE7-4E78-994B-1C558611D9CC}">
      <dgm:prSet/>
      <dgm:spPr/>
      <dgm:t>
        <a:bodyPr/>
        <a:lstStyle/>
        <a:p>
          <a:endParaRPr lang="en-GB"/>
        </a:p>
      </dgm:t>
    </dgm:pt>
    <dgm:pt modelId="{055A55C7-070E-4969-B7D5-A3F1B97B89F2}">
      <dgm:prSet phldrT="[Text]"/>
      <dgm:spPr/>
      <dgm:t>
        <a:bodyPr/>
        <a:lstStyle/>
        <a:p>
          <a:r>
            <a:rPr lang="en-GB" dirty="0"/>
            <a:t>Using elements in responses</a:t>
          </a:r>
        </a:p>
      </dgm:t>
    </dgm:pt>
    <dgm:pt modelId="{91486995-069C-4893-B6DF-93A4744CCBC0}" type="parTrans" cxnId="{95A440EF-2137-49C1-B8EA-F0775D2AD21B}">
      <dgm:prSet/>
      <dgm:spPr/>
      <dgm:t>
        <a:bodyPr/>
        <a:lstStyle/>
        <a:p>
          <a:endParaRPr lang="en-GB"/>
        </a:p>
      </dgm:t>
    </dgm:pt>
    <dgm:pt modelId="{2A3CECFD-AF44-46F8-A43B-8E3DC9D871CC}" type="sibTrans" cxnId="{95A440EF-2137-49C1-B8EA-F0775D2AD21B}">
      <dgm:prSet/>
      <dgm:spPr/>
      <dgm:t>
        <a:bodyPr/>
        <a:lstStyle/>
        <a:p>
          <a:endParaRPr lang="en-GB"/>
        </a:p>
      </dgm:t>
    </dgm:pt>
    <dgm:pt modelId="{73987D31-EFAF-4985-B9A3-9A3D8BB5CD8E}">
      <dgm:prSet phldrT="[Text]"/>
      <dgm:spPr/>
      <dgm:t>
        <a:bodyPr/>
        <a:lstStyle/>
        <a:p>
          <a:r>
            <a:rPr lang="en-GB" dirty="0"/>
            <a:t>Listening</a:t>
          </a:r>
        </a:p>
      </dgm:t>
    </dgm:pt>
    <dgm:pt modelId="{ADA00DF6-CB61-411B-894B-83D16EF90E31}" type="parTrans" cxnId="{D8E2BCDE-EA9B-4B2D-B184-BA2E17EF4F9D}">
      <dgm:prSet/>
      <dgm:spPr/>
      <dgm:t>
        <a:bodyPr/>
        <a:lstStyle/>
        <a:p>
          <a:endParaRPr lang="en-GB"/>
        </a:p>
      </dgm:t>
    </dgm:pt>
    <dgm:pt modelId="{CDDB03F2-694E-4C17-9581-58F2FDB9FB9F}" type="sibTrans" cxnId="{D8E2BCDE-EA9B-4B2D-B184-BA2E17EF4F9D}">
      <dgm:prSet/>
      <dgm:spPr/>
      <dgm:t>
        <a:bodyPr/>
        <a:lstStyle/>
        <a:p>
          <a:endParaRPr lang="en-GB"/>
        </a:p>
      </dgm:t>
    </dgm:pt>
    <dgm:pt modelId="{260C33F1-A4C9-4084-86D6-64C57B61D654}">
      <dgm:prSet phldrT="[Text]"/>
      <dgm:spPr/>
      <dgm:t>
        <a:bodyPr/>
        <a:lstStyle/>
        <a:p>
          <a:r>
            <a:rPr lang="en-GB" dirty="0"/>
            <a:t>Pitch</a:t>
          </a:r>
        </a:p>
      </dgm:t>
    </dgm:pt>
    <dgm:pt modelId="{A0792D06-C6BE-40FA-88E1-84031AB65B05}" type="parTrans" cxnId="{551946A1-4A94-45A6-801C-A08D48BF4E14}">
      <dgm:prSet/>
      <dgm:spPr/>
      <dgm:t>
        <a:bodyPr/>
        <a:lstStyle/>
        <a:p>
          <a:endParaRPr lang="en-GB"/>
        </a:p>
      </dgm:t>
    </dgm:pt>
    <dgm:pt modelId="{263594C0-4AAE-433E-A5E7-F8F42C0B299E}" type="sibTrans" cxnId="{551946A1-4A94-45A6-801C-A08D48BF4E14}">
      <dgm:prSet/>
      <dgm:spPr/>
      <dgm:t>
        <a:bodyPr/>
        <a:lstStyle/>
        <a:p>
          <a:endParaRPr lang="en-GB"/>
        </a:p>
      </dgm:t>
    </dgm:pt>
    <dgm:pt modelId="{73CC02A7-620F-41EC-817C-1C8F8C8CDAB2}">
      <dgm:prSet phldrT="[Text]"/>
      <dgm:spPr/>
      <dgm:t>
        <a:bodyPr/>
        <a:lstStyle/>
        <a:p>
          <a:r>
            <a:rPr lang="en-GB" dirty="0"/>
            <a:t>Self-assessment</a:t>
          </a:r>
        </a:p>
      </dgm:t>
    </dgm:pt>
    <dgm:pt modelId="{94E891D9-020F-4943-87C4-D71135A3EFCD}" type="parTrans" cxnId="{4FC5D855-0FE0-4488-8237-75C51EBF4CE2}">
      <dgm:prSet/>
      <dgm:spPr/>
      <dgm:t>
        <a:bodyPr/>
        <a:lstStyle/>
        <a:p>
          <a:endParaRPr lang="en-GB"/>
        </a:p>
      </dgm:t>
    </dgm:pt>
    <dgm:pt modelId="{559D8598-C46C-4836-8932-6414F224BD41}" type="sibTrans" cxnId="{4FC5D855-0FE0-4488-8237-75C51EBF4CE2}">
      <dgm:prSet/>
      <dgm:spPr/>
      <dgm:t>
        <a:bodyPr/>
        <a:lstStyle/>
        <a:p>
          <a:endParaRPr lang="en-GB"/>
        </a:p>
      </dgm:t>
    </dgm:pt>
    <dgm:pt modelId="{77D2A1F9-5545-4D34-86C3-4A17C6A3590F}">
      <dgm:prSet phldrT="[Text]"/>
      <dgm:spPr/>
      <dgm:t>
        <a:bodyPr/>
        <a:lstStyle/>
        <a:p>
          <a:r>
            <a:rPr lang="en-GB" dirty="0"/>
            <a:t>Mickey Mousing</a:t>
          </a:r>
        </a:p>
      </dgm:t>
    </dgm:pt>
    <dgm:pt modelId="{9F1F08F6-9340-4C2C-8FC3-63084A15221F}" type="parTrans" cxnId="{B9173733-79A4-47A8-BA3B-89F792D73540}">
      <dgm:prSet/>
      <dgm:spPr/>
      <dgm:t>
        <a:bodyPr/>
        <a:lstStyle/>
        <a:p>
          <a:endParaRPr lang="en-GB"/>
        </a:p>
      </dgm:t>
    </dgm:pt>
    <dgm:pt modelId="{8987B77B-CF4C-49CA-A340-753DF6EBD6EE}" type="sibTrans" cxnId="{B9173733-79A4-47A8-BA3B-89F792D73540}">
      <dgm:prSet/>
      <dgm:spPr/>
      <dgm:t>
        <a:bodyPr/>
        <a:lstStyle/>
        <a:p>
          <a:endParaRPr lang="en-GB"/>
        </a:p>
      </dgm:t>
    </dgm:pt>
    <dgm:pt modelId="{9FE22D5E-4B74-4AB7-814D-E79848278218}">
      <dgm:prSet phldrT="[Text]"/>
      <dgm:spPr/>
      <dgm:t>
        <a:bodyPr/>
        <a:lstStyle/>
        <a:p>
          <a:r>
            <a:rPr lang="en-GB" dirty="0"/>
            <a:t>Automation</a:t>
          </a:r>
        </a:p>
      </dgm:t>
    </dgm:pt>
    <dgm:pt modelId="{978CF277-71F3-48F4-96AB-53DF288E38F3}" type="parTrans" cxnId="{0D94E06B-562F-48C5-BE33-9DC979F45252}">
      <dgm:prSet/>
      <dgm:spPr/>
      <dgm:t>
        <a:bodyPr/>
        <a:lstStyle/>
        <a:p>
          <a:endParaRPr lang="en-GB"/>
        </a:p>
      </dgm:t>
    </dgm:pt>
    <dgm:pt modelId="{C1091FC6-0DF8-4020-AF39-AC6AAE73AC08}" type="sibTrans" cxnId="{0D94E06B-562F-48C5-BE33-9DC979F45252}">
      <dgm:prSet/>
      <dgm:spPr/>
      <dgm:t>
        <a:bodyPr/>
        <a:lstStyle/>
        <a:p>
          <a:endParaRPr lang="en-GB"/>
        </a:p>
      </dgm:t>
    </dgm:pt>
    <dgm:pt modelId="{93D0684B-C5DD-4261-BAA9-D1EB8B09B982}">
      <dgm:prSet phldrT="[Text]"/>
      <dgm:spPr/>
      <dgm:t>
        <a:bodyPr/>
        <a:lstStyle/>
        <a:p>
          <a:r>
            <a:rPr lang="en-GB" dirty="0"/>
            <a:t>Adding instruments</a:t>
          </a:r>
        </a:p>
      </dgm:t>
    </dgm:pt>
    <dgm:pt modelId="{92C93924-8658-4EF5-8A9E-2A2D291916C5}" type="parTrans" cxnId="{A63C3E84-4B7F-4502-9DB5-839736886DF1}">
      <dgm:prSet/>
      <dgm:spPr/>
      <dgm:t>
        <a:bodyPr/>
        <a:lstStyle/>
        <a:p>
          <a:endParaRPr lang="en-GB"/>
        </a:p>
      </dgm:t>
    </dgm:pt>
    <dgm:pt modelId="{9685D6D9-9BB5-40AE-BF02-D2900682ED6D}" type="sibTrans" cxnId="{A63C3E84-4B7F-4502-9DB5-839736886DF1}">
      <dgm:prSet/>
      <dgm:spPr/>
      <dgm:t>
        <a:bodyPr/>
        <a:lstStyle/>
        <a:p>
          <a:endParaRPr lang="en-GB"/>
        </a:p>
      </dgm:t>
    </dgm:pt>
    <dgm:pt modelId="{5E3F0E34-EAB1-475D-9406-7949D8573072}">
      <dgm:prSet phldrT="[Text]"/>
      <dgm:spPr/>
      <dgm:t>
        <a:bodyPr/>
        <a:lstStyle/>
        <a:p>
          <a:r>
            <a:rPr lang="en-GB" dirty="0"/>
            <a:t>Drone</a:t>
          </a:r>
        </a:p>
      </dgm:t>
    </dgm:pt>
    <dgm:pt modelId="{89C98222-CAB5-4941-A15A-BE230D104284}" type="parTrans" cxnId="{2A1EF099-3FEB-4544-84A0-61DB5280690D}">
      <dgm:prSet/>
      <dgm:spPr/>
      <dgm:t>
        <a:bodyPr/>
        <a:lstStyle/>
        <a:p>
          <a:endParaRPr lang="en-GB"/>
        </a:p>
      </dgm:t>
    </dgm:pt>
    <dgm:pt modelId="{724300F0-5FC1-4B7F-A2B0-6E602F6FD63E}" type="sibTrans" cxnId="{2A1EF099-3FEB-4544-84A0-61DB5280690D}">
      <dgm:prSet/>
      <dgm:spPr/>
      <dgm:t>
        <a:bodyPr/>
        <a:lstStyle/>
        <a:p>
          <a:endParaRPr lang="en-GB"/>
        </a:p>
      </dgm:t>
    </dgm:pt>
    <dgm:pt modelId="{8C676A03-92B1-4EC5-A142-631083E5F5CA}">
      <dgm:prSet phldrT="[Text]"/>
      <dgm:spPr/>
      <dgm:t>
        <a:bodyPr/>
        <a:lstStyle/>
        <a:p>
          <a:r>
            <a:rPr lang="en-GB" dirty="0"/>
            <a:t>Understanding where instruments fit in the orchestra</a:t>
          </a:r>
        </a:p>
      </dgm:t>
    </dgm:pt>
    <dgm:pt modelId="{9C37EDE9-0943-4C58-A5CA-B8BEF4543ED0}" type="parTrans" cxnId="{1DBB809F-B4AB-46A7-9ADD-6C156F17E87D}">
      <dgm:prSet/>
      <dgm:spPr/>
      <dgm:t>
        <a:bodyPr/>
        <a:lstStyle/>
        <a:p>
          <a:endParaRPr lang="en-GB"/>
        </a:p>
      </dgm:t>
    </dgm:pt>
    <dgm:pt modelId="{19DD3051-941D-4AF5-9264-497E5FA16699}" type="sibTrans" cxnId="{1DBB809F-B4AB-46A7-9ADD-6C156F17E87D}">
      <dgm:prSet/>
      <dgm:spPr/>
      <dgm:t>
        <a:bodyPr/>
        <a:lstStyle/>
        <a:p>
          <a:endParaRPr lang="en-GB"/>
        </a:p>
      </dgm:t>
    </dgm:pt>
    <dgm:pt modelId="{7D0265B3-2E22-4688-84E8-3A503B401945}">
      <dgm:prSet phldrT="[Text]"/>
      <dgm:spPr/>
      <dgm:t>
        <a:bodyPr/>
        <a:lstStyle/>
        <a:p>
          <a:r>
            <a:rPr lang="en-GB" dirty="0"/>
            <a:t>Stab chord</a:t>
          </a:r>
        </a:p>
      </dgm:t>
    </dgm:pt>
    <dgm:pt modelId="{6121BA21-F3FF-4DB6-A921-563692DB4072}" type="parTrans" cxnId="{0CDE6111-D927-4ACD-9050-0DD67DACDF85}">
      <dgm:prSet/>
      <dgm:spPr/>
      <dgm:t>
        <a:bodyPr/>
        <a:lstStyle/>
        <a:p>
          <a:endParaRPr lang="en-GB"/>
        </a:p>
      </dgm:t>
    </dgm:pt>
    <dgm:pt modelId="{B0FE0581-06D2-459D-A015-3BD8DB7A73CD}" type="sibTrans" cxnId="{0CDE6111-D927-4ACD-9050-0DD67DACDF85}">
      <dgm:prSet/>
      <dgm:spPr/>
      <dgm:t>
        <a:bodyPr/>
        <a:lstStyle/>
        <a:p>
          <a:endParaRPr lang="en-GB"/>
        </a:p>
      </dgm:t>
    </dgm:pt>
    <dgm:pt modelId="{D0FC4B35-7E88-4626-BF16-CEF611FD9CF4}">
      <dgm:prSet phldrT="[Text]"/>
      <dgm:spPr/>
      <dgm:t>
        <a:bodyPr/>
        <a:lstStyle/>
        <a:p>
          <a:r>
            <a:rPr lang="en-GB" dirty="0"/>
            <a:t>Stinger</a:t>
          </a:r>
        </a:p>
      </dgm:t>
    </dgm:pt>
    <dgm:pt modelId="{4A471303-1B19-4243-860F-288EA0F7AA9A}" type="parTrans" cxnId="{E85962F0-1CD3-4A65-B7CA-869E245A72A2}">
      <dgm:prSet/>
      <dgm:spPr/>
      <dgm:t>
        <a:bodyPr/>
        <a:lstStyle/>
        <a:p>
          <a:endParaRPr lang="en-GB"/>
        </a:p>
      </dgm:t>
    </dgm:pt>
    <dgm:pt modelId="{8DDDABE9-6493-4EFB-A558-462CC46A275B}" type="sibTrans" cxnId="{E85962F0-1CD3-4A65-B7CA-869E245A72A2}">
      <dgm:prSet/>
      <dgm:spPr/>
      <dgm:t>
        <a:bodyPr/>
        <a:lstStyle/>
        <a:p>
          <a:endParaRPr lang="en-GB"/>
        </a:p>
      </dgm:t>
    </dgm:pt>
    <dgm:pt modelId="{12F6EBC1-64F0-4721-AAC7-97CC5E400022}">
      <dgm:prSet phldrT="[Text]"/>
      <dgm:spPr/>
      <dgm:t>
        <a:bodyPr/>
        <a:lstStyle/>
        <a:p>
          <a:r>
            <a:rPr lang="en-GB" dirty="0"/>
            <a:t>Texture</a:t>
          </a:r>
        </a:p>
      </dgm:t>
    </dgm:pt>
    <dgm:pt modelId="{2B83C238-3D21-4DA7-B7BC-BDBEFB9F515D}" type="parTrans" cxnId="{B7DF9A15-FAE5-4A59-80B7-42F71E97F7B1}">
      <dgm:prSet/>
      <dgm:spPr/>
      <dgm:t>
        <a:bodyPr/>
        <a:lstStyle/>
        <a:p>
          <a:endParaRPr lang="en-GB"/>
        </a:p>
      </dgm:t>
    </dgm:pt>
    <dgm:pt modelId="{6FB187E6-E5DF-4E84-BD6B-0E02CB4649E5}" type="sibTrans" cxnId="{B7DF9A15-FAE5-4A59-80B7-42F71E97F7B1}">
      <dgm:prSet/>
      <dgm:spPr/>
      <dgm:t>
        <a:bodyPr/>
        <a:lstStyle/>
        <a:p>
          <a:endParaRPr lang="en-GB"/>
        </a:p>
      </dgm:t>
    </dgm:pt>
    <dgm:pt modelId="{C1CC5744-B497-4EF4-AE65-C47C5AE6A05D}">
      <dgm:prSet phldrT="[Text]"/>
      <dgm:spPr/>
      <dgm:t>
        <a:bodyPr/>
        <a:lstStyle/>
        <a:p>
          <a:r>
            <a:rPr lang="en-GB" dirty="0"/>
            <a:t>Moving playback line</a:t>
          </a:r>
        </a:p>
      </dgm:t>
    </dgm:pt>
    <dgm:pt modelId="{B239E24D-A05F-4CBC-9EE3-8C7BFA62D8B2}" type="parTrans" cxnId="{5E061C6F-C3AF-4DE5-BD87-1E963C9D4B10}">
      <dgm:prSet/>
      <dgm:spPr/>
      <dgm:t>
        <a:bodyPr/>
        <a:lstStyle/>
        <a:p>
          <a:endParaRPr lang="en-GB"/>
        </a:p>
      </dgm:t>
    </dgm:pt>
    <dgm:pt modelId="{87590066-E499-47BE-9972-17AFF05C093F}" type="sibTrans" cxnId="{5E061C6F-C3AF-4DE5-BD87-1E963C9D4B10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7C447709-2B72-4029-8603-32B7F8F3FF1A}" type="pres">
      <dgm:prSet presAssocID="{10A0E1AD-ECBD-4611-A7D6-EBD2B71DE119}" presName="Name37" presStyleLbl="parChTrans1D2" presStyleIdx="0" presStyleCnt="5"/>
      <dgm:spPr/>
    </dgm:pt>
    <dgm:pt modelId="{01020609-8F5D-402D-B259-BF55E935DA12}" type="pres">
      <dgm:prSet presAssocID="{F24A8D2B-A1D4-4763-8B5A-C0794AFF4313}" presName="hierRoot2" presStyleCnt="0">
        <dgm:presLayoutVars>
          <dgm:hierBranch val="init"/>
        </dgm:presLayoutVars>
      </dgm:prSet>
      <dgm:spPr/>
    </dgm:pt>
    <dgm:pt modelId="{4BEB14F8-68EB-49C9-A603-79C63A372386}" type="pres">
      <dgm:prSet presAssocID="{F24A8D2B-A1D4-4763-8B5A-C0794AFF4313}" presName="rootComposite" presStyleCnt="0"/>
      <dgm:spPr/>
    </dgm:pt>
    <dgm:pt modelId="{BD959E6A-CAD3-4C42-B24D-53CEE97C9E3C}" type="pres">
      <dgm:prSet presAssocID="{F24A8D2B-A1D4-4763-8B5A-C0794AFF4313}" presName="rootText" presStyleLbl="node2" presStyleIdx="0" presStyleCnt="4">
        <dgm:presLayoutVars>
          <dgm:chPref val="3"/>
        </dgm:presLayoutVars>
      </dgm:prSet>
      <dgm:spPr/>
    </dgm:pt>
    <dgm:pt modelId="{CE7B3621-67CF-4745-8E11-25F547BBD941}" type="pres">
      <dgm:prSet presAssocID="{F24A8D2B-A1D4-4763-8B5A-C0794AFF4313}" presName="rootConnector" presStyleLbl="node2" presStyleIdx="0" presStyleCnt="4"/>
      <dgm:spPr/>
    </dgm:pt>
    <dgm:pt modelId="{DEA80E4A-5380-483E-B92A-3D826E1EAB88}" type="pres">
      <dgm:prSet presAssocID="{F24A8D2B-A1D4-4763-8B5A-C0794AFF4313}" presName="hierChild4" presStyleCnt="0"/>
      <dgm:spPr/>
    </dgm:pt>
    <dgm:pt modelId="{BF066D81-2B3A-4FA0-8096-46127CE5726D}" type="pres">
      <dgm:prSet presAssocID="{A0792D06-C6BE-40FA-88E1-84031AB65B05}" presName="Name37" presStyleLbl="parChTrans1D3" presStyleIdx="0" presStyleCnt="17"/>
      <dgm:spPr/>
    </dgm:pt>
    <dgm:pt modelId="{E99EB531-F6C1-4F51-A4E5-C43DB7CDF668}" type="pres">
      <dgm:prSet presAssocID="{260C33F1-A4C9-4084-86D6-64C57B61D654}" presName="hierRoot2" presStyleCnt="0">
        <dgm:presLayoutVars>
          <dgm:hierBranch val="init"/>
        </dgm:presLayoutVars>
      </dgm:prSet>
      <dgm:spPr/>
    </dgm:pt>
    <dgm:pt modelId="{4961F741-C825-43E8-BB06-8DCA846548F6}" type="pres">
      <dgm:prSet presAssocID="{260C33F1-A4C9-4084-86D6-64C57B61D654}" presName="rootComposite" presStyleCnt="0"/>
      <dgm:spPr/>
    </dgm:pt>
    <dgm:pt modelId="{7940332D-5890-4E0F-9703-2C3A2D7D073F}" type="pres">
      <dgm:prSet presAssocID="{260C33F1-A4C9-4084-86D6-64C57B61D654}" presName="rootText" presStyleLbl="node3" presStyleIdx="0" presStyleCnt="17">
        <dgm:presLayoutVars>
          <dgm:chPref val="3"/>
        </dgm:presLayoutVars>
      </dgm:prSet>
      <dgm:spPr/>
    </dgm:pt>
    <dgm:pt modelId="{125BF1FF-82D5-4741-A491-F7FD740554BD}" type="pres">
      <dgm:prSet presAssocID="{260C33F1-A4C9-4084-86D6-64C57B61D654}" presName="rootConnector" presStyleLbl="node3" presStyleIdx="0" presStyleCnt="17"/>
      <dgm:spPr/>
    </dgm:pt>
    <dgm:pt modelId="{3A8EA386-C7DB-447D-8051-6DFD6DBAF71C}" type="pres">
      <dgm:prSet presAssocID="{260C33F1-A4C9-4084-86D6-64C57B61D654}" presName="hierChild4" presStyleCnt="0"/>
      <dgm:spPr/>
    </dgm:pt>
    <dgm:pt modelId="{B8E71CAF-DB3E-43FD-BA8C-3CB799E63F60}" type="pres">
      <dgm:prSet presAssocID="{260C33F1-A4C9-4084-86D6-64C57B61D654}" presName="hierChild5" presStyleCnt="0"/>
      <dgm:spPr/>
    </dgm:pt>
    <dgm:pt modelId="{E4C8B975-BEFD-4811-8838-8C8FE837A35F}" type="pres">
      <dgm:prSet presAssocID="{9F1F08F6-9340-4C2C-8FC3-63084A15221F}" presName="Name37" presStyleLbl="parChTrans1D3" presStyleIdx="1" presStyleCnt="17"/>
      <dgm:spPr/>
    </dgm:pt>
    <dgm:pt modelId="{181CAFAA-D3E4-4F91-A120-6ACB9A1E55AB}" type="pres">
      <dgm:prSet presAssocID="{77D2A1F9-5545-4D34-86C3-4A17C6A3590F}" presName="hierRoot2" presStyleCnt="0">
        <dgm:presLayoutVars>
          <dgm:hierBranch val="init"/>
        </dgm:presLayoutVars>
      </dgm:prSet>
      <dgm:spPr/>
    </dgm:pt>
    <dgm:pt modelId="{3B145032-14F7-463F-9F8F-0BE6C71AB92E}" type="pres">
      <dgm:prSet presAssocID="{77D2A1F9-5545-4D34-86C3-4A17C6A3590F}" presName="rootComposite" presStyleCnt="0"/>
      <dgm:spPr/>
    </dgm:pt>
    <dgm:pt modelId="{E3D77835-28CD-4C90-A47A-415419112EAF}" type="pres">
      <dgm:prSet presAssocID="{77D2A1F9-5545-4D34-86C3-4A17C6A3590F}" presName="rootText" presStyleLbl="node3" presStyleIdx="1" presStyleCnt="17">
        <dgm:presLayoutVars>
          <dgm:chPref val="3"/>
        </dgm:presLayoutVars>
      </dgm:prSet>
      <dgm:spPr/>
    </dgm:pt>
    <dgm:pt modelId="{07F96274-24ED-4B96-90D5-DCADBECD82CD}" type="pres">
      <dgm:prSet presAssocID="{77D2A1F9-5545-4D34-86C3-4A17C6A3590F}" presName="rootConnector" presStyleLbl="node3" presStyleIdx="1" presStyleCnt="17"/>
      <dgm:spPr/>
    </dgm:pt>
    <dgm:pt modelId="{6372641B-B740-496C-9939-0FC5DC4B7780}" type="pres">
      <dgm:prSet presAssocID="{77D2A1F9-5545-4D34-86C3-4A17C6A3590F}" presName="hierChild4" presStyleCnt="0"/>
      <dgm:spPr/>
    </dgm:pt>
    <dgm:pt modelId="{1E30B7CD-8404-4E45-B725-3D0A38DCB778}" type="pres">
      <dgm:prSet presAssocID="{77D2A1F9-5545-4D34-86C3-4A17C6A3590F}" presName="hierChild5" presStyleCnt="0"/>
      <dgm:spPr/>
    </dgm:pt>
    <dgm:pt modelId="{A287CF72-83D0-44A4-8C57-571A59FF358A}" type="pres">
      <dgm:prSet presAssocID="{89C98222-CAB5-4941-A15A-BE230D104284}" presName="Name37" presStyleLbl="parChTrans1D3" presStyleIdx="2" presStyleCnt="17"/>
      <dgm:spPr/>
    </dgm:pt>
    <dgm:pt modelId="{98823B76-846C-4D57-8DDC-88B1E75F9E4F}" type="pres">
      <dgm:prSet presAssocID="{5E3F0E34-EAB1-475D-9406-7949D8573072}" presName="hierRoot2" presStyleCnt="0">
        <dgm:presLayoutVars>
          <dgm:hierBranch val="init"/>
        </dgm:presLayoutVars>
      </dgm:prSet>
      <dgm:spPr/>
    </dgm:pt>
    <dgm:pt modelId="{E05793B8-3779-4FF3-AEDD-58A82517A3FA}" type="pres">
      <dgm:prSet presAssocID="{5E3F0E34-EAB1-475D-9406-7949D8573072}" presName="rootComposite" presStyleCnt="0"/>
      <dgm:spPr/>
    </dgm:pt>
    <dgm:pt modelId="{DD1C0F6E-F363-4A6F-BCB1-8355321B680E}" type="pres">
      <dgm:prSet presAssocID="{5E3F0E34-EAB1-475D-9406-7949D8573072}" presName="rootText" presStyleLbl="node3" presStyleIdx="2" presStyleCnt="17">
        <dgm:presLayoutVars>
          <dgm:chPref val="3"/>
        </dgm:presLayoutVars>
      </dgm:prSet>
      <dgm:spPr/>
    </dgm:pt>
    <dgm:pt modelId="{14E06E6C-983C-4EBE-A490-7EF7B02E4526}" type="pres">
      <dgm:prSet presAssocID="{5E3F0E34-EAB1-475D-9406-7949D8573072}" presName="rootConnector" presStyleLbl="node3" presStyleIdx="2" presStyleCnt="17"/>
      <dgm:spPr/>
    </dgm:pt>
    <dgm:pt modelId="{B7E2B7EB-2F89-490E-9CB9-F2A637C9E31C}" type="pres">
      <dgm:prSet presAssocID="{5E3F0E34-EAB1-475D-9406-7949D8573072}" presName="hierChild4" presStyleCnt="0"/>
      <dgm:spPr/>
    </dgm:pt>
    <dgm:pt modelId="{441E2C39-258B-440C-93BD-D024BCE0D214}" type="pres">
      <dgm:prSet presAssocID="{5E3F0E34-EAB1-475D-9406-7949D8573072}" presName="hierChild5" presStyleCnt="0"/>
      <dgm:spPr/>
    </dgm:pt>
    <dgm:pt modelId="{22056774-FB54-44BD-8562-2145C257258E}" type="pres">
      <dgm:prSet presAssocID="{6121BA21-F3FF-4DB6-A921-563692DB4072}" presName="Name37" presStyleLbl="parChTrans1D3" presStyleIdx="3" presStyleCnt="17"/>
      <dgm:spPr/>
    </dgm:pt>
    <dgm:pt modelId="{D25AAEED-F99F-49AC-BACC-157E9381B0F6}" type="pres">
      <dgm:prSet presAssocID="{7D0265B3-2E22-4688-84E8-3A503B401945}" presName="hierRoot2" presStyleCnt="0">
        <dgm:presLayoutVars>
          <dgm:hierBranch val="init"/>
        </dgm:presLayoutVars>
      </dgm:prSet>
      <dgm:spPr/>
    </dgm:pt>
    <dgm:pt modelId="{07C7EA22-7C80-4311-A43E-E9D79BE45608}" type="pres">
      <dgm:prSet presAssocID="{7D0265B3-2E22-4688-84E8-3A503B401945}" presName="rootComposite" presStyleCnt="0"/>
      <dgm:spPr/>
    </dgm:pt>
    <dgm:pt modelId="{D4A81100-4872-41EA-AB05-3CA3DE955445}" type="pres">
      <dgm:prSet presAssocID="{7D0265B3-2E22-4688-84E8-3A503B401945}" presName="rootText" presStyleLbl="node3" presStyleIdx="3" presStyleCnt="17">
        <dgm:presLayoutVars>
          <dgm:chPref val="3"/>
        </dgm:presLayoutVars>
      </dgm:prSet>
      <dgm:spPr/>
    </dgm:pt>
    <dgm:pt modelId="{E8E35710-E687-43F5-930E-213D533A76EE}" type="pres">
      <dgm:prSet presAssocID="{7D0265B3-2E22-4688-84E8-3A503B401945}" presName="rootConnector" presStyleLbl="node3" presStyleIdx="3" presStyleCnt="17"/>
      <dgm:spPr/>
    </dgm:pt>
    <dgm:pt modelId="{531FF727-CFBA-4716-997B-F291D67FA00E}" type="pres">
      <dgm:prSet presAssocID="{7D0265B3-2E22-4688-84E8-3A503B401945}" presName="hierChild4" presStyleCnt="0"/>
      <dgm:spPr/>
    </dgm:pt>
    <dgm:pt modelId="{A1CB8B05-DCAF-432A-B3D2-5A798996340D}" type="pres">
      <dgm:prSet presAssocID="{7D0265B3-2E22-4688-84E8-3A503B401945}" presName="hierChild5" presStyleCnt="0"/>
      <dgm:spPr/>
    </dgm:pt>
    <dgm:pt modelId="{193B49B3-9AEA-4586-8925-BBB2BDD4752A}" type="pres">
      <dgm:prSet presAssocID="{4A471303-1B19-4243-860F-288EA0F7AA9A}" presName="Name37" presStyleLbl="parChTrans1D3" presStyleIdx="4" presStyleCnt="17"/>
      <dgm:spPr/>
    </dgm:pt>
    <dgm:pt modelId="{048653FC-E0FF-4E1D-81F8-D2219B2F21AC}" type="pres">
      <dgm:prSet presAssocID="{D0FC4B35-7E88-4626-BF16-CEF611FD9CF4}" presName="hierRoot2" presStyleCnt="0">
        <dgm:presLayoutVars>
          <dgm:hierBranch val="init"/>
        </dgm:presLayoutVars>
      </dgm:prSet>
      <dgm:spPr/>
    </dgm:pt>
    <dgm:pt modelId="{821828DD-DDEB-4303-BDF1-DB72A96DF384}" type="pres">
      <dgm:prSet presAssocID="{D0FC4B35-7E88-4626-BF16-CEF611FD9CF4}" presName="rootComposite" presStyleCnt="0"/>
      <dgm:spPr/>
    </dgm:pt>
    <dgm:pt modelId="{93C71D81-3B79-4BF9-BC37-D0EDAA589F7C}" type="pres">
      <dgm:prSet presAssocID="{D0FC4B35-7E88-4626-BF16-CEF611FD9CF4}" presName="rootText" presStyleLbl="node3" presStyleIdx="4" presStyleCnt="17">
        <dgm:presLayoutVars>
          <dgm:chPref val="3"/>
        </dgm:presLayoutVars>
      </dgm:prSet>
      <dgm:spPr/>
    </dgm:pt>
    <dgm:pt modelId="{F296ECD8-8D53-415E-98DD-922CF40DC141}" type="pres">
      <dgm:prSet presAssocID="{D0FC4B35-7E88-4626-BF16-CEF611FD9CF4}" presName="rootConnector" presStyleLbl="node3" presStyleIdx="4" presStyleCnt="17"/>
      <dgm:spPr/>
    </dgm:pt>
    <dgm:pt modelId="{86F0AB87-6211-4FB6-AC1E-063C21CC4FBD}" type="pres">
      <dgm:prSet presAssocID="{D0FC4B35-7E88-4626-BF16-CEF611FD9CF4}" presName="hierChild4" presStyleCnt="0"/>
      <dgm:spPr/>
    </dgm:pt>
    <dgm:pt modelId="{73A7ADC7-15BB-483F-95F9-5F1C6C468D72}" type="pres">
      <dgm:prSet presAssocID="{D0FC4B35-7E88-4626-BF16-CEF611FD9CF4}" presName="hierChild5" presStyleCnt="0"/>
      <dgm:spPr/>
    </dgm:pt>
    <dgm:pt modelId="{F249FCC1-D5D1-4BA2-A3F1-CAFDBC59CC8A}" type="pres">
      <dgm:prSet presAssocID="{2B83C238-3D21-4DA7-B7BC-BDBEFB9F515D}" presName="Name37" presStyleLbl="parChTrans1D3" presStyleIdx="5" presStyleCnt="17"/>
      <dgm:spPr/>
    </dgm:pt>
    <dgm:pt modelId="{7D419A79-4252-4528-B6FD-9E8BD90C307A}" type="pres">
      <dgm:prSet presAssocID="{12F6EBC1-64F0-4721-AAC7-97CC5E400022}" presName="hierRoot2" presStyleCnt="0">
        <dgm:presLayoutVars>
          <dgm:hierBranch val="init"/>
        </dgm:presLayoutVars>
      </dgm:prSet>
      <dgm:spPr/>
    </dgm:pt>
    <dgm:pt modelId="{669AAD1F-4D5F-4306-9299-DCBC079C5011}" type="pres">
      <dgm:prSet presAssocID="{12F6EBC1-64F0-4721-AAC7-97CC5E400022}" presName="rootComposite" presStyleCnt="0"/>
      <dgm:spPr/>
    </dgm:pt>
    <dgm:pt modelId="{4842CED9-AC52-43FA-ABE3-1B08B68B088D}" type="pres">
      <dgm:prSet presAssocID="{12F6EBC1-64F0-4721-AAC7-97CC5E400022}" presName="rootText" presStyleLbl="node3" presStyleIdx="5" presStyleCnt="17">
        <dgm:presLayoutVars>
          <dgm:chPref val="3"/>
        </dgm:presLayoutVars>
      </dgm:prSet>
      <dgm:spPr/>
    </dgm:pt>
    <dgm:pt modelId="{76B76583-8021-4021-AC8E-917876A2C5BE}" type="pres">
      <dgm:prSet presAssocID="{12F6EBC1-64F0-4721-AAC7-97CC5E400022}" presName="rootConnector" presStyleLbl="node3" presStyleIdx="5" presStyleCnt="17"/>
      <dgm:spPr/>
    </dgm:pt>
    <dgm:pt modelId="{108A2DB9-06A0-4E5C-92DB-8E9E6EA81482}" type="pres">
      <dgm:prSet presAssocID="{12F6EBC1-64F0-4721-AAC7-97CC5E400022}" presName="hierChild4" presStyleCnt="0"/>
      <dgm:spPr/>
    </dgm:pt>
    <dgm:pt modelId="{C9660D71-1A0A-4C73-8C88-86304309637C}" type="pres">
      <dgm:prSet presAssocID="{12F6EBC1-64F0-4721-AAC7-97CC5E400022}" presName="hierChild5" presStyleCnt="0"/>
      <dgm:spPr/>
    </dgm:pt>
    <dgm:pt modelId="{70DBBBB8-486A-4F71-8899-55F224CA3EEA}" type="pres">
      <dgm:prSet presAssocID="{F24A8D2B-A1D4-4763-8B5A-C0794AFF4313}" presName="hierChild5" presStyleCnt="0"/>
      <dgm:spPr/>
    </dgm:pt>
    <dgm:pt modelId="{1BFB52C2-C4E1-4BAD-8778-AAC3A14AAAE1}" type="pres">
      <dgm:prSet presAssocID="{ADA00DF6-CB61-411B-894B-83D16EF90E31}" presName="Name37" presStyleLbl="parChTrans1D2" presStyleIdx="1" presStyleCnt="5"/>
      <dgm:spPr/>
    </dgm:pt>
    <dgm:pt modelId="{26C7F3E3-7BB1-452E-8FA1-66625A033021}" type="pres">
      <dgm:prSet presAssocID="{73987D31-EFAF-4985-B9A3-9A3D8BB5CD8E}" presName="hierRoot2" presStyleCnt="0">
        <dgm:presLayoutVars>
          <dgm:hierBranch val="init"/>
        </dgm:presLayoutVars>
      </dgm:prSet>
      <dgm:spPr/>
    </dgm:pt>
    <dgm:pt modelId="{1BDAA501-1A8E-4CF6-8CA2-C362AC2E8E51}" type="pres">
      <dgm:prSet presAssocID="{73987D31-EFAF-4985-B9A3-9A3D8BB5CD8E}" presName="rootComposite" presStyleCnt="0"/>
      <dgm:spPr/>
    </dgm:pt>
    <dgm:pt modelId="{856969B0-3E51-45DB-B941-0972151CE497}" type="pres">
      <dgm:prSet presAssocID="{73987D31-EFAF-4985-B9A3-9A3D8BB5CD8E}" presName="rootText" presStyleLbl="node2" presStyleIdx="1" presStyleCnt="4">
        <dgm:presLayoutVars>
          <dgm:chPref val="3"/>
        </dgm:presLayoutVars>
      </dgm:prSet>
      <dgm:spPr/>
    </dgm:pt>
    <dgm:pt modelId="{826708C2-0E42-4A8A-A056-4A07E1FC852A}" type="pres">
      <dgm:prSet presAssocID="{73987D31-EFAF-4985-B9A3-9A3D8BB5CD8E}" presName="rootConnector" presStyleLbl="node2" presStyleIdx="1" presStyleCnt="4"/>
      <dgm:spPr/>
    </dgm:pt>
    <dgm:pt modelId="{490E882A-692F-4856-9039-E5B6FCC17095}" type="pres">
      <dgm:prSet presAssocID="{73987D31-EFAF-4985-B9A3-9A3D8BB5CD8E}" presName="hierChild4" presStyleCnt="0"/>
      <dgm:spPr/>
    </dgm:pt>
    <dgm:pt modelId="{5EBC4DEC-9113-4875-AD49-F6E24528C2A1}" type="pres">
      <dgm:prSet presAssocID="{A0F8C3F0-F2F0-4AC6-9F62-E1C7B2DF2489}" presName="Name37" presStyleLbl="parChTrans1D3" presStyleIdx="6" presStyleCnt="17"/>
      <dgm:spPr/>
    </dgm:pt>
    <dgm:pt modelId="{D086FD8C-6D65-4E00-A60A-089EB5E33BF4}" type="pres">
      <dgm:prSet presAssocID="{FFB4A481-B172-4C26-A2D5-252EE45A4126}" presName="hierRoot2" presStyleCnt="0">
        <dgm:presLayoutVars>
          <dgm:hierBranch val="init"/>
        </dgm:presLayoutVars>
      </dgm:prSet>
      <dgm:spPr/>
    </dgm:pt>
    <dgm:pt modelId="{0CE3B644-E845-46D3-8FAE-FB3305894D01}" type="pres">
      <dgm:prSet presAssocID="{FFB4A481-B172-4C26-A2D5-252EE45A4126}" presName="rootComposite" presStyleCnt="0"/>
      <dgm:spPr/>
    </dgm:pt>
    <dgm:pt modelId="{F10869EE-4735-4308-AA81-7781F718AA2F}" type="pres">
      <dgm:prSet presAssocID="{FFB4A481-B172-4C26-A2D5-252EE45A4126}" presName="rootText" presStyleLbl="node3" presStyleIdx="6" presStyleCnt="17">
        <dgm:presLayoutVars>
          <dgm:chPref val="3"/>
        </dgm:presLayoutVars>
      </dgm:prSet>
      <dgm:spPr/>
    </dgm:pt>
    <dgm:pt modelId="{79A0E676-71D3-413F-A5CB-141258A409BC}" type="pres">
      <dgm:prSet presAssocID="{FFB4A481-B172-4C26-A2D5-252EE45A4126}" presName="rootConnector" presStyleLbl="node3" presStyleIdx="6" presStyleCnt="17"/>
      <dgm:spPr/>
    </dgm:pt>
    <dgm:pt modelId="{C633FD46-583D-4AF0-B094-146C114DC3BF}" type="pres">
      <dgm:prSet presAssocID="{FFB4A481-B172-4C26-A2D5-252EE45A4126}" presName="hierChild4" presStyleCnt="0"/>
      <dgm:spPr/>
    </dgm:pt>
    <dgm:pt modelId="{3C890305-F3F7-4FD9-BCF7-EAB175F6E2DA}" type="pres">
      <dgm:prSet presAssocID="{FFB4A481-B172-4C26-A2D5-252EE45A4126}" presName="hierChild5" presStyleCnt="0"/>
      <dgm:spPr/>
    </dgm:pt>
    <dgm:pt modelId="{8AE262E7-31AE-4D8C-BF8E-11102DF5E19D}" type="pres">
      <dgm:prSet presAssocID="{9C37EDE9-0943-4C58-A5CA-B8BEF4543ED0}" presName="Name37" presStyleLbl="parChTrans1D3" presStyleIdx="7" presStyleCnt="17"/>
      <dgm:spPr/>
    </dgm:pt>
    <dgm:pt modelId="{8805A09B-8A4E-454C-8658-53F725351A8F}" type="pres">
      <dgm:prSet presAssocID="{8C676A03-92B1-4EC5-A142-631083E5F5CA}" presName="hierRoot2" presStyleCnt="0">
        <dgm:presLayoutVars>
          <dgm:hierBranch val="init"/>
        </dgm:presLayoutVars>
      </dgm:prSet>
      <dgm:spPr/>
    </dgm:pt>
    <dgm:pt modelId="{62479855-840C-4ED1-B787-01EB46AF6A40}" type="pres">
      <dgm:prSet presAssocID="{8C676A03-92B1-4EC5-A142-631083E5F5CA}" presName="rootComposite" presStyleCnt="0"/>
      <dgm:spPr/>
    </dgm:pt>
    <dgm:pt modelId="{5834E930-E047-4AF7-A0A6-FB8606C6EAC6}" type="pres">
      <dgm:prSet presAssocID="{8C676A03-92B1-4EC5-A142-631083E5F5CA}" presName="rootText" presStyleLbl="node3" presStyleIdx="7" presStyleCnt="17">
        <dgm:presLayoutVars>
          <dgm:chPref val="3"/>
        </dgm:presLayoutVars>
      </dgm:prSet>
      <dgm:spPr/>
    </dgm:pt>
    <dgm:pt modelId="{D05A25BA-F65E-48F7-BC2C-E5FC66413BD4}" type="pres">
      <dgm:prSet presAssocID="{8C676A03-92B1-4EC5-A142-631083E5F5CA}" presName="rootConnector" presStyleLbl="node3" presStyleIdx="7" presStyleCnt="17"/>
      <dgm:spPr/>
    </dgm:pt>
    <dgm:pt modelId="{8CA79DB5-3D76-46CA-9820-14EA7C9EBE46}" type="pres">
      <dgm:prSet presAssocID="{8C676A03-92B1-4EC5-A142-631083E5F5CA}" presName="hierChild4" presStyleCnt="0"/>
      <dgm:spPr/>
    </dgm:pt>
    <dgm:pt modelId="{08BB9011-6039-4025-8D55-AE59AB52C079}" type="pres">
      <dgm:prSet presAssocID="{8C676A03-92B1-4EC5-A142-631083E5F5CA}" presName="hierChild5" presStyleCnt="0"/>
      <dgm:spPr/>
    </dgm:pt>
    <dgm:pt modelId="{03DD16D1-56CE-4FFE-B08C-EC1C974D220B}" type="pres">
      <dgm:prSet presAssocID="{2805F605-FAAA-4D10-A07C-4C250F798559}" presName="Name37" presStyleLbl="parChTrans1D3" presStyleIdx="8" presStyleCnt="17"/>
      <dgm:spPr/>
    </dgm:pt>
    <dgm:pt modelId="{D65A22A6-34BF-4723-911C-C8D1A50B32DA}" type="pres">
      <dgm:prSet presAssocID="{BFE918C8-E09E-44F1-8A52-1662B8F945D3}" presName="hierRoot2" presStyleCnt="0">
        <dgm:presLayoutVars>
          <dgm:hierBranch val="init"/>
        </dgm:presLayoutVars>
      </dgm:prSet>
      <dgm:spPr/>
    </dgm:pt>
    <dgm:pt modelId="{B011A693-4B43-4650-8244-FC265146334F}" type="pres">
      <dgm:prSet presAssocID="{BFE918C8-E09E-44F1-8A52-1662B8F945D3}" presName="rootComposite" presStyleCnt="0"/>
      <dgm:spPr/>
    </dgm:pt>
    <dgm:pt modelId="{5256D58D-71D0-4672-B449-138D58172BF5}" type="pres">
      <dgm:prSet presAssocID="{BFE918C8-E09E-44F1-8A52-1662B8F945D3}" presName="rootText" presStyleLbl="node3" presStyleIdx="8" presStyleCnt="17">
        <dgm:presLayoutVars>
          <dgm:chPref val="3"/>
        </dgm:presLayoutVars>
      </dgm:prSet>
      <dgm:spPr/>
    </dgm:pt>
    <dgm:pt modelId="{0F4698B8-9F18-44CE-9537-D3AD68A7EEFA}" type="pres">
      <dgm:prSet presAssocID="{BFE918C8-E09E-44F1-8A52-1662B8F945D3}" presName="rootConnector" presStyleLbl="node3" presStyleIdx="8" presStyleCnt="17"/>
      <dgm:spPr/>
    </dgm:pt>
    <dgm:pt modelId="{F4A126E3-D038-401C-BB27-28989F11C4CE}" type="pres">
      <dgm:prSet presAssocID="{BFE918C8-E09E-44F1-8A52-1662B8F945D3}" presName="hierChild4" presStyleCnt="0"/>
      <dgm:spPr/>
    </dgm:pt>
    <dgm:pt modelId="{EB7A5424-033C-4AC0-9A4C-5E1206823221}" type="pres">
      <dgm:prSet presAssocID="{BFE918C8-E09E-44F1-8A52-1662B8F945D3}" presName="hierChild5" presStyleCnt="0"/>
      <dgm:spPr/>
    </dgm:pt>
    <dgm:pt modelId="{83136A1B-B6D5-4484-8714-CDE6BB0B4575}" type="pres">
      <dgm:prSet presAssocID="{91486995-069C-4893-B6DF-93A4744CCBC0}" presName="Name37" presStyleLbl="parChTrans1D3" presStyleIdx="9" presStyleCnt="17"/>
      <dgm:spPr/>
    </dgm:pt>
    <dgm:pt modelId="{529EEFD3-583E-478E-AD7B-E02833E58DB3}" type="pres">
      <dgm:prSet presAssocID="{055A55C7-070E-4969-B7D5-A3F1B97B89F2}" presName="hierRoot2" presStyleCnt="0">
        <dgm:presLayoutVars>
          <dgm:hierBranch val="init"/>
        </dgm:presLayoutVars>
      </dgm:prSet>
      <dgm:spPr/>
    </dgm:pt>
    <dgm:pt modelId="{FD4C5588-066D-4607-A61D-796A9DBEF66D}" type="pres">
      <dgm:prSet presAssocID="{055A55C7-070E-4969-B7D5-A3F1B97B89F2}" presName="rootComposite" presStyleCnt="0"/>
      <dgm:spPr/>
    </dgm:pt>
    <dgm:pt modelId="{ED26AF79-E986-41FA-A295-4539B0CCE5A6}" type="pres">
      <dgm:prSet presAssocID="{055A55C7-070E-4969-B7D5-A3F1B97B89F2}" presName="rootText" presStyleLbl="node3" presStyleIdx="9" presStyleCnt="17">
        <dgm:presLayoutVars>
          <dgm:chPref val="3"/>
        </dgm:presLayoutVars>
      </dgm:prSet>
      <dgm:spPr/>
    </dgm:pt>
    <dgm:pt modelId="{A7820AAE-BF1C-46A6-89BA-D5E9EEA1B85D}" type="pres">
      <dgm:prSet presAssocID="{055A55C7-070E-4969-B7D5-A3F1B97B89F2}" presName="rootConnector" presStyleLbl="node3" presStyleIdx="9" presStyleCnt="17"/>
      <dgm:spPr/>
    </dgm:pt>
    <dgm:pt modelId="{E9B83D07-0E00-40D6-B449-A350423BAF16}" type="pres">
      <dgm:prSet presAssocID="{055A55C7-070E-4969-B7D5-A3F1B97B89F2}" presName="hierChild4" presStyleCnt="0"/>
      <dgm:spPr/>
    </dgm:pt>
    <dgm:pt modelId="{1FB38128-659C-4119-B835-23E1FE610612}" type="pres">
      <dgm:prSet presAssocID="{055A55C7-070E-4969-B7D5-A3F1B97B89F2}" presName="hierChild5" presStyleCnt="0"/>
      <dgm:spPr/>
    </dgm:pt>
    <dgm:pt modelId="{0F488019-736F-4EA7-AB3D-AB7E629212CF}" type="pres">
      <dgm:prSet presAssocID="{73987D31-EFAF-4985-B9A3-9A3D8BB5CD8E}" presName="hierChild5" presStyleCnt="0"/>
      <dgm:spPr/>
    </dgm:pt>
    <dgm:pt modelId="{6D3400AF-DF0F-4611-82E3-9F61F4A858AE}" type="pres">
      <dgm:prSet presAssocID="{8D13A95F-9F97-410E-A2C3-0DD0D4054AC8}" presName="Name37" presStyleLbl="parChTrans1D2" presStyleIdx="2" presStyleCnt="5"/>
      <dgm:spPr/>
    </dgm:pt>
    <dgm:pt modelId="{00B5B876-90F7-43D8-BDD9-3EC838C5D5C1}" type="pres">
      <dgm:prSet presAssocID="{D18A59F9-ECC3-4B86-9C65-70406A00D852}" presName="hierRoot2" presStyleCnt="0">
        <dgm:presLayoutVars>
          <dgm:hierBranch val="init"/>
        </dgm:presLayoutVars>
      </dgm:prSet>
      <dgm:spPr/>
    </dgm:pt>
    <dgm:pt modelId="{5E071C99-44C1-4062-B379-7F41A5A76D9A}" type="pres">
      <dgm:prSet presAssocID="{D18A59F9-ECC3-4B86-9C65-70406A00D852}" presName="rootComposite" presStyleCnt="0"/>
      <dgm:spPr/>
    </dgm:pt>
    <dgm:pt modelId="{6EDA8616-2594-47BB-AB68-012F6D043469}" type="pres">
      <dgm:prSet presAssocID="{D18A59F9-ECC3-4B86-9C65-70406A00D852}" presName="rootText" presStyleLbl="node2" presStyleIdx="2" presStyleCnt="4">
        <dgm:presLayoutVars>
          <dgm:chPref val="3"/>
        </dgm:presLayoutVars>
      </dgm:prSet>
      <dgm:spPr/>
    </dgm:pt>
    <dgm:pt modelId="{A321074B-FA36-4A6A-A1B3-B43E1F3800FE}" type="pres">
      <dgm:prSet presAssocID="{D18A59F9-ECC3-4B86-9C65-70406A00D852}" presName="rootConnector" presStyleLbl="node2" presStyleIdx="2" presStyleCnt="4"/>
      <dgm:spPr/>
    </dgm:pt>
    <dgm:pt modelId="{DACFFAF3-E1F2-4BDD-969C-DE0D72643A86}" type="pres">
      <dgm:prSet presAssocID="{D18A59F9-ECC3-4B86-9C65-70406A00D852}" presName="hierChild4" presStyleCnt="0"/>
      <dgm:spPr/>
    </dgm:pt>
    <dgm:pt modelId="{6DFBA70C-7970-49A9-B4AF-7B18ADD560A3}" type="pres">
      <dgm:prSet presAssocID="{6BFE3468-6499-4EFA-82ED-6AC68BE86D3A}" presName="Name37" presStyleLbl="parChTrans1D3" presStyleIdx="10" presStyleCnt="17"/>
      <dgm:spPr/>
    </dgm:pt>
    <dgm:pt modelId="{81C2529D-50E7-4ECA-8B31-132FF7A5FA5B}" type="pres">
      <dgm:prSet presAssocID="{30D9792C-D512-4A87-B6BE-707FEA28023B}" presName="hierRoot2" presStyleCnt="0">
        <dgm:presLayoutVars>
          <dgm:hierBranch val="init"/>
        </dgm:presLayoutVars>
      </dgm:prSet>
      <dgm:spPr/>
    </dgm:pt>
    <dgm:pt modelId="{7BC1F263-2C19-4A7F-A4B7-148A8B04AD50}" type="pres">
      <dgm:prSet presAssocID="{30D9792C-D512-4A87-B6BE-707FEA28023B}" presName="rootComposite" presStyleCnt="0"/>
      <dgm:spPr/>
    </dgm:pt>
    <dgm:pt modelId="{1DDE80CA-5881-4853-8553-10BCD9A012F7}" type="pres">
      <dgm:prSet presAssocID="{30D9792C-D512-4A87-B6BE-707FEA28023B}" presName="rootText" presStyleLbl="node3" presStyleIdx="10" presStyleCnt="17">
        <dgm:presLayoutVars>
          <dgm:chPref val="3"/>
        </dgm:presLayoutVars>
      </dgm:prSet>
      <dgm:spPr/>
    </dgm:pt>
    <dgm:pt modelId="{80F6FC6E-01C0-43D1-9AD7-1FC90E152E63}" type="pres">
      <dgm:prSet presAssocID="{30D9792C-D512-4A87-B6BE-707FEA28023B}" presName="rootConnector" presStyleLbl="node3" presStyleIdx="10" presStyleCnt="17"/>
      <dgm:spPr/>
    </dgm:pt>
    <dgm:pt modelId="{87A3028C-E6E9-4900-A5F6-938709BA1743}" type="pres">
      <dgm:prSet presAssocID="{30D9792C-D512-4A87-B6BE-707FEA28023B}" presName="hierChild4" presStyleCnt="0"/>
      <dgm:spPr/>
    </dgm:pt>
    <dgm:pt modelId="{3F3958F4-96BF-4E43-B3BC-F09BB659F6F2}" type="pres">
      <dgm:prSet presAssocID="{30D9792C-D512-4A87-B6BE-707FEA28023B}" presName="hierChild5" presStyleCnt="0"/>
      <dgm:spPr/>
    </dgm:pt>
    <dgm:pt modelId="{DD3A6F93-A57C-4DB4-ABA4-B4BD8C865C33}" type="pres">
      <dgm:prSet presAssocID="{B239E24D-A05F-4CBC-9EE3-8C7BFA62D8B2}" presName="Name37" presStyleLbl="parChTrans1D3" presStyleIdx="11" presStyleCnt="17"/>
      <dgm:spPr/>
    </dgm:pt>
    <dgm:pt modelId="{07C9B44B-7DB6-4654-B4D4-694D0A5FA955}" type="pres">
      <dgm:prSet presAssocID="{C1CC5744-B497-4EF4-AE65-C47C5AE6A05D}" presName="hierRoot2" presStyleCnt="0">
        <dgm:presLayoutVars>
          <dgm:hierBranch val="init"/>
        </dgm:presLayoutVars>
      </dgm:prSet>
      <dgm:spPr/>
    </dgm:pt>
    <dgm:pt modelId="{E017F585-BBDB-4A39-861F-1101EF1C5427}" type="pres">
      <dgm:prSet presAssocID="{C1CC5744-B497-4EF4-AE65-C47C5AE6A05D}" presName="rootComposite" presStyleCnt="0"/>
      <dgm:spPr/>
    </dgm:pt>
    <dgm:pt modelId="{82F5735B-4BEC-4E27-8A6F-DC3018A3F3CD}" type="pres">
      <dgm:prSet presAssocID="{C1CC5744-B497-4EF4-AE65-C47C5AE6A05D}" presName="rootText" presStyleLbl="node3" presStyleIdx="11" presStyleCnt="17">
        <dgm:presLayoutVars>
          <dgm:chPref val="3"/>
        </dgm:presLayoutVars>
      </dgm:prSet>
      <dgm:spPr/>
    </dgm:pt>
    <dgm:pt modelId="{32EA08BD-8179-4D1C-A28B-56286FC03BFA}" type="pres">
      <dgm:prSet presAssocID="{C1CC5744-B497-4EF4-AE65-C47C5AE6A05D}" presName="rootConnector" presStyleLbl="node3" presStyleIdx="11" presStyleCnt="17"/>
      <dgm:spPr/>
    </dgm:pt>
    <dgm:pt modelId="{92512E07-1E32-4101-AF3A-1E63DDC3576D}" type="pres">
      <dgm:prSet presAssocID="{C1CC5744-B497-4EF4-AE65-C47C5AE6A05D}" presName="hierChild4" presStyleCnt="0"/>
      <dgm:spPr/>
    </dgm:pt>
    <dgm:pt modelId="{ABB5F842-D167-48A4-81B5-3961046FB67A}" type="pres">
      <dgm:prSet presAssocID="{C1CC5744-B497-4EF4-AE65-C47C5AE6A05D}" presName="hierChild5" presStyleCnt="0"/>
      <dgm:spPr/>
    </dgm:pt>
    <dgm:pt modelId="{58266B13-DA22-4A83-8250-9A9933873C5F}" type="pres">
      <dgm:prSet presAssocID="{978CF277-71F3-48F4-96AB-53DF288E38F3}" presName="Name37" presStyleLbl="parChTrans1D3" presStyleIdx="12" presStyleCnt="17"/>
      <dgm:spPr/>
    </dgm:pt>
    <dgm:pt modelId="{0CC9AD58-027E-4820-A2C9-9B40306D60B8}" type="pres">
      <dgm:prSet presAssocID="{9FE22D5E-4B74-4AB7-814D-E79848278218}" presName="hierRoot2" presStyleCnt="0">
        <dgm:presLayoutVars>
          <dgm:hierBranch val="init"/>
        </dgm:presLayoutVars>
      </dgm:prSet>
      <dgm:spPr/>
    </dgm:pt>
    <dgm:pt modelId="{026A17B9-0F71-4448-9CA6-7A243DB1258F}" type="pres">
      <dgm:prSet presAssocID="{9FE22D5E-4B74-4AB7-814D-E79848278218}" presName="rootComposite" presStyleCnt="0"/>
      <dgm:spPr/>
    </dgm:pt>
    <dgm:pt modelId="{5CC2C2F7-29D9-434F-A012-13145545ECDC}" type="pres">
      <dgm:prSet presAssocID="{9FE22D5E-4B74-4AB7-814D-E79848278218}" presName="rootText" presStyleLbl="node3" presStyleIdx="12" presStyleCnt="17">
        <dgm:presLayoutVars>
          <dgm:chPref val="3"/>
        </dgm:presLayoutVars>
      </dgm:prSet>
      <dgm:spPr/>
    </dgm:pt>
    <dgm:pt modelId="{E1309A8D-63D9-472B-99A2-F5B384371221}" type="pres">
      <dgm:prSet presAssocID="{9FE22D5E-4B74-4AB7-814D-E79848278218}" presName="rootConnector" presStyleLbl="node3" presStyleIdx="12" presStyleCnt="17"/>
      <dgm:spPr/>
    </dgm:pt>
    <dgm:pt modelId="{D0BB30C1-EA53-43F2-B07A-E14320E86284}" type="pres">
      <dgm:prSet presAssocID="{9FE22D5E-4B74-4AB7-814D-E79848278218}" presName="hierChild4" presStyleCnt="0"/>
      <dgm:spPr/>
    </dgm:pt>
    <dgm:pt modelId="{838FE90E-66B5-42CA-A40C-D7EC58430849}" type="pres">
      <dgm:prSet presAssocID="{9FE22D5E-4B74-4AB7-814D-E79848278218}" presName="hierChild5" presStyleCnt="0"/>
      <dgm:spPr/>
    </dgm:pt>
    <dgm:pt modelId="{797FE8CE-6A38-4F15-BED5-6419F4495A1E}" type="pres">
      <dgm:prSet presAssocID="{92C93924-8658-4EF5-8A9E-2A2D291916C5}" presName="Name37" presStyleLbl="parChTrans1D3" presStyleIdx="13" presStyleCnt="17"/>
      <dgm:spPr/>
    </dgm:pt>
    <dgm:pt modelId="{D299AD3D-5881-4CBA-AF6B-F4B9D73AB928}" type="pres">
      <dgm:prSet presAssocID="{93D0684B-C5DD-4261-BAA9-D1EB8B09B982}" presName="hierRoot2" presStyleCnt="0">
        <dgm:presLayoutVars>
          <dgm:hierBranch val="init"/>
        </dgm:presLayoutVars>
      </dgm:prSet>
      <dgm:spPr/>
    </dgm:pt>
    <dgm:pt modelId="{D1AC41D3-8111-4C9A-A289-73893AF907AD}" type="pres">
      <dgm:prSet presAssocID="{93D0684B-C5DD-4261-BAA9-D1EB8B09B982}" presName="rootComposite" presStyleCnt="0"/>
      <dgm:spPr/>
    </dgm:pt>
    <dgm:pt modelId="{EFC24B46-5D4A-4606-BF32-5B7D19317B1A}" type="pres">
      <dgm:prSet presAssocID="{93D0684B-C5DD-4261-BAA9-D1EB8B09B982}" presName="rootText" presStyleLbl="node3" presStyleIdx="13" presStyleCnt="17">
        <dgm:presLayoutVars>
          <dgm:chPref val="3"/>
        </dgm:presLayoutVars>
      </dgm:prSet>
      <dgm:spPr/>
    </dgm:pt>
    <dgm:pt modelId="{6BB65C88-DB47-4400-A2DF-E085DF54146D}" type="pres">
      <dgm:prSet presAssocID="{93D0684B-C5DD-4261-BAA9-D1EB8B09B982}" presName="rootConnector" presStyleLbl="node3" presStyleIdx="13" presStyleCnt="17"/>
      <dgm:spPr/>
    </dgm:pt>
    <dgm:pt modelId="{423524F6-2F68-4FAD-BBDB-1DF74F2FE25F}" type="pres">
      <dgm:prSet presAssocID="{93D0684B-C5DD-4261-BAA9-D1EB8B09B982}" presName="hierChild4" presStyleCnt="0"/>
      <dgm:spPr/>
    </dgm:pt>
    <dgm:pt modelId="{E49D44DC-B574-45FA-8FB4-28B0C2E41472}" type="pres">
      <dgm:prSet presAssocID="{93D0684B-C5DD-4261-BAA9-D1EB8B09B982}" presName="hierChild5" presStyleCnt="0"/>
      <dgm:spPr/>
    </dgm:pt>
    <dgm:pt modelId="{41D026A9-7BFD-4EE6-AB35-633D9B176B86}" type="pres">
      <dgm:prSet presAssocID="{D18A59F9-ECC3-4B86-9C65-70406A00D852}" presName="hierChild5" presStyleCnt="0"/>
      <dgm:spPr/>
    </dgm:pt>
    <dgm:pt modelId="{E97730C5-C280-4BCD-B906-8FC3A2F57A66}" type="pres">
      <dgm:prSet presAssocID="{94E891D9-020F-4943-87C4-D71135A3EFCD}" presName="Name37" presStyleLbl="parChTrans1D2" presStyleIdx="3" presStyleCnt="5"/>
      <dgm:spPr/>
    </dgm:pt>
    <dgm:pt modelId="{FAA63620-4C91-46B8-9474-C93863377D64}" type="pres">
      <dgm:prSet presAssocID="{73CC02A7-620F-41EC-817C-1C8F8C8CDAB2}" presName="hierRoot2" presStyleCnt="0">
        <dgm:presLayoutVars>
          <dgm:hierBranch val="init"/>
        </dgm:presLayoutVars>
      </dgm:prSet>
      <dgm:spPr/>
    </dgm:pt>
    <dgm:pt modelId="{DFC52151-35B0-467F-90F0-9D3B89899825}" type="pres">
      <dgm:prSet presAssocID="{73CC02A7-620F-41EC-817C-1C8F8C8CDAB2}" presName="rootComposite" presStyleCnt="0"/>
      <dgm:spPr/>
    </dgm:pt>
    <dgm:pt modelId="{4F9602E4-3A90-497F-ADBB-69F8BA0BC2C8}" type="pres">
      <dgm:prSet presAssocID="{73CC02A7-620F-41EC-817C-1C8F8C8CDAB2}" presName="rootText" presStyleLbl="node2" presStyleIdx="3" presStyleCnt="4">
        <dgm:presLayoutVars>
          <dgm:chPref val="3"/>
        </dgm:presLayoutVars>
      </dgm:prSet>
      <dgm:spPr/>
    </dgm:pt>
    <dgm:pt modelId="{501042B4-2CAE-432A-BF5E-22FCD5333752}" type="pres">
      <dgm:prSet presAssocID="{73CC02A7-620F-41EC-817C-1C8F8C8CDAB2}" presName="rootConnector" presStyleLbl="node2" presStyleIdx="3" presStyleCnt="4"/>
      <dgm:spPr/>
    </dgm:pt>
    <dgm:pt modelId="{14495C23-849E-4A91-9B52-770D89DA5C00}" type="pres">
      <dgm:prSet presAssocID="{73CC02A7-620F-41EC-817C-1C8F8C8CDAB2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14" presStyleCnt="17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14" presStyleCnt="17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14" presStyleCnt="17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15" presStyleCnt="17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15" presStyleCnt="17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15" presStyleCnt="17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68EE704A-8D03-4793-B043-608D36373F05}" type="pres">
      <dgm:prSet presAssocID="{FEE1A302-887A-410D-836D-E46C13DFA8D0}" presName="Name37" presStyleLbl="parChTrans1D3" presStyleIdx="16" presStyleCnt="17"/>
      <dgm:spPr/>
    </dgm:pt>
    <dgm:pt modelId="{AB7FAA22-13F0-400D-82F5-4EAB8C4C5BCA}" type="pres">
      <dgm:prSet presAssocID="{765629F4-3974-4564-BA2E-19555A15AD46}" presName="hierRoot2" presStyleCnt="0">
        <dgm:presLayoutVars>
          <dgm:hierBranch val="init"/>
        </dgm:presLayoutVars>
      </dgm:prSet>
      <dgm:spPr/>
    </dgm:pt>
    <dgm:pt modelId="{0E8FFA2E-7287-4188-A838-70C8AA7FA044}" type="pres">
      <dgm:prSet presAssocID="{765629F4-3974-4564-BA2E-19555A15AD46}" presName="rootComposite" presStyleCnt="0"/>
      <dgm:spPr/>
    </dgm:pt>
    <dgm:pt modelId="{5DEE90C2-14E8-42FD-97A6-31601E8475D4}" type="pres">
      <dgm:prSet presAssocID="{765629F4-3974-4564-BA2E-19555A15AD46}" presName="rootText" presStyleLbl="node3" presStyleIdx="16" presStyleCnt="17">
        <dgm:presLayoutVars>
          <dgm:chPref val="3"/>
        </dgm:presLayoutVars>
      </dgm:prSet>
      <dgm:spPr/>
    </dgm:pt>
    <dgm:pt modelId="{A77F012D-2BD9-4FFC-8566-A40C39555253}" type="pres">
      <dgm:prSet presAssocID="{765629F4-3974-4564-BA2E-19555A15AD46}" presName="rootConnector" presStyleLbl="node3" presStyleIdx="16" presStyleCnt="17"/>
      <dgm:spPr/>
    </dgm:pt>
    <dgm:pt modelId="{FA98FB0D-4FD4-4A9F-8CEE-6642BDE0BF18}" type="pres">
      <dgm:prSet presAssocID="{765629F4-3974-4564-BA2E-19555A15AD46}" presName="hierChild4" presStyleCnt="0"/>
      <dgm:spPr/>
    </dgm:pt>
    <dgm:pt modelId="{4B2B3BD2-3FD2-4F17-A880-77C08F3619D4}" type="pres">
      <dgm:prSet presAssocID="{765629F4-3974-4564-BA2E-19555A15AD46}" presName="hierChild5" presStyleCnt="0"/>
      <dgm:spPr/>
    </dgm:pt>
    <dgm:pt modelId="{C2C91785-9617-4820-90DB-650B540A6439}" type="pres">
      <dgm:prSet presAssocID="{73CC02A7-620F-41EC-817C-1C8F8C8CDAB2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4" presStyleCnt="5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18534403-7014-4E12-A230-591C2A65A363}" type="presOf" srcId="{5E3F0E34-EAB1-475D-9406-7949D8573072}" destId="{14E06E6C-983C-4EBE-A490-7EF7B02E4526}" srcOrd="1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DB83BA0E-86E7-45F9-BE74-9E3C9CECC288}" type="presOf" srcId="{7D0265B3-2E22-4688-84E8-3A503B401945}" destId="{D4A81100-4872-41EA-AB05-3CA3DE955445}" srcOrd="0" destOrd="0" presId="urn:microsoft.com/office/officeart/2005/8/layout/orgChart1"/>
    <dgm:cxn modelId="{0CDE6111-D927-4ACD-9050-0DD67DACDF85}" srcId="{F24A8D2B-A1D4-4763-8B5A-C0794AFF4313}" destId="{7D0265B3-2E22-4688-84E8-3A503B401945}" srcOrd="3" destOrd="0" parTransId="{6121BA21-F3FF-4DB6-A921-563692DB4072}" sibTransId="{B0FE0581-06D2-459D-A015-3BD8DB7A73CD}"/>
    <dgm:cxn modelId="{B7DF9A15-FAE5-4A59-80B7-42F71E97F7B1}" srcId="{F24A8D2B-A1D4-4763-8B5A-C0794AFF4313}" destId="{12F6EBC1-64F0-4721-AAC7-97CC5E400022}" srcOrd="5" destOrd="0" parTransId="{2B83C238-3D21-4DA7-B7BC-BDBEFB9F515D}" sibTransId="{6FB187E6-E5DF-4E84-BD6B-0E02CB4649E5}"/>
    <dgm:cxn modelId="{8678DC1A-F562-486A-B023-D29E2FF260EE}" type="presOf" srcId="{8C676A03-92B1-4EC5-A142-631083E5F5CA}" destId="{5834E930-E047-4AF7-A0A6-FB8606C6EAC6}" srcOrd="0" destOrd="0" presId="urn:microsoft.com/office/officeart/2005/8/layout/orgChart1"/>
    <dgm:cxn modelId="{55F9A41E-4320-441C-ABCD-35C3A9A91FB9}" type="presOf" srcId="{26D77EF0-471E-49ED-9272-83A30D8CDB1F}" destId="{A9989B00-CF2A-45AE-9EA2-00B1ABBE69D4}" srcOrd="0" destOrd="0" presId="urn:microsoft.com/office/officeart/2005/8/layout/orgChart1"/>
    <dgm:cxn modelId="{4DE9AC23-5AEF-4C2F-BD7B-2D087235F6B3}" type="presOf" srcId="{2B83C238-3D21-4DA7-B7BC-BDBEFB9F515D}" destId="{F249FCC1-D5D1-4BA2-A3F1-CAFDBC59CC8A}" srcOrd="0" destOrd="0" presId="urn:microsoft.com/office/officeart/2005/8/layout/orgChart1"/>
    <dgm:cxn modelId="{2D076824-E72C-48C9-B674-BE3FD1657B1B}" type="presOf" srcId="{6121BA21-F3FF-4DB6-A921-563692DB4072}" destId="{22056774-FB54-44BD-8562-2145C257258E}" srcOrd="0" destOrd="0" presId="urn:microsoft.com/office/officeart/2005/8/layout/orgChart1"/>
    <dgm:cxn modelId="{317D0A25-A0C8-4918-A97A-E1990E4F86BF}" type="presOf" srcId="{A0F8C3F0-F2F0-4AC6-9F62-E1C7B2DF2489}" destId="{5EBC4DEC-9113-4875-AD49-F6E24528C2A1}" srcOrd="0" destOrd="0" presId="urn:microsoft.com/office/officeart/2005/8/layout/orgChart1"/>
    <dgm:cxn modelId="{33DBA127-64A4-423A-BE81-4B3CBEF23C39}" type="presOf" srcId="{10A0E1AD-ECBD-4611-A7D6-EBD2B71DE119}" destId="{7C447709-2B72-4029-8603-32B7F8F3FF1A}" srcOrd="0" destOrd="0" presId="urn:microsoft.com/office/officeart/2005/8/layout/orgChart1"/>
    <dgm:cxn modelId="{EF03A829-EDB9-4718-94F3-B036E4745D2F}" type="presOf" srcId="{12F6EBC1-64F0-4721-AAC7-97CC5E400022}" destId="{76B76583-8021-4021-AC8E-917876A2C5BE}" srcOrd="1" destOrd="0" presId="urn:microsoft.com/office/officeart/2005/8/layout/orgChart1"/>
    <dgm:cxn modelId="{B0CC2D2C-52F2-4686-82DF-929650DD4886}" type="presOf" srcId="{FFB4A481-B172-4C26-A2D5-252EE45A4126}" destId="{F10869EE-4735-4308-AA81-7781F718AA2F}" srcOrd="0" destOrd="0" presId="urn:microsoft.com/office/officeart/2005/8/layout/orgChart1"/>
    <dgm:cxn modelId="{C4B64F2F-D64C-42EF-BF79-86BEBFAD2187}" type="presOf" srcId="{9F1F08F6-9340-4C2C-8FC3-63084A15221F}" destId="{E4C8B975-BEFD-4811-8838-8C8FE837A35F}" srcOrd="0" destOrd="0" presId="urn:microsoft.com/office/officeart/2005/8/layout/orgChart1"/>
    <dgm:cxn modelId="{FD096A32-AA0C-41FE-9D44-A3A0602EE0DF}" type="presOf" srcId="{94E891D9-020F-4943-87C4-D71135A3EFCD}" destId="{E97730C5-C280-4BCD-B906-8FC3A2F57A66}" srcOrd="0" destOrd="0" presId="urn:microsoft.com/office/officeart/2005/8/layout/orgChart1"/>
    <dgm:cxn modelId="{B9173733-79A4-47A8-BA3B-89F792D73540}" srcId="{F24A8D2B-A1D4-4763-8B5A-C0794AFF4313}" destId="{77D2A1F9-5545-4D34-86C3-4A17C6A3590F}" srcOrd="1" destOrd="0" parTransId="{9F1F08F6-9340-4C2C-8FC3-63084A15221F}" sibTransId="{8987B77B-CF4C-49CA-A340-753DF6EBD6EE}"/>
    <dgm:cxn modelId="{6D955233-0B8A-42D1-A4ED-67C8E4FB9A61}" type="presOf" srcId="{9FE22D5E-4B74-4AB7-814D-E79848278218}" destId="{5CC2C2F7-29D9-434F-A012-13145545ECDC}" srcOrd="0" destOrd="0" presId="urn:microsoft.com/office/officeart/2005/8/layout/orgChart1"/>
    <dgm:cxn modelId="{8EE99B33-9D0D-44BA-93F1-F0A680B5949D}" type="presOf" srcId="{30D9792C-D512-4A87-B6BE-707FEA28023B}" destId="{1DDE80CA-5881-4853-8553-10BCD9A012F7}" srcOrd="0" destOrd="0" presId="urn:microsoft.com/office/officeart/2005/8/layout/orgChart1"/>
    <dgm:cxn modelId="{D4498E38-1174-4C2A-A742-07736FB373A4}" type="presOf" srcId="{ADA00DF6-CB61-411B-894B-83D16EF90E31}" destId="{1BFB52C2-C4E1-4BAD-8778-AAC3A14AAAE1}" srcOrd="0" destOrd="0" presId="urn:microsoft.com/office/officeart/2005/8/layout/orgChart1"/>
    <dgm:cxn modelId="{5A398839-8233-40EC-82D3-ACA57CFD110A}" type="presOf" srcId="{C1CC5744-B497-4EF4-AE65-C47C5AE6A05D}" destId="{32EA08BD-8179-4D1C-A28B-56286FC03BFA}" srcOrd="1" destOrd="0" presId="urn:microsoft.com/office/officeart/2005/8/layout/orgChart1"/>
    <dgm:cxn modelId="{91E9165D-416D-44B2-8A22-BB5D520A9777}" type="presOf" srcId="{9FE22D5E-4B74-4AB7-814D-E79848278218}" destId="{E1309A8D-63D9-472B-99A2-F5B384371221}" srcOrd="1" destOrd="0" presId="urn:microsoft.com/office/officeart/2005/8/layout/orgChart1"/>
    <dgm:cxn modelId="{AFEC4941-6CD6-4E0C-998B-07A6323F183A}" type="presOf" srcId="{978CF277-71F3-48F4-96AB-53DF288E38F3}" destId="{58266B13-DA22-4A83-8250-9A9933873C5F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1CE4C045-FD3E-4E1B-A64A-4C8C360D35CF}" type="presOf" srcId="{BFE918C8-E09E-44F1-8A52-1662B8F945D3}" destId="{5256D58D-71D0-4672-B449-138D58172BF5}" srcOrd="0" destOrd="0" presId="urn:microsoft.com/office/officeart/2005/8/layout/orgChart1"/>
    <dgm:cxn modelId="{BC898F46-7EBE-40FD-ABFD-9CD8D08D195F}" srcId="{73CC02A7-620F-41EC-817C-1C8F8C8CDAB2}" destId="{765629F4-3974-4564-BA2E-19555A15AD46}" srcOrd="2" destOrd="0" parTransId="{FEE1A302-887A-410D-836D-E46C13DFA8D0}" sibTransId="{C2A4B735-5300-4EEB-80BD-C481CB443EF7}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75DEEE47-C83A-4341-A3D4-15917510F523}" type="presOf" srcId="{73987D31-EFAF-4985-B9A3-9A3D8BB5CD8E}" destId="{856969B0-3E51-45DB-B941-0972151CE497}" srcOrd="0" destOrd="0" presId="urn:microsoft.com/office/officeart/2005/8/layout/orgChart1"/>
    <dgm:cxn modelId="{0FCCDE68-D4E5-4463-9590-B4C8B835BB41}" srcId="{73CC02A7-620F-41EC-817C-1C8F8C8CDAB2}" destId="{2099657F-5E95-4A9A-8397-C719E7118C6D}" srcOrd="0" destOrd="0" parTransId="{26D77EF0-471E-49ED-9272-83A30D8CDB1F}" sibTransId="{50EA005A-EBFF-4928-B918-A63F41C90005}"/>
    <dgm:cxn modelId="{456DBF49-4ABD-4CD9-A167-146E370699C8}" type="presOf" srcId="{C1CC5744-B497-4EF4-AE65-C47C5AE6A05D}" destId="{82F5735B-4BEC-4E27-8A6F-DC3018A3F3CD}" srcOrd="0" destOrd="0" presId="urn:microsoft.com/office/officeart/2005/8/layout/orgChart1"/>
    <dgm:cxn modelId="{3242C349-E134-4BD6-8B48-20F941074B23}" type="presOf" srcId="{2805F605-FAAA-4D10-A07C-4C250F798559}" destId="{03DD16D1-56CE-4FFE-B08C-EC1C974D220B}" srcOrd="0" destOrd="0" presId="urn:microsoft.com/office/officeart/2005/8/layout/orgChart1"/>
    <dgm:cxn modelId="{0D94E06B-562F-48C5-BE33-9DC979F45252}" srcId="{D18A59F9-ECC3-4B86-9C65-70406A00D852}" destId="{9FE22D5E-4B74-4AB7-814D-E79848278218}" srcOrd="2" destOrd="0" parTransId="{978CF277-71F3-48F4-96AB-53DF288E38F3}" sibTransId="{C1091FC6-0DF8-4020-AF39-AC6AAE73AC08}"/>
    <dgm:cxn modelId="{193D686D-68C1-436A-B07D-2E8E86C8E3CF}" srcId="{B69A64DB-1714-436F-90C8-41D514202708}" destId="{F24A8D2B-A1D4-4763-8B5A-C0794AFF4313}" srcOrd="1" destOrd="0" parTransId="{10A0E1AD-ECBD-4611-A7D6-EBD2B71DE119}" sibTransId="{FFC1420C-F885-4FBB-81B1-D4475E1663B1}"/>
    <dgm:cxn modelId="{A96DC96D-7679-43F0-8DB5-6BA757E239BF}" srcId="{73987D31-EFAF-4985-B9A3-9A3D8BB5CD8E}" destId="{FFB4A481-B172-4C26-A2D5-252EE45A4126}" srcOrd="0" destOrd="0" parTransId="{A0F8C3F0-F2F0-4AC6-9F62-E1C7B2DF2489}" sibTransId="{7ED79EE7-9715-4038-AF1E-B928288ECE1B}"/>
    <dgm:cxn modelId="{83C3E46D-F6EF-4FCF-BBCF-0271EEEDFD59}" type="presOf" srcId="{260C33F1-A4C9-4084-86D6-64C57B61D654}" destId="{125BF1FF-82D5-4741-A491-F7FD740554BD}" srcOrd="1" destOrd="0" presId="urn:microsoft.com/office/officeart/2005/8/layout/orgChart1"/>
    <dgm:cxn modelId="{5E061C6F-C3AF-4DE5-BD87-1E963C9D4B10}" srcId="{D18A59F9-ECC3-4B86-9C65-70406A00D852}" destId="{C1CC5744-B497-4EF4-AE65-C47C5AE6A05D}" srcOrd="1" destOrd="0" parTransId="{B239E24D-A05F-4CBC-9EE3-8C7BFA62D8B2}" sibTransId="{87590066-E499-47BE-9972-17AFF05C093F}"/>
    <dgm:cxn modelId="{EA77494F-9A2F-44C1-A483-36A09251199A}" type="presOf" srcId="{B239E24D-A05F-4CBC-9EE3-8C7BFA62D8B2}" destId="{DD3A6F93-A57C-4DB4-ABA4-B4BD8C865C33}" srcOrd="0" destOrd="0" presId="urn:microsoft.com/office/officeart/2005/8/layout/orgChart1"/>
    <dgm:cxn modelId="{89CC7071-D0D2-401D-AFFA-C49E3FF75FF2}" type="presOf" srcId="{8D13A95F-9F97-410E-A2C3-0DD0D4054AC8}" destId="{6D3400AF-DF0F-4611-82E3-9F61F4A858AE}" srcOrd="0" destOrd="0" presId="urn:microsoft.com/office/officeart/2005/8/layout/orgChart1"/>
    <dgm:cxn modelId="{062DF773-11A5-44DF-99B2-A04B69744284}" type="presOf" srcId="{055A55C7-070E-4969-B7D5-A3F1B97B89F2}" destId="{ED26AF79-E986-41FA-A295-4539B0CCE5A6}" srcOrd="0" destOrd="0" presId="urn:microsoft.com/office/officeart/2005/8/layout/orgChart1"/>
    <dgm:cxn modelId="{4FC5D855-0FE0-4488-8237-75C51EBF4CE2}" srcId="{B69A64DB-1714-436F-90C8-41D514202708}" destId="{73CC02A7-620F-41EC-817C-1C8F8C8CDAB2}" srcOrd="4" destOrd="0" parTransId="{94E891D9-020F-4943-87C4-D71135A3EFCD}" sibTransId="{559D8598-C46C-4836-8932-6414F224BD41}"/>
    <dgm:cxn modelId="{7C6D4977-5942-4A58-A57F-1AA8FDA8C700}" srcId="{73CC02A7-620F-41EC-817C-1C8F8C8CDAB2}" destId="{0AF6BE1F-9CB6-4F85-8A35-33D4C5115213}" srcOrd="1" destOrd="0" parTransId="{6D2ECB51-2F3D-4A9A-B17C-D041211B851C}" sibTransId="{C05E52EB-5669-42D3-97B5-ACBBC894550D}"/>
    <dgm:cxn modelId="{E66D9677-3EAD-48EB-9438-0B375B475ACE}" type="presOf" srcId="{9C37EDE9-0943-4C58-A5CA-B8BEF4543ED0}" destId="{8AE262E7-31AE-4D8C-BF8E-11102DF5E19D}" srcOrd="0" destOrd="0" presId="urn:microsoft.com/office/officeart/2005/8/layout/orgChart1"/>
    <dgm:cxn modelId="{D147DB78-B789-4311-BE5B-80774A5C8710}" type="presOf" srcId="{30D9792C-D512-4A87-B6BE-707FEA28023B}" destId="{80F6FC6E-01C0-43D1-9AD7-1FC90E152E63}" srcOrd="1" destOrd="0" presId="urn:microsoft.com/office/officeart/2005/8/layout/orgChart1"/>
    <dgm:cxn modelId="{A95C827A-6D61-4AFD-B1B0-E08AA74C5309}" type="presOf" srcId="{FFB4A481-B172-4C26-A2D5-252EE45A4126}" destId="{79A0E676-71D3-413F-A5CB-141258A409BC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4EABF67E-A67D-40C4-AEC6-C74582CFBC8D}" type="presOf" srcId="{2099657F-5E95-4A9A-8397-C719E7118C6D}" destId="{78C07248-AB9B-48DB-8803-4B1E7817EAEA}" srcOrd="0" destOrd="0" presId="urn:microsoft.com/office/officeart/2005/8/layout/orgChart1"/>
    <dgm:cxn modelId="{526D7380-AFCB-4045-899B-73692988949F}" type="presOf" srcId="{89C98222-CAB5-4941-A15A-BE230D104284}" destId="{A287CF72-83D0-44A4-8C57-571A59FF358A}" srcOrd="0" destOrd="0" presId="urn:microsoft.com/office/officeart/2005/8/layout/orgChart1"/>
    <dgm:cxn modelId="{8AC83B84-C94C-462E-888A-293EBF4DACE0}" type="presOf" srcId="{93D0684B-C5DD-4261-BAA9-D1EB8B09B982}" destId="{6BB65C88-DB47-4400-A2DF-E085DF54146D}" srcOrd="1" destOrd="0" presId="urn:microsoft.com/office/officeart/2005/8/layout/orgChart1"/>
    <dgm:cxn modelId="{A63C3E84-4B7F-4502-9DB5-839736886DF1}" srcId="{D18A59F9-ECC3-4B86-9C65-70406A00D852}" destId="{93D0684B-C5DD-4261-BAA9-D1EB8B09B982}" srcOrd="3" destOrd="0" parTransId="{92C93924-8658-4EF5-8A9E-2A2D291916C5}" sibTransId="{9685D6D9-9BB5-40AE-BF02-D2900682ED6D}"/>
    <dgm:cxn modelId="{94A65A8C-455D-4064-8310-1C62014C250D}" type="presOf" srcId="{F24A8D2B-A1D4-4763-8B5A-C0794AFF4313}" destId="{BD959E6A-CAD3-4C42-B24D-53CEE97C9E3C}" srcOrd="0" destOrd="0" presId="urn:microsoft.com/office/officeart/2005/8/layout/orgChart1"/>
    <dgm:cxn modelId="{A53DEB8F-6898-4FE7-8B11-2FB302973F2B}" type="presOf" srcId="{91486995-069C-4893-B6DF-93A4744CCBC0}" destId="{83136A1B-B6D5-4484-8714-CDE6BB0B4575}" srcOrd="0" destOrd="0" presId="urn:microsoft.com/office/officeart/2005/8/layout/orgChart1"/>
    <dgm:cxn modelId="{E9095C92-9A9E-443D-88B0-13CBA68157F9}" type="presOf" srcId="{0AF6BE1F-9CB6-4F85-8A35-33D4C5115213}" destId="{E4A1D037-FF36-40C4-92C1-FFAA85EF0E61}" srcOrd="1" destOrd="0" presId="urn:microsoft.com/office/officeart/2005/8/layout/orgChart1"/>
    <dgm:cxn modelId="{A3CF4992-AF0C-42AC-AEAD-4A85C1DB7947}" type="presOf" srcId="{73987D31-EFAF-4985-B9A3-9A3D8BB5CD8E}" destId="{826708C2-0E42-4A8A-A056-4A07E1FC852A}" srcOrd="1" destOrd="0" presId="urn:microsoft.com/office/officeart/2005/8/layout/orgChart1"/>
    <dgm:cxn modelId="{48F2EF92-7D13-48DD-96AB-D68605333823}" type="presOf" srcId="{D0FC4B35-7E88-4626-BF16-CEF611FD9CF4}" destId="{F296ECD8-8D53-415E-98DD-922CF40DC141}" srcOrd="1" destOrd="0" presId="urn:microsoft.com/office/officeart/2005/8/layout/orgChart1"/>
    <dgm:cxn modelId="{DF0AFE98-C72D-4784-A148-1AD58B19DBC5}" type="presOf" srcId="{7D0265B3-2E22-4688-84E8-3A503B401945}" destId="{E8E35710-E687-43F5-930E-213D533A76EE}" srcOrd="1" destOrd="0" presId="urn:microsoft.com/office/officeart/2005/8/layout/orgChart1"/>
    <dgm:cxn modelId="{2A1EF099-3FEB-4544-84A0-61DB5280690D}" srcId="{F24A8D2B-A1D4-4763-8B5A-C0794AFF4313}" destId="{5E3F0E34-EAB1-475D-9406-7949D8573072}" srcOrd="2" destOrd="0" parTransId="{89C98222-CAB5-4941-A15A-BE230D104284}" sibTransId="{724300F0-5FC1-4B7F-A2B0-6E602F6FD63E}"/>
    <dgm:cxn modelId="{538AD49A-0F7D-45FD-B397-196B215FEA74}" type="presOf" srcId="{765629F4-3974-4564-BA2E-19555A15AD46}" destId="{5DEE90C2-14E8-42FD-97A6-31601E8475D4}" srcOrd="0" destOrd="0" presId="urn:microsoft.com/office/officeart/2005/8/layout/orgChart1"/>
    <dgm:cxn modelId="{6BE2149B-B01E-400F-981A-E41B6113DFFD}" type="presOf" srcId="{D18A59F9-ECC3-4B86-9C65-70406A00D852}" destId="{A321074B-FA36-4A6A-A1B3-B43E1F3800FE}" srcOrd="1" destOrd="0" presId="urn:microsoft.com/office/officeart/2005/8/layout/orgChart1"/>
    <dgm:cxn modelId="{E030F09D-7ADB-4D30-92AA-D1C95EF9012D}" type="presOf" srcId="{92C93924-8658-4EF5-8A9E-2A2D291916C5}" destId="{797FE8CE-6A38-4F15-BED5-6419F4495A1E}" srcOrd="0" destOrd="0" presId="urn:microsoft.com/office/officeart/2005/8/layout/orgChart1"/>
    <dgm:cxn modelId="{1DBB809F-B4AB-46A7-9ADD-6C156F17E87D}" srcId="{73987D31-EFAF-4985-B9A3-9A3D8BB5CD8E}" destId="{8C676A03-92B1-4EC5-A142-631083E5F5CA}" srcOrd="1" destOrd="0" parTransId="{9C37EDE9-0943-4C58-A5CA-B8BEF4543ED0}" sibTransId="{19DD3051-941D-4AF5-9264-497E5FA16699}"/>
    <dgm:cxn modelId="{551946A1-4A94-45A6-801C-A08D48BF4E14}" srcId="{F24A8D2B-A1D4-4763-8B5A-C0794AFF4313}" destId="{260C33F1-A4C9-4084-86D6-64C57B61D654}" srcOrd="0" destOrd="0" parTransId="{A0792D06-C6BE-40FA-88E1-84031AB65B05}" sibTransId="{263594C0-4AAE-433E-A5E7-F8F42C0B299E}"/>
    <dgm:cxn modelId="{E0B052A2-D20F-4832-9B93-02195632F328}" type="presOf" srcId="{77D2A1F9-5545-4D34-86C3-4A17C6A3590F}" destId="{E3D77835-28CD-4C90-A47A-415419112EAF}" srcOrd="0" destOrd="0" presId="urn:microsoft.com/office/officeart/2005/8/layout/orgChart1"/>
    <dgm:cxn modelId="{C0A9DEAB-6450-4C19-840E-36D7BEA9D2A0}" type="presOf" srcId="{FEE1A302-887A-410D-836D-E46C13DFA8D0}" destId="{68EE704A-8D03-4793-B043-608D36373F05}" srcOrd="0" destOrd="0" presId="urn:microsoft.com/office/officeart/2005/8/layout/orgChart1"/>
    <dgm:cxn modelId="{FE9D38AC-A054-4EBE-B6C5-3833FAB98107}" type="presOf" srcId="{A0792D06-C6BE-40FA-88E1-84031AB65B05}" destId="{BF066D81-2B3A-4FA0-8096-46127CE5726D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6FA942B7-6BCD-422B-A6BF-AE6005721D02}" type="presOf" srcId="{8C676A03-92B1-4EC5-A142-631083E5F5CA}" destId="{D05A25BA-F65E-48F7-BC2C-E5FC66413BD4}" srcOrd="1" destOrd="0" presId="urn:microsoft.com/office/officeart/2005/8/layout/orgChart1"/>
    <dgm:cxn modelId="{F59C5FB8-381A-40C9-B7AC-11D851F2D831}" type="presOf" srcId="{6D2ECB51-2F3D-4A9A-B17C-D041211B851C}" destId="{22F2C123-915A-40D9-89F4-37C126D8B05B}" srcOrd="0" destOrd="0" presId="urn:microsoft.com/office/officeart/2005/8/layout/orgChart1"/>
    <dgm:cxn modelId="{3E99F8BB-F21F-45F1-A3F6-DD9A0422D5D8}" type="presOf" srcId="{BFE918C8-E09E-44F1-8A52-1662B8F945D3}" destId="{0F4698B8-9F18-44CE-9537-D3AD68A7EEFA}" srcOrd="1" destOrd="0" presId="urn:microsoft.com/office/officeart/2005/8/layout/orgChart1"/>
    <dgm:cxn modelId="{8066CEBD-4923-40D9-B16A-A7AC6272EDA5}" type="presOf" srcId="{73CC02A7-620F-41EC-817C-1C8F8C8CDAB2}" destId="{501042B4-2CAE-432A-BF5E-22FCD5333752}" srcOrd="1" destOrd="0" presId="urn:microsoft.com/office/officeart/2005/8/layout/orgChart1"/>
    <dgm:cxn modelId="{B72EECBF-DB79-407A-93F3-506C95B7B0B6}" type="presOf" srcId="{12F6EBC1-64F0-4721-AAC7-97CC5E400022}" destId="{4842CED9-AC52-43FA-ABE3-1B08B68B088D}" srcOrd="0" destOrd="0" presId="urn:microsoft.com/office/officeart/2005/8/layout/orgChart1"/>
    <dgm:cxn modelId="{82033AC6-0CC0-4DD4-B7D1-29FB1FF41A2D}" type="presOf" srcId="{F24A8D2B-A1D4-4763-8B5A-C0794AFF4313}" destId="{CE7B3621-67CF-4745-8E11-25F547BBD941}" srcOrd="1" destOrd="0" presId="urn:microsoft.com/office/officeart/2005/8/layout/orgChart1"/>
    <dgm:cxn modelId="{4484E0CD-176F-4DB4-BCF1-F2E02B6C98D4}" type="presOf" srcId="{5E3F0E34-EAB1-475D-9406-7949D8573072}" destId="{DD1C0F6E-F363-4A6F-BCB1-8355321B680E}" srcOrd="0" destOrd="0" presId="urn:microsoft.com/office/officeart/2005/8/layout/orgChart1"/>
    <dgm:cxn modelId="{0099D9CE-1EE7-4E78-994B-1C558611D9CC}" srcId="{73987D31-EFAF-4985-B9A3-9A3D8BB5CD8E}" destId="{BFE918C8-E09E-44F1-8A52-1662B8F945D3}" srcOrd="2" destOrd="0" parTransId="{2805F605-FAAA-4D10-A07C-4C250F798559}" sibTransId="{26E9478D-AC30-4423-B73E-EEA131F13E9F}"/>
    <dgm:cxn modelId="{B2B6A0CF-95F9-4BA9-9FE0-477D4FD97CD0}" type="presOf" srcId="{D18A59F9-ECC3-4B86-9C65-70406A00D852}" destId="{6EDA8616-2594-47BB-AB68-012F6D043469}" srcOrd="0" destOrd="0" presId="urn:microsoft.com/office/officeart/2005/8/layout/orgChart1"/>
    <dgm:cxn modelId="{9811BCD0-C344-439E-9ECD-013F56308153}" type="presOf" srcId="{4A471303-1B19-4243-860F-288EA0F7AA9A}" destId="{193B49B3-9AEA-4586-8925-BBB2BDD4752A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B34CDCD5-A297-49F0-80CA-858ACDCF7F64}" srcId="{D18A59F9-ECC3-4B86-9C65-70406A00D852}" destId="{30D9792C-D512-4A87-B6BE-707FEA28023B}" srcOrd="0" destOrd="0" parTransId="{6BFE3468-6499-4EFA-82ED-6AC68BE86D3A}" sibTransId="{D8C35047-51E7-4ED2-82B9-EEF920AA987F}"/>
    <dgm:cxn modelId="{934FA5DA-BFEB-40A6-AADC-BC2F596318D3}" type="presOf" srcId="{0AF6BE1F-9CB6-4F85-8A35-33D4C5115213}" destId="{192A2419-7AA0-40D9-9BA7-C3430A875C56}" srcOrd="0" destOrd="0" presId="urn:microsoft.com/office/officeart/2005/8/layout/orgChart1"/>
    <dgm:cxn modelId="{7F1705DC-5905-438B-9DC6-CF5F302956B0}" type="presOf" srcId="{93D0684B-C5DD-4261-BAA9-D1EB8B09B982}" destId="{EFC24B46-5D4A-4606-BF32-5B7D19317B1A}" srcOrd="0" destOrd="0" presId="urn:microsoft.com/office/officeart/2005/8/layout/orgChart1"/>
    <dgm:cxn modelId="{D8E2BCDE-EA9B-4B2D-B184-BA2E17EF4F9D}" srcId="{B69A64DB-1714-436F-90C8-41D514202708}" destId="{73987D31-EFAF-4985-B9A3-9A3D8BB5CD8E}" srcOrd="2" destOrd="0" parTransId="{ADA00DF6-CB61-411B-894B-83D16EF90E31}" sibTransId="{CDDB03F2-694E-4C17-9581-58F2FDB9FB9F}"/>
    <dgm:cxn modelId="{8314B2E4-DB36-482B-A403-FE5B6C04E3EA}" type="presOf" srcId="{77D2A1F9-5545-4D34-86C3-4A17C6A3590F}" destId="{07F96274-24ED-4B96-90D5-DCADBECD82CD}" srcOrd="1" destOrd="0" presId="urn:microsoft.com/office/officeart/2005/8/layout/orgChart1"/>
    <dgm:cxn modelId="{FDD115E5-70A0-4DCC-B823-6E879F0309B5}" type="presOf" srcId="{055A55C7-070E-4969-B7D5-A3F1B97B89F2}" destId="{A7820AAE-BF1C-46A6-89BA-D5E9EEA1B85D}" srcOrd="1" destOrd="0" presId="urn:microsoft.com/office/officeart/2005/8/layout/orgChart1"/>
    <dgm:cxn modelId="{A2D604E7-8A06-4D78-8AAE-5C9AA67BF113}" type="presOf" srcId="{260C33F1-A4C9-4084-86D6-64C57B61D654}" destId="{7940332D-5890-4E0F-9703-2C3A2D7D073F}" srcOrd="0" destOrd="0" presId="urn:microsoft.com/office/officeart/2005/8/layout/orgChart1"/>
    <dgm:cxn modelId="{95A440EF-2137-49C1-B8EA-F0775D2AD21B}" srcId="{73987D31-EFAF-4985-B9A3-9A3D8BB5CD8E}" destId="{055A55C7-070E-4969-B7D5-A3F1B97B89F2}" srcOrd="3" destOrd="0" parTransId="{91486995-069C-4893-B6DF-93A4744CCBC0}" sibTransId="{2A3CECFD-AF44-46F8-A43B-8E3DC9D871CC}"/>
    <dgm:cxn modelId="{E85962F0-1CD3-4A65-B7CA-869E245A72A2}" srcId="{F24A8D2B-A1D4-4763-8B5A-C0794AFF4313}" destId="{D0FC4B35-7E88-4626-BF16-CEF611FD9CF4}" srcOrd="4" destOrd="0" parTransId="{4A471303-1B19-4243-860F-288EA0F7AA9A}" sibTransId="{8DDDABE9-6493-4EFB-A558-462CC46A275B}"/>
    <dgm:cxn modelId="{A24946F2-8D21-4D11-AEFD-FDB273C06A8F}" srcId="{B69A64DB-1714-436F-90C8-41D514202708}" destId="{D18A59F9-ECC3-4B86-9C65-70406A00D852}" srcOrd="3" destOrd="0" parTransId="{8D13A95F-9F97-410E-A2C3-0DD0D4054AC8}" sibTransId="{CADB30A0-FD27-4A1E-8F7E-22999F63E6F0}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77981EF6-1B41-4606-9066-33BB2D5D320F}" type="presOf" srcId="{765629F4-3974-4564-BA2E-19555A15AD46}" destId="{A77F012D-2BD9-4FFC-8566-A40C39555253}" srcOrd="1" destOrd="0" presId="urn:microsoft.com/office/officeart/2005/8/layout/orgChart1"/>
    <dgm:cxn modelId="{7F068DF8-4101-4066-A11B-FD5C36D102EB}" type="presOf" srcId="{6BFE3468-6499-4EFA-82ED-6AC68BE86D3A}" destId="{6DFBA70C-7970-49A9-B4AF-7B18ADD560A3}" srcOrd="0" destOrd="0" presId="urn:microsoft.com/office/officeart/2005/8/layout/orgChart1"/>
    <dgm:cxn modelId="{FD79ACFA-C2F7-42E6-828A-FA3671CB9419}" type="presOf" srcId="{D0FC4B35-7E88-4626-BF16-CEF611FD9CF4}" destId="{93C71D81-3B79-4BF9-BC37-D0EDAA589F7C}" srcOrd="0" destOrd="0" presId="urn:microsoft.com/office/officeart/2005/8/layout/orgChart1"/>
    <dgm:cxn modelId="{013AD7FA-1166-4C02-8608-5F4962A6F93D}" type="presOf" srcId="{2099657F-5E95-4A9A-8397-C719E7118C6D}" destId="{F7E08926-5F6C-4BC6-A271-A5B5F58E48CC}" srcOrd="1" destOrd="0" presId="urn:microsoft.com/office/officeart/2005/8/layout/orgChart1"/>
    <dgm:cxn modelId="{4DB87AFC-F378-41DB-80A1-F6CCA3AF5832}" type="presOf" srcId="{73CC02A7-620F-41EC-817C-1C8F8C8CDAB2}" destId="{4F9602E4-3A90-497F-ADBB-69F8BA0BC2C8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7305CAF3-F2E8-451C-8044-2FFAAADD4DA1}" type="presParOf" srcId="{FC9DDD01-970F-4DF8-B156-C120E3BB3467}" destId="{7C447709-2B72-4029-8603-32B7F8F3FF1A}" srcOrd="0" destOrd="0" presId="urn:microsoft.com/office/officeart/2005/8/layout/orgChart1"/>
    <dgm:cxn modelId="{A9435FFA-A3C6-4A22-8643-606825F18D16}" type="presParOf" srcId="{FC9DDD01-970F-4DF8-B156-C120E3BB3467}" destId="{01020609-8F5D-402D-B259-BF55E935DA12}" srcOrd="1" destOrd="0" presId="urn:microsoft.com/office/officeart/2005/8/layout/orgChart1"/>
    <dgm:cxn modelId="{7F3465A4-765F-4D44-A019-9245B9FD13D8}" type="presParOf" srcId="{01020609-8F5D-402D-B259-BF55E935DA12}" destId="{4BEB14F8-68EB-49C9-A603-79C63A372386}" srcOrd="0" destOrd="0" presId="urn:microsoft.com/office/officeart/2005/8/layout/orgChart1"/>
    <dgm:cxn modelId="{8783F727-F34C-4EEB-91E8-347B5D56322B}" type="presParOf" srcId="{4BEB14F8-68EB-49C9-A603-79C63A372386}" destId="{BD959E6A-CAD3-4C42-B24D-53CEE97C9E3C}" srcOrd="0" destOrd="0" presId="urn:microsoft.com/office/officeart/2005/8/layout/orgChart1"/>
    <dgm:cxn modelId="{7CA62342-D7E0-4565-9DF8-77CF4D306F91}" type="presParOf" srcId="{4BEB14F8-68EB-49C9-A603-79C63A372386}" destId="{CE7B3621-67CF-4745-8E11-25F547BBD941}" srcOrd="1" destOrd="0" presId="urn:microsoft.com/office/officeart/2005/8/layout/orgChart1"/>
    <dgm:cxn modelId="{E2F71E8C-BCA7-4E1D-8FD7-EF49A44ADAC7}" type="presParOf" srcId="{01020609-8F5D-402D-B259-BF55E935DA12}" destId="{DEA80E4A-5380-483E-B92A-3D826E1EAB88}" srcOrd="1" destOrd="0" presId="urn:microsoft.com/office/officeart/2005/8/layout/orgChart1"/>
    <dgm:cxn modelId="{BF4D1E94-58FB-4E3D-AFCD-117AA2E3A8CF}" type="presParOf" srcId="{DEA80E4A-5380-483E-B92A-3D826E1EAB88}" destId="{BF066D81-2B3A-4FA0-8096-46127CE5726D}" srcOrd="0" destOrd="0" presId="urn:microsoft.com/office/officeart/2005/8/layout/orgChart1"/>
    <dgm:cxn modelId="{9AB161DB-DABD-4A9F-A418-849F9E18099D}" type="presParOf" srcId="{DEA80E4A-5380-483E-B92A-3D826E1EAB88}" destId="{E99EB531-F6C1-4F51-A4E5-C43DB7CDF668}" srcOrd="1" destOrd="0" presId="urn:microsoft.com/office/officeart/2005/8/layout/orgChart1"/>
    <dgm:cxn modelId="{9664C5B6-DCB5-4A41-A0EE-80D7F073899B}" type="presParOf" srcId="{E99EB531-F6C1-4F51-A4E5-C43DB7CDF668}" destId="{4961F741-C825-43E8-BB06-8DCA846548F6}" srcOrd="0" destOrd="0" presId="urn:microsoft.com/office/officeart/2005/8/layout/orgChart1"/>
    <dgm:cxn modelId="{D996190E-3352-48C0-8D34-2753226CD8AC}" type="presParOf" srcId="{4961F741-C825-43E8-BB06-8DCA846548F6}" destId="{7940332D-5890-4E0F-9703-2C3A2D7D073F}" srcOrd="0" destOrd="0" presId="urn:microsoft.com/office/officeart/2005/8/layout/orgChart1"/>
    <dgm:cxn modelId="{3BEB18C9-B546-4E3C-9452-2DB5C360EC1A}" type="presParOf" srcId="{4961F741-C825-43E8-BB06-8DCA846548F6}" destId="{125BF1FF-82D5-4741-A491-F7FD740554BD}" srcOrd="1" destOrd="0" presId="urn:microsoft.com/office/officeart/2005/8/layout/orgChart1"/>
    <dgm:cxn modelId="{42270CDC-B7C0-41D0-991D-7590100D81AA}" type="presParOf" srcId="{E99EB531-F6C1-4F51-A4E5-C43DB7CDF668}" destId="{3A8EA386-C7DB-447D-8051-6DFD6DBAF71C}" srcOrd="1" destOrd="0" presId="urn:microsoft.com/office/officeart/2005/8/layout/orgChart1"/>
    <dgm:cxn modelId="{FD52AE71-0CA2-4CB3-9779-4B8268C1CB88}" type="presParOf" srcId="{E99EB531-F6C1-4F51-A4E5-C43DB7CDF668}" destId="{B8E71CAF-DB3E-43FD-BA8C-3CB799E63F60}" srcOrd="2" destOrd="0" presId="urn:microsoft.com/office/officeart/2005/8/layout/orgChart1"/>
    <dgm:cxn modelId="{25D5AC4D-47B0-4BDB-8589-208F6C6E36B7}" type="presParOf" srcId="{DEA80E4A-5380-483E-B92A-3D826E1EAB88}" destId="{E4C8B975-BEFD-4811-8838-8C8FE837A35F}" srcOrd="2" destOrd="0" presId="urn:microsoft.com/office/officeart/2005/8/layout/orgChart1"/>
    <dgm:cxn modelId="{B1EBECB6-CCC8-4EB8-8777-B72BA0EC077E}" type="presParOf" srcId="{DEA80E4A-5380-483E-B92A-3D826E1EAB88}" destId="{181CAFAA-D3E4-4F91-A120-6ACB9A1E55AB}" srcOrd="3" destOrd="0" presId="urn:microsoft.com/office/officeart/2005/8/layout/orgChart1"/>
    <dgm:cxn modelId="{5C359706-7F0E-44D3-A30D-2832FAE9B47C}" type="presParOf" srcId="{181CAFAA-D3E4-4F91-A120-6ACB9A1E55AB}" destId="{3B145032-14F7-463F-9F8F-0BE6C71AB92E}" srcOrd="0" destOrd="0" presId="urn:microsoft.com/office/officeart/2005/8/layout/orgChart1"/>
    <dgm:cxn modelId="{DE5D4964-369D-473B-B324-8594A51FB572}" type="presParOf" srcId="{3B145032-14F7-463F-9F8F-0BE6C71AB92E}" destId="{E3D77835-28CD-4C90-A47A-415419112EAF}" srcOrd="0" destOrd="0" presId="urn:microsoft.com/office/officeart/2005/8/layout/orgChart1"/>
    <dgm:cxn modelId="{F56D3C3E-F869-45FD-A37A-E576634B279B}" type="presParOf" srcId="{3B145032-14F7-463F-9F8F-0BE6C71AB92E}" destId="{07F96274-24ED-4B96-90D5-DCADBECD82CD}" srcOrd="1" destOrd="0" presId="urn:microsoft.com/office/officeart/2005/8/layout/orgChart1"/>
    <dgm:cxn modelId="{29ACF180-C975-4B41-9841-52B68A9B5AF2}" type="presParOf" srcId="{181CAFAA-D3E4-4F91-A120-6ACB9A1E55AB}" destId="{6372641B-B740-496C-9939-0FC5DC4B7780}" srcOrd="1" destOrd="0" presId="urn:microsoft.com/office/officeart/2005/8/layout/orgChart1"/>
    <dgm:cxn modelId="{7479144E-1E83-417E-AD65-3300AF98A3E2}" type="presParOf" srcId="{181CAFAA-D3E4-4F91-A120-6ACB9A1E55AB}" destId="{1E30B7CD-8404-4E45-B725-3D0A38DCB778}" srcOrd="2" destOrd="0" presId="urn:microsoft.com/office/officeart/2005/8/layout/orgChart1"/>
    <dgm:cxn modelId="{43F162A8-87F6-47F5-9B1F-2931FF1B63F3}" type="presParOf" srcId="{DEA80E4A-5380-483E-B92A-3D826E1EAB88}" destId="{A287CF72-83D0-44A4-8C57-571A59FF358A}" srcOrd="4" destOrd="0" presId="urn:microsoft.com/office/officeart/2005/8/layout/orgChart1"/>
    <dgm:cxn modelId="{F44A1C42-46EF-4277-8397-7DE5F6E91C90}" type="presParOf" srcId="{DEA80E4A-5380-483E-B92A-3D826E1EAB88}" destId="{98823B76-846C-4D57-8DDC-88B1E75F9E4F}" srcOrd="5" destOrd="0" presId="urn:microsoft.com/office/officeart/2005/8/layout/orgChart1"/>
    <dgm:cxn modelId="{F4787A01-4FC6-4616-A533-001A8BD8EFCE}" type="presParOf" srcId="{98823B76-846C-4D57-8DDC-88B1E75F9E4F}" destId="{E05793B8-3779-4FF3-AEDD-58A82517A3FA}" srcOrd="0" destOrd="0" presId="urn:microsoft.com/office/officeart/2005/8/layout/orgChart1"/>
    <dgm:cxn modelId="{21E95498-2F3D-4DDB-8847-DFF95BFBBAC5}" type="presParOf" srcId="{E05793B8-3779-4FF3-AEDD-58A82517A3FA}" destId="{DD1C0F6E-F363-4A6F-BCB1-8355321B680E}" srcOrd="0" destOrd="0" presId="urn:microsoft.com/office/officeart/2005/8/layout/orgChart1"/>
    <dgm:cxn modelId="{BE8E5291-72A3-42CF-9E87-735E7087470A}" type="presParOf" srcId="{E05793B8-3779-4FF3-AEDD-58A82517A3FA}" destId="{14E06E6C-983C-4EBE-A490-7EF7B02E4526}" srcOrd="1" destOrd="0" presId="urn:microsoft.com/office/officeart/2005/8/layout/orgChart1"/>
    <dgm:cxn modelId="{62EABF71-5263-4D95-903C-C8E7D570B7EE}" type="presParOf" srcId="{98823B76-846C-4D57-8DDC-88B1E75F9E4F}" destId="{B7E2B7EB-2F89-490E-9CB9-F2A637C9E31C}" srcOrd="1" destOrd="0" presId="urn:microsoft.com/office/officeart/2005/8/layout/orgChart1"/>
    <dgm:cxn modelId="{E319C6A6-79CF-464C-83CE-E77E925BAAF8}" type="presParOf" srcId="{98823B76-846C-4D57-8DDC-88B1E75F9E4F}" destId="{441E2C39-258B-440C-93BD-D024BCE0D214}" srcOrd="2" destOrd="0" presId="urn:microsoft.com/office/officeart/2005/8/layout/orgChart1"/>
    <dgm:cxn modelId="{FE0FCBF2-56A8-4FB4-86B0-1CFF16D73A36}" type="presParOf" srcId="{DEA80E4A-5380-483E-B92A-3D826E1EAB88}" destId="{22056774-FB54-44BD-8562-2145C257258E}" srcOrd="6" destOrd="0" presId="urn:microsoft.com/office/officeart/2005/8/layout/orgChart1"/>
    <dgm:cxn modelId="{BB6A6A7F-6E3F-4B3E-B25D-03BEA44B0AF9}" type="presParOf" srcId="{DEA80E4A-5380-483E-B92A-3D826E1EAB88}" destId="{D25AAEED-F99F-49AC-BACC-157E9381B0F6}" srcOrd="7" destOrd="0" presId="urn:microsoft.com/office/officeart/2005/8/layout/orgChart1"/>
    <dgm:cxn modelId="{9E2A29D9-02F7-4F00-B9D2-91867035A794}" type="presParOf" srcId="{D25AAEED-F99F-49AC-BACC-157E9381B0F6}" destId="{07C7EA22-7C80-4311-A43E-E9D79BE45608}" srcOrd="0" destOrd="0" presId="urn:microsoft.com/office/officeart/2005/8/layout/orgChart1"/>
    <dgm:cxn modelId="{51A2BED0-4B3A-4839-BBF8-5F5E7F036EC7}" type="presParOf" srcId="{07C7EA22-7C80-4311-A43E-E9D79BE45608}" destId="{D4A81100-4872-41EA-AB05-3CA3DE955445}" srcOrd="0" destOrd="0" presId="urn:microsoft.com/office/officeart/2005/8/layout/orgChart1"/>
    <dgm:cxn modelId="{64BF7CC8-DA99-4666-A2A3-BAA18BC95FC6}" type="presParOf" srcId="{07C7EA22-7C80-4311-A43E-E9D79BE45608}" destId="{E8E35710-E687-43F5-930E-213D533A76EE}" srcOrd="1" destOrd="0" presId="urn:microsoft.com/office/officeart/2005/8/layout/orgChart1"/>
    <dgm:cxn modelId="{4590E283-B4AD-45E0-B8DC-7D61E590944A}" type="presParOf" srcId="{D25AAEED-F99F-49AC-BACC-157E9381B0F6}" destId="{531FF727-CFBA-4716-997B-F291D67FA00E}" srcOrd="1" destOrd="0" presId="urn:microsoft.com/office/officeart/2005/8/layout/orgChart1"/>
    <dgm:cxn modelId="{CE6C2516-073A-45F0-A764-DFAC8281FE02}" type="presParOf" srcId="{D25AAEED-F99F-49AC-BACC-157E9381B0F6}" destId="{A1CB8B05-DCAF-432A-B3D2-5A798996340D}" srcOrd="2" destOrd="0" presId="urn:microsoft.com/office/officeart/2005/8/layout/orgChart1"/>
    <dgm:cxn modelId="{4377958A-8FB6-4373-A3A2-180B7F547028}" type="presParOf" srcId="{DEA80E4A-5380-483E-B92A-3D826E1EAB88}" destId="{193B49B3-9AEA-4586-8925-BBB2BDD4752A}" srcOrd="8" destOrd="0" presId="urn:microsoft.com/office/officeart/2005/8/layout/orgChart1"/>
    <dgm:cxn modelId="{3F796CEF-FA78-42BB-A241-5A32A3AC7157}" type="presParOf" srcId="{DEA80E4A-5380-483E-B92A-3D826E1EAB88}" destId="{048653FC-E0FF-4E1D-81F8-D2219B2F21AC}" srcOrd="9" destOrd="0" presId="urn:microsoft.com/office/officeart/2005/8/layout/orgChart1"/>
    <dgm:cxn modelId="{69688722-9A35-4073-8F8E-87BDE6D34421}" type="presParOf" srcId="{048653FC-E0FF-4E1D-81F8-D2219B2F21AC}" destId="{821828DD-DDEB-4303-BDF1-DB72A96DF384}" srcOrd="0" destOrd="0" presId="urn:microsoft.com/office/officeart/2005/8/layout/orgChart1"/>
    <dgm:cxn modelId="{66DA8491-6DBE-4782-82CD-D6C74075D100}" type="presParOf" srcId="{821828DD-DDEB-4303-BDF1-DB72A96DF384}" destId="{93C71D81-3B79-4BF9-BC37-D0EDAA589F7C}" srcOrd="0" destOrd="0" presId="urn:microsoft.com/office/officeart/2005/8/layout/orgChart1"/>
    <dgm:cxn modelId="{6B63AFF0-3B35-4327-A070-4540A76F4106}" type="presParOf" srcId="{821828DD-DDEB-4303-BDF1-DB72A96DF384}" destId="{F296ECD8-8D53-415E-98DD-922CF40DC141}" srcOrd="1" destOrd="0" presId="urn:microsoft.com/office/officeart/2005/8/layout/orgChart1"/>
    <dgm:cxn modelId="{EE86FE09-A0A8-4F52-9F82-C06D350CC405}" type="presParOf" srcId="{048653FC-E0FF-4E1D-81F8-D2219B2F21AC}" destId="{86F0AB87-6211-4FB6-AC1E-063C21CC4FBD}" srcOrd="1" destOrd="0" presId="urn:microsoft.com/office/officeart/2005/8/layout/orgChart1"/>
    <dgm:cxn modelId="{3E20181C-E6F9-4009-9F95-C36AFFCA2949}" type="presParOf" srcId="{048653FC-E0FF-4E1D-81F8-D2219B2F21AC}" destId="{73A7ADC7-15BB-483F-95F9-5F1C6C468D72}" srcOrd="2" destOrd="0" presId="urn:microsoft.com/office/officeart/2005/8/layout/orgChart1"/>
    <dgm:cxn modelId="{3AB28EE8-BA9C-4787-B607-9F6B22918FDB}" type="presParOf" srcId="{DEA80E4A-5380-483E-B92A-3D826E1EAB88}" destId="{F249FCC1-D5D1-4BA2-A3F1-CAFDBC59CC8A}" srcOrd="10" destOrd="0" presId="urn:microsoft.com/office/officeart/2005/8/layout/orgChart1"/>
    <dgm:cxn modelId="{30ADF67F-15F5-4B93-AF1C-F36B6D8CD724}" type="presParOf" srcId="{DEA80E4A-5380-483E-B92A-3D826E1EAB88}" destId="{7D419A79-4252-4528-B6FD-9E8BD90C307A}" srcOrd="11" destOrd="0" presId="urn:microsoft.com/office/officeart/2005/8/layout/orgChart1"/>
    <dgm:cxn modelId="{F389CA8F-5EC7-48A1-A1DF-6DF55585FC0A}" type="presParOf" srcId="{7D419A79-4252-4528-B6FD-9E8BD90C307A}" destId="{669AAD1F-4D5F-4306-9299-DCBC079C5011}" srcOrd="0" destOrd="0" presId="urn:microsoft.com/office/officeart/2005/8/layout/orgChart1"/>
    <dgm:cxn modelId="{FCBD2B51-D4D7-43B9-93D9-4EBF11682EE7}" type="presParOf" srcId="{669AAD1F-4D5F-4306-9299-DCBC079C5011}" destId="{4842CED9-AC52-43FA-ABE3-1B08B68B088D}" srcOrd="0" destOrd="0" presId="urn:microsoft.com/office/officeart/2005/8/layout/orgChart1"/>
    <dgm:cxn modelId="{71AD58FE-A70E-4D90-B1DF-83F528E65319}" type="presParOf" srcId="{669AAD1F-4D5F-4306-9299-DCBC079C5011}" destId="{76B76583-8021-4021-AC8E-917876A2C5BE}" srcOrd="1" destOrd="0" presId="urn:microsoft.com/office/officeart/2005/8/layout/orgChart1"/>
    <dgm:cxn modelId="{4A05B862-8D0F-47DD-A44D-F71A93F5F5BF}" type="presParOf" srcId="{7D419A79-4252-4528-B6FD-9E8BD90C307A}" destId="{108A2DB9-06A0-4E5C-92DB-8E9E6EA81482}" srcOrd="1" destOrd="0" presId="urn:microsoft.com/office/officeart/2005/8/layout/orgChart1"/>
    <dgm:cxn modelId="{050067EE-2AA6-4E55-B740-73EC2591443D}" type="presParOf" srcId="{7D419A79-4252-4528-B6FD-9E8BD90C307A}" destId="{C9660D71-1A0A-4C73-8C88-86304309637C}" srcOrd="2" destOrd="0" presId="urn:microsoft.com/office/officeart/2005/8/layout/orgChart1"/>
    <dgm:cxn modelId="{DF3D113F-C8A9-45D8-8660-4EDA3F1A7CD9}" type="presParOf" srcId="{01020609-8F5D-402D-B259-BF55E935DA12}" destId="{70DBBBB8-486A-4F71-8899-55F224CA3EEA}" srcOrd="2" destOrd="0" presId="urn:microsoft.com/office/officeart/2005/8/layout/orgChart1"/>
    <dgm:cxn modelId="{A45A179D-1CDC-417E-9509-991B8CA7B357}" type="presParOf" srcId="{FC9DDD01-970F-4DF8-B156-C120E3BB3467}" destId="{1BFB52C2-C4E1-4BAD-8778-AAC3A14AAAE1}" srcOrd="2" destOrd="0" presId="urn:microsoft.com/office/officeart/2005/8/layout/orgChart1"/>
    <dgm:cxn modelId="{E676B089-35B7-4F8D-8CF1-E36CA8304C01}" type="presParOf" srcId="{FC9DDD01-970F-4DF8-B156-C120E3BB3467}" destId="{26C7F3E3-7BB1-452E-8FA1-66625A033021}" srcOrd="3" destOrd="0" presId="urn:microsoft.com/office/officeart/2005/8/layout/orgChart1"/>
    <dgm:cxn modelId="{BDD21CF5-F5C8-4076-B9A4-55E83BB53AA9}" type="presParOf" srcId="{26C7F3E3-7BB1-452E-8FA1-66625A033021}" destId="{1BDAA501-1A8E-4CF6-8CA2-C362AC2E8E51}" srcOrd="0" destOrd="0" presId="urn:microsoft.com/office/officeart/2005/8/layout/orgChart1"/>
    <dgm:cxn modelId="{9DA3FFCB-B3F1-4775-816A-655C08CCE8D0}" type="presParOf" srcId="{1BDAA501-1A8E-4CF6-8CA2-C362AC2E8E51}" destId="{856969B0-3E51-45DB-B941-0972151CE497}" srcOrd="0" destOrd="0" presId="urn:microsoft.com/office/officeart/2005/8/layout/orgChart1"/>
    <dgm:cxn modelId="{3042F3DF-3B50-45FD-8583-758D7FC909BD}" type="presParOf" srcId="{1BDAA501-1A8E-4CF6-8CA2-C362AC2E8E51}" destId="{826708C2-0E42-4A8A-A056-4A07E1FC852A}" srcOrd="1" destOrd="0" presId="urn:microsoft.com/office/officeart/2005/8/layout/orgChart1"/>
    <dgm:cxn modelId="{120EAB15-F69B-4EDA-8ED8-B77A5CDBF94D}" type="presParOf" srcId="{26C7F3E3-7BB1-452E-8FA1-66625A033021}" destId="{490E882A-692F-4856-9039-E5B6FCC17095}" srcOrd="1" destOrd="0" presId="urn:microsoft.com/office/officeart/2005/8/layout/orgChart1"/>
    <dgm:cxn modelId="{BC723239-BB9E-43B7-81B9-518D3598D7AE}" type="presParOf" srcId="{490E882A-692F-4856-9039-E5B6FCC17095}" destId="{5EBC4DEC-9113-4875-AD49-F6E24528C2A1}" srcOrd="0" destOrd="0" presId="urn:microsoft.com/office/officeart/2005/8/layout/orgChart1"/>
    <dgm:cxn modelId="{3A671C75-82B9-4936-812B-06BF4CA6A9C2}" type="presParOf" srcId="{490E882A-692F-4856-9039-E5B6FCC17095}" destId="{D086FD8C-6D65-4E00-A60A-089EB5E33BF4}" srcOrd="1" destOrd="0" presId="urn:microsoft.com/office/officeart/2005/8/layout/orgChart1"/>
    <dgm:cxn modelId="{92B0A49B-E945-47DD-BC27-2797B666799B}" type="presParOf" srcId="{D086FD8C-6D65-4E00-A60A-089EB5E33BF4}" destId="{0CE3B644-E845-46D3-8FAE-FB3305894D01}" srcOrd="0" destOrd="0" presId="urn:microsoft.com/office/officeart/2005/8/layout/orgChart1"/>
    <dgm:cxn modelId="{9C222022-834A-4666-B4E2-F34F965955AF}" type="presParOf" srcId="{0CE3B644-E845-46D3-8FAE-FB3305894D01}" destId="{F10869EE-4735-4308-AA81-7781F718AA2F}" srcOrd="0" destOrd="0" presId="urn:microsoft.com/office/officeart/2005/8/layout/orgChart1"/>
    <dgm:cxn modelId="{D2441486-0EAE-4A4E-88FB-1C2FC6944168}" type="presParOf" srcId="{0CE3B644-E845-46D3-8FAE-FB3305894D01}" destId="{79A0E676-71D3-413F-A5CB-141258A409BC}" srcOrd="1" destOrd="0" presId="urn:microsoft.com/office/officeart/2005/8/layout/orgChart1"/>
    <dgm:cxn modelId="{B5A10B0D-ACAF-4525-A34B-29123880DC6D}" type="presParOf" srcId="{D086FD8C-6D65-4E00-A60A-089EB5E33BF4}" destId="{C633FD46-583D-4AF0-B094-146C114DC3BF}" srcOrd="1" destOrd="0" presId="urn:microsoft.com/office/officeart/2005/8/layout/orgChart1"/>
    <dgm:cxn modelId="{6951937D-80D5-47EA-9546-7E712339541A}" type="presParOf" srcId="{D086FD8C-6D65-4E00-A60A-089EB5E33BF4}" destId="{3C890305-F3F7-4FD9-BCF7-EAB175F6E2DA}" srcOrd="2" destOrd="0" presId="urn:microsoft.com/office/officeart/2005/8/layout/orgChart1"/>
    <dgm:cxn modelId="{92119DA7-A07F-47D4-8FB5-B6F924D28903}" type="presParOf" srcId="{490E882A-692F-4856-9039-E5B6FCC17095}" destId="{8AE262E7-31AE-4D8C-BF8E-11102DF5E19D}" srcOrd="2" destOrd="0" presId="urn:microsoft.com/office/officeart/2005/8/layout/orgChart1"/>
    <dgm:cxn modelId="{B093D5C3-CE61-45EC-A4D9-F1A929FBD7D3}" type="presParOf" srcId="{490E882A-692F-4856-9039-E5B6FCC17095}" destId="{8805A09B-8A4E-454C-8658-53F725351A8F}" srcOrd="3" destOrd="0" presId="urn:microsoft.com/office/officeart/2005/8/layout/orgChart1"/>
    <dgm:cxn modelId="{BD3F671D-2223-43A3-A06A-9979CBB10FAC}" type="presParOf" srcId="{8805A09B-8A4E-454C-8658-53F725351A8F}" destId="{62479855-840C-4ED1-B787-01EB46AF6A40}" srcOrd="0" destOrd="0" presId="urn:microsoft.com/office/officeart/2005/8/layout/orgChart1"/>
    <dgm:cxn modelId="{51FDC1F5-8721-43D9-8A7B-E35EDF680296}" type="presParOf" srcId="{62479855-840C-4ED1-B787-01EB46AF6A40}" destId="{5834E930-E047-4AF7-A0A6-FB8606C6EAC6}" srcOrd="0" destOrd="0" presId="urn:microsoft.com/office/officeart/2005/8/layout/orgChart1"/>
    <dgm:cxn modelId="{61F5F274-23C5-419C-9F0F-1F4E7E271AC4}" type="presParOf" srcId="{62479855-840C-4ED1-B787-01EB46AF6A40}" destId="{D05A25BA-F65E-48F7-BC2C-E5FC66413BD4}" srcOrd="1" destOrd="0" presId="urn:microsoft.com/office/officeart/2005/8/layout/orgChart1"/>
    <dgm:cxn modelId="{12CC625E-55A5-4F35-8C65-D529B02E786D}" type="presParOf" srcId="{8805A09B-8A4E-454C-8658-53F725351A8F}" destId="{8CA79DB5-3D76-46CA-9820-14EA7C9EBE46}" srcOrd="1" destOrd="0" presId="urn:microsoft.com/office/officeart/2005/8/layout/orgChart1"/>
    <dgm:cxn modelId="{DF553E53-0CF1-4857-A3BD-01644A3B14C8}" type="presParOf" srcId="{8805A09B-8A4E-454C-8658-53F725351A8F}" destId="{08BB9011-6039-4025-8D55-AE59AB52C079}" srcOrd="2" destOrd="0" presId="urn:microsoft.com/office/officeart/2005/8/layout/orgChart1"/>
    <dgm:cxn modelId="{BF807461-059A-4463-8BF5-BDEB005B6C66}" type="presParOf" srcId="{490E882A-692F-4856-9039-E5B6FCC17095}" destId="{03DD16D1-56CE-4FFE-B08C-EC1C974D220B}" srcOrd="4" destOrd="0" presId="urn:microsoft.com/office/officeart/2005/8/layout/orgChart1"/>
    <dgm:cxn modelId="{099A9A00-44DA-4A35-980F-135FC5131599}" type="presParOf" srcId="{490E882A-692F-4856-9039-E5B6FCC17095}" destId="{D65A22A6-34BF-4723-911C-C8D1A50B32DA}" srcOrd="5" destOrd="0" presId="urn:microsoft.com/office/officeart/2005/8/layout/orgChart1"/>
    <dgm:cxn modelId="{352DAA6C-F014-4CDA-B441-FDF1513C0A93}" type="presParOf" srcId="{D65A22A6-34BF-4723-911C-C8D1A50B32DA}" destId="{B011A693-4B43-4650-8244-FC265146334F}" srcOrd="0" destOrd="0" presId="urn:microsoft.com/office/officeart/2005/8/layout/orgChart1"/>
    <dgm:cxn modelId="{35F6C88A-ED58-4573-83F4-2CCA1CDA89C6}" type="presParOf" srcId="{B011A693-4B43-4650-8244-FC265146334F}" destId="{5256D58D-71D0-4672-B449-138D58172BF5}" srcOrd="0" destOrd="0" presId="urn:microsoft.com/office/officeart/2005/8/layout/orgChart1"/>
    <dgm:cxn modelId="{2BE30C30-8417-488D-866D-56BEF198020F}" type="presParOf" srcId="{B011A693-4B43-4650-8244-FC265146334F}" destId="{0F4698B8-9F18-44CE-9537-D3AD68A7EEFA}" srcOrd="1" destOrd="0" presId="urn:microsoft.com/office/officeart/2005/8/layout/orgChart1"/>
    <dgm:cxn modelId="{E85F78EC-F7B6-4B17-9215-5E736CD00550}" type="presParOf" srcId="{D65A22A6-34BF-4723-911C-C8D1A50B32DA}" destId="{F4A126E3-D038-401C-BB27-28989F11C4CE}" srcOrd="1" destOrd="0" presId="urn:microsoft.com/office/officeart/2005/8/layout/orgChart1"/>
    <dgm:cxn modelId="{C558DACD-9BB3-49CA-B6E0-90E7D894F2BF}" type="presParOf" srcId="{D65A22A6-34BF-4723-911C-C8D1A50B32DA}" destId="{EB7A5424-033C-4AC0-9A4C-5E1206823221}" srcOrd="2" destOrd="0" presId="urn:microsoft.com/office/officeart/2005/8/layout/orgChart1"/>
    <dgm:cxn modelId="{136491DD-6658-4048-86D1-504786830ECB}" type="presParOf" srcId="{490E882A-692F-4856-9039-E5B6FCC17095}" destId="{83136A1B-B6D5-4484-8714-CDE6BB0B4575}" srcOrd="6" destOrd="0" presId="urn:microsoft.com/office/officeart/2005/8/layout/orgChart1"/>
    <dgm:cxn modelId="{647BE651-9540-4208-BF03-D874FF9F62E7}" type="presParOf" srcId="{490E882A-692F-4856-9039-E5B6FCC17095}" destId="{529EEFD3-583E-478E-AD7B-E02833E58DB3}" srcOrd="7" destOrd="0" presId="urn:microsoft.com/office/officeart/2005/8/layout/orgChart1"/>
    <dgm:cxn modelId="{887C40B5-5F84-4633-B4CA-9C8E8CA877A0}" type="presParOf" srcId="{529EEFD3-583E-478E-AD7B-E02833E58DB3}" destId="{FD4C5588-066D-4607-A61D-796A9DBEF66D}" srcOrd="0" destOrd="0" presId="urn:microsoft.com/office/officeart/2005/8/layout/orgChart1"/>
    <dgm:cxn modelId="{B141DD03-B4A6-448D-99DB-BE2777875B70}" type="presParOf" srcId="{FD4C5588-066D-4607-A61D-796A9DBEF66D}" destId="{ED26AF79-E986-41FA-A295-4539B0CCE5A6}" srcOrd="0" destOrd="0" presId="urn:microsoft.com/office/officeart/2005/8/layout/orgChart1"/>
    <dgm:cxn modelId="{62AA4532-47F0-4854-BF06-B322B8154F56}" type="presParOf" srcId="{FD4C5588-066D-4607-A61D-796A9DBEF66D}" destId="{A7820AAE-BF1C-46A6-89BA-D5E9EEA1B85D}" srcOrd="1" destOrd="0" presId="urn:microsoft.com/office/officeart/2005/8/layout/orgChart1"/>
    <dgm:cxn modelId="{DBDBDA1C-5CFA-4B21-9C5E-32C83546AD12}" type="presParOf" srcId="{529EEFD3-583E-478E-AD7B-E02833E58DB3}" destId="{E9B83D07-0E00-40D6-B449-A350423BAF16}" srcOrd="1" destOrd="0" presId="urn:microsoft.com/office/officeart/2005/8/layout/orgChart1"/>
    <dgm:cxn modelId="{4D881ED8-35A5-4774-96BE-2DE03728524A}" type="presParOf" srcId="{529EEFD3-583E-478E-AD7B-E02833E58DB3}" destId="{1FB38128-659C-4119-B835-23E1FE610612}" srcOrd="2" destOrd="0" presId="urn:microsoft.com/office/officeart/2005/8/layout/orgChart1"/>
    <dgm:cxn modelId="{BEEA02E2-640E-4E2D-AE7F-EC3E7E33C24C}" type="presParOf" srcId="{26C7F3E3-7BB1-452E-8FA1-66625A033021}" destId="{0F488019-736F-4EA7-AB3D-AB7E629212CF}" srcOrd="2" destOrd="0" presId="urn:microsoft.com/office/officeart/2005/8/layout/orgChart1"/>
    <dgm:cxn modelId="{3EA479B7-372F-491A-BCF4-B665BFD26FBF}" type="presParOf" srcId="{FC9DDD01-970F-4DF8-B156-C120E3BB3467}" destId="{6D3400AF-DF0F-4611-82E3-9F61F4A858AE}" srcOrd="4" destOrd="0" presId="urn:microsoft.com/office/officeart/2005/8/layout/orgChart1"/>
    <dgm:cxn modelId="{461B1441-939C-4DDD-BF49-AED1F7DE167F}" type="presParOf" srcId="{FC9DDD01-970F-4DF8-B156-C120E3BB3467}" destId="{00B5B876-90F7-43D8-BDD9-3EC838C5D5C1}" srcOrd="5" destOrd="0" presId="urn:microsoft.com/office/officeart/2005/8/layout/orgChart1"/>
    <dgm:cxn modelId="{2AC68DB6-10C2-4BD9-84CF-5B7891C135E6}" type="presParOf" srcId="{00B5B876-90F7-43D8-BDD9-3EC838C5D5C1}" destId="{5E071C99-44C1-4062-B379-7F41A5A76D9A}" srcOrd="0" destOrd="0" presId="urn:microsoft.com/office/officeart/2005/8/layout/orgChart1"/>
    <dgm:cxn modelId="{581642FB-BAAE-40B1-A58B-C9F8F3DA4D46}" type="presParOf" srcId="{5E071C99-44C1-4062-B379-7F41A5A76D9A}" destId="{6EDA8616-2594-47BB-AB68-012F6D043469}" srcOrd="0" destOrd="0" presId="urn:microsoft.com/office/officeart/2005/8/layout/orgChart1"/>
    <dgm:cxn modelId="{A27130F6-5E9A-46C9-A6B2-BC0F0014EE25}" type="presParOf" srcId="{5E071C99-44C1-4062-B379-7F41A5A76D9A}" destId="{A321074B-FA36-4A6A-A1B3-B43E1F3800FE}" srcOrd="1" destOrd="0" presId="urn:microsoft.com/office/officeart/2005/8/layout/orgChart1"/>
    <dgm:cxn modelId="{A6977851-EA22-45BF-B75D-2D03BC181154}" type="presParOf" srcId="{00B5B876-90F7-43D8-BDD9-3EC838C5D5C1}" destId="{DACFFAF3-E1F2-4BDD-969C-DE0D72643A86}" srcOrd="1" destOrd="0" presId="urn:microsoft.com/office/officeart/2005/8/layout/orgChart1"/>
    <dgm:cxn modelId="{26DE2014-928B-46C6-BC57-102A17A2E019}" type="presParOf" srcId="{DACFFAF3-E1F2-4BDD-969C-DE0D72643A86}" destId="{6DFBA70C-7970-49A9-B4AF-7B18ADD560A3}" srcOrd="0" destOrd="0" presId="urn:microsoft.com/office/officeart/2005/8/layout/orgChart1"/>
    <dgm:cxn modelId="{C7725903-B8BA-4DD3-928C-D46B66CBEB10}" type="presParOf" srcId="{DACFFAF3-E1F2-4BDD-969C-DE0D72643A86}" destId="{81C2529D-50E7-4ECA-8B31-132FF7A5FA5B}" srcOrd="1" destOrd="0" presId="urn:microsoft.com/office/officeart/2005/8/layout/orgChart1"/>
    <dgm:cxn modelId="{E7073869-BACC-4B6F-A277-C2A9BB219273}" type="presParOf" srcId="{81C2529D-50E7-4ECA-8B31-132FF7A5FA5B}" destId="{7BC1F263-2C19-4A7F-A4B7-148A8B04AD50}" srcOrd="0" destOrd="0" presId="urn:microsoft.com/office/officeart/2005/8/layout/orgChart1"/>
    <dgm:cxn modelId="{93B6D7F7-60BA-45B9-8FB3-B8C973FA84E0}" type="presParOf" srcId="{7BC1F263-2C19-4A7F-A4B7-148A8B04AD50}" destId="{1DDE80CA-5881-4853-8553-10BCD9A012F7}" srcOrd="0" destOrd="0" presId="urn:microsoft.com/office/officeart/2005/8/layout/orgChart1"/>
    <dgm:cxn modelId="{FABB5F05-7286-4AF1-A9A4-A74EC1A81F55}" type="presParOf" srcId="{7BC1F263-2C19-4A7F-A4B7-148A8B04AD50}" destId="{80F6FC6E-01C0-43D1-9AD7-1FC90E152E63}" srcOrd="1" destOrd="0" presId="urn:microsoft.com/office/officeart/2005/8/layout/orgChart1"/>
    <dgm:cxn modelId="{59F59378-1EF5-4637-854A-6A9BCD537067}" type="presParOf" srcId="{81C2529D-50E7-4ECA-8B31-132FF7A5FA5B}" destId="{87A3028C-E6E9-4900-A5F6-938709BA1743}" srcOrd="1" destOrd="0" presId="urn:microsoft.com/office/officeart/2005/8/layout/orgChart1"/>
    <dgm:cxn modelId="{3F00D58E-899C-49EC-9922-F6A3D9222BF7}" type="presParOf" srcId="{81C2529D-50E7-4ECA-8B31-132FF7A5FA5B}" destId="{3F3958F4-96BF-4E43-B3BC-F09BB659F6F2}" srcOrd="2" destOrd="0" presId="urn:microsoft.com/office/officeart/2005/8/layout/orgChart1"/>
    <dgm:cxn modelId="{71E38AED-A886-46A7-BA54-73B67D8261FB}" type="presParOf" srcId="{DACFFAF3-E1F2-4BDD-969C-DE0D72643A86}" destId="{DD3A6F93-A57C-4DB4-ABA4-B4BD8C865C33}" srcOrd="2" destOrd="0" presId="urn:microsoft.com/office/officeart/2005/8/layout/orgChart1"/>
    <dgm:cxn modelId="{CABA44C9-8B16-4634-8FA9-2924D0FCD086}" type="presParOf" srcId="{DACFFAF3-E1F2-4BDD-969C-DE0D72643A86}" destId="{07C9B44B-7DB6-4654-B4D4-694D0A5FA955}" srcOrd="3" destOrd="0" presId="urn:microsoft.com/office/officeart/2005/8/layout/orgChart1"/>
    <dgm:cxn modelId="{77C15B19-AEBF-4988-9C66-AF5EA1F1DE91}" type="presParOf" srcId="{07C9B44B-7DB6-4654-B4D4-694D0A5FA955}" destId="{E017F585-BBDB-4A39-861F-1101EF1C5427}" srcOrd="0" destOrd="0" presId="urn:microsoft.com/office/officeart/2005/8/layout/orgChart1"/>
    <dgm:cxn modelId="{FE8B3435-8E67-4B33-A060-B2C3D80511D2}" type="presParOf" srcId="{E017F585-BBDB-4A39-861F-1101EF1C5427}" destId="{82F5735B-4BEC-4E27-8A6F-DC3018A3F3CD}" srcOrd="0" destOrd="0" presId="urn:microsoft.com/office/officeart/2005/8/layout/orgChart1"/>
    <dgm:cxn modelId="{1479CADF-2736-4F11-8641-31094D579D6D}" type="presParOf" srcId="{E017F585-BBDB-4A39-861F-1101EF1C5427}" destId="{32EA08BD-8179-4D1C-A28B-56286FC03BFA}" srcOrd="1" destOrd="0" presId="urn:microsoft.com/office/officeart/2005/8/layout/orgChart1"/>
    <dgm:cxn modelId="{D8DA54FD-508F-4FFB-94E7-F3FE764735B2}" type="presParOf" srcId="{07C9B44B-7DB6-4654-B4D4-694D0A5FA955}" destId="{92512E07-1E32-4101-AF3A-1E63DDC3576D}" srcOrd="1" destOrd="0" presId="urn:microsoft.com/office/officeart/2005/8/layout/orgChart1"/>
    <dgm:cxn modelId="{2CC7DBCA-2766-4B48-A981-EAEB6320B528}" type="presParOf" srcId="{07C9B44B-7DB6-4654-B4D4-694D0A5FA955}" destId="{ABB5F842-D167-48A4-81B5-3961046FB67A}" srcOrd="2" destOrd="0" presId="urn:microsoft.com/office/officeart/2005/8/layout/orgChart1"/>
    <dgm:cxn modelId="{9FC3DC7D-B8CB-4E05-8131-0444AFA8BBF0}" type="presParOf" srcId="{DACFFAF3-E1F2-4BDD-969C-DE0D72643A86}" destId="{58266B13-DA22-4A83-8250-9A9933873C5F}" srcOrd="4" destOrd="0" presId="urn:microsoft.com/office/officeart/2005/8/layout/orgChart1"/>
    <dgm:cxn modelId="{443A6A56-0D3A-443A-AC97-8EF4911CD986}" type="presParOf" srcId="{DACFFAF3-E1F2-4BDD-969C-DE0D72643A86}" destId="{0CC9AD58-027E-4820-A2C9-9B40306D60B8}" srcOrd="5" destOrd="0" presId="urn:microsoft.com/office/officeart/2005/8/layout/orgChart1"/>
    <dgm:cxn modelId="{3FB26BD5-6627-48E9-A75B-A17175B5F4F8}" type="presParOf" srcId="{0CC9AD58-027E-4820-A2C9-9B40306D60B8}" destId="{026A17B9-0F71-4448-9CA6-7A243DB1258F}" srcOrd="0" destOrd="0" presId="urn:microsoft.com/office/officeart/2005/8/layout/orgChart1"/>
    <dgm:cxn modelId="{61DC39CE-7764-4B06-8884-A77D88DE3710}" type="presParOf" srcId="{026A17B9-0F71-4448-9CA6-7A243DB1258F}" destId="{5CC2C2F7-29D9-434F-A012-13145545ECDC}" srcOrd="0" destOrd="0" presId="urn:microsoft.com/office/officeart/2005/8/layout/orgChart1"/>
    <dgm:cxn modelId="{FEB38EC1-43D2-439E-84C2-C6821DE2957B}" type="presParOf" srcId="{026A17B9-0F71-4448-9CA6-7A243DB1258F}" destId="{E1309A8D-63D9-472B-99A2-F5B384371221}" srcOrd="1" destOrd="0" presId="urn:microsoft.com/office/officeart/2005/8/layout/orgChart1"/>
    <dgm:cxn modelId="{DC76631C-97F3-4F1D-A04A-11C306887D1D}" type="presParOf" srcId="{0CC9AD58-027E-4820-A2C9-9B40306D60B8}" destId="{D0BB30C1-EA53-43F2-B07A-E14320E86284}" srcOrd="1" destOrd="0" presId="urn:microsoft.com/office/officeart/2005/8/layout/orgChart1"/>
    <dgm:cxn modelId="{9C4E5276-F96C-44EF-9EA8-1706342D7A2C}" type="presParOf" srcId="{0CC9AD58-027E-4820-A2C9-9B40306D60B8}" destId="{838FE90E-66B5-42CA-A40C-D7EC58430849}" srcOrd="2" destOrd="0" presId="urn:microsoft.com/office/officeart/2005/8/layout/orgChart1"/>
    <dgm:cxn modelId="{890F5A75-8B9F-4012-B054-2E07C6B90D0B}" type="presParOf" srcId="{DACFFAF3-E1F2-4BDD-969C-DE0D72643A86}" destId="{797FE8CE-6A38-4F15-BED5-6419F4495A1E}" srcOrd="6" destOrd="0" presId="urn:microsoft.com/office/officeart/2005/8/layout/orgChart1"/>
    <dgm:cxn modelId="{4CE30882-0383-4422-8665-A7CBF369EA4F}" type="presParOf" srcId="{DACFFAF3-E1F2-4BDD-969C-DE0D72643A86}" destId="{D299AD3D-5881-4CBA-AF6B-F4B9D73AB928}" srcOrd="7" destOrd="0" presId="urn:microsoft.com/office/officeart/2005/8/layout/orgChart1"/>
    <dgm:cxn modelId="{B7DC06D6-C0A4-4DF9-8D65-936E0204A0AF}" type="presParOf" srcId="{D299AD3D-5881-4CBA-AF6B-F4B9D73AB928}" destId="{D1AC41D3-8111-4C9A-A289-73893AF907AD}" srcOrd="0" destOrd="0" presId="urn:microsoft.com/office/officeart/2005/8/layout/orgChart1"/>
    <dgm:cxn modelId="{CECE91FA-A67D-4CA2-8D8A-1CA1E61F11AC}" type="presParOf" srcId="{D1AC41D3-8111-4C9A-A289-73893AF907AD}" destId="{EFC24B46-5D4A-4606-BF32-5B7D19317B1A}" srcOrd="0" destOrd="0" presId="urn:microsoft.com/office/officeart/2005/8/layout/orgChart1"/>
    <dgm:cxn modelId="{3B6A8C2C-B76B-4595-8F04-6DCD8D9D1189}" type="presParOf" srcId="{D1AC41D3-8111-4C9A-A289-73893AF907AD}" destId="{6BB65C88-DB47-4400-A2DF-E085DF54146D}" srcOrd="1" destOrd="0" presId="urn:microsoft.com/office/officeart/2005/8/layout/orgChart1"/>
    <dgm:cxn modelId="{D93988F2-64B7-40CF-9014-0103310EC6D8}" type="presParOf" srcId="{D299AD3D-5881-4CBA-AF6B-F4B9D73AB928}" destId="{423524F6-2F68-4FAD-BBDB-1DF74F2FE25F}" srcOrd="1" destOrd="0" presId="urn:microsoft.com/office/officeart/2005/8/layout/orgChart1"/>
    <dgm:cxn modelId="{5D833CF5-AC54-46D3-9229-E145F0F05F5B}" type="presParOf" srcId="{D299AD3D-5881-4CBA-AF6B-F4B9D73AB928}" destId="{E49D44DC-B574-45FA-8FB4-28B0C2E41472}" srcOrd="2" destOrd="0" presId="urn:microsoft.com/office/officeart/2005/8/layout/orgChart1"/>
    <dgm:cxn modelId="{9D342B22-9A5D-473D-9664-C3DD1089CAE2}" type="presParOf" srcId="{00B5B876-90F7-43D8-BDD9-3EC838C5D5C1}" destId="{41D026A9-7BFD-4EE6-AB35-633D9B176B86}" srcOrd="2" destOrd="0" presId="urn:microsoft.com/office/officeart/2005/8/layout/orgChart1"/>
    <dgm:cxn modelId="{5776F24D-98F7-45D6-A109-DA5CF4D950FA}" type="presParOf" srcId="{FC9DDD01-970F-4DF8-B156-C120E3BB3467}" destId="{E97730C5-C280-4BCD-B906-8FC3A2F57A66}" srcOrd="6" destOrd="0" presId="urn:microsoft.com/office/officeart/2005/8/layout/orgChart1"/>
    <dgm:cxn modelId="{F1A0D2A4-7237-4073-A91E-976C6C2E95D6}" type="presParOf" srcId="{FC9DDD01-970F-4DF8-B156-C120E3BB3467}" destId="{FAA63620-4C91-46B8-9474-C93863377D64}" srcOrd="7" destOrd="0" presId="urn:microsoft.com/office/officeart/2005/8/layout/orgChart1"/>
    <dgm:cxn modelId="{FF9969B9-24D4-4B07-8976-893B75087FDC}" type="presParOf" srcId="{FAA63620-4C91-46B8-9474-C93863377D64}" destId="{DFC52151-35B0-467F-90F0-9D3B89899825}" srcOrd="0" destOrd="0" presId="urn:microsoft.com/office/officeart/2005/8/layout/orgChart1"/>
    <dgm:cxn modelId="{36C81329-C854-4501-879D-1C105CD5D0A0}" type="presParOf" srcId="{DFC52151-35B0-467F-90F0-9D3B89899825}" destId="{4F9602E4-3A90-497F-ADBB-69F8BA0BC2C8}" srcOrd="0" destOrd="0" presId="urn:microsoft.com/office/officeart/2005/8/layout/orgChart1"/>
    <dgm:cxn modelId="{31B8C561-7206-49DA-A073-1AF829FF6A50}" type="presParOf" srcId="{DFC52151-35B0-467F-90F0-9D3B89899825}" destId="{501042B4-2CAE-432A-BF5E-22FCD5333752}" srcOrd="1" destOrd="0" presId="urn:microsoft.com/office/officeart/2005/8/layout/orgChart1"/>
    <dgm:cxn modelId="{D8B53DA6-2560-42AA-8CE5-59A61849A13B}" type="presParOf" srcId="{FAA63620-4C91-46B8-9474-C93863377D64}" destId="{14495C23-849E-4A91-9B52-770D89DA5C00}" srcOrd="1" destOrd="0" presId="urn:microsoft.com/office/officeart/2005/8/layout/orgChart1"/>
    <dgm:cxn modelId="{F60901DB-8DC3-47F1-9EAB-8C8A17DEFE8F}" type="presParOf" srcId="{14495C23-849E-4A91-9B52-770D89DA5C00}" destId="{A9989B00-CF2A-45AE-9EA2-00B1ABBE69D4}" srcOrd="0" destOrd="0" presId="urn:microsoft.com/office/officeart/2005/8/layout/orgChart1"/>
    <dgm:cxn modelId="{F41D53E5-EC0A-469D-9218-94F08FE63757}" type="presParOf" srcId="{14495C23-849E-4A91-9B52-770D89DA5C00}" destId="{2482205E-0303-4917-B260-7588D8DF0412}" srcOrd="1" destOrd="0" presId="urn:microsoft.com/office/officeart/2005/8/layout/orgChart1"/>
    <dgm:cxn modelId="{26E496D4-CE6B-49C0-8129-523C9664D481}" type="presParOf" srcId="{2482205E-0303-4917-B260-7588D8DF0412}" destId="{101F418E-1599-4B3E-8201-2B9E542D8A3D}" srcOrd="0" destOrd="0" presId="urn:microsoft.com/office/officeart/2005/8/layout/orgChart1"/>
    <dgm:cxn modelId="{4D52A6F9-44BB-4995-8F19-848B8F42F605}" type="presParOf" srcId="{101F418E-1599-4B3E-8201-2B9E542D8A3D}" destId="{78C07248-AB9B-48DB-8803-4B1E7817EAEA}" srcOrd="0" destOrd="0" presId="urn:microsoft.com/office/officeart/2005/8/layout/orgChart1"/>
    <dgm:cxn modelId="{A075860B-6391-435B-A567-7E67F196F64A}" type="presParOf" srcId="{101F418E-1599-4B3E-8201-2B9E542D8A3D}" destId="{F7E08926-5F6C-4BC6-A271-A5B5F58E48CC}" srcOrd="1" destOrd="0" presId="urn:microsoft.com/office/officeart/2005/8/layout/orgChart1"/>
    <dgm:cxn modelId="{C5830865-483A-4182-93FE-D4BAF9A4572D}" type="presParOf" srcId="{2482205E-0303-4917-B260-7588D8DF0412}" destId="{A0977B9F-AFEB-451B-B703-8656391B2245}" srcOrd="1" destOrd="0" presId="urn:microsoft.com/office/officeart/2005/8/layout/orgChart1"/>
    <dgm:cxn modelId="{FF0AF6B1-B42F-4A3F-9EEC-56D2882CAE56}" type="presParOf" srcId="{2482205E-0303-4917-B260-7588D8DF0412}" destId="{8AC3310C-518B-44ED-AD6C-640ADDEB4258}" srcOrd="2" destOrd="0" presId="urn:microsoft.com/office/officeart/2005/8/layout/orgChart1"/>
    <dgm:cxn modelId="{9D23209F-031B-43CA-983D-C1C951699CF7}" type="presParOf" srcId="{14495C23-849E-4A91-9B52-770D89DA5C00}" destId="{22F2C123-915A-40D9-89F4-37C126D8B05B}" srcOrd="2" destOrd="0" presId="urn:microsoft.com/office/officeart/2005/8/layout/orgChart1"/>
    <dgm:cxn modelId="{A25DC6A1-9199-4A79-A86B-284A8826D9CB}" type="presParOf" srcId="{14495C23-849E-4A91-9B52-770D89DA5C00}" destId="{86CD18D0-A04D-415C-92BE-5EB20093CFAB}" srcOrd="3" destOrd="0" presId="urn:microsoft.com/office/officeart/2005/8/layout/orgChart1"/>
    <dgm:cxn modelId="{493DFD96-07C9-4754-81BD-FE251DDF2622}" type="presParOf" srcId="{86CD18D0-A04D-415C-92BE-5EB20093CFAB}" destId="{3BA67951-741E-46DA-8C40-53325F1209D5}" srcOrd="0" destOrd="0" presId="urn:microsoft.com/office/officeart/2005/8/layout/orgChart1"/>
    <dgm:cxn modelId="{0E15A7EE-1BEC-4C29-90CC-947F610C328C}" type="presParOf" srcId="{3BA67951-741E-46DA-8C40-53325F1209D5}" destId="{192A2419-7AA0-40D9-9BA7-C3430A875C56}" srcOrd="0" destOrd="0" presId="urn:microsoft.com/office/officeart/2005/8/layout/orgChart1"/>
    <dgm:cxn modelId="{39AD430D-D6B8-48FC-8455-4EEF5338AD68}" type="presParOf" srcId="{3BA67951-741E-46DA-8C40-53325F1209D5}" destId="{E4A1D037-FF36-40C4-92C1-FFAA85EF0E61}" srcOrd="1" destOrd="0" presId="urn:microsoft.com/office/officeart/2005/8/layout/orgChart1"/>
    <dgm:cxn modelId="{F27CFD4E-587F-43D9-A89A-720171AD03B1}" type="presParOf" srcId="{86CD18D0-A04D-415C-92BE-5EB20093CFAB}" destId="{E88A781E-0F1F-41FA-A091-19720157CB00}" srcOrd="1" destOrd="0" presId="urn:microsoft.com/office/officeart/2005/8/layout/orgChart1"/>
    <dgm:cxn modelId="{9DD72636-769E-4169-A05D-5634B417E9E7}" type="presParOf" srcId="{86CD18D0-A04D-415C-92BE-5EB20093CFAB}" destId="{684B803B-8F4E-4550-993C-9B2C74E4E1B0}" srcOrd="2" destOrd="0" presId="urn:microsoft.com/office/officeart/2005/8/layout/orgChart1"/>
    <dgm:cxn modelId="{FC57FB56-7ED0-4027-94F2-B3A6D9DDF7AE}" type="presParOf" srcId="{14495C23-849E-4A91-9B52-770D89DA5C00}" destId="{68EE704A-8D03-4793-B043-608D36373F05}" srcOrd="4" destOrd="0" presId="urn:microsoft.com/office/officeart/2005/8/layout/orgChart1"/>
    <dgm:cxn modelId="{1E6FDB2B-8073-4E55-B78E-D35699AAD0AE}" type="presParOf" srcId="{14495C23-849E-4A91-9B52-770D89DA5C00}" destId="{AB7FAA22-13F0-400D-82F5-4EAB8C4C5BCA}" srcOrd="5" destOrd="0" presId="urn:microsoft.com/office/officeart/2005/8/layout/orgChart1"/>
    <dgm:cxn modelId="{726571A3-F311-4AFC-A345-2D8EAC3E943C}" type="presParOf" srcId="{AB7FAA22-13F0-400D-82F5-4EAB8C4C5BCA}" destId="{0E8FFA2E-7287-4188-A838-70C8AA7FA044}" srcOrd="0" destOrd="0" presId="urn:microsoft.com/office/officeart/2005/8/layout/orgChart1"/>
    <dgm:cxn modelId="{A2FA9302-3F55-46A7-B705-BAEB35F32FD5}" type="presParOf" srcId="{0E8FFA2E-7287-4188-A838-70C8AA7FA044}" destId="{5DEE90C2-14E8-42FD-97A6-31601E8475D4}" srcOrd="0" destOrd="0" presId="urn:microsoft.com/office/officeart/2005/8/layout/orgChart1"/>
    <dgm:cxn modelId="{3B848503-B7E8-4970-96A8-C4E0C74A64D0}" type="presParOf" srcId="{0E8FFA2E-7287-4188-A838-70C8AA7FA044}" destId="{A77F012D-2BD9-4FFC-8566-A40C39555253}" srcOrd="1" destOrd="0" presId="urn:microsoft.com/office/officeart/2005/8/layout/orgChart1"/>
    <dgm:cxn modelId="{874BF3D9-75D0-4B8D-BDFA-86A5BCE6A550}" type="presParOf" srcId="{AB7FAA22-13F0-400D-82F5-4EAB8C4C5BCA}" destId="{FA98FB0D-4FD4-4A9F-8CEE-6642BDE0BF18}" srcOrd="1" destOrd="0" presId="urn:microsoft.com/office/officeart/2005/8/layout/orgChart1"/>
    <dgm:cxn modelId="{F2CAD7F4-2C77-42FD-AE88-C07996165219}" type="presParOf" srcId="{AB7FAA22-13F0-400D-82F5-4EAB8C4C5BCA}" destId="{4B2B3BD2-3FD2-4F17-A880-77C08F3619D4}" srcOrd="2" destOrd="0" presId="urn:microsoft.com/office/officeart/2005/8/layout/orgChart1"/>
    <dgm:cxn modelId="{392C17C2-A976-48A9-9327-C656F6B921E8}" type="presParOf" srcId="{FAA63620-4C91-46B8-9474-C93863377D64}" destId="{C2C91785-9617-4820-90DB-650B540A6439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286544" y="989988"/>
          <a:ext cx="206117" cy="902992"/>
        </a:xfrm>
        <a:custGeom>
          <a:avLst/>
          <a:gdLst/>
          <a:ahLst/>
          <a:cxnLst/>
          <a:rect l="0" t="0" r="0" b="0"/>
          <a:pathLst>
            <a:path>
              <a:moveTo>
                <a:pt x="206117" y="0"/>
              </a:moveTo>
              <a:lnTo>
                <a:pt x="206117" y="902992"/>
              </a:lnTo>
              <a:lnTo>
                <a:pt x="0" y="902992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EE704A-8D03-4793-B043-608D36373F05}">
      <dsp:nvSpPr>
        <dsp:cNvPr id="0" name=""/>
        <dsp:cNvSpPr/>
      </dsp:nvSpPr>
      <dsp:spPr>
        <a:xfrm>
          <a:off x="14270345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14270345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14270345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7730C5-C280-4BCD-B906-8FC3A2F57A66}">
      <dsp:nvSpPr>
        <dsp:cNvPr id="0" name=""/>
        <dsp:cNvSpPr/>
      </dsp:nvSpPr>
      <dsp:spPr>
        <a:xfrm>
          <a:off x="11492662" y="989988"/>
          <a:ext cx="3562893" cy="1805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9866"/>
              </a:lnTo>
              <a:lnTo>
                <a:pt x="3562893" y="1599866"/>
              </a:lnTo>
              <a:lnTo>
                <a:pt x="3562893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7FE8CE-6A38-4F15-BED5-6419F4495A1E}">
      <dsp:nvSpPr>
        <dsp:cNvPr id="0" name=""/>
        <dsp:cNvSpPr/>
      </dsp:nvSpPr>
      <dsp:spPr>
        <a:xfrm>
          <a:off x="11895083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266B13-DA22-4A83-8250-9A9933873C5F}">
      <dsp:nvSpPr>
        <dsp:cNvPr id="0" name=""/>
        <dsp:cNvSpPr/>
      </dsp:nvSpPr>
      <dsp:spPr>
        <a:xfrm>
          <a:off x="11895083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3A6F93-A57C-4DB4-ABA4-B4BD8C865C33}">
      <dsp:nvSpPr>
        <dsp:cNvPr id="0" name=""/>
        <dsp:cNvSpPr/>
      </dsp:nvSpPr>
      <dsp:spPr>
        <a:xfrm>
          <a:off x="11895083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FBA70C-7970-49A9-B4AF-7B18ADD560A3}">
      <dsp:nvSpPr>
        <dsp:cNvPr id="0" name=""/>
        <dsp:cNvSpPr/>
      </dsp:nvSpPr>
      <dsp:spPr>
        <a:xfrm>
          <a:off x="11895083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3400AF-DF0F-4611-82E3-9F61F4A858AE}">
      <dsp:nvSpPr>
        <dsp:cNvPr id="0" name=""/>
        <dsp:cNvSpPr/>
      </dsp:nvSpPr>
      <dsp:spPr>
        <a:xfrm>
          <a:off x="11492662" y="989988"/>
          <a:ext cx="1187631" cy="1805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9866"/>
              </a:lnTo>
              <a:lnTo>
                <a:pt x="1187631" y="1599866"/>
              </a:lnTo>
              <a:lnTo>
                <a:pt x="1187631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136A1B-B6D5-4484-8714-CDE6BB0B4575}">
      <dsp:nvSpPr>
        <dsp:cNvPr id="0" name=""/>
        <dsp:cNvSpPr/>
      </dsp:nvSpPr>
      <dsp:spPr>
        <a:xfrm>
          <a:off x="9519820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DD16D1-56CE-4FFE-B08C-EC1C974D220B}">
      <dsp:nvSpPr>
        <dsp:cNvPr id="0" name=""/>
        <dsp:cNvSpPr/>
      </dsp:nvSpPr>
      <dsp:spPr>
        <a:xfrm>
          <a:off x="9519820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E262E7-31AE-4D8C-BF8E-11102DF5E19D}">
      <dsp:nvSpPr>
        <dsp:cNvPr id="0" name=""/>
        <dsp:cNvSpPr/>
      </dsp:nvSpPr>
      <dsp:spPr>
        <a:xfrm>
          <a:off x="9519820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BC4DEC-9113-4875-AD49-F6E24528C2A1}">
      <dsp:nvSpPr>
        <dsp:cNvPr id="0" name=""/>
        <dsp:cNvSpPr/>
      </dsp:nvSpPr>
      <dsp:spPr>
        <a:xfrm>
          <a:off x="9519820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FB52C2-C4E1-4BAD-8778-AAC3A14AAAE1}">
      <dsp:nvSpPr>
        <dsp:cNvPr id="0" name=""/>
        <dsp:cNvSpPr/>
      </dsp:nvSpPr>
      <dsp:spPr>
        <a:xfrm>
          <a:off x="10305031" y="989988"/>
          <a:ext cx="1187631" cy="1805984"/>
        </a:xfrm>
        <a:custGeom>
          <a:avLst/>
          <a:gdLst/>
          <a:ahLst/>
          <a:cxnLst/>
          <a:rect l="0" t="0" r="0" b="0"/>
          <a:pathLst>
            <a:path>
              <a:moveTo>
                <a:pt x="1187631" y="0"/>
              </a:moveTo>
              <a:lnTo>
                <a:pt x="1187631" y="1599866"/>
              </a:lnTo>
              <a:lnTo>
                <a:pt x="0" y="1599866"/>
              </a:lnTo>
              <a:lnTo>
                <a:pt x="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49FCC1-D5D1-4BA2-A3F1-CAFDBC59CC8A}">
      <dsp:nvSpPr>
        <dsp:cNvPr id="0" name=""/>
        <dsp:cNvSpPr/>
      </dsp:nvSpPr>
      <dsp:spPr>
        <a:xfrm>
          <a:off x="7144558" y="3777487"/>
          <a:ext cx="294454" cy="78717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71737"/>
              </a:lnTo>
              <a:lnTo>
                <a:pt x="294454" y="78717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3B49B3-9AEA-4586-8925-BBB2BDD4752A}">
      <dsp:nvSpPr>
        <dsp:cNvPr id="0" name=""/>
        <dsp:cNvSpPr/>
      </dsp:nvSpPr>
      <dsp:spPr>
        <a:xfrm>
          <a:off x="7144558" y="3777487"/>
          <a:ext cx="294454" cy="64779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77988"/>
              </a:lnTo>
              <a:lnTo>
                <a:pt x="294454" y="647798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056774-FB54-44BD-8562-2145C257258E}">
      <dsp:nvSpPr>
        <dsp:cNvPr id="0" name=""/>
        <dsp:cNvSpPr/>
      </dsp:nvSpPr>
      <dsp:spPr>
        <a:xfrm>
          <a:off x="7144558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87CF72-83D0-44A4-8C57-571A59FF358A}">
      <dsp:nvSpPr>
        <dsp:cNvPr id="0" name=""/>
        <dsp:cNvSpPr/>
      </dsp:nvSpPr>
      <dsp:spPr>
        <a:xfrm>
          <a:off x="7144558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C8B975-BEFD-4811-8838-8C8FE837A35F}">
      <dsp:nvSpPr>
        <dsp:cNvPr id="0" name=""/>
        <dsp:cNvSpPr/>
      </dsp:nvSpPr>
      <dsp:spPr>
        <a:xfrm>
          <a:off x="7144558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066D81-2B3A-4FA0-8096-46127CE5726D}">
      <dsp:nvSpPr>
        <dsp:cNvPr id="0" name=""/>
        <dsp:cNvSpPr/>
      </dsp:nvSpPr>
      <dsp:spPr>
        <a:xfrm>
          <a:off x="7144558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447709-2B72-4029-8603-32B7F8F3FF1A}">
      <dsp:nvSpPr>
        <dsp:cNvPr id="0" name=""/>
        <dsp:cNvSpPr/>
      </dsp:nvSpPr>
      <dsp:spPr>
        <a:xfrm>
          <a:off x="7929768" y="989988"/>
          <a:ext cx="3562893" cy="1805984"/>
        </a:xfrm>
        <a:custGeom>
          <a:avLst/>
          <a:gdLst/>
          <a:ahLst/>
          <a:cxnLst/>
          <a:rect l="0" t="0" r="0" b="0"/>
          <a:pathLst>
            <a:path>
              <a:moveTo>
                <a:pt x="3562893" y="0"/>
              </a:moveTo>
              <a:lnTo>
                <a:pt x="3562893" y="1599866"/>
              </a:lnTo>
              <a:lnTo>
                <a:pt x="0" y="1599866"/>
              </a:lnTo>
              <a:lnTo>
                <a:pt x="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511149" y="8475"/>
          <a:ext cx="1963026" cy="98151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Composing for media: Film</a:t>
          </a:r>
        </a:p>
      </dsp:txBody>
      <dsp:txXfrm>
        <a:off x="10511149" y="8475"/>
        <a:ext cx="1963026" cy="981513"/>
      </dsp:txXfrm>
    </dsp:sp>
    <dsp:sp modelId="{BD959E6A-CAD3-4C42-B24D-53CEE97C9E3C}">
      <dsp:nvSpPr>
        <dsp:cNvPr id="0" name=""/>
        <dsp:cNvSpPr/>
      </dsp:nvSpPr>
      <dsp:spPr>
        <a:xfrm>
          <a:off x="6948255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Key terms</a:t>
          </a:r>
        </a:p>
      </dsp:txBody>
      <dsp:txXfrm>
        <a:off x="6948255" y="2795973"/>
        <a:ext cx="1963026" cy="981513"/>
      </dsp:txXfrm>
    </dsp:sp>
    <dsp:sp modelId="{7940332D-5890-4E0F-9703-2C3A2D7D073F}">
      <dsp:nvSpPr>
        <dsp:cNvPr id="0" name=""/>
        <dsp:cNvSpPr/>
      </dsp:nvSpPr>
      <dsp:spPr>
        <a:xfrm>
          <a:off x="7439012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Pitch</a:t>
          </a:r>
        </a:p>
      </dsp:txBody>
      <dsp:txXfrm>
        <a:off x="7439012" y="4189722"/>
        <a:ext cx="1963026" cy="981513"/>
      </dsp:txXfrm>
    </dsp:sp>
    <dsp:sp modelId="{E3D77835-28CD-4C90-A47A-415419112EAF}">
      <dsp:nvSpPr>
        <dsp:cNvPr id="0" name=""/>
        <dsp:cNvSpPr/>
      </dsp:nvSpPr>
      <dsp:spPr>
        <a:xfrm>
          <a:off x="7439012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Mickey Mousing</a:t>
          </a:r>
        </a:p>
      </dsp:txBody>
      <dsp:txXfrm>
        <a:off x="7439012" y="5583471"/>
        <a:ext cx="1963026" cy="981513"/>
      </dsp:txXfrm>
    </dsp:sp>
    <dsp:sp modelId="{DD1C0F6E-F363-4A6F-BCB1-8355321B680E}">
      <dsp:nvSpPr>
        <dsp:cNvPr id="0" name=""/>
        <dsp:cNvSpPr/>
      </dsp:nvSpPr>
      <dsp:spPr>
        <a:xfrm>
          <a:off x="7439012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Drone</a:t>
          </a:r>
        </a:p>
      </dsp:txBody>
      <dsp:txXfrm>
        <a:off x="7439012" y="6977220"/>
        <a:ext cx="1963026" cy="981513"/>
      </dsp:txXfrm>
    </dsp:sp>
    <dsp:sp modelId="{D4A81100-4872-41EA-AB05-3CA3DE955445}">
      <dsp:nvSpPr>
        <dsp:cNvPr id="0" name=""/>
        <dsp:cNvSpPr/>
      </dsp:nvSpPr>
      <dsp:spPr>
        <a:xfrm>
          <a:off x="7439012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Stab chord</a:t>
          </a:r>
        </a:p>
      </dsp:txBody>
      <dsp:txXfrm>
        <a:off x="7439012" y="8370969"/>
        <a:ext cx="1963026" cy="981513"/>
      </dsp:txXfrm>
    </dsp:sp>
    <dsp:sp modelId="{93C71D81-3B79-4BF9-BC37-D0EDAA589F7C}">
      <dsp:nvSpPr>
        <dsp:cNvPr id="0" name=""/>
        <dsp:cNvSpPr/>
      </dsp:nvSpPr>
      <dsp:spPr>
        <a:xfrm>
          <a:off x="7439012" y="976471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Stinger</a:t>
          </a:r>
        </a:p>
      </dsp:txBody>
      <dsp:txXfrm>
        <a:off x="7439012" y="9764719"/>
        <a:ext cx="1963026" cy="981513"/>
      </dsp:txXfrm>
    </dsp:sp>
    <dsp:sp modelId="{4842CED9-AC52-43FA-ABE3-1B08B68B088D}">
      <dsp:nvSpPr>
        <dsp:cNvPr id="0" name=""/>
        <dsp:cNvSpPr/>
      </dsp:nvSpPr>
      <dsp:spPr>
        <a:xfrm>
          <a:off x="7439012" y="11158468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Texture</a:t>
          </a:r>
        </a:p>
      </dsp:txBody>
      <dsp:txXfrm>
        <a:off x="7439012" y="11158468"/>
        <a:ext cx="1963026" cy="981513"/>
      </dsp:txXfrm>
    </dsp:sp>
    <dsp:sp modelId="{856969B0-3E51-45DB-B941-0972151CE497}">
      <dsp:nvSpPr>
        <dsp:cNvPr id="0" name=""/>
        <dsp:cNvSpPr/>
      </dsp:nvSpPr>
      <dsp:spPr>
        <a:xfrm>
          <a:off x="9323517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Listening</a:t>
          </a:r>
        </a:p>
      </dsp:txBody>
      <dsp:txXfrm>
        <a:off x="9323517" y="2795973"/>
        <a:ext cx="1963026" cy="981513"/>
      </dsp:txXfrm>
    </dsp:sp>
    <dsp:sp modelId="{F10869EE-4735-4308-AA81-7781F718AA2F}">
      <dsp:nvSpPr>
        <dsp:cNvPr id="0" name=""/>
        <dsp:cNvSpPr/>
      </dsp:nvSpPr>
      <dsp:spPr>
        <a:xfrm>
          <a:off x="9814274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Identifying instruments </a:t>
          </a:r>
        </a:p>
      </dsp:txBody>
      <dsp:txXfrm>
        <a:off x="9814274" y="4189722"/>
        <a:ext cx="1963026" cy="981513"/>
      </dsp:txXfrm>
    </dsp:sp>
    <dsp:sp modelId="{5834E930-E047-4AF7-A0A6-FB8606C6EAC6}">
      <dsp:nvSpPr>
        <dsp:cNvPr id="0" name=""/>
        <dsp:cNvSpPr/>
      </dsp:nvSpPr>
      <dsp:spPr>
        <a:xfrm>
          <a:off x="9814274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Understanding where instruments fit in the orchestra</a:t>
          </a:r>
        </a:p>
      </dsp:txBody>
      <dsp:txXfrm>
        <a:off x="9814274" y="5583471"/>
        <a:ext cx="1963026" cy="981513"/>
      </dsp:txXfrm>
    </dsp:sp>
    <dsp:sp modelId="{5256D58D-71D0-4672-B449-138D58172BF5}">
      <dsp:nvSpPr>
        <dsp:cNvPr id="0" name=""/>
        <dsp:cNvSpPr/>
      </dsp:nvSpPr>
      <dsp:spPr>
        <a:xfrm>
          <a:off x="9814274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Identifying sections in the orchestra</a:t>
          </a:r>
        </a:p>
      </dsp:txBody>
      <dsp:txXfrm>
        <a:off x="9814274" y="6977220"/>
        <a:ext cx="1963026" cy="981513"/>
      </dsp:txXfrm>
    </dsp:sp>
    <dsp:sp modelId="{ED26AF79-E986-41FA-A295-4539B0CCE5A6}">
      <dsp:nvSpPr>
        <dsp:cNvPr id="0" name=""/>
        <dsp:cNvSpPr/>
      </dsp:nvSpPr>
      <dsp:spPr>
        <a:xfrm>
          <a:off x="9814274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Using elements in responses</a:t>
          </a:r>
        </a:p>
      </dsp:txBody>
      <dsp:txXfrm>
        <a:off x="9814274" y="8370969"/>
        <a:ext cx="1963026" cy="981513"/>
      </dsp:txXfrm>
    </dsp:sp>
    <dsp:sp modelId="{6EDA8616-2594-47BB-AB68-012F6D043469}">
      <dsp:nvSpPr>
        <dsp:cNvPr id="0" name=""/>
        <dsp:cNvSpPr/>
      </dsp:nvSpPr>
      <dsp:spPr>
        <a:xfrm>
          <a:off x="11698780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Cubase</a:t>
          </a:r>
        </a:p>
      </dsp:txBody>
      <dsp:txXfrm>
        <a:off x="11698780" y="2795973"/>
        <a:ext cx="1963026" cy="981513"/>
      </dsp:txXfrm>
    </dsp:sp>
    <dsp:sp modelId="{1DDE80CA-5881-4853-8553-10BCD9A012F7}">
      <dsp:nvSpPr>
        <dsp:cNvPr id="0" name=""/>
        <dsp:cNvSpPr/>
      </dsp:nvSpPr>
      <dsp:spPr>
        <a:xfrm>
          <a:off x="12189537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Recording</a:t>
          </a:r>
        </a:p>
      </dsp:txBody>
      <dsp:txXfrm>
        <a:off x="12189537" y="4189722"/>
        <a:ext cx="1963026" cy="981513"/>
      </dsp:txXfrm>
    </dsp:sp>
    <dsp:sp modelId="{82F5735B-4BEC-4E27-8A6F-DC3018A3F3CD}">
      <dsp:nvSpPr>
        <dsp:cNvPr id="0" name=""/>
        <dsp:cNvSpPr/>
      </dsp:nvSpPr>
      <dsp:spPr>
        <a:xfrm>
          <a:off x="12189537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Moving playback line</a:t>
          </a:r>
        </a:p>
      </dsp:txBody>
      <dsp:txXfrm>
        <a:off x="12189537" y="5583471"/>
        <a:ext cx="1963026" cy="981513"/>
      </dsp:txXfrm>
    </dsp:sp>
    <dsp:sp modelId="{5CC2C2F7-29D9-434F-A012-13145545ECDC}">
      <dsp:nvSpPr>
        <dsp:cNvPr id="0" name=""/>
        <dsp:cNvSpPr/>
      </dsp:nvSpPr>
      <dsp:spPr>
        <a:xfrm>
          <a:off x="12189537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Automation</a:t>
          </a:r>
        </a:p>
      </dsp:txBody>
      <dsp:txXfrm>
        <a:off x="12189537" y="6977220"/>
        <a:ext cx="1963026" cy="981513"/>
      </dsp:txXfrm>
    </dsp:sp>
    <dsp:sp modelId="{EFC24B46-5D4A-4606-BF32-5B7D19317B1A}">
      <dsp:nvSpPr>
        <dsp:cNvPr id="0" name=""/>
        <dsp:cNvSpPr/>
      </dsp:nvSpPr>
      <dsp:spPr>
        <a:xfrm>
          <a:off x="12189537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Adding instruments</a:t>
          </a:r>
        </a:p>
      </dsp:txBody>
      <dsp:txXfrm>
        <a:off x="12189537" y="8370969"/>
        <a:ext cx="1963026" cy="981513"/>
      </dsp:txXfrm>
    </dsp:sp>
    <dsp:sp modelId="{4F9602E4-3A90-497F-ADBB-69F8BA0BC2C8}">
      <dsp:nvSpPr>
        <dsp:cNvPr id="0" name=""/>
        <dsp:cNvSpPr/>
      </dsp:nvSpPr>
      <dsp:spPr>
        <a:xfrm>
          <a:off x="14074042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Self-assessment</a:t>
          </a:r>
        </a:p>
      </dsp:txBody>
      <dsp:txXfrm>
        <a:off x="14074042" y="2795973"/>
        <a:ext cx="1963026" cy="981513"/>
      </dsp:txXfrm>
    </dsp:sp>
    <dsp:sp modelId="{78C07248-AB9B-48DB-8803-4B1E7817EAEA}">
      <dsp:nvSpPr>
        <dsp:cNvPr id="0" name=""/>
        <dsp:cNvSpPr/>
      </dsp:nvSpPr>
      <dsp:spPr>
        <a:xfrm>
          <a:off x="14564799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How good is your piano technique?</a:t>
          </a:r>
        </a:p>
      </dsp:txBody>
      <dsp:txXfrm>
        <a:off x="14564799" y="4189722"/>
        <a:ext cx="1963026" cy="981513"/>
      </dsp:txXfrm>
    </dsp:sp>
    <dsp:sp modelId="{192A2419-7AA0-40D9-9BA7-C3430A875C56}">
      <dsp:nvSpPr>
        <dsp:cNvPr id="0" name=""/>
        <dsp:cNvSpPr/>
      </dsp:nvSpPr>
      <dsp:spPr>
        <a:xfrm>
          <a:off x="14564799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Have you used all the film techniques?</a:t>
          </a:r>
        </a:p>
      </dsp:txBody>
      <dsp:txXfrm>
        <a:off x="14564799" y="5583471"/>
        <a:ext cx="1963026" cy="981513"/>
      </dsp:txXfrm>
    </dsp:sp>
    <dsp:sp modelId="{5DEE90C2-14E8-42FD-97A6-31601E8475D4}">
      <dsp:nvSpPr>
        <dsp:cNvPr id="0" name=""/>
        <dsp:cNvSpPr/>
      </dsp:nvSpPr>
      <dsp:spPr>
        <a:xfrm>
          <a:off x="14564799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Are you in time with yourself and the track?</a:t>
          </a:r>
        </a:p>
      </dsp:txBody>
      <dsp:txXfrm>
        <a:off x="14564799" y="6977220"/>
        <a:ext cx="1963026" cy="981513"/>
      </dsp:txXfrm>
    </dsp:sp>
    <dsp:sp modelId="{3AEF2D66-BCA0-46CC-BC2E-6B2FE505A523}">
      <dsp:nvSpPr>
        <dsp:cNvPr id="0" name=""/>
        <dsp:cNvSpPr/>
      </dsp:nvSpPr>
      <dsp:spPr>
        <a:xfrm>
          <a:off x="9323517" y="1402224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Writing music for film</a:t>
          </a:r>
        </a:p>
      </dsp:txBody>
      <dsp:txXfrm>
        <a:off x="9323517" y="1402224"/>
        <a:ext cx="1963026" cy="9815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397D1-3BBD-4A37-9E77-C0FDC64390FD}" type="datetimeFigureOut">
              <a:rPr lang="en-GB" smtClean="0"/>
              <a:t>03/01/2025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656C5-8079-47D2-AD77-33497D899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Talk through everything that they are going to learn/recall from last lesson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656C5-8079-47D2-AD77-33497D8991E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614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t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8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C9AF18A-ECA8-57CB-5559-D72A0AEEFA6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2943186" y="13182539"/>
            <a:ext cx="7593097" cy="640305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253606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/>
              <a:t>Need </a:t>
            </a:r>
          </a:p>
          <a:p>
            <a:pPr algn="ctr"/>
            <a:r>
              <a:rPr lang="en-GB" dirty="0"/>
              <a:t>To </a:t>
            </a:r>
          </a:p>
          <a:p>
            <a:pPr algn="ctr"/>
            <a:r>
              <a:rPr lang="en-GB" dirty="0"/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eed to Know_Hierarchies" id="{29F6BE2C-E499-4BA5-B78A-5F9D4032B2CA}" vid="{A8F5D87B-15F5-43EE-81FB-445AEDBD1C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7b3abf8-0e0d-46e5-9358-a0c10ea1ba38">MSDCMCW2QP4U-1626693367-3</_dlc_DocId>
    <_dlc_DocIdUrl xmlns="b7b3abf8-0e0d-46e5-9358-a0c10ea1ba38">
      <Url>https://avonreachacademytrust.sharepoint.com/sites/Templates/_layouts/15/DocIdRedir.aspx?ID=MSDCMCW2QP4U-1626693367-3</Url>
      <Description>MSDCMCW2QP4U-1626693367-3</Description>
    </_dlc_DocIdUrl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F213B93E3B0459CA90B5691DB3BBD" ma:contentTypeVersion="4" ma:contentTypeDescription="Create a new document." ma:contentTypeScope="" ma:versionID="cf5b9bc7adf307bfedccf831273b9f76">
  <xsd:schema xmlns:xsd="http://www.w3.org/2001/XMLSchema" xmlns:xs="http://www.w3.org/2001/XMLSchema" xmlns:p="http://schemas.microsoft.com/office/2006/metadata/properties" xmlns:ns2="b7b3abf8-0e0d-46e5-9358-a0c10ea1ba38" xmlns:ns3="b813dc55-1927-4953-9804-14055a37960c" targetNamespace="http://schemas.microsoft.com/office/2006/metadata/properties" ma:root="true" ma:fieldsID="16162159af602c736678d5521ac2da41" ns2:_="" ns3:_="">
    <xsd:import namespace="b7b3abf8-0e0d-46e5-9358-a0c10ea1ba38"/>
    <xsd:import namespace="b813dc55-1927-4953-9804-14055a37960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3abf8-0e0d-46e5-9358-a0c10ea1ba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13dc55-1927-4953-9804-14055a3796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FEB88CA-A96D-4040-9A11-8DFEF1E30FE1}">
  <ds:schemaRefs>
    <ds:schemaRef ds:uri="http://schemas.microsoft.com/office/2006/metadata/properties"/>
    <ds:schemaRef ds:uri="http://schemas.microsoft.com/office/infopath/2007/PartnerControls"/>
    <ds:schemaRef ds:uri="b7b3abf8-0e0d-46e5-9358-a0c10ea1ba38"/>
  </ds:schemaRefs>
</ds:datastoreItem>
</file>

<file path=customXml/itemProps3.xml><?xml version="1.0" encoding="utf-8"?>
<ds:datastoreItem xmlns:ds="http://schemas.openxmlformats.org/officeDocument/2006/customXml" ds:itemID="{791243E3-75CF-47F5-B2D9-940D8DB74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b3abf8-0e0d-46e5-9358-a0c10ea1ba38"/>
    <ds:schemaRef ds:uri="b813dc55-1927-4953-9804-14055a3796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68CBE313-6C91-4A8B-B4E6-1BB5CF9B59FF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Know_Hierarchies</Template>
  <TotalTime>426</TotalTime>
  <Words>90</Words>
  <Application>Microsoft Office PowerPoint</Application>
  <PresentationFormat>Custom</PresentationFormat>
  <Paragraphs>28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Avenir Next Regular</vt:lpstr>
      <vt:lpstr>Helvetica Neue</vt:lpstr>
      <vt:lpstr>PershoreHighSchool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Bilsland</dc:creator>
  <cp:lastModifiedBy>Megan Bilsland</cp:lastModifiedBy>
  <cp:revision>11</cp:revision>
  <dcterms:created xsi:type="dcterms:W3CDTF">2024-04-24T15:51:02Z</dcterms:created>
  <dcterms:modified xsi:type="dcterms:W3CDTF">2025-01-03T20:53:20Z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0x010100234F213B93E3B0459CA90B5691DB3BBD</vt:lpwstr>
  </property>
  <property fmtid="{D5CDD505-2E9C-101B-9397-08002B2CF9AE}" pid="3" name="_dlc_DocIdItemGuid">
    <vt:lpwstr>41793838-e3f8-484e-a9a2-bdc8625ca252</vt:lpwstr>
  </property>
</Properties>
</file>