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6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D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AE42422-A315-4CED-90D3-A07CEF51B522}" v="807" dt="2024-12-17T14:19:37.04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2745" autoAdjust="0"/>
  </p:normalViewPr>
  <p:slideViewPr>
    <p:cSldViewPr snapToGrid="0">
      <p:cViewPr varScale="1">
        <p:scale>
          <a:sx n="31" d="100"/>
          <a:sy n="31" d="100"/>
        </p:scale>
        <p:origin x="1411" y="1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0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gan Bilsland" userId="1dcb2cd5-9094-4dd5-b428-8001273263fe" providerId="ADAL" clId="{1AE42422-A315-4CED-90D3-A07CEF51B522}"/>
    <pc:docChg chg="modSld">
      <pc:chgData name="Megan Bilsland" userId="1dcb2cd5-9094-4dd5-b428-8001273263fe" providerId="ADAL" clId="{1AE42422-A315-4CED-90D3-A07CEF51B522}" dt="2024-12-17T14:19:37.046" v="806" actId="20577"/>
      <pc:docMkLst>
        <pc:docMk/>
      </pc:docMkLst>
      <pc:sldChg chg="modSp">
        <pc:chgData name="Megan Bilsland" userId="1dcb2cd5-9094-4dd5-b428-8001273263fe" providerId="ADAL" clId="{1AE42422-A315-4CED-90D3-A07CEF51B522}" dt="2024-12-17T14:19:37.046" v="806" actId="20577"/>
        <pc:sldMkLst>
          <pc:docMk/>
          <pc:sldMk cId="2112121789" sldId="256"/>
        </pc:sldMkLst>
        <pc:graphicFrameChg chg="mod">
          <ac:chgData name="Megan Bilsland" userId="1dcb2cd5-9094-4dd5-b428-8001273263fe" providerId="ADAL" clId="{1AE42422-A315-4CED-90D3-A07CEF51B522}" dt="2024-12-17T14:19:37.046" v="806" actId="20577"/>
          <ac:graphicFrameMkLst>
            <pc:docMk/>
            <pc:sldMk cId="2112121789" sldId="256"/>
            <ac:graphicFrameMk id="5" creationId="{CA7C6511-0C32-CDAA-5E0B-3E47DDC28862}"/>
          </ac:graphicFrameMkLst>
        </pc:graphicFrameChg>
      </pc:sldChg>
    </pc:docChg>
  </pc:docChgLst>
  <pc:docChgLst>
    <pc:chgData name="Megan Bilsland" userId="1dcb2cd5-9094-4dd5-b428-8001273263fe" providerId="ADAL" clId="{F4221500-1759-4CA9-89B8-DEDBB980BE3E}"/>
    <pc:docChg chg="undo custSel addSld delSld modSld">
      <pc:chgData name="Megan Bilsland" userId="1dcb2cd5-9094-4dd5-b428-8001273263fe" providerId="ADAL" clId="{F4221500-1759-4CA9-89B8-DEDBB980BE3E}" dt="2024-07-17T08:49:25.645" v="418" actId="478"/>
      <pc:docMkLst>
        <pc:docMk/>
      </pc:docMkLst>
      <pc:sldChg chg="addSp delSp modSp add del mod">
        <pc:chgData name="Megan Bilsland" userId="1dcb2cd5-9094-4dd5-b428-8001273263fe" providerId="ADAL" clId="{F4221500-1759-4CA9-89B8-DEDBB980BE3E}" dt="2024-07-17T08:49:25.645" v="418" actId="478"/>
        <pc:sldMkLst>
          <pc:docMk/>
          <pc:sldMk cId="2112121789" sldId="256"/>
        </pc:sldMkLst>
      </pc:sldChg>
      <pc:sldChg chg="del">
        <pc:chgData name="Megan Bilsland" userId="1dcb2cd5-9094-4dd5-b428-8001273263fe" providerId="ADAL" clId="{F4221500-1759-4CA9-89B8-DEDBB980BE3E}" dt="2024-07-17T08:45:06.815" v="1" actId="47"/>
        <pc:sldMkLst>
          <pc:docMk/>
          <pc:sldMk cId="2757149919" sldId="257"/>
        </pc:sldMkLst>
      </pc:sldChg>
      <pc:sldChg chg="del">
        <pc:chgData name="Megan Bilsland" userId="1dcb2cd5-9094-4dd5-b428-8001273263fe" providerId="ADAL" clId="{F4221500-1759-4CA9-89B8-DEDBB980BE3E}" dt="2024-07-17T08:45:05.357" v="0" actId="47"/>
        <pc:sldMkLst>
          <pc:docMk/>
          <pc:sldMk cId="564154023" sldId="259"/>
        </pc:sldMkLst>
      </pc:sldChg>
      <pc:sldChg chg="del">
        <pc:chgData name="Megan Bilsland" userId="1dcb2cd5-9094-4dd5-b428-8001273263fe" providerId="ADAL" clId="{F4221500-1759-4CA9-89B8-DEDBB980BE3E}" dt="2024-07-17T08:45:07.077" v="2" actId="47"/>
        <pc:sldMkLst>
          <pc:docMk/>
          <pc:sldMk cId="1207002319" sldId="277"/>
        </pc:sldMkLst>
      </pc:sldChg>
      <pc:sldChg chg="del">
        <pc:chgData name="Megan Bilsland" userId="1dcb2cd5-9094-4dd5-b428-8001273263fe" providerId="ADAL" clId="{F4221500-1759-4CA9-89B8-DEDBB980BE3E}" dt="2024-07-17T08:45:07.387" v="4" actId="47"/>
        <pc:sldMkLst>
          <pc:docMk/>
          <pc:sldMk cId="2177636863" sldId="278"/>
        </pc:sldMkLst>
      </pc:sldChg>
      <pc:sldChg chg="del">
        <pc:chgData name="Megan Bilsland" userId="1dcb2cd5-9094-4dd5-b428-8001273263fe" providerId="ADAL" clId="{F4221500-1759-4CA9-89B8-DEDBB980BE3E}" dt="2024-07-17T08:45:07.242" v="3" actId="47"/>
        <pc:sldMkLst>
          <pc:docMk/>
          <pc:sldMk cId="2702023828" sldId="286"/>
        </pc:sldMkLst>
      </pc:sldChg>
      <pc:sldChg chg="del">
        <pc:chgData name="Megan Bilsland" userId="1dcb2cd5-9094-4dd5-b428-8001273263fe" providerId="ADAL" clId="{F4221500-1759-4CA9-89B8-DEDBB980BE3E}" dt="2024-07-17T08:45:07.537" v="5" actId="47"/>
        <pc:sldMkLst>
          <pc:docMk/>
          <pc:sldMk cId="2181603635" sldId="287"/>
        </pc:sldMkLst>
      </pc:sldChg>
      <pc:sldChg chg="del">
        <pc:chgData name="Megan Bilsland" userId="1dcb2cd5-9094-4dd5-b428-8001273263fe" providerId="ADAL" clId="{F4221500-1759-4CA9-89B8-DEDBB980BE3E}" dt="2024-07-17T08:45:07.702" v="6" actId="47"/>
        <pc:sldMkLst>
          <pc:docMk/>
          <pc:sldMk cId="1192918652" sldId="288"/>
        </pc:sldMkLst>
      </pc:sldChg>
      <pc:sldMasterChg chg="addSldLayout delSldLayout">
        <pc:chgData name="Megan Bilsland" userId="1dcb2cd5-9094-4dd5-b428-8001273263fe" providerId="ADAL" clId="{F4221500-1759-4CA9-89B8-DEDBB980BE3E}" dt="2024-07-17T08:45:09.008" v="8" actId="47"/>
        <pc:sldMasterMkLst>
          <pc:docMk/>
          <pc:sldMasterMk cId="0" sldId="2147483648"/>
        </pc:sldMasterMkLst>
        <pc:sldLayoutChg chg="add del">
          <pc:chgData name="Megan Bilsland" userId="1dcb2cd5-9094-4dd5-b428-8001273263fe" providerId="ADAL" clId="{F4221500-1759-4CA9-89B8-DEDBB980BE3E}" dt="2024-07-17T08:45:09.008" v="8" actId="47"/>
          <pc:sldLayoutMkLst>
            <pc:docMk/>
            <pc:sldMasterMk cId="0" sldId="2147483648"/>
            <pc:sldLayoutMk cId="0" sldId="2147483649"/>
          </pc:sldLayoutMkLst>
        </pc:sldLayoutChg>
        <pc:sldLayoutChg chg="del">
          <pc:chgData name="Megan Bilsland" userId="1dcb2cd5-9094-4dd5-b428-8001273263fe" providerId="ADAL" clId="{F4221500-1759-4CA9-89B8-DEDBB980BE3E}" dt="2024-07-17T08:45:07.702" v="6" actId="47"/>
          <pc:sldLayoutMkLst>
            <pc:docMk/>
            <pc:sldMasterMk cId="0" sldId="2147483648"/>
            <pc:sldLayoutMk cId="0" sldId="2147483665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dirty="0"/>
            <a:t>Film music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/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/>
        </a:p>
      </dgm:t>
    </dgm:pt>
    <dgm:pt modelId="{29CC732A-4939-422F-B7D0-2B51D7C895AB}" type="asst">
      <dgm:prSet phldrT="[Text]"/>
      <dgm:spPr/>
      <dgm:t>
        <a:bodyPr/>
        <a:lstStyle/>
        <a:p>
          <a:r>
            <a:rPr lang="en-GB" dirty="0"/>
            <a:t>Any music used in films</a:t>
          </a:r>
        </a:p>
      </dgm:t>
    </dgm:pt>
    <dgm:pt modelId="{DAFAB1A0-1F64-41C9-90BE-569B207832E5}" type="parTrans" cxnId="{A8F3177E-1181-4718-A1C7-1920CAAEE3A7}">
      <dgm:prSet/>
      <dgm:spPr/>
      <dgm:t>
        <a:bodyPr/>
        <a:lstStyle/>
        <a:p>
          <a:endParaRPr lang="en-GB"/>
        </a:p>
      </dgm:t>
    </dgm:pt>
    <dgm:pt modelId="{D9D97652-9718-4A7F-A7A3-066BAF405C24}" type="sibTrans" cxnId="{A8F3177E-1181-4718-A1C7-1920CAAEE3A7}">
      <dgm:prSet/>
      <dgm:spPr/>
      <dgm:t>
        <a:bodyPr/>
        <a:lstStyle/>
        <a:p>
          <a:endParaRPr lang="en-GB"/>
        </a:p>
      </dgm:t>
    </dgm:pt>
    <dgm:pt modelId="{2099657F-5E95-4A9A-8397-C719E7118C6D}">
      <dgm:prSet phldrT="[Text]"/>
      <dgm:spPr/>
      <dgm:t>
        <a:bodyPr/>
        <a:lstStyle/>
        <a:p>
          <a:r>
            <a:rPr lang="en-GB" dirty="0"/>
            <a:t>How good is your instrument technique?</a:t>
          </a:r>
        </a:p>
      </dgm:t>
    </dgm:pt>
    <dgm:pt modelId="{26D77EF0-471E-49ED-9272-83A30D8CDB1F}" type="parTrans" cxnId="{0FCCDE68-D4E5-4463-9590-B4C8B835BB41}">
      <dgm:prSet/>
      <dgm:spPr/>
      <dgm:t>
        <a:bodyPr/>
        <a:lstStyle/>
        <a:p>
          <a:endParaRPr lang="en-GB"/>
        </a:p>
      </dgm:t>
    </dgm:pt>
    <dgm:pt modelId="{50EA005A-EBFF-4928-B918-A63F41C90005}" type="sibTrans" cxnId="{0FCCDE68-D4E5-4463-9590-B4C8B835BB41}">
      <dgm:prSet/>
      <dgm:spPr/>
      <dgm:t>
        <a:bodyPr/>
        <a:lstStyle/>
        <a:p>
          <a:endParaRPr lang="en-GB"/>
        </a:p>
      </dgm:t>
    </dgm:pt>
    <dgm:pt modelId="{0AF6BE1F-9CB6-4F85-8A35-33D4C5115213}">
      <dgm:prSet phldrT="[Text]"/>
      <dgm:spPr/>
      <dgm:t>
        <a:bodyPr/>
        <a:lstStyle/>
        <a:p>
          <a:r>
            <a:rPr lang="en-GB" dirty="0"/>
            <a:t>How well can you perform the part?</a:t>
          </a:r>
        </a:p>
      </dgm:t>
    </dgm:pt>
    <dgm:pt modelId="{6D2ECB51-2F3D-4A9A-B17C-D041211B851C}" type="parTrans" cxnId="{7C6D4977-5942-4A58-A57F-1AA8FDA8C700}">
      <dgm:prSet/>
      <dgm:spPr/>
      <dgm:t>
        <a:bodyPr/>
        <a:lstStyle/>
        <a:p>
          <a:endParaRPr lang="en-GB"/>
        </a:p>
      </dgm:t>
    </dgm:pt>
    <dgm:pt modelId="{C05E52EB-5669-42D3-97B5-ACBBC894550D}" type="sibTrans" cxnId="{7C6D4977-5942-4A58-A57F-1AA8FDA8C700}">
      <dgm:prSet/>
      <dgm:spPr/>
      <dgm:t>
        <a:bodyPr/>
        <a:lstStyle/>
        <a:p>
          <a:endParaRPr lang="en-GB"/>
        </a:p>
      </dgm:t>
    </dgm:pt>
    <dgm:pt modelId="{F24A8D2B-A1D4-4763-8B5A-C0794AFF4313}">
      <dgm:prSet phldrT="[Text]"/>
      <dgm:spPr/>
      <dgm:t>
        <a:bodyPr/>
        <a:lstStyle/>
        <a:p>
          <a:r>
            <a:rPr lang="en-GB" dirty="0"/>
            <a:t>Key terms</a:t>
          </a:r>
        </a:p>
      </dgm:t>
    </dgm:pt>
    <dgm:pt modelId="{10A0E1AD-ECBD-4611-A7D6-EBD2B71DE119}" type="parTrans" cxnId="{193D686D-68C1-436A-B07D-2E8E86C8E3CF}">
      <dgm:prSet/>
      <dgm:spPr/>
      <dgm:t>
        <a:bodyPr/>
        <a:lstStyle/>
        <a:p>
          <a:endParaRPr lang="en-GB"/>
        </a:p>
      </dgm:t>
    </dgm:pt>
    <dgm:pt modelId="{FFC1420C-F885-4FBB-81B1-D4475E1663B1}" type="sibTrans" cxnId="{193D686D-68C1-436A-B07D-2E8E86C8E3CF}">
      <dgm:prSet/>
      <dgm:spPr/>
      <dgm:t>
        <a:bodyPr/>
        <a:lstStyle/>
        <a:p>
          <a:endParaRPr lang="en-GB"/>
        </a:p>
      </dgm:t>
    </dgm:pt>
    <dgm:pt modelId="{765629F4-3974-4564-BA2E-19555A15AD46}">
      <dgm:prSet phldrT="[Text]"/>
      <dgm:spPr/>
      <dgm:t>
        <a:bodyPr/>
        <a:lstStyle/>
        <a:p>
          <a:r>
            <a:rPr lang="en-GB" dirty="0"/>
            <a:t>Are you in time?</a:t>
          </a:r>
        </a:p>
      </dgm:t>
    </dgm:pt>
    <dgm:pt modelId="{FEE1A302-887A-410D-836D-E46C13DFA8D0}" type="parTrans" cxnId="{BC898F46-7EBE-40FD-ABFD-9CD8D08D195F}">
      <dgm:prSet/>
      <dgm:spPr/>
      <dgm:t>
        <a:bodyPr/>
        <a:lstStyle/>
        <a:p>
          <a:endParaRPr lang="en-GB"/>
        </a:p>
      </dgm:t>
    </dgm:pt>
    <dgm:pt modelId="{C2A4B735-5300-4EEB-80BD-C481CB443EF7}" type="sibTrans" cxnId="{BC898F46-7EBE-40FD-ABFD-9CD8D08D195F}">
      <dgm:prSet/>
      <dgm:spPr/>
      <dgm:t>
        <a:bodyPr/>
        <a:lstStyle/>
        <a:p>
          <a:endParaRPr lang="en-GB"/>
        </a:p>
      </dgm:t>
    </dgm:pt>
    <dgm:pt modelId="{0C08E27B-0190-4B2D-AAE1-F5872C464892}">
      <dgm:prSet phldrT="[Text]"/>
      <dgm:spPr/>
      <dgm:t>
        <a:bodyPr/>
        <a:lstStyle/>
        <a:p>
          <a:r>
            <a:rPr lang="en-GB" dirty="0"/>
            <a:t>Vocals</a:t>
          </a:r>
        </a:p>
      </dgm:t>
    </dgm:pt>
    <dgm:pt modelId="{07AFD339-89DB-4C90-B5B5-FD1C9B09E759}" type="parTrans" cxnId="{EF0C0EF3-61E4-4506-82DD-4F4DF916C766}">
      <dgm:prSet/>
      <dgm:spPr/>
      <dgm:t>
        <a:bodyPr/>
        <a:lstStyle/>
        <a:p>
          <a:endParaRPr lang="en-GB"/>
        </a:p>
      </dgm:t>
    </dgm:pt>
    <dgm:pt modelId="{07BA9003-54B1-4982-AB66-555A864A18D6}" type="sibTrans" cxnId="{EF0C0EF3-61E4-4506-82DD-4F4DF916C766}">
      <dgm:prSet/>
      <dgm:spPr/>
      <dgm:t>
        <a:bodyPr/>
        <a:lstStyle/>
        <a:p>
          <a:endParaRPr lang="en-GB"/>
        </a:p>
      </dgm:t>
    </dgm:pt>
    <dgm:pt modelId="{8B63F435-C843-421B-809A-574BCFCF63A0}">
      <dgm:prSet phldrT="[Text]"/>
      <dgm:spPr/>
      <dgm:t>
        <a:bodyPr/>
        <a:lstStyle/>
        <a:p>
          <a:r>
            <a:rPr lang="en-GB" dirty="0"/>
            <a:t>Reading notation</a:t>
          </a:r>
        </a:p>
      </dgm:t>
    </dgm:pt>
    <dgm:pt modelId="{AC71A809-B3FD-42C6-B25F-792EE54D0077}" type="parTrans" cxnId="{9E4BF21F-F378-4D4F-8C67-FEE79B1E32AA}">
      <dgm:prSet/>
      <dgm:spPr/>
      <dgm:t>
        <a:bodyPr/>
        <a:lstStyle/>
        <a:p>
          <a:endParaRPr lang="en-GB"/>
        </a:p>
      </dgm:t>
    </dgm:pt>
    <dgm:pt modelId="{9AF2827F-814F-4BE9-A12F-DD48A02293FC}" type="sibTrans" cxnId="{9E4BF21F-F378-4D4F-8C67-FEE79B1E32AA}">
      <dgm:prSet/>
      <dgm:spPr/>
      <dgm:t>
        <a:bodyPr/>
        <a:lstStyle/>
        <a:p>
          <a:endParaRPr lang="en-GB"/>
        </a:p>
      </dgm:t>
    </dgm:pt>
    <dgm:pt modelId="{B4323FEA-A88D-4466-964C-83DF1FEC7A8D}">
      <dgm:prSet phldrT="[Text]"/>
      <dgm:spPr/>
      <dgm:t>
        <a:bodyPr/>
        <a:lstStyle/>
        <a:p>
          <a:r>
            <a:rPr lang="en-GB" dirty="0"/>
            <a:t>Finding notes on the piano</a:t>
          </a:r>
        </a:p>
      </dgm:t>
    </dgm:pt>
    <dgm:pt modelId="{023B8521-0A83-4DDC-849C-3C62322F618E}" type="parTrans" cxnId="{60A55401-6975-4210-8889-3A4473578201}">
      <dgm:prSet/>
      <dgm:spPr/>
      <dgm:t>
        <a:bodyPr/>
        <a:lstStyle/>
        <a:p>
          <a:endParaRPr lang="en-GB"/>
        </a:p>
      </dgm:t>
    </dgm:pt>
    <dgm:pt modelId="{1F005893-0071-47B0-828F-14B68FE94102}" type="sibTrans" cxnId="{60A55401-6975-4210-8889-3A4473578201}">
      <dgm:prSet/>
      <dgm:spPr/>
      <dgm:t>
        <a:bodyPr/>
        <a:lstStyle/>
        <a:p>
          <a:endParaRPr lang="en-GB"/>
        </a:p>
      </dgm:t>
    </dgm:pt>
    <dgm:pt modelId="{12A1A0AF-A823-4965-9973-3591849832D1}">
      <dgm:prSet phldrT="[Text]"/>
      <dgm:spPr/>
      <dgm:t>
        <a:bodyPr/>
        <a:lstStyle/>
        <a:p>
          <a:r>
            <a:rPr lang="en-GB" dirty="0"/>
            <a:t>Piano</a:t>
          </a:r>
        </a:p>
      </dgm:t>
    </dgm:pt>
    <dgm:pt modelId="{2D834397-27B8-44EF-866D-CEE36CDFA9C1}" type="parTrans" cxnId="{21FB233A-C251-4B69-B0E8-5084E277585C}">
      <dgm:prSet/>
      <dgm:spPr/>
      <dgm:t>
        <a:bodyPr/>
        <a:lstStyle/>
        <a:p>
          <a:endParaRPr lang="en-GB"/>
        </a:p>
      </dgm:t>
    </dgm:pt>
    <dgm:pt modelId="{414CDE3C-9F15-45AA-9F2C-A3972B39B8CD}" type="sibTrans" cxnId="{21FB233A-C251-4B69-B0E8-5084E277585C}">
      <dgm:prSet/>
      <dgm:spPr/>
      <dgm:t>
        <a:bodyPr/>
        <a:lstStyle/>
        <a:p>
          <a:endParaRPr lang="en-GB"/>
        </a:p>
      </dgm:t>
    </dgm:pt>
    <dgm:pt modelId="{30D9792C-D512-4A87-B6BE-707FEA28023B}">
      <dgm:prSet phldrT="[Text]"/>
      <dgm:spPr/>
      <dgm:t>
        <a:bodyPr/>
        <a:lstStyle/>
        <a:p>
          <a:r>
            <a:rPr lang="en-GB" dirty="0"/>
            <a:t>Reading tab</a:t>
          </a:r>
        </a:p>
      </dgm:t>
    </dgm:pt>
    <dgm:pt modelId="{6BFE3468-6499-4EFA-82ED-6AC68BE86D3A}" type="parTrans" cxnId="{B34CDCD5-A297-49F0-80CA-858ACDCF7F64}">
      <dgm:prSet/>
      <dgm:spPr/>
      <dgm:t>
        <a:bodyPr/>
        <a:lstStyle/>
        <a:p>
          <a:endParaRPr lang="en-GB"/>
        </a:p>
      </dgm:t>
    </dgm:pt>
    <dgm:pt modelId="{D8C35047-51E7-4ED2-82B9-EEF920AA987F}" type="sibTrans" cxnId="{B34CDCD5-A297-49F0-80CA-858ACDCF7F64}">
      <dgm:prSet/>
      <dgm:spPr/>
      <dgm:t>
        <a:bodyPr/>
        <a:lstStyle/>
        <a:p>
          <a:endParaRPr lang="en-GB"/>
        </a:p>
      </dgm:t>
    </dgm:pt>
    <dgm:pt modelId="{D18A59F9-ECC3-4B86-9C65-70406A00D852}">
      <dgm:prSet phldrT="[Text]"/>
      <dgm:spPr/>
      <dgm:t>
        <a:bodyPr/>
        <a:lstStyle/>
        <a:p>
          <a:r>
            <a:rPr lang="en-GB" dirty="0"/>
            <a:t>Guitar</a:t>
          </a:r>
        </a:p>
      </dgm:t>
    </dgm:pt>
    <dgm:pt modelId="{8D13A95F-9F97-410E-A2C3-0DD0D4054AC8}" type="parTrans" cxnId="{A24946F2-8D21-4D11-AEFD-FDB273C06A8F}">
      <dgm:prSet/>
      <dgm:spPr/>
      <dgm:t>
        <a:bodyPr/>
        <a:lstStyle/>
        <a:p>
          <a:endParaRPr lang="en-GB"/>
        </a:p>
      </dgm:t>
    </dgm:pt>
    <dgm:pt modelId="{CADB30A0-FD27-4A1E-8F7E-22999F63E6F0}" type="sibTrans" cxnId="{A24946F2-8D21-4D11-AEFD-FDB273C06A8F}">
      <dgm:prSet/>
      <dgm:spPr/>
      <dgm:t>
        <a:bodyPr/>
        <a:lstStyle/>
        <a:p>
          <a:endParaRPr lang="en-GB"/>
        </a:p>
      </dgm:t>
    </dgm:pt>
    <dgm:pt modelId="{FFB4A481-B172-4C26-A2D5-252EE45A4126}">
      <dgm:prSet phldrT="[Text]"/>
      <dgm:spPr/>
      <dgm:t>
        <a:bodyPr/>
        <a:lstStyle/>
        <a:p>
          <a:r>
            <a:rPr lang="en-GB" dirty="0"/>
            <a:t>Identifying instruments </a:t>
          </a:r>
        </a:p>
      </dgm:t>
    </dgm:pt>
    <dgm:pt modelId="{A0F8C3F0-F2F0-4AC6-9F62-E1C7B2DF2489}" type="parTrans" cxnId="{A96DC96D-7679-43F0-8DB5-6BA757E239BF}">
      <dgm:prSet/>
      <dgm:spPr/>
      <dgm:t>
        <a:bodyPr/>
        <a:lstStyle/>
        <a:p>
          <a:endParaRPr lang="en-GB"/>
        </a:p>
      </dgm:t>
    </dgm:pt>
    <dgm:pt modelId="{7ED79EE7-9715-4038-AF1E-B928288ECE1B}" type="sibTrans" cxnId="{A96DC96D-7679-43F0-8DB5-6BA757E239BF}">
      <dgm:prSet/>
      <dgm:spPr/>
      <dgm:t>
        <a:bodyPr/>
        <a:lstStyle/>
        <a:p>
          <a:endParaRPr lang="en-GB"/>
        </a:p>
      </dgm:t>
    </dgm:pt>
    <dgm:pt modelId="{BFE918C8-E09E-44F1-8A52-1662B8F945D3}">
      <dgm:prSet phldrT="[Text]"/>
      <dgm:spPr/>
      <dgm:t>
        <a:bodyPr/>
        <a:lstStyle/>
        <a:p>
          <a:r>
            <a:rPr lang="en-GB" dirty="0"/>
            <a:t>Identifying sections in music</a:t>
          </a:r>
        </a:p>
      </dgm:t>
    </dgm:pt>
    <dgm:pt modelId="{2805F605-FAAA-4D10-A07C-4C250F798559}" type="parTrans" cxnId="{0099D9CE-1EE7-4E78-994B-1C558611D9CC}">
      <dgm:prSet/>
      <dgm:spPr/>
      <dgm:t>
        <a:bodyPr/>
        <a:lstStyle/>
        <a:p>
          <a:endParaRPr lang="en-GB"/>
        </a:p>
      </dgm:t>
    </dgm:pt>
    <dgm:pt modelId="{26E9478D-AC30-4423-B73E-EEA131F13E9F}" type="sibTrans" cxnId="{0099D9CE-1EE7-4E78-994B-1C558611D9CC}">
      <dgm:prSet/>
      <dgm:spPr/>
      <dgm:t>
        <a:bodyPr/>
        <a:lstStyle/>
        <a:p>
          <a:endParaRPr lang="en-GB"/>
        </a:p>
      </dgm:t>
    </dgm:pt>
    <dgm:pt modelId="{055A55C7-070E-4969-B7D5-A3F1B97B89F2}">
      <dgm:prSet phldrT="[Text]"/>
      <dgm:spPr/>
      <dgm:t>
        <a:bodyPr/>
        <a:lstStyle/>
        <a:p>
          <a:r>
            <a:rPr lang="en-GB" dirty="0"/>
            <a:t>Using elements in responses</a:t>
          </a:r>
        </a:p>
      </dgm:t>
    </dgm:pt>
    <dgm:pt modelId="{91486995-069C-4893-B6DF-93A4744CCBC0}" type="parTrans" cxnId="{95A440EF-2137-49C1-B8EA-F0775D2AD21B}">
      <dgm:prSet/>
      <dgm:spPr/>
      <dgm:t>
        <a:bodyPr/>
        <a:lstStyle/>
        <a:p>
          <a:endParaRPr lang="en-GB"/>
        </a:p>
      </dgm:t>
    </dgm:pt>
    <dgm:pt modelId="{2A3CECFD-AF44-46F8-A43B-8E3DC9D871CC}" type="sibTrans" cxnId="{95A440EF-2137-49C1-B8EA-F0775D2AD21B}">
      <dgm:prSet/>
      <dgm:spPr/>
      <dgm:t>
        <a:bodyPr/>
        <a:lstStyle/>
        <a:p>
          <a:endParaRPr lang="en-GB"/>
        </a:p>
      </dgm:t>
    </dgm:pt>
    <dgm:pt modelId="{73987D31-EFAF-4985-B9A3-9A3D8BB5CD8E}">
      <dgm:prSet phldrT="[Text]"/>
      <dgm:spPr/>
      <dgm:t>
        <a:bodyPr/>
        <a:lstStyle/>
        <a:p>
          <a:r>
            <a:rPr lang="en-GB" dirty="0"/>
            <a:t>Listening</a:t>
          </a:r>
        </a:p>
      </dgm:t>
    </dgm:pt>
    <dgm:pt modelId="{ADA00DF6-CB61-411B-894B-83D16EF90E31}" type="parTrans" cxnId="{D8E2BCDE-EA9B-4B2D-B184-BA2E17EF4F9D}">
      <dgm:prSet/>
      <dgm:spPr/>
      <dgm:t>
        <a:bodyPr/>
        <a:lstStyle/>
        <a:p>
          <a:endParaRPr lang="en-GB"/>
        </a:p>
      </dgm:t>
    </dgm:pt>
    <dgm:pt modelId="{CDDB03F2-694E-4C17-9581-58F2FDB9FB9F}" type="sibTrans" cxnId="{D8E2BCDE-EA9B-4B2D-B184-BA2E17EF4F9D}">
      <dgm:prSet/>
      <dgm:spPr/>
      <dgm:t>
        <a:bodyPr/>
        <a:lstStyle/>
        <a:p>
          <a:endParaRPr lang="en-GB"/>
        </a:p>
      </dgm:t>
    </dgm:pt>
    <dgm:pt modelId="{260C33F1-A4C9-4084-86D6-64C57B61D654}">
      <dgm:prSet phldrT="[Text]"/>
      <dgm:spPr/>
      <dgm:t>
        <a:bodyPr/>
        <a:lstStyle/>
        <a:p>
          <a:r>
            <a:rPr lang="en-GB" dirty="0"/>
            <a:t>Leitmotif</a:t>
          </a:r>
        </a:p>
      </dgm:t>
    </dgm:pt>
    <dgm:pt modelId="{A0792D06-C6BE-40FA-88E1-84031AB65B05}" type="parTrans" cxnId="{551946A1-4A94-45A6-801C-A08D48BF4E14}">
      <dgm:prSet/>
      <dgm:spPr/>
      <dgm:t>
        <a:bodyPr/>
        <a:lstStyle/>
        <a:p>
          <a:endParaRPr lang="en-GB"/>
        </a:p>
      </dgm:t>
    </dgm:pt>
    <dgm:pt modelId="{263594C0-4AAE-433E-A5E7-F8F42C0B299E}" type="sibTrans" cxnId="{551946A1-4A94-45A6-801C-A08D48BF4E14}">
      <dgm:prSet/>
      <dgm:spPr/>
      <dgm:t>
        <a:bodyPr/>
        <a:lstStyle/>
        <a:p>
          <a:endParaRPr lang="en-GB"/>
        </a:p>
      </dgm:t>
    </dgm:pt>
    <dgm:pt modelId="{73CC02A7-620F-41EC-817C-1C8F8C8CDAB2}">
      <dgm:prSet phldrT="[Text]"/>
      <dgm:spPr/>
      <dgm:t>
        <a:bodyPr/>
        <a:lstStyle/>
        <a:p>
          <a:r>
            <a:rPr lang="en-GB" dirty="0"/>
            <a:t>Self-assessment</a:t>
          </a:r>
        </a:p>
      </dgm:t>
    </dgm:pt>
    <dgm:pt modelId="{94E891D9-020F-4943-87C4-D71135A3EFCD}" type="parTrans" cxnId="{4FC5D855-0FE0-4488-8237-75C51EBF4CE2}">
      <dgm:prSet/>
      <dgm:spPr/>
      <dgm:t>
        <a:bodyPr/>
        <a:lstStyle/>
        <a:p>
          <a:endParaRPr lang="en-GB"/>
        </a:p>
      </dgm:t>
    </dgm:pt>
    <dgm:pt modelId="{559D8598-C46C-4836-8932-6414F224BD41}" type="sibTrans" cxnId="{4FC5D855-0FE0-4488-8237-75C51EBF4CE2}">
      <dgm:prSet/>
      <dgm:spPr/>
      <dgm:t>
        <a:bodyPr/>
        <a:lstStyle/>
        <a:p>
          <a:endParaRPr lang="en-GB"/>
        </a:p>
      </dgm:t>
    </dgm:pt>
    <dgm:pt modelId="{77D2A1F9-5545-4D34-86C3-4A17C6A3590F}">
      <dgm:prSet phldrT="[Text]"/>
      <dgm:spPr/>
      <dgm:t>
        <a:bodyPr/>
        <a:lstStyle/>
        <a:p>
          <a:r>
            <a:rPr lang="en-GB" dirty="0"/>
            <a:t>Underscore</a:t>
          </a:r>
        </a:p>
      </dgm:t>
    </dgm:pt>
    <dgm:pt modelId="{9F1F08F6-9340-4C2C-8FC3-63084A15221F}" type="parTrans" cxnId="{B9173733-79A4-47A8-BA3B-89F792D73540}">
      <dgm:prSet/>
      <dgm:spPr/>
      <dgm:t>
        <a:bodyPr/>
        <a:lstStyle/>
        <a:p>
          <a:endParaRPr lang="en-GB"/>
        </a:p>
      </dgm:t>
    </dgm:pt>
    <dgm:pt modelId="{8987B77B-CF4C-49CA-A340-753DF6EBD6EE}" type="sibTrans" cxnId="{B9173733-79A4-47A8-BA3B-89F792D73540}">
      <dgm:prSet/>
      <dgm:spPr/>
      <dgm:t>
        <a:bodyPr/>
        <a:lstStyle/>
        <a:p>
          <a:endParaRPr lang="en-GB"/>
        </a:p>
      </dgm:t>
    </dgm:pt>
    <dgm:pt modelId="{E499FA89-C301-4C9E-BE87-6A5CFF32DD26}">
      <dgm:prSet phldrT="[Text]"/>
      <dgm:spPr/>
      <dgm:t>
        <a:bodyPr/>
        <a:lstStyle/>
        <a:p>
          <a:r>
            <a:rPr lang="en-GB" dirty="0"/>
            <a:t>Correct finger numbers</a:t>
          </a:r>
        </a:p>
      </dgm:t>
    </dgm:pt>
    <dgm:pt modelId="{0501A002-01D2-40B5-A3E7-5E174ABB3E44}" type="parTrans" cxnId="{5C2F04E6-05B6-479E-B30C-2CF690B328B5}">
      <dgm:prSet/>
      <dgm:spPr/>
      <dgm:t>
        <a:bodyPr/>
        <a:lstStyle/>
        <a:p>
          <a:endParaRPr lang="en-GB"/>
        </a:p>
      </dgm:t>
    </dgm:pt>
    <dgm:pt modelId="{410D71FA-642C-420C-8631-7D6579CED408}" type="sibTrans" cxnId="{5C2F04E6-05B6-479E-B30C-2CF690B328B5}">
      <dgm:prSet/>
      <dgm:spPr/>
      <dgm:t>
        <a:bodyPr/>
        <a:lstStyle/>
        <a:p>
          <a:endParaRPr lang="en-GB"/>
        </a:p>
      </dgm:t>
    </dgm:pt>
    <dgm:pt modelId="{2F31D0B7-0139-4006-966C-7413BC2188AA}">
      <dgm:prSet phldrT="[Text]"/>
      <dgm:spPr/>
      <dgm:t>
        <a:bodyPr/>
        <a:lstStyle/>
        <a:p>
          <a:r>
            <a:rPr lang="en-GB" dirty="0"/>
            <a:t>Good posture to sit at a piano</a:t>
          </a:r>
        </a:p>
      </dgm:t>
    </dgm:pt>
    <dgm:pt modelId="{B3B8FC52-0781-45F9-8A5A-EEE982AEBFB0}" type="parTrans" cxnId="{35D2C7F1-7560-4A04-AACF-5A2762BDA748}">
      <dgm:prSet/>
      <dgm:spPr/>
      <dgm:t>
        <a:bodyPr/>
        <a:lstStyle/>
        <a:p>
          <a:endParaRPr lang="en-GB"/>
        </a:p>
      </dgm:t>
    </dgm:pt>
    <dgm:pt modelId="{9DB91655-F45F-46AC-9346-5E462E635BB4}" type="sibTrans" cxnId="{35D2C7F1-7560-4A04-AACF-5A2762BDA748}">
      <dgm:prSet/>
      <dgm:spPr/>
      <dgm:t>
        <a:bodyPr/>
        <a:lstStyle/>
        <a:p>
          <a:endParaRPr lang="en-GB"/>
        </a:p>
      </dgm:t>
    </dgm:pt>
    <dgm:pt modelId="{9FE22D5E-4B74-4AB7-814D-E79848278218}">
      <dgm:prSet phldrT="[Text]"/>
      <dgm:spPr/>
      <dgm:t>
        <a:bodyPr/>
        <a:lstStyle/>
        <a:p>
          <a:r>
            <a:rPr lang="en-GB" dirty="0"/>
            <a:t>Holding the guitar correctly</a:t>
          </a:r>
        </a:p>
      </dgm:t>
    </dgm:pt>
    <dgm:pt modelId="{978CF277-71F3-48F4-96AB-53DF288E38F3}" type="parTrans" cxnId="{0D94E06B-562F-48C5-BE33-9DC979F45252}">
      <dgm:prSet/>
      <dgm:spPr/>
      <dgm:t>
        <a:bodyPr/>
        <a:lstStyle/>
        <a:p>
          <a:endParaRPr lang="en-GB"/>
        </a:p>
      </dgm:t>
    </dgm:pt>
    <dgm:pt modelId="{C1091FC6-0DF8-4020-AF39-AC6AAE73AC08}" type="sibTrans" cxnId="{0D94E06B-562F-48C5-BE33-9DC979F45252}">
      <dgm:prSet/>
      <dgm:spPr/>
      <dgm:t>
        <a:bodyPr/>
        <a:lstStyle/>
        <a:p>
          <a:endParaRPr lang="en-GB"/>
        </a:p>
      </dgm:t>
    </dgm:pt>
    <dgm:pt modelId="{93D0684B-C5DD-4261-BAA9-D1EB8B09B982}">
      <dgm:prSet phldrT="[Text]"/>
      <dgm:spPr/>
      <dgm:t>
        <a:bodyPr/>
        <a:lstStyle/>
        <a:p>
          <a:r>
            <a:rPr lang="en-GB" dirty="0"/>
            <a:t>Using the correct fingers</a:t>
          </a:r>
        </a:p>
      </dgm:t>
    </dgm:pt>
    <dgm:pt modelId="{92C93924-8658-4EF5-8A9E-2A2D291916C5}" type="parTrans" cxnId="{A63C3E84-4B7F-4502-9DB5-839736886DF1}">
      <dgm:prSet/>
      <dgm:spPr/>
      <dgm:t>
        <a:bodyPr/>
        <a:lstStyle/>
        <a:p>
          <a:endParaRPr lang="en-GB"/>
        </a:p>
      </dgm:t>
    </dgm:pt>
    <dgm:pt modelId="{9685D6D9-9BB5-40AE-BF02-D2900682ED6D}" type="sibTrans" cxnId="{A63C3E84-4B7F-4502-9DB5-839736886DF1}">
      <dgm:prSet/>
      <dgm:spPr/>
      <dgm:t>
        <a:bodyPr/>
        <a:lstStyle/>
        <a:p>
          <a:endParaRPr lang="en-GB"/>
        </a:p>
      </dgm:t>
    </dgm:pt>
    <dgm:pt modelId="{5E3F0E34-EAB1-475D-9406-7949D8573072}">
      <dgm:prSet phldrT="[Text]"/>
      <dgm:spPr/>
      <dgm:t>
        <a:bodyPr/>
        <a:lstStyle/>
        <a:p>
          <a:r>
            <a:rPr lang="en-GB" dirty="0"/>
            <a:t>Diegetic sound</a:t>
          </a:r>
        </a:p>
      </dgm:t>
    </dgm:pt>
    <dgm:pt modelId="{89C98222-CAB5-4941-A15A-BE230D104284}" type="parTrans" cxnId="{2A1EF099-3FEB-4544-84A0-61DB5280690D}">
      <dgm:prSet/>
      <dgm:spPr/>
      <dgm:t>
        <a:bodyPr/>
        <a:lstStyle/>
        <a:p>
          <a:endParaRPr lang="en-GB"/>
        </a:p>
      </dgm:t>
    </dgm:pt>
    <dgm:pt modelId="{724300F0-5FC1-4B7F-A2B0-6E602F6FD63E}" type="sibTrans" cxnId="{2A1EF099-3FEB-4544-84A0-61DB5280690D}">
      <dgm:prSet/>
      <dgm:spPr/>
      <dgm:t>
        <a:bodyPr/>
        <a:lstStyle/>
        <a:p>
          <a:endParaRPr lang="en-GB"/>
        </a:p>
      </dgm:t>
    </dgm:pt>
    <dgm:pt modelId="{8C676A03-92B1-4EC5-A142-631083E5F5CA}">
      <dgm:prSet phldrT="[Text]"/>
      <dgm:spPr/>
      <dgm:t>
        <a:bodyPr/>
        <a:lstStyle/>
        <a:p>
          <a:r>
            <a:rPr lang="en-GB" dirty="0"/>
            <a:t>Identifying how music changes</a:t>
          </a:r>
        </a:p>
      </dgm:t>
    </dgm:pt>
    <dgm:pt modelId="{9C37EDE9-0943-4C58-A5CA-B8BEF4543ED0}" type="parTrans" cxnId="{1DBB809F-B4AB-46A7-9ADD-6C156F17E87D}">
      <dgm:prSet/>
      <dgm:spPr/>
      <dgm:t>
        <a:bodyPr/>
        <a:lstStyle/>
        <a:p>
          <a:endParaRPr lang="en-GB"/>
        </a:p>
      </dgm:t>
    </dgm:pt>
    <dgm:pt modelId="{19DD3051-941D-4AF5-9264-497E5FA16699}" type="sibTrans" cxnId="{1DBB809F-B4AB-46A7-9ADD-6C156F17E87D}">
      <dgm:prSet/>
      <dgm:spPr/>
      <dgm:t>
        <a:bodyPr/>
        <a:lstStyle/>
        <a:p>
          <a:endParaRPr lang="en-GB"/>
        </a:p>
      </dgm:t>
    </dgm:pt>
    <dgm:pt modelId="{83467B2E-21A5-4B26-B65E-959D3B9192AF}">
      <dgm:prSet phldrT="[Text]"/>
      <dgm:spPr/>
      <dgm:t>
        <a:bodyPr/>
        <a:lstStyle/>
        <a:p>
          <a:r>
            <a:rPr lang="en-GB" dirty="0"/>
            <a:t>Beats in bar</a:t>
          </a:r>
        </a:p>
      </dgm:t>
    </dgm:pt>
    <dgm:pt modelId="{7F6E5546-BB4D-4EEE-ABCE-D801EC56C0F6}" type="parTrans" cxnId="{791D423B-08E3-444B-B33F-A2B97646D231}">
      <dgm:prSet/>
      <dgm:spPr/>
      <dgm:t>
        <a:bodyPr/>
        <a:lstStyle/>
        <a:p>
          <a:endParaRPr lang="en-GB"/>
        </a:p>
      </dgm:t>
    </dgm:pt>
    <dgm:pt modelId="{0F21322D-B059-4CAF-9051-3FAE6DE65B62}" type="sibTrans" cxnId="{791D423B-08E3-444B-B33F-A2B97646D231}">
      <dgm:prSet/>
      <dgm:spPr/>
      <dgm:t>
        <a:bodyPr/>
        <a:lstStyle/>
        <a:p>
          <a:endParaRPr lang="en-GB"/>
        </a:p>
      </dgm:t>
    </dgm:pt>
    <dgm:pt modelId="{C885E5FF-6C23-405B-8384-5A9623D4E13C}">
      <dgm:prSet phldrT="[Text]"/>
      <dgm:spPr/>
      <dgm:t>
        <a:bodyPr/>
        <a:lstStyle/>
        <a:p>
          <a:r>
            <a:rPr lang="en-GB" dirty="0"/>
            <a:t>Reading notation</a:t>
          </a:r>
        </a:p>
      </dgm:t>
    </dgm:pt>
    <dgm:pt modelId="{303580D1-9ACC-4519-8BD3-2670CECF50BE}" type="parTrans" cxnId="{2DBC25CA-DC1B-4400-BF3F-2C30323CD9FA}">
      <dgm:prSet/>
      <dgm:spPr/>
      <dgm:t>
        <a:bodyPr/>
        <a:lstStyle/>
        <a:p>
          <a:endParaRPr lang="en-GB"/>
        </a:p>
      </dgm:t>
    </dgm:pt>
    <dgm:pt modelId="{66AD8662-32BA-45C0-82BA-2A4207E8F9A0}" type="sibTrans" cxnId="{2DBC25CA-DC1B-4400-BF3F-2C30323CD9FA}">
      <dgm:prSet/>
      <dgm:spPr/>
      <dgm:t>
        <a:bodyPr/>
        <a:lstStyle/>
        <a:p>
          <a:endParaRPr lang="en-GB"/>
        </a:p>
      </dgm:t>
    </dgm:pt>
    <dgm:pt modelId="{D7C3A8E0-157C-4491-8ABF-9DF5EDCE1915}">
      <dgm:prSet phldrT="[Text]"/>
      <dgm:spPr/>
      <dgm:t>
        <a:bodyPr/>
        <a:lstStyle/>
        <a:p>
          <a:r>
            <a:rPr lang="en-GB" dirty="0"/>
            <a:t>Reading notes and words together</a:t>
          </a:r>
        </a:p>
      </dgm:t>
    </dgm:pt>
    <dgm:pt modelId="{0A9A8606-C4DA-4B95-8F00-0069AFC14D46}" type="parTrans" cxnId="{89AC032B-05DE-4DB6-8160-17B1B8691FBB}">
      <dgm:prSet/>
      <dgm:spPr/>
      <dgm:t>
        <a:bodyPr/>
        <a:lstStyle/>
        <a:p>
          <a:endParaRPr lang="en-GB"/>
        </a:p>
      </dgm:t>
    </dgm:pt>
    <dgm:pt modelId="{C727DF4F-01DA-47F6-9FCC-1FC8BEE32A21}" type="sibTrans" cxnId="{89AC032B-05DE-4DB6-8160-17B1B8691FBB}">
      <dgm:prSet/>
      <dgm:spPr/>
      <dgm:t>
        <a:bodyPr/>
        <a:lstStyle/>
        <a:p>
          <a:endParaRPr lang="en-GB"/>
        </a:p>
      </dgm:t>
    </dgm:pt>
    <dgm:pt modelId="{2A89269A-2D39-45C9-BFC5-A33428F23D61}">
      <dgm:prSet phldrT="[Text]"/>
      <dgm:spPr/>
      <dgm:t>
        <a:bodyPr/>
        <a:lstStyle/>
        <a:p>
          <a:r>
            <a:rPr lang="en-GB" dirty="0"/>
            <a:t>How to control volume</a:t>
          </a:r>
        </a:p>
      </dgm:t>
    </dgm:pt>
    <dgm:pt modelId="{D420A48A-B3A4-4AB5-AFD1-9F5DBC1520D5}" type="parTrans" cxnId="{A2B50DE8-D8FD-4D54-8798-A8816925CC12}">
      <dgm:prSet/>
      <dgm:spPr/>
      <dgm:t>
        <a:bodyPr/>
        <a:lstStyle/>
        <a:p>
          <a:endParaRPr lang="en-GB"/>
        </a:p>
      </dgm:t>
    </dgm:pt>
    <dgm:pt modelId="{84E230A6-6293-4EDD-A9AB-77FAC868DBC0}" type="sibTrans" cxnId="{A2B50DE8-D8FD-4D54-8798-A8816925CC12}">
      <dgm:prSet/>
      <dgm:spPr/>
      <dgm:t>
        <a:bodyPr/>
        <a:lstStyle/>
        <a:p>
          <a:endParaRPr lang="en-GB"/>
        </a:p>
      </dgm:t>
    </dgm:pt>
    <dgm:pt modelId="{258E2434-ECC9-4726-ACE6-CFF5E156491B}">
      <dgm:prSet phldrT="[Text]"/>
      <dgm:spPr/>
      <dgm:t>
        <a:bodyPr/>
        <a:lstStyle/>
        <a:p>
          <a:r>
            <a:rPr lang="en-GB" dirty="0"/>
            <a:t>Good vocal tone</a:t>
          </a:r>
        </a:p>
      </dgm:t>
    </dgm:pt>
    <dgm:pt modelId="{70B93CB0-82C8-4A60-A1DD-44BC800650AA}" type="parTrans" cxnId="{513751E5-9E88-4CE6-9D1F-ACEDF4D68425}">
      <dgm:prSet/>
      <dgm:spPr/>
      <dgm:t>
        <a:bodyPr/>
        <a:lstStyle/>
        <a:p>
          <a:endParaRPr lang="en-GB"/>
        </a:p>
      </dgm:t>
    </dgm:pt>
    <dgm:pt modelId="{D5A2960C-A2F0-48A6-B531-498C86BF8399}" type="sibTrans" cxnId="{513751E5-9E88-4CE6-9D1F-ACEDF4D68425}">
      <dgm:prSet/>
      <dgm:spPr/>
      <dgm:t>
        <a:bodyPr/>
        <a:lstStyle/>
        <a:p>
          <a:endParaRPr lang="en-GB"/>
        </a:p>
      </dgm:t>
    </dgm:pt>
    <dgm:pt modelId="{7D0265B3-2E22-4688-84E8-3A503B401945}">
      <dgm:prSet phldrT="[Text]"/>
      <dgm:spPr/>
      <dgm:t>
        <a:bodyPr/>
        <a:lstStyle/>
        <a:p>
          <a:r>
            <a:rPr lang="en-GB" dirty="0"/>
            <a:t>Non-diegetic sound</a:t>
          </a:r>
        </a:p>
      </dgm:t>
    </dgm:pt>
    <dgm:pt modelId="{6121BA21-F3FF-4DB6-A921-563692DB4072}" type="parTrans" cxnId="{0CDE6111-D927-4ACD-9050-0DD67DACDF85}">
      <dgm:prSet/>
      <dgm:spPr/>
      <dgm:t>
        <a:bodyPr/>
        <a:lstStyle/>
        <a:p>
          <a:endParaRPr lang="en-GB"/>
        </a:p>
      </dgm:t>
    </dgm:pt>
    <dgm:pt modelId="{B0FE0581-06D2-459D-A015-3BD8DB7A73CD}" type="sibTrans" cxnId="{0CDE6111-D927-4ACD-9050-0DD67DACDF85}">
      <dgm:prSet/>
      <dgm:spPr/>
      <dgm:t>
        <a:bodyPr/>
        <a:lstStyle/>
        <a:p>
          <a:endParaRPr lang="en-GB"/>
        </a:p>
      </dgm:t>
    </dgm:pt>
    <dgm:pt modelId="{D0FC4B35-7E88-4626-BF16-CEF611FD9CF4}">
      <dgm:prSet phldrT="[Text]"/>
      <dgm:spPr/>
      <dgm:t>
        <a:bodyPr/>
        <a:lstStyle/>
        <a:p>
          <a:r>
            <a:rPr lang="en-GB" dirty="0"/>
            <a:t>Audio dissolve</a:t>
          </a:r>
        </a:p>
      </dgm:t>
    </dgm:pt>
    <dgm:pt modelId="{4A471303-1B19-4243-860F-288EA0F7AA9A}" type="parTrans" cxnId="{E85962F0-1CD3-4A65-B7CA-869E245A72A2}">
      <dgm:prSet/>
      <dgm:spPr/>
      <dgm:t>
        <a:bodyPr/>
        <a:lstStyle/>
        <a:p>
          <a:endParaRPr lang="en-GB"/>
        </a:p>
      </dgm:t>
    </dgm:pt>
    <dgm:pt modelId="{8DDDABE9-6493-4EFB-A558-462CC46A275B}" type="sibTrans" cxnId="{E85962F0-1CD3-4A65-B7CA-869E245A72A2}">
      <dgm:prSet/>
      <dgm:spPr/>
      <dgm:t>
        <a:bodyPr/>
        <a:lstStyle/>
        <a:p>
          <a:endParaRPr lang="en-GB"/>
        </a:p>
      </dgm:t>
    </dgm:pt>
    <dgm:pt modelId="{12F6EBC1-64F0-4721-AAC7-97CC5E400022}">
      <dgm:prSet phldrT="[Text]"/>
      <dgm:spPr/>
      <dgm:t>
        <a:bodyPr/>
        <a:lstStyle/>
        <a:p>
          <a:r>
            <a:rPr lang="en-GB" dirty="0"/>
            <a:t>Sound bridge</a:t>
          </a:r>
        </a:p>
      </dgm:t>
    </dgm:pt>
    <dgm:pt modelId="{2B83C238-3D21-4DA7-B7BC-BDBEFB9F515D}" type="parTrans" cxnId="{B7DF9A15-FAE5-4A59-80B7-42F71E97F7B1}">
      <dgm:prSet/>
      <dgm:spPr/>
      <dgm:t>
        <a:bodyPr/>
        <a:lstStyle/>
        <a:p>
          <a:endParaRPr lang="en-GB"/>
        </a:p>
      </dgm:t>
    </dgm:pt>
    <dgm:pt modelId="{6FB187E6-E5DF-4E84-BD6B-0E02CB4649E5}" type="sibTrans" cxnId="{B7DF9A15-FAE5-4A59-80B7-42F71E97F7B1}">
      <dgm:prSet/>
      <dgm:spPr/>
      <dgm:t>
        <a:bodyPr/>
        <a:lstStyle/>
        <a:p>
          <a:endParaRPr lang="en-GB"/>
        </a:p>
      </dgm:t>
    </dgm:pt>
    <dgm:pt modelId="{C1CC5744-B497-4EF4-AE65-C47C5AE6A05D}">
      <dgm:prSet phldrT="[Text]"/>
      <dgm:spPr/>
      <dgm:t>
        <a:bodyPr/>
        <a:lstStyle/>
        <a:p>
          <a:r>
            <a:rPr lang="en-GB" dirty="0"/>
            <a:t>Interpreting tab on guitar</a:t>
          </a:r>
        </a:p>
      </dgm:t>
    </dgm:pt>
    <dgm:pt modelId="{B239E24D-A05F-4CBC-9EE3-8C7BFA62D8B2}" type="parTrans" cxnId="{5E061C6F-C3AF-4DE5-BD87-1E963C9D4B10}">
      <dgm:prSet/>
      <dgm:spPr/>
      <dgm:t>
        <a:bodyPr/>
        <a:lstStyle/>
        <a:p>
          <a:endParaRPr lang="en-GB"/>
        </a:p>
      </dgm:t>
    </dgm:pt>
    <dgm:pt modelId="{87590066-E499-47BE-9972-17AFF05C093F}" type="sibTrans" cxnId="{5E061C6F-C3AF-4DE5-BD87-1E963C9D4B10}">
      <dgm:prSet/>
      <dgm:spPr/>
      <dgm:t>
        <a:bodyPr/>
        <a:lstStyle/>
        <a:p>
          <a:endParaRPr lang="en-GB"/>
        </a:p>
      </dgm:t>
    </dgm:pt>
    <dgm:pt modelId="{D0C336EE-F441-4B8B-AC3E-E3A0B6B5A1CF}">
      <dgm:prSet phldrT="[Text]"/>
      <dgm:spPr/>
      <dgm:t>
        <a:bodyPr/>
        <a:lstStyle/>
        <a:p>
          <a:r>
            <a:rPr lang="en-GB" dirty="0"/>
            <a:t>How well can you practise as a group?</a:t>
          </a:r>
        </a:p>
      </dgm:t>
    </dgm:pt>
    <dgm:pt modelId="{2753649C-8D88-465D-A2EE-69453A52C638}" type="parTrans" cxnId="{67ABFBA2-EA1A-4597-9B7B-43D207F410EC}">
      <dgm:prSet/>
      <dgm:spPr/>
      <dgm:t>
        <a:bodyPr/>
        <a:lstStyle/>
        <a:p>
          <a:endParaRPr lang="en-GB"/>
        </a:p>
      </dgm:t>
    </dgm:pt>
    <dgm:pt modelId="{9304D08D-3769-44B7-89F6-645BB5EB7DE5}" type="sibTrans" cxnId="{67ABFBA2-EA1A-4597-9B7B-43D207F410EC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7C447709-2B72-4029-8603-32B7F8F3FF1A}" type="pres">
      <dgm:prSet presAssocID="{10A0E1AD-ECBD-4611-A7D6-EBD2B71DE119}" presName="Name37" presStyleLbl="parChTrans1D2" presStyleIdx="0" presStyleCnt="7"/>
      <dgm:spPr/>
    </dgm:pt>
    <dgm:pt modelId="{01020609-8F5D-402D-B259-BF55E935DA12}" type="pres">
      <dgm:prSet presAssocID="{F24A8D2B-A1D4-4763-8B5A-C0794AFF4313}" presName="hierRoot2" presStyleCnt="0">
        <dgm:presLayoutVars>
          <dgm:hierBranch val="init"/>
        </dgm:presLayoutVars>
      </dgm:prSet>
      <dgm:spPr/>
    </dgm:pt>
    <dgm:pt modelId="{4BEB14F8-68EB-49C9-A603-79C63A372386}" type="pres">
      <dgm:prSet presAssocID="{F24A8D2B-A1D4-4763-8B5A-C0794AFF4313}" presName="rootComposite" presStyleCnt="0"/>
      <dgm:spPr/>
    </dgm:pt>
    <dgm:pt modelId="{BD959E6A-CAD3-4C42-B24D-53CEE97C9E3C}" type="pres">
      <dgm:prSet presAssocID="{F24A8D2B-A1D4-4763-8B5A-C0794AFF4313}" presName="rootText" presStyleLbl="node2" presStyleIdx="0" presStyleCnt="6">
        <dgm:presLayoutVars>
          <dgm:chPref val="3"/>
        </dgm:presLayoutVars>
      </dgm:prSet>
      <dgm:spPr/>
    </dgm:pt>
    <dgm:pt modelId="{CE7B3621-67CF-4745-8E11-25F547BBD941}" type="pres">
      <dgm:prSet presAssocID="{F24A8D2B-A1D4-4763-8B5A-C0794AFF4313}" presName="rootConnector" presStyleLbl="node2" presStyleIdx="0" presStyleCnt="6"/>
      <dgm:spPr/>
    </dgm:pt>
    <dgm:pt modelId="{DEA80E4A-5380-483E-B92A-3D826E1EAB88}" type="pres">
      <dgm:prSet presAssocID="{F24A8D2B-A1D4-4763-8B5A-C0794AFF4313}" presName="hierChild4" presStyleCnt="0"/>
      <dgm:spPr/>
    </dgm:pt>
    <dgm:pt modelId="{BF066D81-2B3A-4FA0-8096-46127CE5726D}" type="pres">
      <dgm:prSet presAssocID="{A0792D06-C6BE-40FA-88E1-84031AB65B05}" presName="Name37" presStyleLbl="parChTrans1D3" presStyleIdx="0" presStyleCnt="27"/>
      <dgm:spPr/>
    </dgm:pt>
    <dgm:pt modelId="{E99EB531-F6C1-4F51-A4E5-C43DB7CDF668}" type="pres">
      <dgm:prSet presAssocID="{260C33F1-A4C9-4084-86D6-64C57B61D654}" presName="hierRoot2" presStyleCnt="0">
        <dgm:presLayoutVars>
          <dgm:hierBranch val="init"/>
        </dgm:presLayoutVars>
      </dgm:prSet>
      <dgm:spPr/>
    </dgm:pt>
    <dgm:pt modelId="{4961F741-C825-43E8-BB06-8DCA846548F6}" type="pres">
      <dgm:prSet presAssocID="{260C33F1-A4C9-4084-86D6-64C57B61D654}" presName="rootComposite" presStyleCnt="0"/>
      <dgm:spPr/>
    </dgm:pt>
    <dgm:pt modelId="{7940332D-5890-4E0F-9703-2C3A2D7D073F}" type="pres">
      <dgm:prSet presAssocID="{260C33F1-A4C9-4084-86D6-64C57B61D654}" presName="rootText" presStyleLbl="node3" presStyleIdx="0" presStyleCnt="27">
        <dgm:presLayoutVars>
          <dgm:chPref val="3"/>
        </dgm:presLayoutVars>
      </dgm:prSet>
      <dgm:spPr/>
    </dgm:pt>
    <dgm:pt modelId="{125BF1FF-82D5-4741-A491-F7FD740554BD}" type="pres">
      <dgm:prSet presAssocID="{260C33F1-A4C9-4084-86D6-64C57B61D654}" presName="rootConnector" presStyleLbl="node3" presStyleIdx="0" presStyleCnt="27"/>
      <dgm:spPr/>
    </dgm:pt>
    <dgm:pt modelId="{3A8EA386-C7DB-447D-8051-6DFD6DBAF71C}" type="pres">
      <dgm:prSet presAssocID="{260C33F1-A4C9-4084-86D6-64C57B61D654}" presName="hierChild4" presStyleCnt="0"/>
      <dgm:spPr/>
    </dgm:pt>
    <dgm:pt modelId="{B8E71CAF-DB3E-43FD-BA8C-3CB799E63F60}" type="pres">
      <dgm:prSet presAssocID="{260C33F1-A4C9-4084-86D6-64C57B61D654}" presName="hierChild5" presStyleCnt="0"/>
      <dgm:spPr/>
    </dgm:pt>
    <dgm:pt modelId="{E4C8B975-BEFD-4811-8838-8C8FE837A35F}" type="pres">
      <dgm:prSet presAssocID="{9F1F08F6-9340-4C2C-8FC3-63084A15221F}" presName="Name37" presStyleLbl="parChTrans1D3" presStyleIdx="1" presStyleCnt="27"/>
      <dgm:spPr/>
    </dgm:pt>
    <dgm:pt modelId="{181CAFAA-D3E4-4F91-A120-6ACB9A1E55AB}" type="pres">
      <dgm:prSet presAssocID="{77D2A1F9-5545-4D34-86C3-4A17C6A3590F}" presName="hierRoot2" presStyleCnt="0">
        <dgm:presLayoutVars>
          <dgm:hierBranch val="init"/>
        </dgm:presLayoutVars>
      </dgm:prSet>
      <dgm:spPr/>
    </dgm:pt>
    <dgm:pt modelId="{3B145032-14F7-463F-9F8F-0BE6C71AB92E}" type="pres">
      <dgm:prSet presAssocID="{77D2A1F9-5545-4D34-86C3-4A17C6A3590F}" presName="rootComposite" presStyleCnt="0"/>
      <dgm:spPr/>
    </dgm:pt>
    <dgm:pt modelId="{E3D77835-28CD-4C90-A47A-415419112EAF}" type="pres">
      <dgm:prSet presAssocID="{77D2A1F9-5545-4D34-86C3-4A17C6A3590F}" presName="rootText" presStyleLbl="node3" presStyleIdx="1" presStyleCnt="27">
        <dgm:presLayoutVars>
          <dgm:chPref val="3"/>
        </dgm:presLayoutVars>
      </dgm:prSet>
      <dgm:spPr/>
    </dgm:pt>
    <dgm:pt modelId="{07F96274-24ED-4B96-90D5-DCADBECD82CD}" type="pres">
      <dgm:prSet presAssocID="{77D2A1F9-5545-4D34-86C3-4A17C6A3590F}" presName="rootConnector" presStyleLbl="node3" presStyleIdx="1" presStyleCnt="27"/>
      <dgm:spPr/>
    </dgm:pt>
    <dgm:pt modelId="{6372641B-B740-496C-9939-0FC5DC4B7780}" type="pres">
      <dgm:prSet presAssocID="{77D2A1F9-5545-4D34-86C3-4A17C6A3590F}" presName="hierChild4" presStyleCnt="0"/>
      <dgm:spPr/>
    </dgm:pt>
    <dgm:pt modelId="{1E30B7CD-8404-4E45-B725-3D0A38DCB778}" type="pres">
      <dgm:prSet presAssocID="{77D2A1F9-5545-4D34-86C3-4A17C6A3590F}" presName="hierChild5" presStyleCnt="0"/>
      <dgm:spPr/>
    </dgm:pt>
    <dgm:pt modelId="{A287CF72-83D0-44A4-8C57-571A59FF358A}" type="pres">
      <dgm:prSet presAssocID="{89C98222-CAB5-4941-A15A-BE230D104284}" presName="Name37" presStyleLbl="parChTrans1D3" presStyleIdx="2" presStyleCnt="27"/>
      <dgm:spPr/>
    </dgm:pt>
    <dgm:pt modelId="{98823B76-846C-4D57-8DDC-88B1E75F9E4F}" type="pres">
      <dgm:prSet presAssocID="{5E3F0E34-EAB1-475D-9406-7949D8573072}" presName="hierRoot2" presStyleCnt="0">
        <dgm:presLayoutVars>
          <dgm:hierBranch val="init"/>
        </dgm:presLayoutVars>
      </dgm:prSet>
      <dgm:spPr/>
    </dgm:pt>
    <dgm:pt modelId="{E05793B8-3779-4FF3-AEDD-58A82517A3FA}" type="pres">
      <dgm:prSet presAssocID="{5E3F0E34-EAB1-475D-9406-7949D8573072}" presName="rootComposite" presStyleCnt="0"/>
      <dgm:spPr/>
    </dgm:pt>
    <dgm:pt modelId="{DD1C0F6E-F363-4A6F-BCB1-8355321B680E}" type="pres">
      <dgm:prSet presAssocID="{5E3F0E34-EAB1-475D-9406-7949D8573072}" presName="rootText" presStyleLbl="node3" presStyleIdx="2" presStyleCnt="27">
        <dgm:presLayoutVars>
          <dgm:chPref val="3"/>
        </dgm:presLayoutVars>
      </dgm:prSet>
      <dgm:spPr/>
    </dgm:pt>
    <dgm:pt modelId="{14E06E6C-983C-4EBE-A490-7EF7B02E4526}" type="pres">
      <dgm:prSet presAssocID="{5E3F0E34-EAB1-475D-9406-7949D8573072}" presName="rootConnector" presStyleLbl="node3" presStyleIdx="2" presStyleCnt="27"/>
      <dgm:spPr/>
    </dgm:pt>
    <dgm:pt modelId="{B7E2B7EB-2F89-490E-9CB9-F2A637C9E31C}" type="pres">
      <dgm:prSet presAssocID="{5E3F0E34-EAB1-475D-9406-7949D8573072}" presName="hierChild4" presStyleCnt="0"/>
      <dgm:spPr/>
    </dgm:pt>
    <dgm:pt modelId="{441E2C39-258B-440C-93BD-D024BCE0D214}" type="pres">
      <dgm:prSet presAssocID="{5E3F0E34-EAB1-475D-9406-7949D8573072}" presName="hierChild5" presStyleCnt="0"/>
      <dgm:spPr/>
    </dgm:pt>
    <dgm:pt modelId="{22056774-FB54-44BD-8562-2145C257258E}" type="pres">
      <dgm:prSet presAssocID="{6121BA21-F3FF-4DB6-A921-563692DB4072}" presName="Name37" presStyleLbl="parChTrans1D3" presStyleIdx="3" presStyleCnt="27"/>
      <dgm:spPr/>
    </dgm:pt>
    <dgm:pt modelId="{D25AAEED-F99F-49AC-BACC-157E9381B0F6}" type="pres">
      <dgm:prSet presAssocID="{7D0265B3-2E22-4688-84E8-3A503B401945}" presName="hierRoot2" presStyleCnt="0">
        <dgm:presLayoutVars>
          <dgm:hierBranch val="init"/>
        </dgm:presLayoutVars>
      </dgm:prSet>
      <dgm:spPr/>
    </dgm:pt>
    <dgm:pt modelId="{07C7EA22-7C80-4311-A43E-E9D79BE45608}" type="pres">
      <dgm:prSet presAssocID="{7D0265B3-2E22-4688-84E8-3A503B401945}" presName="rootComposite" presStyleCnt="0"/>
      <dgm:spPr/>
    </dgm:pt>
    <dgm:pt modelId="{D4A81100-4872-41EA-AB05-3CA3DE955445}" type="pres">
      <dgm:prSet presAssocID="{7D0265B3-2E22-4688-84E8-3A503B401945}" presName="rootText" presStyleLbl="node3" presStyleIdx="3" presStyleCnt="27">
        <dgm:presLayoutVars>
          <dgm:chPref val="3"/>
        </dgm:presLayoutVars>
      </dgm:prSet>
      <dgm:spPr/>
    </dgm:pt>
    <dgm:pt modelId="{E8E35710-E687-43F5-930E-213D533A76EE}" type="pres">
      <dgm:prSet presAssocID="{7D0265B3-2E22-4688-84E8-3A503B401945}" presName="rootConnector" presStyleLbl="node3" presStyleIdx="3" presStyleCnt="27"/>
      <dgm:spPr/>
    </dgm:pt>
    <dgm:pt modelId="{531FF727-CFBA-4716-997B-F291D67FA00E}" type="pres">
      <dgm:prSet presAssocID="{7D0265B3-2E22-4688-84E8-3A503B401945}" presName="hierChild4" presStyleCnt="0"/>
      <dgm:spPr/>
    </dgm:pt>
    <dgm:pt modelId="{A1CB8B05-DCAF-432A-B3D2-5A798996340D}" type="pres">
      <dgm:prSet presAssocID="{7D0265B3-2E22-4688-84E8-3A503B401945}" presName="hierChild5" presStyleCnt="0"/>
      <dgm:spPr/>
    </dgm:pt>
    <dgm:pt modelId="{193B49B3-9AEA-4586-8925-BBB2BDD4752A}" type="pres">
      <dgm:prSet presAssocID="{4A471303-1B19-4243-860F-288EA0F7AA9A}" presName="Name37" presStyleLbl="parChTrans1D3" presStyleIdx="4" presStyleCnt="27"/>
      <dgm:spPr/>
    </dgm:pt>
    <dgm:pt modelId="{048653FC-E0FF-4E1D-81F8-D2219B2F21AC}" type="pres">
      <dgm:prSet presAssocID="{D0FC4B35-7E88-4626-BF16-CEF611FD9CF4}" presName="hierRoot2" presStyleCnt="0">
        <dgm:presLayoutVars>
          <dgm:hierBranch val="init"/>
        </dgm:presLayoutVars>
      </dgm:prSet>
      <dgm:spPr/>
    </dgm:pt>
    <dgm:pt modelId="{821828DD-DDEB-4303-BDF1-DB72A96DF384}" type="pres">
      <dgm:prSet presAssocID="{D0FC4B35-7E88-4626-BF16-CEF611FD9CF4}" presName="rootComposite" presStyleCnt="0"/>
      <dgm:spPr/>
    </dgm:pt>
    <dgm:pt modelId="{93C71D81-3B79-4BF9-BC37-D0EDAA589F7C}" type="pres">
      <dgm:prSet presAssocID="{D0FC4B35-7E88-4626-BF16-CEF611FD9CF4}" presName="rootText" presStyleLbl="node3" presStyleIdx="4" presStyleCnt="27">
        <dgm:presLayoutVars>
          <dgm:chPref val="3"/>
        </dgm:presLayoutVars>
      </dgm:prSet>
      <dgm:spPr/>
    </dgm:pt>
    <dgm:pt modelId="{F296ECD8-8D53-415E-98DD-922CF40DC141}" type="pres">
      <dgm:prSet presAssocID="{D0FC4B35-7E88-4626-BF16-CEF611FD9CF4}" presName="rootConnector" presStyleLbl="node3" presStyleIdx="4" presStyleCnt="27"/>
      <dgm:spPr/>
    </dgm:pt>
    <dgm:pt modelId="{86F0AB87-6211-4FB6-AC1E-063C21CC4FBD}" type="pres">
      <dgm:prSet presAssocID="{D0FC4B35-7E88-4626-BF16-CEF611FD9CF4}" presName="hierChild4" presStyleCnt="0"/>
      <dgm:spPr/>
    </dgm:pt>
    <dgm:pt modelId="{73A7ADC7-15BB-483F-95F9-5F1C6C468D72}" type="pres">
      <dgm:prSet presAssocID="{D0FC4B35-7E88-4626-BF16-CEF611FD9CF4}" presName="hierChild5" presStyleCnt="0"/>
      <dgm:spPr/>
    </dgm:pt>
    <dgm:pt modelId="{F249FCC1-D5D1-4BA2-A3F1-CAFDBC59CC8A}" type="pres">
      <dgm:prSet presAssocID="{2B83C238-3D21-4DA7-B7BC-BDBEFB9F515D}" presName="Name37" presStyleLbl="parChTrans1D3" presStyleIdx="5" presStyleCnt="27"/>
      <dgm:spPr/>
    </dgm:pt>
    <dgm:pt modelId="{7D419A79-4252-4528-B6FD-9E8BD90C307A}" type="pres">
      <dgm:prSet presAssocID="{12F6EBC1-64F0-4721-AAC7-97CC5E400022}" presName="hierRoot2" presStyleCnt="0">
        <dgm:presLayoutVars>
          <dgm:hierBranch val="init"/>
        </dgm:presLayoutVars>
      </dgm:prSet>
      <dgm:spPr/>
    </dgm:pt>
    <dgm:pt modelId="{669AAD1F-4D5F-4306-9299-DCBC079C5011}" type="pres">
      <dgm:prSet presAssocID="{12F6EBC1-64F0-4721-AAC7-97CC5E400022}" presName="rootComposite" presStyleCnt="0"/>
      <dgm:spPr/>
    </dgm:pt>
    <dgm:pt modelId="{4842CED9-AC52-43FA-ABE3-1B08B68B088D}" type="pres">
      <dgm:prSet presAssocID="{12F6EBC1-64F0-4721-AAC7-97CC5E400022}" presName="rootText" presStyleLbl="node3" presStyleIdx="5" presStyleCnt="27">
        <dgm:presLayoutVars>
          <dgm:chPref val="3"/>
        </dgm:presLayoutVars>
      </dgm:prSet>
      <dgm:spPr/>
    </dgm:pt>
    <dgm:pt modelId="{76B76583-8021-4021-AC8E-917876A2C5BE}" type="pres">
      <dgm:prSet presAssocID="{12F6EBC1-64F0-4721-AAC7-97CC5E400022}" presName="rootConnector" presStyleLbl="node3" presStyleIdx="5" presStyleCnt="27"/>
      <dgm:spPr/>
    </dgm:pt>
    <dgm:pt modelId="{108A2DB9-06A0-4E5C-92DB-8E9E6EA81482}" type="pres">
      <dgm:prSet presAssocID="{12F6EBC1-64F0-4721-AAC7-97CC5E400022}" presName="hierChild4" presStyleCnt="0"/>
      <dgm:spPr/>
    </dgm:pt>
    <dgm:pt modelId="{C9660D71-1A0A-4C73-8C88-86304309637C}" type="pres">
      <dgm:prSet presAssocID="{12F6EBC1-64F0-4721-AAC7-97CC5E400022}" presName="hierChild5" presStyleCnt="0"/>
      <dgm:spPr/>
    </dgm:pt>
    <dgm:pt modelId="{70DBBBB8-486A-4F71-8899-55F224CA3EEA}" type="pres">
      <dgm:prSet presAssocID="{F24A8D2B-A1D4-4763-8B5A-C0794AFF4313}" presName="hierChild5" presStyleCnt="0"/>
      <dgm:spPr/>
    </dgm:pt>
    <dgm:pt modelId="{1BFB52C2-C4E1-4BAD-8778-AAC3A14AAAE1}" type="pres">
      <dgm:prSet presAssocID="{ADA00DF6-CB61-411B-894B-83D16EF90E31}" presName="Name37" presStyleLbl="parChTrans1D2" presStyleIdx="1" presStyleCnt="7"/>
      <dgm:spPr/>
    </dgm:pt>
    <dgm:pt modelId="{26C7F3E3-7BB1-452E-8FA1-66625A033021}" type="pres">
      <dgm:prSet presAssocID="{73987D31-EFAF-4985-B9A3-9A3D8BB5CD8E}" presName="hierRoot2" presStyleCnt="0">
        <dgm:presLayoutVars>
          <dgm:hierBranch val="init"/>
        </dgm:presLayoutVars>
      </dgm:prSet>
      <dgm:spPr/>
    </dgm:pt>
    <dgm:pt modelId="{1BDAA501-1A8E-4CF6-8CA2-C362AC2E8E51}" type="pres">
      <dgm:prSet presAssocID="{73987D31-EFAF-4985-B9A3-9A3D8BB5CD8E}" presName="rootComposite" presStyleCnt="0"/>
      <dgm:spPr/>
    </dgm:pt>
    <dgm:pt modelId="{856969B0-3E51-45DB-B941-0972151CE497}" type="pres">
      <dgm:prSet presAssocID="{73987D31-EFAF-4985-B9A3-9A3D8BB5CD8E}" presName="rootText" presStyleLbl="node2" presStyleIdx="1" presStyleCnt="6">
        <dgm:presLayoutVars>
          <dgm:chPref val="3"/>
        </dgm:presLayoutVars>
      </dgm:prSet>
      <dgm:spPr/>
    </dgm:pt>
    <dgm:pt modelId="{826708C2-0E42-4A8A-A056-4A07E1FC852A}" type="pres">
      <dgm:prSet presAssocID="{73987D31-EFAF-4985-B9A3-9A3D8BB5CD8E}" presName="rootConnector" presStyleLbl="node2" presStyleIdx="1" presStyleCnt="6"/>
      <dgm:spPr/>
    </dgm:pt>
    <dgm:pt modelId="{490E882A-692F-4856-9039-E5B6FCC17095}" type="pres">
      <dgm:prSet presAssocID="{73987D31-EFAF-4985-B9A3-9A3D8BB5CD8E}" presName="hierChild4" presStyleCnt="0"/>
      <dgm:spPr/>
    </dgm:pt>
    <dgm:pt modelId="{5EBC4DEC-9113-4875-AD49-F6E24528C2A1}" type="pres">
      <dgm:prSet presAssocID="{A0F8C3F0-F2F0-4AC6-9F62-E1C7B2DF2489}" presName="Name37" presStyleLbl="parChTrans1D3" presStyleIdx="6" presStyleCnt="27"/>
      <dgm:spPr/>
    </dgm:pt>
    <dgm:pt modelId="{D086FD8C-6D65-4E00-A60A-089EB5E33BF4}" type="pres">
      <dgm:prSet presAssocID="{FFB4A481-B172-4C26-A2D5-252EE45A4126}" presName="hierRoot2" presStyleCnt="0">
        <dgm:presLayoutVars>
          <dgm:hierBranch val="init"/>
        </dgm:presLayoutVars>
      </dgm:prSet>
      <dgm:spPr/>
    </dgm:pt>
    <dgm:pt modelId="{0CE3B644-E845-46D3-8FAE-FB3305894D01}" type="pres">
      <dgm:prSet presAssocID="{FFB4A481-B172-4C26-A2D5-252EE45A4126}" presName="rootComposite" presStyleCnt="0"/>
      <dgm:spPr/>
    </dgm:pt>
    <dgm:pt modelId="{F10869EE-4735-4308-AA81-7781F718AA2F}" type="pres">
      <dgm:prSet presAssocID="{FFB4A481-B172-4C26-A2D5-252EE45A4126}" presName="rootText" presStyleLbl="node3" presStyleIdx="6" presStyleCnt="27">
        <dgm:presLayoutVars>
          <dgm:chPref val="3"/>
        </dgm:presLayoutVars>
      </dgm:prSet>
      <dgm:spPr/>
    </dgm:pt>
    <dgm:pt modelId="{79A0E676-71D3-413F-A5CB-141258A409BC}" type="pres">
      <dgm:prSet presAssocID="{FFB4A481-B172-4C26-A2D5-252EE45A4126}" presName="rootConnector" presStyleLbl="node3" presStyleIdx="6" presStyleCnt="27"/>
      <dgm:spPr/>
    </dgm:pt>
    <dgm:pt modelId="{C633FD46-583D-4AF0-B094-146C114DC3BF}" type="pres">
      <dgm:prSet presAssocID="{FFB4A481-B172-4C26-A2D5-252EE45A4126}" presName="hierChild4" presStyleCnt="0"/>
      <dgm:spPr/>
    </dgm:pt>
    <dgm:pt modelId="{3C890305-F3F7-4FD9-BCF7-EAB175F6E2DA}" type="pres">
      <dgm:prSet presAssocID="{FFB4A481-B172-4C26-A2D5-252EE45A4126}" presName="hierChild5" presStyleCnt="0"/>
      <dgm:spPr/>
    </dgm:pt>
    <dgm:pt modelId="{8AE262E7-31AE-4D8C-BF8E-11102DF5E19D}" type="pres">
      <dgm:prSet presAssocID="{9C37EDE9-0943-4C58-A5CA-B8BEF4543ED0}" presName="Name37" presStyleLbl="parChTrans1D3" presStyleIdx="7" presStyleCnt="27"/>
      <dgm:spPr/>
    </dgm:pt>
    <dgm:pt modelId="{8805A09B-8A4E-454C-8658-53F725351A8F}" type="pres">
      <dgm:prSet presAssocID="{8C676A03-92B1-4EC5-A142-631083E5F5CA}" presName="hierRoot2" presStyleCnt="0">
        <dgm:presLayoutVars>
          <dgm:hierBranch val="init"/>
        </dgm:presLayoutVars>
      </dgm:prSet>
      <dgm:spPr/>
    </dgm:pt>
    <dgm:pt modelId="{62479855-840C-4ED1-B787-01EB46AF6A40}" type="pres">
      <dgm:prSet presAssocID="{8C676A03-92B1-4EC5-A142-631083E5F5CA}" presName="rootComposite" presStyleCnt="0"/>
      <dgm:spPr/>
    </dgm:pt>
    <dgm:pt modelId="{5834E930-E047-4AF7-A0A6-FB8606C6EAC6}" type="pres">
      <dgm:prSet presAssocID="{8C676A03-92B1-4EC5-A142-631083E5F5CA}" presName="rootText" presStyleLbl="node3" presStyleIdx="7" presStyleCnt="27">
        <dgm:presLayoutVars>
          <dgm:chPref val="3"/>
        </dgm:presLayoutVars>
      </dgm:prSet>
      <dgm:spPr/>
    </dgm:pt>
    <dgm:pt modelId="{D05A25BA-F65E-48F7-BC2C-E5FC66413BD4}" type="pres">
      <dgm:prSet presAssocID="{8C676A03-92B1-4EC5-A142-631083E5F5CA}" presName="rootConnector" presStyleLbl="node3" presStyleIdx="7" presStyleCnt="27"/>
      <dgm:spPr/>
    </dgm:pt>
    <dgm:pt modelId="{8CA79DB5-3D76-46CA-9820-14EA7C9EBE46}" type="pres">
      <dgm:prSet presAssocID="{8C676A03-92B1-4EC5-A142-631083E5F5CA}" presName="hierChild4" presStyleCnt="0"/>
      <dgm:spPr/>
    </dgm:pt>
    <dgm:pt modelId="{08BB9011-6039-4025-8D55-AE59AB52C079}" type="pres">
      <dgm:prSet presAssocID="{8C676A03-92B1-4EC5-A142-631083E5F5CA}" presName="hierChild5" presStyleCnt="0"/>
      <dgm:spPr/>
    </dgm:pt>
    <dgm:pt modelId="{03DD16D1-56CE-4FFE-B08C-EC1C974D220B}" type="pres">
      <dgm:prSet presAssocID="{2805F605-FAAA-4D10-A07C-4C250F798559}" presName="Name37" presStyleLbl="parChTrans1D3" presStyleIdx="8" presStyleCnt="27"/>
      <dgm:spPr/>
    </dgm:pt>
    <dgm:pt modelId="{D65A22A6-34BF-4723-911C-C8D1A50B32DA}" type="pres">
      <dgm:prSet presAssocID="{BFE918C8-E09E-44F1-8A52-1662B8F945D3}" presName="hierRoot2" presStyleCnt="0">
        <dgm:presLayoutVars>
          <dgm:hierBranch val="init"/>
        </dgm:presLayoutVars>
      </dgm:prSet>
      <dgm:spPr/>
    </dgm:pt>
    <dgm:pt modelId="{B011A693-4B43-4650-8244-FC265146334F}" type="pres">
      <dgm:prSet presAssocID="{BFE918C8-E09E-44F1-8A52-1662B8F945D3}" presName="rootComposite" presStyleCnt="0"/>
      <dgm:spPr/>
    </dgm:pt>
    <dgm:pt modelId="{5256D58D-71D0-4672-B449-138D58172BF5}" type="pres">
      <dgm:prSet presAssocID="{BFE918C8-E09E-44F1-8A52-1662B8F945D3}" presName="rootText" presStyleLbl="node3" presStyleIdx="8" presStyleCnt="27">
        <dgm:presLayoutVars>
          <dgm:chPref val="3"/>
        </dgm:presLayoutVars>
      </dgm:prSet>
      <dgm:spPr/>
    </dgm:pt>
    <dgm:pt modelId="{0F4698B8-9F18-44CE-9537-D3AD68A7EEFA}" type="pres">
      <dgm:prSet presAssocID="{BFE918C8-E09E-44F1-8A52-1662B8F945D3}" presName="rootConnector" presStyleLbl="node3" presStyleIdx="8" presStyleCnt="27"/>
      <dgm:spPr/>
    </dgm:pt>
    <dgm:pt modelId="{F4A126E3-D038-401C-BB27-28989F11C4CE}" type="pres">
      <dgm:prSet presAssocID="{BFE918C8-E09E-44F1-8A52-1662B8F945D3}" presName="hierChild4" presStyleCnt="0"/>
      <dgm:spPr/>
    </dgm:pt>
    <dgm:pt modelId="{EB7A5424-033C-4AC0-9A4C-5E1206823221}" type="pres">
      <dgm:prSet presAssocID="{BFE918C8-E09E-44F1-8A52-1662B8F945D3}" presName="hierChild5" presStyleCnt="0"/>
      <dgm:spPr/>
    </dgm:pt>
    <dgm:pt modelId="{83136A1B-B6D5-4484-8714-CDE6BB0B4575}" type="pres">
      <dgm:prSet presAssocID="{91486995-069C-4893-B6DF-93A4744CCBC0}" presName="Name37" presStyleLbl="parChTrans1D3" presStyleIdx="9" presStyleCnt="27"/>
      <dgm:spPr/>
    </dgm:pt>
    <dgm:pt modelId="{529EEFD3-583E-478E-AD7B-E02833E58DB3}" type="pres">
      <dgm:prSet presAssocID="{055A55C7-070E-4969-B7D5-A3F1B97B89F2}" presName="hierRoot2" presStyleCnt="0">
        <dgm:presLayoutVars>
          <dgm:hierBranch val="init"/>
        </dgm:presLayoutVars>
      </dgm:prSet>
      <dgm:spPr/>
    </dgm:pt>
    <dgm:pt modelId="{FD4C5588-066D-4607-A61D-796A9DBEF66D}" type="pres">
      <dgm:prSet presAssocID="{055A55C7-070E-4969-B7D5-A3F1B97B89F2}" presName="rootComposite" presStyleCnt="0"/>
      <dgm:spPr/>
    </dgm:pt>
    <dgm:pt modelId="{ED26AF79-E986-41FA-A295-4539B0CCE5A6}" type="pres">
      <dgm:prSet presAssocID="{055A55C7-070E-4969-B7D5-A3F1B97B89F2}" presName="rootText" presStyleLbl="node3" presStyleIdx="9" presStyleCnt="27">
        <dgm:presLayoutVars>
          <dgm:chPref val="3"/>
        </dgm:presLayoutVars>
      </dgm:prSet>
      <dgm:spPr/>
    </dgm:pt>
    <dgm:pt modelId="{A7820AAE-BF1C-46A6-89BA-D5E9EEA1B85D}" type="pres">
      <dgm:prSet presAssocID="{055A55C7-070E-4969-B7D5-A3F1B97B89F2}" presName="rootConnector" presStyleLbl="node3" presStyleIdx="9" presStyleCnt="27"/>
      <dgm:spPr/>
    </dgm:pt>
    <dgm:pt modelId="{E9B83D07-0E00-40D6-B449-A350423BAF16}" type="pres">
      <dgm:prSet presAssocID="{055A55C7-070E-4969-B7D5-A3F1B97B89F2}" presName="hierChild4" presStyleCnt="0"/>
      <dgm:spPr/>
    </dgm:pt>
    <dgm:pt modelId="{1FB38128-659C-4119-B835-23E1FE610612}" type="pres">
      <dgm:prSet presAssocID="{055A55C7-070E-4969-B7D5-A3F1B97B89F2}" presName="hierChild5" presStyleCnt="0"/>
      <dgm:spPr/>
    </dgm:pt>
    <dgm:pt modelId="{69BDC7EC-542C-4167-B74C-09EB5C5DCD2E}" type="pres">
      <dgm:prSet presAssocID="{7F6E5546-BB4D-4EEE-ABCE-D801EC56C0F6}" presName="Name37" presStyleLbl="parChTrans1D3" presStyleIdx="10" presStyleCnt="27"/>
      <dgm:spPr/>
    </dgm:pt>
    <dgm:pt modelId="{84FEF6CD-E8EE-43C3-A511-BB08F5C6E060}" type="pres">
      <dgm:prSet presAssocID="{83467B2E-21A5-4B26-B65E-959D3B9192AF}" presName="hierRoot2" presStyleCnt="0">
        <dgm:presLayoutVars>
          <dgm:hierBranch val="init"/>
        </dgm:presLayoutVars>
      </dgm:prSet>
      <dgm:spPr/>
    </dgm:pt>
    <dgm:pt modelId="{259C2601-4A18-46D9-97D5-0FFB030E8EC1}" type="pres">
      <dgm:prSet presAssocID="{83467B2E-21A5-4B26-B65E-959D3B9192AF}" presName="rootComposite" presStyleCnt="0"/>
      <dgm:spPr/>
    </dgm:pt>
    <dgm:pt modelId="{149D0A51-526E-4AEA-9E49-68AEEDD5E56B}" type="pres">
      <dgm:prSet presAssocID="{83467B2E-21A5-4B26-B65E-959D3B9192AF}" presName="rootText" presStyleLbl="node3" presStyleIdx="10" presStyleCnt="27">
        <dgm:presLayoutVars>
          <dgm:chPref val="3"/>
        </dgm:presLayoutVars>
      </dgm:prSet>
      <dgm:spPr/>
    </dgm:pt>
    <dgm:pt modelId="{737285C9-4587-472A-8F99-CD8DCA8358E6}" type="pres">
      <dgm:prSet presAssocID="{83467B2E-21A5-4B26-B65E-959D3B9192AF}" presName="rootConnector" presStyleLbl="node3" presStyleIdx="10" presStyleCnt="27"/>
      <dgm:spPr/>
    </dgm:pt>
    <dgm:pt modelId="{71CA84F6-128E-4201-ABE4-9F6C31E73AB8}" type="pres">
      <dgm:prSet presAssocID="{83467B2E-21A5-4B26-B65E-959D3B9192AF}" presName="hierChild4" presStyleCnt="0"/>
      <dgm:spPr/>
    </dgm:pt>
    <dgm:pt modelId="{478F2343-7305-4C65-90D0-A8CFE5896846}" type="pres">
      <dgm:prSet presAssocID="{83467B2E-21A5-4B26-B65E-959D3B9192AF}" presName="hierChild5" presStyleCnt="0"/>
      <dgm:spPr/>
    </dgm:pt>
    <dgm:pt modelId="{0F488019-736F-4EA7-AB3D-AB7E629212CF}" type="pres">
      <dgm:prSet presAssocID="{73987D31-EFAF-4985-B9A3-9A3D8BB5CD8E}" presName="hierChild5" presStyleCnt="0"/>
      <dgm:spPr/>
    </dgm:pt>
    <dgm:pt modelId="{6D3400AF-DF0F-4611-82E3-9F61F4A858AE}" type="pres">
      <dgm:prSet presAssocID="{8D13A95F-9F97-410E-A2C3-0DD0D4054AC8}" presName="Name37" presStyleLbl="parChTrans1D2" presStyleIdx="2" presStyleCnt="7"/>
      <dgm:spPr/>
    </dgm:pt>
    <dgm:pt modelId="{00B5B876-90F7-43D8-BDD9-3EC838C5D5C1}" type="pres">
      <dgm:prSet presAssocID="{D18A59F9-ECC3-4B86-9C65-70406A00D852}" presName="hierRoot2" presStyleCnt="0">
        <dgm:presLayoutVars>
          <dgm:hierBranch val="init"/>
        </dgm:presLayoutVars>
      </dgm:prSet>
      <dgm:spPr/>
    </dgm:pt>
    <dgm:pt modelId="{5E071C99-44C1-4062-B379-7F41A5A76D9A}" type="pres">
      <dgm:prSet presAssocID="{D18A59F9-ECC3-4B86-9C65-70406A00D852}" presName="rootComposite" presStyleCnt="0"/>
      <dgm:spPr/>
    </dgm:pt>
    <dgm:pt modelId="{6EDA8616-2594-47BB-AB68-012F6D043469}" type="pres">
      <dgm:prSet presAssocID="{D18A59F9-ECC3-4B86-9C65-70406A00D852}" presName="rootText" presStyleLbl="node2" presStyleIdx="2" presStyleCnt="6">
        <dgm:presLayoutVars>
          <dgm:chPref val="3"/>
        </dgm:presLayoutVars>
      </dgm:prSet>
      <dgm:spPr/>
    </dgm:pt>
    <dgm:pt modelId="{A321074B-FA36-4A6A-A1B3-B43E1F3800FE}" type="pres">
      <dgm:prSet presAssocID="{D18A59F9-ECC3-4B86-9C65-70406A00D852}" presName="rootConnector" presStyleLbl="node2" presStyleIdx="2" presStyleCnt="6"/>
      <dgm:spPr/>
    </dgm:pt>
    <dgm:pt modelId="{DACFFAF3-E1F2-4BDD-969C-DE0D72643A86}" type="pres">
      <dgm:prSet presAssocID="{D18A59F9-ECC3-4B86-9C65-70406A00D852}" presName="hierChild4" presStyleCnt="0"/>
      <dgm:spPr/>
    </dgm:pt>
    <dgm:pt modelId="{6DFBA70C-7970-49A9-B4AF-7B18ADD560A3}" type="pres">
      <dgm:prSet presAssocID="{6BFE3468-6499-4EFA-82ED-6AC68BE86D3A}" presName="Name37" presStyleLbl="parChTrans1D3" presStyleIdx="11" presStyleCnt="27"/>
      <dgm:spPr/>
    </dgm:pt>
    <dgm:pt modelId="{81C2529D-50E7-4ECA-8B31-132FF7A5FA5B}" type="pres">
      <dgm:prSet presAssocID="{30D9792C-D512-4A87-B6BE-707FEA28023B}" presName="hierRoot2" presStyleCnt="0">
        <dgm:presLayoutVars>
          <dgm:hierBranch val="init"/>
        </dgm:presLayoutVars>
      </dgm:prSet>
      <dgm:spPr/>
    </dgm:pt>
    <dgm:pt modelId="{7BC1F263-2C19-4A7F-A4B7-148A8B04AD50}" type="pres">
      <dgm:prSet presAssocID="{30D9792C-D512-4A87-B6BE-707FEA28023B}" presName="rootComposite" presStyleCnt="0"/>
      <dgm:spPr/>
    </dgm:pt>
    <dgm:pt modelId="{1DDE80CA-5881-4853-8553-10BCD9A012F7}" type="pres">
      <dgm:prSet presAssocID="{30D9792C-D512-4A87-B6BE-707FEA28023B}" presName="rootText" presStyleLbl="node3" presStyleIdx="11" presStyleCnt="27">
        <dgm:presLayoutVars>
          <dgm:chPref val="3"/>
        </dgm:presLayoutVars>
      </dgm:prSet>
      <dgm:spPr/>
    </dgm:pt>
    <dgm:pt modelId="{80F6FC6E-01C0-43D1-9AD7-1FC90E152E63}" type="pres">
      <dgm:prSet presAssocID="{30D9792C-D512-4A87-B6BE-707FEA28023B}" presName="rootConnector" presStyleLbl="node3" presStyleIdx="11" presStyleCnt="27"/>
      <dgm:spPr/>
    </dgm:pt>
    <dgm:pt modelId="{87A3028C-E6E9-4900-A5F6-938709BA1743}" type="pres">
      <dgm:prSet presAssocID="{30D9792C-D512-4A87-B6BE-707FEA28023B}" presName="hierChild4" presStyleCnt="0"/>
      <dgm:spPr/>
    </dgm:pt>
    <dgm:pt modelId="{3F3958F4-96BF-4E43-B3BC-F09BB659F6F2}" type="pres">
      <dgm:prSet presAssocID="{30D9792C-D512-4A87-B6BE-707FEA28023B}" presName="hierChild5" presStyleCnt="0"/>
      <dgm:spPr/>
    </dgm:pt>
    <dgm:pt modelId="{DD3A6F93-A57C-4DB4-ABA4-B4BD8C865C33}" type="pres">
      <dgm:prSet presAssocID="{B239E24D-A05F-4CBC-9EE3-8C7BFA62D8B2}" presName="Name37" presStyleLbl="parChTrans1D3" presStyleIdx="12" presStyleCnt="27"/>
      <dgm:spPr/>
    </dgm:pt>
    <dgm:pt modelId="{07C9B44B-7DB6-4654-B4D4-694D0A5FA955}" type="pres">
      <dgm:prSet presAssocID="{C1CC5744-B497-4EF4-AE65-C47C5AE6A05D}" presName="hierRoot2" presStyleCnt="0">
        <dgm:presLayoutVars>
          <dgm:hierBranch val="init"/>
        </dgm:presLayoutVars>
      </dgm:prSet>
      <dgm:spPr/>
    </dgm:pt>
    <dgm:pt modelId="{E017F585-BBDB-4A39-861F-1101EF1C5427}" type="pres">
      <dgm:prSet presAssocID="{C1CC5744-B497-4EF4-AE65-C47C5AE6A05D}" presName="rootComposite" presStyleCnt="0"/>
      <dgm:spPr/>
    </dgm:pt>
    <dgm:pt modelId="{82F5735B-4BEC-4E27-8A6F-DC3018A3F3CD}" type="pres">
      <dgm:prSet presAssocID="{C1CC5744-B497-4EF4-AE65-C47C5AE6A05D}" presName="rootText" presStyleLbl="node3" presStyleIdx="12" presStyleCnt="27">
        <dgm:presLayoutVars>
          <dgm:chPref val="3"/>
        </dgm:presLayoutVars>
      </dgm:prSet>
      <dgm:spPr/>
    </dgm:pt>
    <dgm:pt modelId="{32EA08BD-8179-4D1C-A28B-56286FC03BFA}" type="pres">
      <dgm:prSet presAssocID="{C1CC5744-B497-4EF4-AE65-C47C5AE6A05D}" presName="rootConnector" presStyleLbl="node3" presStyleIdx="12" presStyleCnt="27"/>
      <dgm:spPr/>
    </dgm:pt>
    <dgm:pt modelId="{92512E07-1E32-4101-AF3A-1E63DDC3576D}" type="pres">
      <dgm:prSet presAssocID="{C1CC5744-B497-4EF4-AE65-C47C5AE6A05D}" presName="hierChild4" presStyleCnt="0"/>
      <dgm:spPr/>
    </dgm:pt>
    <dgm:pt modelId="{ABB5F842-D167-48A4-81B5-3961046FB67A}" type="pres">
      <dgm:prSet presAssocID="{C1CC5744-B497-4EF4-AE65-C47C5AE6A05D}" presName="hierChild5" presStyleCnt="0"/>
      <dgm:spPr/>
    </dgm:pt>
    <dgm:pt modelId="{58266B13-DA22-4A83-8250-9A9933873C5F}" type="pres">
      <dgm:prSet presAssocID="{978CF277-71F3-48F4-96AB-53DF288E38F3}" presName="Name37" presStyleLbl="parChTrans1D3" presStyleIdx="13" presStyleCnt="27"/>
      <dgm:spPr/>
    </dgm:pt>
    <dgm:pt modelId="{0CC9AD58-027E-4820-A2C9-9B40306D60B8}" type="pres">
      <dgm:prSet presAssocID="{9FE22D5E-4B74-4AB7-814D-E79848278218}" presName="hierRoot2" presStyleCnt="0">
        <dgm:presLayoutVars>
          <dgm:hierBranch val="init"/>
        </dgm:presLayoutVars>
      </dgm:prSet>
      <dgm:spPr/>
    </dgm:pt>
    <dgm:pt modelId="{026A17B9-0F71-4448-9CA6-7A243DB1258F}" type="pres">
      <dgm:prSet presAssocID="{9FE22D5E-4B74-4AB7-814D-E79848278218}" presName="rootComposite" presStyleCnt="0"/>
      <dgm:spPr/>
    </dgm:pt>
    <dgm:pt modelId="{5CC2C2F7-29D9-434F-A012-13145545ECDC}" type="pres">
      <dgm:prSet presAssocID="{9FE22D5E-4B74-4AB7-814D-E79848278218}" presName="rootText" presStyleLbl="node3" presStyleIdx="13" presStyleCnt="27">
        <dgm:presLayoutVars>
          <dgm:chPref val="3"/>
        </dgm:presLayoutVars>
      </dgm:prSet>
      <dgm:spPr/>
    </dgm:pt>
    <dgm:pt modelId="{E1309A8D-63D9-472B-99A2-F5B384371221}" type="pres">
      <dgm:prSet presAssocID="{9FE22D5E-4B74-4AB7-814D-E79848278218}" presName="rootConnector" presStyleLbl="node3" presStyleIdx="13" presStyleCnt="27"/>
      <dgm:spPr/>
    </dgm:pt>
    <dgm:pt modelId="{D0BB30C1-EA53-43F2-B07A-E14320E86284}" type="pres">
      <dgm:prSet presAssocID="{9FE22D5E-4B74-4AB7-814D-E79848278218}" presName="hierChild4" presStyleCnt="0"/>
      <dgm:spPr/>
    </dgm:pt>
    <dgm:pt modelId="{838FE90E-66B5-42CA-A40C-D7EC58430849}" type="pres">
      <dgm:prSet presAssocID="{9FE22D5E-4B74-4AB7-814D-E79848278218}" presName="hierChild5" presStyleCnt="0"/>
      <dgm:spPr/>
    </dgm:pt>
    <dgm:pt modelId="{797FE8CE-6A38-4F15-BED5-6419F4495A1E}" type="pres">
      <dgm:prSet presAssocID="{92C93924-8658-4EF5-8A9E-2A2D291916C5}" presName="Name37" presStyleLbl="parChTrans1D3" presStyleIdx="14" presStyleCnt="27"/>
      <dgm:spPr/>
    </dgm:pt>
    <dgm:pt modelId="{D299AD3D-5881-4CBA-AF6B-F4B9D73AB928}" type="pres">
      <dgm:prSet presAssocID="{93D0684B-C5DD-4261-BAA9-D1EB8B09B982}" presName="hierRoot2" presStyleCnt="0">
        <dgm:presLayoutVars>
          <dgm:hierBranch val="init"/>
        </dgm:presLayoutVars>
      </dgm:prSet>
      <dgm:spPr/>
    </dgm:pt>
    <dgm:pt modelId="{D1AC41D3-8111-4C9A-A289-73893AF907AD}" type="pres">
      <dgm:prSet presAssocID="{93D0684B-C5DD-4261-BAA9-D1EB8B09B982}" presName="rootComposite" presStyleCnt="0"/>
      <dgm:spPr/>
    </dgm:pt>
    <dgm:pt modelId="{EFC24B46-5D4A-4606-BF32-5B7D19317B1A}" type="pres">
      <dgm:prSet presAssocID="{93D0684B-C5DD-4261-BAA9-D1EB8B09B982}" presName="rootText" presStyleLbl="node3" presStyleIdx="14" presStyleCnt="27">
        <dgm:presLayoutVars>
          <dgm:chPref val="3"/>
        </dgm:presLayoutVars>
      </dgm:prSet>
      <dgm:spPr/>
    </dgm:pt>
    <dgm:pt modelId="{6BB65C88-DB47-4400-A2DF-E085DF54146D}" type="pres">
      <dgm:prSet presAssocID="{93D0684B-C5DD-4261-BAA9-D1EB8B09B982}" presName="rootConnector" presStyleLbl="node3" presStyleIdx="14" presStyleCnt="27"/>
      <dgm:spPr/>
    </dgm:pt>
    <dgm:pt modelId="{423524F6-2F68-4FAD-BBDB-1DF74F2FE25F}" type="pres">
      <dgm:prSet presAssocID="{93D0684B-C5DD-4261-BAA9-D1EB8B09B982}" presName="hierChild4" presStyleCnt="0"/>
      <dgm:spPr/>
    </dgm:pt>
    <dgm:pt modelId="{E49D44DC-B574-45FA-8FB4-28B0C2E41472}" type="pres">
      <dgm:prSet presAssocID="{93D0684B-C5DD-4261-BAA9-D1EB8B09B982}" presName="hierChild5" presStyleCnt="0"/>
      <dgm:spPr/>
    </dgm:pt>
    <dgm:pt modelId="{41D026A9-7BFD-4EE6-AB35-633D9B176B86}" type="pres">
      <dgm:prSet presAssocID="{D18A59F9-ECC3-4B86-9C65-70406A00D852}" presName="hierChild5" presStyleCnt="0"/>
      <dgm:spPr/>
    </dgm:pt>
    <dgm:pt modelId="{F64BC476-4E29-40BA-AFD7-DAFD7DA74DA1}" type="pres">
      <dgm:prSet presAssocID="{2D834397-27B8-44EF-866D-CEE36CDFA9C1}" presName="Name37" presStyleLbl="parChTrans1D2" presStyleIdx="3" presStyleCnt="7"/>
      <dgm:spPr/>
    </dgm:pt>
    <dgm:pt modelId="{5938C07A-85C5-41BE-8F49-57F7483964DA}" type="pres">
      <dgm:prSet presAssocID="{12A1A0AF-A823-4965-9973-3591849832D1}" presName="hierRoot2" presStyleCnt="0">
        <dgm:presLayoutVars>
          <dgm:hierBranch val="init"/>
        </dgm:presLayoutVars>
      </dgm:prSet>
      <dgm:spPr/>
    </dgm:pt>
    <dgm:pt modelId="{270E0B90-D39A-4DC3-AB35-7F5337213A6B}" type="pres">
      <dgm:prSet presAssocID="{12A1A0AF-A823-4965-9973-3591849832D1}" presName="rootComposite" presStyleCnt="0"/>
      <dgm:spPr/>
    </dgm:pt>
    <dgm:pt modelId="{774DEC4B-6F19-4FC5-A6A6-F0D766A44BEF}" type="pres">
      <dgm:prSet presAssocID="{12A1A0AF-A823-4965-9973-3591849832D1}" presName="rootText" presStyleLbl="node2" presStyleIdx="3" presStyleCnt="6">
        <dgm:presLayoutVars>
          <dgm:chPref val="3"/>
        </dgm:presLayoutVars>
      </dgm:prSet>
      <dgm:spPr/>
    </dgm:pt>
    <dgm:pt modelId="{5EE0BBFA-868E-42C7-99E9-8D31C5716F6F}" type="pres">
      <dgm:prSet presAssocID="{12A1A0AF-A823-4965-9973-3591849832D1}" presName="rootConnector" presStyleLbl="node2" presStyleIdx="3" presStyleCnt="6"/>
      <dgm:spPr/>
    </dgm:pt>
    <dgm:pt modelId="{1E78D7F7-E3CD-4CA1-A3AB-6FC88E7B2BBE}" type="pres">
      <dgm:prSet presAssocID="{12A1A0AF-A823-4965-9973-3591849832D1}" presName="hierChild4" presStyleCnt="0"/>
      <dgm:spPr/>
    </dgm:pt>
    <dgm:pt modelId="{266F5B96-2896-4BE2-9601-AA6DF863BEE2}" type="pres">
      <dgm:prSet presAssocID="{AC71A809-B3FD-42C6-B25F-792EE54D0077}" presName="Name37" presStyleLbl="parChTrans1D3" presStyleIdx="15" presStyleCnt="27"/>
      <dgm:spPr/>
    </dgm:pt>
    <dgm:pt modelId="{2F345E25-5F29-4D46-8FB4-73F35FB41AD4}" type="pres">
      <dgm:prSet presAssocID="{8B63F435-C843-421B-809A-574BCFCF63A0}" presName="hierRoot2" presStyleCnt="0">
        <dgm:presLayoutVars>
          <dgm:hierBranch val="init"/>
        </dgm:presLayoutVars>
      </dgm:prSet>
      <dgm:spPr/>
    </dgm:pt>
    <dgm:pt modelId="{5809E2EB-EA9A-463E-B54E-660D7A8102CC}" type="pres">
      <dgm:prSet presAssocID="{8B63F435-C843-421B-809A-574BCFCF63A0}" presName="rootComposite" presStyleCnt="0"/>
      <dgm:spPr/>
    </dgm:pt>
    <dgm:pt modelId="{4A5B4DEE-7EE7-4EED-A34E-D899E8DCE6C4}" type="pres">
      <dgm:prSet presAssocID="{8B63F435-C843-421B-809A-574BCFCF63A0}" presName="rootText" presStyleLbl="node3" presStyleIdx="15" presStyleCnt="27">
        <dgm:presLayoutVars>
          <dgm:chPref val="3"/>
        </dgm:presLayoutVars>
      </dgm:prSet>
      <dgm:spPr/>
    </dgm:pt>
    <dgm:pt modelId="{12C6B748-C32B-4F27-AAB0-7EE00EB291CD}" type="pres">
      <dgm:prSet presAssocID="{8B63F435-C843-421B-809A-574BCFCF63A0}" presName="rootConnector" presStyleLbl="node3" presStyleIdx="15" presStyleCnt="27"/>
      <dgm:spPr/>
    </dgm:pt>
    <dgm:pt modelId="{3E901FB5-D2BF-46FF-B22F-5436A722E00E}" type="pres">
      <dgm:prSet presAssocID="{8B63F435-C843-421B-809A-574BCFCF63A0}" presName="hierChild4" presStyleCnt="0"/>
      <dgm:spPr/>
    </dgm:pt>
    <dgm:pt modelId="{DACAEDAA-C7B3-4262-B52E-2581A53A9B92}" type="pres">
      <dgm:prSet presAssocID="{8B63F435-C843-421B-809A-574BCFCF63A0}" presName="hierChild5" presStyleCnt="0"/>
      <dgm:spPr/>
    </dgm:pt>
    <dgm:pt modelId="{AFFE46DF-C793-4233-8250-AE6085DD8B95}" type="pres">
      <dgm:prSet presAssocID="{023B8521-0A83-4DDC-849C-3C62322F618E}" presName="Name37" presStyleLbl="parChTrans1D3" presStyleIdx="16" presStyleCnt="27"/>
      <dgm:spPr/>
    </dgm:pt>
    <dgm:pt modelId="{E04986E2-EF00-448A-A96C-D4C5D6ECF252}" type="pres">
      <dgm:prSet presAssocID="{B4323FEA-A88D-4466-964C-83DF1FEC7A8D}" presName="hierRoot2" presStyleCnt="0">
        <dgm:presLayoutVars>
          <dgm:hierBranch val="init"/>
        </dgm:presLayoutVars>
      </dgm:prSet>
      <dgm:spPr/>
    </dgm:pt>
    <dgm:pt modelId="{6F3F9708-A806-4CB5-AA5B-3F6FA71A45D9}" type="pres">
      <dgm:prSet presAssocID="{B4323FEA-A88D-4466-964C-83DF1FEC7A8D}" presName="rootComposite" presStyleCnt="0"/>
      <dgm:spPr/>
    </dgm:pt>
    <dgm:pt modelId="{04C8712A-5D1B-4D01-89B1-78356592FB3F}" type="pres">
      <dgm:prSet presAssocID="{B4323FEA-A88D-4466-964C-83DF1FEC7A8D}" presName="rootText" presStyleLbl="node3" presStyleIdx="16" presStyleCnt="27">
        <dgm:presLayoutVars>
          <dgm:chPref val="3"/>
        </dgm:presLayoutVars>
      </dgm:prSet>
      <dgm:spPr/>
    </dgm:pt>
    <dgm:pt modelId="{5FAA62AC-F458-4E97-805C-E3039A882F97}" type="pres">
      <dgm:prSet presAssocID="{B4323FEA-A88D-4466-964C-83DF1FEC7A8D}" presName="rootConnector" presStyleLbl="node3" presStyleIdx="16" presStyleCnt="27"/>
      <dgm:spPr/>
    </dgm:pt>
    <dgm:pt modelId="{AC84C8D2-E3E3-47AD-BFBC-34AD44F01C51}" type="pres">
      <dgm:prSet presAssocID="{B4323FEA-A88D-4466-964C-83DF1FEC7A8D}" presName="hierChild4" presStyleCnt="0"/>
      <dgm:spPr/>
    </dgm:pt>
    <dgm:pt modelId="{E8F83BA3-576D-42CA-9B30-DA3DBF81BA6E}" type="pres">
      <dgm:prSet presAssocID="{B4323FEA-A88D-4466-964C-83DF1FEC7A8D}" presName="hierChild5" presStyleCnt="0"/>
      <dgm:spPr/>
    </dgm:pt>
    <dgm:pt modelId="{67B64FDC-43CB-4927-A995-003AE5749074}" type="pres">
      <dgm:prSet presAssocID="{0501A002-01D2-40B5-A3E7-5E174ABB3E44}" presName="Name37" presStyleLbl="parChTrans1D3" presStyleIdx="17" presStyleCnt="27"/>
      <dgm:spPr/>
    </dgm:pt>
    <dgm:pt modelId="{CFCB9123-1774-43D5-9A9C-82F4A6FB7E00}" type="pres">
      <dgm:prSet presAssocID="{E499FA89-C301-4C9E-BE87-6A5CFF32DD26}" presName="hierRoot2" presStyleCnt="0">
        <dgm:presLayoutVars>
          <dgm:hierBranch val="init"/>
        </dgm:presLayoutVars>
      </dgm:prSet>
      <dgm:spPr/>
    </dgm:pt>
    <dgm:pt modelId="{0A6F05AB-CE56-4938-9C03-FC3AE751A4F2}" type="pres">
      <dgm:prSet presAssocID="{E499FA89-C301-4C9E-BE87-6A5CFF32DD26}" presName="rootComposite" presStyleCnt="0"/>
      <dgm:spPr/>
    </dgm:pt>
    <dgm:pt modelId="{4B2585A3-DC48-414C-A1E4-E3404A1534E1}" type="pres">
      <dgm:prSet presAssocID="{E499FA89-C301-4C9E-BE87-6A5CFF32DD26}" presName="rootText" presStyleLbl="node3" presStyleIdx="17" presStyleCnt="27">
        <dgm:presLayoutVars>
          <dgm:chPref val="3"/>
        </dgm:presLayoutVars>
      </dgm:prSet>
      <dgm:spPr/>
    </dgm:pt>
    <dgm:pt modelId="{C302840A-E73A-4ABE-9721-80270D83153D}" type="pres">
      <dgm:prSet presAssocID="{E499FA89-C301-4C9E-BE87-6A5CFF32DD26}" presName="rootConnector" presStyleLbl="node3" presStyleIdx="17" presStyleCnt="27"/>
      <dgm:spPr/>
    </dgm:pt>
    <dgm:pt modelId="{12A1806B-8332-422F-A5E6-D9996081EF8F}" type="pres">
      <dgm:prSet presAssocID="{E499FA89-C301-4C9E-BE87-6A5CFF32DD26}" presName="hierChild4" presStyleCnt="0"/>
      <dgm:spPr/>
    </dgm:pt>
    <dgm:pt modelId="{734FA286-437A-4EB0-BAED-93CEFA069411}" type="pres">
      <dgm:prSet presAssocID="{E499FA89-C301-4C9E-BE87-6A5CFF32DD26}" presName="hierChild5" presStyleCnt="0"/>
      <dgm:spPr/>
    </dgm:pt>
    <dgm:pt modelId="{BF3F3ABA-F7C4-4AF9-B61B-1D46AF0C2CAF}" type="pres">
      <dgm:prSet presAssocID="{B3B8FC52-0781-45F9-8A5A-EEE982AEBFB0}" presName="Name37" presStyleLbl="parChTrans1D3" presStyleIdx="18" presStyleCnt="27"/>
      <dgm:spPr/>
    </dgm:pt>
    <dgm:pt modelId="{7FF468EA-8CFF-4FC5-8281-40A61026C602}" type="pres">
      <dgm:prSet presAssocID="{2F31D0B7-0139-4006-966C-7413BC2188AA}" presName="hierRoot2" presStyleCnt="0">
        <dgm:presLayoutVars>
          <dgm:hierBranch val="init"/>
        </dgm:presLayoutVars>
      </dgm:prSet>
      <dgm:spPr/>
    </dgm:pt>
    <dgm:pt modelId="{52C5065F-D963-4797-9A36-B2DB4C53CFB4}" type="pres">
      <dgm:prSet presAssocID="{2F31D0B7-0139-4006-966C-7413BC2188AA}" presName="rootComposite" presStyleCnt="0"/>
      <dgm:spPr/>
    </dgm:pt>
    <dgm:pt modelId="{047565EB-0A55-4B82-8C2C-095E59EDEC09}" type="pres">
      <dgm:prSet presAssocID="{2F31D0B7-0139-4006-966C-7413BC2188AA}" presName="rootText" presStyleLbl="node3" presStyleIdx="18" presStyleCnt="27">
        <dgm:presLayoutVars>
          <dgm:chPref val="3"/>
        </dgm:presLayoutVars>
      </dgm:prSet>
      <dgm:spPr/>
    </dgm:pt>
    <dgm:pt modelId="{5119CDFA-76A9-4B29-8A43-65AC0C1BBEF5}" type="pres">
      <dgm:prSet presAssocID="{2F31D0B7-0139-4006-966C-7413BC2188AA}" presName="rootConnector" presStyleLbl="node3" presStyleIdx="18" presStyleCnt="27"/>
      <dgm:spPr/>
    </dgm:pt>
    <dgm:pt modelId="{9867D4EF-78F6-4C31-9065-E2B70B4A4118}" type="pres">
      <dgm:prSet presAssocID="{2F31D0B7-0139-4006-966C-7413BC2188AA}" presName="hierChild4" presStyleCnt="0"/>
      <dgm:spPr/>
    </dgm:pt>
    <dgm:pt modelId="{BC91282C-A949-494C-9579-0D25E85B7354}" type="pres">
      <dgm:prSet presAssocID="{2F31D0B7-0139-4006-966C-7413BC2188AA}" presName="hierChild5" presStyleCnt="0"/>
      <dgm:spPr/>
    </dgm:pt>
    <dgm:pt modelId="{0AE2CF0B-1136-494E-9330-074336100059}" type="pres">
      <dgm:prSet presAssocID="{12A1A0AF-A823-4965-9973-3591849832D1}" presName="hierChild5" presStyleCnt="0"/>
      <dgm:spPr/>
    </dgm:pt>
    <dgm:pt modelId="{B7805B36-D585-44C5-A7E1-5F7D7CFD410E}" type="pres">
      <dgm:prSet presAssocID="{07AFD339-89DB-4C90-B5B5-FD1C9B09E759}" presName="Name37" presStyleLbl="parChTrans1D2" presStyleIdx="4" presStyleCnt="7"/>
      <dgm:spPr/>
    </dgm:pt>
    <dgm:pt modelId="{1AC62CB4-7475-49B6-ACD6-70B6D14CC203}" type="pres">
      <dgm:prSet presAssocID="{0C08E27B-0190-4B2D-AAE1-F5872C464892}" presName="hierRoot2" presStyleCnt="0">
        <dgm:presLayoutVars>
          <dgm:hierBranch val="init"/>
        </dgm:presLayoutVars>
      </dgm:prSet>
      <dgm:spPr/>
    </dgm:pt>
    <dgm:pt modelId="{6B61FB21-0889-4E38-B75F-FBAED2841627}" type="pres">
      <dgm:prSet presAssocID="{0C08E27B-0190-4B2D-AAE1-F5872C464892}" presName="rootComposite" presStyleCnt="0"/>
      <dgm:spPr/>
    </dgm:pt>
    <dgm:pt modelId="{08AB8ECD-BDE5-4795-8864-F13BD9488B8A}" type="pres">
      <dgm:prSet presAssocID="{0C08E27B-0190-4B2D-AAE1-F5872C464892}" presName="rootText" presStyleLbl="node2" presStyleIdx="4" presStyleCnt="6">
        <dgm:presLayoutVars>
          <dgm:chPref val="3"/>
        </dgm:presLayoutVars>
      </dgm:prSet>
      <dgm:spPr/>
    </dgm:pt>
    <dgm:pt modelId="{3C1E3ACC-BFC9-4C12-93DB-F429D7380DE8}" type="pres">
      <dgm:prSet presAssocID="{0C08E27B-0190-4B2D-AAE1-F5872C464892}" presName="rootConnector" presStyleLbl="node2" presStyleIdx="4" presStyleCnt="6"/>
      <dgm:spPr/>
    </dgm:pt>
    <dgm:pt modelId="{0AE851E2-4830-4941-A306-2D23D6569703}" type="pres">
      <dgm:prSet presAssocID="{0C08E27B-0190-4B2D-AAE1-F5872C464892}" presName="hierChild4" presStyleCnt="0"/>
      <dgm:spPr/>
    </dgm:pt>
    <dgm:pt modelId="{D753483D-2504-4310-9D21-B52C0329973F}" type="pres">
      <dgm:prSet presAssocID="{303580D1-9ACC-4519-8BD3-2670CECF50BE}" presName="Name37" presStyleLbl="parChTrans1D3" presStyleIdx="19" presStyleCnt="27"/>
      <dgm:spPr/>
    </dgm:pt>
    <dgm:pt modelId="{484E38B4-20A5-4AC9-9249-75DE39BAEAA0}" type="pres">
      <dgm:prSet presAssocID="{C885E5FF-6C23-405B-8384-5A9623D4E13C}" presName="hierRoot2" presStyleCnt="0">
        <dgm:presLayoutVars>
          <dgm:hierBranch val="init"/>
        </dgm:presLayoutVars>
      </dgm:prSet>
      <dgm:spPr/>
    </dgm:pt>
    <dgm:pt modelId="{CF15EC45-FA86-4273-858F-F992DD125123}" type="pres">
      <dgm:prSet presAssocID="{C885E5FF-6C23-405B-8384-5A9623D4E13C}" presName="rootComposite" presStyleCnt="0"/>
      <dgm:spPr/>
    </dgm:pt>
    <dgm:pt modelId="{A72A1669-3D99-4219-A104-5710DB3BFC11}" type="pres">
      <dgm:prSet presAssocID="{C885E5FF-6C23-405B-8384-5A9623D4E13C}" presName="rootText" presStyleLbl="node3" presStyleIdx="19" presStyleCnt="27">
        <dgm:presLayoutVars>
          <dgm:chPref val="3"/>
        </dgm:presLayoutVars>
      </dgm:prSet>
      <dgm:spPr/>
    </dgm:pt>
    <dgm:pt modelId="{41D83804-8055-4A87-B78B-CD34A55AA42B}" type="pres">
      <dgm:prSet presAssocID="{C885E5FF-6C23-405B-8384-5A9623D4E13C}" presName="rootConnector" presStyleLbl="node3" presStyleIdx="19" presStyleCnt="27"/>
      <dgm:spPr/>
    </dgm:pt>
    <dgm:pt modelId="{D5E785F7-3289-41E6-AF1D-C55AE0A1CF3B}" type="pres">
      <dgm:prSet presAssocID="{C885E5FF-6C23-405B-8384-5A9623D4E13C}" presName="hierChild4" presStyleCnt="0"/>
      <dgm:spPr/>
    </dgm:pt>
    <dgm:pt modelId="{A41513FC-32CC-44FC-AFF1-874243DB0CE4}" type="pres">
      <dgm:prSet presAssocID="{C885E5FF-6C23-405B-8384-5A9623D4E13C}" presName="hierChild5" presStyleCnt="0"/>
      <dgm:spPr/>
    </dgm:pt>
    <dgm:pt modelId="{0B24F14C-E400-4C1E-950A-24A4BF1E8A5A}" type="pres">
      <dgm:prSet presAssocID="{0A9A8606-C4DA-4B95-8F00-0069AFC14D46}" presName="Name37" presStyleLbl="parChTrans1D3" presStyleIdx="20" presStyleCnt="27"/>
      <dgm:spPr/>
    </dgm:pt>
    <dgm:pt modelId="{CEC7F2D2-3F25-4285-9120-0C010B6A8D4A}" type="pres">
      <dgm:prSet presAssocID="{D7C3A8E0-157C-4491-8ABF-9DF5EDCE1915}" presName="hierRoot2" presStyleCnt="0">
        <dgm:presLayoutVars>
          <dgm:hierBranch val="init"/>
        </dgm:presLayoutVars>
      </dgm:prSet>
      <dgm:spPr/>
    </dgm:pt>
    <dgm:pt modelId="{88208872-951A-47E3-B7B8-2F2972BE4193}" type="pres">
      <dgm:prSet presAssocID="{D7C3A8E0-157C-4491-8ABF-9DF5EDCE1915}" presName="rootComposite" presStyleCnt="0"/>
      <dgm:spPr/>
    </dgm:pt>
    <dgm:pt modelId="{EF12361F-0E51-4688-B566-38F35F5E38F5}" type="pres">
      <dgm:prSet presAssocID="{D7C3A8E0-157C-4491-8ABF-9DF5EDCE1915}" presName="rootText" presStyleLbl="node3" presStyleIdx="20" presStyleCnt="27">
        <dgm:presLayoutVars>
          <dgm:chPref val="3"/>
        </dgm:presLayoutVars>
      </dgm:prSet>
      <dgm:spPr/>
    </dgm:pt>
    <dgm:pt modelId="{9A0F137E-7BE2-40FD-AA31-A26F812209A6}" type="pres">
      <dgm:prSet presAssocID="{D7C3A8E0-157C-4491-8ABF-9DF5EDCE1915}" presName="rootConnector" presStyleLbl="node3" presStyleIdx="20" presStyleCnt="27"/>
      <dgm:spPr/>
    </dgm:pt>
    <dgm:pt modelId="{8550E49B-8850-44EE-B6BE-F8F380DBAA44}" type="pres">
      <dgm:prSet presAssocID="{D7C3A8E0-157C-4491-8ABF-9DF5EDCE1915}" presName="hierChild4" presStyleCnt="0"/>
      <dgm:spPr/>
    </dgm:pt>
    <dgm:pt modelId="{874114B0-1C3A-45A9-A9A6-C943147D420C}" type="pres">
      <dgm:prSet presAssocID="{D7C3A8E0-157C-4491-8ABF-9DF5EDCE1915}" presName="hierChild5" presStyleCnt="0"/>
      <dgm:spPr/>
    </dgm:pt>
    <dgm:pt modelId="{A76A1453-1635-4F94-B115-2988E2E528FA}" type="pres">
      <dgm:prSet presAssocID="{D420A48A-B3A4-4AB5-AFD1-9F5DBC1520D5}" presName="Name37" presStyleLbl="parChTrans1D3" presStyleIdx="21" presStyleCnt="27"/>
      <dgm:spPr/>
    </dgm:pt>
    <dgm:pt modelId="{FF2D9BBE-BD3F-43BC-B8E6-E44E8768F1A2}" type="pres">
      <dgm:prSet presAssocID="{2A89269A-2D39-45C9-BFC5-A33428F23D61}" presName="hierRoot2" presStyleCnt="0">
        <dgm:presLayoutVars>
          <dgm:hierBranch val="init"/>
        </dgm:presLayoutVars>
      </dgm:prSet>
      <dgm:spPr/>
    </dgm:pt>
    <dgm:pt modelId="{407157B8-C492-40B5-BEFC-EDE8F894098D}" type="pres">
      <dgm:prSet presAssocID="{2A89269A-2D39-45C9-BFC5-A33428F23D61}" presName="rootComposite" presStyleCnt="0"/>
      <dgm:spPr/>
    </dgm:pt>
    <dgm:pt modelId="{77B0D21F-C9A6-4A6D-A5A7-747A565BC821}" type="pres">
      <dgm:prSet presAssocID="{2A89269A-2D39-45C9-BFC5-A33428F23D61}" presName="rootText" presStyleLbl="node3" presStyleIdx="21" presStyleCnt="27">
        <dgm:presLayoutVars>
          <dgm:chPref val="3"/>
        </dgm:presLayoutVars>
      </dgm:prSet>
      <dgm:spPr/>
    </dgm:pt>
    <dgm:pt modelId="{241DB426-80C4-485F-8F8A-096D9FECC6B6}" type="pres">
      <dgm:prSet presAssocID="{2A89269A-2D39-45C9-BFC5-A33428F23D61}" presName="rootConnector" presStyleLbl="node3" presStyleIdx="21" presStyleCnt="27"/>
      <dgm:spPr/>
    </dgm:pt>
    <dgm:pt modelId="{D618A0D9-66B4-43A9-992C-7569CC1323DC}" type="pres">
      <dgm:prSet presAssocID="{2A89269A-2D39-45C9-BFC5-A33428F23D61}" presName="hierChild4" presStyleCnt="0"/>
      <dgm:spPr/>
    </dgm:pt>
    <dgm:pt modelId="{F65992CF-C788-4E57-AF9C-FA3D27A0DB64}" type="pres">
      <dgm:prSet presAssocID="{2A89269A-2D39-45C9-BFC5-A33428F23D61}" presName="hierChild5" presStyleCnt="0"/>
      <dgm:spPr/>
    </dgm:pt>
    <dgm:pt modelId="{058BB658-CC74-4FA2-853E-C8DADEFACFCA}" type="pres">
      <dgm:prSet presAssocID="{70B93CB0-82C8-4A60-A1DD-44BC800650AA}" presName="Name37" presStyleLbl="parChTrans1D3" presStyleIdx="22" presStyleCnt="27"/>
      <dgm:spPr/>
    </dgm:pt>
    <dgm:pt modelId="{27EEC026-83C7-4810-A8E4-16E835020AA2}" type="pres">
      <dgm:prSet presAssocID="{258E2434-ECC9-4726-ACE6-CFF5E156491B}" presName="hierRoot2" presStyleCnt="0">
        <dgm:presLayoutVars>
          <dgm:hierBranch val="init"/>
        </dgm:presLayoutVars>
      </dgm:prSet>
      <dgm:spPr/>
    </dgm:pt>
    <dgm:pt modelId="{2754FBE9-3383-4480-9C73-8D11AC856493}" type="pres">
      <dgm:prSet presAssocID="{258E2434-ECC9-4726-ACE6-CFF5E156491B}" presName="rootComposite" presStyleCnt="0"/>
      <dgm:spPr/>
    </dgm:pt>
    <dgm:pt modelId="{A450814E-DC18-446A-B2E9-FD045A1ACD5A}" type="pres">
      <dgm:prSet presAssocID="{258E2434-ECC9-4726-ACE6-CFF5E156491B}" presName="rootText" presStyleLbl="node3" presStyleIdx="22" presStyleCnt="27">
        <dgm:presLayoutVars>
          <dgm:chPref val="3"/>
        </dgm:presLayoutVars>
      </dgm:prSet>
      <dgm:spPr/>
    </dgm:pt>
    <dgm:pt modelId="{EB94A462-3DB3-4A88-A20F-2AFFD07E84B1}" type="pres">
      <dgm:prSet presAssocID="{258E2434-ECC9-4726-ACE6-CFF5E156491B}" presName="rootConnector" presStyleLbl="node3" presStyleIdx="22" presStyleCnt="27"/>
      <dgm:spPr/>
    </dgm:pt>
    <dgm:pt modelId="{3CDD7F10-FB69-4DFE-976C-F3A0CB296743}" type="pres">
      <dgm:prSet presAssocID="{258E2434-ECC9-4726-ACE6-CFF5E156491B}" presName="hierChild4" presStyleCnt="0"/>
      <dgm:spPr/>
    </dgm:pt>
    <dgm:pt modelId="{283E5423-FBC3-4351-B922-4ABF6130FD91}" type="pres">
      <dgm:prSet presAssocID="{258E2434-ECC9-4726-ACE6-CFF5E156491B}" presName="hierChild5" presStyleCnt="0"/>
      <dgm:spPr/>
    </dgm:pt>
    <dgm:pt modelId="{72E169BB-D5F6-43F0-AD31-EC8A90353129}" type="pres">
      <dgm:prSet presAssocID="{0C08E27B-0190-4B2D-AAE1-F5872C464892}" presName="hierChild5" presStyleCnt="0"/>
      <dgm:spPr/>
    </dgm:pt>
    <dgm:pt modelId="{E97730C5-C280-4BCD-B906-8FC3A2F57A66}" type="pres">
      <dgm:prSet presAssocID="{94E891D9-020F-4943-87C4-D71135A3EFCD}" presName="Name37" presStyleLbl="parChTrans1D2" presStyleIdx="5" presStyleCnt="7"/>
      <dgm:spPr/>
    </dgm:pt>
    <dgm:pt modelId="{FAA63620-4C91-46B8-9474-C93863377D64}" type="pres">
      <dgm:prSet presAssocID="{73CC02A7-620F-41EC-817C-1C8F8C8CDAB2}" presName="hierRoot2" presStyleCnt="0">
        <dgm:presLayoutVars>
          <dgm:hierBranch val="init"/>
        </dgm:presLayoutVars>
      </dgm:prSet>
      <dgm:spPr/>
    </dgm:pt>
    <dgm:pt modelId="{DFC52151-35B0-467F-90F0-9D3B89899825}" type="pres">
      <dgm:prSet presAssocID="{73CC02A7-620F-41EC-817C-1C8F8C8CDAB2}" presName="rootComposite" presStyleCnt="0"/>
      <dgm:spPr/>
    </dgm:pt>
    <dgm:pt modelId="{4F9602E4-3A90-497F-ADBB-69F8BA0BC2C8}" type="pres">
      <dgm:prSet presAssocID="{73CC02A7-620F-41EC-817C-1C8F8C8CDAB2}" presName="rootText" presStyleLbl="node2" presStyleIdx="5" presStyleCnt="6">
        <dgm:presLayoutVars>
          <dgm:chPref val="3"/>
        </dgm:presLayoutVars>
      </dgm:prSet>
      <dgm:spPr/>
    </dgm:pt>
    <dgm:pt modelId="{501042B4-2CAE-432A-BF5E-22FCD5333752}" type="pres">
      <dgm:prSet presAssocID="{73CC02A7-620F-41EC-817C-1C8F8C8CDAB2}" presName="rootConnector" presStyleLbl="node2" presStyleIdx="5" presStyleCnt="6"/>
      <dgm:spPr/>
    </dgm:pt>
    <dgm:pt modelId="{14495C23-849E-4A91-9B52-770D89DA5C00}" type="pres">
      <dgm:prSet presAssocID="{73CC02A7-620F-41EC-817C-1C8F8C8CDAB2}" presName="hierChild4" presStyleCnt="0"/>
      <dgm:spPr/>
    </dgm:pt>
    <dgm:pt modelId="{A9989B00-CF2A-45AE-9EA2-00B1ABBE69D4}" type="pres">
      <dgm:prSet presAssocID="{26D77EF0-471E-49ED-9272-83A30D8CDB1F}" presName="Name37" presStyleLbl="parChTrans1D3" presStyleIdx="23" presStyleCnt="27"/>
      <dgm:spPr/>
    </dgm:pt>
    <dgm:pt modelId="{2482205E-0303-4917-B260-7588D8DF0412}" type="pres">
      <dgm:prSet presAssocID="{2099657F-5E95-4A9A-8397-C719E7118C6D}" presName="hierRoot2" presStyleCnt="0">
        <dgm:presLayoutVars>
          <dgm:hierBranch val="init"/>
        </dgm:presLayoutVars>
      </dgm:prSet>
      <dgm:spPr/>
    </dgm:pt>
    <dgm:pt modelId="{101F418E-1599-4B3E-8201-2B9E542D8A3D}" type="pres">
      <dgm:prSet presAssocID="{2099657F-5E95-4A9A-8397-C719E7118C6D}" presName="rootComposite" presStyleCnt="0"/>
      <dgm:spPr/>
    </dgm:pt>
    <dgm:pt modelId="{78C07248-AB9B-48DB-8803-4B1E7817EAEA}" type="pres">
      <dgm:prSet presAssocID="{2099657F-5E95-4A9A-8397-C719E7118C6D}" presName="rootText" presStyleLbl="node3" presStyleIdx="23" presStyleCnt="27">
        <dgm:presLayoutVars>
          <dgm:chPref val="3"/>
        </dgm:presLayoutVars>
      </dgm:prSet>
      <dgm:spPr/>
    </dgm:pt>
    <dgm:pt modelId="{F7E08926-5F6C-4BC6-A271-A5B5F58E48CC}" type="pres">
      <dgm:prSet presAssocID="{2099657F-5E95-4A9A-8397-C719E7118C6D}" presName="rootConnector" presStyleLbl="node3" presStyleIdx="23" presStyleCnt="27"/>
      <dgm:spPr/>
    </dgm:pt>
    <dgm:pt modelId="{A0977B9F-AFEB-451B-B703-8656391B2245}" type="pres">
      <dgm:prSet presAssocID="{2099657F-5E95-4A9A-8397-C719E7118C6D}" presName="hierChild4" presStyleCnt="0"/>
      <dgm:spPr/>
    </dgm:pt>
    <dgm:pt modelId="{8AC3310C-518B-44ED-AD6C-640ADDEB4258}" type="pres">
      <dgm:prSet presAssocID="{2099657F-5E95-4A9A-8397-C719E7118C6D}" presName="hierChild5" presStyleCnt="0"/>
      <dgm:spPr/>
    </dgm:pt>
    <dgm:pt modelId="{22F2C123-915A-40D9-89F4-37C126D8B05B}" type="pres">
      <dgm:prSet presAssocID="{6D2ECB51-2F3D-4A9A-B17C-D041211B851C}" presName="Name37" presStyleLbl="parChTrans1D3" presStyleIdx="24" presStyleCnt="27"/>
      <dgm:spPr/>
    </dgm:pt>
    <dgm:pt modelId="{86CD18D0-A04D-415C-92BE-5EB20093CFAB}" type="pres">
      <dgm:prSet presAssocID="{0AF6BE1F-9CB6-4F85-8A35-33D4C5115213}" presName="hierRoot2" presStyleCnt="0">
        <dgm:presLayoutVars>
          <dgm:hierBranch val="init"/>
        </dgm:presLayoutVars>
      </dgm:prSet>
      <dgm:spPr/>
    </dgm:pt>
    <dgm:pt modelId="{3BA67951-741E-46DA-8C40-53325F1209D5}" type="pres">
      <dgm:prSet presAssocID="{0AF6BE1F-9CB6-4F85-8A35-33D4C5115213}" presName="rootComposite" presStyleCnt="0"/>
      <dgm:spPr/>
    </dgm:pt>
    <dgm:pt modelId="{192A2419-7AA0-40D9-9BA7-C3430A875C56}" type="pres">
      <dgm:prSet presAssocID="{0AF6BE1F-9CB6-4F85-8A35-33D4C5115213}" presName="rootText" presStyleLbl="node3" presStyleIdx="24" presStyleCnt="27">
        <dgm:presLayoutVars>
          <dgm:chPref val="3"/>
        </dgm:presLayoutVars>
      </dgm:prSet>
      <dgm:spPr/>
    </dgm:pt>
    <dgm:pt modelId="{E4A1D037-FF36-40C4-92C1-FFAA85EF0E61}" type="pres">
      <dgm:prSet presAssocID="{0AF6BE1F-9CB6-4F85-8A35-33D4C5115213}" presName="rootConnector" presStyleLbl="node3" presStyleIdx="24" presStyleCnt="27"/>
      <dgm:spPr/>
    </dgm:pt>
    <dgm:pt modelId="{E88A781E-0F1F-41FA-A091-19720157CB00}" type="pres">
      <dgm:prSet presAssocID="{0AF6BE1F-9CB6-4F85-8A35-33D4C5115213}" presName="hierChild4" presStyleCnt="0"/>
      <dgm:spPr/>
    </dgm:pt>
    <dgm:pt modelId="{684B803B-8F4E-4550-993C-9B2C74E4E1B0}" type="pres">
      <dgm:prSet presAssocID="{0AF6BE1F-9CB6-4F85-8A35-33D4C5115213}" presName="hierChild5" presStyleCnt="0"/>
      <dgm:spPr/>
    </dgm:pt>
    <dgm:pt modelId="{68EE704A-8D03-4793-B043-608D36373F05}" type="pres">
      <dgm:prSet presAssocID="{FEE1A302-887A-410D-836D-E46C13DFA8D0}" presName="Name37" presStyleLbl="parChTrans1D3" presStyleIdx="25" presStyleCnt="27"/>
      <dgm:spPr/>
    </dgm:pt>
    <dgm:pt modelId="{AB7FAA22-13F0-400D-82F5-4EAB8C4C5BCA}" type="pres">
      <dgm:prSet presAssocID="{765629F4-3974-4564-BA2E-19555A15AD46}" presName="hierRoot2" presStyleCnt="0">
        <dgm:presLayoutVars>
          <dgm:hierBranch val="init"/>
        </dgm:presLayoutVars>
      </dgm:prSet>
      <dgm:spPr/>
    </dgm:pt>
    <dgm:pt modelId="{0E8FFA2E-7287-4188-A838-70C8AA7FA044}" type="pres">
      <dgm:prSet presAssocID="{765629F4-3974-4564-BA2E-19555A15AD46}" presName="rootComposite" presStyleCnt="0"/>
      <dgm:spPr/>
    </dgm:pt>
    <dgm:pt modelId="{5DEE90C2-14E8-42FD-97A6-31601E8475D4}" type="pres">
      <dgm:prSet presAssocID="{765629F4-3974-4564-BA2E-19555A15AD46}" presName="rootText" presStyleLbl="node3" presStyleIdx="25" presStyleCnt="27">
        <dgm:presLayoutVars>
          <dgm:chPref val="3"/>
        </dgm:presLayoutVars>
      </dgm:prSet>
      <dgm:spPr/>
    </dgm:pt>
    <dgm:pt modelId="{A77F012D-2BD9-4FFC-8566-A40C39555253}" type="pres">
      <dgm:prSet presAssocID="{765629F4-3974-4564-BA2E-19555A15AD46}" presName="rootConnector" presStyleLbl="node3" presStyleIdx="25" presStyleCnt="27"/>
      <dgm:spPr/>
    </dgm:pt>
    <dgm:pt modelId="{FA98FB0D-4FD4-4A9F-8CEE-6642BDE0BF18}" type="pres">
      <dgm:prSet presAssocID="{765629F4-3974-4564-BA2E-19555A15AD46}" presName="hierChild4" presStyleCnt="0"/>
      <dgm:spPr/>
    </dgm:pt>
    <dgm:pt modelId="{4B2B3BD2-3FD2-4F17-A880-77C08F3619D4}" type="pres">
      <dgm:prSet presAssocID="{765629F4-3974-4564-BA2E-19555A15AD46}" presName="hierChild5" presStyleCnt="0"/>
      <dgm:spPr/>
    </dgm:pt>
    <dgm:pt modelId="{EC6204A6-68AF-4E7F-A091-C45B945CF368}" type="pres">
      <dgm:prSet presAssocID="{2753649C-8D88-465D-A2EE-69453A52C638}" presName="Name37" presStyleLbl="parChTrans1D3" presStyleIdx="26" presStyleCnt="27"/>
      <dgm:spPr/>
    </dgm:pt>
    <dgm:pt modelId="{2BA3C689-5610-496D-A835-6F5647FD347C}" type="pres">
      <dgm:prSet presAssocID="{D0C336EE-F441-4B8B-AC3E-E3A0B6B5A1CF}" presName="hierRoot2" presStyleCnt="0">
        <dgm:presLayoutVars>
          <dgm:hierBranch val="init"/>
        </dgm:presLayoutVars>
      </dgm:prSet>
      <dgm:spPr/>
    </dgm:pt>
    <dgm:pt modelId="{D63329D8-375D-4298-A9BF-CB8F621D992B}" type="pres">
      <dgm:prSet presAssocID="{D0C336EE-F441-4B8B-AC3E-E3A0B6B5A1CF}" presName="rootComposite" presStyleCnt="0"/>
      <dgm:spPr/>
    </dgm:pt>
    <dgm:pt modelId="{E8C562CA-A8F5-42C3-8EFA-0BEC56D4582C}" type="pres">
      <dgm:prSet presAssocID="{D0C336EE-F441-4B8B-AC3E-E3A0B6B5A1CF}" presName="rootText" presStyleLbl="node3" presStyleIdx="26" presStyleCnt="27">
        <dgm:presLayoutVars>
          <dgm:chPref val="3"/>
        </dgm:presLayoutVars>
      </dgm:prSet>
      <dgm:spPr/>
    </dgm:pt>
    <dgm:pt modelId="{924F3615-088E-4885-9A61-E921A3121B94}" type="pres">
      <dgm:prSet presAssocID="{D0C336EE-F441-4B8B-AC3E-E3A0B6B5A1CF}" presName="rootConnector" presStyleLbl="node3" presStyleIdx="26" presStyleCnt="27"/>
      <dgm:spPr/>
    </dgm:pt>
    <dgm:pt modelId="{B97F4F6B-4F39-46E1-8C0C-37749E8921DC}" type="pres">
      <dgm:prSet presAssocID="{D0C336EE-F441-4B8B-AC3E-E3A0B6B5A1CF}" presName="hierChild4" presStyleCnt="0"/>
      <dgm:spPr/>
    </dgm:pt>
    <dgm:pt modelId="{A01EDE8B-1091-49DB-87A0-E2DFC80B37C7}" type="pres">
      <dgm:prSet presAssocID="{D0C336EE-F441-4B8B-AC3E-E3A0B6B5A1CF}" presName="hierChild5" presStyleCnt="0"/>
      <dgm:spPr/>
    </dgm:pt>
    <dgm:pt modelId="{C2C91785-9617-4820-90DB-650B540A6439}" type="pres">
      <dgm:prSet presAssocID="{73CC02A7-620F-41EC-817C-1C8F8C8CDAB2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  <dgm:pt modelId="{F7ABADF1-2493-454A-A9AE-1E2DA8143D4B}" type="pres">
      <dgm:prSet presAssocID="{DAFAB1A0-1F64-41C9-90BE-569B207832E5}" presName="Name111" presStyleLbl="parChTrans1D2" presStyleIdx="6" presStyleCnt="7"/>
      <dgm:spPr/>
    </dgm:pt>
    <dgm:pt modelId="{E9A75F93-4ABB-4670-9A3A-2A4AF28A7688}" type="pres">
      <dgm:prSet presAssocID="{29CC732A-4939-422F-B7D0-2B51D7C895AB}" presName="hierRoot3" presStyleCnt="0">
        <dgm:presLayoutVars>
          <dgm:hierBranch val="init"/>
        </dgm:presLayoutVars>
      </dgm:prSet>
      <dgm:spPr/>
    </dgm:pt>
    <dgm:pt modelId="{D141B6B8-2695-470B-9755-8D07FA1195D0}" type="pres">
      <dgm:prSet presAssocID="{29CC732A-4939-422F-B7D0-2B51D7C895AB}" presName="rootComposite3" presStyleCnt="0"/>
      <dgm:spPr/>
    </dgm:pt>
    <dgm:pt modelId="{3AEF2D66-BCA0-46CC-BC2E-6B2FE505A523}" type="pres">
      <dgm:prSet presAssocID="{29CC732A-4939-422F-B7D0-2B51D7C895AB}" presName="rootText3" presStyleLbl="asst1" presStyleIdx="0" presStyleCnt="1">
        <dgm:presLayoutVars>
          <dgm:chPref val="3"/>
        </dgm:presLayoutVars>
      </dgm:prSet>
      <dgm:spPr/>
    </dgm:pt>
    <dgm:pt modelId="{5BF3CF4F-2BCC-4BA7-94DD-8D9106F70BEF}" type="pres">
      <dgm:prSet presAssocID="{29CC732A-4939-422F-B7D0-2B51D7C895AB}" presName="rootConnector3" presStyleLbl="asst1" presStyleIdx="0" presStyleCnt="1"/>
      <dgm:spPr/>
    </dgm:pt>
    <dgm:pt modelId="{9946CAC4-BBBD-4E02-80DF-32DE666A7BE5}" type="pres">
      <dgm:prSet presAssocID="{29CC732A-4939-422F-B7D0-2B51D7C895AB}" presName="hierChild6" presStyleCnt="0"/>
      <dgm:spPr/>
    </dgm:pt>
    <dgm:pt modelId="{A5B4B26C-3394-4AA5-AE8E-E63C897B63F6}" type="pres">
      <dgm:prSet presAssocID="{29CC732A-4939-422F-B7D0-2B51D7C895AB}" presName="hierChild7" presStyleCnt="0"/>
      <dgm:spPr/>
    </dgm:pt>
  </dgm:ptLst>
  <dgm:cxnLst>
    <dgm:cxn modelId="{60A55401-6975-4210-8889-3A4473578201}" srcId="{12A1A0AF-A823-4965-9973-3591849832D1}" destId="{B4323FEA-A88D-4466-964C-83DF1FEC7A8D}" srcOrd="1" destOrd="0" parTransId="{023B8521-0A83-4DDC-849C-3C62322F618E}" sibTransId="{1F005893-0071-47B0-828F-14B68FE94102}"/>
    <dgm:cxn modelId="{EDBB3303-91C6-4031-9D9E-C69A5F31F9D5}" type="presOf" srcId="{258E2434-ECC9-4726-ACE6-CFF5E156491B}" destId="{A450814E-DC18-446A-B2E9-FD045A1ACD5A}" srcOrd="0" destOrd="0" presId="urn:microsoft.com/office/officeart/2005/8/layout/orgChart1"/>
    <dgm:cxn modelId="{18534403-7014-4E12-A230-591C2A65A363}" type="presOf" srcId="{5E3F0E34-EAB1-475D-9406-7949D8573072}" destId="{14E06E6C-983C-4EBE-A490-7EF7B02E4526}" srcOrd="1" destOrd="0" presId="urn:microsoft.com/office/officeart/2005/8/layout/orgChart1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C5B5FA05-AF9A-4BD1-B686-B8D3DADB5D64}" type="presOf" srcId="{0A9A8606-C4DA-4B95-8F00-0069AFC14D46}" destId="{0B24F14C-E400-4C1E-950A-24A4BF1E8A5A}" srcOrd="0" destOrd="0" presId="urn:microsoft.com/office/officeart/2005/8/layout/orgChart1"/>
    <dgm:cxn modelId="{DB83BA0E-86E7-45F9-BE74-9E3C9CECC288}" type="presOf" srcId="{7D0265B3-2E22-4688-84E8-3A503B401945}" destId="{D4A81100-4872-41EA-AB05-3CA3DE955445}" srcOrd="0" destOrd="0" presId="urn:microsoft.com/office/officeart/2005/8/layout/orgChart1"/>
    <dgm:cxn modelId="{0CDE6111-D927-4ACD-9050-0DD67DACDF85}" srcId="{F24A8D2B-A1D4-4763-8B5A-C0794AFF4313}" destId="{7D0265B3-2E22-4688-84E8-3A503B401945}" srcOrd="3" destOrd="0" parTransId="{6121BA21-F3FF-4DB6-A921-563692DB4072}" sibTransId="{B0FE0581-06D2-459D-A015-3BD8DB7A73CD}"/>
    <dgm:cxn modelId="{35F49011-24CC-4571-95EC-345FCB0681D4}" type="presOf" srcId="{12A1A0AF-A823-4965-9973-3591849832D1}" destId="{774DEC4B-6F19-4FC5-A6A6-F0D766A44BEF}" srcOrd="0" destOrd="0" presId="urn:microsoft.com/office/officeart/2005/8/layout/orgChart1"/>
    <dgm:cxn modelId="{B7DF9A15-FAE5-4A59-80B7-42F71E97F7B1}" srcId="{F24A8D2B-A1D4-4763-8B5A-C0794AFF4313}" destId="{12F6EBC1-64F0-4721-AAC7-97CC5E400022}" srcOrd="5" destOrd="0" parTransId="{2B83C238-3D21-4DA7-B7BC-BDBEFB9F515D}" sibTransId="{6FB187E6-E5DF-4E84-BD6B-0E02CB4649E5}"/>
    <dgm:cxn modelId="{0D98BD1A-0562-4951-A1A2-8D7F12A5A160}" type="presOf" srcId="{07AFD339-89DB-4C90-B5B5-FD1C9B09E759}" destId="{B7805B36-D585-44C5-A7E1-5F7D7CFD410E}" srcOrd="0" destOrd="0" presId="urn:microsoft.com/office/officeart/2005/8/layout/orgChart1"/>
    <dgm:cxn modelId="{8678DC1A-F562-486A-B023-D29E2FF260EE}" type="presOf" srcId="{8C676A03-92B1-4EC5-A142-631083E5F5CA}" destId="{5834E930-E047-4AF7-A0A6-FB8606C6EAC6}" srcOrd="0" destOrd="0" presId="urn:microsoft.com/office/officeart/2005/8/layout/orgChart1"/>
    <dgm:cxn modelId="{4B2EA11D-E3C6-46F3-97D8-92FB5542DCDE}" type="presOf" srcId="{303580D1-9ACC-4519-8BD3-2670CECF50BE}" destId="{D753483D-2504-4310-9D21-B52C0329973F}" srcOrd="0" destOrd="0" presId="urn:microsoft.com/office/officeart/2005/8/layout/orgChart1"/>
    <dgm:cxn modelId="{55F9A41E-4320-441C-ABCD-35C3A9A91FB9}" type="presOf" srcId="{26D77EF0-471E-49ED-9272-83A30D8CDB1F}" destId="{A9989B00-CF2A-45AE-9EA2-00B1ABBE69D4}" srcOrd="0" destOrd="0" presId="urn:microsoft.com/office/officeart/2005/8/layout/orgChart1"/>
    <dgm:cxn modelId="{9E4BF21F-F378-4D4F-8C67-FEE79B1E32AA}" srcId="{12A1A0AF-A823-4965-9973-3591849832D1}" destId="{8B63F435-C843-421B-809A-574BCFCF63A0}" srcOrd="0" destOrd="0" parTransId="{AC71A809-B3FD-42C6-B25F-792EE54D0077}" sibTransId="{9AF2827F-814F-4BE9-A12F-DD48A02293FC}"/>
    <dgm:cxn modelId="{4DE9AC23-5AEF-4C2F-BD7B-2D087235F6B3}" type="presOf" srcId="{2B83C238-3D21-4DA7-B7BC-BDBEFB9F515D}" destId="{F249FCC1-D5D1-4BA2-A3F1-CAFDBC59CC8A}" srcOrd="0" destOrd="0" presId="urn:microsoft.com/office/officeart/2005/8/layout/orgChart1"/>
    <dgm:cxn modelId="{2D076824-E72C-48C9-B674-BE3FD1657B1B}" type="presOf" srcId="{6121BA21-F3FF-4DB6-A921-563692DB4072}" destId="{22056774-FB54-44BD-8562-2145C257258E}" srcOrd="0" destOrd="0" presId="urn:microsoft.com/office/officeart/2005/8/layout/orgChart1"/>
    <dgm:cxn modelId="{317D0A25-A0C8-4918-A97A-E1990E4F86BF}" type="presOf" srcId="{A0F8C3F0-F2F0-4AC6-9F62-E1C7B2DF2489}" destId="{5EBC4DEC-9113-4875-AD49-F6E24528C2A1}" srcOrd="0" destOrd="0" presId="urn:microsoft.com/office/officeart/2005/8/layout/orgChart1"/>
    <dgm:cxn modelId="{33DBA127-64A4-423A-BE81-4B3CBEF23C39}" type="presOf" srcId="{10A0E1AD-ECBD-4611-A7D6-EBD2B71DE119}" destId="{7C447709-2B72-4029-8603-32B7F8F3FF1A}" srcOrd="0" destOrd="0" presId="urn:microsoft.com/office/officeart/2005/8/layout/orgChart1"/>
    <dgm:cxn modelId="{E2A20229-3A53-4702-AAE6-1AD56C70A1C1}" type="presOf" srcId="{2F31D0B7-0139-4006-966C-7413BC2188AA}" destId="{047565EB-0A55-4B82-8C2C-095E59EDEC09}" srcOrd="0" destOrd="0" presId="urn:microsoft.com/office/officeart/2005/8/layout/orgChart1"/>
    <dgm:cxn modelId="{EF03A829-EDB9-4718-94F3-B036E4745D2F}" type="presOf" srcId="{12F6EBC1-64F0-4721-AAC7-97CC5E400022}" destId="{76B76583-8021-4021-AC8E-917876A2C5BE}" srcOrd="1" destOrd="0" presId="urn:microsoft.com/office/officeart/2005/8/layout/orgChart1"/>
    <dgm:cxn modelId="{89AC032B-05DE-4DB6-8160-17B1B8691FBB}" srcId="{0C08E27B-0190-4B2D-AAE1-F5872C464892}" destId="{D7C3A8E0-157C-4491-8ABF-9DF5EDCE1915}" srcOrd="1" destOrd="0" parTransId="{0A9A8606-C4DA-4B95-8F00-0069AFC14D46}" sibTransId="{C727DF4F-01DA-47F6-9FCC-1FC8BEE32A21}"/>
    <dgm:cxn modelId="{B0CC2D2C-52F2-4686-82DF-929650DD4886}" type="presOf" srcId="{FFB4A481-B172-4C26-A2D5-252EE45A4126}" destId="{F10869EE-4735-4308-AA81-7781F718AA2F}" srcOrd="0" destOrd="0" presId="urn:microsoft.com/office/officeart/2005/8/layout/orgChart1"/>
    <dgm:cxn modelId="{C4B64F2F-D64C-42EF-BF79-86BEBFAD2187}" type="presOf" srcId="{9F1F08F6-9340-4C2C-8FC3-63084A15221F}" destId="{E4C8B975-BEFD-4811-8838-8C8FE837A35F}" srcOrd="0" destOrd="0" presId="urn:microsoft.com/office/officeart/2005/8/layout/orgChart1"/>
    <dgm:cxn modelId="{FD096A32-AA0C-41FE-9D44-A3A0602EE0DF}" type="presOf" srcId="{94E891D9-020F-4943-87C4-D71135A3EFCD}" destId="{E97730C5-C280-4BCD-B906-8FC3A2F57A66}" srcOrd="0" destOrd="0" presId="urn:microsoft.com/office/officeart/2005/8/layout/orgChart1"/>
    <dgm:cxn modelId="{B9173733-79A4-47A8-BA3B-89F792D73540}" srcId="{F24A8D2B-A1D4-4763-8B5A-C0794AFF4313}" destId="{77D2A1F9-5545-4D34-86C3-4A17C6A3590F}" srcOrd="1" destOrd="0" parTransId="{9F1F08F6-9340-4C2C-8FC3-63084A15221F}" sibTransId="{8987B77B-CF4C-49CA-A340-753DF6EBD6EE}"/>
    <dgm:cxn modelId="{6D955233-0B8A-42D1-A4ED-67C8E4FB9A61}" type="presOf" srcId="{9FE22D5E-4B74-4AB7-814D-E79848278218}" destId="{5CC2C2F7-29D9-434F-A012-13145545ECDC}" srcOrd="0" destOrd="0" presId="urn:microsoft.com/office/officeart/2005/8/layout/orgChart1"/>
    <dgm:cxn modelId="{8EE99B33-9D0D-44BA-93F1-F0A680B5949D}" type="presOf" srcId="{30D9792C-D512-4A87-B6BE-707FEA28023B}" destId="{1DDE80CA-5881-4853-8553-10BCD9A012F7}" srcOrd="0" destOrd="0" presId="urn:microsoft.com/office/officeart/2005/8/layout/orgChart1"/>
    <dgm:cxn modelId="{D4498E38-1174-4C2A-A742-07736FB373A4}" type="presOf" srcId="{ADA00DF6-CB61-411B-894B-83D16EF90E31}" destId="{1BFB52C2-C4E1-4BAD-8778-AAC3A14AAAE1}" srcOrd="0" destOrd="0" presId="urn:microsoft.com/office/officeart/2005/8/layout/orgChart1"/>
    <dgm:cxn modelId="{6ECF0F39-E285-4301-870F-D1C64CC71780}" type="presOf" srcId="{D0C336EE-F441-4B8B-AC3E-E3A0B6B5A1CF}" destId="{E8C562CA-A8F5-42C3-8EFA-0BEC56D4582C}" srcOrd="0" destOrd="0" presId="urn:microsoft.com/office/officeart/2005/8/layout/orgChart1"/>
    <dgm:cxn modelId="{5A398839-8233-40EC-82D3-ACA57CFD110A}" type="presOf" srcId="{C1CC5744-B497-4EF4-AE65-C47C5AE6A05D}" destId="{32EA08BD-8179-4D1C-A28B-56286FC03BFA}" srcOrd="1" destOrd="0" presId="urn:microsoft.com/office/officeart/2005/8/layout/orgChart1"/>
    <dgm:cxn modelId="{3551B239-B05C-431F-9309-8B6385B89BF5}" type="presOf" srcId="{0C08E27B-0190-4B2D-AAE1-F5872C464892}" destId="{3C1E3ACC-BFC9-4C12-93DB-F429D7380DE8}" srcOrd="1" destOrd="0" presId="urn:microsoft.com/office/officeart/2005/8/layout/orgChart1"/>
    <dgm:cxn modelId="{21FB233A-C251-4B69-B0E8-5084E277585C}" srcId="{B69A64DB-1714-436F-90C8-41D514202708}" destId="{12A1A0AF-A823-4965-9973-3591849832D1}" srcOrd="4" destOrd="0" parTransId="{2D834397-27B8-44EF-866D-CEE36CDFA9C1}" sibTransId="{414CDE3C-9F15-45AA-9F2C-A3972B39B8CD}"/>
    <dgm:cxn modelId="{791D423B-08E3-444B-B33F-A2B97646D231}" srcId="{73987D31-EFAF-4985-B9A3-9A3D8BB5CD8E}" destId="{83467B2E-21A5-4B26-B65E-959D3B9192AF}" srcOrd="4" destOrd="0" parTransId="{7F6E5546-BB4D-4EEE-ABCE-D801EC56C0F6}" sibTransId="{0F21322D-B059-4CAF-9051-3FAE6DE65B62}"/>
    <dgm:cxn modelId="{90133B3E-455D-4430-8E8D-60E378CD6512}" type="presOf" srcId="{B4323FEA-A88D-4466-964C-83DF1FEC7A8D}" destId="{5FAA62AC-F458-4E97-805C-E3039A882F97}" srcOrd="1" destOrd="0" presId="urn:microsoft.com/office/officeart/2005/8/layout/orgChart1"/>
    <dgm:cxn modelId="{91E9165D-416D-44B2-8A22-BB5D520A9777}" type="presOf" srcId="{9FE22D5E-4B74-4AB7-814D-E79848278218}" destId="{E1309A8D-63D9-472B-99A2-F5B384371221}" srcOrd="1" destOrd="0" presId="urn:microsoft.com/office/officeart/2005/8/layout/orgChart1"/>
    <dgm:cxn modelId="{AFEC4941-6CD6-4E0C-998B-07A6323F183A}" type="presOf" srcId="{978CF277-71F3-48F4-96AB-53DF288E38F3}" destId="{58266B13-DA22-4A83-8250-9A9933873C5F}" srcOrd="0" destOrd="0" presId="urn:microsoft.com/office/officeart/2005/8/layout/orgChart1"/>
    <dgm:cxn modelId="{B97C5F65-9A97-455A-9690-AA8BB2D77624}" type="presOf" srcId="{83467B2E-21A5-4B26-B65E-959D3B9192AF}" destId="{737285C9-4587-472A-8F99-CD8DCA8358E6}" srcOrd="1" destOrd="0" presId="urn:microsoft.com/office/officeart/2005/8/layout/orgChart1"/>
    <dgm:cxn modelId="{A58DB245-3845-4EF1-9422-DDD888985FE8}" type="presOf" srcId="{29CC732A-4939-422F-B7D0-2B51D7C895AB}" destId="{5BF3CF4F-2BCC-4BA7-94DD-8D9106F70BEF}" srcOrd="1" destOrd="0" presId="urn:microsoft.com/office/officeart/2005/8/layout/orgChart1"/>
    <dgm:cxn modelId="{1CE4C045-FD3E-4E1B-A64A-4C8C360D35CF}" type="presOf" srcId="{BFE918C8-E09E-44F1-8A52-1662B8F945D3}" destId="{5256D58D-71D0-4672-B449-138D58172BF5}" srcOrd="0" destOrd="0" presId="urn:microsoft.com/office/officeart/2005/8/layout/orgChart1"/>
    <dgm:cxn modelId="{BC898F46-7EBE-40FD-ABFD-9CD8D08D195F}" srcId="{73CC02A7-620F-41EC-817C-1C8F8C8CDAB2}" destId="{765629F4-3974-4564-BA2E-19555A15AD46}" srcOrd="2" destOrd="0" parTransId="{FEE1A302-887A-410D-836D-E46C13DFA8D0}" sibTransId="{C2A4B735-5300-4EEB-80BD-C481CB443EF7}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3642AC47-E0DC-465E-865C-56AFB561998E}" type="presOf" srcId="{8B63F435-C843-421B-809A-574BCFCF63A0}" destId="{4A5B4DEE-7EE7-4EED-A34E-D899E8DCE6C4}" srcOrd="0" destOrd="0" presId="urn:microsoft.com/office/officeart/2005/8/layout/orgChart1"/>
    <dgm:cxn modelId="{75DEEE47-C83A-4341-A3D4-15917510F523}" type="presOf" srcId="{73987D31-EFAF-4985-B9A3-9A3D8BB5CD8E}" destId="{856969B0-3E51-45DB-B941-0972151CE497}" srcOrd="0" destOrd="0" presId="urn:microsoft.com/office/officeart/2005/8/layout/orgChart1"/>
    <dgm:cxn modelId="{8A6B5068-D704-4426-BAB1-2A61A98353D3}" type="presOf" srcId="{D420A48A-B3A4-4AB5-AFD1-9F5DBC1520D5}" destId="{A76A1453-1635-4F94-B115-2988E2E528FA}" srcOrd="0" destOrd="0" presId="urn:microsoft.com/office/officeart/2005/8/layout/orgChart1"/>
    <dgm:cxn modelId="{0FCCDE68-D4E5-4463-9590-B4C8B835BB41}" srcId="{73CC02A7-620F-41EC-817C-1C8F8C8CDAB2}" destId="{2099657F-5E95-4A9A-8397-C719E7118C6D}" srcOrd="0" destOrd="0" parTransId="{26D77EF0-471E-49ED-9272-83A30D8CDB1F}" sibTransId="{50EA005A-EBFF-4928-B918-A63F41C90005}"/>
    <dgm:cxn modelId="{B1AE1369-145E-451F-8B80-B447D58BDAA0}" type="presOf" srcId="{2A89269A-2D39-45C9-BFC5-A33428F23D61}" destId="{241DB426-80C4-485F-8F8A-096D9FECC6B6}" srcOrd="1" destOrd="0" presId="urn:microsoft.com/office/officeart/2005/8/layout/orgChart1"/>
    <dgm:cxn modelId="{456DBF49-4ABD-4CD9-A167-146E370699C8}" type="presOf" srcId="{C1CC5744-B497-4EF4-AE65-C47C5AE6A05D}" destId="{82F5735B-4BEC-4E27-8A6F-DC3018A3F3CD}" srcOrd="0" destOrd="0" presId="urn:microsoft.com/office/officeart/2005/8/layout/orgChart1"/>
    <dgm:cxn modelId="{3242C349-E134-4BD6-8B48-20F941074B23}" type="presOf" srcId="{2805F605-FAAA-4D10-A07C-4C250F798559}" destId="{03DD16D1-56CE-4FFE-B08C-EC1C974D220B}" srcOrd="0" destOrd="0" presId="urn:microsoft.com/office/officeart/2005/8/layout/orgChart1"/>
    <dgm:cxn modelId="{0D94E06B-562F-48C5-BE33-9DC979F45252}" srcId="{D18A59F9-ECC3-4B86-9C65-70406A00D852}" destId="{9FE22D5E-4B74-4AB7-814D-E79848278218}" srcOrd="2" destOrd="0" parTransId="{978CF277-71F3-48F4-96AB-53DF288E38F3}" sibTransId="{C1091FC6-0DF8-4020-AF39-AC6AAE73AC08}"/>
    <dgm:cxn modelId="{193D686D-68C1-436A-B07D-2E8E86C8E3CF}" srcId="{B69A64DB-1714-436F-90C8-41D514202708}" destId="{F24A8D2B-A1D4-4763-8B5A-C0794AFF4313}" srcOrd="1" destOrd="0" parTransId="{10A0E1AD-ECBD-4611-A7D6-EBD2B71DE119}" sibTransId="{FFC1420C-F885-4FBB-81B1-D4475E1663B1}"/>
    <dgm:cxn modelId="{A96DC96D-7679-43F0-8DB5-6BA757E239BF}" srcId="{73987D31-EFAF-4985-B9A3-9A3D8BB5CD8E}" destId="{FFB4A481-B172-4C26-A2D5-252EE45A4126}" srcOrd="0" destOrd="0" parTransId="{A0F8C3F0-F2F0-4AC6-9F62-E1C7B2DF2489}" sibTransId="{7ED79EE7-9715-4038-AF1E-B928288ECE1B}"/>
    <dgm:cxn modelId="{83C3E46D-F6EF-4FCF-BBCF-0271EEEDFD59}" type="presOf" srcId="{260C33F1-A4C9-4084-86D6-64C57B61D654}" destId="{125BF1FF-82D5-4741-A491-F7FD740554BD}" srcOrd="1" destOrd="0" presId="urn:microsoft.com/office/officeart/2005/8/layout/orgChart1"/>
    <dgm:cxn modelId="{5E061C6F-C3AF-4DE5-BD87-1E963C9D4B10}" srcId="{D18A59F9-ECC3-4B86-9C65-70406A00D852}" destId="{C1CC5744-B497-4EF4-AE65-C47C5AE6A05D}" srcOrd="1" destOrd="0" parTransId="{B239E24D-A05F-4CBC-9EE3-8C7BFA62D8B2}" sibTransId="{87590066-E499-47BE-9972-17AFF05C093F}"/>
    <dgm:cxn modelId="{EA77494F-9A2F-44C1-A483-36A09251199A}" type="presOf" srcId="{B239E24D-A05F-4CBC-9EE3-8C7BFA62D8B2}" destId="{DD3A6F93-A57C-4DB4-ABA4-B4BD8C865C33}" srcOrd="0" destOrd="0" presId="urn:microsoft.com/office/officeart/2005/8/layout/orgChart1"/>
    <dgm:cxn modelId="{89CC7071-D0D2-401D-AFFA-C49E3FF75FF2}" type="presOf" srcId="{8D13A95F-9F97-410E-A2C3-0DD0D4054AC8}" destId="{6D3400AF-DF0F-4611-82E3-9F61F4A858AE}" srcOrd="0" destOrd="0" presId="urn:microsoft.com/office/officeart/2005/8/layout/orgChart1"/>
    <dgm:cxn modelId="{B5C4BD72-CD01-478A-9883-6CE253B5ED7E}" type="presOf" srcId="{258E2434-ECC9-4726-ACE6-CFF5E156491B}" destId="{EB94A462-3DB3-4A88-A20F-2AFFD07E84B1}" srcOrd="1" destOrd="0" presId="urn:microsoft.com/office/officeart/2005/8/layout/orgChart1"/>
    <dgm:cxn modelId="{062DF773-11A5-44DF-99B2-A04B69744284}" type="presOf" srcId="{055A55C7-070E-4969-B7D5-A3F1B97B89F2}" destId="{ED26AF79-E986-41FA-A295-4539B0CCE5A6}" srcOrd="0" destOrd="0" presId="urn:microsoft.com/office/officeart/2005/8/layout/orgChart1"/>
    <dgm:cxn modelId="{237A3755-F8E5-48BC-B406-52AA8880AA5C}" type="presOf" srcId="{0C08E27B-0190-4B2D-AAE1-F5872C464892}" destId="{08AB8ECD-BDE5-4795-8864-F13BD9488B8A}" srcOrd="0" destOrd="0" presId="urn:microsoft.com/office/officeart/2005/8/layout/orgChart1"/>
    <dgm:cxn modelId="{4FC5D855-0FE0-4488-8237-75C51EBF4CE2}" srcId="{B69A64DB-1714-436F-90C8-41D514202708}" destId="{73CC02A7-620F-41EC-817C-1C8F8C8CDAB2}" srcOrd="6" destOrd="0" parTransId="{94E891D9-020F-4943-87C4-D71135A3EFCD}" sibTransId="{559D8598-C46C-4836-8932-6414F224BD41}"/>
    <dgm:cxn modelId="{B5637A76-8508-4E84-A452-2005582E1CFF}" type="presOf" srcId="{E499FA89-C301-4C9E-BE87-6A5CFF32DD26}" destId="{C302840A-E73A-4ABE-9721-80270D83153D}" srcOrd="1" destOrd="0" presId="urn:microsoft.com/office/officeart/2005/8/layout/orgChart1"/>
    <dgm:cxn modelId="{7C6D4977-5942-4A58-A57F-1AA8FDA8C700}" srcId="{73CC02A7-620F-41EC-817C-1C8F8C8CDAB2}" destId="{0AF6BE1F-9CB6-4F85-8A35-33D4C5115213}" srcOrd="1" destOrd="0" parTransId="{6D2ECB51-2F3D-4A9A-B17C-D041211B851C}" sibTransId="{C05E52EB-5669-42D3-97B5-ACBBC894550D}"/>
    <dgm:cxn modelId="{E66D9677-3EAD-48EB-9438-0B375B475ACE}" type="presOf" srcId="{9C37EDE9-0943-4C58-A5CA-B8BEF4543ED0}" destId="{8AE262E7-31AE-4D8C-BF8E-11102DF5E19D}" srcOrd="0" destOrd="0" presId="urn:microsoft.com/office/officeart/2005/8/layout/orgChart1"/>
    <dgm:cxn modelId="{D147DB78-B789-4311-BE5B-80774A5C8710}" type="presOf" srcId="{30D9792C-D512-4A87-B6BE-707FEA28023B}" destId="{80F6FC6E-01C0-43D1-9AD7-1FC90E152E63}" srcOrd="1" destOrd="0" presId="urn:microsoft.com/office/officeart/2005/8/layout/orgChart1"/>
    <dgm:cxn modelId="{A95C827A-6D61-4AFD-B1B0-E08AA74C5309}" type="presOf" srcId="{FFB4A481-B172-4C26-A2D5-252EE45A4126}" destId="{79A0E676-71D3-413F-A5CB-141258A409BC}" srcOrd="1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A8F3177E-1181-4718-A1C7-1920CAAEE3A7}" srcId="{B69A64DB-1714-436F-90C8-41D514202708}" destId="{29CC732A-4939-422F-B7D0-2B51D7C895AB}" srcOrd="0" destOrd="0" parTransId="{DAFAB1A0-1F64-41C9-90BE-569B207832E5}" sibTransId="{D9D97652-9718-4A7F-A7A3-066BAF405C24}"/>
    <dgm:cxn modelId="{4EABF67E-A67D-40C4-AEC6-C74582CFBC8D}" type="presOf" srcId="{2099657F-5E95-4A9A-8397-C719E7118C6D}" destId="{78C07248-AB9B-48DB-8803-4B1E7817EAEA}" srcOrd="0" destOrd="0" presId="urn:microsoft.com/office/officeart/2005/8/layout/orgChart1"/>
    <dgm:cxn modelId="{CDFD3480-7D5C-4172-867E-F19B79B0866B}" type="presOf" srcId="{0501A002-01D2-40B5-A3E7-5E174ABB3E44}" destId="{67B64FDC-43CB-4927-A995-003AE5749074}" srcOrd="0" destOrd="0" presId="urn:microsoft.com/office/officeart/2005/8/layout/orgChart1"/>
    <dgm:cxn modelId="{526D7380-AFCB-4045-899B-73692988949F}" type="presOf" srcId="{89C98222-CAB5-4941-A15A-BE230D104284}" destId="{A287CF72-83D0-44A4-8C57-571A59FF358A}" srcOrd="0" destOrd="0" presId="urn:microsoft.com/office/officeart/2005/8/layout/orgChart1"/>
    <dgm:cxn modelId="{8724C682-9AEA-488B-86EC-2D55476835D0}" type="presOf" srcId="{E499FA89-C301-4C9E-BE87-6A5CFF32DD26}" destId="{4B2585A3-DC48-414C-A1E4-E3404A1534E1}" srcOrd="0" destOrd="0" presId="urn:microsoft.com/office/officeart/2005/8/layout/orgChart1"/>
    <dgm:cxn modelId="{6797F182-5AF4-4360-B0F8-9C19D5AD774E}" type="presOf" srcId="{2F31D0B7-0139-4006-966C-7413BC2188AA}" destId="{5119CDFA-76A9-4B29-8A43-65AC0C1BBEF5}" srcOrd="1" destOrd="0" presId="urn:microsoft.com/office/officeart/2005/8/layout/orgChart1"/>
    <dgm:cxn modelId="{F4442084-098C-4D0B-A0E8-6AD79B474419}" type="presOf" srcId="{C885E5FF-6C23-405B-8384-5A9623D4E13C}" destId="{41D83804-8055-4A87-B78B-CD34A55AA42B}" srcOrd="1" destOrd="0" presId="urn:microsoft.com/office/officeart/2005/8/layout/orgChart1"/>
    <dgm:cxn modelId="{8AC83B84-C94C-462E-888A-293EBF4DACE0}" type="presOf" srcId="{93D0684B-C5DD-4261-BAA9-D1EB8B09B982}" destId="{6BB65C88-DB47-4400-A2DF-E085DF54146D}" srcOrd="1" destOrd="0" presId="urn:microsoft.com/office/officeart/2005/8/layout/orgChart1"/>
    <dgm:cxn modelId="{A63C3E84-4B7F-4502-9DB5-839736886DF1}" srcId="{D18A59F9-ECC3-4B86-9C65-70406A00D852}" destId="{93D0684B-C5DD-4261-BAA9-D1EB8B09B982}" srcOrd="3" destOrd="0" parTransId="{92C93924-8658-4EF5-8A9E-2A2D291916C5}" sibTransId="{9685D6D9-9BB5-40AE-BF02-D2900682ED6D}"/>
    <dgm:cxn modelId="{94A65A8C-455D-4064-8310-1C62014C250D}" type="presOf" srcId="{F24A8D2B-A1D4-4763-8B5A-C0794AFF4313}" destId="{BD959E6A-CAD3-4C42-B24D-53CEE97C9E3C}" srcOrd="0" destOrd="0" presId="urn:microsoft.com/office/officeart/2005/8/layout/orgChart1"/>
    <dgm:cxn modelId="{570AB18D-6A8D-442A-B2AD-5B9502A1A486}" type="presOf" srcId="{AC71A809-B3FD-42C6-B25F-792EE54D0077}" destId="{266F5B96-2896-4BE2-9601-AA6DF863BEE2}" srcOrd="0" destOrd="0" presId="urn:microsoft.com/office/officeart/2005/8/layout/orgChart1"/>
    <dgm:cxn modelId="{5281B78F-4E0D-4D44-8A37-F3D0E46C85A8}" type="presOf" srcId="{B3B8FC52-0781-45F9-8A5A-EEE982AEBFB0}" destId="{BF3F3ABA-F7C4-4AF9-B61B-1D46AF0C2CAF}" srcOrd="0" destOrd="0" presId="urn:microsoft.com/office/officeart/2005/8/layout/orgChart1"/>
    <dgm:cxn modelId="{A53DEB8F-6898-4FE7-8B11-2FB302973F2B}" type="presOf" srcId="{91486995-069C-4893-B6DF-93A4744CCBC0}" destId="{83136A1B-B6D5-4484-8714-CDE6BB0B4575}" srcOrd="0" destOrd="0" presId="urn:microsoft.com/office/officeart/2005/8/layout/orgChart1"/>
    <dgm:cxn modelId="{E9095C92-9A9E-443D-88B0-13CBA68157F9}" type="presOf" srcId="{0AF6BE1F-9CB6-4F85-8A35-33D4C5115213}" destId="{E4A1D037-FF36-40C4-92C1-FFAA85EF0E61}" srcOrd="1" destOrd="0" presId="urn:microsoft.com/office/officeart/2005/8/layout/orgChart1"/>
    <dgm:cxn modelId="{A3CF4992-AF0C-42AC-AEAD-4A85C1DB7947}" type="presOf" srcId="{73987D31-EFAF-4985-B9A3-9A3D8BB5CD8E}" destId="{826708C2-0E42-4A8A-A056-4A07E1FC852A}" srcOrd="1" destOrd="0" presId="urn:microsoft.com/office/officeart/2005/8/layout/orgChart1"/>
    <dgm:cxn modelId="{48F2EF92-7D13-48DD-96AB-D68605333823}" type="presOf" srcId="{D0FC4B35-7E88-4626-BF16-CEF611FD9CF4}" destId="{F296ECD8-8D53-415E-98DD-922CF40DC141}" srcOrd="1" destOrd="0" presId="urn:microsoft.com/office/officeart/2005/8/layout/orgChart1"/>
    <dgm:cxn modelId="{DF0AFE98-C72D-4784-A148-1AD58B19DBC5}" type="presOf" srcId="{7D0265B3-2E22-4688-84E8-3A503B401945}" destId="{E8E35710-E687-43F5-930E-213D533A76EE}" srcOrd="1" destOrd="0" presId="urn:microsoft.com/office/officeart/2005/8/layout/orgChart1"/>
    <dgm:cxn modelId="{778CAF99-320E-45D1-B04B-0C0BFA0C7D93}" type="presOf" srcId="{70B93CB0-82C8-4A60-A1DD-44BC800650AA}" destId="{058BB658-CC74-4FA2-853E-C8DADEFACFCA}" srcOrd="0" destOrd="0" presId="urn:microsoft.com/office/officeart/2005/8/layout/orgChart1"/>
    <dgm:cxn modelId="{2A1EF099-3FEB-4544-84A0-61DB5280690D}" srcId="{F24A8D2B-A1D4-4763-8B5A-C0794AFF4313}" destId="{5E3F0E34-EAB1-475D-9406-7949D8573072}" srcOrd="2" destOrd="0" parTransId="{89C98222-CAB5-4941-A15A-BE230D104284}" sibTransId="{724300F0-5FC1-4B7F-A2B0-6E602F6FD63E}"/>
    <dgm:cxn modelId="{538AD49A-0F7D-45FD-B397-196B215FEA74}" type="presOf" srcId="{765629F4-3974-4564-BA2E-19555A15AD46}" destId="{5DEE90C2-14E8-42FD-97A6-31601E8475D4}" srcOrd="0" destOrd="0" presId="urn:microsoft.com/office/officeart/2005/8/layout/orgChart1"/>
    <dgm:cxn modelId="{6BE2149B-B01E-400F-981A-E41B6113DFFD}" type="presOf" srcId="{D18A59F9-ECC3-4B86-9C65-70406A00D852}" destId="{A321074B-FA36-4A6A-A1B3-B43E1F3800FE}" srcOrd="1" destOrd="0" presId="urn:microsoft.com/office/officeart/2005/8/layout/orgChart1"/>
    <dgm:cxn modelId="{E030F09D-7ADB-4D30-92AA-D1C95EF9012D}" type="presOf" srcId="{92C93924-8658-4EF5-8A9E-2A2D291916C5}" destId="{797FE8CE-6A38-4F15-BED5-6419F4495A1E}" srcOrd="0" destOrd="0" presId="urn:microsoft.com/office/officeart/2005/8/layout/orgChart1"/>
    <dgm:cxn modelId="{1DBB809F-B4AB-46A7-9ADD-6C156F17E87D}" srcId="{73987D31-EFAF-4985-B9A3-9A3D8BB5CD8E}" destId="{8C676A03-92B1-4EC5-A142-631083E5F5CA}" srcOrd="1" destOrd="0" parTransId="{9C37EDE9-0943-4C58-A5CA-B8BEF4543ED0}" sibTransId="{19DD3051-941D-4AF5-9264-497E5FA16699}"/>
    <dgm:cxn modelId="{551946A1-4A94-45A6-801C-A08D48BF4E14}" srcId="{F24A8D2B-A1D4-4763-8B5A-C0794AFF4313}" destId="{260C33F1-A4C9-4084-86D6-64C57B61D654}" srcOrd="0" destOrd="0" parTransId="{A0792D06-C6BE-40FA-88E1-84031AB65B05}" sibTransId="{263594C0-4AAE-433E-A5E7-F8F42C0B299E}"/>
    <dgm:cxn modelId="{24636FA1-5ABE-48A0-A170-134E4739BE48}" type="presOf" srcId="{2A89269A-2D39-45C9-BFC5-A33428F23D61}" destId="{77B0D21F-C9A6-4A6D-A5A7-747A565BC821}" srcOrd="0" destOrd="0" presId="urn:microsoft.com/office/officeart/2005/8/layout/orgChart1"/>
    <dgm:cxn modelId="{E0B052A2-D20F-4832-9B93-02195632F328}" type="presOf" srcId="{77D2A1F9-5545-4D34-86C3-4A17C6A3590F}" destId="{E3D77835-28CD-4C90-A47A-415419112EAF}" srcOrd="0" destOrd="0" presId="urn:microsoft.com/office/officeart/2005/8/layout/orgChart1"/>
    <dgm:cxn modelId="{67ABFBA2-EA1A-4597-9B7B-43D207F410EC}" srcId="{73CC02A7-620F-41EC-817C-1C8F8C8CDAB2}" destId="{D0C336EE-F441-4B8B-AC3E-E3A0B6B5A1CF}" srcOrd="3" destOrd="0" parTransId="{2753649C-8D88-465D-A2EE-69453A52C638}" sibTransId="{9304D08D-3769-44B7-89F6-645BB5EB7DE5}"/>
    <dgm:cxn modelId="{0373E5A3-1C58-4C29-866A-BA069FB41241}" type="presOf" srcId="{D0C336EE-F441-4B8B-AC3E-E3A0B6B5A1CF}" destId="{924F3615-088E-4885-9A61-E921A3121B94}" srcOrd="1" destOrd="0" presId="urn:microsoft.com/office/officeart/2005/8/layout/orgChart1"/>
    <dgm:cxn modelId="{FB41AAA5-2E27-4A6B-9BBC-B28D5B6E6A3C}" type="presOf" srcId="{8B63F435-C843-421B-809A-574BCFCF63A0}" destId="{12C6B748-C32B-4F27-AAB0-7EE00EB291CD}" srcOrd="1" destOrd="0" presId="urn:microsoft.com/office/officeart/2005/8/layout/orgChart1"/>
    <dgm:cxn modelId="{6E112BA8-B5DC-4C6B-9D20-6C682778141F}" type="presOf" srcId="{C885E5FF-6C23-405B-8384-5A9623D4E13C}" destId="{A72A1669-3D99-4219-A104-5710DB3BFC11}" srcOrd="0" destOrd="0" presId="urn:microsoft.com/office/officeart/2005/8/layout/orgChart1"/>
    <dgm:cxn modelId="{C0A9DEAB-6450-4C19-840E-36D7BEA9D2A0}" type="presOf" srcId="{FEE1A302-887A-410D-836D-E46C13DFA8D0}" destId="{68EE704A-8D03-4793-B043-608D36373F05}" srcOrd="0" destOrd="0" presId="urn:microsoft.com/office/officeart/2005/8/layout/orgChart1"/>
    <dgm:cxn modelId="{FE9D38AC-A054-4EBE-B6C5-3833FAB98107}" type="presOf" srcId="{A0792D06-C6BE-40FA-88E1-84031AB65B05}" destId="{BF066D81-2B3A-4FA0-8096-46127CE5726D}" srcOrd="0" destOrd="0" presId="urn:microsoft.com/office/officeart/2005/8/layout/orgChart1"/>
    <dgm:cxn modelId="{577256AE-01C2-4442-AA3F-46CAF914E6BC}" type="presOf" srcId="{DAFAB1A0-1F64-41C9-90BE-569B207832E5}" destId="{F7ABADF1-2493-454A-A9AE-1E2DA8143D4B}" srcOrd="0" destOrd="0" presId="urn:microsoft.com/office/officeart/2005/8/layout/orgChart1"/>
    <dgm:cxn modelId="{C49F7AAF-DF91-48F8-B0EE-C3295A720AA0}" type="presOf" srcId="{2753649C-8D88-465D-A2EE-69453A52C638}" destId="{EC6204A6-68AF-4E7F-A091-C45B945CF368}" srcOrd="0" destOrd="0" presId="urn:microsoft.com/office/officeart/2005/8/layout/orgChart1"/>
    <dgm:cxn modelId="{6FA942B7-6BCD-422B-A6BF-AE6005721D02}" type="presOf" srcId="{8C676A03-92B1-4EC5-A142-631083E5F5CA}" destId="{D05A25BA-F65E-48F7-BC2C-E5FC66413BD4}" srcOrd="1" destOrd="0" presId="urn:microsoft.com/office/officeart/2005/8/layout/orgChart1"/>
    <dgm:cxn modelId="{F59C5FB8-381A-40C9-B7AC-11D851F2D831}" type="presOf" srcId="{6D2ECB51-2F3D-4A9A-B17C-D041211B851C}" destId="{22F2C123-915A-40D9-89F4-37C126D8B05B}" srcOrd="0" destOrd="0" presId="urn:microsoft.com/office/officeart/2005/8/layout/orgChart1"/>
    <dgm:cxn modelId="{615BC9BB-3D28-4EA5-BCB9-63F9F72B02DE}" type="presOf" srcId="{12A1A0AF-A823-4965-9973-3591849832D1}" destId="{5EE0BBFA-868E-42C7-99E9-8D31C5716F6F}" srcOrd="1" destOrd="0" presId="urn:microsoft.com/office/officeart/2005/8/layout/orgChart1"/>
    <dgm:cxn modelId="{3E99F8BB-F21F-45F1-A3F6-DD9A0422D5D8}" type="presOf" srcId="{BFE918C8-E09E-44F1-8A52-1662B8F945D3}" destId="{0F4698B8-9F18-44CE-9537-D3AD68A7EEFA}" srcOrd="1" destOrd="0" presId="urn:microsoft.com/office/officeart/2005/8/layout/orgChart1"/>
    <dgm:cxn modelId="{8066CEBD-4923-40D9-B16A-A7AC6272EDA5}" type="presOf" srcId="{73CC02A7-620F-41EC-817C-1C8F8C8CDAB2}" destId="{501042B4-2CAE-432A-BF5E-22FCD5333752}" srcOrd="1" destOrd="0" presId="urn:microsoft.com/office/officeart/2005/8/layout/orgChart1"/>
    <dgm:cxn modelId="{B72EECBF-DB79-407A-93F3-506C95B7B0B6}" type="presOf" srcId="{12F6EBC1-64F0-4721-AAC7-97CC5E400022}" destId="{4842CED9-AC52-43FA-ABE3-1B08B68B088D}" srcOrd="0" destOrd="0" presId="urn:microsoft.com/office/officeart/2005/8/layout/orgChart1"/>
    <dgm:cxn modelId="{9AE156C3-F3F2-4C07-A574-32B81B34C781}" type="presOf" srcId="{83467B2E-21A5-4B26-B65E-959D3B9192AF}" destId="{149D0A51-526E-4AEA-9E49-68AEEDD5E56B}" srcOrd="0" destOrd="0" presId="urn:microsoft.com/office/officeart/2005/8/layout/orgChart1"/>
    <dgm:cxn modelId="{82033AC6-0CC0-4DD4-B7D1-29FB1FF41A2D}" type="presOf" srcId="{F24A8D2B-A1D4-4763-8B5A-C0794AFF4313}" destId="{CE7B3621-67CF-4745-8E11-25F547BBD941}" srcOrd="1" destOrd="0" presId="urn:microsoft.com/office/officeart/2005/8/layout/orgChart1"/>
    <dgm:cxn modelId="{2DBC25CA-DC1B-4400-BF3F-2C30323CD9FA}" srcId="{0C08E27B-0190-4B2D-AAE1-F5872C464892}" destId="{C885E5FF-6C23-405B-8384-5A9623D4E13C}" srcOrd="0" destOrd="0" parTransId="{303580D1-9ACC-4519-8BD3-2670CECF50BE}" sibTransId="{66AD8662-32BA-45C0-82BA-2A4207E8F9A0}"/>
    <dgm:cxn modelId="{4484E0CD-176F-4DB4-BCF1-F2E02B6C98D4}" type="presOf" srcId="{5E3F0E34-EAB1-475D-9406-7949D8573072}" destId="{DD1C0F6E-F363-4A6F-BCB1-8355321B680E}" srcOrd="0" destOrd="0" presId="urn:microsoft.com/office/officeart/2005/8/layout/orgChart1"/>
    <dgm:cxn modelId="{0099D9CE-1EE7-4E78-994B-1C558611D9CC}" srcId="{73987D31-EFAF-4985-B9A3-9A3D8BB5CD8E}" destId="{BFE918C8-E09E-44F1-8A52-1662B8F945D3}" srcOrd="2" destOrd="0" parTransId="{2805F605-FAAA-4D10-A07C-4C250F798559}" sibTransId="{26E9478D-AC30-4423-B73E-EEA131F13E9F}"/>
    <dgm:cxn modelId="{2F0E5FCF-21F0-4FDB-A2B6-FD02814FEFC0}" type="presOf" srcId="{D7C3A8E0-157C-4491-8ABF-9DF5EDCE1915}" destId="{EF12361F-0E51-4688-B566-38F35F5E38F5}" srcOrd="0" destOrd="0" presId="urn:microsoft.com/office/officeart/2005/8/layout/orgChart1"/>
    <dgm:cxn modelId="{B2B6A0CF-95F9-4BA9-9FE0-477D4FD97CD0}" type="presOf" srcId="{D18A59F9-ECC3-4B86-9C65-70406A00D852}" destId="{6EDA8616-2594-47BB-AB68-012F6D043469}" srcOrd="0" destOrd="0" presId="urn:microsoft.com/office/officeart/2005/8/layout/orgChart1"/>
    <dgm:cxn modelId="{9811BCD0-C344-439E-9ECD-013F56308153}" type="presOf" srcId="{4A471303-1B19-4243-860F-288EA0F7AA9A}" destId="{193B49B3-9AEA-4586-8925-BBB2BDD4752A}" srcOrd="0" destOrd="0" presId="urn:microsoft.com/office/officeart/2005/8/layout/orgChart1"/>
    <dgm:cxn modelId="{5D0A69D2-B932-4DF1-A32E-2637744CDFE8}" type="presOf" srcId="{D7C3A8E0-157C-4491-8ABF-9DF5EDCE1915}" destId="{9A0F137E-7BE2-40FD-AA31-A26F812209A6}" srcOrd="1" destOrd="0" presId="urn:microsoft.com/office/officeart/2005/8/layout/orgChart1"/>
    <dgm:cxn modelId="{001EFDD2-FC9F-4218-8C88-5AAE958EB664}" type="presOf" srcId="{023B8521-0A83-4DDC-849C-3C62322F618E}" destId="{AFFE46DF-C793-4233-8250-AE6085DD8B95}" srcOrd="0" destOrd="0" presId="urn:microsoft.com/office/officeart/2005/8/layout/orgChart1"/>
    <dgm:cxn modelId="{9F2211D5-9569-4DDA-BBC9-F5D81806E8E1}" type="presOf" srcId="{29CC732A-4939-422F-B7D0-2B51D7C895AB}" destId="{3AEF2D66-BCA0-46CC-BC2E-6B2FE505A523}" srcOrd="0" destOrd="0" presId="urn:microsoft.com/office/officeart/2005/8/layout/orgChart1"/>
    <dgm:cxn modelId="{B34CDCD5-A297-49F0-80CA-858ACDCF7F64}" srcId="{D18A59F9-ECC3-4B86-9C65-70406A00D852}" destId="{30D9792C-D512-4A87-B6BE-707FEA28023B}" srcOrd="0" destOrd="0" parTransId="{6BFE3468-6499-4EFA-82ED-6AC68BE86D3A}" sibTransId="{D8C35047-51E7-4ED2-82B9-EEF920AA987F}"/>
    <dgm:cxn modelId="{6A5C98DA-99DB-4266-AF12-E1A86AFF23E3}" type="presOf" srcId="{B4323FEA-A88D-4466-964C-83DF1FEC7A8D}" destId="{04C8712A-5D1B-4D01-89B1-78356592FB3F}" srcOrd="0" destOrd="0" presId="urn:microsoft.com/office/officeart/2005/8/layout/orgChart1"/>
    <dgm:cxn modelId="{934FA5DA-BFEB-40A6-AADC-BC2F596318D3}" type="presOf" srcId="{0AF6BE1F-9CB6-4F85-8A35-33D4C5115213}" destId="{192A2419-7AA0-40D9-9BA7-C3430A875C56}" srcOrd="0" destOrd="0" presId="urn:microsoft.com/office/officeart/2005/8/layout/orgChart1"/>
    <dgm:cxn modelId="{7F1705DC-5905-438B-9DC6-CF5F302956B0}" type="presOf" srcId="{93D0684B-C5DD-4261-BAA9-D1EB8B09B982}" destId="{EFC24B46-5D4A-4606-BF32-5B7D19317B1A}" srcOrd="0" destOrd="0" presId="urn:microsoft.com/office/officeart/2005/8/layout/orgChart1"/>
    <dgm:cxn modelId="{D8E2BCDE-EA9B-4B2D-B184-BA2E17EF4F9D}" srcId="{B69A64DB-1714-436F-90C8-41D514202708}" destId="{73987D31-EFAF-4985-B9A3-9A3D8BB5CD8E}" srcOrd="2" destOrd="0" parTransId="{ADA00DF6-CB61-411B-894B-83D16EF90E31}" sibTransId="{CDDB03F2-694E-4C17-9581-58F2FDB9FB9F}"/>
    <dgm:cxn modelId="{8314B2E4-DB36-482B-A403-FE5B6C04E3EA}" type="presOf" srcId="{77D2A1F9-5545-4D34-86C3-4A17C6A3590F}" destId="{07F96274-24ED-4B96-90D5-DCADBECD82CD}" srcOrd="1" destOrd="0" presId="urn:microsoft.com/office/officeart/2005/8/layout/orgChart1"/>
    <dgm:cxn modelId="{FDD115E5-70A0-4DCC-B823-6E879F0309B5}" type="presOf" srcId="{055A55C7-070E-4969-B7D5-A3F1B97B89F2}" destId="{A7820AAE-BF1C-46A6-89BA-D5E9EEA1B85D}" srcOrd="1" destOrd="0" presId="urn:microsoft.com/office/officeart/2005/8/layout/orgChart1"/>
    <dgm:cxn modelId="{513751E5-9E88-4CE6-9D1F-ACEDF4D68425}" srcId="{0C08E27B-0190-4B2D-AAE1-F5872C464892}" destId="{258E2434-ECC9-4726-ACE6-CFF5E156491B}" srcOrd="3" destOrd="0" parTransId="{70B93CB0-82C8-4A60-A1DD-44BC800650AA}" sibTransId="{D5A2960C-A2F0-48A6-B531-498C86BF8399}"/>
    <dgm:cxn modelId="{5C2F04E6-05B6-479E-B30C-2CF690B328B5}" srcId="{12A1A0AF-A823-4965-9973-3591849832D1}" destId="{E499FA89-C301-4C9E-BE87-6A5CFF32DD26}" srcOrd="2" destOrd="0" parTransId="{0501A002-01D2-40B5-A3E7-5E174ABB3E44}" sibTransId="{410D71FA-642C-420C-8631-7D6579CED408}"/>
    <dgm:cxn modelId="{A2D604E7-8A06-4D78-8AAE-5C9AA67BF113}" type="presOf" srcId="{260C33F1-A4C9-4084-86D6-64C57B61D654}" destId="{7940332D-5890-4E0F-9703-2C3A2D7D073F}" srcOrd="0" destOrd="0" presId="urn:microsoft.com/office/officeart/2005/8/layout/orgChart1"/>
    <dgm:cxn modelId="{A2B50DE8-D8FD-4D54-8798-A8816925CC12}" srcId="{0C08E27B-0190-4B2D-AAE1-F5872C464892}" destId="{2A89269A-2D39-45C9-BFC5-A33428F23D61}" srcOrd="2" destOrd="0" parTransId="{D420A48A-B3A4-4AB5-AFD1-9F5DBC1520D5}" sibTransId="{84E230A6-6293-4EDD-A9AB-77FAC868DBC0}"/>
    <dgm:cxn modelId="{95A440EF-2137-49C1-B8EA-F0775D2AD21B}" srcId="{73987D31-EFAF-4985-B9A3-9A3D8BB5CD8E}" destId="{055A55C7-070E-4969-B7D5-A3F1B97B89F2}" srcOrd="3" destOrd="0" parTransId="{91486995-069C-4893-B6DF-93A4744CCBC0}" sibTransId="{2A3CECFD-AF44-46F8-A43B-8E3DC9D871CC}"/>
    <dgm:cxn modelId="{E85962F0-1CD3-4A65-B7CA-869E245A72A2}" srcId="{F24A8D2B-A1D4-4763-8B5A-C0794AFF4313}" destId="{D0FC4B35-7E88-4626-BF16-CEF611FD9CF4}" srcOrd="4" destOrd="0" parTransId="{4A471303-1B19-4243-860F-288EA0F7AA9A}" sibTransId="{8DDDABE9-6493-4EFB-A558-462CC46A275B}"/>
    <dgm:cxn modelId="{35D2C7F1-7560-4A04-AACF-5A2762BDA748}" srcId="{12A1A0AF-A823-4965-9973-3591849832D1}" destId="{2F31D0B7-0139-4006-966C-7413BC2188AA}" srcOrd="3" destOrd="0" parTransId="{B3B8FC52-0781-45F9-8A5A-EEE982AEBFB0}" sibTransId="{9DB91655-F45F-46AC-9346-5E462E635BB4}"/>
    <dgm:cxn modelId="{A24946F2-8D21-4D11-AEFD-FDB273C06A8F}" srcId="{B69A64DB-1714-436F-90C8-41D514202708}" destId="{D18A59F9-ECC3-4B86-9C65-70406A00D852}" srcOrd="3" destOrd="0" parTransId="{8D13A95F-9F97-410E-A2C3-0DD0D4054AC8}" sibTransId="{CADB30A0-FD27-4A1E-8F7E-22999F63E6F0}"/>
    <dgm:cxn modelId="{EF0C0EF3-61E4-4506-82DD-4F4DF916C766}" srcId="{B69A64DB-1714-436F-90C8-41D514202708}" destId="{0C08E27B-0190-4B2D-AAE1-F5872C464892}" srcOrd="5" destOrd="0" parTransId="{07AFD339-89DB-4C90-B5B5-FD1C9B09E759}" sibTransId="{07BA9003-54B1-4982-AB66-555A864A18D6}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77981EF6-1B41-4606-9066-33BB2D5D320F}" type="presOf" srcId="{765629F4-3974-4564-BA2E-19555A15AD46}" destId="{A77F012D-2BD9-4FFC-8566-A40C39555253}" srcOrd="1" destOrd="0" presId="urn:microsoft.com/office/officeart/2005/8/layout/orgChart1"/>
    <dgm:cxn modelId="{7F068DF8-4101-4066-A11B-FD5C36D102EB}" type="presOf" srcId="{6BFE3468-6499-4EFA-82ED-6AC68BE86D3A}" destId="{6DFBA70C-7970-49A9-B4AF-7B18ADD560A3}" srcOrd="0" destOrd="0" presId="urn:microsoft.com/office/officeart/2005/8/layout/orgChart1"/>
    <dgm:cxn modelId="{E3D1A3FA-1F07-432E-B9B6-4F74C4B9C35E}" type="presOf" srcId="{7F6E5546-BB4D-4EEE-ABCE-D801EC56C0F6}" destId="{69BDC7EC-542C-4167-B74C-09EB5C5DCD2E}" srcOrd="0" destOrd="0" presId="urn:microsoft.com/office/officeart/2005/8/layout/orgChart1"/>
    <dgm:cxn modelId="{FD79ACFA-C2F7-42E6-828A-FA3671CB9419}" type="presOf" srcId="{D0FC4B35-7E88-4626-BF16-CEF611FD9CF4}" destId="{93C71D81-3B79-4BF9-BC37-D0EDAA589F7C}" srcOrd="0" destOrd="0" presId="urn:microsoft.com/office/officeart/2005/8/layout/orgChart1"/>
    <dgm:cxn modelId="{013AD7FA-1166-4C02-8608-5F4962A6F93D}" type="presOf" srcId="{2099657F-5E95-4A9A-8397-C719E7118C6D}" destId="{F7E08926-5F6C-4BC6-A271-A5B5F58E48CC}" srcOrd="1" destOrd="0" presId="urn:microsoft.com/office/officeart/2005/8/layout/orgChart1"/>
    <dgm:cxn modelId="{4DB87AFC-F378-41DB-80A1-F6CCA3AF5832}" type="presOf" srcId="{73CC02A7-620F-41EC-817C-1C8F8C8CDAB2}" destId="{4F9602E4-3A90-497F-ADBB-69F8BA0BC2C8}" srcOrd="0" destOrd="0" presId="urn:microsoft.com/office/officeart/2005/8/layout/orgChart1"/>
    <dgm:cxn modelId="{9EE799FF-319B-44E3-BC3A-DA3AF440FA92}" type="presOf" srcId="{2D834397-27B8-44EF-866D-CEE36CDFA9C1}" destId="{F64BC476-4E29-40BA-AFD7-DAFD7DA74DA1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7305CAF3-F2E8-451C-8044-2FFAAADD4DA1}" type="presParOf" srcId="{FC9DDD01-970F-4DF8-B156-C120E3BB3467}" destId="{7C447709-2B72-4029-8603-32B7F8F3FF1A}" srcOrd="0" destOrd="0" presId="urn:microsoft.com/office/officeart/2005/8/layout/orgChart1"/>
    <dgm:cxn modelId="{A9435FFA-A3C6-4A22-8643-606825F18D16}" type="presParOf" srcId="{FC9DDD01-970F-4DF8-B156-C120E3BB3467}" destId="{01020609-8F5D-402D-B259-BF55E935DA12}" srcOrd="1" destOrd="0" presId="urn:microsoft.com/office/officeart/2005/8/layout/orgChart1"/>
    <dgm:cxn modelId="{7F3465A4-765F-4D44-A019-9245B9FD13D8}" type="presParOf" srcId="{01020609-8F5D-402D-B259-BF55E935DA12}" destId="{4BEB14F8-68EB-49C9-A603-79C63A372386}" srcOrd="0" destOrd="0" presId="urn:microsoft.com/office/officeart/2005/8/layout/orgChart1"/>
    <dgm:cxn modelId="{8783F727-F34C-4EEB-91E8-347B5D56322B}" type="presParOf" srcId="{4BEB14F8-68EB-49C9-A603-79C63A372386}" destId="{BD959E6A-CAD3-4C42-B24D-53CEE97C9E3C}" srcOrd="0" destOrd="0" presId="urn:microsoft.com/office/officeart/2005/8/layout/orgChart1"/>
    <dgm:cxn modelId="{7CA62342-D7E0-4565-9DF8-77CF4D306F91}" type="presParOf" srcId="{4BEB14F8-68EB-49C9-A603-79C63A372386}" destId="{CE7B3621-67CF-4745-8E11-25F547BBD941}" srcOrd="1" destOrd="0" presId="urn:microsoft.com/office/officeart/2005/8/layout/orgChart1"/>
    <dgm:cxn modelId="{E2F71E8C-BCA7-4E1D-8FD7-EF49A44ADAC7}" type="presParOf" srcId="{01020609-8F5D-402D-B259-BF55E935DA12}" destId="{DEA80E4A-5380-483E-B92A-3D826E1EAB88}" srcOrd="1" destOrd="0" presId="urn:microsoft.com/office/officeart/2005/8/layout/orgChart1"/>
    <dgm:cxn modelId="{BF4D1E94-58FB-4E3D-AFCD-117AA2E3A8CF}" type="presParOf" srcId="{DEA80E4A-5380-483E-B92A-3D826E1EAB88}" destId="{BF066D81-2B3A-4FA0-8096-46127CE5726D}" srcOrd="0" destOrd="0" presId="urn:microsoft.com/office/officeart/2005/8/layout/orgChart1"/>
    <dgm:cxn modelId="{9AB161DB-DABD-4A9F-A418-849F9E18099D}" type="presParOf" srcId="{DEA80E4A-5380-483E-B92A-3D826E1EAB88}" destId="{E99EB531-F6C1-4F51-A4E5-C43DB7CDF668}" srcOrd="1" destOrd="0" presId="urn:microsoft.com/office/officeart/2005/8/layout/orgChart1"/>
    <dgm:cxn modelId="{9664C5B6-DCB5-4A41-A0EE-80D7F073899B}" type="presParOf" srcId="{E99EB531-F6C1-4F51-A4E5-C43DB7CDF668}" destId="{4961F741-C825-43E8-BB06-8DCA846548F6}" srcOrd="0" destOrd="0" presId="urn:microsoft.com/office/officeart/2005/8/layout/orgChart1"/>
    <dgm:cxn modelId="{D996190E-3352-48C0-8D34-2753226CD8AC}" type="presParOf" srcId="{4961F741-C825-43E8-BB06-8DCA846548F6}" destId="{7940332D-5890-4E0F-9703-2C3A2D7D073F}" srcOrd="0" destOrd="0" presId="urn:microsoft.com/office/officeart/2005/8/layout/orgChart1"/>
    <dgm:cxn modelId="{3BEB18C9-B546-4E3C-9452-2DB5C360EC1A}" type="presParOf" srcId="{4961F741-C825-43E8-BB06-8DCA846548F6}" destId="{125BF1FF-82D5-4741-A491-F7FD740554BD}" srcOrd="1" destOrd="0" presId="urn:microsoft.com/office/officeart/2005/8/layout/orgChart1"/>
    <dgm:cxn modelId="{42270CDC-B7C0-41D0-991D-7590100D81AA}" type="presParOf" srcId="{E99EB531-F6C1-4F51-A4E5-C43DB7CDF668}" destId="{3A8EA386-C7DB-447D-8051-6DFD6DBAF71C}" srcOrd="1" destOrd="0" presId="urn:microsoft.com/office/officeart/2005/8/layout/orgChart1"/>
    <dgm:cxn modelId="{FD52AE71-0CA2-4CB3-9779-4B8268C1CB88}" type="presParOf" srcId="{E99EB531-F6C1-4F51-A4E5-C43DB7CDF668}" destId="{B8E71CAF-DB3E-43FD-BA8C-3CB799E63F60}" srcOrd="2" destOrd="0" presId="urn:microsoft.com/office/officeart/2005/8/layout/orgChart1"/>
    <dgm:cxn modelId="{25D5AC4D-47B0-4BDB-8589-208F6C6E36B7}" type="presParOf" srcId="{DEA80E4A-5380-483E-B92A-3D826E1EAB88}" destId="{E4C8B975-BEFD-4811-8838-8C8FE837A35F}" srcOrd="2" destOrd="0" presId="urn:microsoft.com/office/officeart/2005/8/layout/orgChart1"/>
    <dgm:cxn modelId="{B1EBECB6-CCC8-4EB8-8777-B72BA0EC077E}" type="presParOf" srcId="{DEA80E4A-5380-483E-B92A-3D826E1EAB88}" destId="{181CAFAA-D3E4-4F91-A120-6ACB9A1E55AB}" srcOrd="3" destOrd="0" presId="urn:microsoft.com/office/officeart/2005/8/layout/orgChart1"/>
    <dgm:cxn modelId="{5C359706-7F0E-44D3-A30D-2832FAE9B47C}" type="presParOf" srcId="{181CAFAA-D3E4-4F91-A120-6ACB9A1E55AB}" destId="{3B145032-14F7-463F-9F8F-0BE6C71AB92E}" srcOrd="0" destOrd="0" presId="urn:microsoft.com/office/officeart/2005/8/layout/orgChart1"/>
    <dgm:cxn modelId="{DE5D4964-369D-473B-B324-8594A51FB572}" type="presParOf" srcId="{3B145032-14F7-463F-9F8F-0BE6C71AB92E}" destId="{E3D77835-28CD-4C90-A47A-415419112EAF}" srcOrd="0" destOrd="0" presId="urn:microsoft.com/office/officeart/2005/8/layout/orgChart1"/>
    <dgm:cxn modelId="{F56D3C3E-F869-45FD-A37A-E576634B279B}" type="presParOf" srcId="{3B145032-14F7-463F-9F8F-0BE6C71AB92E}" destId="{07F96274-24ED-4B96-90D5-DCADBECD82CD}" srcOrd="1" destOrd="0" presId="urn:microsoft.com/office/officeart/2005/8/layout/orgChart1"/>
    <dgm:cxn modelId="{29ACF180-C975-4B41-9841-52B68A9B5AF2}" type="presParOf" srcId="{181CAFAA-D3E4-4F91-A120-6ACB9A1E55AB}" destId="{6372641B-B740-496C-9939-0FC5DC4B7780}" srcOrd="1" destOrd="0" presId="urn:microsoft.com/office/officeart/2005/8/layout/orgChart1"/>
    <dgm:cxn modelId="{7479144E-1E83-417E-AD65-3300AF98A3E2}" type="presParOf" srcId="{181CAFAA-D3E4-4F91-A120-6ACB9A1E55AB}" destId="{1E30B7CD-8404-4E45-B725-3D0A38DCB778}" srcOrd="2" destOrd="0" presId="urn:microsoft.com/office/officeart/2005/8/layout/orgChart1"/>
    <dgm:cxn modelId="{43F162A8-87F6-47F5-9B1F-2931FF1B63F3}" type="presParOf" srcId="{DEA80E4A-5380-483E-B92A-3D826E1EAB88}" destId="{A287CF72-83D0-44A4-8C57-571A59FF358A}" srcOrd="4" destOrd="0" presId="urn:microsoft.com/office/officeart/2005/8/layout/orgChart1"/>
    <dgm:cxn modelId="{F44A1C42-46EF-4277-8397-7DE5F6E91C90}" type="presParOf" srcId="{DEA80E4A-5380-483E-B92A-3D826E1EAB88}" destId="{98823B76-846C-4D57-8DDC-88B1E75F9E4F}" srcOrd="5" destOrd="0" presId="urn:microsoft.com/office/officeart/2005/8/layout/orgChart1"/>
    <dgm:cxn modelId="{F4787A01-4FC6-4616-A533-001A8BD8EFCE}" type="presParOf" srcId="{98823B76-846C-4D57-8DDC-88B1E75F9E4F}" destId="{E05793B8-3779-4FF3-AEDD-58A82517A3FA}" srcOrd="0" destOrd="0" presId="urn:microsoft.com/office/officeart/2005/8/layout/orgChart1"/>
    <dgm:cxn modelId="{21E95498-2F3D-4DDB-8847-DFF95BFBBAC5}" type="presParOf" srcId="{E05793B8-3779-4FF3-AEDD-58A82517A3FA}" destId="{DD1C0F6E-F363-4A6F-BCB1-8355321B680E}" srcOrd="0" destOrd="0" presId="urn:microsoft.com/office/officeart/2005/8/layout/orgChart1"/>
    <dgm:cxn modelId="{BE8E5291-72A3-42CF-9E87-735E7087470A}" type="presParOf" srcId="{E05793B8-3779-4FF3-AEDD-58A82517A3FA}" destId="{14E06E6C-983C-4EBE-A490-7EF7B02E4526}" srcOrd="1" destOrd="0" presId="urn:microsoft.com/office/officeart/2005/8/layout/orgChart1"/>
    <dgm:cxn modelId="{62EABF71-5263-4D95-903C-C8E7D570B7EE}" type="presParOf" srcId="{98823B76-846C-4D57-8DDC-88B1E75F9E4F}" destId="{B7E2B7EB-2F89-490E-9CB9-F2A637C9E31C}" srcOrd="1" destOrd="0" presId="urn:microsoft.com/office/officeart/2005/8/layout/orgChart1"/>
    <dgm:cxn modelId="{E319C6A6-79CF-464C-83CE-E77E925BAAF8}" type="presParOf" srcId="{98823B76-846C-4D57-8DDC-88B1E75F9E4F}" destId="{441E2C39-258B-440C-93BD-D024BCE0D214}" srcOrd="2" destOrd="0" presId="urn:microsoft.com/office/officeart/2005/8/layout/orgChart1"/>
    <dgm:cxn modelId="{FE0FCBF2-56A8-4FB4-86B0-1CFF16D73A36}" type="presParOf" srcId="{DEA80E4A-5380-483E-B92A-3D826E1EAB88}" destId="{22056774-FB54-44BD-8562-2145C257258E}" srcOrd="6" destOrd="0" presId="urn:microsoft.com/office/officeart/2005/8/layout/orgChart1"/>
    <dgm:cxn modelId="{BB6A6A7F-6E3F-4B3E-B25D-03BEA44B0AF9}" type="presParOf" srcId="{DEA80E4A-5380-483E-B92A-3D826E1EAB88}" destId="{D25AAEED-F99F-49AC-BACC-157E9381B0F6}" srcOrd="7" destOrd="0" presId="urn:microsoft.com/office/officeart/2005/8/layout/orgChart1"/>
    <dgm:cxn modelId="{9E2A29D9-02F7-4F00-B9D2-91867035A794}" type="presParOf" srcId="{D25AAEED-F99F-49AC-BACC-157E9381B0F6}" destId="{07C7EA22-7C80-4311-A43E-E9D79BE45608}" srcOrd="0" destOrd="0" presId="urn:microsoft.com/office/officeart/2005/8/layout/orgChart1"/>
    <dgm:cxn modelId="{51A2BED0-4B3A-4839-BBF8-5F5E7F036EC7}" type="presParOf" srcId="{07C7EA22-7C80-4311-A43E-E9D79BE45608}" destId="{D4A81100-4872-41EA-AB05-3CA3DE955445}" srcOrd="0" destOrd="0" presId="urn:microsoft.com/office/officeart/2005/8/layout/orgChart1"/>
    <dgm:cxn modelId="{64BF7CC8-DA99-4666-A2A3-BAA18BC95FC6}" type="presParOf" srcId="{07C7EA22-7C80-4311-A43E-E9D79BE45608}" destId="{E8E35710-E687-43F5-930E-213D533A76EE}" srcOrd="1" destOrd="0" presId="urn:microsoft.com/office/officeart/2005/8/layout/orgChart1"/>
    <dgm:cxn modelId="{4590E283-B4AD-45E0-B8DC-7D61E590944A}" type="presParOf" srcId="{D25AAEED-F99F-49AC-BACC-157E9381B0F6}" destId="{531FF727-CFBA-4716-997B-F291D67FA00E}" srcOrd="1" destOrd="0" presId="urn:microsoft.com/office/officeart/2005/8/layout/orgChart1"/>
    <dgm:cxn modelId="{CE6C2516-073A-45F0-A764-DFAC8281FE02}" type="presParOf" srcId="{D25AAEED-F99F-49AC-BACC-157E9381B0F6}" destId="{A1CB8B05-DCAF-432A-B3D2-5A798996340D}" srcOrd="2" destOrd="0" presId="urn:microsoft.com/office/officeart/2005/8/layout/orgChart1"/>
    <dgm:cxn modelId="{4377958A-8FB6-4373-A3A2-180B7F547028}" type="presParOf" srcId="{DEA80E4A-5380-483E-B92A-3D826E1EAB88}" destId="{193B49B3-9AEA-4586-8925-BBB2BDD4752A}" srcOrd="8" destOrd="0" presId="urn:microsoft.com/office/officeart/2005/8/layout/orgChart1"/>
    <dgm:cxn modelId="{3F796CEF-FA78-42BB-A241-5A32A3AC7157}" type="presParOf" srcId="{DEA80E4A-5380-483E-B92A-3D826E1EAB88}" destId="{048653FC-E0FF-4E1D-81F8-D2219B2F21AC}" srcOrd="9" destOrd="0" presId="urn:microsoft.com/office/officeart/2005/8/layout/orgChart1"/>
    <dgm:cxn modelId="{69688722-9A35-4073-8F8E-87BDE6D34421}" type="presParOf" srcId="{048653FC-E0FF-4E1D-81F8-D2219B2F21AC}" destId="{821828DD-DDEB-4303-BDF1-DB72A96DF384}" srcOrd="0" destOrd="0" presId="urn:microsoft.com/office/officeart/2005/8/layout/orgChart1"/>
    <dgm:cxn modelId="{66DA8491-6DBE-4782-82CD-D6C74075D100}" type="presParOf" srcId="{821828DD-DDEB-4303-BDF1-DB72A96DF384}" destId="{93C71D81-3B79-4BF9-BC37-D0EDAA589F7C}" srcOrd="0" destOrd="0" presId="urn:microsoft.com/office/officeart/2005/8/layout/orgChart1"/>
    <dgm:cxn modelId="{6B63AFF0-3B35-4327-A070-4540A76F4106}" type="presParOf" srcId="{821828DD-DDEB-4303-BDF1-DB72A96DF384}" destId="{F296ECD8-8D53-415E-98DD-922CF40DC141}" srcOrd="1" destOrd="0" presId="urn:microsoft.com/office/officeart/2005/8/layout/orgChart1"/>
    <dgm:cxn modelId="{EE86FE09-A0A8-4F52-9F82-C06D350CC405}" type="presParOf" srcId="{048653FC-E0FF-4E1D-81F8-D2219B2F21AC}" destId="{86F0AB87-6211-4FB6-AC1E-063C21CC4FBD}" srcOrd="1" destOrd="0" presId="urn:microsoft.com/office/officeart/2005/8/layout/orgChart1"/>
    <dgm:cxn modelId="{3E20181C-E6F9-4009-9F95-C36AFFCA2949}" type="presParOf" srcId="{048653FC-E0FF-4E1D-81F8-D2219B2F21AC}" destId="{73A7ADC7-15BB-483F-95F9-5F1C6C468D72}" srcOrd="2" destOrd="0" presId="urn:microsoft.com/office/officeart/2005/8/layout/orgChart1"/>
    <dgm:cxn modelId="{3AB28EE8-BA9C-4787-B607-9F6B22918FDB}" type="presParOf" srcId="{DEA80E4A-5380-483E-B92A-3D826E1EAB88}" destId="{F249FCC1-D5D1-4BA2-A3F1-CAFDBC59CC8A}" srcOrd="10" destOrd="0" presId="urn:microsoft.com/office/officeart/2005/8/layout/orgChart1"/>
    <dgm:cxn modelId="{30ADF67F-15F5-4B93-AF1C-F36B6D8CD724}" type="presParOf" srcId="{DEA80E4A-5380-483E-B92A-3D826E1EAB88}" destId="{7D419A79-4252-4528-B6FD-9E8BD90C307A}" srcOrd="11" destOrd="0" presId="urn:microsoft.com/office/officeart/2005/8/layout/orgChart1"/>
    <dgm:cxn modelId="{F389CA8F-5EC7-48A1-A1DF-6DF55585FC0A}" type="presParOf" srcId="{7D419A79-4252-4528-B6FD-9E8BD90C307A}" destId="{669AAD1F-4D5F-4306-9299-DCBC079C5011}" srcOrd="0" destOrd="0" presId="urn:microsoft.com/office/officeart/2005/8/layout/orgChart1"/>
    <dgm:cxn modelId="{FCBD2B51-D4D7-43B9-93D9-4EBF11682EE7}" type="presParOf" srcId="{669AAD1F-4D5F-4306-9299-DCBC079C5011}" destId="{4842CED9-AC52-43FA-ABE3-1B08B68B088D}" srcOrd="0" destOrd="0" presId="urn:microsoft.com/office/officeart/2005/8/layout/orgChart1"/>
    <dgm:cxn modelId="{71AD58FE-A70E-4D90-B1DF-83F528E65319}" type="presParOf" srcId="{669AAD1F-4D5F-4306-9299-DCBC079C5011}" destId="{76B76583-8021-4021-AC8E-917876A2C5BE}" srcOrd="1" destOrd="0" presId="urn:microsoft.com/office/officeart/2005/8/layout/orgChart1"/>
    <dgm:cxn modelId="{4A05B862-8D0F-47DD-A44D-F71A93F5F5BF}" type="presParOf" srcId="{7D419A79-4252-4528-B6FD-9E8BD90C307A}" destId="{108A2DB9-06A0-4E5C-92DB-8E9E6EA81482}" srcOrd="1" destOrd="0" presId="urn:microsoft.com/office/officeart/2005/8/layout/orgChart1"/>
    <dgm:cxn modelId="{050067EE-2AA6-4E55-B740-73EC2591443D}" type="presParOf" srcId="{7D419A79-4252-4528-B6FD-9E8BD90C307A}" destId="{C9660D71-1A0A-4C73-8C88-86304309637C}" srcOrd="2" destOrd="0" presId="urn:microsoft.com/office/officeart/2005/8/layout/orgChart1"/>
    <dgm:cxn modelId="{DF3D113F-C8A9-45D8-8660-4EDA3F1A7CD9}" type="presParOf" srcId="{01020609-8F5D-402D-B259-BF55E935DA12}" destId="{70DBBBB8-486A-4F71-8899-55F224CA3EEA}" srcOrd="2" destOrd="0" presId="urn:microsoft.com/office/officeart/2005/8/layout/orgChart1"/>
    <dgm:cxn modelId="{A45A179D-1CDC-417E-9509-991B8CA7B357}" type="presParOf" srcId="{FC9DDD01-970F-4DF8-B156-C120E3BB3467}" destId="{1BFB52C2-C4E1-4BAD-8778-AAC3A14AAAE1}" srcOrd="2" destOrd="0" presId="urn:microsoft.com/office/officeart/2005/8/layout/orgChart1"/>
    <dgm:cxn modelId="{E676B089-35B7-4F8D-8CF1-E36CA8304C01}" type="presParOf" srcId="{FC9DDD01-970F-4DF8-B156-C120E3BB3467}" destId="{26C7F3E3-7BB1-452E-8FA1-66625A033021}" srcOrd="3" destOrd="0" presId="urn:microsoft.com/office/officeart/2005/8/layout/orgChart1"/>
    <dgm:cxn modelId="{BDD21CF5-F5C8-4076-B9A4-55E83BB53AA9}" type="presParOf" srcId="{26C7F3E3-7BB1-452E-8FA1-66625A033021}" destId="{1BDAA501-1A8E-4CF6-8CA2-C362AC2E8E51}" srcOrd="0" destOrd="0" presId="urn:microsoft.com/office/officeart/2005/8/layout/orgChart1"/>
    <dgm:cxn modelId="{9DA3FFCB-B3F1-4775-816A-655C08CCE8D0}" type="presParOf" srcId="{1BDAA501-1A8E-4CF6-8CA2-C362AC2E8E51}" destId="{856969B0-3E51-45DB-B941-0972151CE497}" srcOrd="0" destOrd="0" presId="urn:microsoft.com/office/officeart/2005/8/layout/orgChart1"/>
    <dgm:cxn modelId="{3042F3DF-3B50-45FD-8583-758D7FC909BD}" type="presParOf" srcId="{1BDAA501-1A8E-4CF6-8CA2-C362AC2E8E51}" destId="{826708C2-0E42-4A8A-A056-4A07E1FC852A}" srcOrd="1" destOrd="0" presId="urn:microsoft.com/office/officeart/2005/8/layout/orgChart1"/>
    <dgm:cxn modelId="{120EAB15-F69B-4EDA-8ED8-B77A5CDBF94D}" type="presParOf" srcId="{26C7F3E3-7BB1-452E-8FA1-66625A033021}" destId="{490E882A-692F-4856-9039-E5B6FCC17095}" srcOrd="1" destOrd="0" presId="urn:microsoft.com/office/officeart/2005/8/layout/orgChart1"/>
    <dgm:cxn modelId="{BC723239-BB9E-43B7-81B9-518D3598D7AE}" type="presParOf" srcId="{490E882A-692F-4856-9039-E5B6FCC17095}" destId="{5EBC4DEC-9113-4875-AD49-F6E24528C2A1}" srcOrd="0" destOrd="0" presId="urn:microsoft.com/office/officeart/2005/8/layout/orgChart1"/>
    <dgm:cxn modelId="{3A671C75-82B9-4936-812B-06BF4CA6A9C2}" type="presParOf" srcId="{490E882A-692F-4856-9039-E5B6FCC17095}" destId="{D086FD8C-6D65-4E00-A60A-089EB5E33BF4}" srcOrd="1" destOrd="0" presId="urn:microsoft.com/office/officeart/2005/8/layout/orgChart1"/>
    <dgm:cxn modelId="{92B0A49B-E945-47DD-BC27-2797B666799B}" type="presParOf" srcId="{D086FD8C-6D65-4E00-A60A-089EB5E33BF4}" destId="{0CE3B644-E845-46D3-8FAE-FB3305894D01}" srcOrd="0" destOrd="0" presId="urn:microsoft.com/office/officeart/2005/8/layout/orgChart1"/>
    <dgm:cxn modelId="{9C222022-834A-4666-B4E2-F34F965955AF}" type="presParOf" srcId="{0CE3B644-E845-46D3-8FAE-FB3305894D01}" destId="{F10869EE-4735-4308-AA81-7781F718AA2F}" srcOrd="0" destOrd="0" presId="urn:microsoft.com/office/officeart/2005/8/layout/orgChart1"/>
    <dgm:cxn modelId="{D2441486-0EAE-4A4E-88FB-1C2FC6944168}" type="presParOf" srcId="{0CE3B644-E845-46D3-8FAE-FB3305894D01}" destId="{79A0E676-71D3-413F-A5CB-141258A409BC}" srcOrd="1" destOrd="0" presId="urn:microsoft.com/office/officeart/2005/8/layout/orgChart1"/>
    <dgm:cxn modelId="{B5A10B0D-ACAF-4525-A34B-29123880DC6D}" type="presParOf" srcId="{D086FD8C-6D65-4E00-A60A-089EB5E33BF4}" destId="{C633FD46-583D-4AF0-B094-146C114DC3BF}" srcOrd="1" destOrd="0" presId="urn:microsoft.com/office/officeart/2005/8/layout/orgChart1"/>
    <dgm:cxn modelId="{6951937D-80D5-47EA-9546-7E712339541A}" type="presParOf" srcId="{D086FD8C-6D65-4E00-A60A-089EB5E33BF4}" destId="{3C890305-F3F7-4FD9-BCF7-EAB175F6E2DA}" srcOrd="2" destOrd="0" presId="urn:microsoft.com/office/officeart/2005/8/layout/orgChart1"/>
    <dgm:cxn modelId="{92119DA7-A07F-47D4-8FB5-B6F924D28903}" type="presParOf" srcId="{490E882A-692F-4856-9039-E5B6FCC17095}" destId="{8AE262E7-31AE-4D8C-BF8E-11102DF5E19D}" srcOrd="2" destOrd="0" presId="urn:microsoft.com/office/officeart/2005/8/layout/orgChart1"/>
    <dgm:cxn modelId="{B093D5C3-CE61-45EC-A4D9-F1A929FBD7D3}" type="presParOf" srcId="{490E882A-692F-4856-9039-E5B6FCC17095}" destId="{8805A09B-8A4E-454C-8658-53F725351A8F}" srcOrd="3" destOrd="0" presId="urn:microsoft.com/office/officeart/2005/8/layout/orgChart1"/>
    <dgm:cxn modelId="{BD3F671D-2223-43A3-A06A-9979CBB10FAC}" type="presParOf" srcId="{8805A09B-8A4E-454C-8658-53F725351A8F}" destId="{62479855-840C-4ED1-B787-01EB46AF6A40}" srcOrd="0" destOrd="0" presId="urn:microsoft.com/office/officeart/2005/8/layout/orgChart1"/>
    <dgm:cxn modelId="{51FDC1F5-8721-43D9-8A7B-E35EDF680296}" type="presParOf" srcId="{62479855-840C-4ED1-B787-01EB46AF6A40}" destId="{5834E930-E047-4AF7-A0A6-FB8606C6EAC6}" srcOrd="0" destOrd="0" presId="urn:microsoft.com/office/officeart/2005/8/layout/orgChart1"/>
    <dgm:cxn modelId="{61F5F274-23C5-419C-9F0F-1F4E7E271AC4}" type="presParOf" srcId="{62479855-840C-4ED1-B787-01EB46AF6A40}" destId="{D05A25BA-F65E-48F7-BC2C-E5FC66413BD4}" srcOrd="1" destOrd="0" presId="urn:microsoft.com/office/officeart/2005/8/layout/orgChart1"/>
    <dgm:cxn modelId="{12CC625E-55A5-4F35-8C65-D529B02E786D}" type="presParOf" srcId="{8805A09B-8A4E-454C-8658-53F725351A8F}" destId="{8CA79DB5-3D76-46CA-9820-14EA7C9EBE46}" srcOrd="1" destOrd="0" presId="urn:microsoft.com/office/officeart/2005/8/layout/orgChart1"/>
    <dgm:cxn modelId="{DF553E53-0CF1-4857-A3BD-01644A3B14C8}" type="presParOf" srcId="{8805A09B-8A4E-454C-8658-53F725351A8F}" destId="{08BB9011-6039-4025-8D55-AE59AB52C079}" srcOrd="2" destOrd="0" presId="urn:microsoft.com/office/officeart/2005/8/layout/orgChart1"/>
    <dgm:cxn modelId="{BF807461-059A-4463-8BF5-BDEB005B6C66}" type="presParOf" srcId="{490E882A-692F-4856-9039-E5B6FCC17095}" destId="{03DD16D1-56CE-4FFE-B08C-EC1C974D220B}" srcOrd="4" destOrd="0" presId="urn:microsoft.com/office/officeart/2005/8/layout/orgChart1"/>
    <dgm:cxn modelId="{099A9A00-44DA-4A35-980F-135FC5131599}" type="presParOf" srcId="{490E882A-692F-4856-9039-E5B6FCC17095}" destId="{D65A22A6-34BF-4723-911C-C8D1A50B32DA}" srcOrd="5" destOrd="0" presId="urn:microsoft.com/office/officeart/2005/8/layout/orgChart1"/>
    <dgm:cxn modelId="{352DAA6C-F014-4CDA-B441-FDF1513C0A93}" type="presParOf" srcId="{D65A22A6-34BF-4723-911C-C8D1A50B32DA}" destId="{B011A693-4B43-4650-8244-FC265146334F}" srcOrd="0" destOrd="0" presId="urn:microsoft.com/office/officeart/2005/8/layout/orgChart1"/>
    <dgm:cxn modelId="{35F6C88A-ED58-4573-83F4-2CCA1CDA89C6}" type="presParOf" srcId="{B011A693-4B43-4650-8244-FC265146334F}" destId="{5256D58D-71D0-4672-B449-138D58172BF5}" srcOrd="0" destOrd="0" presId="urn:microsoft.com/office/officeart/2005/8/layout/orgChart1"/>
    <dgm:cxn modelId="{2BE30C30-8417-488D-866D-56BEF198020F}" type="presParOf" srcId="{B011A693-4B43-4650-8244-FC265146334F}" destId="{0F4698B8-9F18-44CE-9537-D3AD68A7EEFA}" srcOrd="1" destOrd="0" presId="urn:microsoft.com/office/officeart/2005/8/layout/orgChart1"/>
    <dgm:cxn modelId="{E85F78EC-F7B6-4B17-9215-5E736CD00550}" type="presParOf" srcId="{D65A22A6-34BF-4723-911C-C8D1A50B32DA}" destId="{F4A126E3-D038-401C-BB27-28989F11C4CE}" srcOrd="1" destOrd="0" presId="urn:microsoft.com/office/officeart/2005/8/layout/orgChart1"/>
    <dgm:cxn modelId="{C558DACD-9BB3-49CA-B6E0-90E7D894F2BF}" type="presParOf" srcId="{D65A22A6-34BF-4723-911C-C8D1A50B32DA}" destId="{EB7A5424-033C-4AC0-9A4C-5E1206823221}" srcOrd="2" destOrd="0" presId="urn:microsoft.com/office/officeart/2005/8/layout/orgChart1"/>
    <dgm:cxn modelId="{136491DD-6658-4048-86D1-504786830ECB}" type="presParOf" srcId="{490E882A-692F-4856-9039-E5B6FCC17095}" destId="{83136A1B-B6D5-4484-8714-CDE6BB0B4575}" srcOrd="6" destOrd="0" presId="urn:microsoft.com/office/officeart/2005/8/layout/orgChart1"/>
    <dgm:cxn modelId="{647BE651-9540-4208-BF03-D874FF9F62E7}" type="presParOf" srcId="{490E882A-692F-4856-9039-E5B6FCC17095}" destId="{529EEFD3-583E-478E-AD7B-E02833E58DB3}" srcOrd="7" destOrd="0" presId="urn:microsoft.com/office/officeart/2005/8/layout/orgChart1"/>
    <dgm:cxn modelId="{887C40B5-5F84-4633-B4CA-9C8E8CA877A0}" type="presParOf" srcId="{529EEFD3-583E-478E-AD7B-E02833E58DB3}" destId="{FD4C5588-066D-4607-A61D-796A9DBEF66D}" srcOrd="0" destOrd="0" presId="urn:microsoft.com/office/officeart/2005/8/layout/orgChart1"/>
    <dgm:cxn modelId="{B141DD03-B4A6-448D-99DB-BE2777875B70}" type="presParOf" srcId="{FD4C5588-066D-4607-A61D-796A9DBEF66D}" destId="{ED26AF79-E986-41FA-A295-4539B0CCE5A6}" srcOrd="0" destOrd="0" presId="urn:microsoft.com/office/officeart/2005/8/layout/orgChart1"/>
    <dgm:cxn modelId="{62AA4532-47F0-4854-BF06-B322B8154F56}" type="presParOf" srcId="{FD4C5588-066D-4607-A61D-796A9DBEF66D}" destId="{A7820AAE-BF1C-46A6-89BA-D5E9EEA1B85D}" srcOrd="1" destOrd="0" presId="urn:microsoft.com/office/officeart/2005/8/layout/orgChart1"/>
    <dgm:cxn modelId="{DBDBDA1C-5CFA-4B21-9C5E-32C83546AD12}" type="presParOf" srcId="{529EEFD3-583E-478E-AD7B-E02833E58DB3}" destId="{E9B83D07-0E00-40D6-B449-A350423BAF16}" srcOrd="1" destOrd="0" presId="urn:microsoft.com/office/officeart/2005/8/layout/orgChart1"/>
    <dgm:cxn modelId="{4D881ED8-35A5-4774-96BE-2DE03728524A}" type="presParOf" srcId="{529EEFD3-583E-478E-AD7B-E02833E58DB3}" destId="{1FB38128-659C-4119-B835-23E1FE610612}" srcOrd="2" destOrd="0" presId="urn:microsoft.com/office/officeart/2005/8/layout/orgChart1"/>
    <dgm:cxn modelId="{2AB99FE4-799D-4D58-8419-D5BB07182537}" type="presParOf" srcId="{490E882A-692F-4856-9039-E5B6FCC17095}" destId="{69BDC7EC-542C-4167-B74C-09EB5C5DCD2E}" srcOrd="8" destOrd="0" presId="urn:microsoft.com/office/officeart/2005/8/layout/orgChart1"/>
    <dgm:cxn modelId="{BD7D7DA3-9AC0-4F5F-914C-9550804A77D0}" type="presParOf" srcId="{490E882A-692F-4856-9039-E5B6FCC17095}" destId="{84FEF6CD-E8EE-43C3-A511-BB08F5C6E060}" srcOrd="9" destOrd="0" presId="urn:microsoft.com/office/officeart/2005/8/layout/orgChart1"/>
    <dgm:cxn modelId="{3BB720C7-B50C-4516-999A-F956AB978618}" type="presParOf" srcId="{84FEF6CD-E8EE-43C3-A511-BB08F5C6E060}" destId="{259C2601-4A18-46D9-97D5-0FFB030E8EC1}" srcOrd="0" destOrd="0" presId="urn:microsoft.com/office/officeart/2005/8/layout/orgChart1"/>
    <dgm:cxn modelId="{7B57E4A3-5995-43F5-913C-75A619DC0AAE}" type="presParOf" srcId="{259C2601-4A18-46D9-97D5-0FFB030E8EC1}" destId="{149D0A51-526E-4AEA-9E49-68AEEDD5E56B}" srcOrd="0" destOrd="0" presId="urn:microsoft.com/office/officeart/2005/8/layout/orgChart1"/>
    <dgm:cxn modelId="{2D571DDC-BE3D-4F9E-90B0-96D71531E7D9}" type="presParOf" srcId="{259C2601-4A18-46D9-97D5-0FFB030E8EC1}" destId="{737285C9-4587-472A-8F99-CD8DCA8358E6}" srcOrd="1" destOrd="0" presId="urn:microsoft.com/office/officeart/2005/8/layout/orgChart1"/>
    <dgm:cxn modelId="{825652D5-C68A-40CD-8E29-7F0CDDE6E5ED}" type="presParOf" srcId="{84FEF6CD-E8EE-43C3-A511-BB08F5C6E060}" destId="{71CA84F6-128E-4201-ABE4-9F6C31E73AB8}" srcOrd="1" destOrd="0" presId="urn:microsoft.com/office/officeart/2005/8/layout/orgChart1"/>
    <dgm:cxn modelId="{6C72E5E3-AEC8-437F-A8F9-2DA58271B46C}" type="presParOf" srcId="{84FEF6CD-E8EE-43C3-A511-BB08F5C6E060}" destId="{478F2343-7305-4C65-90D0-A8CFE5896846}" srcOrd="2" destOrd="0" presId="urn:microsoft.com/office/officeart/2005/8/layout/orgChart1"/>
    <dgm:cxn modelId="{BEEA02E2-640E-4E2D-AE7F-EC3E7E33C24C}" type="presParOf" srcId="{26C7F3E3-7BB1-452E-8FA1-66625A033021}" destId="{0F488019-736F-4EA7-AB3D-AB7E629212CF}" srcOrd="2" destOrd="0" presId="urn:microsoft.com/office/officeart/2005/8/layout/orgChart1"/>
    <dgm:cxn modelId="{3EA479B7-372F-491A-BCF4-B665BFD26FBF}" type="presParOf" srcId="{FC9DDD01-970F-4DF8-B156-C120E3BB3467}" destId="{6D3400AF-DF0F-4611-82E3-9F61F4A858AE}" srcOrd="4" destOrd="0" presId="urn:microsoft.com/office/officeart/2005/8/layout/orgChart1"/>
    <dgm:cxn modelId="{461B1441-939C-4DDD-BF49-AED1F7DE167F}" type="presParOf" srcId="{FC9DDD01-970F-4DF8-B156-C120E3BB3467}" destId="{00B5B876-90F7-43D8-BDD9-3EC838C5D5C1}" srcOrd="5" destOrd="0" presId="urn:microsoft.com/office/officeart/2005/8/layout/orgChart1"/>
    <dgm:cxn modelId="{2AC68DB6-10C2-4BD9-84CF-5B7891C135E6}" type="presParOf" srcId="{00B5B876-90F7-43D8-BDD9-3EC838C5D5C1}" destId="{5E071C99-44C1-4062-B379-7F41A5A76D9A}" srcOrd="0" destOrd="0" presId="urn:microsoft.com/office/officeart/2005/8/layout/orgChart1"/>
    <dgm:cxn modelId="{581642FB-BAAE-40B1-A58B-C9F8F3DA4D46}" type="presParOf" srcId="{5E071C99-44C1-4062-B379-7F41A5A76D9A}" destId="{6EDA8616-2594-47BB-AB68-012F6D043469}" srcOrd="0" destOrd="0" presId="urn:microsoft.com/office/officeart/2005/8/layout/orgChart1"/>
    <dgm:cxn modelId="{A27130F6-5E9A-46C9-A6B2-BC0F0014EE25}" type="presParOf" srcId="{5E071C99-44C1-4062-B379-7F41A5A76D9A}" destId="{A321074B-FA36-4A6A-A1B3-B43E1F3800FE}" srcOrd="1" destOrd="0" presId="urn:microsoft.com/office/officeart/2005/8/layout/orgChart1"/>
    <dgm:cxn modelId="{A6977851-EA22-45BF-B75D-2D03BC181154}" type="presParOf" srcId="{00B5B876-90F7-43D8-BDD9-3EC838C5D5C1}" destId="{DACFFAF3-E1F2-4BDD-969C-DE0D72643A86}" srcOrd="1" destOrd="0" presId="urn:microsoft.com/office/officeart/2005/8/layout/orgChart1"/>
    <dgm:cxn modelId="{26DE2014-928B-46C6-BC57-102A17A2E019}" type="presParOf" srcId="{DACFFAF3-E1F2-4BDD-969C-DE0D72643A86}" destId="{6DFBA70C-7970-49A9-B4AF-7B18ADD560A3}" srcOrd="0" destOrd="0" presId="urn:microsoft.com/office/officeart/2005/8/layout/orgChart1"/>
    <dgm:cxn modelId="{C7725903-B8BA-4DD3-928C-D46B66CBEB10}" type="presParOf" srcId="{DACFFAF3-E1F2-4BDD-969C-DE0D72643A86}" destId="{81C2529D-50E7-4ECA-8B31-132FF7A5FA5B}" srcOrd="1" destOrd="0" presId="urn:microsoft.com/office/officeart/2005/8/layout/orgChart1"/>
    <dgm:cxn modelId="{E7073869-BACC-4B6F-A277-C2A9BB219273}" type="presParOf" srcId="{81C2529D-50E7-4ECA-8B31-132FF7A5FA5B}" destId="{7BC1F263-2C19-4A7F-A4B7-148A8B04AD50}" srcOrd="0" destOrd="0" presId="urn:microsoft.com/office/officeart/2005/8/layout/orgChart1"/>
    <dgm:cxn modelId="{93B6D7F7-60BA-45B9-8FB3-B8C973FA84E0}" type="presParOf" srcId="{7BC1F263-2C19-4A7F-A4B7-148A8B04AD50}" destId="{1DDE80CA-5881-4853-8553-10BCD9A012F7}" srcOrd="0" destOrd="0" presId="urn:microsoft.com/office/officeart/2005/8/layout/orgChart1"/>
    <dgm:cxn modelId="{FABB5F05-7286-4AF1-A9A4-A74EC1A81F55}" type="presParOf" srcId="{7BC1F263-2C19-4A7F-A4B7-148A8B04AD50}" destId="{80F6FC6E-01C0-43D1-9AD7-1FC90E152E63}" srcOrd="1" destOrd="0" presId="urn:microsoft.com/office/officeart/2005/8/layout/orgChart1"/>
    <dgm:cxn modelId="{59F59378-1EF5-4637-854A-6A9BCD537067}" type="presParOf" srcId="{81C2529D-50E7-4ECA-8B31-132FF7A5FA5B}" destId="{87A3028C-E6E9-4900-A5F6-938709BA1743}" srcOrd="1" destOrd="0" presId="urn:microsoft.com/office/officeart/2005/8/layout/orgChart1"/>
    <dgm:cxn modelId="{3F00D58E-899C-49EC-9922-F6A3D9222BF7}" type="presParOf" srcId="{81C2529D-50E7-4ECA-8B31-132FF7A5FA5B}" destId="{3F3958F4-96BF-4E43-B3BC-F09BB659F6F2}" srcOrd="2" destOrd="0" presId="urn:microsoft.com/office/officeart/2005/8/layout/orgChart1"/>
    <dgm:cxn modelId="{71E38AED-A886-46A7-BA54-73B67D8261FB}" type="presParOf" srcId="{DACFFAF3-E1F2-4BDD-969C-DE0D72643A86}" destId="{DD3A6F93-A57C-4DB4-ABA4-B4BD8C865C33}" srcOrd="2" destOrd="0" presId="urn:microsoft.com/office/officeart/2005/8/layout/orgChart1"/>
    <dgm:cxn modelId="{CABA44C9-8B16-4634-8FA9-2924D0FCD086}" type="presParOf" srcId="{DACFFAF3-E1F2-4BDD-969C-DE0D72643A86}" destId="{07C9B44B-7DB6-4654-B4D4-694D0A5FA955}" srcOrd="3" destOrd="0" presId="urn:microsoft.com/office/officeart/2005/8/layout/orgChart1"/>
    <dgm:cxn modelId="{77C15B19-AEBF-4988-9C66-AF5EA1F1DE91}" type="presParOf" srcId="{07C9B44B-7DB6-4654-B4D4-694D0A5FA955}" destId="{E017F585-BBDB-4A39-861F-1101EF1C5427}" srcOrd="0" destOrd="0" presId="urn:microsoft.com/office/officeart/2005/8/layout/orgChart1"/>
    <dgm:cxn modelId="{FE8B3435-8E67-4B33-A060-B2C3D80511D2}" type="presParOf" srcId="{E017F585-BBDB-4A39-861F-1101EF1C5427}" destId="{82F5735B-4BEC-4E27-8A6F-DC3018A3F3CD}" srcOrd="0" destOrd="0" presId="urn:microsoft.com/office/officeart/2005/8/layout/orgChart1"/>
    <dgm:cxn modelId="{1479CADF-2736-4F11-8641-31094D579D6D}" type="presParOf" srcId="{E017F585-BBDB-4A39-861F-1101EF1C5427}" destId="{32EA08BD-8179-4D1C-A28B-56286FC03BFA}" srcOrd="1" destOrd="0" presId="urn:microsoft.com/office/officeart/2005/8/layout/orgChart1"/>
    <dgm:cxn modelId="{D8DA54FD-508F-4FFB-94E7-F3FE764735B2}" type="presParOf" srcId="{07C9B44B-7DB6-4654-B4D4-694D0A5FA955}" destId="{92512E07-1E32-4101-AF3A-1E63DDC3576D}" srcOrd="1" destOrd="0" presId="urn:microsoft.com/office/officeart/2005/8/layout/orgChart1"/>
    <dgm:cxn modelId="{2CC7DBCA-2766-4B48-A981-EAEB6320B528}" type="presParOf" srcId="{07C9B44B-7DB6-4654-B4D4-694D0A5FA955}" destId="{ABB5F842-D167-48A4-81B5-3961046FB67A}" srcOrd="2" destOrd="0" presId="urn:microsoft.com/office/officeart/2005/8/layout/orgChart1"/>
    <dgm:cxn modelId="{9FC3DC7D-B8CB-4E05-8131-0444AFA8BBF0}" type="presParOf" srcId="{DACFFAF3-E1F2-4BDD-969C-DE0D72643A86}" destId="{58266B13-DA22-4A83-8250-9A9933873C5F}" srcOrd="4" destOrd="0" presId="urn:microsoft.com/office/officeart/2005/8/layout/orgChart1"/>
    <dgm:cxn modelId="{443A6A56-0D3A-443A-AC97-8EF4911CD986}" type="presParOf" srcId="{DACFFAF3-E1F2-4BDD-969C-DE0D72643A86}" destId="{0CC9AD58-027E-4820-A2C9-9B40306D60B8}" srcOrd="5" destOrd="0" presId="urn:microsoft.com/office/officeart/2005/8/layout/orgChart1"/>
    <dgm:cxn modelId="{3FB26BD5-6627-48E9-A75B-A17175B5F4F8}" type="presParOf" srcId="{0CC9AD58-027E-4820-A2C9-9B40306D60B8}" destId="{026A17B9-0F71-4448-9CA6-7A243DB1258F}" srcOrd="0" destOrd="0" presId="urn:microsoft.com/office/officeart/2005/8/layout/orgChart1"/>
    <dgm:cxn modelId="{61DC39CE-7764-4B06-8884-A77D88DE3710}" type="presParOf" srcId="{026A17B9-0F71-4448-9CA6-7A243DB1258F}" destId="{5CC2C2F7-29D9-434F-A012-13145545ECDC}" srcOrd="0" destOrd="0" presId="urn:microsoft.com/office/officeart/2005/8/layout/orgChart1"/>
    <dgm:cxn modelId="{FEB38EC1-43D2-439E-84C2-C6821DE2957B}" type="presParOf" srcId="{026A17B9-0F71-4448-9CA6-7A243DB1258F}" destId="{E1309A8D-63D9-472B-99A2-F5B384371221}" srcOrd="1" destOrd="0" presId="urn:microsoft.com/office/officeart/2005/8/layout/orgChart1"/>
    <dgm:cxn modelId="{DC76631C-97F3-4F1D-A04A-11C306887D1D}" type="presParOf" srcId="{0CC9AD58-027E-4820-A2C9-9B40306D60B8}" destId="{D0BB30C1-EA53-43F2-B07A-E14320E86284}" srcOrd="1" destOrd="0" presId="urn:microsoft.com/office/officeart/2005/8/layout/orgChart1"/>
    <dgm:cxn modelId="{9C4E5276-F96C-44EF-9EA8-1706342D7A2C}" type="presParOf" srcId="{0CC9AD58-027E-4820-A2C9-9B40306D60B8}" destId="{838FE90E-66B5-42CA-A40C-D7EC58430849}" srcOrd="2" destOrd="0" presId="urn:microsoft.com/office/officeart/2005/8/layout/orgChart1"/>
    <dgm:cxn modelId="{890F5A75-8B9F-4012-B054-2E07C6B90D0B}" type="presParOf" srcId="{DACFFAF3-E1F2-4BDD-969C-DE0D72643A86}" destId="{797FE8CE-6A38-4F15-BED5-6419F4495A1E}" srcOrd="6" destOrd="0" presId="urn:microsoft.com/office/officeart/2005/8/layout/orgChart1"/>
    <dgm:cxn modelId="{4CE30882-0383-4422-8665-A7CBF369EA4F}" type="presParOf" srcId="{DACFFAF3-E1F2-4BDD-969C-DE0D72643A86}" destId="{D299AD3D-5881-4CBA-AF6B-F4B9D73AB928}" srcOrd="7" destOrd="0" presId="urn:microsoft.com/office/officeart/2005/8/layout/orgChart1"/>
    <dgm:cxn modelId="{B7DC06D6-C0A4-4DF9-8D65-936E0204A0AF}" type="presParOf" srcId="{D299AD3D-5881-4CBA-AF6B-F4B9D73AB928}" destId="{D1AC41D3-8111-4C9A-A289-73893AF907AD}" srcOrd="0" destOrd="0" presId="urn:microsoft.com/office/officeart/2005/8/layout/orgChart1"/>
    <dgm:cxn modelId="{CECE91FA-A67D-4CA2-8D8A-1CA1E61F11AC}" type="presParOf" srcId="{D1AC41D3-8111-4C9A-A289-73893AF907AD}" destId="{EFC24B46-5D4A-4606-BF32-5B7D19317B1A}" srcOrd="0" destOrd="0" presId="urn:microsoft.com/office/officeart/2005/8/layout/orgChart1"/>
    <dgm:cxn modelId="{3B6A8C2C-B76B-4595-8F04-6DCD8D9D1189}" type="presParOf" srcId="{D1AC41D3-8111-4C9A-A289-73893AF907AD}" destId="{6BB65C88-DB47-4400-A2DF-E085DF54146D}" srcOrd="1" destOrd="0" presId="urn:microsoft.com/office/officeart/2005/8/layout/orgChart1"/>
    <dgm:cxn modelId="{D93988F2-64B7-40CF-9014-0103310EC6D8}" type="presParOf" srcId="{D299AD3D-5881-4CBA-AF6B-F4B9D73AB928}" destId="{423524F6-2F68-4FAD-BBDB-1DF74F2FE25F}" srcOrd="1" destOrd="0" presId="urn:microsoft.com/office/officeart/2005/8/layout/orgChart1"/>
    <dgm:cxn modelId="{5D833CF5-AC54-46D3-9229-E145F0F05F5B}" type="presParOf" srcId="{D299AD3D-5881-4CBA-AF6B-F4B9D73AB928}" destId="{E49D44DC-B574-45FA-8FB4-28B0C2E41472}" srcOrd="2" destOrd="0" presId="urn:microsoft.com/office/officeart/2005/8/layout/orgChart1"/>
    <dgm:cxn modelId="{9D342B22-9A5D-473D-9664-C3DD1089CAE2}" type="presParOf" srcId="{00B5B876-90F7-43D8-BDD9-3EC838C5D5C1}" destId="{41D026A9-7BFD-4EE6-AB35-633D9B176B86}" srcOrd="2" destOrd="0" presId="urn:microsoft.com/office/officeart/2005/8/layout/orgChart1"/>
    <dgm:cxn modelId="{9C94D5E3-5DDD-4CF0-9789-790454465E31}" type="presParOf" srcId="{FC9DDD01-970F-4DF8-B156-C120E3BB3467}" destId="{F64BC476-4E29-40BA-AFD7-DAFD7DA74DA1}" srcOrd="6" destOrd="0" presId="urn:microsoft.com/office/officeart/2005/8/layout/orgChart1"/>
    <dgm:cxn modelId="{E0ADDC37-C7EB-4B2E-9D87-3BADEE296442}" type="presParOf" srcId="{FC9DDD01-970F-4DF8-B156-C120E3BB3467}" destId="{5938C07A-85C5-41BE-8F49-57F7483964DA}" srcOrd="7" destOrd="0" presId="urn:microsoft.com/office/officeart/2005/8/layout/orgChart1"/>
    <dgm:cxn modelId="{AFD9F187-1B17-4862-88BD-F73328FC6CD1}" type="presParOf" srcId="{5938C07A-85C5-41BE-8F49-57F7483964DA}" destId="{270E0B90-D39A-4DC3-AB35-7F5337213A6B}" srcOrd="0" destOrd="0" presId="urn:microsoft.com/office/officeart/2005/8/layout/orgChart1"/>
    <dgm:cxn modelId="{544EA130-9C81-4673-9280-50C274E8EE08}" type="presParOf" srcId="{270E0B90-D39A-4DC3-AB35-7F5337213A6B}" destId="{774DEC4B-6F19-4FC5-A6A6-F0D766A44BEF}" srcOrd="0" destOrd="0" presId="urn:microsoft.com/office/officeart/2005/8/layout/orgChart1"/>
    <dgm:cxn modelId="{D5499F87-E612-41D6-9982-3A57132DA4F4}" type="presParOf" srcId="{270E0B90-D39A-4DC3-AB35-7F5337213A6B}" destId="{5EE0BBFA-868E-42C7-99E9-8D31C5716F6F}" srcOrd="1" destOrd="0" presId="urn:microsoft.com/office/officeart/2005/8/layout/orgChart1"/>
    <dgm:cxn modelId="{410C3AFD-65F0-48F9-85D3-8B42585266A9}" type="presParOf" srcId="{5938C07A-85C5-41BE-8F49-57F7483964DA}" destId="{1E78D7F7-E3CD-4CA1-A3AB-6FC88E7B2BBE}" srcOrd="1" destOrd="0" presId="urn:microsoft.com/office/officeart/2005/8/layout/orgChart1"/>
    <dgm:cxn modelId="{048AF86E-7853-4499-BA1F-C057CF7B78EA}" type="presParOf" srcId="{1E78D7F7-E3CD-4CA1-A3AB-6FC88E7B2BBE}" destId="{266F5B96-2896-4BE2-9601-AA6DF863BEE2}" srcOrd="0" destOrd="0" presId="urn:microsoft.com/office/officeart/2005/8/layout/orgChart1"/>
    <dgm:cxn modelId="{E97E115E-5357-480D-B899-AE6D2BD31EAD}" type="presParOf" srcId="{1E78D7F7-E3CD-4CA1-A3AB-6FC88E7B2BBE}" destId="{2F345E25-5F29-4D46-8FB4-73F35FB41AD4}" srcOrd="1" destOrd="0" presId="urn:microsoft.com/office/officeart/2005/8/layout/orgChart1"/>
    <dgm:cxn modelId="{FE6FDA76-98D8-4A75-9201-8A4800EA1BB0}" type="presParOf" srcId="{2F345E25-5F29-4D46-8FB4-73F35FB41AD4}" destId="{5809E2EB-EA9A-463E-B54E-660D7A8102CC}" srcOrd="0" destOrd="0" presId="urn:microsoft.com/office/officeart/2005/8/layout/orgChart1"/>
    <dgm:cxn modelId="{87B83E91-949E-4911-BC7C-3368F5EA86A7}" type="presParOf" srcId="{5809E2EB-EA9A-463E-B54E-660D7A8102CC}" destId="{4A5B4DEE-7EE7-4EED-A34E-D899E8DCE6C4}" srcOrd="0" destOrd="0" presId="urn:microsoft.com/office/officeart/2005/8/layout/orgChart1"/>
    <dgm:cxn modelId="{24666B52-5B0D-4D35-BAEA-16F9F435748C}" type="presParOf" srcId="{5809E2EB-EA9A-463E-B54E-660D7A8102CC}" destId="{12C6B748-C32B-4F27-AAB0-7EE00EB291CD}" srcOrd="1" destOrd="0" presId="urn:microsoft.com/office/officeart/2005/8/layout/orgChart1"/>
    <dgm:cxn modelId="{9EFEE2DF-B0FE-4EA1-A422-CAA689DA507C}" type="presParOf" srcId="{2F345E25-5F29-4D46-8FB4-73F35FB41AD4}" destId="{3E901FB5-D2BF-46FF-B22F-5436A722E00E}" srcOrd="1" destOrd="0" presId="urn:microsoft.com/office/officeart/2005/8/layout/orgChart1"/>
    <dgm:cxn modelId="{787BA4C9-D059-4F57-8298-ED0AE1FAFEFF}" type="presParOf" srcId="{2F345E25-5F29-4D46-8FB4-73F35FB41AD4}" destId="{DACAEDAA-C7B3-4262-B52E-2581A53A9B92}" srcOrd="2" destOrd="0" presId="urn:microsoft.com/office/officeart/2005/8/layout/orgChart1"/>
    <dgm:cxn modelId="{BF8A7E6F-2A20-4052-8775-7AC550E177B6}" type="presParOf" srcId="{1E78D7F7-E3CD-4CA1-A3AB-6FC88E7B2BBE}" destId="{AFFE46DF-C793-4233-8250-AE6085DD8B95}" srcOrd="2" destOrd="0" presId="urn:microsoft.com/office/officeart/2005/8/layout/orgChart1"/>
    <dgm:cxn modelId="{93680778-879F-4EE2-BAFB-DF9C39FCD6A5}" type="presParOf" srcId="{1E78D7F7-E3CD-4CA1-A3AB-6FC88E7B2BBE}" destId="{E04986E2-EF00-448A-A96C-D4C5D6ECF252}" srcOrd="3" destOrd="0" presId="urn:microsoft.com/office/officeart/2005/8/layout/orgChart1"/>
    <dgm:cxn modelId="{5FEB580F-FBCA-4B15-9449-260782A6CE69}" type="presParOf" srcId="{E04986E2-EF00-448A-A96C-D4C5D6ECF252}" destId="{6F3F9708-A806-4CB5-AA5B-3F6FA71A45D9}" srcOrd="0" destOrd="0" presId="urn:microsoft.com/office/officeart/2005/8/layout/orgChart1"/>
    <dgm:cxn modelId="{61FFCA0B-BD98-42EA-87DD-38E1103BE9CB}" type="presParOf" srcId="{6F3F9708-A806-4CB5-AA5B-3F6FA71A45D9}" destId="{04C8712A-5D1B-4D01-89B1-78356592FB3F}" srcOrd="0" destOrd="0" presId="urn:microsoft.com/office/officeart/2005/8/layout/orgChart1"/>
    <dgm:cxn modelId="{D2575E17-87D6-44ED-B7E8-4C2C78D606EC}" type="presParOf" srcId="{6F3F9708-A806-4CB5-AA5B-3F6FA71A45D9}" destId="{5FAA62AC-F458-4E97-805C-E3039A882F97}" srcOrd="1" destOrd="0" presId="urn:microsoft.com/office/officeart/2005/8/layout/orgChart1"/>
    <dgm:cxn modelId="{6FCE1F0D-2D5F-4420-8828-2E956BE4F5C7}" type="presParOf" srcId="{E04986E2-EF00-448A-A96C-D4C5D6ECF252}" destId="{AC84C8D2-E3E3-47AD-BFBC-34AD44F01C51}" srcOrd="1" destOrd="0" presId="urn:microsoft.com/office/officeart/2005/8/layout/orgChart1"/>
    <dgm:cxn modelId="{C059DF91-4093-4537-918A-91CA9EFD891F}" type="presParOf" srcId="{E04986E2-EF00-448A-A96C-D4C5D6ECF252}" destId="{E8F83BA3-576D-42CA-9B30-DA3DBF81BA6E}" srcOrd="2" destOrd="0" presId="urn:microsoft.com/office/officeart/2005/8/layout/orgChart1"/>
    <dgm:cxn modelId="{2D7860B1-8E46-4D51-B0FE-59A9F1479C22}" type="presParOf" srcId="{1E78D7F7-E3CD-4CA1-A3AB-6FC88E7B2BBE}" destId="{67B64FDC-43CB-4927-A995-003AE5749074}" srcOrd="4" destOrd="0" presId="urn:microsoft.com/office/officeart/2005/8/layout/orgChart1"/>
    <dgm:cxn modelId="{7B243873-0123-4FB0-B7C2-64E2E1AF40DA}" type="presParOf" srcId="{1E78D7F7-E3CD-4CA1-A3AB-6FC88E7B2BBE}" destId="{CFCB9123-1774-43D5-9A9C-82F4A6FB7E00}" srcOrd="5" destOrd="0" presId="urn:microsoft.com/office/officeart/2005/8/layout/orgChart1"/>
    <dgm:cxn modelId="{EE2CE641-214E-41B6-97C5-7AD13E75AD2B}" type="presParOf" srcId="{CFCB9123-1774-43D5-9A9C-82F4A6FB7E00}" destId="{0A6F05AB-CE56-4938-9C03-FC3AE751A4F2}" srcOrd="0" destOrd="0" presId="urn:microsoft.com/office/officeart/2005/8/layout/orgChart1"/>
    <dgm:cxn modelId="{274B3C62-04D5-48C9-A9B5-0D3BCF2C464D}" type="presParOf" srcId="{0A6F05AB-CE56-4938-9C03-FC3AE751A4F2}" destId="{4B2585A3-DC48-414C-A1E4-E3404A1534E1}" srcOrd="0" destOrd="0" presId="urn:microsoft.com/office/officeart/2005/8/layout/orgChart1"/>
    <dgm:cxn modelId="{E81AFDD9-BAB6-4334-8A12-393D4D127843}" type="presParOf" srcId="{0A6F05AB-CE56-4938-9C03-FC3AE751A4F2}" destId="{C302840A-E73A-4ABE-9721-80270D83153D}" srcOrd="1" destOrd="0" presId="urn:microsoft.com/office/officeart/2005/8/layout/orgChart1"/>
    <dgm:cxn modelId="{6EC20D46-4F67-41E9-B886-37621B7B5C76}" type="presParOf" srcId="{CFCB9123-1774-43D5-9A9C-82F4A6FB7E00}" destId="{12A1806B-8332-422F-A5E6-D9996081EF8F}" srcOrd="1" destOrd="0" presId="urn:microsoft.com/office/officeart/2005/8/layout/orgChart1"/>
    <dgm:cxn modelId="{BEF4481C-EF0E-423D-82C0-4BD6622CDE89}" type="presParOf" srcId="{CFCB9123-1774-43D5-9A9C-82F4A6FB7E00}" destId="{734FA286-437A-4EB0-BAED-93CEFA069411}" srcOrd="2" destOrd="0" presId="urn:microsoft.com/office/officeart/2005/8/layout/orgChart1"/>
    <dgm:cxn modelId="{2A55075C-D211-46C5-915A-DA9086A7B72F}" type="presParOf" srcId="{1E78D7F7-E3CD-4CA1-A3AB-6FC88E7B2BBE}" destId="{BF3F3ABA-F7C4-4AF9-B61B-1D46AF0C2CAF}" srcOrd="6" destOrd="0" presId="urn:microsoft.com/office/officeart/2005/8/layout/orgChart1"/>
    <dgm:cxn modelId="{AD4CD5CF-932B-4A8B-A6ED-2EB8716D24C5}" type="presParOf" srcId="{1E78D7F7-E3CD-4CA1-A3AB-6FC88E7B2BBE}" destId="{7FF468EA-8CFF-4FC5-8281-40A61026C602}" srcOrd="7" destOrd="0" presId="urn:microsoft.com/office/officeart/2005/8/layout/orgChart1"/>
    <dgm:cxn modelId="{C4EA664D-6CDB-4F44-B16F-BC3D42820DCB}" type="presParOf" srcId="{7FF468EA-8CFF-4FC5-8281-40A61026C602}" destId="{52C5065F-D963-4797-9A36-B2DB4C53CFB4}" srcOrd="0" destOrd="0" presId="urn:microsoft.com/office/officeart/2005/8/layout/orgChart1"/>
    <dgm:cxn modelId="{4503F60F-BC6F-4D89-B8C3-BDA2A26A8BA8}" type="presParOf" srcId="{52C5065F-D963-4797-9A36-B2DB4C53CFB4}" destId="{047565EB-0A55-4B82-8C2C-095E59EDEC09}" srcOrd="0" destOrd="0" presId="urn:microsoft.com/office/officeart/2005/8/layout/orgChart1"/>
    <dgm:cxn modelId="{A21ECA69-0D70-4289-92CE-4B905B0FC6E4}" type="presParOf" srcId="{52C5065F-D963-4797-9A36-B2DB4C53CFB4}" destId="{5119CDFA-76A9-4B29-8A43-65AC0C1BBEF5}" srcOrd="1" destOrd="0" presId="urn:microsoft.com/office/officeart/2005/8/layout/orgChart1"/>
    <dgm:cxn modelId="{81455D7A-E301-4813-92C0-B7C0673ED295}" type="presParOf" srcId="{7FF468EA-8CFF-4FC5-8281-40A61026C602}" destId="{9867D4EF-78F6-4C31-9065-E2B70B4A4118}" srcOrd="1" destOrd="0" presId="urn:microsoft.com/office/officeart/2005/8/layout/orgChart1"/>
    <dgm:cxn modelId="{DE44F862-D708-4105-8232-1595B9532785}" type="presParOf" srcId="{7FF468EA-8CFF-4FC5-8281-40A61026C602}" destId="{BC91282C-A949-494C-9579-0D25E85B7354}" srcOrd="2" destOrd="0" presId="urn:microsoft.com/office/officeart/2005/8/layout/orgChart1"/>
    <dgm:cxn modelId="{48EBC414-E88B-4C92-B9A1-090B959E278D}" type="presParOf" srcId="{5938C07A-85C5-41BE-8F49-57F7483964DA}" destId="{0AE2CF0B-1136-494E-9330-074336100059}" srcOrd="2" destOrd="0" presId="urn:microsoft.com/office/officeart/2005/8/layout/orgChart1"/>
    <dgm:cxn modelId="{9951A089-FEDE-4D58-8A37-B1E7D26398A2}" type="presParOf" srcId="{FC9DDD01-970F-4DF8-B156-C120E3BB3467}" destId="{B7805B36-D585-44C5-A7E1-5F7D7CFD410E}" srcOrd="8" destOrd="0" presId="urn:microsoft.com/office/officeart/2005/8/layout/orgChart1"/>
    <dgm:cxn modelId="{F5A7AD1B-B7AC-4699-97A4-ADCCB0E77F40}" type="presParOf" srcId="{FC9DDD01-970F-4DF8-B156-C120E3BB3467}" destId="{1AC62CB4-7475-49B6-ACD6-70B6D14CC203}" srcOrd="9" destOrd="0" presId="urn:microsoft.com/office/officeart/2005/8/layout/orgChart1"/>
    <dgm:cxn modelId="{7C9B4882-12D3-4BEB-8D73-873AFED651EB}" type="presParOf" srcId="{1AC62CB4-7475-49B6-ACD6-70B6D14CC203}" destId="{6B61FB21-0889-4E38-B75F-FBAED2841627}" srcOrd="0" destOrd="0" presId="urn:microsoft.com/office/officeart/2005/8/layout/orgChart1"/>
    <dgm:cxn modelId="{90B5DA7C-4F7A-4E7F-B0C6-9DDEA45045C1}" type="presParOf" srcId="{6B61FB21-0889-4E38-B75F-FBAED2841627}" destId="{08AB8ECD-BDE5-4795-8864-F13BD9488B8A}" srcOrd="0" destOrd="0" presId="urn:microsoft.com/office/officeart/2005/8/layout/orgChart1"/>
    <dgm:cxn modelId="{9C40CC4F-951A-4212-BBC8-6998C0424BC5}" type="presParOf" srcId="{6B61FB21-0889-4E38-B75F-FBAED2841627}" destId="{3C1E3ACC-BFC9-4C12-93DB-F429D7380DE8}" srcOrd="1" destOrd="0" presId="urn:microsoft.com/office/officeart/2005/8/layout/orgChart1"/>
    <dgm:cxn modelId="{CD09F0AD-6000-4E38-9C0E-46683A1FE728}" type="presParOf" srcId="{1AC62CB4-7475-49B6-ACD6-70B6D14CC203}" destId="{0AE851E2-4830-4941-A306-2D23D6569703}" srcOrd="1" destOrd="0" presId="urn:microsoft.com/office/officeart/2005/8/layout/orgChart1"/>
    <dgm:cxn modelId="{772E4B69-8971-420E-959C-CFADBC3E2305}" type="presParOf" srcId="{0AE851E2-4830-4941-A306-2D23D6569703}" destId="{D753483D-2504-4310-9D21-B52C0329973F}" srcOrd="0" destOrd="0" presId="urn:microsoft.com/office/officeart/2005/8/layout/orgChart1"/>
    <dgm:cxn modelId="{6A86A9C2-8C83-47E7-AF24-ECABF8E2998E}" type="presParOf" srcId="{0AE851E2-4830-4941-A306-2D23D6569703}" destId="{484E38B4-20A5-4AC9-9249-75DE39BAEAA0}" srcOrd="1" destOrd="0" presId="urn:microsoft.com/office/officeart/2005/8/layout/orgChart1"/>
    <dgm:cxn modelId="{7962EC40-841F-4912-9D3A-23046C6BD78E}" type="presParOf" srcId="{484E38B4-20A5-4AC9-9249-75DE39BAEAA0}" destId="{CF15EC45-FA86-4273-858F-F992DD125123}" srcOrd="0" destOrd="0" presId="urn:microsoft.com/office/officeart/2005/8/layout/orgChart1"/>
    <dgm:cxn modelId="{71FA89E1-7785-4A88-9472-91D876EB6F60}" type="presParOf" srcId="{CF15EC45-FA86-4273-858F-F992DD125123}" destId="{A72A1669-3D99-4219-A104-5710DB3BFC11}" srcOrd="0" destOrd="0" presId="urn:microsoft.com/office/officeart/2005/8/layout/orgChart1"/>
    <dgm:cxn modelId="{3FFA4876-8405-467F-8F95-B666A28178B7}" type="presParOf" srcId="{CF15EC45-FA86-4273-858F-F992DD125123}" destId="{41D83804-8055-4A87-B78B-CD34A55AA42B}" srcOrd="1" destOrd="0" presId="urn:microsoft.com/office/officeart/2005/8/layout/orgChart1"/>
    <dgm:cxn modelId="{86F03E17-1466-4EDE-BD45-3C98CC3DD17E}" type="presParOf" srcId="{484E38B4-20A5-4AC9-9249-75DE39BAEAA0}" destId="{D5E785F7-3289-41E6-AF1D-C55AE0A1CF3B}" srcOrd="1" destOrd="0" presId="urn:microsoft.com/office/officeart/2005/8/layout/orgChart1"/>
    <dgm:cxn modelId="{17F01F91-6105-4270-A5B0-4A9FEAB40DD0}" type="presParOf" srcId="{484E38B4-20A5-4AC9-9249-75DE39BAEAA0}" destId="{A41513FC-32CC-44FC-AFF1-874243DB0CE4}" srcOrd="2" destOrd="0" presId="urn:microsoft.com/office/officeart/2005/8/layout/orgChart1"/>
    <dgm:cxn modelId="{FA047947-A5EA-442E-B72F-D0BFEA3B2A8D}" type="presParOf" srcId="{0AE851E2-4830-4941-A306-2D23D6569703}" destId="{0B24F14C-E400-4C1E-950A-24A4BF1E8A5A}" srcOrd="2" destOrd="0" presId="urn:microsoft.com/office/officeart/2005/8/layout/orgChart1"/>
    <dgm:cxn modelId="{0E43BB3F-B242-4727-9CAD-2909A9C8D11B}" type="presParOf" srcId="{0AE851E2-4830-4941-A306-2D23D6569703}" destId="{CEC7F2D2-3F25-4285-9120-0C010B6A8D4A}" srcOrd="3" destOrd="0" presId="urn:microsoft.com/office/officeart/2005/8/layout/orgChart1"/>
    <dgm:cxn modelId="{C7002C27-E659-452C-BE71-D3BF8A3CBAD6}" type="presParOf" srcId="{CEC7F2D2-3F25-4285-9120-0C010B6A8D4A}" destId="{88208872-951A-47E3-B7B8-2F2972BE4193}" srcOrd="0" destOrd="0" presId="urn:microsoft.com/office/officeart/2005/8/layout/orgChart1"/>
    <dgm:cxn modelId="{6617931A-7EF7-4235-AC82-5756B8769299}" type="presParOf" srcId="{88208872-951A-47E3-B7B8-2F2972BE4193}" destId="{EF12361F-0E51-4688-B566-38F35F5E38F5}" srcOrd="0" destOrd="0" presId="urn:microsoft.com/office/officeart/2005/8/layout/orgChart1"/>
    <dgm:cxn modelId="{992F4103-4D1A-4676-86B5-86B21A30D0D0}" type="presParOf" srcId="{88208872-951A-47E3-B7B8-2F2972BE4193}" destId="{9A0F137E-7BE2-40FD-AA31-A26F812209A6}" srcOrd="1" destOrd="0" presId="urn:microsoft.com/office/officeart/2005/8/layout/orgChart1"/>
    <dgm:cxn modelId="{23D6E77C-FC13-48D5-80D6-BCC80171529D}" type="presParOf" srcId="{CEC7F2D2-3F25-4285-9120-0C010B6A8D4A}" destId="{8550E49B-8850-44EE-B6BE-F8F380DBAA44}" srcOrd="1" destOrd="0" presId="urn:microsoft.com/office/officeart/2005/8/layout/orgChart1"/>
    <dgm:cxn modelId="{B9630F7E-7D02-4558-9A0B-14253B28AD1A}" type="presParOf" srcId="{CEC7F2D2-3F25-4285-9120-0C010B6A8D4A}" destId="{874114B0-1C3A-45A9-A9A6-C943147D420C}" srcOrd="2" destOrd="0" presId="urn:microsoft.com/office/officeart/2005/8/layout/orgChart1"/>
    <dgm:cxn modelId="{1EA953F8-4523-46C4-A14B-C052EE5507EB}" type="presParOf" srcId="{0AE851E2-4830-4941-A306-2D23D6569703}" destId="{A76A1453-1635-4F94-B115-2988E2E528FA}" srcOrd="4" destOrd="0" presId="urn:microsoft.com/office/officeart/2005/8/layout/orgChart1"/>
    <dgm:cxn modelId="{17E47FBB-15CD-4959-9087-AEE878C1C609}" type="presParOf" srcId="{0AE851E2-4830-4941-A306-2D23D6569703}" destId="{FF2D9BBE-BD3F-43BC-B8E6-E44E8768F1A2}" srcOrd="5" destOrd="0" presId="urn:microsoft.com/office/officeart/2005/8/layout/orgChart1"/>
    <dgm:cxn modelId="{E58A9FA7-ECCA-47D2-BC51-BA4EC7DB9143}" type="presParOf" srcId="{FF2D9BBE-BD3F-43BC-B8E6-E44E8768F1A2}" destId="{407157B8-C492-40B5-BEFC-EDE8F894098D}" srcOrd="0" destOrd="0" presId="urn:microsoft.com/office/officeart/2005/8/layout/orgChart1"/>
    <dgm:cxn modelId="{010A3882-DFBD-4B49-A2E1-F9C250311616}" type="presParOf" srcId="{407157B8-C492-40B5-BEFC-EDE8F894098D}" destId="{77B0D21F-C9A6-4A6D-A5A7-747A565BC821}" srcOrd="0" destOrd="0" presId="urn:microsoft.com/office/officeart/2005/8/layout/orgChart1"/>
    <dgm:cxn modelId="{AD768F30-9354-48A1-A9F0-385E2F77AB71}" type="presParOf" srcId="{407157B8-C492-40B5-BEFC-EDE8F894098D}" destId="{241DB426-80C4-485F-8F8A-096D9FECC6B6}" srcOrd="1" destOrd="0" presId="urn:microsoft.com/office/officeart/2005/8/layout/orgChart1"/>
    <dgm:cxn modelId="{C60B80A2-BF31-4818-9357-400459D83911}" type="presParOf" srcId="{FF2D9BBE-BD3F-43BC-B8E6-E44E8768F1A2}" destId="{D618A0D9-66B4-43A9-992C-7569CC1323DC}" srcOrd="1" destOrd="0" presId="urn:microsoft.com/office/officeart/2005/8/layout/orgChart1"/>
    <dgm:cxn modelId="{409E44DF-64C3-4D8F-976A-55EB95AC2E8B}" type="presParOf" srcId="{FF2D9BBE-BD3F-43BC-B8E6-E44E8768F1A2}" destId="{F65992CF-C788-4E57-AF9C-FA3D27A0DB64}" srcOrd="2" destOrd="0" presId="urn:microsoft.com/office/officeart/2005/8/layout/orgChart1"/>
    <dgm:cxn modelId="{50214885-6F26-4392-AB49-3C0B7FE290D6}" type="presParOf" srcId="{0AE851E2-4830-4941-A306-2D23D6569703}" destId="{058BB658-CC74-4FA2-853E-C8DADEFACFCA}" srcOrd="6" destOrd="0" presId="urn:microsoft.com/office/officeart/2005/8/layout/orgChart1"/>
    <dgm:cxn modelId="{E0DF6831-E98B-49C4-9788-69766D5E1CC3}" type="presParOf" srcId="{0AE851E2-4830-4941-A306-2D23D6569703}" destId="{27EEC026-83C7-4810-A8E4-16E835020AA2}" srcOrd="7" destOrd="0" presId="urn:microsoft.com/office/officeart/2005/8/layout/orgChart1"/>
    <dgm:cxn modelId="{20278DC2-7F25-4E80-9D6D-6D6BA5687B4D}" type="presParOf" srcId="{27EEC026-83C7-4810-A8E4-16E835020AA2}" destId="{2754FBE9-3383-4480-9C73-8D11AC856493}" srcOrd="0" destOrd="0" presId="urn:microsoft.com/office/officeart/2005/8/layout/orgChart1"/>
    <dgm:cxn modelId="{63ECFB62-1F32-4303-A377-DD8E6179C2B8}" type="presParOf" srcId="{2754FBE9-3383-4480-9C73-8D11AC856493}" destId="{A450814E-DC18-446A-B2E9-FD045A1ACD5A}" srcOrd="0" destOrd="0" presId="urn:microsoft.com/office/officeart/2005/8/layout/orgChart1"/>
    <dgm:cxn modelId="{9C965E8B-40CF-4F0D-B2F0-30A16D7DB1E6}" type="presParOf" srcId="{2754FBE9-3383-4480-9C73-8D11AC856493}" destId="{EB94A462-3DB3-4A88-A20F-2AFFD07E84B1}" srcOrd="1" destOrd="0" presId="urn:microsoft.com/office/officeart/2005/8/layout/orgChart1"/>
    <dgm:cxn modelId="{FCCCDA5A-AFCE-46D8-876B-036BE3E39D3B}" type="presParOf" srcId="{27EEC026-83C7-4810-A8E4-16E835020AA2}" destId="{3CDD7F10-FB69-4DFE-976C-F3A0CB296743}" srcOrd="1" destOrd="0" presId="urn:microsoft.com/office/officeart/2005/8/layout/orgChart1"/>
    <dgm:cxn modelId="{71353CF5-837D-4674-9936-EFE7E8691968}" type="presParOf" srcId="{27EEC026-83C7-4810-A8E4-16E835020AA2}" destId="{283E5423-FBC3-4351-B922-4ABF6130FD91}" srcOrd="2" destOrd="0" presId="urn:microsoft.com/office/officeart/2005/8/layout/orgChart1"/>
    <dgm:cxn modelId="{AC9CC565-2C24-4F8C-A021-EF96566FF948}" type="presParOf" srcId="{1AC62CB4-7475-49B6-ACD6-70B6D14CC203}" destId="{72E169BB-D5F6-43F0-AD31-EC8A90353129}" srcOrd="2" destOrd="0" presId="urn:microsoft.com/office/officeart/2005/8/layout/orgChart1"/>
    <dgm:cxn modelId="{5776F24D-98F7-45D6-A109-DA5CF4D950FA}" type="presParOf" srcId="{FC9DDD01-970F-4DF8-B156-C120E3BB3467}" destId="{E97730C5-C280-4BCD-B906-8FC3A2F57A66}" srcOrd="10" destOrd="0" presId="urn:microsoft.com/office/officeart/2005/8/layout/orgChart1"/>
    <dgm:cxn modelId="{F1A0D2A4-7237-4073-A91E-976C6C2E95D6}" type="presParOf" srcId="{FC9DDD01-970F-4DF8-B156-C120E3BB3467}" destId="{FAA63620-4C91-46B8-9474-C93863377D64}" srcOrd="11" destOrd="0" presId="urn:microsoft.com/office/officeart/2005/8/layout/orgChart1"/>
    <dgm:cxn modelId="{FF9969B9-24D4-4B07-8976-893B75087FDC}" type="presParOf" srcId="{FAA63620-4C91-46B8-9474-C93863377D64}" destId="{DFC52151-35B0-467F-90F0-9D3B89899825}" srcOrd="0" destOrd="0" presId="urn:microsoft.com/office/officeart/2005/8/layout/orgChart1"/>
    <dgm:cxn modelId="{36C81329-C854-4501-879D-1C105CD5D0A0}" type="presParOf" srcId="{DFC52151-35B0-467F-90F0-9D3B89899825}" destId="{4F9602E4-3A90-497F-ADBB-69F8BA0BC2C8}" srcOrd="0" destOrd="0" presId="urn:microsoft.com/office/officeart/2005/8/layout/orgChart1"/>
    <dgm:cxn modelId="{31B8C561-7206-49DA-A073-1AF829FF6A50}" type="presParOf" srcId="{DFC52151-35B0-467F-90F0-9D3B89899825}" destId="{501042B4-2CAE-432A-BF5E-22FCD5333752}" srcOrd="1" destOrd="0" presId="urn:microsoft.com/office/officeart/2005/8/layout/orgChart1"/>
    <dgm:cxn modelId="{D8B53DA6-2560-42AA-8CE5-59A61849A13B}" type="presParOf" srcId="{FAA63620-4C91-46B8-9474-C93863377D64}" destId="{14495C23-849E-4A91-9B52-770D89DA5C00}" srcOrd="1" destOrd="0" presId="urn:microsoft.com/office/officeart/2005/8/layout/orgChart1"/>
    <dgm:cxn modelId="{F60901DB-8DC3-47F1-9EAB-8C8A17DEFE8F}" type="presParOf" srcId="{14495C23-849E-4A91-9B52-770D89DA5C00}" destId="{A9989B00-CF2A-45AE-9EA2-00B1ABBE69D4}" srcOrd="0" destOrd="0" presId="urn:microsoft.com/office/officeart/2005/8/layout/orgChart1"/>
    <dgm:cxn modelId="{F41D53E5-EC0A-469D-9218-94F08FE63757}" type="presParOf" srcId="{14495C23-849E-4A91-9B52-770D89DA5C00}" destId="{2482205E-0303-4917-B260-7588D8DF0412}" srcOrd="1" destOrd="0" presId="urn:microsoft.com/office/officeart/2005/8/layout/orgChart1"/>
    <dgm:cxn modelId="{26E496D4-CE6B-49C0-8129-523C9664D481}" type="presParOf" srcId="{2482205E-0303-4917-B260-7588D8DF0412}" destId="{101F418E-1599-4B3E-8201-2B9E542D8A3D}" srcOrd="0" destOrd="0" presId="urn:microsoft.com/office/officeart/2005/8/layout/orgChart1"/>
    <dgm:cxn modelId="{4D52A6F9-44BB-4995-8F19-848B8F42F605}" type="presParOf" srcId="{101F418E-1599-4B3E-8201-2B9E542D8A3D}" destId="{78C07248-AB9B-48DB-8803-4B1E7817EAEA}" srcOrd="0" destOrd="0" presId="urn:microsoft.com/office/officeart/2005/8/layout/orgChart1"/>
    <dgm:cxn modelId="{A075860B-6391-435B-A567-7E67F196F64A}" type="presParOf" srcId="{101F418E-1599-4B3E-8201-2B9E542D8A3D}" destId="{F7E08926-5F6C-4BC6-A271-A5B5F58E48CC}" srcOrd="1" destOrd="0" presId="urn:microsoft.com/office/officeart/2005/8/layout/orgChart1"/>
    <dgm:cxn modelId="{C5830865-483A-4182-93FE-D4BAF9A4572D}" type="presParOf" srcId="{2482205E-0303-4917-B260-7588D8DF0412}" destId="{A0977B9F-AFEB-451B-B703-8656391B2245}" srcOrd="1" destOrd="0" presId="urn:microsoft.com/office/officeart/2005/8/layout/orgChart1"/>
    <dgm:cxn modelId="{FF0AF6B1-B42F-4A3F-9EEC-56D2882CAE56}" type="presParOf" srcId="{2482205E-0303-4917-B260-7588D8DF0412}" destId="{8AC3310C-518B-44ED-AD6C-640ADDEB4258}" srcOrd="2" destOrd="0" presId="urn:microsoft.com/office/officeart/2005/8/layout/orgChart1"/>
    <dgm:cxn modelId="{9D23209F-031B-43CA-983D-C1C951699CF7}" type="presParOf" srcId="{14495C23-849E-4A91-9B52-770D89DA5C00}" destId="{22F2C123-915A-40D9-89F4-37C126D8B05B}" srcOrd="2" destOrd="0" presId="urn:microsoft.com/office/officeart/2005/8/layout/orgChart1"/>
    <dgm:cxn modelId="{A25DC6A1-9199-4A79-A86B-284A8826D9CB}" type="presParOf" srcId="{14495C23-849E-4A91-9B52-770D89DA5C00}" destId="{86CD18D0-A04D-415C-92BE-5EB20093CFAB}" srcOrd="3" destOrd="0" presId="urn:microsoft.com/office/officeart/2005/8/layout/orgChart1"/>
    <dgm:cxn modelId="{493DFD96-07C9-4754-81BD-FE251DDF2622}" type="presParOf" srcId="{86CD18D0-A04D-415C-92BE-5EB20093CFAB}" destId="{3BA67951-741E-46DA-8C40-53325F1209D5}" srcOrd="0" destOrd="0" presId="urn:microsoft.com/office/officeart/2005/8/layout/orgChart1"/>
    <dgm:cxn modelId="{0E15A7EE-1BEC-4C29-90CC-947F610C328C}" type="presParOf" srcId="{3BA67951-741E-46DA-8C40-53325F1209D5}" destId="{192A2419-7AA0-40D9-9BA7-C3430A875C56}" srcOrd="0" destOrd="0" presId="urn:microsoft.com/office/officeart/2005/8/layout/orgChart1"/>
    <dgm:cxn modelId="{39AD430D-D6B8-48FC-8455-4EEF5338AD68}" type="presParOf" srcId="{3BA67951-741E-46DA-8C40-53325F1209D5}" destId="{E4A1D037-FF36-40C4-92C1-FFAA85EF0E61}" srcOrd="1" destOrd="0" presId="urn:microsoft.com/office/officeart/2005/8/layout/orgChart1"/>
    <dgm:cxn modelId="{F27CFD4E-587F-43D9-A89A-720171AD03B1}" type="presParOf" srcId="{86CD18D0-A04D-415C-92BE-5EB20093CFAB}" destId="{E88A781E-0F1F-41FA-A091-19720157CB00}" srcOrd="1" destOrd="0" presId="urn:microsoft.com/office/officeart/2005/8/layout/orgChart1"/>
    <dgm:cxn modelId="{9DD72636-769E-4169-A05D-5634B417E9E7}" type="presParOf" srcId="{86CD18D0-A04D-415C-92BE-5EB20093CFAB}" destId="{684B803B-8F4E-4550-993C-9B2C74E4E1B0}" srcOrd="2" destOrd="0" presId="urn:microsoft.com/office/officeart/2005/8/layout/orgChart1"/>
    <dgm:cxn modelId="{FC57FB56-7ED0-4027-94F2-B3A6D9DDF7AE}" type="presParOf" srcId="{14495C23-849E-4A91-9B52-770D89DA5C00}" destId="{68EE704A-8D03-4793-B043-608D36373F05}" srcOrd="4" destOrd="0" presId="urn:microsoft.com/office/officeart/2005/8/layout/orgChart1"/>
    <dgm:cxn modelId="{1E6FDB2B-8073-4E55-B78E-D35699AAD0AE}" type="presParOf" srcId="{14495C23-849E-4A91-9B52-770D89DA5C00}" destId="{AB7FAA22-13F0-400D-82F5-4EAB8C4C5BCA}" srcOrd="5" destOrd="0" presId="urn:microsoft.com/office/officeart/2005/8/layout/orgChart1"/>
    <dgm:cxn modelId="{726571A3-F311-4AFC-A345-2D8EAC3E943C}" type="presParOf" srcId="{AB7FAA22-13F0-400D-82F5-4EAB8C4C5BCA}" destId="{0E8FFA2E-7287-4188-A838-70C8AA7FA044}" srcOrd="0" destOrd="0" presId="urn:microsoft.com/office/officeart/2005/8/layout/orgChart1"/>
    <dgm:cxn modelId="{A2FA9302-3F55-46A7-B705-BAEB35F32FD5}" type="presParOf" srcId="{0E8FFA2E-7287-4188-A838-70C8AA7FA044}" destId="{5DEE90C2-14E8-42FD-97A6-31601E8475D4}" srcOrd="0" destOrd="0" presId="urn:microsoft.com/office/officeart/2005/8/layout/orgChart1"/>
    <dgm:cxn modelId="{3B848503-B7E8-4970-96A8-C4E0C74A64D0}" type="presParOf" srcId="{0E8FFA2E-7287-4188-A838-70C8AA7FA044}" destId="{A77F012D-2BD9-4FFC-8566-A40C39555253}" srcOrd="1" destOrd="0" presId="urn:microsoft.com/office/officeart/2005/8/layout/orgChart1"/>
    <dgm:cxn modelId="{874BF3D9-75D0-4B8D-BDFA-86A5BCE6A550}" type="presParOf" srcId="{AB7FAA22-13F0-400D-82F5-4EAB8C4C5BCA}" destId="{FA98FB0D-4FD4-4A9F-8CEE-6642BDE0BF18}" srcOrd="1" destOrd="0" presId="urn:microsoft.com/office/officeart/2005/8/layout/orgChart1"/>
    <dgm:cxn modelId="{F2CAD7F4-2C77-42FD-AE88-C07996165219}" type="presParOf" srcId="{AB7FAA22-13F0-400D-82F5-4EAB8C4C5BCA}" destId="{4B2B3BD2-3FD2-4F17-A880-77C08F3619D4}" srcOrd="2" destOrd="0" presId="urn:microsoft.com/office/officeart/2005/8/layout/orgChart1"/>
    <dgm:cxn modelId="{3F9D9801-2F5B-41A1-ABE0-4E683A25CDC8}" type="presParOf" srcId="{14495C23-849E-4A91-9B52-770D89DA5C00}" destId="{EC6204A6-68AF-4E7F-A091-C45B945CF368}" srcOrd="6" destOrd="0" presId="urn:microsoft.com/office/officeart/2005/8/layout/orgChart1"/>
    <dgm:cxn modelId="{81ED1B04-8A02-4BBF-AED6-93403819A6B8}" type="presParOf" srcId="{14495C23-849E-4A91-9B52-770D89DA5C00}" destId="{2BA3C689-5610-496D-A835-6F5647FD347C}" srcOrd="7" destOrd="0" presId="urn:microsoft.com/office/officeart/2005/8/layout/orgChart1"/>
    <dgm:cxn modelId="{9D73A994-DB2E-47C5-BE92-2A25EC5950DE}" type="presParOf" srcId="{2BA3C689-5610-496D-A835-6F5647FD347C}" destId="{D63329D8-375D-4298-A9BF-CB8F621D992B}" srcOrd="0" destOrd="0" presId="urn:microsoft.com/office/officeart/2005/8/layout/orgChart1"/>
    <dgm:cxn modelId="{8105D1DB-20AB-4770-A3D2-83F395F751DC}" type="presParOf" srcId="{D63329D8-375D-4298-A9BF-CB8F621D992B}" destId="{E8C562CA-A8F5-42C3-8EFA-0BEC56D4582C}" srcOrd="0" destOrd="0" presId="urn:microsoft.com/office/officeart/2005/8/layout/orgChart1"/>
    <dgm:cxn modelId="{DBF6ADF5-F28D-4AE3-9167-9C82106BA174}" type="presParOf" srcId="{D63329D8-375D-4298-A9BF-CB8F621D992B}" destId="{924F3615-088E-4885-9A61-E921A3121B94}" srcOrd="1" destOrd="0" presId="urn:microsoft.com/office/officeart/2005/8/layout/orgChart1"/>
    <dgm:cxn modelId="{0ED0781C-295A-46E6-AD90-3FB34CF9C81D}" type="presParOf" srcId="{2BA3C689-5610-496D-A835-6F5647FD347C}" destId="{B97F4F6B-4F39-46E1-8C0C-37749E8921DC}" srcOrd="1" destOrd="0" presId="urn:microsoft.com/office/officeart/2005/8/layout/orgChart1"/>
    <dgm:cxn modelId="{A0374D64-4041-46CE-822B-51E95238BE30}" type="presParOf" srcId="{2BA3C689-5610-496D-A835-6F5647FD347C}" destId="{A01EDE8B-1091-49DB-87A0-E2DFC80B37C7}" srcOrd="2" destOrd="0" presId="urn:microsoft.com/office/officeart/2005/8/layout/orgChart1"/>
    <dgm:cxn modelId="{392C17C2-A976-48A9-9327-C656F6B921E8}" type="presParOf" srcId="{FAA63620-4C91-46B8-9474-C93863377D64}" destId="{C2C91785-9617-4820-90DB-650B540A6439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  <dgm:cxn modelId="{9397D7E5-09DC-46C3-9F02-3BAA23DA3C35}" type="presParOf" srcId="{36DCB647-B017-48A9-8071-7FDD5212617D}" destId="{F7ABADF1-2493-454A-A9AE-1E2DA8143D4B}" srcOrd="0" destOrd="0" presId="urn:microsoft.com/office/officeart/2005/8/layout/orgChart1"/>
    <dgm:cxn modelId="{FF72F1D4-1D37-4BCB-9C83-DE99D839F5DC}" type="presParOf" srcId="{36DCB647-B017-48A9-8071-7FDD5212617D}" destId="{E9A75F93-4ABB-4670-9A3A-2A4AF28A7688}" srcOrd="1" destOrd="0" presId="urn:microsoft.com/office/officeart/2005/8/layout/orgChart1"/>
    <dgm:cxn modelId="{C3BD57A1-EB89-4836-BA76-6FFE0EB9495B}" type="presParOf" srcId="{E9A75F93-4ABB-4670-9A3A-2A4AF28A7688}" destId="{D141B6B8-2695-470B-9755-8D07FA1195D0}" srcOrd="0" destOrd="0" presId="urn:microsoft.com/office/officeart/2005/8/layout/orgChart1"/>
    <dgm:cxn modelId="{4547B63D-A507-4BD6-B989-CBCD4C208D83}" type="presParOf" srcId="{D141B6B8-2695-470B-9755-8D07FA1195D0}" destId="{3AEF2D66-BCA0-46CC-BC2E-6B2FE505A523}" srcOrd="0" destOrd="0" presId="urn:microsoft.com/office/officeart/2005/8/layout/orgChart1"/>
    <dgm:cxn modelId="{7754A90C-ECC0-4157-A53C-639DD42DF761}" type="presParOf" srcId="{D141B6B8-2695-470B-9755-8D07FA1195D0}" destId="{5BF3CF4F-2BCC-4BA7-94DD-8D9106F70BEF}" srcOrd="1" destOrd="0" presId="urn:microsoft.com/office/officeart/2005/8/layout/orgChart1"/>
    <dgm:cxn modelId="{ABD4E34A-3E2A-4C01-BF0A-31CE23E69372}" type="presParOf" srcId="{E9A75F93-4ABB-4670-9A3A-2A4AF28A7688}" destId="{9946CAC4-BBBD-4E02-80DF-32DE666A7BE5}" srcOrd="1" destOrd="0" presId="urn:microsoft.com/office/officeart/2005/8/layout/orgChart1"/>
    <dgm:cxn modelId="{1B42B74C-9D04-478A-8258-217B50976C75}" type="presParOf" srcId="{E9A75F93-4ABB-4670-9A3A-2A4AF28A7688}" destId="{A5B4B26C-3394-4AA5-AE8E-E63C897B63F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ABADF1-2493-454A-A9AE-1E2DA8143D4B}">
      <dsp:nvSpPr>
        <dsp:cNvPr id="0" name=""/>
        <dsp:cNvSpPr/>
      </dsp:nvSpPr>
      <dsp:spPr>
        <a:xfrm>
          <a:off x="11286544" y="989988"/>
          <a:ext cx="206117" cy="902992"/>
        </a:xfrm>
        <a:custGeom>
          <a:avLst/>
          <a:gdLst/>
          <a:ahLst/>
          <a:cxnLst/>
          <a:rect l="0" t="0" r="0" b="0"/>
          <a:pathLst>
            <a:path>
              <a:moveTo>
                <a:pt x="206117" y="0"/>
              </a:moveTo>
              <a:lnTo>
                <a:pt x="206117" y="902992"/>
              </a:lnTo>
              <a:lnTo>
                <a:pt x="0" y="902992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C6204A6-68AF-4E7F-A091-C45B945CF368}">
      <dsp:nvSpPr>
        <dsp:cNvPr id="0" name=""/>
        <dsp:cNvSpPr/>
      </dsp:nvSpPr>
      <dsp:spPr>
        <a:xfrm>
          <a:off x="16645608" y="3777487"/>
          <a:ext cx="294454" cy="50842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84239"/>
              </a:lnTo>
              <a:lnTo>
                <a:pt x="294454" y="508423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EE704A-8D03-4793-B043-608D36373F05}">
      <dsp:nvSpPr>
        <dsp:cNvPr id="0" name=""/>
        <dsp:cNvSpPr/>
      </dsp:nvSpPr>
      <dsp:spPr>
        <a:xfrm>
          <a:off x="16645608" y="3777487"/>
          <a:ext cx="294454" cy="3690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90490"/>
              </a:lnTo>
              <a:lnTo>
                <a:pt x="294454" y="36904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F2C123-915A-40D9-89F4-37C126D8B05B}">
      <dsp:nvSpPr>
        <dsp:cNvPr id="0" name=""/>
        <dsp:cNvSpPr/>
      </dsp:nvSpPr>
      <dsp:spPr>
        <a:xfrm>
          <a:off x="16645608" y="3777487"/>
          <a:ext cx="294454" cy="22967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6741"/>
              </a:lnTo>
              <a:lnTo>
                <a:pt x="294454" y="229674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989B00-CF2A-45AE-9EA2-00B1ABBE69D4}">
      <dsp:nvSpPr>
        <dsp:cNvPr id="0" name=""/>
        <dsp:cNvSpPr/>
      </dsp:nvSpPr>
      <dsp:spPr>
        <a:xfrm>
          <a:off x="16645608" y="3777487"/>
          <a:ext cx="294454" cy="9029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2992"/>
              </a:lnTo>
              <a:lnTo>
                <a:pt x="294454" y="90299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97730C5-C280-4BCD-B906-8FC3A2F57A66}">
      <dsp:nvSpPr>
        <dsp:cNvPr id="0" name=""/>
        <dsp:cNvSpPr/>
      </dsp:nvSpPr>
      <dsp:spPr>
        <a:xfrm>
          <a:off x="11492662" y="989988"/>
          <a:ext cx="5938156" cy="18059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99866"/>
              </a:lnTo>
              <a:lnTo>
                <a:pt x="5938156" y="1599866"/>
              </a:lnTo>
              <a:lnTo>
                <a:pt x="5938156" y="180598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8BB658-CC74-4FA2-853E-C8DADEFACFCA}">
      <dsp:nvSpPr>
        <dsp:cNvPr id="0" name=""/>
        <dsp:cNvSpPr/>
      </dsp:nvSpPr>
      <dsp:spPr>
        <a:xfrm>
          <a:off x="14270345" y="3777487"/>
          <a:ext cx="294454" cy="50842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84239"/>
              </a:lnTo>
              <a:lnTo>
                <a:pt x="294454" y="508423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6A1453-1635-4F94-B115-2988E2E528FA}">
      <dsp:nvSpPr>
        <dsp:cNvPr id="0" name=""/>
        <dsp:cNvSpPr/>
      </dsp:nvSpPr>
      <dsp:spPr>
        <a:xfrm>
          <a:off x="14270345" y="3777487"/>
          <a:ext cx="294454" cy="3690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90490"/>
              </a:lnTo>
              <a:lnTo>
                <a:pt x="294454" y="36904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24F14C-E400-4C1E-950A-24A4BF1E8A5A}">
      <dsp:nvSpPr>
        <dsp:cNvPr id="0" name=""/>
        <dsp:cNvSpPr/>
      </dsp:nvSpPr>
      <dsp:spPr>
        <a:xfrm>
          <a:off x="14270345" y="3777487"/>
          <a:ext cx="294454" cy="22967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6741"/>
              </a:lnTo>
              <a:lnTo>
                <a:pt x="294454" y="229674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53483D-2504-4310-9D21-B52C0329973F}">
      <dsp:nvSpPr>
        <dsp:cNvPr id="0" name=""/>
        <dsp:cNvSpPr/>
      </dsp:nvSpPr>
      <dsp:spPr>
        <a:xfrm>
          <a:off x="14270345" y="3777487"/>
          <a:ext cx="294454" cy="9029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2992"/>
              </a:lnTo>
              <a:lnTo>
                <a:pt x="294454" y="90299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7805B36-D585-44C5-A7E1-5F7D7CFD410E}">
      <dsp:nvSpPr>
        <dsp:cNvPr id="0" name=""/>
        <dsp:cNvSpPr/>
      </dsp:nvSpPr>
      <dsp:spPr>
        <a:xfrm>
          <a:off x="11492662" y="989988"/>
          <a:ext cx="3562893" cy="18059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99866"/>
              </a:lnTo>
              <a:lnTo>
                <a:pt x="3562893" y="1599866"/>
              </a:lnTo>
              <a:lnTo>
                <a:pt x="3562893" y="180598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F3F3ABA-F7C4-4AF9-B61B-1D46AF0C2CAF}">
      <dsp:nvSpPr>
        <dsp:cNvPr id="0" name=""/>
        <dsp:cNvSpPr/>
      </dsp:nvSpPr>
      <dsp:spPr>
        <a:xfrm>
          <a:off x="11895083" y="3777487"/>
          <a:ext cx="294454" cy="50842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84239"/>
              </a:lnTo>
              <a:lnTo>
                <a:pt x="294454" y="508423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B64FDC-43CB-4927-A995-003AE5749074}">
      <dsp:nvSpPr>
        <dsp:cNvPr id="0" name=""/>
        <dsp:cNvSpPr/>
      </dsp:nvSpPr>
      <dsp:spPr>
        <a:xfrm>
          <a:off x="11895083" y="3777487"/>
          <a:ext cx="294454" cy="3690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90490"/>
              </a:lnTo>
              <a:lnTo>
                <a:pt x="294454" y="36904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FE46DF-C793-4233-8250-AE6085DD8B95}">
      <dsp:nvSpPr>
        <dsp:cNvPr id="0" name=""/>
        <dsp:cNvSpPr/>
      </dsp:nvSpPr>
      <dsp:spPr>
        <a:xfrm>
          <a:off x="11895083" y="3777487"/>
          <a:ext cx="294454" cy="22967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6741"/>
              </a:lnTo>
              <a:lnTo>
                <a:pt x="294454" y="229674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6F5B96-2896-4BE2-9601-AA6DF863BEE2}">
      <dsp:nvSpPr>
        <dsp:cNvPr id="0" name=""/>
        <dsp:cNvSpPr/>
      </dsp:nvSpPr>
      <dsp:spPr>
        <a:xfrm>
          <a:off x="11895083" y="3777487"/>
          <a:ext cx="294454" cy="9029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2992"/>
              </a:lnTo>
              <a:lnTo>
                <a:pt x="294454" y="90299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64BC476-4E29-40BA-AFD7-DAFD7DA74DA1}">
      <dsp:nvSpPr>
        <dsp:cNvPr id="0" name=""/>
        <dsp:cNvSpPr/>
      </dsp:nvSpPr>
      <dsp:spPr>
        <a:xfrm>
          <a:off x="11492662" y="989988"/>
          <a:ext cx="1187631" cy="18059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99866"/>
              </a:lnTo>
              <a:lnTo>
                <a:pt x="1187631" y="1599866"/>
              </a:lnTo>
              <a:lnTo>
                <a:pt x="1187631" y="180598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7FE8CE-6A38-4F15-BED5-6419F4495A1E}">
      <dsp:nvSpPr>
        <dsp:cNvPr id="0" name=""/>
        <dsp:cNvSpPr/>
      </dsp:nvSpPr>
      <dsp:spPr>
        <a:xfrm>
          <a:off x="9519820" y="3777487"/>
          <a:ext cx="294454" cy="50842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84239"/>
              </a:lnTo>
              <a:lnTo>
                <a:pt x="294454" y="508423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266B13-DA22-4A83-8250-9A9933873C5F}">
      <dsp:nvSpPr>
        <dsp:cNvPr id="0" name=""/>
        <dsp:cNvSpPr/>
      </dsp:nvSpPr>
      <dsp:spPr>
        <a:xfrm>
          <a:off x="9519820" y="3777487"/>
          <a:ext cx="294454" cy="3690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90490"/>
              </a:lnTo>
              <a:lnTo>
                <a:pt x="294454" y="36904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3A6F93-A57C-4DB4-ABA4-B4BD8C865C33}">
      <dsp:nvSpPr>
        <dsp:cNvPr id="0" name=""/>
        <dsp:cNvSpPr/>
      </dsp:nvSpPr>
      <dsp:spPr>
        <a:xfrm>
          <a:off x="9519820" y="3777487"/>
          <a:ext cx="294454" cy="22967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6741"/>
              </a:lnTo>
              <a:lnTo>
                <a:pt x="294454" y="229674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FBA70C-7970-49A9-B4AF-7B18ADD560A3}">
      <dsp:nvSpPr>
        <dsp:cNvPr id="0" name=""/>
        <dsp:cNvSpPr/>
      </dsp:nvSpPr>
      <dsp:spPr>
        <a:xfrm>
          <a:off x="9519820" y="3777487"/>
          <a:ext cx="294454" cy="9029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2992"/>
              </a:lnTo>
              <a:lnTo>
                <a:pt x="294454" y="90299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3400AF-DF0F-4611-82E3-9F61F4A858AE}">
      <dsp:nvSpPr>
        <dsp:cNvPr id="0" name=""/>
        <dsp:cNvSpPr/>
      </dsp:nvSpPr>
      <dsp:spPr>
        <a:xfrm>
          <a:off x="10305031" y="989988"/>
          <a:ext cx="1187631" cy="1805984"/>
        </a:xfrm>
        <a:custGeom>
          <a:avLst/>
          <a:gdLst/>
          <a:ahLst/>
          <a:cxnLst/>
          <a:rect l="0" t="0" r="0" b="0"/>
          <a:pathLst>
            <a:path>
              <a:moveTo>
                <a:pt x="1187631" y="0"/>
              </a:moveTo>
              <a:lnTo>
                <a:pt x="1187631" y="1599866"/>
              </a:lnTo>
              <a:lnTo>
                <a:pt x="0" y="1599866"/>
              </a:lnTo>
              <a:lnTo>
                <a:pt x="0" y="180598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BDC7EC-542C-4167-B74C-09EB5C5DCD2E}">
      <dsp:nvSpPr>
        <dsp:cNvPr id="0" name=""/>
        <dsp:cNvSpPr/>
      </dsp:nvSpPr>
      <dsp:spPr>
        <a:xfrm>
          <a:off x="7144558" y="3777487"/>
          <a:ext cx="294454" cy="64779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77988"/>
              </a:lnTo>
              <a:lnTo>
                <a:pt x="294454" y="647798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3136A1B-B6D5-4484-8714-CDE6BB0B4575}">
      <dsp:nvSpPr>
        <dsp:cNvPr id="0" name=""/>
        <dsp:cNvSpPr/>
      </dsp:nvSpPr>
      <dsp:spPr>
        <a:xfrm>
          <a:off x="7144558" y="3777487"/>
          <a:ext cx="294454" cy="50842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84239"/>
              </a:lnTo>
              <a:lnTo>
                <a:pt x="294454" y="508423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DD16D1-56CE-4FFE-B08C-EC1C974D220B}">
      <dsp:nvSpPr>
        <dsp:cNvPr id="0" name=""/>
        <dsp:cNvSpPr/>
      </dsp:nvSpPr>
      <dsp:spPr>
        <a:xfrm>
          <a:off x="7144558" y="3777487"/>
          <a:ext cx="294454" cy="3690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90490"/>
              </a:lnTo>
              <a:lnTo>
                <a:pt x="294454" y="36904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AE262E7-31AE-4D8C-BF8E-11102DF5E19D}">
      <dsp:nvSpPr>
        <dsp:cNvPr id="0" name=""/>
        <dsp:cNvSpPr/>
      </dsp:nvSpPr>
      <dsp:spPr>
        <a:xfrm>
          <a:off x="7144558" y="3777487"/>
          <a:ext cx="294454" cy="22967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6741"/>
              </a:lnTo>
              <a:lnTo>
                <a:pt x="294454" y="229674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EBC4DEC-9113-4875-AD49-F6E24528C2A1}">
      <dsp:nvSpPr>
        <dsp:cNvPr id="0" name=""/>
        <dsp:cNvSpPr/>
      </dsp:nvSpPr>
      <dsp:spPr>
        <a:xfrm>
          <a:off x="7144558" y="3777487"/>
          <a:ext cx="294454" cy="9029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2992"/>
              </a:lnTo>
              <a:lnTo>
                <a:pt x="294454" y="90299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FB52C2-C4E1-4BAD-8778-AAC3A14AAAE1}">
      <dsp:nvSpPr>
        <dsp:cNvPr id="0" name=""/>
        <dsp:cNvSpPr/>
      </dsp:nvSpPr>
      <dsp:spPr>
        <a:xfrm>
          <a:off x="7929768" y="989988"/>
          <a:ext cx="3562893" cy="1805984"/>
        </a:xfrm>
        <a:custGeom>
          <a:avLst/>
          <a:gdLst/>
          <a:ahLst/>
          <a:cxnLst/>
          <a:rect l="0" t="0" r="0" b="0"/>
          <a:pathLst>
            <a:path>
              <a:moveTo>
                <a:pt x="3562893" y="0"/>
              </a:moveTo>
              <a:lnTo>
                <a:pt x="3562893" y="1599866"/>
              </a:lnTo>
              <a:lnTo>
                <a:pt x="0" y="1599866"/>
              </a:lnTo>
              <a:lnTo>
                <a:pt x="0" y="180598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49FCC1-D5D1-4BA2-A3F1-CAFDBC59CC8A}">
      <dsp:nvSpPr>
        <dsp:cNvPr id="0" name=""/>
        <dsp:cNvSpPr/>
      </dsp:nvSpPr>
      <dsp:spPr>
        <a:xfrm>
          <a:off x="4769295" y="3777487"/>
          <a:ext cx="294454" cy="78717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871737"/>
              </a:lnTo>
              <a:lnTo>
                <a:pt x="294454" y="787173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3B49B3-9AEA-4586-8925-BBB2BDD4752A}">
      <dsp:nvSpPr>
        <dsp:cNvPr id="0" name=""/>
        <dsp:cNvSpPr/>
      </dsp:nvSpPr>
      <dsp:spPr>
        <a:xfrm>
          <a:off x="4769295" y="3777487"/>
          <a:ext cx="294454" cy="64779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77988"/>
              </a:lnTo>
              <a:lnTo>
                <a:pt x="294454" y="647798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056774-FB54-44BD-8562-2145C257258E}">
      <dsp:nvSpPr>
        <dsp:cNvPr id="0" name=""/>
        <dsp:cNvSpPr/>
      </dsp:nvSpPr>
      <dsp:spPr>
        <a:xfrm>
          <a:off x="4769295" y="3777487"/>
          <a:ext cx="294454" cy="50842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84239"/>
              </a:lnTo>
              <a:lnTo>
                <a:pt x="294454" y="508423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87CF72-83D0-44A4-8C57-571A59FF358A}">
      <dsp:nvSpPr>
        <dsp:cNvPr id="0" name=""/>
        <dsp:cNvSpPr/>
      </dsp:nvSpPr>
      <dsp:spPr>
        <a:xfrm>
          <a:off x="4769295" y="3777487"/>
          <a:ext cx="294454" cy="3690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90490"/>
              </a:lnTo>
              <a:lnTo>
                <a:pt x="294454" y="36904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C8B975-BEFD-4811-8838-8C8FE837A35F}">
      <dsp:nvSpPr>
        <dsp:cNvPr id="0" name=""/>
        <dsp:cNvSpPr/>
      </dsp:nvSpPr>
      <dsp:spPr>
        <a:xfrm>
          <a:off x="4769295" y="3777487"/>
          <a:ext cx="294454" cy="22967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6741"/>
              </a:lnTo>
              <a:lnTo>
                <a:pt x="294454" y="229674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F066D81-2B3A-4FA0-8096-46127CE5726D}">
      <dsp:nvSpPr>
        <dsp:cNvPr id="0" name=""/>
        <dsp:cNvSpPr/>
      </dsp:nvSpPr>
      <dsp:spPr>
        <a:xfrm>
          <a:off x="4769295" y="3777487"/>
          <a:ext cx="294454" cy="9029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2992"/>
              </a:lnTo>
              <a:lnTo>
                <a:pt x="294454" y="90299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447709-2B72-4029-8603-32B7F8F3FF1A}">
      <dsp:nvSpPr>
        <dsp:cNvPr id="0" name=""/>
        <dsp:cNvSpPr/>
      </dsp:nvSpPr>
      <dsp:spPr>
        <a:xfrm>
          <a:off x="5554506" y="989988"/>
          <a:ext cx="5938156" cy="1805984"/>
        </a:xfrm>
        <a:custGeom>
          <a:avLst/>
          <a:gdLst/>
          <a:ahLst/>
          <a:cxnLst/>
          <a:rect l="0" t="0" r="0" b="0"/>
          <a:pathLst>
            <a:path>
              <a:moveTo>
                <a:pt x="5938156" y="0"/>
              </a:moveTo>
              <a:lnTo>
                <a:pt x="5938156" y="1599866"/>
              </a:lnTo>
              <a:lnTo>
                <a:pt x="0" y="1599866"/>
              </a:lnTo>
              <a:lnTo>
                <a:pt x="0" y="180598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10511149" y="8475"/>
          <a:ext cx="1963026" cy="981513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Film music</a:t>
          </a:r>
        </a:p>
      </dsp:txBody>
      <dsp:txXfrm>
        <a:off x="10511149" y="8475"/>
        <a:ext cx="1963026" cy="981513"/>
      </dsp:txXfrm>
    </dsp:sp>
    <dsp:sp modelId="{BD959E6A-CAD3-4C42-B24D-53CEE97C9E3C}">
      <dsp:nvSpPr>
        <dsp:cNvPr id="0" name=""/>
        <dsp:cNvSpPr/>
      </dsp:nvSpPr>
      <dsp:spPr>
        <a:xfrm>
          <a:off x="4572992" y="2795973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Key terms</a:t>
          </a:r>
        </a:p>
      </dsp:txBody>
      <dsp:txXfrm>
        <a:off x="4572992" y="2795973"/>
        <a:ext cx="1963026" cy="981513"/>
      </dsp:txXfrm>
    </dsp:sp>
    <dsp:sp modelId="{7940332D-5890-4E0F-9703-2C3A2D7D073F}">
      <dsp:nvSpPr>
        <dsp:cNvPr id="0" name=""/>
        <dsp:cNvSpPr/>
      </dsp:nvSpPr>
      <dsp:spPr>
        <a:xfrm>
          <a:off x="5063749" y="4189722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Leitmotif</a:t>
          </a:r>
        </a:p>
      </dsp:txBody>
      <dsp:txXfrm>
        <a:off x="5063749" y="4189722"/>
        <a:ext cx="1963026" cy="981513"/>
      </dsp:txXfrm>
    </dsp:sp>
    <dsp:sp modelId="{E3D77835-28CD-4C90-A47A-415419112EAF}">
      <dsp:nvSpPr>
        <dsp:cNvPr id="0" name=""/>
        <dsp:cNvSpPr/>
      </dsp:nvSpPr>
      <dsp:spPr>
        <a:xfrm>
          <a:off x="5063749" y="5583471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Underscore</a:t>
          </a:r>
        </a:p>
      </dsp:txBody>
      <dsp:txXfrm>
        <a:off x="5063749" y="5583471"/>
        <a:ext cx="1963026" cy="981513"/>
      </dsp:txXfrm>
    </dsp:sp>
    <dsp:sp modelId="{DD1C0F6E-F363-4A6F-BCB1-8355321B680E}">
      <dsp:nvSpPr>
        <dsp:cNvPr id="0" name=""/>
        <dsp:cNvSpPr/>
      </dsp:nvSpPr>
      <dsp:spPr>
        <a:xfrm>
          <a:off x="5063749" y="6977220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Diegetic sound</a:t>
          </a:r>
        </a:p>
      </dsp:txBody>
      <dsp:txXfrm>
        <a:off x="5063749" y="6977220"/>
        <a:ext cx="1963026" cy="981513"/>
      </dsp:txXfrm>
    </dsp:sp>
    <dsp:sp modelId="{D4A81100-4872-41EA-AB05-3CA3DE955445}">
      <dsp:nvSpPr>
        <dsp:cNvPr id="0" name=""/>
        <dsp:cNvSpPr/>
      </dsp:nvSpPr>
      <dsp:spPr>
        <a:xfrm>
          <a:off x="5063749" y="8370969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Non-diegetic sound</a:t>
          </a:r>
        </a:p>
      </dsp:txBody>
      <dsp:txXfrm>
        <a:off x="5063749" y="8370969"/>
        <a:ext cx="1963026" cy="981513"/>
      </dsp:txXfrm>
    </dsp:sp>
    <dsp:sp modelId="{93C71D81-3B79-4BF9-BC37-D0EDAA589F7C}">
      <dsp:nvSpPr>
        <dsp:cNvPr id="0" name=""/>
        <dsp:cNvSpPr/>
      </dsp:nvSpPr>
      <dsp:spPr>
        <a:xfrm>
          <a:off x="5063749" y="9764719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Audio dissolve</a:t>
          </a:r>
        </a:p>
      </dsp:txBody>
      <dsp:txXfrm>
        <a:off x="5063749" y="9764719"/>
        <a:ext cx="1963026" cy="981513"/>
      </dsp:txXfrm>
    </dsp:sp>
    <dsp:sp modelId="{4842CED9-AC52-43FA-ABE3-1B08B68B088D}">
      <dsp:nvSpPr>
        <dsp:cNvPr id="0" name=""/>
        <dsp:cNvSpPr/>
      </dsp:nvSpPr>
      <dsp:spPr>
        <a:xfrm>
          <a:off x="5063749" y="11158468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Sound bridge</a:t>
          </a:r>
        </a:p>
      </dsp:txBody>
      <dsp:txXfrm>
        <a:off x="5063749" y="11158468"/>
        <a:ext cx="1963026" cy="981513"/>
      </dsp:txXfrm>
    </dsp:sp>
    <dsp:sp modelId="{856969B0-3E51-45DB-B941-0972151CE497}">
      <dsp:nvSpPr>
        <dsp:cNvPr id="0" name=""/>
        <dsp:cNvSpPr/>
      </dsp:nvSpPr>
      <dsp:spPr>
        <a:xfrm>
          <a:off x="6948255" y="2795973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Listening</a:t>
          </a:r>
        </a:p>
      </dsp:txBody>
      <dsp:txXfrm>
        <a:off x="6948255" y="2795973"/>
        <a:ext cx="1963026" cy="981513"/>
      </dsp:txXfrm>
    </dsp:sp>
    <dsp:sp modelId="{F10869EE-4735-4308-AA81-7781F718AA2F}">
      <dsp:nvSpPr>
        <dsp:cNvPr id="0" name=""/>
        <dsp:cNvSpPr/>
      </dsp:nvSpPr>
      <dsp:spPr>
        <a:xfrm>
          <a:off x="7439012" y="4189722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Identifying instruments </a:t>
          </a:r>
        </a:p>
      </dsp:txBody>
      <dsp:txXfrm>
        <a:off x="7439012" y="4189722"/>
        <a:ext cx="1963026" cy="981513"/>
      </dsp:txXfrm>
    </dsp:sp>
    <dsp:sp modelId="{5834E930-E047-4AF7-A0A6-FB8606C6EAC6}">
      <dsp:nvSpPr>
        <dsp:cNvPr id="0" name=""/>
        <dsp:cNvSpPr/>
      </dsp:nvSpPr>
      <dsp:spPr>
        <a:xfrm>
          <a:off x="7439012" y="5583471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Identifying how music changes</a:t>
          </a:r>
        </a:p>
      </dsp:txBody>
      <dsp:txXfrm>
        <a:off x="7439012" y="5583471"/>
        <a:ext cx="1963026" cy="981513"/>
      </dsp:txXfrm>
    </dsp:sp>
    <dsp:sp modelId="{5256D58D-71D0-4672-B449-138D58172BF5}">
      <dsp:nvSpPr>
        <dsp:cNvPr id="0" name=""/>
        <dsp:cNvSpPr/>
      </dsp:nvSpPr>
      <dsp:spPr>
        <a:xfrm>
          <a:off x="7439012" y="6977220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Identifying sections in music</a:t>
          </a:r>
        </a:p>
      </dsp:txBody>
      <dsp:txXfrm>
        <a:off x="7439012" y="6977220"/>
        <a:ext cx="1963026" cy="981513"/>
      </dsp:txXfrm>
    </dsp:sp>
    <dsp:sp modelId="{ED26AF79-E986-41FA-A295-4539B0CCE5A6}">
      <dsp:nvSpPr>
        <dsp:cNvPr id="0" name=""/>
        <dsp:cNvSpPr/>
      </dsp:nvSpPr>
      <dsp:spPr>
        <a:xfrm>
          <a:off x="7439012" y="8370969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Using elements in responses</a:t>
          </a:r>
        </a:p>
      </dsp:txBody>
      <dsp:txXfrm>
        <a:off x="7439012" y="8370969"/>
        <a:ext cx="1963026" cy="981513"/>
      </dsp:txXfrm>
    </dsp:sp>
    <dsp:sp modelId="{149D0A51-526E-4AEA-9E49-68AEEDD5E56B}">
      <dsp:nvSpPr>
        <dsp:cNvPr id="0" name=""/>
        <dsp:cNvSpPr/>
      </dsp:nvSpPr>
      <dsp:spPr>
        <a:xfrm>
          <a:off x="7439012" y="9764719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Beats in bar</a:t>
          </a:r>
        </a:p>
      </dsp:txBody>
      <dsp:txXfrm>
        <a:off x="7439012" y="9764719"/>
        <a:ext cx="1963026" cy="981513"/>
      </dsp:txXfrm>
    </dsp:sp>
    <dsp:sp modelId="{6EDA8616-2594-47BB-AB68-012F6D043469}">
      <dsp:nvSpPr>
        <dsp:cNvPr id="0" name=""/>
        <dsp:cNvSpPr/>
      </dsp:nvSpPr>
      <dsp:spPr>
        <a:xfrm>
          <a:off x="9323517" y="2795973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Guitar</a:t>
          </a:r>
        </a:p>
      </dsp:txBody>
      <dsp:txXfrm>
        <a:off x="9323517" y="2795973"/>
        <a:ext cx="1963026" cy="981513"/>
      </dsp:txXfrm>
    </dsp:sp>
    <dsp:sp modelId="{1DDE80CA-5881-4853-8553-10BCD9A012F7}">
      <dsp:nvSpPr>
        <dsp:cNvPr id="0" name=""/>
        <dsp:cNvSpPr/>
      </dsp:nvSpPr>
      <dsp:spPr>
        <a:xfrm>
          <a:off x="9814274" y="4189722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Reading tab</a:t>
          </a:r>
        </a:p>
      </dsp:txBody>
      <dsp:txXfrm>
        <a:off x="9814274" y="4189722"/>
        <a:ext cx="1963026" cy="981513"/>
      </dsp:txXfrm>
    </dsp:sp>
    <dsp:sp modelId="{82F5735B-4BEC-4E27-8A6F-DC3018A3F3CD}">
      <dsp:nvSpPr>
        <dsp:cNvPr id="0" name=""/>
        <dsp:cNvSpPr/>
      </dsp:nvSpPr>
      <dsp:spPr>
        <a:xfrm>
          <a:off x="9814274" y="5583471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Interpreting tab on guitar</a:t>
          </a:r>
        </a:p>
      </dsp:txBody>
      <dsp:txXfrm>
        <a:off x="9814274" y="5583471"/>
        <a:ext cx="1963026" cy="981513"/>
      </dsp:txXfrm>
    </dsp:sp>
    <dsp:sp modelId="{5CC2C2F7-29D9-434F-A012-13145545ECDC}">
      <dsp:nvSpPr>
        <dsp:cNvPr id="0" name=""/>
        <dsp:cNvSpPr/>
      </dsp:nvSpPr>
      <dsp:spPr>
        <a:xfrm>
          <a:off x="9814274" y="6977220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Holding the guitar correctly</a:t>
          </a:r>
        </a:p>
      </dsp:txBody>
      <dsp:txXfrm>
        <a:off x="9814274" y="6977220"/>
        <a:ext cx="1963026" cy="981513"/>
      </dsp:txXfrm>
    </dsp:sp>
    <dsp:sp modelId="{EFC24B46-5D4A-4606-BF32-5B7D19317B1A}">
      <dsp:nvSpPr>
        <dsp:cNvPr id="0" name=""/>
        <dsp:cNvSpPr/>
      </dsp:nvSpPr>
      <dsp:spPr>
        <a:xfrm>
          <a:off x="9814274" y="8370969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Using the correct fingers</a:t>
          </a:r>
        </a:p>
      </dsp:txBody>
      <dsp:txXfrm>
        <a:off x="9814274" y="8370969"/>
        <a:ext cx="1963026" cy="981513"/>
      </dsp:txXfrm>
    </dsp:sp>
    <dsp:sp modelId="{774DEC4B-6F19-4FC5-A6A6-F0D766A44BEF}">
      <dsp:nvSpPr>
        <dsp:cNvPr id="0" name=""/>
        <dsp:cNvSpPr/>
      </dsp:nvSpPr>
      <dsp:spPr>
        <a:xfrm>
          <a:off x="11698780" y="2795973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Piano</a:t>
          </a:r>
        </a:p>
      </dsp:txBody>
      <dsp:txXfrm>
        <a:off x="11698780" y="2795973"/>
        <a:ext cx="1963026" cy="981513"/>
      </dsp:txXfrm>
    </dsp:sp>
    <dsp:sp modelId="{4A5B4DEE-7EE7-4EED-A34E-D899E8DCE6C4}">
      <dsp:nvSpPr>
        <dsp:cNvPr id="0" name=""/>
        <dsp:cNvSpPr/>
      </dsp:nvSpPr>
      <dsp:spPr>
        <a:xfrm>
          <a:off x="12189537" y="4189722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Reading notation</a:t>
          </a:r>
        </a:p>
      </dsp:txBody>
      <dsp:txXfrm>
        <a:off x="12189537" y="4189722"/>
        <a:ext cx="1963026" cy="981513"/>
      </dsp:txXfrm>
    </dsp:sp>
    <dsp:sp modelId="{04C8712A-5D1B-4D01-89B1-78356592FB3F}">
      <dsp:nvSpPr>
        <dsp:cNvPr id="0" name=""/>
        <dsp:cNvSpPr/>
      </dsp:nvSpPr>
      <dsp:spPr>
        <a:xfrm>
          <a:off x="12189537" y="5583471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Finding notes on the piano</a:t>
          </a:r>
        </a:p>
      </dsp:txBody>
      <dsp:txXfrm>
        <a:off x="12189537" y="5583471"/>
        <a:ext cx="1963026" cy="981513"/>
      </dsp:txXfrm>
    </dsp:sp>
    <dsp:sp modelId="{4B2585A3-DC48-414C-A1E4-E3404A1534E1}">
      <dsp:nvSpPr>
        <dsp:cNvPr id="0" name=""/>
        <dsp:cNvSpPr/>
      </dsp:nvSpPr>
      <dsp:spPr>
        <a:xfrm>
          <a:off x="12189537" y="6977220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Correct finger numbers</a:t>
          </a:r>
        </a:p>
      </dsp:txBody>
      <dsp:txXfrm>
        <a:off x="12189537" y="6977220"/>
        <a:ext cx="1963026" cy="981513"/>
      </dsp:txXfrm>
    </dsp:sp>
    <dsp:sp modelId="{047565EB-0A55-4B82-8C2C-095E59EDEC09}">
      <dsp:nvSpPr>
        <dsp:cNvPr id="0" name=""/>
        <dsp:cNvSpPr/>
      </dsp:nvSpPr>
      <dsp:spPr>
        <a:xfrm>
          <a:off x="12189537" y="8370969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Good posture to sit at a piano</a:t>
          </a:r>
        </a:p>
      </dsp:txBody>
      <dsp:txXfrm>
        <a:off x="12189537" y="8370969"/>
        <a:ext cx="1963026" cy="981513"/>
      </dsp:txXfrm>
    </dsp:sp>
    <dsp:sp modelId="{08AB8ECD-BDE5-4795-8864-F13BD9488B8A}">
      <dsp:nvSpPr>
        <dsp:cNvPr id="0" name=""/>
        <dsp:cNvSpPr/>
      </dsp:nvSpPr>
      <dsp:spPr>
        <a:xfrm>
          <a:off x="14074042" y="2795973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Vocals</a:t>
          </a:r>
        </a:p>
      </dsp:txBody>
      <dsp:txXfrm>
        <a:off x="14074042" y="2795973"/>
        <a:ext cx="1963026" cy="981513"/>
      </dsp:txXfrm>
    </dsp:sp>
    <dsp:sp modelId="{A72A1669-3D99-4219-A104-5710DB3BFC11}">
      <dsp:nvSpPr>
        <dsp:cNvPr id="0" name=""/>
        <dsp:cNvSpPr/>
      </dsp:nvSpPr>
      <dsp:spPr>
        <a:xfrm>
          <a:off x="14564799" y="4189722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Reading notation</a:t>
          </a:r>
        </a:p>
      </dsp:txBody>
      <dsp:txXfrm>
        <a:off x="14564799" y="4189722"/>
        <a:ext cx="1963026" cy="981513"/>
      </dsp:txXfrm>
    </dsp:sp>
    <dsp:sp modelId="{EF12361F-0E51-4688-B566-38F35F5E38F5}">
      <dsp:nvSpPr>
        <dsp:cNvPr id="0" name=""/>
        <dsp:cNvSpPr/>
      </dsp:nvSpPr>
      <dsp:spPr>
        <a:xfrm>
          <a:off x="14564799" y="5583471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Reading notes and words together</a:t>
          </a:r>
        </a:p>
      </dsp:txBody>
      <dsp:txXfrm>
        <a:off x="14564799" y="5583471"/>
        <a:ext cx="1963026" cy="981513"/>
      </dsp:txXfrm>
    </dsp:sp>
    <dsp:sp modelId="{77B0D21F-C9A6-4A6D-A5A7-747A565BC821}">
      <dsp:nvSpPr>
        <dsp:cNvPr id="0" name=""/>
        <dsp:cNvSpPr/>
      </dsp:nvSpPr>
      <dsp:spPr>
        <a:xfrm>
          <a:off x="14564799" y="6977220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How to control volume</a:t>
          </a:r>
        </a:p>
      </dsp:txBody>
      <dsp:txXfrm>
        <a:off x="14564799" y="6977220"/>
        <a:ext cx="1963026" cy="981513"/>
      </dsp:txXfrm>
    </dsp:sp>
    <dsp:sp modelId="{A450814E-DC18-446A-B2E9-FD045A1ACD5A}">
      <dsp:nvSpPr>
        <dsp:cNvPr id="0" name=""/>
        <dsp:cNvSpPr/>
      </dsp:nvSpPr>
      <dsp:spPr>
        <a:xfrm>
          <a:off x="14564799" y="8370969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Good vocal tone</a:t>
          </a:r>
        </a:p>
      </dsp:txBody>
      <dsp:txXfrm>
        <a:off x="14564799" y="8370969"/>
        <a:ext cx="1963026" cy="981513"/>
      </dsp:txXfrm>
    </dsp:sp>
    <dsp:sp modelId="{4F9602E4-3A90-497F-ADBB-69F8BA0BC2C8}">
      <dsp:nvSpPr>
        <dsp:cNvPr id="0" name=""/>
        <dsp:cNvSpPr/>
      </dsp:nvSpPr>
      <dsp:spPr>
        <a:xfrm>
          <a:off x="16449305" y="2795973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Self-assessment</a:t>
          </a:r>
        </a:p>
      </dsp:txBody>
      <dsp:txXfrm>
        <a:off x="16449305" y="2795973"/>
        <a:ext cx="1963026" cy="981513"/>
      </dsp:txXfrm>
    </dsp:sp>
    <dsp:sp modelId="{78C07248-AB9B-48DB-8803-4B1E7817EAEA}">
      <dsp:nvSpPr>
        <dsp:cNvPr id="0" name=""/>
        <dsp:cNvSpPr/>
      </dsp:nvSpPr>
      <dsp:spPr>
        <a:xfrm>
          <a:off x="16940062" y="4189722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How good is your instrument technique?</a:t>
          </a:r>
        </a:p>
      </dsp:txBody>
      <dsp:txXfrm>
        <a:off x="16940062" y="4189722"/>
        <a:ext cx="1963026" cy="981513"/>
      </dsp:txXfrm>
    </dsp:sp>
    <dsp:sp modelId="{192A2419-7AA0-40D9-9BA7-C3430A875C56}">
      <dsp:nvSpPr>
        <dsp:cNvPr id="0" name=""/>
        <dsp:cNvSpPr/>
      </dsp:nvSpPr>
      <dsp:spPr>
        <a:xfrm>
          <a:off x="16940062" y="5583471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How well can you perform the part?</a:t>
          </a:r>
        </a:p>
      </dsp:txBody>
      <dsp:txXfrm>
        <a:off x="16940062" y="5583471"/>
        <a:ext cx="1963026" cy="981513"/>
      </dsp:txXfrm>
    </dsp:sp>
    <dsp:sp modelId="{5DEE90C2-14E8-42FD-97A6-31601E8475D4}">
      <dsp:nvSpPr>
        <dsp:cNvPr id="0" name=""/>
        <dsp:cNvSpPr/>
      </dsp:nvSpPr>
      <dsp:spPr>
        <a:xfrm>
          <a:off x="16940062" y="6977220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Are you in time?</a:t>
          </a:r>
        </a:p>
      </dsp:txBody>
      <dsp:txXfrm>
        <a:off x="16940062" y="6977220"/>
        <a:ext cx="1963026" cy="981513"/>
      </dsp:txXfrm>
    </dsp:sp>
    <dsp:sp modelId="{E8C562CA-A8F5-42C3-8EFA-0BEC56D4582C}">
      <dsp:nvSpPr>
        <dsp:cNvPr id="0" name=""/>
        <dsp:cNvSpPr/>
      </dsp:nvSpPr>
      <dsp:spPr>
        <a:xfrm>
          <a:off x="16940062" y="8370969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How well can you practise as a group?</a:t>
          </a:r>
        </a:p>
      </dsp:txBody>
      <dsp:txXfrm>
        <a:off x="16940062" y="8370969"/>
        <a:ext cx="1963026" cy="981513"/>
      </dsp:txXfrm>
    </dsp:sp>
    <dsp:sp modelId="{3AEF2D66-BCA0-46CC-BC2E-6B2FE505A523}">
      <dsp:nvSpPr>
        <dsp:cNvPr id="0" name=""/>
        <dsp:cNvSpPr/>
      </dsp:nvSpPr>
      <dsp:spPr>
        <a:xfrm>
          <a:off x="9323517" y="1402224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Any music used in films</a:t>
          </a:r>
        </a:p>
      </dsp:txBody>
      <dsp:txXfrm>
        <a:off x="9323517" y="1402224"/>
        <a:ext cx="1963026" cy="9815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0397D1-3BBD-4A37-9E77-C0FDC64390FD}" type="datetimeFigureOut">
              <a:rPr lang="en-GB" smtClean="0"/>
              <a:t>03/01/2025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6656C5-8079-47D2-AD77-33497D8991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1800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Talk through everything that they are going to learn/recall from last lesson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6656C5-8079-47D2-AD77-33497D8991E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6149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2574993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z="8700" spc="-174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1344" y="7223192"/>
            <a:ext cx="21971001" cy="3657601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2914863" y="232506"/>
            <a:ext cx="1201213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View from inside a stone structure, looking out towards stairs and a clear, blue sky"/>
          <p:cNvSpPr>
            <a:spLocks noGrp="1"/>
          </p:cNvSpPr>
          <p:nvPr>
            <p:ph type="pic" idx="21"/>
          </p:nvPr>
        </p:nvSpPr>
        <p:spPr>
          <a:xfrm>
            <a:off x="0" y="-1270000"/>
            <a:ext cx="24384000" cy="1627293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26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z="8700" spc="-174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Presentation Title</a:t>
            </a:r>
          </a:p>
        </p:txBody>
      </p:sp>
      <p:sp>
        <p:nvSpPr>
          <p:cNvPr id="27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7691" y="1106139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Author and Date</a:t>
            </a:r>
          </a:p>
        </p:txBody>
      </p:sp>
      <p:sp>
        <p:nvSpPr>
          <p:cNvPr id="2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11609910"/>
            <a:ext cx="21971000" cy="1116952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A modern white building with glass panels against a clear, blue sky"/>
          <p:cNvSpPr>
            <a:spLocks noGrp="1"/>
          </p:cNvSpPr>
          <p:nvPr>
            <p:ph type="pic" idx="21"/>
          </p:nvPr>
        </p:nvSpPr>
        <p:spPr>
          <a:xfrm>
            <a:off x="9271000" y="1270000"/>
            <a:ext cx="16764000" cy="1117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37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270002"/>
            <a:ext cx="9779000" cy="5882273"/>
          </a:xfrm>
          <a:prstGeom prst="rect">
            <a:avLst/>
          </a:prstGeom>
        </p:spPr>
        <p:txBody>
          <a:bodyPr anchor="b"/>
          <a:lstStyle/>
          <a:p>
            <a:r>
              <a:t>Slide Title</a:t>
            </a:r>
          </a:p>
        </p:txBody>
      </p:sp>
      <p:sp>
        <p:nvSpPr>
          <p:cNvPr id="3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C405FDF-5A9B-2E45-E585-934306BC831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C8961EE-60ED-4001-7078-E40E5C5C2B76}"/>
              </a:ext>
            </a:extLst>
          </p:cNvPr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674762"/>
            <a:ext cx="21971000" cy="8256012"/>
          </a:xfrm>
          <a:prstGeom prst="rect">
            <a:avLst/>
          </a:prstGeom>
        </p:spPr>
        <p:txBody>
          <a:bodyPr numCol="2" spcCol="1098550"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r>
              <a:rPr dirty="0"/>
              <a:t>Slide bullet text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pic>
        <p:nvPicPr>
          <p:cNvPr id="58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D07D0B45-18DF-8EA6-DC0A-333A63C1C61E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E63311-B157-848F-AF42-6B5AA0C950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334" y="681039"/>
            <a:ext cx="21636567" cy="2689225"/>
          </a:xfrm>
        </p:spPr>
        <p:txBody>
          <a:bodyPr>
            <a:normAutofit/>
          </a:bodyPr>
          <a:lstStyle>
            <a:lvl2pPr marL="457200" indent="0">
              <a:buNone/>
              <a:defRPr sz="8800"/>
            </a:lvl2pPr>
            <a:lvl4pPr marL="1371600" indent="0">
              <a:buNone/>
              <a:defRPr/>
            </a:lvl4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Author and Date">
            <a:extLst>
              <a:ext uri="{FF2B5EF4-FFF2-40B4-BE49-F238E27FC236}">
                <a16:creationId xmlns:a16="http://schemas.microsoft.com/office/drawing/2014/main" id="{2F166A5D-C022-2AD6-687A-AC6913B05801}"/>
              </a:ext>
            </a:extLst>
          </p:cNvPr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69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70" name="Small section of a modern shell bridge in Qingdao, Shandong, China with a partly cloudy sky above"/>
          <p:cNvSpPr>
            <a:spLocks noGrp="1"/>
          </p:cNvSpPr>
          <p:nvPr>
            <p:ph type="pic" idx="22"/>
          </p:nvPr>
        </p:nvSpPr>
        <p:spPr>
          <a:xfrm>
            <a:off x="9271001" y="1263850"/>
            <a:ext cx="16773843" cy="1118820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71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7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7671B937-CBF2-5917-74CD-EF373527596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080D21A-9045-93E8-016C-56C5DEA03086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D4B4300A-93EC-FB54-98D1-F1884127B01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0000"/>
          </a:blip>
          <a:srcRect r="4" b="4604"/>
          <a:stretch>
            <a:fillRect/>
          </a:stretch>
        </p:blipFill>
        <p:spPr>
          <a:xfrm>
            <a:off x="20830033" y="232506"/>
            <a:ext cx="3286046" cy="415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sz="8700" spc="-174"/>
            </a:lvl1pPr>
          </a:lstStyle>
          <a:p>
            <a:r>
              <a:t>Section Title</a:t>
            </a:r>
          </a:p>
        </p:txBody>
      </p:sp>
      <p:sp>
        <p:nvSpPr>
          <p:cNvPr id="8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A0DEFD1A-79D2-84FB-E76D-7F1273FE20C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BA6E8F0B-57FA-FF3F-AA39-1736AFA24128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E674518D-4995-3F87-FAAC-EECE771B4A7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1"/>
            <a:ext cx="21971000" cy="1434949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91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9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89E846B8-F1E6-19DE-7CFE-39B192D6A28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E4A4B0E-8ADE-B572-3136-9FF73E1A1EC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8CE3C357-5480-54DD-F046-5CAE27D8BC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102" name="Agenda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Agenda Subtitle</a:t>
            </a:r>
          </a:p>
        </p:txBody>
      </p:sp>
      <p:sp>
        <p:nvSpPr>
          <p:cNvPr id="103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1pPr>
            <a:lvl2pPr marL="0" indent="3429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2pPr>
            <a:lvl3pPr marL="0" indent="6858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3pPr>
            <a:lvl4pPr marL="0" indent="10287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4pPr>
            <a:lvl5pPr marL="0" indent="13716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98EA6495-6302-1DA4-6C69-81E6D038E26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A507710-3242-2755-ECBB-9782BB79B67D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B52232B-C892-9CCF-F47C-F1F160640BD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4FA4C869-2D32-57FF-7773-50428C51BB4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952F0397-3989-E642-2400-20AEC136106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99A2B81-9B96-7BA5-4C20-21CB004EB1D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1075927"/>
            <a:ext cx="21971000" cy="724158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4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Fact information</a:t>
            </a:r>
          </a:p>
        </p:txBody>
      </p:sp>
      <p:sp>
        <p:nvSpPr>
          <p:cNvPr id="1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294ACDAD-9AEA-3EF5-42F7-7B874F93359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ECE3FC44-6E13-403F-9A00-C792CBF2174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6407231-3770-1EBC-8106-8AFFDA2924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>
            <a:alphaModFix amt="7314"/>
          </a:blip>
          <a:srcRect r="2" b="4607"/>
          <a:stretch>
            <a:fillRect/>
          </a:stretch>
        </p:blipFill>
        <p:spPr>
          <a:xfrm>
            <a:off x="16660368" y="3355239"/>
            <a:ext cx="4778016" cy="62080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11" extrusionOk="0">
                <a:moveTo>
                  <a:pt x="0" y="0"/>
                </a:moveTo>
                <a:lnTo>
                  <a:pt x="0" y="6551"/>
                </a:lnTo>
                <a:cubicBezTo>
                  <a:pt x="0" y="13037"/>
                  <a:pt x="10" y="13121"/>
                  <a:pt x="1048" y="14843"/>
                </a:cubicBezTo>
                <a:cubicBezTo>
                  <a:pt x="2585" y="17393"/>
                  <a:pt x="4720" y="19252"/>
                  <a:pt x="7402" y="20377"/>
                </a:cubicBezTo>
                <a:cubicBezTo>
                  <a:pt x="10248" y="21571"/>
                  <a:pt x="11158" y="21600"/>
                  <a:pt x="13769" y="20580"/>
                </a:cubicBezTo>
                <a:cubicBezTo>
                  <a:pt x="16533" y="19499"/>
                  <a:pt x="18991" y="17498"/>
                  <a:pt x="20407" y="15176"/>
                </a:cubicBezTo>
                <a:lnTo>
                  <a:pt x="21600" y="13218"/>
                </a:lnTo>
                <a:lnTo>
                  <a:pt x="21600" y="6609"/>
                </a:lnTo>
                <a:lnTo>
                  <a:pt x="21600" y="0"/>
                </a:lnTo>
                <a:lnTo>
                  <a:pt x="10801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35" name="Attribu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430026" y="10675455"/>
            <a:ext cx="20200052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Attribution</a:t>
            </a:r>
          </a:p>
        </p:txBody>
      </p:sp>
      <p:sp>
        <p:nvSpPr>
          <p:cNvPr id="136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995625" y="4371137"/>
            <a:ext cx="20876155" cy="3836280"/>
          </a:xfrm>
          <a:prstGeom prst="rect">
            <a:avLst/>
          </a:prstGeom>
        </p:spPr>
        <p:txBody>
          <a:bodyPr/>
          <a:lstStyle>
            <a:lvl1pPr marL="479192" indent="-352425">
              <a:spcBef>
                <a:spcPts val="0"/>
              </a:spcBef>
              <a:buSzTx/>
              <a:buNone/>
              <a:defRPr sz="6375" spc="-127"/>
            </a:lvl1pPr>
            <a:lvl2pPr marL="479192" indent="-9525">
              <a:spcBef>
                <a:spcPts val="0"/>
              </a:spcBef>
              <a:buSzTx/>
              <a:buNone/>
              <a:defRPr sz="6375" spc="-127"/>
            </a:lvl2pPr>
            <a:lvl3pPr marL="479192" indent="333375">
              <a:spcBef>
                <a:spcPts val="0"/>
              </a:spcBef>
              <a:buSzTx/>
              <a:buNone/>
              <a:defRPr sz="6375" spc="-127"/>
            </a:lvl3pPr>
            <a:lvl4pPr marL="479192" indent="676275">
              <a:spcBef>
                <a:spcPts val="0"/>
              </a:spcBef>
              <a:buSzTx/>
              <a:buNone/>
              <a:defRPr sz="6375" spc="-127"/>
            </a:lvl4pPr>
            <a:lvl5pPr marL="479192" indent="1019175">
              <a:spcBef>
                <a:spcPts val="0"/>
              </a:spcBef>
              <a:buSzTx/>
              <a:buNone/>
              <a:defRPr sz="6375" spc="-127"/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6F99E0E7-7594-0B5D-9958-C68F8C4BBC3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53E97B58-46FC-D3C6-B51C-F1805E657FC9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Low-angle exterior view of a modern building facade covered with aluminium discs under a clear, blue sky"/>
          <p:cNvSpPr>
            <a:spLocks noGrp="1"/>
          </p:cNvSpPr>
          <p:nvPr>
            <p:ph type="pic" sz="quarter" idx="21"/>
          </p:nvPr>
        </p:nvSpPr>
        <p:spPr>
          <a:xfrm>
            <a:off x="15417801" y="1270000"/>
            <a:ext cx="8144935" cy="54102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6" name="Low-angle view of a modern, curved building under a cloudy sky"/>
          <p:cNvSpPr>
            <a:spLocks noGrp="1"/>
          </p:cNvSpPr>
          <p:nvPr>
            <p:ph type="pic" sz="quarter" idx="22"/>
          </p:nvPr>
        </p:nvSpPr>
        <p:spPr>
          <a:xfrm>
            <a:off x="15443201" y="7086600"/>
            <a:ext cx="8138580" cy="54229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7" name="View from inside a modern white building with glass panels, looking up to a bright, partly cloudy sky"/>
          <p:cNvSpPr>
            <a:spLocks noGrp="1"/>
          </p:cNvSpPr>
          <p:nvPr>
            <p:ph type="pic" idx="23"/>
          </p:nvPr>
        </p:nvSpPr>
        <p:spPr>
          <a:xfrm>
            <a:off x="-124634" y="1270000"/>
            <a:ext cx="16840169" cy="1124371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5DA3EC9D-AE4A-8E20-A5EE-CE3E03E2D7A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DDB97B0-492A-9001-9EBA-D740BC8B04C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5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30493C7-4879-3023-D1EC-3007CB8C2F2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2A62C1E1-DC33-532F-B30B-07037EFBE16E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BB7BBB7-113C-4699-E092-D766B2AD57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bottom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64" name="Rectangle"/>
          <p:cNvSpPr/>
          <p:nvPr/>
        </p:nvSpPr>
        <p:spPr>
          <a:xfrm>
            <a:off x="-25400" y="11306375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/>
          </a:p>
        </p:txBody>
      </p:sp>
      <p:sp>
        <p:nvSpPr>
          <p:cNvPr id="165" name="Text"/>
          <p:cNvSpPr txBox="1"/>
          <p:nvPr/>
        </p:nvSpPr>
        <p:spPr>
          <a:xfrm>
            <a:off x="12153495" y="1183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/>
          </a:p>
        </p:txBody>
      </p:sp>
      <p:sp>
        <p:nvSpPr>
          <p:cNvPr id="16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Top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74" name="Rectangle"/>
          <p:cNvSpPr/>
          <p:nvPr/>
        </p:nvSpPr>
        <p:spPr>
          <a:xfrm>
            <a:off x="-381000" y="-123627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/>
          </a:p>
        </p:txBody>
      </p:sp>
      <p:sp>
        <p:nvSpPr>
          <p:cNvPr id="175" name="Text"/>
          <p:cNvSpPr txBox="1"/>
          <p:nvPr/>
        </p:nvSpPr>
        <p:spPr>
          <a:xfrm>
            <a:off x="11797895" y="40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/>
          </a:p>
        </p:txBody>
      </p:sp>
      <p:sp>
        <p:nvSpPr>
          <p:cNvPr id="1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2" name="Author and Date">
            <a:extLst>
              <a:ext uri="{FF2B5EF4-FFF2-40B4-BE49-F238E27FC236}">
                <a16:creationId xmlns:a16="http://schemas.microsoft.com/office/drawing/2014/main" id="{71A0D96A-84D6-BA22-9E5C-54F83452C4F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ti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2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Title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3051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18"/>
          <a:srcRect r="4" b="4604"/>
          <a:stretch>
            <a:fillRect/>
          </a:stretch>
        </p:blipFill>
        <p:spPr>
          <a:xfrm>
            <a:off x="22877827" y="232506"/>
            <a:ext cx="1238251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5259"/>
            <a:ext cx="314189" cy="310341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438150">
              <a:defRPr sz="135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7" name="Image" descr="Image">
            <a:extLst>
              <a:ext uri="{FF2B5EF4-FFF2-40B4-BE49-F238E27FC236}">
                <a16:creationId xmlns:a16="http://schemas.microsoft.com/office/drawing/2014/main" id="{A4089D3F-0716-692B-E4B3-6E9C513BBC2B}"/>
              </a:ext>
            </a:extLst>
          </p:cNvPr>
          <p:cNvPicPr>
            <a:picLocks noChangeAspect="1"/>
          </p:cNvPicPr>
          <p:nvPr/>
        </p:nvPicPr>
        <p:blipFill>
          <a:blip r:embed="rId19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765ECE66-3906-1BEF-4EAD-80E5AFE8CDCC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/>
              <a:t>‘We help each other to work hard and be kind’ </a:t>
            </a:r>
            <a:endParaRPr lang="en-US" sz="27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</p:sldLayoutIdLst>
  <p:transition spd="med"/>
  <p:txStyles>
    <p:titleStyle>
      <a:lvl1pPr marL="0" marR="0" indent="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0" marR="0" indent="3429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0" marR="0" indent="6858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0" marR="0" indent="10287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0" marR="0" indent="13716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0" marR="0" indent="17145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0" marR="0" indent="20574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0" marR="0" indent="24003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0" marR="0" indent="27432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titleStyle>
    <p:bodyStyle>
      <a:lvl1pPr marL="457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914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1371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1828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22860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2743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3200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3657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4114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bodyStyle>
    <p:otherStyle>
      <a:lvl1pPr marL="0" marR="0" indent="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3429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6858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0287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3716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17145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0574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24003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27432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C9AF18A-ECA8-57CB-5559-D72A0AEEFA65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2943186" y="13182539"/>
            <a:ext cx="7593097" cy="640305"/>
          </a:xfrm>
        </p:spPr>
        <p:txBody>
          <a:bodyPr/>
          <a:lstStyle/>
          <a:p>
            <a:endParaRPr lang="en-GB" dirty="0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30887734"/>
              </p:ext>
            </p:extLst>
          </p:nvPr>
        </p:nvGraphicFramePr>
        <p:xfrm>
          <a:off x="149290" y="167951"/>
          <a:ext cx="23476082" cy="121484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22184823" y="1847462"/>
            <a:ext cx="2392270" cy="16797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b">
            <a:normAutofit fontScale="625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/>
            <a:r>
              <a:rPr lang="en-GB" dirty="0"/>
              <a:t>Need </a:t>
            </a:r>
          </a:p>
          <a:p>
            <a:pPr algn="ctr"/>
            <a:r>
              <a:rPr lang="en-GB" dirty="0"/>
              <a:t>To </a:t>
            </a:r>
          </a:p>
          <a:p>
            <a:pPr algn="ctr"/>
            <a:r>
              <a:rPr lang="en-GB" dirty="0"/>
              <a:t>Know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PershoreHighSchool">
  <a:themeElements>
    <a:clrScheme name="33_DynamicLight">
      <a:dk1>
        <a:srgbClr val="5E5E5E"/>
      </a:dk1>
      <a:lt1>
        <a:srgbClr val="005E00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33_DynamicLight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33_Dynamic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Need to Know_Hierarchies" id="{29F6BE2C-E499-4BA5-B78A-5F9D4032B2CA}" vid="{A8F5D87B-15F5-43EE-81FB-445AEDBD1CE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4F213B93E3B0459CA90B5691DB3BBD" ma:contentTypeVersion="4" ma:contentTypeDescription="Create a new document." ma:contentTypeScope="" ma:versionID="cf5b9bc7adf307bfedccf831273b9f76">
  <xsd:schema xmlns:xsd="http://www.w3.org/2001/XMLSchema" xmlns:xs="http://www.w3.org/2001/XMLSchema" xmlns:p="http://schemas.microsoft.com/office/2006/metadata/properties" xmlns:ns2="b7b3abf8-0e0d-46e5-9358-a0c10ea1ba38" xmlns:ns3="b813dc55-1927-4953-9804-14055a37960c" targetNamespace="http://schemas.microsoft.com/office/2006/metadata/properties" ma:root="true" ma:fieldsID="16162159af602c736678d5521ac2da41" ns2:_="" ns3:_="">
    <xsd:import namespace="b7b3abf8-0e0d-46e5-9358-a0c10ea1ba38"/>
    <xsd:import namespace="b813dc55-1927-4953-9804-14055a37960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b3abf8-0e0d-46e5-9358-a0c10ea1ba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13dc55-1927-4953-9804-14055a37960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b7b3abf8-0e0d-46e5-9358-a0c10ea1ba38">MSDCMCW2QP4U-1626693367-3</_dlc_DocId>
    <_dlc_DocIdUrl xmlns="b7b3abf8-0e0d-46e5-9358-a0c10ea1ba38">
      <Url>https://avonreachacademytrust.sharepoint.com/sites/Templates/_layouts/15/DocIdRedir.aspx?ID=MSDCMCW2QP4U-1626693367-3</Url>
      <Description>MSDCMCW2QP4U-1626693367-3</Description>
    </_dlc_DocIdUrl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791243E3-75CF-47F5-B2D9-940D8DB74D4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b3abf8-0e0d-46e5-9358-a0c10ea1ba38"/>
    <ds:schemaRef ds:uri="b813dc55-1927-4953-9804-14055a37960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FEB88CA-A96D-4040-9A11-8DFEF1E30FE1}">
  <ds:schemaRefs>
    <ds:schemaRef ds:uri="http://schemas.microsoft.com/office/2006/metadata/properties"/>
    <ds:schemaRef ds:uri="http://schemas.microsoft.com/office/infopath/2007/PartnerControls"/>
    <ds:schemaRef ds:uri="b7b3abf8-0e0d-46e5-9358-a0c10ea1ba38"/>
  </ds:schemaRefs>
</ds:datastoreItem>
</file>

<file path=customXml/itemProps3.xml><?xml version="1.0" encoding="utf-8"?>
<ds:datastoreItem xmlns:ds="http://schemas.openxmlformats.org/officeDocument/2006/customXml" ds:itemID="{153CC0DD-BFD7-431C-9232-6D6D05C28DBF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68CBE313-6C91-4A8B-B4E6-1BB5CF9B59FF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Need to Know_Hierarchies</Template>
  <TotalTime>423</TotalTime>
  <Words>133</Words>
  <Application>Microsoft Office PowerPoint</Application>
  <PresentationFormat>Custom</PresentationFormat>
  <Paragraphs>40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Avenir Next Regular</vt:lpstr>
      <vt:lpstr>Helvetica Neue</vt:lpstr>
      <vt:lpstr>PershoreHighSchool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Megan Bilsland</dc:creator>
  <cp:lastModifiedBy>Megan Bilsland</cp:lastModifiedBy>
  <cp:revision>10</cp:revision>
  <dcterms:created xsi:type="dcterms:W3CDTF">2024-04-24T15:51:02Z</dcterms:created>
  <dcterms:modified xsi:type="dcterms:W3CDTF">2025-01-03T21:04:09Z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0x010100234F213B93E3B0459CA90B5691DB3BBD</vt:lpwstr>
  </property>
  <property fmtid="{D5CDD505-2E9C-101B-9397-08002B2CF9AE}" pid="3" name="_dlc_DocIdItemGuid">
    <vt:lpwstr>41793838-e3f8-484e-a9a2-bdc8625ca252</vt:lpwstr>
  </property>
</Properties>
</file>