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7755" autoAdjust="0"/>
  </p:normalViewPr>
  <p:slideViewPr>
    <p:cSldViewPr snapToGrid="0">
      <p:cViewPr varScale="1">
        <p:scale>
          <a:sx n="61" d="100"/>
          <a:sy n="61" d="100"/>
        </p:scale>
        <p:origin x="10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i="1" dirty="0">
              <a:latin typeface="Twinkl Light" pitchFamily="2" charset="0"/>
            </a:rPr>
            <a:t>Identity Poetry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Understanding how to analyse poetry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Stanza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Line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Enjambment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1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Semantic field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are unique experiences presented through poetry?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Oxymoron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and implicit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1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FEBE09AF-C0A2-4EE0-A6A8-F1C44935167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</a:t>
          </a:r>
        </a:p>
      </dgm:t>
    </dgm:pt>
    <dgm:pt modelId="{14E6FF6C-3D33-4F25-AB6D-B876A62BED03}" type="parTrans" cxnId="{480029DE-3345-4812-8D93-1903FB04E518}">
      <dgm:prSet/>
      <dgm:spPr/>
      <dgm:t>
        <a:bodyPr/>
        <a:lstStyle/>
        <a:p>
          <a:endParaRPr lang="en-GB"/>
        </a:p>
      </dgm:t>
    </dgm:pt>
    <dgm:pt modelId="{C7076341-3AC0-4C81-AA06-DF31B4CC4E21}" type="sibTrans" cxnId="{480029DE-3345-4812-8D93-1903FB04E518}">
      <dgm:prSet/>
      <dgm:spPr/>
      <dgm:t>
        <a:bodyPr/>
        <a:lstStyle/>
        <a:p>
          <a:endParaRPr lang="en-GB"/>
        </a:p>
      </dgm:t>
    </dgm:pt>
    <dgm:pt modelId="{40E16696-2BD0-4CF2-B885-CD6AF565280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Dramatic monologue</a:t>
          </a:r>
        </a:p>
      </dgm:t>
    </dgm:pt>
    <dgm:pt modelId="{5F048E4A-A6BD-4A1B-8AD2-0BE903510E48}" type="parTrans" cxnId="{F1784444-9E22-45DF-877F-8BD0FD2BCEC2}">
      <dgm:prSet/>
      <dgm:spPr/>
      <dgm:t>
        <a:bodyPr/>
        <a:lstStyle/>
        <a:p>
          <a:endParaRPr lang="en-GB"/>
        </a:p>
      </dgm:t>
    </dgm:pt>
    <dgm:pt modelId="{D96C3573-11C3-41F9-BEE0-55C88A0909D2}" type="sibTrans" cxnId="{F1784444-9E22-45DF-877F-8BD0FD2BCEC2}">
      <dgm:prSet/>
      <dgm:spPr/>
      <dgm:t>
        <a:bodyPr/>
        <a:lstStyle/>
        <a:p>
          <a:endParaRPr lang="en-GB"/>
        </a:p>
      </dgm:t>
    </dgm:pt>
    <dgm:pt modelId="{316AEB19-8D1E-42BB-9D98-6E48E820D11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4CDE86F0-BD3E-4EC1-852E-D88116DE76D9}" type="parTrans" cxnId="{EFDB69D7-5755-4B90-B981-5A2FAA0F36E7}">
      <dgm:prSet/>
      <dgm:spPr/>
      <dgm:t>
        <a:bodyPr/>
        <a:lstStyle/>
        <a:p>
          <a:endParaRPr lang="en-GB"/>
        </a:p>
      </dgm:t>
    </dgm:pt>
    <dgm:pt modelId="{B5A07012-DED7-4788-B76C-5668A90CDCF3}" type="sibTrans" cxnId="{EFDB69D7-5755-4B90-B981-5A2FAA0F36E7}">
      <dgm:prSet/>
      <dgm:spPr/>
      <dgm:t>
        <a:bodyPr/>
        <a:lstStyle/>
        <a:p>
          <a:endParaRPr lang="en-GB"/>
        </a:p>
      </dgm:t>
    </dgm:pt>
    <dgm:pt modelId="{30E298B9-F53F-427C-8144-17629D7EB5B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Free verse</a:t>
          </a:r>
        </a:p>
      </dgm:t>
    </dgm:pt>
    <dgm:pt modelId="{8C61921F-2821-4574-B573-ECF0D7F66AB0}" type="parTrans" cxnId="{4962B6BE-1235-49F5-83C9-DF63CE4EB701}">
      <dgm:prSet/>
      <dgm:spPr/>
      <dgm:t>
        <a:bodyPr/>
        <a:lstStyle/>
        <a:p>
          <a:endParaRPr lang="en-GB"/>
        </a:p>
      </dgm:t>
    </dgm:pt>
    <dgm:pt modelId="{FA5283A1-92B9-409A-AC0B-91E490488AB4}" type="sibTrans" cxnId="{4962B6BE-1235-49F5-83C9-DF63CE4EB701}">
      <dgm:prSet/>
      <dgm:spPr/>
      <dgm:t>
        <a:bodyPr/>
        <a:lstStyle/>
        <a:p>
          <a:endParaRPr lang="en-GB"/>
        </a:p>
      </dgm:t>
    </dgm:pt>
    <dgm:pt modelId="{A6855C35-44BF-44DE-9E2A-BDDBAE4117D7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Structure</a:t>
          </a:r>
          <a:endParaRPr lang="en-GB" sz="1200" dirty="0">
            <a:latin typeface="Twinkl Light" pitchFamily="2" charset="0"/>
          </a:endParaRPr>
        </a:p>
      </dgm:t>
    </dgm:pt>
    <dgm:pt modelId="{8FA3ADB0-B557-4D85-B4D2-1DAF237C2649}" type="parTrans" cxnId="{3B9B83F6-2D2A-466B-97DB-E7A46E1BB215}">
      <dgm:prSet/>
      <dgm:spPr/>
      <dgm:t>
        <a:bodyPr/>
        <a:lstStyle/>
        <a:p>
          <a:endParaRPr lang="en-GB"/>
        </a:p>
      </dgm:t>
    </dgm:pt>
    <dgm:pt modelId="{B0261E43-7689-4F77-A92A-3A299FFC839A}" type="sibTrans" cxnId="{3B9B83F6-2D2A-466B-97DB-E7A46E1BB215}">
      <dgm:prSet/>
      <dgm:spPr/>
      <dgm:t>
        <a:bodyPr/>
        <a:lstStyle/>
        <a:p>
          <a:endParaRPr lang="en-GB"/>
        </a:p>
      </dgm:t>
    </dgm:pt>
    <dgm:pt modelId="{DF17D01B-3D68-4B24-8E69-4B4BF40CEA6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Consolidate WHAT-HOW-WHY paragraphs</a:t>
          </a:r>
        </a:p>
      </dgm:t>
    </dgm:pt>
    <dgm:pt modelId="{B2911745-8E9E-41B4-8BE5-F77A22F8CFAD}" type="parTrans" cxnId="{17CF1C8F-E27B-4E2B-A735-6045D2865C55}">
      <dgm:prSet/>
      <dgm:spPr/>
      <dgm:t>
        <a:bodyPr/>
        <a:lstStyle/>
        <a:p>
          <a:endParaRPr lang="en-GB"/>
        </a:p>
      </dgm:t>
    </dgm:pt>
    <dgm:pt modelId="{94D02CAD-BFB4-4149-8F7D-4FA6BB9E9E91}" type="sibTrans" cxnId="{17CF1C8F-E27B-4E2B-A735-6045D2865C55}">
      <dgm:prSet/>
      <dgm:spPr/>
      <dgm:t>
        <a:bodyPr/>
        <a:lstStyle/>
        <a:p>
          <a:endParaRPr lang="en-GB"/>
        </a:p>
      </dgm:t>
    </dgm:pt>
    <dgm:pt modelId="{230749B5-BBF0-4DC9-85BF-42FB4007020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different experiences shape our understanding of the world?</a:t>
          </a:r>
        </a:p>
      </dgm:t>
    </dgm:pt>
    <dgm:pt modelId="{C41B3F44-519B-405B-804A-9698AAD90649}" type="parTrans" cxnId="{92CAD389-C963-489E-80C9-C4474C8D1FF3}">
      <dgm:prSet/>
      <dgm:spPr/>
      <dgm:t>
        <a:bodyPr/>
        <a:lstStyle/>
        <a:p>
          <a:endParaRPr lang="en-GB"/>
        </a:p>
      </dgm:t>
    </dgm:pt>
    <dgm:pt modelId="{19922AEA-34F9-45EE-94B5-F0D6F2E2AF65}" type="sibTrans" cxnId="{92CAD389-C963-489E-80C9-C4474C8D1FF3}">
      <dgm:prSet/>
      <dgm:spPr/>
      <dgm:t>
        <a:bodyPr/>
        <a:lstStyle/>
        <a:p>
          <a:endParaRPr lang="en-GB"/>
        </a:p>
      </dgm:t>
    </dgm:pt>
    <dgm:pt modelId="{CDFA5912-5044-48A1-8FC7-AC0D8CC4D9BC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Form</a:t>
          </a:r>
          <a:endParaRPr lang="en-GB" sz="1200" dirty="0">
            <a:latin typeface="Twinkl Light" pitchFamily="2" charset="0"/>
          </a:endParaRPr>
        </a:p>
      </dgm:t>
    </dgm:pt>
    <dgm:pt modelId="{64A59D0A-4DAF-4FEE-AB9E-4F1589228315}" type="parTrans" cxnId="{49BFF054-7406-4DA1-AAD9-835BD9D2BE5D}">
      <dgm:prSet/>
      <dgm:spPr/>
      <dgm:t>
        <a:bodyPr/>
        <a:lstStyle/>
        <a:p>
          <a:endParaRPr lang="en-GB"/>
        </a:p>
      </dgm:t>
    </dgm:pt>
    <dgm:pt modelId="{87636CB4-72AC-4B1F-8A6D-88D444B46C48}" type="sibTrans" cxnId="{49BFF054-7406-4DA1-AAD9-835BD9D2BE5D}">
      <dgm:prSet/>
      <dgm:spPr/>
      <dgm:t>
        <a:bodyPr/>
        <a:lstStyle/>
        <a:p>
          <a:endParaRPr lang="en-GB"/>
        </a:p>
      </dgm:t>
    </dgm:pt>
    <dgm:pt modelId="{8C897473-4889-4342-9234-8ADB32814B6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Metaphors, similes, personification</a:t>
          </a:r>
        </a:p>
      </dgm:t>
    </dgm:pt>
    <dgm:pt modelId="{07B6BD82-556D-4536-8730-9103AFB0DEF4}" type="parTrans" cxnId="{A4234615-74E8-46B0-A6F3-841EAB5094DC}">
      <dgm:prSet/>
      <dgm:spPr/>
      <dgm:t>
        <a:bodyPr/>
        <a:lstStyle/>
        <a:p>
          <a:endParaRPr lang="en-GB"/>
        </a:p>
      </dgm:t>
    </dgm:pt>
    <dgm:pt modelId="{BDA1DFD3-2CCB-44D3-9CBE-60390EC720B7}" type="sibTrans" cxnId="{A4234615-74E8-46B0-A6F3-841EAB5094DC}">
      <dgm:prSet/>
      <dgm:spPr/>
      <dgm:t>
        <a:bodyPr/>
        <a:lstStyle/>
        <a:p>
          <a:endParaRPr lang="en-GB"/>
        </a:p>
      </dgm:t>
    </dgm:pt>
    <dgm:pt modelId="{A8896647-2B8D-459B-BAE9-3A0F8AF6D28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Sibilance, onomatopoeia, alliteration</a:t>
          </a:r>
        </a:p>
      </dgm:t>
    </dgm:pt>
    <dgm:pt modelId="{38C1754C-CCCF-4D29-988F-794573B4FAEA}" type="parTrans" cxnId="{337AEDE2-D20C-4768-9661-84966762A018}">
      <dgm:prSet/>
      <dgm:spPr/>
      <dgm:t>
        <a:bodyPr/>
        <a:lstStyle/>
        <a:p>
          <a:endParaRPr lang="en-GB"/>
        </a:p>
      </dgm:t>
    </dgm:pt>
    <dgm:pt modelId="{3CF6DF39-DCE9-4706-99CA-C50D498309BA}" type="sibTrans" cxnId="{337AEDE2-D20C-4768-9661-84966762A018}">
      <dgm:prSet/>
      <dgm:spPr/>
      <dgm:t>
        <a:bodyPr/>
        <a:lstStyle/>
        <a:p>
          <a:endParaRPr lang="en-GB"/>
        </a:p>
      </dgm:t>
    </dgm:pt>
    <dgm:pt modelId="{B7589E29-0D5B-4288-A46A-2AD38E41555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</a:t>
          </a:r>
        </a:p>
      </dgm:t>
    </dgm:pt>
    <dgm:pt modelId="{BBB47791-1B32-44C3-A979-4D01490D3F72}" type="parTrans" cxnId="{D6ED4559-53F8-4D7E-9043-69635484438E}">
      <dgm:prSet/>
      <dgm:spPr/>
      <dgm:t>
        <a:bodyPr/>
        <a:lstStyle/>
        <a:p>
          <a:endParaRPr lang="en-GB"/>
        </a:p>
      </dgm:t>
    </dgm:pt>
    <dgm:pt modelId="{889AC7FF-7226-48A9-94E9-348B0EA3C3D9}" type="sibTrans" cxnId="{D6ED4559-53F8-4D7E-9043-69635484438E}">
      <dgm:prSet/>
      <dgm:spPr/>
      <dgm:t>
        <a:bodyPr/>
        <a:lstStyle/>
        <a:p>
          <a:endParaRPr lang="en-GB"/>
        </a:p>
      </dgm:t>
    </dgm:pt>
    <dgm:pt modelId="{0CEB791D-8AA6-483F-8F99-6026D92E023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writers’ methods</a:t>
          </a:r>
        </a:p>
      </dgm:t>
    </dgm:pt>
    <dgm:pt modelId="{7F954C22-FA53-4F8E-A34F-DBDFA6A59EC9}" type="parTrans" cxnId="{2AE501EF-7C82-4D7D-B9DF-F52AE2C20B08}">
      <dgm:prSet/>
      <dgm:spPr/>
      <dgm:t>
        <a:bodyPr/>
        <a:lstStyle/>
        <a:p>
          <a:endParaRPr lang="en-GB"/>
        </a:p>
      </dgm:t>
    </dgm:pt>
    <dgm:pt modelId="{845CA889-51C9-4A6C-8493-615E57828610}" type="sibTrans" cxnId="{2AE501EF-7C82-4D7D-B9DF-F52AE2C20B08}">
      <dgm:prSet/>
      <dgm:spPr/>
      <dgm:t>
        <a:bodyPr/>
        <a:lstStyle/>
        <a:p>
          <a:endParaRPr lang="en-GB"/>
        </a:p>
      </dgm:t>
    </dgm:pt>
    <dgm:pt modelId="{AEFD9CC6-F0F1-4E2D-813D-94CD2BAB0EC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Annotating a text</a:t>
          </a:r>
        </a:p>
      </dgm:t>
    </dgm:pt>
    <dgm:pt modelId="{6639CAA3-AC01-40E0-93D8-26E96E182686}" type="parTrans" cxnId="{C990BAC8-608F-4B19-A534-7C0C3E7222E2}">
      <dgm:prSet/>
      <dgm:spPr/>
      <dgm:t>
        <a:bodyPr/>
        <a:lstStyle/>
        <a:p>
          <a:endParaRPr lang="en-GB"/>
        </a:p>
      </dgm:t>
    </dgm:pt>
    <dgm:pt modelId="{8C161366-FDE0-44E3-90CF-ECF44A8F5F9C}" type="sibTrans" cxnId="{C990BAC8-608F-4B19-A534-7C0C3E7222E2}">
      <dgm:prSet/>
      <dgm:spPr/>
      <dgm:t>
        <a:bodyPr/>
        <a:lstStyle/>
        <a:p>
          <a:endParaRPr lang="en-GB"/>
        </a:p>
      </dgm:t>
    </dgm:pt>
    <dgm:pt modelId="{2CD71FF9-5E86-41CC-96BB-DF8EA062F48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references/selecting quotations</a:t>
          </a:r>
        </a:p>
      </dgm:t>
    </dgm:pt>
    <dgm:pt modelId="{3053D366-4BEB-4EFC-8917-F2A066ED6462}" type="parTrans" cxnId="{479B39E8-1079-4786-8ECE-E77410F821D7}">
      <dgm:prSet/>
      <dgm:spPr/>
      <dgm:t>
        <a:bodyPr/>
        <a:lstStyle/>
        <a:p>
          <a:endParaRPr lang="en-GB"/>
        </a:p>
      </dgm:t>
    </dgm:pt>
    <dgm:pt modelId="{B6D2CA3C-AF39-4572-B3D3-28C32A1C7BCF}" type="sibTrans" cxnId="{479B39E8-1079-4786-8ECE-E77410F821D7}">
      <dgm:prSet/>
      <dgm:spPr/>
      <dgm:t>
        <a:bodyPr/>
        <a:lstStyle/>
        <a:p>
          <a:endParaRPr lang="en-GB"/>
        </a:p>
      </dgm:t>
    </dgm:pt>
    <dgm:pt modelId="{ACCFC665-B24A-429F-94AC-361DCC28CE6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 effects of language methods</a:t>
          </a:r>
        </a:p>
      </dgm:t>
    </dgm:pt>
    <dgm:pt modelId="{B392A884-C96C-4056-94C8-D18B1333AE4F}" type="parTrans" cxnId="{5DFB1F26-D24D-47E9-A94C-6AC3FD2E43E8}">
      <dgm:prSet/>
      <dgm:spPr/>
      <dgm:t>
        <a:bodyPr/>
        <a:lstStyle/>
        <a:p>
          <a:endParaRPr lang="en-GB"/>
        </a:p>
      </dgm:t>
    </dgm:pt>
    <dgm:pt modelId="{90B57948-4A34-43F4-B2A1-D56C7C5B703D}" type="sibTrans" cxnId="{5DFB1F26-D24D-47E9-A94C-6AC3FD2E43E8}">
      <dgm:prSet/>
      <dgm:spPr/>
      <dgm:t>
        <a:bodyPr/>
        <a:lstStyle/>
        <a:p>
          <a:endParaRPr lang="en-GB"/>
        </a:p>
      </dgm:t>
    </dgm:pt>
    <dgm:pt modelId="{D7C1A866-2B14-4539-B2BD-2A8FBBBE280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Key Skills 2</a:t>
          </a:r>
        </a:p>
      </dgm:t>
    </dgm:pt>
    <dgm:pt modelId="{7E0AAE7E-542F-442B-B49C-8744CEEAFD3C}" type="parTrans" cxnId="{E263EF97-B78E-4D26-8E71-1BA7B5DD920A}">
      <dgm:prSet/>
      <dgm:spPr/>
      <dgm:t>
        <a:bodyPr/>
        <a:lstStyle/>
        <a:p>
          <a:endParaRPr lang="en-GB"/>
        </a:p>
      </dgm:t>
    </dgm:pt>
    <dgm:pt modelId="{0670397E-A3A4-495D-B65E-3186D8844595}" type="sibTrans" cxnId="{E263EF97-B78E-4D26-8E71-1BA7B5DD920A}">
      <dgm:prSet/>
      <dgm:spPr/>
      <dgm:t>
        <a:bodyPr/>
        <a:lstStyle/>
        <a:p>
          <a:endParaRPr lang="en-GB"/>
        </a:p>
      </dgm:t>
    </dgm:pt>
    <dgm:pt modelId="{A4A57934-D187-41BF-8DAD-B1E4F3C6E85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Creating a thesis/argument</a:t>
          </a:r>
        </a:p>
      </dgm:t>
    </dgm:pt>
    <dgm:pt modelId="{F2A1FBE3-57F3-4653-BE19-79B962903614}" type="parTrans" cxnId="{2A85307D-83A2-439A-9206-8A6CE8F6BE54}">
      <dgm:prSet/>
      <dgm:spPr/>
      <dgm:t>
        <a:bodyPr/>
        <a:lstStyle/>
        <a:p>
          <a:endParaRPr lang="en-GB"/>
        </a:p>
      </dgm:t>
    </dgm:pt>
    <dgm:pt modelId="{3C4CB9E7-F151-4AC7-A5E5-15895BE81005}" type="sibTrans" cxnId="{2A85307D-83A2-439A-9206-8A6CE8F6BE54}">
      <dgm:prSet/>
      <dgm:spPr/>
      <dgm:t>
        <a:bodyPr/>
        <a:lstStyle/>
        <a:p>
          <a:endParaRPr lang="en-GB"/>
        </a:p>
      </dgm:t>
    </dgm:pt>
    <dgm:pt modelId="{BCA4C512-4E15-4483-BBC5-FB7A2DD8054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an introduction</a:t>
          </a:r>
        </a:p>
      </dgm:t>
    </dgm:pt>
    <dgm:pt modelId="{7BB192A7-3AA3-4C2C-93AA-C950C7BC6521}" type="parTrans" cxnId="{26EBB24E-2BAA-4B90-B6F4-E908BC77CA35}">
      <dgm:prSet/>
      <dgm:spPr/>
      <dgm:t>
        <a:bodyPr/>
        <a:lstStyle/>
        <a:p>
          <a:endParaRPr lang="en-GB"/>
        </a:p>
      </dgm:t>
    </dgm:pt>
    <dgm:pt modelId="{683C4028-C48A-4262-86A7-216FFEA958B6}" type="sibTrans" cxnId="{26EBB24E-2BAA-4B90-B6F4-E908BC77CA35}">
      <dgm:prSet/>
      <dgm:spPr/>
      <dgm:t>
        <a:bodyPr/>
        <a:lstStyle/>
        <a:p>
          <a:endParaRPr lang="en-GB"/>
        </a:p>
      </dgm:t>
    </dgm:pt>
    <dgm:pt modelId="{F16F3D38-7F37-485D-B565-E435495DA5F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Using connectives</a:t>
          </a:r>
        </a:p>
      </dgm:t>
    </dgm:pt>
    <dgm:pt modelId="{C963F4AA-C972-46BD-B61D-46682A7EAE95}" type="parTrans" cxnId="{1EFE35F6-6128-4F7F-B004-65E9640BB582}">
      <dgm:prSet/>
      <dgm:spPr/>
      <dgm:t>
        <a:bodyPr/>
        <a:lstStyle/>
        <a:p>
          <a:endParaRPr lang="en-GB"/>
        </a:p>
      </dgm:t>
    </dgm:pt>
    <dgm:pt modelId="{AE586F9E-DE0C-4D31-8165-BEB719933F9F}" type="sibTrans" cxnId="{1EFE35F6-6128-4F7F-B004-65E9640BB582}">
      <dgm:prSet/>
      <dgm:spPr/>
      <dgm:t>
        <a:bodyPr/>
        <a:lstStyle/>
        <a:p>
          <a:endParaRPr lang="en-GB"/>
        </a:p>
      </dgm:t>
    </dgm:pt>
    <dgm:pt modelId="{813915F4-EAE6-4E6B-B4CE-5203E832338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 conclusion</a:t>
          </a:r>
        </a:p>
      </dgm:t>
    </dgm:pt>
    <dgm:pt modelId="{62159D45-A184-41D6-A476-307AD07D866E}" type="parTrans" cxnId="{39FE2C50-CCAD-4785-B470-6459F20514FA}">
      <dgm:prSet/>
      <dgm:spPr/>
      <dgm:t>
        <a:bodyPr/>
        <a:lstStyle/>
        <a:p>
          <a:endParaRPr lang="en-GB"/>
        </a:p>
      </dgm:t>
    </dgm:pt>
    <dgm:pt modelId="{C9AC4C92-DA1C-480A-BDBD-AF4268592C4A}" type="sibTrans" cxnId="{39FE2C50-CCAD-4785-B470-6459F20514F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 custLinFactNeighborX="1962" custLinFactNeighborY="-528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B6CF674-5709-4918-873F-5D3864BCB398}" type="pres">
      <dgm:prSet presAssocID="{4CDE86F0-BD3E-4EC1-852E-D88116DE76D9}" presName="Name37" presStyleLbl="parChTrans1D2" presStyleIdx="0" presStyleCnt="8"/>
      <dgm:spPr/>
    </dgm:pt>
    <dgm:pt modelId="{8B342439-270D-4632-9B81-E73E792EDF71}" type="pres">
      <dgm:prSet presAssocID="{316AEB19-8D1E-42BB-9D98-6E48E820D11D}" presName="hierRoot2" presStyleCnt="0">
        <dgm:presLayoutVars>
          <dgm:hierBranch val="init"/>
        </dgm:presLayoutVars>
      </dgm:prSet>
      <dgm:spPr/>
    </dgm:pt>
    <dgm:pt modelId="{A5832C49-1B7C-42AA-9566-DA8B5FB91B2C}" type="pres">
      <dgm:prSet presAssocID="{316AEB19-8D1E-42BB-9D98-6E48E820D11D}" presName="rootComposite" presStyleCnt="0"/>
      <dgm:spPr/>
    </dgm:pt>
    <dgm:pt modelId="{9A16AD6D-C069-4042-9D79-7ADDDB0473C7}" type="pres">
      <dgm:prSet presAssocID="{316AEB19-8D1E-42BB-9D98-6E48E820D11D}" presName="rootText" presStyleLbl="node2" presStyleIdx="0" presStyleCnt="7">
        <dgm:presLayoutVars>
          <dgm:chPref val="3"/>
        </dgm:presLayoutVars>
      </dgm:prSet>
      <dgm:spPr/>
    </dgm:pt>
    <dgm:pt modelId="{23BDBA9F-F207-43BD-A05A-9B55B5457B6B}" type="pres">
      <dgm:prSet presAssocID="{316AEB19-8D1E-42BB-9D98-6E48E820D11D}" presName="rootConnector" presStyleLbl="node2" presStyleIdx="0" presStyleCnt="7"/>
      <dgm:spPr/>
    </dgm:pt>
    <dgm:pt modelId="{2014C89A-FF87-4E00-82E9-0B7123E1B6C4}" type="pres">
      <dgm:prSet presAssocID="{316AEB19-8D1E-42BB-9D98-6E48E820D11D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3" custScaleY="149371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FF9CBC36-AFAC-485F-8017-8E894E3A6778}" type="pres">
      <dgm:prSet presAssocID="{C41B3F44-519B-405B-804A-9698AAD90649}" presName="Name37" presStyleLbl="parChTrans1D3" presStyleIdx="1" presStyleCnt="23"/>
      <dgm:spPr/>
    </dgm:pt>
    <dgm:pt modelId="{1CD967EF-98D1-43B1-B352-082DFF7FA103}" type="pres">
      <dgm:prSet presAssocID="{230749B5-BBF0-4DC9-85BF-42FB40070206}" presName="hierRoot2" presStyleCnt="0">
        <dgm:presLayoutVars>
          <dgm:hierBranch val="init"/>
        </dgm:presLayoutVars>
      </dgm:prSet>
      <dgm:spPr/>
    </dgm:pt>
    <dgm:pt modelId="{3AFC86FC-DE3C-4751-A011-0184C76DFD5F}" type="pres">
      <dgm:prSet presAssocID="{230749B5-BBF0-4DC9-85BF-42FB40070206}" presName="rootComposite" presStyleCnt="0"/>
      <dgm:spPr/>
    </dgm:pt>
    <dgm:pt modelId="{73A01A23-77E6-418A-BC6B-20A92DE9B112}" type="pres">
      <dgm:prSet presAssocID="{230749B5-BBF0-4DC9-85BF-42FB40070206}" presName="rootText" presStyleLbl="node3" presStyleIdx="1" presStyleCnt="23" custScaleY="150576">
        <dgm:presLayoutVars>
          <dgm:chPref val="3"/>
        </dgm:presLayoutVars>
      </dgm:prSet>
      <dgm:spPr/>
    </dgm:pt>
    <dgm:pt modelId="{9F266390-C8A8-4890-9999-80C930DD4587}" type="pres">
      <dgm:prSet presAssocID="{230749B5-BBF0-4DC9-85BF-42FB40070206}" presName="rootConnector" presStyleLbl="node3" presStyleIdx="1" presStyleCnt="23"/>
      <dgm:spPr/>
    </dgm:pt>
    <dgm:pt modelId="{330D13E7-0660-4AD2-8D75-A3A756AA1F84}" type="pres">
      <dgm:prSet presAssocID="{230749B5-BBF0-4DC9-85BF-42FB40070206}" presName="hierChild4" presStyleCnt="0"/>
      <dgm:spPr/>
    </dgm:pt>
    <dgm:pt modelId="{190B0D94-DB71-41A4-B9E3-29094498B390}" type="pres">
      <dgm:prSet presAssocID="{230749B5-BBF0-4DC9-85BF-42FB40070206}" presName="hierChild5" presStyleCnt="0"/>
      <dgm:spPr/>
    </dgm:pt>
    <dgm:pt modelId="{59684367-CEC6-40AC-B560-66CBC72A1E6D}" type="pres">
      <dgm:prSet presAssocID="{316AEB19-8D1E-42BB-9D98-6E48E820D11D}" presName="hierChild5" presStyleCnt="0"/>
      <dgm:spPr/>
    </dgm:pt>
    <dgm:pt modelId="{ED80838A-753F-4062-A5B0-F2584F594498}" type="pres">
      <dgm:prSet presAssocID="{64A59D0A-4DAF-4FEE-AB9E-4F1589228315}" presName="Name37" presStyleLbl="parChTrans1D2" presStyleIdx="1" presStyleCnt="8"/>
      <dgm:spPr/>
    </dgm:pt>
    <dgm:pt modelId="{982719D9-AA2F-458C-98DC-1C23CCA293A8}" type="pres">
      <dgm:prSet presAssocID="{CDFA5912-5044-48A1-8FC7-AC0D8CC4D9BC}" presName="hierRoot2" presStyleCnt="0">
        <dgm:presLayoutVars>
          <dgm:hierBranch val="init"/>
        </dgm:presLayoutVars>
      </dgm:prSet>
      <dgm:spPr/>
    </dgm:pt>
    <dgm:pt modelId="{849BA597-EC36-4537-869D-CC4CD56EEBA4}" type="pres">
      <dgm:prSet presAssocID="{CDFA5912-5044-48A1-8FC7-AC0D8CC4D9BC}" presName="rootComposite" presStyleCnt="0"/>
      <dgm:spPr/>
    </dgm:pt>
    <dgm:pt modelId="{B3829091-D449-47D3-8453-72AAE8DE4B85}" type="pres">
      <dgm:prSet presAssocID="{CDFA5912-5044-48A1-8FC7-AC0D8CC4D9BC}" presName="rootText" presStyleLbl="node2" presStyleIdx="1" presStyleCnt="7">
        <dgm:presLayoutVars>
          <dgm:chPref val="3"/>
        </dgm:presLayoutVars>
      </dgm:prSet>
      <dgm:spPr/>
    </dgm:pt>
    <dgm:pt modelId="{AF5EE381-C246-44BF-8DE2-95028943CA0A}" type="pres">
      <dgm:prSet presAssocID="{CDFA5912-5044-48A1-8FC7-AC0D8CC4D9BC}" presName="rootConnector" presStyleLbl="node2" presStyleIdx="1" presStyleCnt="7"/>
      <dgm:spPr/>
    </dgm:pt>
    <dgm:pt modelId="{07F9A98B-F1A0-4A4F-91EB-077ACB6B7643}" type="pres">
      <dgm:prSet presAssocID="{CDFA5912-5044-48A1-8FC7-AC0D8CC4D9BC}" presName="hierChild4" presStyleCnt="0"/>
      <dgm:spPr/>
    </dgm:pt>
    <dgm:pt modelId="{ED55A64B-D83A-4EF3-B85F-6C12216FA46B}" type="pres">
      <dgm:prSet presAssocID="{8C61921F-2821-4574-B573-ECF0D7F66AB0}" presName="Name37" presStyleLbl="parChTrans1D3" presStyleIdx="2" presStyleCnt="23"/>
      <dgm:spPr/>
    </dgm:pt>
    <dgm:pt modelId="{052E3A67-EB2F-456A-ADAB-A4BA1EEED9AB}" type="pres">
      <dgm:prSet presAssocID="{30E298B9-F53F-427C-8144-17629D7EB5B0}" presName="hierRoot2" presStyleCnt="0">
        <dgm:presLayoutVars>
          <dgm:hierBranch val="init"/>
        </dgm:presLayoutVars>
      </dgm:prSet>
      <dgm:spPr/>
    </dgm:pt>
    <dgm:pt modelId="{A312241C-EB05-4F85-8B8B-56503C8C636D}" type="pres">
      <dgm:prSet presAssocID="{30E298B9-F53F-427C-8144-17629D7EB5B0}" presName="rootComposite" presStyleCnt="0"/>
      <dgm:spPr/>
    </dgm:pt>
    <dgm:pt modelId="{87962469-C53F-41FE-823C-D559D8693927}" type="pres">
      <dgm:prSet presAssocID="{30E298B9-F53F-427C-8144-17629D7EB5B0}" presName="rootText" presStyleLbl="node3" presStyleIdx="2" presStyleCnt="23">
        <dgm:presLayoutVars>
          <dgm:chPref val="3"/>
        </dgm:presLayoutVars>
      </dgm:prSet>
      <dgm:spPr/>
    </dgm:pt>
    <dgm:pt modelId="{6072269F-E645-4320-97D4-2C2927B608FC}" type="pres">
      <dgm:prSet presAssocID="{30E298B9-F53F-427C-8144-17629D7EB5B0}" presName="rootConnector" presStyleLbl="node3" presStyleIdx="2" presStyleCnt="23"/>
      <dgm:spPr/>
    </dgm:pt>
    <dgm:pt modelId="{1E44E36E-739B-4FB0-8711-B89BFC4B9667}" type="pres">
      <dgm:prSet presAssocID="{30E298B9-F53F-427C-8144-17629D7EB5B0}" presName="hierChild4" presStyleCnt="0"/>
      <dgm:spPr/>
    </dgm:pt>
    <dgm:pt modelId="{E31BC9E9-B6C2-4B86-BBEF-C1412E37CC2B}" type="pres">
      <dgm:prSet presAssocID="{30E298B9-F53F-427C-8144-17629D7EB5B0}" presName="hierChild5" presStyleCnt="0"/>
      <dgm:spPr/>
    </dgm:pt>
    <dgm:pt modelId="{2A1F68FB-B114-428D-91E4-09A5CFC3989C}" type="pres">
      <dgm:prSet presAssocID="{5F048E4A-A6BD-4A1B-8AD2-0BE903510E48}" presName="Name37" presStyleLbl="parChTrans1D3" presStyleIdx="3" presStyleCnt="23"/>
      <dgm:spPr/>
    </dgm:pt>
    <dgm:pt modelId="{1446889C-CDE9-420B-95CB-53DFD171C145}" type="pres">
      <dgm:prSet presAssocID="{40E16696-2BD0-4CF2-B885-CD6AF565280E}" presName="hierRoot2" presStyleCnt="0">
        <dgm:presLayoutVars>
          <dgm:hierBranch val="init"/>
        </dgm:presLayoutVars>
      </dgm:prSet>
      <dgm:spPr/>
    </dgm:pt>
    <dgm:pt modelId="{E99C8790-930C-4637-9082-A45AEB81815D}" type="pres">
      <dgm:prSet presAssocID="{40E16696-2BD0-4CF2-B885-CD6AF565280E}" presName="rootComposite" presStyleCnt="0"/>
      <dgm:spPr/>
    </dgm:pt>
    <dgm:pt modelId="{131235FF-A311-4220-8849-71149090A689}" type="pres">
      <dgm:prSet presAssocID="{40E16696-2BD0-4CF2-B885-CD6AF565280E}" presName="rootText" presStyleLbl="node3" presStyleIdx="3" presStyleCnt="23">
        <dgm:presLayoutVars>
          <dgm:chPref val="3"/>
        </dgm:presLayoutVars>
      </dgm:prSet>
      <dgm:spPr/>
    </dgm:pt>
    <dgm:pt modelId="{6065B8FD-8165-4A40-8D51-F3C65255CE0F}" type="pres">
      <dgm:prSet presAssocID="{40E16696-2BD0-4CF2-B885-CD6AF565280E}" presName="rootConnector" presStyleLbl="node3" presStyleIdx="3" presStyleCnt="23"/>
      <dgm:spPr/>
    </dgm:pt>
    <dgm:pt modelId="{AA2B3337-4D66-49C7-894A-D5A1C9659CB9}" type="pres">
      <dgm:prSet presAssocID="{40E16696-2BD0-4CF2-B885-CD6AF565280E}" presName="hierChild4" presStyleCnt="0"/>
      <dgm:spPr/>
    </dgm:pt>
    <dgm:pt modelId="{30CEDB11-2262-4B98-A327-1A611429A797}" type="pres">
      <dgm:prSet presAssocID="{40E16696-2BD0-4CF2-B885-CD6AF565280E}" presName="hierChild5" presStyleCnt="0"/>
      <dgm:spPr/>
    </dgm:pt>
    <dgm:pt modelId="{A3194762-2FFC-4969-8657-A9D8CF31041F}" type="pres">
      <dgm:prSet presAssocID="{CDFA5912-5044-48A1-8FC7-AC0D8CC4D9BC}" presName="hierChild5" presStyleCnt="0"/>
      <dgm:spPr/>
    </dgm:pt>
    <dgm:pt modelId="{22F2C123-915A-40D9-89F4-37C126D8B05B}" type="pres">
      <dgm:prSet presAssocID="{6D2ECB51-2F3D-4A9A-B17C-D041211B851C}" presName="Name37" presStyleLbl="parChTrans1D2" presStyleIdx="2" presStyleCnt="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2" presStyleIdx="2" presStyleCnt="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2" presStyleIdx="2" presStyleCnt="7"/>
      <dgm:spPr/>
    </dgm:pt>
    <dgm:pt modelId="{E88A781E-0F1F-41FA-A091-19720157CB00}" type="pres">
      <dgm:prSet presAssocID="{0AF6BE1F-9CB6-4F85-8A35-33D4C5115213}" presName="hierChild4" presStyleCnt="0"/>
      <dgm:spPr/>
    </dgm:pt>
    <dgm:pt modelId="{C51765FE-39DB-47DD-A78E-BFDF2EF637BA}" type="pres">
      <dgm:prSet presAssocID="{A9A4E0F6-A4E0-44C2-A003-96761793C542}" presName="Name37" presStyleLbl="parChTrans1D3" presStyleIdx="4" presStyleCnt="23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4" presStyleCnt="23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4" presStyleCnt="23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5" presStyleCnt="23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5" presStyleCnt="23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5" presStyleCnt="23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D594A846-F392-459F-AB0F-5F4754254248}" type="pres">
      <dgm:prSet presAssocID="{14E6FF6C-3D33-4F25-AB6D-B876A62BED03}" presName="Name37" presStyleLbl="parChTrans1D3" presStyleIdx="6" presStyleCnt="23"/>
      <dgm:spPr/>
    </dgm:pt>
    <dgm:pt modelId="{C9D76B69-D949-4153-9090-B8F8BC274043}" type="pres">
      <dgm:prSet presAssocID="{FEBE09AF-C0A2-4EE0-A6A8-F1C449351672}" presName="hierRoot2" presStyleCnt="0">
        <dgm:presLayoutVars>
          <dgm:hierBranch val="init"/>
        </dgm:presLayoutVars>
      </dgm:prSet>
      <dgm:spPr/>
    </dgm:pt>
    <dgm:pt modelId="{307C79E9-B212-44C7-89BB-E4CDD1DEEA75}" type="pres">
      <dgm:prSet presAssocID="{FEBE09AF-C0A2-4EE0-A6A8-F1C449351672}" presName="rootComposite" presStyleCnt="0"/>
      <dgm:spPr/>
    </dgm:pt>
    <dgm:pt modelId="{1C3EC590-8408-4741-96D2-C973C3FCD534}" type="pres">
      <dgm:prSet presAssocID="{FEBE09AF-C0A2-4EE0-A6A8-F1C449351672}" presName="rootText" presStyleLbl="node3" presStyleIdx="6" presStyleCnt="23">
        <dgm:presLayoutVars>
          <dgm:chPref val="3"/>
        </dgm:presLayoutVars>
      </dgm:prSet>
      <dgm:spPr/>
    </dgm:pt>
    <dgm:pt modelId="{0617BE1E-A675-46F6-A191-6164860023DE}" type="pres">
      <dgm:prSet presAssocID="{FEBE09AF-C0A2-4EE0-A6A8-F1C449351672}" presName="rootConnector" presStyleLbl="node3" presStyleIdx="6" presStyleCnt="23"/>
      <dgm:spPr/>
    </dgm:pt>
    <dgm:pt modelId="{A405CFEE-F24E-451A-AD94-E79E75F6AD83}" type="pres">
      <dgm:prSet presAssocID="{FEBE09AF-C0A2-4EE0-A6A8-F1C449351672}" presName="hierChild4" presStyleCnt="0"/>
      <dgm:spPr/>
    </dgm:pt>
    <dgm:pt modelId="{02595A96-77EE-4BDB-9F83-FF314270D27C}" type="pres">
      <dgm:prSet presAssocID="{FEBE09AF-C0A2-4EE0-A6A8-F1C449351672}" presName="hierChild5" presStyleCnt="0"/>
      <dgm:spPr/>
    </dgm:pt>
    <dgm:pt modelId="{575F5FE3-E314-45FA-97BD-135CBE6FB656}" type="pres">
      <dgm:prSet presAssocID="{07B6BD82-556D-4536-8730-9103AFB0DEF4}" presName="Name37" presStyleLbl="parChTrans1D3" presStyleIdx="7" presStyleCnt="23"/>
      <dgm:spPr/>
    </dgm:pt>
    <dgm:pt modelId="{A3DC5C13-4081-4470-80E3-6C7975DF7562}" type="pres">
      <dgm:prSet presAssocID="{8C897473-4889-4342-9234-8ADB32814B61}" presName="hierRoot2" presStyleCnt="0">
        <dgm:presLayoutVars>
          <dgm:hierBranch val="init"/>
        </dgm:presLayoutVars>
      </dgm:prSet>
      <dgm:spPr/>
    </dgm:pt>
    <dgm:pt modelId="{76C71C15-A3B6-48AB-84D9-AC94E1563401}" type="pres">
      <dgm:prSet presAssocID="{8C897473-4889-4342-9234-8ADB32814B61}" presName="rootComposite" presStyleCnt="0"/>
      <dgm:spPr/>
    </dgm:pt>
    <dgm:pt modelId="{A67356FB-4764-46A0-8249-BCBF241E282F}" type="pres">
      <dgm:prSet presAssocID="{8C897473-4889-4342-9234-8ADB32814B61}" presName="rootText" presStyleLbl="node3" presStyleIdx="7" presStyleCnt="23">
        <dgm:presLayoutVars>
          <dgm:chPref val="3"/>
        </dgm:presLayoutVars>
      </dgm:prSet>
      <dgm:spPr/>
    </dgm:pt>
    <dgm:pt modelId="{8CB76524-3276-4114-9F2B-EDF409C08D7D}" type="pres">
      <dgm:prSet presAssocID="{8C897473-4889-4342-9234-8ADB32814B61}" presName="rootConnector" presStyleLbl="node3" presStyleIdx="7" presStyleCnt="23"/>
      <dgm:spPr/>
    </dgm:pt>
    <dgm:pt modelId="{5009E118-AC63-4C44-9A16-F8B78E33A758}" type="pres">
      <dgm:prSet presAssocID="{8C897473-4889-4342-9234-8ADB32814B61}" presName="hierChild4" presStyleCnt="0"/>
      <dgm:spPr/>
    </dgm:pt>
    <dgm:pt modelId="{6A3241A9-4416-4A3B-9563-BD9A04B4CD3D}" type="pres">
      <dgm:prSet presAssocID="{8C897473-4889-4342-9234-8ADB32814B61}" presName="hierChild5" presStyleCnt="0"/>
      <dgm:spPr/>
    </dgm:pt>
    <dgm:pt modelId="{01AEC72B-45F9-4380-81CE-25F838B913AC}" type="pres">
      <dgm:prSet presAssocID="{38C1754C-CCCF-4D29-988F-794573B4FAEA}" presName="Name37" presStyleLbl="parChTrans1D3" presStyleIdx="8" presStyleCnt="23"/>
      <dgm:spPr/>
    </dgm:pt>
    <dgm:pt modelId="{0E43A24B-DD6B-4307-8E0E-E0DD442386C1}" type="pres">
      <dgm:prSet presAssocID="{A8896647-2B8D-459B-BAE9-3A0F8AF6D285}" presName="hierRoot2" presStyleCnt="0">
        <dgm:presLayoutVars>
          <dgm:hierBranch val="init"/>
        </dgm:presLayoutVars>
      </dgm:prSet>
      <dgm:spPr/>
    </dgm:pt>
    <dgm:pt modelId="{5D152A2C-34B1-416E-AAC4-57FF9F29E761}" type="pres">
      <dgm:prSet presAssocID="{A8896647-2B8D-459B-BAE9-3A0F8AF6D285}" presName="rootComposite" presStyleCnt="0"/>
      <dgm:spPr/>
    </dgm:pt>
    <dgm:pt modelId="{71D56CE4-5641-436C-942E-75AC15036FA0}" type="pres">
      <dgm:prSet presAssocID="{A8896647-2B8D-459B-BAE9-3A0F8AF6D285}" presName="rootText" presStyleLbl="node3" presStyleIdx="8" presStyleCnt="23">
        <dgm:presLayoutVars>
          <dgm:chPref val="3"/>
        </dgm:presLayoutVars>
      </dgm:prSet>
      <dgm:spPr/>
    </dgm:pt>
    <dgm:pt modelId="{B525C3C4-ABB0-4DE1-951C-2C39633BB436}" type="pres">
      <dgm:prSet presAssocID="{A8896647-2B8D-459B-BAE9-3A0F8AF6D285}" presName="rootConnector" presStyleLbl="node3" presStyleIdx="8" presStyleCnt="23"/>
      <dgm:spPr/>
    </dgm:pt>
    <dgm:pt modelId="{06024943-0944-45C7-9445-D3A3005BDE9B}" type="pres">
      <dgm:prSet presAssocID="{A8896647-2B8D-459B-BAE9-3A0F8AF6D285}" presName="hierChild4" presStyleCnt="0"/>
      <dgm:spPr/>
    </dgm:pt>
    <dgm:pt modelId="{51060E07-0726-4594-8578-21312B5A4F7D}" type="pres">
      <dgm:prSet presAssocID="{A8896647-2B8D-459B-BAE9-3A0F8AF6D285}" presName="hierChild5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403E2EE8-F742-4E2D-8363-5E6D567D39A8}" type="pres">
      <dgm:prSet presAssocID="{8FA3ADB0-B557-4D85-B4D2-1DAF237C2649}" presName="Name37" presStyleLbl="parChTrans1D2" presStyleIdx="3" presStyleCnt="8"/>
      <dgm:spPr/>
    </dgm:pt>
    <dgm:pt modelId="{63FEA196-2EC6-437D-B33B-0B7FF044CC1F}" type="pres">
      <dgm:prSet presAssocID="{A6855C35-44BF-44DE-9E2A-BDDBAE4117D7}" presName="hierRoot2" presStyleCnt="0">
        <dgm:presLayoutVars>
          <dgm:hierBranch val="init"/>
        </dgm:presLayoutVars>
      </dgm:prSet>
      <dgm:spPr/>
    </dgm:pt>
    <dgm:pt modelId="{F815D92F-34D1-4235-85EE-3EEC47F7A49F}" type="pres">
      <dgm:prSet presAssocID="{A6855C35-44BF-44DE-9E2A-BDDBAE4117D7}" presName="rootComposite" presStyleCnt="0"/>
      <dgm:spPr/>
    </dgm:pt>
    <dgm:pt modelId="{4580997F-9FE6-4FBF-9164-F3B5D0641A52}" type="pres">
      <dgm:prSet presAssocID="{A6855C35-44BF-44DE-9E2A-BDDBAE4117D7}" presName="rootText" presStyleLbl="node2" presStyleIdx="3" presStyleCnt="7">
        <dgm:presLayoutVars>
          <dgm:chPref val="3"/>
        </dgm:presLayoutVars>
      </dgm:prSet>
      <dgm:spPr/>
    </dgm:pt>
    <dgm:pt modelId="{9E4E1CA6-DB75-4925-91BC-7736AEAE682E}" type="pres">
      <dgm:prSet presAssocID="{A6855C35-44BF-44DE-9E2A-BDDBAE4117D7}" presName="rootConnector" presStyleLbl="node2" presStyleIdx="3" presStyleCnt="7"/>
      <dgm:spPr/>
    </dgm:pt>
    <dgm:pt modelId="{6A9F35CB-B8B3-4140-8D79-169FA9C93130}" type="pres">
      <dgm:prSet presAssocID="{A6855C35-44BF-44DE-9E2A-BDDBAE4117D7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9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9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9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0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0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0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1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1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1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2B7F637E-C939-406B-9E41-3F3803BB8F7F}" type="pres">
      <dgm:prSet presAssocID="{A6855C35-44BF-44DE-9E2A-BDDBAE4117D7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4" presStyleCnt="8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4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4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FFAA814E-8B32-44A1-817F-76A7A36F07E5}" type="pres">
      <dgm:prSet presAssocID="{B2911745-8E9E-41B4-8BE5-F77A22F8CFAD}" presName="Name37" presStyleLbl="parChTrans1D3" presStyleIdx="12" presStyleCnt="23"/>
      <dgm:spPr/>
    </dgm:pt>
    <dgm:pt modelId="{93314FE2-4883-444B-9967-285B74C82993}" type="pres">
      <dgm:prSet presAssocID="{DF17D01B-3D68-4B24-8E69-4B4BF40CEA64}" presName="hierRoot2" presStyleCnt="0">
        <dgm:presLayoutVars>
          <dgm:hierBranch val="init"/>
        </dgm:presLayoutVars>
      </dgm:prSet>
      <dgm:spPr/>
    </dgm:pt>
    <dgm:pt modelId="{066C4EEF-E623-41B4-A830-E0F05ED33DD4}" type="pres">
      <dgm:prSet presAssocID="{DF17D01B-3D68-4B24-8E69-4B4BF40CEA64}" presName="rootComposite" presStyleCnt="0"/>
      <dgm:spPr/>
    </dgm:pt>
    <dgm:pt modelId="{9E81BC21-7BF8-4112-8A6C-CBAAEB48A328}" type="pres">
      <dgm:prSet presAssocID="{DF17D01B-3D68-4B24-8E69-4B4BF40CEA64}" presName="rootText" presStyleLbl="node3" presStyleIdx="12" presStyleCnt="23">
        <dgm:presLayoutVars>
          <dgm:chPref val="3"/>
        </dgm:presLayoutVars>
      </dgm:prSet>
      <dgm:spPr/>
    </dgm:pt>
    <dgm:pt modelId="{518A25C2-5E5D-460A-B72D-413C058AA99D}" type="pres">
      <dgm:prSet presAssocID="{DF17D01B-3D68-4B24-8E69-4B4BF40CEA64}" presName="rootConnector" presStyleLbl="node3" presStyleIdx="12" presStyleCnt="23"/>
      <dgm:spPr/>
    </dgm:pt>
    <dgm:pt modelId="{3122C35B-18F2-4FA4-A133-664999557B2D}" type="pres">
      <dgm:prSet presAssocID="{DF17D01B-3D68-4B24-8E69-4B4BF40CEA64}" presName="hierChild4" presStyleCnt="0"/>
      <dgm:spPr/>
    </dgm:pt>
    <dgm:pt modelId="{CBD09D97-6FE8-4E90-9DFB-37468D94DB64}" type="pres">
      <dgm:prSet presAssocID="{DF17D01B-3D68-4B24-8E69-4B4BF40CEA64}" presName="hierChild5" presStyleCnt="0"/>
      <dgm:spPr/>
    </dgm:pt>
    <dgm:pt modelId="{AC2DC5B7-5AF2-4EE9-BC26-705D11274256}" type="pres">
      <dgm:prSet presAssocID="{F2A1FBE3-57F3-4653-BE19-79B962903614}" presName="Name37" presStyleLbl="parChTrans1D3" presStyleIdx="13" presStyleCnt="23"/>
      <dgm:spPr/>
    </dgm:pt>
    <dgm:pt modelId="{B345B8FD-B8A6-42CF-A35C-24D5D304DADC}" type="pres">
      <dgm:prSet presAssocID="{A4A57934-D187-41BF-8DAD-B1E4F3C6E85B}" presName="hierRoot2" presStyleCnt="0">
        <dgm:presLayoutVars>
          <dgm:hierBranch val="init"/>
        </dgm:presLayoutVars>
      </dgm:prSet>
      <dgm:spPr/>
    </dgm:pt>
    <dgm:pt modelId="{27F14F1C-B6C4-47A8-8740-1F658FF805F4}" type="pres">
      <dgm:prSet presAssocID="{A4A57934-D187-41BF-8DAD-B1E4F3C6E85B}" presName="rootComposite" presStyleCnt="0"/>
      <dgm:spPr/>
    </dgm:pt>
    <dgm:pt modelId="{F94514AF-6B7B-4626-BE3F-DE0368F0DEE0}" type="pres">
      <dgm:prSet presAssocID="{A4A57934-D187-41BF-8DAD-B1E4F3C6E85B}" presName="rootText" presStyleLbl="node3" presStyleIdx="13" presStyleCnt="23">
        <dgm:presLayoutVars>
          <dgm:chPref val="3"/>
        </dgm:presLayoutVars>
      </dgm:prSet>
      <dgm:spPr/>
    </dgm:pt>
    <dgm:pt modelId="{75745296-AD2C-49BE-A5F9-09D17754D059}" type="pres">
      <dgm:prSet presAssocID="{A4A57934-D187-41BF-8DAD-B1E4F3C6E85B}" presName="rootConnector" presStyleLbl="node3" presStyleIdx="13" presStyleCnt="23"/>
      <dgm:spPr/>
    </dgm:pt>
    <dgm:pt modelId="{D0C818F9-7C66-4079-89C1-828B1B771418}" type="pres">
      <dgm:prSet presAssocID="{A4A57934-D187-41BF-8DAD-B1E4F3C6E85B}" presName="hierChild4" presStyleCnt="0"/>
      <dgm:spPr/>
    </dgm:pt>
    <dgm:pt modelId="{EC3F7D04-404D-4393-8D5A-E759253C9336}" type="pres">
      <dgm:prSet presAssocID="{A4A57934-D187-41BF-8DAD-B1E4F3C6E85B}" presName="hierChild5" presStyleCnt="0"/>
      <dgm:spPr/>
    </dgm:pt>
    <dgm:pt modelId="{EE9CE0CC-8615-456A-9A00-CD4EDE172994}" type="pres">
      <dgm:prSet presAssocID="{7BB192A7-3AA3-4C2C-93AA-C950C7BC6521}" presName="Name37" presStyleLbl="parChTrans1D3" presStyleIdx="14" presStyleCnt="23"/>
      <dgm:spPr/>
    </dgm:pt>
    <dgm:pt modelId="{B0206528-1021-4582-9894-8B46C2F03673}" type="pres">
      <dgm:prSet presAssocID="{BCA4C512-4E15-4483-BBC5-FB7A2DD80543}" presName="hierRoot2" presStyleCnt="0">
        <dgm:presLayoutVars>
          <dgm:hierBranch val="init"/>
        </dgm:presLayoutVars>
      </dgm:prSet>
      <dgm:spPr/>
    </dgm:pt>
    <dgm:pt modelId="{30240FFB-866D-4683-AD93-33EA9BEB3BE9}" type="pres">
      <dgm:prSet presAssocID="{BCA4C512-4E15-4483-BBC5-FB7A2DD80543}" presName="rootComposite" presStyleCnt="0"/>
      <dgm:spPr/>
    </dgm:pt>
    <dgm:pt modelId="{0A9C2651-FA67-4DEF-AAF4-173135B051CB}" type="pres">
      <dgm:prSet presAssocID="{BCA4C512-4E15-4483-BBC5-FB7A2DD80543}" presName="rootText" presStyleLbl="node3" presStyleIdx="14" presStyleCnt="23">
        <dgm:presLayoutVars>
          <dgm:chPref val="3"/>
        </dgm:presLayoutVars>
      </dgm:prSet>
      <dgm:spPr/>
    </dgm:pt>
    <dgm:pt modelId="{37E858EF-89B0-4F7F-9308-00DE6293DCC2}" type="pres">
      <dgm:prSet presAssocID="{BCA4C512-4E15-4483-BBC5-FB7A2DD80543}" presName="rootConnector" presStyleLbl="node3" presStyleIdx="14" presStyleCnt="23"/>
      <dgm:spPr/>
    </dgm:pt>
    <dgm:pt modelId="{3AE6A8C5-C39E-471C-8725-BC345CBA0392}" type="pres">
      <dgm:prSet presAssocID="{BCA4C512-4E15-4483-BBC5-FB7A2DD80543}" presName="hierChild4" presStyleCnt="0"/>
      <dgm:spPr/>
    </dgm:pt>
    <dgm:pt modelId="{A5B83490-ED35-4FDA-AA82-0CFD20581F78}" type="pres">
      <dgm:prSet presAssocID="{BCA4C512-4E15-4483-BBC5-FB7A2DD80543}" presName="hierChild5" presStyleCnt="0"/>
      <dgm:spPr/>
    </dgm:pt>
    <dgm:pt modelId="{F5727A2F-E2E0-48CC-8701-A380BE14B11D}" type="pres">
      <dgm:prSet presAssocID="{C963F4AA-C972-46BD-B61D-46682A7EAE95}" presName="Name37" presStyleLbl="parChTrans1D3" presStyleIdx="15" presStyleCnt="23"/>
      <dgm:spPr/>
    </dgm:pt>
    <dgm:pt modelId="{7BED8BBD-5106-4413-A8DC-92B022289DDC}" type="pres">
      <dgm:prSet presAssocID="{F16F3D38-7F37-485D-B565-E435495DA5FD}" presName="hierRoot2" presStyleCnt="0">
        <dgm:presLayoutVars>
          <dgm:hierBranch val="init"/>
        </dgm:presLayoutVars>
      </dgm:prSet>
      <dgm:spPr/>
    </dgm:pt>
    <dgm:pt modelId="{3BE80471-4C4E-4646-90B3-8157E8BA578F}" type="pres">
      <dgm:prSet presAssocID="{F16F3D38-7F37-485D-B565-E435495DA5FD}" presName="rootComposite" presStyleCnt="0"/>
      <dgm:spPr/>
    </dgm:pt>
    <dgm:pt modelId="{A8D79408-C018-471C-A87B-F31186298129}" type="pres">
      <dgm:prSet presAssocID="{F16F3D38-7F37-485D-B565-E435495DA5FD}" presName="rootText" presStyleLbl="node3" presStyleIdx="15" presStyleCnt="23">
        <dgm:presLayoutVars>
          <dgm:chPref val="3"/>
        </dgm:presLayoutVars>
      </dgm:prSet>
      <dgm:spPr/>
    </dgm:pt>
    <dgm:pt modelId="{DF4EC06A-9921-4B46-AB85-5C8E55BDBD68}" type="pres">
      <dgm:prSet presAssocID="{F16F3D38-7F37-485D-B565-E435495DA5FD}" presName="rootConnector" presStyleLbl="node3" presStyleIdx="15" presStyleCnt="23"/>
      <dgm:spPr/>
    </dgm:pt>
    <dgm:pt modelId="{593EC2EF-2085-4E17-9A35-55FCC6ADB089}" type="pres">
      <dgm:prSet presAssocID="{F16F3D38-7F37-485D-B565-E435495DA5FD}" presName="hierChild4" presStyleCnt="0"/>
      <dgm:spPr/>
    </dgm:pt>
    <dgm:pt modelId="{6648AD5F-0D91-471E-A2C8-EF6A5BF7F49E}" type="pres">
      <dgm:prSet presAssocID="{F16F3D38-7F37-485D-B565-E435495DA5FD}" presName="hierChild5" presStyleCnt="0"/>
      <dgm:spPr/>
    </dgm:pt>
    <dgm:pt modelId="{94F926AF-F144-40E5-9D1E-B058B3877A8B}" type="pres">
      <dgm:prSet presAssocID="{62159D45-A184-41D6-A476-307AD07D866E}" presName="Name37" presStyleLbl="parChTrans1D3" presStyleIdx="16" presStyleCnt="23"/>
      <dgm:spPr/>
    </dgm:pt>
    <dgm:pt modelId="{A4398196-F0B1-4619-93FF-66E662A82953}" type="pres">
      <dgm:prSet presAssocID="{813915F4-EAE6-4E6B-B4CE-5203E832338D}" presName="hierRoot2" presStyleCnt="0">
        <dgm:presLayoutVars>
          <dgm:hierBranch val="init"/>
        </dgm:presLayoutVars>
      </dgm:prSet>
      <dgm:spPr/>
    </dgm:pt>
    <dgm:pt modelId="{83BD9E35-D7AD-4A22-8A70-5F2173B300E0}" type="pres">
      <dgm:prSet presAssocID="{813915F4-EAE6-4E6B-B4CE-5203E832338D}" presName="rootComposite" presStyleCnt="0"/>
      <dgm:spPr/>
    </dgm:pt>
    <dgm:pt modelId="{8050BD12-D593-484F-A0B7-D87334140C12}" type="pres">
      <dgm:prSet presAssocID="{813915F4-EAE6-4E6B-B4CE-5203E832338D}" presName="rootText" presStyleLbl="node3" presStyleIdx="16" presStyleCnt="23">
        <dgm:presLayoutVars>
          <dgm:chPref val="3"/>
        </dgm:presLayoutVars>
      </dgm:prSet>
      <dgm:spPr/>
    </dgm:pt>
    <dgm:pt modelId="{C56D743A-4C1A-41C4-AF7B-3C6F4AFB5AA9}" type="pres">
      <dgm:prSet presAssocID="{813915F4-EAE6-4E6B-B4CE-5203E832338D}" presName="rootConnector" presStyleLbl="node3" presStyleIdx="16" presStyleCnt="23"/>
      <dgm:spPr/>
    </dgm:pt>
    <dgm:pt modelId="{3A0D7528-170F-4291-9F6F-897EBF478067}" type="pres">
      <dgm:prSet presAssocID="{813915F4-EAE6-4E6B-B4CE-5203E832338D}" presName="hierChild4" presStyleCnt="0"/>
      <dgm:spPr/>
    </dgm:pt>
    <dgm:pt modelId="{F11AA5E2-9282-4D10-BE93-98BBE899A18B}" type="pres">
      <dgm:prSet presAssocID="{813915F4-EAE6-4E6B-B4CE-5203E832338D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5" presStyleCnt="8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5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5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7" presStyleCnt="23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7" presStyleCnt="23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7" presStyleCnt="23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53F529C2-4285-4483-9AA8-68E283C45138}" type="pres">
      <dgm:prSet presAssocID="{BBB47791-1B32-44C3-A979-4D01490D3F72}" presName="Name37" presStyleLbl="parChTrans1D3" presStyleIdx="18" presStyleCnt="23"/>
      <dgm:spPr/>
    </dgm:pt>
    <dgm:pt modelId="{E39AC72A-9BE9-4C4D-AF73-E66045402335}" type="pres">
      <dgm:prSet presAssocID="{B7589E29-0D5B-4288-A46A-2AD38E415558}" presName="hierRoot2" presStyleCnt="0">
        <dgm:presLayoutVars>
          <dgm:hierBranch val="init"/>
        </dgm:presLayoutVars>
      </dgm:prSet>
      <dgm:spPr/>
    </dgm:pt>
    <dgm:pt modelId="{0A3CAF35-4DD2-4DB8-97F9-09CC399B8CDC}" type="pres">
      <dgm:prSet presAssocID="{B7589E29-0D5B-4288-A46A-2AD38E415558}" presName="rootComposite" presStyleCnt="0"/>
      <dgm:spPr/>
    </dgm:pt>
    <dgm:pt modelId="{8573C024-6838-4102-8BF6-F5627813AF16}" type="pres">
      <dgm:prSet presAssocID="{B7589E29-0D5B-4288-A46A-2AD38E415558}" presName="rootText" presStyleLbl="node3" presStyleIdx="18" presStyleCnt="23">
        <dgm:presLayoutVars>
          <dgm:chPref val="3"/>
        </dgm:presLayoutVars>
      </dgm:prSet>
      <dgm:spPr/>
    </dgm:pt>
    <dgm:pt modelId="{A1F9B633-935E-4D16-B91D-2236F68E93E7}" type="pres">
      <dgm:prSet presAssocID="{B7589E29-0D5B-4288-A46A-2AD38E415558}" presName="rootConnector" presStyleLbl="node3" presStyleIdx="18" presStyleCnt="23"/>
      <dgm:spPr/>
    </dgm:pt>
    <dgm:pt modelId="{A5EFCA46-04B9-4724-B944-B9B83BCB53DC}" type="pres">
      <dgm:prSet presAssocID="{B7589E29-0D5B-4288-A46A-2AD38E415558}" presName="hierChild4" presStyleCnt="0"/>
      <dgm:spPr/>
    </dgm:pt>
    <dgm:pt modelId="{98D82A3E-D778-4FFE-86CD-631CA266AC65}" type="pres">
      <dgm:prSet presAssocID="{B7589E29-0D5B-4288-A46A-2AD38E415558}" presName="hierChild5" presStyleCnt="0"/>
      <dgm:spPr/>
    </dgm:pt>
    <dgm:pt modelId="{0FDE17DC-9050-494A-A6B4-EC844553CBA6}" type="pres">
      <dgm:prSet presAssocID="{7F954C22-FA53-4F8E-A34F-DBDFA6A59EC9}" presName="Name37" presStyleLbl="parChTrans1D3" presStyleIdx="19" presStyleCnt="23"/>
      <dgm:spPr/>
    </dgm:pt>
    <dgm:pt modelId="{C28330A6-01D6-4C28-8851-41C5EA8A043C}" type="pres">
      <dgm:prSet presAssocID="{0CEB791D-8AA6-483F-8F99-6026D92E0239}" presName="hierRoot2" presStyleCnt="0">
        <dgm:presLayoutVars>
          <dgm:hierBranch val="init"/>
        </dgm:presLayoutVars>
      </dgm:prSet>
      <dgm:spPr/>
    </dgm:pt>
    <dgm:pt modelId="{A6F1F842-A32E-449C-AAA5-E8662CD0323D}" type="pres">
      <dgm:prSet presAssocID="{0CEB791D-8AA6-483F-8F99-6026D92E0239}" presName="rootComposite" presStyleCnt="0"/>
      <dgm:spPr/>
    </dgm:pt>
    <dgm:pt modelId="{F4C8F569-2758-4E4B-BA83-29C7495888A2}" type="pres">
      <dgm:prSet presAssocID="{0CEB791D-8AA6-483F-8F99-6026D92E0239}" presName="rootText" presStyleLbl="node3" presStyleIdx="19" presStyleCnt="23">
        <dgm:presLayoutVars>
          <dgm:chPref val="3"/>
        </dgm:presLayoutVars>
      </dgm:prSet>
      <dgm:spPr/>
    </dgm:pt>
    <dgm:pt modelId="{51A71458-25E9-4704-8923-B34325F267C1}" type="pres">
      <dgm:prSet presAssocID="{0CEB791D-8AA6-483F-8F99-6026D92E0239}" presName="rootConnector" presStyleLbl="node3" presStyleIdx="19" presStyleCnt="23"/>
      <dgm:spPr/>
    </dgm:pt>
    <dgm:pt modelId="{8D55C30A-37A9-45FD-BF72-03D2A086ABA7}" type="pres">
      <dgm:prSet presAssocID="{0CEB791D-8AA6-483F-8F99-6026D92E0239}" presName="hierChild4" presStyleCnt="0"/>
      <dgm:spPr/>
    </dgm:pt>
    <dgm:pt modelId="{B8249027-7725-48F6-9E6C-8DF92C08C1D9}" type="pres">
      <dgm:prSet presAssocID="{0CEB791D-8AA6-483F-8F99-6026D92E0239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000140A9-13C9-499F-8CD9-5AEB08371027}" type="pres">
      <dgm:prSet presAssocID="{7E0AAE7E-542F-442B-B49C-8744CEEAFD3C}" presName="Name37" presStyleLbl="parChTrans1D2" presStyleIdx="6" presStyleCnt="8"/>
      <dgm:spPr/>
    </dgm:pt>
    <dgm:pt modelId="{6325611E-F34B-4B56-AF78-F565CE585C5C}" type="pres">
      <dgm:prSet presAssocID="{D7C1A866-2B14-4539-B2BD-2A8FBBBE2807}" presName="hierRoot2" presStyleCnt="0">
        <dgm:presLayoutVars>
          <dgm:hierBranch val="init"/>
        </dgm:presLayoutVars>
      </dgm:prSet>
      <dgm:spPr/>
    </dgm:pt>
    <dgm:pt modelId="{4102E961-FCDC-40A6-A357-12B1764178A3}" type="pres">
      <dgm:prSet presAssocID="{D7C1A866-2B14-4539-B2BD-2A8FBBBE2807}" presName="rootComposite" presStyleCnt="0"/>
      <dgm:spPr/>
    </dgm:pt>
    <dgm:pt modelId="{08BFDB1B-9FC1-48EA-AB0D-B1FD893A5735}" type="pres">
      <dgm:prSet presAssocID="{D7C1A866-2B14-4539-B2BD-2A8FBBBE2807}" presName="rootText" presStyleLbl="node2" presStyleIdx="6" presStyleCnt="7">
        <dgm:presLayoutVars>
          <dgm:chPref val="3"/>
        </dgm:presLayoutVars>
      </dgm:prSet>
      <dgm:spPr/>
    </dgm:pt>
    <dgm:pt modelId="{42960853-CF06-48AB-A94D-556FBEED6855}" type="pres">
      <dgm:prSet presAssocID="{D7C1A866-2B14-4539-B2BD-2A8FBBBE2807}" presName="rootConnector" presStyleLbl="node2" presStyleIdx="6" presStyleCnt="7"/>
      <dgm:spPr/>
    </dgm:pt>
    <dgm:pt modelId="{89AB9223-C7BB-4256-B4B7-DC74564FFD41}" type="pres">
      <dgm:prSet presAssocID="{D7C1A866-2B14-4539-B2BD-2A8FBBBE2807}" presName="hierChild4" presStyleCnt="0"/>
      <dgm:spPr/>
    </dgm:pt>
    <dgm:pt modelId="{E5B1AE8F-2204-45FE-BCEF-E4CA6ED17BC8}" type="pres">
      <dgm:prSet presAssocID="{6639CAA3-AC01-40E0-93D8-26E96E182686}" presName="Name37" presStyleLbl="parChTrans1D3" presStyleIdx="20" presStyleCnt="23"/>
      <dgm:spPr/>
    </dgm:pt>
    <dgm:pt modelId="{478C3EEF-A94D-4332-AAAF-BC95FF157E90}" type="pres">
      <dgm:prSet presAssocID="{AEFD9CC6-F0F1-4E2D-813D-94CD2BAB0EC2}" presName="hierRoot2" presStyleCnt="0">
        <dgm:presLayoutVars>
          <dgm:hierBranch val="init"/>
        </dgm:presLayoutVars>
      </dgm:prSet>
      <dgm:spPr/>
    </dgm:pt>
    <dgm:pt modelId="{282CC786-6074-41C1-8BC4-C82B94675A8D}" type="pres">
      <dgm:prSet presAssocID="{AEFD9CC6-F0F1-4E2D-813D-94CD2BAB0EC2}" presName="rootComposite" presStyleCnt="0"/>
      <dgm:spPr/>
    </dgm:pt>
    <dgm:pt modelId="{5C57ED54-5892-4871-B402-10015BE3D9F6}" type="pres">
      <dgm:prSet presAssocID="{AEFD9CC6-F0F1-4E2D-813D-94CD2BAB0EC2}" presName="rootText" presStyleLbl="node3" presStyleIdx="20" presStyleCnt="23">
        <dgm:presLayoutVars>
          <dgm:chPref val="3"/>
        </dgm:presLayoutVars>
      </dgm:prSet>
      <dgm:spPr/>
    </dgm:pt>
    <dgm:pt modelId="{9E55A27F-C88C-4A93-9D03-527D02F4F940}" type="pres">
      <dgm:prSet presAssocID="{AEFD9CC6-F0F1-4E2D-813D-94CD2BAB0EC2}" presName="rootConnector" presStyleLbl="node3" presStyleIdx="20" presStyleCnt="23"/>
      <dgm:spPr/>
    </dgm:pt>
    <dgm:pt modelId="{6ED7F80B-B8C9-4427-8E5E-FF25F2E02885}" type="pres">
      <dgm:prSet presAssocID="{AEFD9CC6-F0F1-4E2D-813D-94CD2BAB0EC2}" presName="hierChild4" presStyleCnt="0"/>
      <dgm:spPr/>
    </dgm:pt>
    <dgm:pt modelId="{5AECAC01-3A26-4690-8405-967C9B8439EF}" type="pres">
      <dgm:prSet presAssocID="{AEFD9CC6-F0F1-4E2D-813D-94CD2BAB0EC2}" presName="hierChild5" presStyleCnt="0"/>
      <dgm:spPr/>
    </dgm:pt>
    <dgm:pt modelId="{3B99A73F-D032-4587-AF11-9765830B955D}" type="pres">
      <dgm:prSet presAssocID="{3053D366-4BEB-4EFC-8917-F2A066ED6462}" presName="Name37" presStyleLbl="parChTrans1D3" presStyleIdx="21" presStyleCnt="23"/>
      <dgm:spPr/>
    </dgm:pt>
    <dgm:pt modelId="{0E5BC445-50C9-40AE-87AB-038C152A33DE}" type="pres">
      <dgm:prSet presAssocID="{2CD71FF9-5E86-41CC-96BB-DF8EA062F483}" presName="hierRoot2" presStyleCnt="0">
        <dgm:presLayoutVars>
          <dgm:hierBranch val="init"/>
        </dgm:presLayoutVars>
      </dgm:prSet>
      <dgm:spPr/>
    </dgm:pt>
    <dgm:pt modelId="{60D69CA8-3B94-4DF6-AB0B-92BF14E19459}" type="pres">
      <dgm:prSet presAssocID="{2CD71FF9-5E86-41CC-96BB-DF8EA062F483}" presName="rootComposite" presStyleCnt="0"/>
      <dgm:spPr/>
    </dgm:pt>
    <dgm:pt modelId="{A1AE4455-DC25-4C44-8B33-47C45B671614}" type="pres">
      <dgm:prSet presAssocID="{2CD71FF9-5E86-41CC-96BB-DF8EA062F483}" presName="rootText" presStyleLbl="node3" presStyleIdx="21" presStyleCnt="23">
        <dgm:presLayoutVars>
          <dgm:chPref val="3"/>
        </dgm:presLayoutVars>
      </dgm:prSet>
      <dgm:spPr/>
    </dgm:pt>
    <dgm:pt modelId="{E8833FB4-76D1-4C9F-A161-F52868ADFC43}" type="pres">
      <dgm:prSet presAssocID="{2CD71FF9-5E86-41CC-96BB-DF8EA062F483}" presName="rootConnector" presStyleLbl="node3" presStyleIdx="21" presStyleCnt="23"/>
      <dgm:spPr/>
    </dgm:pt>
    <dgm:pt modelId="{85ABDC7E-0944-4157-9733-6B2F60CAE170}" type="pres">
      <dgm:prSet presAssocID="{2CD71FF9-5E86-41CC-96BB-DF8EA062F483}" presName="hierChild4" presStyleCnt="0"/>
      <dgm:spPr/>
    </dgm:pt>
    <dgm:pt modelId="{2F0F205A-8341-49CF-AC5E-1EA13B68538B}" type="pres">
      <dgm:prSet presAssocID="{2CD71FF9-5E86-41CC-96BB-DF8EA062F483}" presName="hierChild5" presStyleCnt="0"/>
      <dgm:spPr/>
    </dgm:pt>
    <dgm:pt modelId="{2FD71A58-7FD8-4E0C-92A1-170E646777F6}" type="pres">
      <dgm:prSet presAssocID="{B392A884-C96C-4056-94C8-D18B1333AE4F}" presName="Name37" presStyleLbl="parChTrans1D3" presStyleIdx="22" presStyleCnt="23"/>
      <dgm:spPr/>
    </dgm:pt>
    <dgm:pt modelId="{B5E0B90D-D1E3-4D69-B10C-07262CCDB798}" type="pres">
      <dgm:prSet presAssocID="{ACCFC665-B24A-429F-94AC-361DCC28CE68}" presName="hierRoot2" presStyleCnt="0">
        <dgm:presLayoutVars>
          <dgm:hierBranch val="init"/>
        </dgm:presLayoutVars>
      </dgm:prSet>
      <dgm:spPr/>
    </dgm:pt>
    <dgm:pt modelId="{621A7795-D800-4DAC-9F98-B3D1A1CA0887}" type="pres">
      <dgm:prSet presAssocID="{ACCFC665-B24A-429F-94AC-361DCC28CE68}" presName="rootComposite" presStyleCnt="0"/>
      <dgm:spPr/>
    </dgm:pt>
    <dgm:pt modelId="{6D02AA32-A5CE-4FCE-8B24-343142C25CCC}" type="pres">
      <dgm:prSet presAssocID="{ACCFC665-B24A-429F-94AC-361DCC28CE68}" presName="rootText" presStyleLbl="node3" presStyleIdx="22" presStyleCnt="23">
        <dgm:presLayoutVars>
          <dgm:chPref val="3"/>
        </dgm:presLayoutVars>
      </dgm:prSet>
      <dgm:spPr/>
    </dgm:pt>
    <dgm:pt modelId="{25FD2670-8087-436D-9532-C71384934E3D}" type="pres">
      <dgm:prSet presAssocID="{ACCFC665-B24A-429F-94AC-361DCC28CE68}" presName="rootConnector" presStyleLbl="node3" presStyleIdx="22" presStyleCnt="23"/>
      <dgm:spPr/>
    </dgm:pt>
    <dgm:pt modelId="{46C4F482-5D4A-4C31-99CF-D36AEBD8F5A1}" type="pres">
      <dgm:prSet presAssocID="{ACCFC665-B24A-429F-94AC-361DCC28CE68}" presName="hierChild4" presStyleCnt="0"/>
      <dgm:spPr/>
    </dgm:pt>
    <dgm:pt modelId="{19702807-F3A1-4D5D-A3EC-DBED7D2A37C3}" type="pres">
      <dgm:prSet presAssocID="{ACCFC665-B24A-429F-94AC-361DCC28CE68}" presName="hierChild5" presStyleCnt="0"/>
      <dgm:spPr/>
    </dgm:pt>
    <dgm:pt modelId="{B1AB07C4-A691-4D53-A724-14BE9861D900}" type="pres">
      <dgm:prSet presAssocID="{D7C1A866-2B14-4539-B2BD-2A8FBBBE2807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C3031E00-95E7-4D69-94FB-85E8DA966403}" type="presOf" srcId="{FEBE09AF-C0A2-4EE0-A6A8-F1C449351672}" destId="{1C3EC590-8408-4741-96D2-C973C3FCD534}" srcOrd="0" destOrd="0" presId="urn:microsoft.com/office/officeart/2005/8/layout/orgChart1"/>
    <dgm:cxn modelId="{23902703-8F38-4705-B115-6E3339EBE0DE}" type="presOf" srcId="{E8B88821-919E-4E19-B852-E9A2D494256A}" destId="{0B0728BC-0808-4DD0-A469-320641D6CB14}" srcOrd="1" destOrd="0" presId="urn:microsoft.com/office/officeart/2005/8/layout/orgChart1"/>
    <dgm:cxn modelId="{CFF21A04-D746-46CE-97C9-0BCA54E49B97}" type="presOf" srcId="{085E5541-8C6C-4E58-AC56-9CFC41CE3B2A}" destId="{6FBE0DBC-6BF1-41CA-92DC-01F7234187CD}" srcOrd="0" destOrd="0" presId="urn:microsoft.com/office/officeart/2005/8/layout/orgChart1"/>
    <dgm:cxn modelId="{364B6F04-B36B-4120-AB62-D032D66F27E8}" type="presOf" srcId="{E8BDD8FC-64D9-4B8C-91DF-0361C50DED8F}" destId="{1D1E47F0-C381-4D1A-BEE9-E49293E66F8E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E7B5906-A090-4A54-BA39-E226804D3BA3}" type="presOf" srcId="{0AF6BE1F-9CB6-4F85-8A35-33D4C5115213}" destId="{192A2419-7AA0-40D9-9BA7-C3430A875C56}" srcOrd="0" destOrd="0" presId="urn:microsoft.com/office/officeart/2005/8/layout/orgChart1"/>
    <dgm:cxn modelId="{5E466307-A0C6-4A96-8D6E-40BCE03284E7}" type="presOf" srcId="{DF17D01B-3D68-4B24-8E69-4B4BF40CEA64}" destId="{9E81BC21-7BF8-4112-8A6C-CBAAEB48A328}" srcOrd="0" destOrd="0" presId="urn:microsoft.com/office/officeart/2005/8/layout/orgChart1"/>
    <dgm:cxn modelId="{23C3EE09-3D8E-42FB-9593-754D8D324A8B}" type="presOf" srcId="{085E5541-8C6C-4E58-AC56-9CFC41CE3B2A}" destId="{ED6CA46D-B22A-4D97-98FD-AE0406C333BE}" srcOrd="1" destOrd="0" presId="urn:microsoft.com/office/officeart/2005/8/layout/orgChart1"/>
    <dgm:cxn modelId="{89EA6A0D-58C9-4E4E-8F2E-09D1EFD63C05}" type="presOf" srcId="{40E16696-2BD0-4CF2-B885-CD6AF565280E}" destId="{131235FF-A311-4220-8849-71149090A689}" srcOrd="0" destOrd="0" presId="urn:microsoft.com/office/officeart/2005/8/layout/orgChart1"/>
    <dgm:cxn modelId="{4D613612-CB2F-4E9A-8759-830DFB5133F6}" type="presOf" srcId="{14E6FF6C-3D33-4F25-AB6D-B876A62BED03}" destId="{D594A846-F392-459F-AB0F-5F4754254248}" srcOrd="0" destOrd="0" presId="urn:microsoft.com/office/officeart/2005/8/layout/orgChart1"/>
    <dgm:cxn modelId="{A4234615-74E8-46B0-A6F3-841EAB5094DC}" srcId="{0AF6BE1F-9CB6-4F85-8A35-33D4C5115213}" destId="{8C897473-4889-4342-9234-8ADB32814B61}" srcOrd="3" destOrd="0" parTransId="{07B6BD82-556D-4536-8730-9103AFB0DEF4}" sibTransId="{BDA1DFD3-2CCB-44D3-9CBE-60390EC720B7}"/>
    <dgm:cxn modelId="{86236915-0AD4-4E83-8302-1A0B643EF0BB}" type="presOf" srcId="{AEFD9CC6-F0F1-4E2D-813D-94CD2BAB0EC2}" destId="{5C57ED54-5892-4871-B402-10015BE3D9F6}" srcOrd="0" destOrd="0" presId="urn:microsoft.com/office/officeart/2005/8/layout/orgChart1"/>
    <dgm:cxn modelId="{663FD115-D1BB-4851-B7E4-B03D86F5D23F}" type="presOf" srcId="{BCA4C512-4E15-4483-BBC5-FB7A2DD80543}" destId="{0A9C2651-FA67-4DEF-AAF4-173135B051CB}" srcOrd="0" destOrd="0" presId="urn:microsoft.com/office/officeart/2005/8/layout/orgChart1"/>
    <dgm:cxn modelId="{BDF97419-D6AA-44EB-8397-2233176DDCB4}" type="presOf" srcId="{0CEB791D-8AA6-483F-8F99-6026D92E0239}" destId="{F4C8F569-2758-4E4B-BA83-29C7495888A2}" srcOrd="0" destOrd="0" presId="urn:microsoft.com/office/officeart/2005/8/layout/orgChart1"/>
    <dgm:cxn modelId="{70D5351A-A28A-4102-8BF0-82B82728F966}" type="presOf" srcId="{3053D366-4BEB-4EFC-8917-F2A066ED6462}" destId="{3B99A73F-D032-4587-AF11-9765830B955D}" srcOrd="0" destOrd="0" presId="urn:microsoft.com/office/officeart/2005/8/layout/orgChart1"/>
    <dgm:cxn modelId="{8969ED1A-A532-47E0-A809-C18AE53DBE5B}" srcId="{316AEB19-8D1E-42BB-9D98-6E48E820D11D}" destId="{CF12D951-5004-4BD2-8FDF-A88F922F0F9A}" srcOrd="0" destOrd="0" parTransId="{8988F6F6-F2D4-41D4-8365-E8D67DC61266}" sibTransId="{D022C765-7212-497A-9187-B1377150753B}"/>
    <dgm:cxn modelId="{35DC181B-9BF6-45E4-A965-7D8F2D36E5D8}" type="presOf" srcId="{FEBE09AF-C0A2-4EE0-A6A8-F1C449351672}" destId="{0617BE1E-A675-46F6-A191-6164860023DE}" srcOrd="1" destOrd="0" presId="urn:microsoft.com/office/officeart/2005/8/layout/orgChart1"/>
    <dgm:cxn modelId="{E63CCA1B-92C9-403D-A505-5380FCD86F5F}" type="presOf" srcId="{AEFD9CC6-F0F1-4E2D-813D-94CD2BAB0EC2}" destId="{9E55A27F-C88C-4A93-9D03-527D02F4F940}" srcOrd="1" destOrd="0" presId="urn:microsoft.com/office/officeart/2005/8/layout/orgChart1"/>
    <dgm:cxn modelId="{B8262B1C-8E5A-465C-814A-98912DCCFF2C}" type="presOf" srcId="{230749B5-BBF0-4DC9-85BF-42FB40070206}" destId="{73A01A23-77E6-418A-BC6B-20A92DE9B112}" srcOrd="0" destOrd="0" presId="urn:microsoft.com/office/officeart/2005/8/layout/orgChart1"/>
    <dgm:cxn modelId="{1514691C-63EB-4835-A965-CB02FE2AE772}" type="presOf" srcId="{920EC4D0-8F8E-4C55-9EC6-E71EA41AF13E}" destId="{07863B94-0448-4A95-AA59-386993FAA2CA}" srcOrd="0" destOrd="0" presId="urn:microsoft.com/office/officeart/2005/8/layout/orgChart1"/>
    <dgm:cxn modelId="{4CDDDC1D-DE98-4764-9DE2-371AC7EF1642}" type="presOf" srcId="{A4A57934-D187-41BF-8DAD-B1E4F3C6E85B}" destId="{75745296-AD2C-49BE-A5F9-09D17754D059}" srcOrd="1" destOrd="0" presId="urn:microsoft.com/office/officeart/2005/8/layout/orgChart1"/>
    <dgm:cxn modelId="{93F73023-1ED1-436E-AEAF-C023790E800D}" type="presOf" srcId="{ACCFC665-B24A-429F-94AC-361DCC28CE68}" destId="{6D02AA32-A5CE-4FCE-8B24-343142C25CCC}" srcOrd="0" destOrd="0" presId="urn:microsoft.com/office/officeart/2005/8/layout/orgChart1"/>
    <dgm:cxn modelId="{584E1724-44E4-48F8-A4C7-5DC00388D770}" type="presOf" srcId="{4CDE86F0-BD3E-4EC1-852E-D88116DE76D9}" destId="{4B6CF674-5709-4918-873F-5D3864BCB398}" srcOrd="0" destOrd="0" presId="urn:microsoft.com/office/officeart/2005/8/layout/orgChart1"/>
    <dgm:cxn modelId="{5DFB1F26-D24D-47E9-A94C-6AC3FD2E43E8}" srcId="{D7C1A866-2B14-4539-B2BD-2A8FBBBE2807}" destId="{ACCFC665-B24A-429F-94AC-361DCC28CE68}" srcOrd="2" destOrd="0" parTransId="{B392A884-C96C-4056-94C8-D18B1333AE4F}" sibTransId="{90B57948-4A34-43F4-B2A1-D56C7C5B703D}"/>
    <dgm:cxn modelId="{31BD5929-80FF-4112-A587-875DE74EAC89}" type="presOf" srcId="{D7C1A866-2B14-4539-B2BD-2A8FBBBE2807}" destId="{08BFDB1B-9FC1-48EA-AB0D-B1FD893A5735}" srcOrd="0" destOrd="0" presId="urn:microsoft.com/office/officeart/2005/8/layout/orgChart1"/>
    <dgm:cxn modelId="{6F6BDF29-FC07-4320-94CC-9F36088D0BF3}" type="presOf" srcId="{07B6BD82-556D-4536-8730-9103AFB0DEF4}" destId="{575F5FE3-E314-45FA-97BD-135CBE6FB656}" srcOrd="0" destOrd="0" presId="urn:microsoft.com/office/officeart/2005/8/layout/orgChart1"/>
    <dgm:cxn modelId="{302D832B-28F8-47B5-B096-24CF5AFA1469}" type="presOf" srcId="{E2748FE1-99E4-46E4-809B-BCD50BB0B3AA}" destId="{4853C6CE-EBC5-4CC9-9A74-80111B239CDE}" srcOrd="0" destOrd="0" presId="urn:microsoft.com/office/officeart/2005/8/layout/orgChart1"/>
    <dgm:cxn modelId="{F1BA902B-7388-458A-A3FA-6DD1ADF568B1}" type="presOf" srcId="{8C897473-4889-4342-9234-8ADB32814B61}" destId="{A67356FB-4764-46A0-8249-BCBF241E282F}" srcOrd="0" destOrd="0" presId="urn:microsoft.com/office/officeart/2005/8/layout/orgChart1"/>
    <dgm:cxn modelId="{4FC74430-4EF4-4412-A652-E036B3D5CF6C}" type="presOf" srcId="{CDFA5912-5044-48A1-8FC7-AC0D8CC4D9BC}" destId="{AF5EE381-C246-44BF-8DE2-95028943CA0A}" srcOrd="1" destOrd="0" presId="urn:microsoft.com/office/officeart/2005/8/layout/orgChart1"/>
    <dgm:cxn modelId="{4123FF39-98D2-48B7-A823-4FDCEFDAB557}" type="presOf" srcId="{CF12D951-5004-4BD2-8FDF-A88F922F0F9A}" destId="{F73B5359-3C6A-4427-A9D8-2F56BD63D69A}" srcOrd="1" destOrd="0" presId="urn:microsoft.com/office/officeart/2005/8/layout/orgChart1"/>
    <dgm:cxn modelId="{AE12203C-0D57-497E-913B-A6A75C23C029}" type="presOf" srcId="{F2A1FBE3-57F3-4653-BE19-79B962903614}" destId="{AC2DC5B7-5AF2-4EE9-BC26-705D11274256}" srcOrd="0" destOrd="0" presId="urn:microsoft.com/office/officeart/2005/8/layout/orgChart1"/>
    <dgm:cxn modelId="{80CF273D-DBCB-4144-8095-0708F216D58C}" type="presOf" srcId="{230749B5-BBF0-4DC9-85BF-42FB40070206}" destId="{9F266390-C8A8-4890-9999-80C930DD4587}" srcOrd="1" destOrd="0" presId="urn:microsoft.com/office/officeart/2005/8/layout/orgChart1"/>
    <dgm:cxn modelId="{C899E23F-83ED-4D97-8C54-5109173012A8}" type="presOf" srcId="{C963F4AA-C972-46BD-B61D-46682A7EAE95}" destId="{F5727A2F-E2E0-48CC-8701-A380BE14B11D}" srcOrd="0" destOrd="0" presId="urn:microsoft.com/office/officeart/2005/8/layout/orgChart1"/>
    <dgm:cxn modelId="{353EE940-369A-4B26-990C-88F518A77496}" type="presOf" srcId="{30E298B9-F53F-427C-8144-17629D7EB5B0}" destId="{87962469-C53F-41FE-823C-D559D8693927}" srcOrd="0" destOrd="0" presId="urn:microsoft.com/office/officeart/2005/8/layout/orgChart1"/>
    <dgm:cxn modelId="{9D592E61-C029-4911-A98A-6AD795B7B501}" type="presOf" srcId="{40E16696-2BD0-4CF2-B885-CD6AF565280E}" destId="{6065B8FD-8165-4A40-8D51-F3C65255CE0F}" srcOrd="1" destOrd="0" presId="urn:microsoft.com/office/officeart/2005/8/layout/orgChart1"/>
    <dgm:cxn modelId="{868E6742-B66B-4020-A8C5-89397DFAAA0B}" type="presOf" srcId="{8988F6F6-F2D4-41D4-8365-E8D67DC61266}" destId="{A71D40DB-5B54-4F62-8ADD-EAB66632ADEE}" srcOrd="0" destOrd="0" presId="urn:microsoft.com/office/officeart/2005/8/layout/orgChart1"/>
    <dgm:cxn modelId="{0B8E2963-1B0E-4240-86AA-6EE8DBE16C8C}" type="presOf" srcId="{DF17D01B-3D68-4B24-8E69-4B4BF40CEA64}" destId="{518A25C2-5E5D-460A-B72D-413C058AA99D}" srcOrd="1" destOrd="0" presId="urn:microsoft.com/office/officeart/2005/8/layout/orgChart1"/>
    <dgm:cxn modelId="{E6254F63-86D7-4E04-85FC-E8BE65CC6134}" srcId="{0AF6BE1F-9CB6-4F85-8A35-33D4C5115213}" destId="{6DEFB62E-7861-4BF4-AE79-FFB888428220}" srcOrd="1" destOrd="0" parTransId="{8EEA4AB9-F59A-459D-A110-013D01EF31EB}" sibTransId="{32D966D9-F874-4993-9582-FCC1AE7C0E5E}"/>
    <dgm:cxn modelId="{F1784444-9E22-45DF-877F-8BD0FD2BCEC2}" srcId="{CDFA5912-5044-48A1-8FC7-AC0D8CC4D9BC}" destId="{40E16696-2BD0-4CF2-B885-CD6AF565280E}" srcOrd="1" destOrd="0" parTransId="{5F048E4A-A6BD-4A1B-8AD2-0BE903510E48}" sibTransId="{D96C3573-11C3-41F9-BEE0-55C88A0909D2}"/>
    <dgm:cxn modelId="{543C4A44-7C57-457F-862E-4A429ACE638A}" type="presOf" srcId="{6639CAA3-AC01-40E0-93D8-26E96E182686}" destId="{E5B1AE8F-2204-45FE-BCEF-E4CA6ED17BC8}" srcOrd="0" destOrd="0" presId="urn:microsoft.com/office/officeart/2005/8/layout/orgChart1"/>
    <dgm:cxn modelId="{37467D65-C557-4436-B0CE-3D5D88684FCE}" type="presOf" srcId="{F16F3D38-7F37-485D-B565-E435495DA5FD}" destId="{A8D79408-C018-471C-A87B-F31186298129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A78D2E46-6F9F-4034-90BB-0CDE780987D2}" srcId="{B69A64DB-1714-436F-90C8-41D514202708}" destId="{E8BDD8FC-64D9-4B8C-91DF-0361C50DED8F}" srcOrd="6" destOrd="0" parTransId="{74D662BE-0FB0-4E40-89E9-28C0D5D8D4EC}" sibTransId="{E8B92DF2-67E9-4571-AA09-82E0E4E68728}"/>
    <dgm:cxn modelId="{54814067-21AE-4E7F-B105-58DCD44A1F8F}" type="presOf" srcId="{5F048E4A-A6BD-4A1B-8AD2-0BE903510E48}" destId="{2A1F68FB-B114-428D-91E4-09A5CFC3989C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9A1CE847-22E6-437C-9D01-2F030A5C23F4}" type="presOf" srcId="{4BE77738-F0C4-4728-BC02-C374BF908180}" destId="{1C0338F6-C870-4061-A70F-1DC7C0A52FF1}" srcOrd="1" destOrd="0" presId="urn:microsoft.com/office/officeart/2005/8/layout/orgChart1"/>
    <dgm:cxn modelId="{7EE0F068-3784-4CEF-B202-98ADF84C5C60}" type="presOf" srcId="{E8B88821-919E-4E19-B852-E9A2D494256A}" destId="{5A4415E7-AA3A-4700-98B4-3226E52C9239}" srcOrd="0" destOrd="0" presId="urn:microsoft.com/office/officeart/2005/8/layout/orgChart1"/>
    <dgm:cxn modelId="{D6447249-280E-42C4-AA49-997F17C26CB3}" type="presOf" srcId="{0CEB791D-8AA6-483F-8F99-6026D92E0239}" destId="{51A71458-25E9-4704-8923-B34325F267C1}" srcOrd="1" destOrd="0" presId="urn:microsoft.com/office/officeart/2005/8/layout/orgChart1"/>
    <dgm:cxn modelId="{9A58F26A-A4CC-417C-8FCC-EE04991682EB}" type="presOf" srcId="{6D4E56A6-D0C2-4DAB-B37D-E2B3B33D5A39}" destId="{A3DB874A-0A32-4351-92B1-6EFE8D2052B6}" srcOrd="0" destOrd="0" presId="urn:microsoft.com/office/officeart/2005/8/layout/orgChart1"/>
    <dgm:cxn modelId="{F8681E6B-28FE-4A7A-8C12-DE609B29B6B3}" type="presOf" srcId="{7F954C22-FA53-4F8E-A34F-DBDFA6A59EC9}" destId="{0FDE17DC-9050-494A-A6B4-EC844553CBA6}" srcOrd="0" destOrd="0" presId="urn:microsoft.com/office/officeart/2005/8/layout/orgChart1"/>
    <dgm:cxn modelId="{E8345B4B-B568-4126-8815-C3BD649553D4}" type="presOf" srcId="{0D924222-92DC-401D-B128-E49772CD5C01}" destId="{0B3720BE-5DC6-44D9-9CE6-755AFDE6ED20}" srcOrd="0" destOrd="0" presId="urn:microsoft.com/office/officeart/2005/8/layout/orgChart1"/>
    <dgm:cxn modelId="{A51D8C6B-69A8-44D0-A91B-90AAFA4C4904}" type="presOf" srcId="{30E298B9-F53F-427C-8144-17629D7EB5B0}" destId="{6072269F-E645-4320-97D4-2C2927B608FC}" srcOrd="1" destOrd="0" presId="urn:microsoft.com/office/officeart/2005/8/layout/orgChart1"/>
    <dgm:cxn modelId="{26EBB24E-2BAA-4B90-B6F4-E908BC77CA35}" srcId="{085E5541-8C6C-4E58-AC56-9CFC41CE3B2A}" destId="{BCA4C512-4E15-4483-BBC5-FB7A2DD80543}" srcOrd="2" destOrd="0" parTransId="{7BB192A7-3AA3-4C2C-93AA-C950C7BC6521}" sibTransId="{683C4028-C48A-4262-86A7-216FFEA958B6}"/>
    <dgm:cxn modelId="{D80C116F-F541-4D71-816F-7A56E7AF0C92}" srcId="{A6855C35-44BF-44DE-9E2A-BDDBAE4117D7}" destId="{4BE77738-F0C4-4728-BC02-C374BF908180}" srcOrd="2" destOrd="0" parTransId="{E2748FE1-99E4-46E4-809B-BCD50BB0B3AA}" sibTransId="{0D4E2BF7-B563-49B0-904E-B8EE07D97D92}"/>
    <dgm:cxn modelId="{8DAB466F-BA59-4245-A4BC-90E1253B0271}" type="presOf" srcId="{FABA4A36-4677-4E48-AFEE-9C5BA105FA23}" destId="{2110068C-4F27-447A-8E62-A5A18518D8AC}" srcOrd="1" destOrd="0" presId="urn:microsoft.com/office/officeart/2005/8/layout/orgChart1"/>
    <dgm:cxn modelId="{3E7BBE6F-9C22-4110-AD5F-956914BACA68}" type="presOf" srcId="{A6855C35-44BF-44DE-9E2A-BDDBAE4117D7}" destId="{4580997F-9FE6-4FBF-9164-F3B5D0641A52}" srcOrd="0" destOrd="0" presId="urn:microsoft.com/office/officeart/2005/8/layout/orgChart1"/>
    <dgm:cxn modelId="{57F5D06F-6688-4C01-8264-4308DDA2640D}" type="presOf" srcId="{8C61921F-2821-4574-B573-ECF0D7F66AB0}" destId="{ED55A64B-D83A-4EF3-B85F-6C12216FA46B}" srcOrd="0" destOrd="0" presId="urn:microsoft.com/office/officeart/2005/8/layout/orgChart1"/>
    <dgm:cxn modelId="{EBDEF56F-6CB6-45FE-A9FE-F7AD7129F490}" type="presOf" srcId="{6D2ECB51-2F3D-4A9A-B17C-D041211B851C}" destId="{22F2C123-915A-40D9-89F4-37C126D8B05B}" srcOrd="0" destOrd="0" presId="urn:microsoft.com/office/officeart/2005/8/layout/orgChart1"/>
    <dgm:cxn modelId="{524E1950-CC52-44A9-9347-0AE456991022}" type="presOf" srcId="{6DEFB62E-7861-4BF4-AE79-FFB888428220}" destId="{A314D7B4-CEEF-420F-85F1-8A6630AFDD04}" srcOrd="0" destOrd="0" presId="urn:microsoft.com/office/officeart/2005/8/layout/orgChart1"/>
    <dgm:cxn modelId="{C6462050-CA80-4ACE-9138-3AA1BC0D1FC9}" type="presOf" srcId="{813915F4-EAE6-4E6B-B4CE-5203E832338D}" destId="{8050BD12-D593-484F-A0B7-D87334140C12}" srcOrd="0" destOrd="0" presId="urn:microsoft.com/office/officeart/2005/8/layout/orgChart1"/>
    <dgm:cxn modelId="{39FE2C50-CCAD-4785-B470-6459F20514FA}" srcId="{085E5541-8C6C-4E58-AC56-9CFC41CE3B2A}" destId="{813915F4-EAE6-4E6B-B4CE-5203E832338D}" srcOrd="4" destOrd="0" parTransId="{62159D45-A184-41D6-A476-307AD07D866E}" sibTransId="{C9AC4C92-DA1C-480A-BDBD-AF4268592C4A}"/>
    <dgm:cxn modelId="{C1385F71-4F11-4BEF-98BF-84BDCBF9A085}" type="presOf" srcId="{B392A884-C96C-4056-94C8-D18B1333AE4F}" destId="{2FD71A58-7FD8-4E0C-92A1-170E646777F6}" srcOrd="0" destOrd="0" presId="urn:microsoft.com/office/officeart/2005/8/layout/orgChart1"/>
    <dgm:cxn modelId="{2E266551-DE9E-4E65-86C4-580A75F75AA0}" type="presOf" srcId="{813915F4-EAE6-4E6B-B4CE-5203E832338D}" destId="{C56D743A-4C1A-41C4-AF7B-3C6F4AFB5AA9}" srcOrd="1" destOrd="0" presId="urn:microsoft.com/office/officeart/2005/8/layout/orgChart1"/>
    <dgm:cxn modelId="{9B1FF752-3B76-43A9-B60C-31C25C7E4CA6}" type="presOf" srcId="{BBB47791-1B32-44C3-A979-4D01490D3F72}" destId="{53F529C2-4285-4483-9AA8-68E283C45138}" srcOrd="0" destOrd="0" presId="urn:microsoft.com/office/officeart/2005/8/layout/orgChart1"/>
    <dgm:cxn modelId="{B51FD353-6E7F-4F6F-BBB0-6760E0371839}" type="presOf" srcId="{F16F3D38-7F37-485D-B565-E435495DA5FD}" destId="{DF4EC06A-9921-4B46-AB85-5C8E55BDBD68}" srcOrd="1" destOrd="0" presId="urn:microsoft.com/office/officeart/2005/8/layout/orgChart1"/>
    <dgm:cxn modelId="{49BFF054-7406-4DA1-AAD9-835BD9D2BE5D}" srcId="{B69A64DB-1714-436F-90C8-41D514202708}" destId="{CDFA5912-5044-48A1-8FC7-AC0D8CC4D9BC}" srcOrd="2" destOrd="0" parTransId="{64A59D0A-4DAF-4FEE-AB9E-4F1589228315}" sibTransId="{87636CB4-72AC-4B1F-8A6D-88D444B46C48}"/>
    <dgm:cxn modelId="{0B87D176-B7E7-49EB-8E08-F2479A2CE328}" type="presOf" srcId="{74D662BE-0FB0-4E40-89E9-28C0D5D8D4EC}" destId="{ADD06802-EAA1-4DE7-A35D-0AEC323CEE94}" srcOrd="0" destOrd="0" presId="urn:microsoft.com/office/officeart/2005/8/layout/orgChart1"/>
    <dgm:cxn modelId="{7C6D4977-5942-4A58-A57F-1AA8FDA8C700}" srcId="{B69A64DB-1714-436F-90C8-41D514202708}" destId="{0AF6BE1F-9CB6-4F85-8A35-33D4C5115213}" srcOrd="3" destOrd="0" parTransId="{6D2ECB51-2F3D-4A9A-B17C-D041211B851C}" sibTransId="{C05E52EB-5669-42D3-97B5-ACBBC894550D}"/>
    <dgm:cxn modelId="{31338077-5EB3-48BC-A7A8-0BE7D2A5A069}" type="presOf" srcId="{A8896647-2B8D-459B-BAE9-3A0F8AF6D285}" destId="{B525C3C4-ABB0-4DE1-951C-2C39633BB436}" srcOrd="1" destOrd="0" presId="urn:microsoft.com/office/officeart/2005/8/layout/orgChart1"/>
    <dgm:cxn modelId="{D6ED4559-53F8-4D7E-9043-69635484438E}" srcId="{E8BDD8FC-64D9-4B8C-91DF-0361C50DED8F}" destId="{B7589E29-0D5B-4288-A46A-2AD38E415558}" srcOrd="1" destOrd="0" parTransId="{BBB47791-1B32-44C3-A979-4D01490D3F72}" sibTransId="{889AC7FF-7226-48A9-94E9-348B0EA3C3D9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A85307D-83A2-439A-9206-8A6CE8F6BE54}" srcId="{085E5541-8C6C-4E58-AC56-9CFC41CE3B2A}" destId="{A4A57934-D187-41BF-8DAD-B1E4F3C6E85B}" srcOrd="1" destOrd="0" parTransId="{F2A1FBE3-57F3-4653-BE19-79B962903614}" sibTransId="{3C4CB9E7-F151-4AC7-A5E5-15895BE81005}"/>
    <dgm:cxn modelId="{34697D7D-CA82-45F9-AE45-7B5E10CCC642}" srcId="{B69A64DB-1714-436F-90C8-41D514202708}" destId="{085E5541-8C6C-4E58-AC56-9CFC41CE3B2A}" srcOrd="5" destOrd="0" parTransId="{2BD612FA-411C-4B4F-9787-A7D7CC6D8E3B}" sibTransId="{F3E9D740-E909-4A05-90CF-E56A296F8F55}"/>
    <dgm:cxn modelId="{A46AC87D-CBF9-4528-B92B-8E1F428D2968}" type="presOf" srcId="{A02340FD-E578-40D4-89D4-756C0645D995}" destId="{99A8B359-8CE1-4239-A6D9-D105591F5A10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A7FEF07F-C262-445A-B5BC-EAB57FDADD3C}" type="presOf" srcId="{62159D45-A184-41D6-A476-307AD07D866E}" destId="{94F926AF-F144-40E5-9D1E-B058B3877A8B}" srcOrd="0" destOrd="0" presId="urn:microsoft.com/office/officeart/2005/8/layout/orgChart1"/>
    <dgm:cxn modelId="{61F3CA88-AA8E-47D7-8CF2-C84A6875517C}" type="presOf" srcId="{38C1754C-CCCF-4D29-988F-794573B4FAEA}" destId="{01AEC72B-45F9-4380-81CE-25F838B913AC}" srcOrd="0" destOrd="0" presId="urn:microsoft.com/office/officeart/2005/8/layout/orgChart1"/>
    <dgm:cxn modelId="{92CAD389-C963-489E-80C9-C4474C8D1FF3}" srcId="{316AEB19-8D1E-42BB-9D98-6E48E820D11D}" destId="{230749B5-BBF0-4DC9-85BF-42FB40070206}" srcOrd="1" destOrd="0" parTransId="{C41B3F44-519B-405B-804A-9698AAD90649}" sibTransId="{19922AEA-34F9-45EE-94B5-F0D6F2E2AF65}"/>
    <dgm:cxn modelId="{E0A2FB89-BD32-4821-9A60-5D6817707B2D}" type="presOf" srcId="{0AF6BE1F-9CB6-4F85-8A35-33D4C5115213}" destId="{E4A1D037-FF36-40C4-92C1-FFAA85EF0E61}" srcOrd="1" destOrd="0" presId="urn:microsoft.com/office/officeart/2005/8/layout/orgChart1"/>
    <dgm:cxn modelId="{1C2AD68A-0136-4885-A4B3-483DE7F53D54}" srcId="{0AF6BE1F-9CB6-4F85-8A35-33D4C5115213}" destId="{E8B88821-919E-4E19-B852-E9A2D494256A}" srcOrd="0" destOrd="0" parTransId="{A9A4E0F6-A4E0-44C2-A003-96761793C542}" sibTransId="{59FB101B-6346-4B4B-8358-D129ACFE62C3}"/>
    <dgm:cxn modelId="{17CF1C8F-E27B-4E2B-A735-6045D2865C55}" srcId="{085E5541-8C6C-4E58-AC56-9CFC41CE3B2A}" destId="{DF17D01B-3D68-4B24-8E69-4B4BF40CEA64}" srcOrd="0" destOrd="0" parTransId="{B2911745-8E9E-41B4-8BE5-F77A22F8CFAD}" sibTransId="{94D02CAD-BFB4-4149-8F7D-4FA6BB9E9E91}"/>
    <dgm:cxn modelId="{AB477C90-DF8E-45E3-A914-1D2F2AB198DF}" type="presOf" srcId="{2CD71FF9-5E86-41CC-96BB-DF8EA062F483}" destId="{A1AE4455-DC25-4C44-8B33-47C45B671614}" srcOrd="0" destOrd="0" presId="urn:microsoft.com/office/officeart/2005/8/layout/orgChart1"/>
    <dgm:cxn modelId="{7C07E193-3163-461E-9711-3FB2ABBBAD44}" type="presOf" srcId="{B7589E29-0D5B-4288-A46A-2AD38E415558}" destId="{A1F9B633-935E-4D16-B91D-2236F68E93E7}" srcOrd="1" destOrd="0" presId="urn:microsoft.com/office/officeart/2005/8/layout/orgChart1"/>
    <dgm:cxn modelId="{E263EF97-B78E-4D26-8E71-1BA7B5DD920A}" srcId="{B69A64DB-1714-436F-90C8-41D514202708}" destId="{D7C1A866-2B14-4539-B2BD-2A8FBBBE2807}" srcOrd="7" destOrd="0" parTransId="{7E0AAE7E-542F-442B-B49C-8744CEEAFD3C}" sibTransId="{0670397E-A3A4-495D-B65E-3186D8844595}"/>
    <dgm:cxn modelId="{C7CC1499-280B-4356-9624-D314D1933DED}" type="presOf" srcId="{4BE77738-F0C4-4728-BC02-C374BF908180}" destId="{418B93E7-947A-4B66-848B-B2855C78A5DD}" srcOrd="0" destOrd="0" presId="urn:microsoft.com/office/officeart/2005/8/layout/orgChart1"/>
    <dgm:cxn modelId="{C088699C-CB68-48E6-B90D-EACD5449C74D}" type="presOf" srcId="{E8BDD8FC-64D9-4B8C-91DF-0361C50DED8F}" destId="{AE84F449-D9B9-4AB9-A42D-435E06CE539D}" srcOrd="0" destOrd="0" presId="urn:microsoft.com/office/officeart/2005/8/layout/orgChart1"/>
    <dgm:cxn modelId="{3FC6FCA7-3900-4620-9F6C-44EFDCB8D983}" type="presOf" srcId="{A02340FD-E578-40D4-89D4-756C0645D995}" destId="{EE84F68F-B6E2-4E33-8F66-8381B07C68BD}" srcOrd="1" destOrd="0" presId="urn:microsoft.com/office/officeart/2005/8/layout/orgChart1"/>
    <dgm:cxn modelId="{4D62F6AC-3CDA-4528-8917-51051E04D57F}" type="presOf" srcId="{8C897473-4889-4342-9234-8ADB32814B61}" destId="{8CB76524-3276-4114-9F2B-EDF409C08D7D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4B8CD3AF-E335-4B38-AFB6-918E2851C1A7}" type="presOf" srcId="{D7C1A866-2B14-4539-B2BD-2A8FBBBE2807}" destId="{42960853-CF06-48AB-A94D-556FBEED6855}" srcOrd="1" destOrd="0" presId="urn:microsoft.com/office/officeart/2005/8/layout/orgChart1"/>
    <dgm:cxn modelId="{D1341DB2-FA18-46A7-914D-F5F2A8CF3AD8}" type="presOf" srcId="{8FA3ADB0-B557-4D85-B4D2-1DAF237C2649}" destId="{403E2EE8-F742-4E2D-8363-5E6D567D39A8}" srcOrd="0" destOrd="0" presId="urn:microsoft.com/office/officeart/2005/8/layout/orgChart1"/>
    <dgm:cxn modelId="{28D77CB3-905F-4230-861A-CC376E79C1F8}" type="presOf" srcId="{A6855C35-44BF-44DE-9E2A-BDDBAE4117D7}" destId="{9E4E1CA6-DB75-4925-91BC-7736AEAE682E}" srcOrd="1" destOrd="0" presId="urn:microsoft.com/office/officeart/2005/8/layout/orgChart1"/>
    <dgm:cxn modelId="{6EEBC6BA-35AD-49D1-93F0-02583362D5E4}" type="presOf" srcId="{CDFA5912-5044-48A1-8FC7-AC0D8CC4D9BC}" destId="{B3829091-D449-47D3-8453-72AAE8DE4B85}" srcOrd="0" destOrd="0" presId="urn:microsoft.com/office/officeart/2005/8/layout/orgChart1"/>
    <dgm:cxn modelId="{4962B6BE-1235-49F5-83C9-DF63CE4EB701}" srcId="{CDFA5912-5044-48A1-8FC7-AC0D8CC4D9BC}" destId="{30E298B9-F53F-427C-8144-17629D7EB5B0}" srcOrd="0" destOrd="0" parTransId="{8C61921F-2821-4574-B573-ECF0D7F66AB0}" sibTransId="{FA5283A1-92B9-409A-AC0B-91E490488AB4}"/>
    <dgm:cxn modelId="{74EB47C3-C540-453A-AC47-2EA6A5F1F33A}" type="presOf" srcId="{2CD71FF9-5E86-41CC-96BB-DF8EA062F483}" destId="{E8833FB4-76D1-4C9F-A161-F52868ADFC43}" srcOrd="1" destOrd="0" presId="urn:microsoft.com/office/officeart/2005/8/layout/orgChart1"/>
    <dgm:cxn modelId="{A0F67AC7-55EB-42A1-BAD8-B6DA76B6A7FE}" type="presOf" srcId="{BCA4C512-4E15-4483-BBC5-FB7A2DD80543}" destId="{37E858EF-89B0-4F7F-9308-00DE6293DCC2}" srcOrd="1" destOrd="0" presId="urn:microsoft.com/office/officeart/2005/8/layout/orgChart1"/>
    <dgm:cxn modelId="{C990BAC8-608F-4B19-A534-7C0C3E7222E2}" srcId="{D7C1A866-2B14-4539-B2BD-2A8FBBBE2807}" destId="{AEFD9CC6-F0F1-4E2D-813D-94CD2BAB0EC2}" srcOrd="0" destOrd="0" parTransId="{6639CAA3-AC01-40E0-93D8-26E96E182686}" sibTransId="{8C161366-FDE0-44E3-90CF-ECF44A8F5F9C}"/>
    <dgm:cxn modelId="{21FCBDC8-E867-4EE2-8419-7676349A76FD}" type="presOf" srcId="{2BD612FA-411C-4B4F-9787-A7D7CC6D8E3B}" destId="{0645BBFD-5DC2-4A9F-80EA-BAB90E9597EF}" srcOrd="0" destOrd="0" presId="urn:microsoft.com/office/officeart/2005/8/layout/orgChart1"/>
    <dgm:cxn modelId="{DB2D92C9-53A7-4368-931B-BF4510CE5E3D}" type="presOf" srcId="{A4A57934-D187-41BF-8DAD-B1E4F3C6E85B}" destId="{F94514AF-6B7B-4626-BE3F-DE0368F0DEE0}" srcOrd="0" destOrd="0" presId="urn:microsoft.com/office/officeart/2005/8/layout/orgChart1"/>
    <dgm:cxn modelId="{BDF2CFCA-9B3F-4C22-AA74-801CD183C6A3}" type="presOf" srcId="{7E0AAE7E-542F-442B-B49C-8744CEEAFD3C}" destId="{000140A9-13C9-499F-8CD9-5AEB08371027}" srcOrd="0" destOrd="0" presId="urn:microsoft.com/office/officeart/2005/8/layout/orgChart1"/>
    <dgm:cxn modelId="{78CD69CE-4EB3-435D-BFFC-82B0E9A682C5}" srcId="{A6855C35-44BF-44DE-9E2A-BDDBAE4117D7}" destId="{0D924222-92DC-401D-B128-E49772CD5C01}" srcOrd="0" destOrd="0" parTransId="{920EC4D0-8F8E-4C55-9EC6-E71EA41AF13E}" sibTransId="{795696DF-3CBE-4446-93A4-126F73A527A3}"/>
    <dgm:cxn modelId="{689DC3D0-7209-4E5C-82D8-50242A5FA8EA}" type="presOf" srcId="{B7589E29-0D5B-4288-A46A-2AD38E415558}" destId="{8573C024-6838-4102-8BF6-F5627813AF16}" srcOrd="0" destOrd="0" presId="urn:microsoft.com/office/officeart/2005/8/layout/orgChart1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B69D7-5755-4B90-B981-5A2FAA0F36E7}" srcId="{B69A64DB-1714-436F-90C8-41D514202708}" destId="{316AEB19-8D1E-42BB-9D98-6E48E820D11D}" srcOrd="1" destOrd="0" parTransId="{4CDE86F0-BD3E-4EC1-852E-D88116DE76D9}" sibTransId="{B5A07012-DED7-4788-B76C-5668A90CDCF3}"/>
    <dgm:cxn modelId="{651398DA-3224-494A-B472-03A9220C6CA5}" type="presOf" srcId="{FABA4A36-4677-4E48-AFEE-9C5BA105FA23}" destId="{03F23493-885A-4227-8053-3F9491645E6B}" srcOrd="0" destOrd="0" presId="urn:microsoft.com/office/officeart/2005/8/layout/orgChart1"/>
    <dgm:cxn modelId="{13416CDB-60CD-49EC-A0F3-7FA607C2ADD5}" type="presOf" srcId="{CF12D951-5004-4BD2-8FDF-A88F922F0F9A}" destId="{337053C6-D7B2-45F9-B451-538BEDF3D36B}" srcOrd="0" destOrd="0" presId="urn:microsoft.com/office/officeart/2005/8/layout/orgChart1"/>
    <dgm:cxn modelId="{C676D5DC-1993-42C5-BB43-5FF509E653E2}" type="presOf" srcId="{0D924222-92DC-401D-B128-E49772CD5C01}" destId="{1FF84DE4-059D-4AE4-9BC2-91E4FE77B111}" srcOrd="1" destOrd="0" presId="urn:microsoft.com/office/officeart/2005/8/layout/orgChart1"/>
    <dgm:cxn modelId="{480029DE-3345-4812-8D93-1903FB04E518}" srcId="{0AF6BE1F-9CB6-4F85-8A35-33D4C5115213}" destId="{FEBE09AF-C0A2-4EE0-A6A8-F1C449351672}" srcOrd="2" destOrd="0" parTransId="{14E6FF6C-3D33-4F25-AB6D-B876A62BED03}" sibTransId="{C7076341-3AC0-4C81-AA06-DF31B4CC4E21}"/>
    <dgm:cxn modelId="{337AEDE2-D20C-4768-9661-84966762A018}" srcId="{0AF6BE1F-9CB6-4F85-8A35-33D4C5115213}" destId="{A8896647-2B8D-459B-BAE9-3A0F8AF6D285}" srcOrd="4" destOrd="0" parTransId="{38C1754C-CCCF-4D29-988F-794573B4FAEA}" sibTransId="{3CF6DF39-DCE9-4706-99CA-C50D498309BA}"/>
    <dgm:cxn modelId="{99A0DCE4-0C86-4539-9D52-F42D5C51FE77}" type="presOf" srcId="{316AEB19-8D1E-42BB-9D98-6E48E820D11D}" destId="{9A16AD6D-C069-4042-9D79-7ADDDB0473C7}" srcOrd="0" destOrd="0" presId="urn:microsoft.com/office/officeart/2005/8/layout/orgChart1"/>
    <dgm:cxn modelId="{903270E6-F138-4DB9-9B2A-A8C52EF2D4A5}" type="presOf" srcId="{A9A4E0F6-A4E0-44C2-A003-96761793C542}" destId="{C51765FE-39DB-47DD-A78E-BFDF2EF637BA}" srcOrd="0" destOrd="0" presId="urn:microsoft.com/office/officeart/2005/8/layout/orgChart1"/>
    <dgm:cxn modelId="{E70D7DE7-A8AC-485D-BAB3-AF86EFE6ACC2}" type="presOf" srcId="{7BB192A7-3AA3-4C2C-93AA-C950C7BC6521}" destId="{EE9CE0CC-8615-456A-9A00-CD4EDE172994}" srcOrd="0" destOrd="0" presId="urn:microsoft.com/office/officeart/2005/8/layout/orgChart1"/>
    <dgm:cxn modelId="{D5BD8CE7-0945-4738-89B2-EA0A0DF3E170}" type="presOf" srcId="{8EEA4AB9-F59A-459D-A110-013D01EF31EB}" destId="{02692FA4-68C7-424B-8174-76B669C1BB11}" srcOrd="0" destOrd="0" presId="urn:microsoft.com/office/officeart/2005/8/layout/orgChart1"/>
    <dgm:cxn modelId="{479B39E8-1079-4786-8ECE-E77410F821D7}" srcId="{D7C1A866-2B14-4539-B2BD-2A8FBBBE2807}" destId="{2CD71FF9-5E86-41CC-96BB-DF8EA062F483}" srcOrd="1" destOrd="0" parTransId="{3053D366-4BEB-4EFC-8917-F2A066ED6462}" sibTransId="{B6D2CA3C-AF39-4572-B3D3-28C32A1C7BCF}"/>
    <dgm:cxn modelId="{B94443E8-612B-4D78-A868-F641742BE63F}" type="presOf" srcId="{64A59D0A-4DAF-4FEE-AB9E-4F1589228315}" destId="{ED80838A-753F-4062-A5B0-F2584F594498}" srcOrd="0" destOrd="0" presId="urn:microsoft.com/office/officeart/2005/8/layout/orgChart1"/>
    <dgm:cxn modelId="{CA9148EA-386B-443E-B764-8A8A30AB522D}" type="presOf" srcId="{B2911745-8E9E-41B4-8BE5-F77A22F8CFAD}" destId="{FFAA814E-8B32-44A1-817F-76A7A36F07E5}" srcOrd="0" destOrd="0" presId="urn:microsoft.com/office/officeart/2005/8/layout/orgChart1"/>
    <dgm:cxn modelId="{2AE501EF-7C82-4D7D-B9DF-F52AE2C20B08}" srcId="{E8BDD8FC-64D9-4B8C-91DF-0361C50DED8F}" destId="{0CEB791D-8AA6-483F-8F99-6026D92E0239}" srcOrd="2" destOrd="0" parTransId="{7F954C22-FA53-4F8E-A34F-DBDFA6A59EC9}" sibTransId="{845CA889-51C9-4A6C-8493-615E57828610}"/>
    <dgm:cxn modelId="{FE9726EF-6A97-4AD3-A56A-B71251DB1797}" srcId="{A6855C35-44BF-44DE-9E2A-BDDBAE4117D7}" destId="{FABA4A36-4677-4E48-AFEE-9C5BA105FA23}" srcOrd="1" destOrd="0" parTransId="{27C11121-FCCA-4B10-A793-21F6883A2B3E}" sibTransId="{8C16C27B-100D-435C-A068-40103649064F}"/>
    <dgm:cxn modelId="{8DCC3EF0-8600-4121-AA93-90F8FAFC340D}" type="presOf" srcId="{A8896647-2B8D-459B-BAE9-3A0F8AF6D285}" destId="{71D56CE4-5641-436C-942E-75AC15036FA0}" srcOrd="0" destOrd="0" presId="urn:microsoft.com/office/officeart/2005/8/layout/orgChart1"/>
    <dgm:cxn modelId="{A940CBF0-11D1-4DDD-9A49-E0CEF7F124C9}" type="presOf" srcId="{ACCFC665-B24A-429F-94AC-361DCC28CE68}" destId="{25FD2670-8087-436D-9532-C71384934E3D}" srcOrd="1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2DCA0F5-5C01-495C-A84E-39B73140F72C}" type="presOf" srcId="{316AEB19-8D1E-42BB-9D98-6E48E820D11D}" destId="{23BDBA9F-F207-43BD-A05A-9B55B5457B6B}" srcOrd="1" destOrd="0" presId="urn:microsoft.com/office/officeart/2005/8/layout/orgChart1"/>
    <dgm:cxn modelId="{1EFE35F6-6128-4F7F-B004-65E9640BB582}" srcId="{085E5541-8C6C-4E58-AC56-9CFC41CE3B2A}" destId="{F16F3D38-7F37-485D-B565-E435495DA5FD}" srcOrd="3" destOrd="0" parTransId="{C963F4AA-C972-46BD-B61D-46682A7EAE95}" sibTransId="{AE586F9E-DE0C-4D31-8165-BEB719933F9F}"/>
    <dgm:cxn modelId="{3B9B83F6-2D2A-466B-97DB-E7A46E1BB215}" srcId="{B69A64DB-1714-436F-90C8-41D514202708}" destId="{A6855C35-44BF-44DE-9E2A-BDDBAE4117D7}" srcOrd="4" destOrd="0" parTransId="{8FA3ADB0-B557-4D85-B4D2-1DAF237C2649}" sibTransId="{B0261E43-7689-4F77-A92A-3A299FFC839A}"/>
    <dgm:cxn modelId="{1F6FBBFB-B14D-4554-9DA5-C8C4F857D56B}" type="presOf" srcId="{6DEFB62E-7861-4BF4-AE79-FFB888428220}" destId="{D3F369CC-4491-4FBD-9CF3-F5C6F7D22261}" srcOrd="1" destOrd="0" presId="urn:microsoft.com/office/officeart/2005/8/layout/orgChart1"/>
    <dgm:cxn modelId="{FA8DCEFE-4D98-403B-8927-F7DA061C3CDC}" type="presOf" srcId="{27C11121-FCCA-4B10-A793-21F6883A2B3E}" destId="{1102DDBF-E2DB-472F-96A1-CB3462977B0D}" srcOrd="0" destOrd="0" presId="urn:microsoft.com/office/officeart/2005/8/layout/orgChart1"/>
    <dgm:cxn modelId="{C1CFE6FF-F996-4330-89FF-52559F07973B}" type="presOf" srcId="{C41B3F44-519B-405B-804A-9698AAD90649}" destId="{FF9CBC36-AFAC-485F-8017-8E894E3A677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DF230B9C-959E-417E-BAC6-973FD90F1F82}" type="presParOf" srcId="{FC9DDD01-970F-4DF8-B156-C120E3BB3467}" destId="{4B6CF674-5709-4918-873F-5D3864BCB398}" srcOrd="0" destOrd="0" presId="urn:microsoft.com/office/officeart/2005/8/layout/orgChart1"/>
    <dgm:cxn modelId="{F3108EA0-5C86-4A06-989A-F4BCADCA7CA3}" type="presParOf" srcId="{FC9DDD01-970F-4DF8-B156-C120E3BB3467}" destId="{8B342439-270D-4632-9B81-E73E792EDF71}" srcOrd="1" destOrd="0" presId="urn:microsoft.com/office/officeart/2005/8/layout/orgChart1"/>
    <dgm:cxn modelId="{E2F88C52-6CEB-42F2-88D6-03AEBCFFA87F}" type="presParOf" srcId="{8B342439-270D-4632-9B81-E73E792EDF71}" destId="{A5832C49-1B7C-42AA-9566-DA8B5FB91B2C}" srcOrd="0" destOrd="0" presId="urn:microsoft.com/office/officeart/2005/8/layout/orgChart1"/>
    <dgm:cxn modelId="{338A23A6-E449-4C90-881A-51D625454D56}" type="presParOf" srcId="{A5832C49-1B7C-42AA-9566-DA8B5FB91B2C}" destId="{9A16AD6D-C069-4042-9D79-7ADDDB0473C7}" srcOrd="0" destOrd="0" presId="urn:microsoft.com/office/officeart/2005/8/layout/orgChart1"/>
    <dgm:cxn modelId="{808A8681-5E21-4C38-AE7C-24A8077515DB}" type="presParOf" srcId="{A5832C49-1B7C-42AA-9566-DA8B5FB91B2C}" destId="{23BDBA9F-F207-43BD-A05A-9B55B5457B6B}" srcOrd="1" destOrd="0" presId="urn:microsoft.com/office/officeart/2005/8/layout/orgChart1"/>
    <dgm:cxn modelId="{C95A31A8-3325-4DC6-8672-3E812F79D68E}" type="presParOf" srcId="{8B342439-270D-4632-9B81-E73E792EDF71}" destId="{2014C89A-FF87-4E00-82E9-0B7123E1B6C4}" srcOrd="1" destOrd="0" presId="urn:microsoft.com/office/officeart/2005/8/layout/orgChart1"/>
    <dgm:cxn modelId="{67787EC3-68D9-4740-874D-3DD10AB6C425}" type="presParOf" srcId="{2014C89A-FF87-4E00-82E9-0B7123E1B6C4}" destId="{A71D40DB-5B54-4F62-8ADD-EAB66632ADEE}" srcOrd="0" destOrd="0" presId="urn:microsoft.com/office/officeart/2005/8/layout/orgChart1"/>
    <dgm:cxn modelId="{33F8B49E-38B5-4BEC-975F-826625D3870E}" type="presParOf" srcId="{2014C89A-FF87-4E00-82E9-0B7123E1B6C4}" destId="{A044EB56-EC84-4E07-8657-9C2697EBFB0B}" srcOrd="1" destOrd="0" presId="urn:microsoft.com/office/officeart/2005/8/layout/orgChart1"/>
    <dgm:cxn modelId="{7BAC5BF1-E7D2-40BA-BBCA-E795FF0093EE}" type="presParOf" srcId="{A044EB56-EC84-4E07-8657-9C2697EBFB0B}" destId="{A3A15930-56D2-42C2-9116-9F7268FAFA27}" srcOrd="0" destOrd="0" presId="urn:microsoft.com/office/officeart/2005/8/layout/orgChart1"/>
    <dgm:cxn modelId="{B9CD25A6-7CE4-4CC3-8C92-320DDF7D2DC8}" type="presParOf" srcId="{A3A15930-56D2-42C2-9116-9F7268FAFA27}" destId="{337053C6-D7B2-45F9-B451-538BEDF3D36B}" srcOrd="0" destOrd="0" presId="urn:microsoft.com/office/officeart/2005/8/layout/orgChart1"/>
    <dgm:cxn modelId="{1CFA51D2-4AEF-48DA-A63C-C8BE2CD8A409}" type="presParOf" srcId="{A3A15930-56D2-42C2-9116-9F7268FAFA27}" destId="{F73B5359-3C6A-4427-A9D8-2F56BD63D69A}" srcOrd="1" destOrd="0" presId="urn:microsoft.com/office/officeart/2005/8/layout/orgChart1"/>
    <dgm:cxn modelId="{37A868FD-800D-4879-B25C-1BBBEC14D06D}" type="presParOf" srcId="{A044EB56-EC84-4E07-8657-9C2697EBFB0B}" destId="{C25EEF71-8E52-4760-99FB-98D2E765D94D}" srcOrd="1" destOrd="0" presId="urn:microsoft.com/office/officeart/2005/8/layout/orgChart1"/>
    <dgm:cxn modelId="{FFE38C06-0444-476F-86AD-93B36FAB0EC5}" type="presParOf" srcId="{A044EB56-EC84-4E07-8657-9C2697EBFB0B}" destId="{AFE4B9B4-BBEC-430E-9210-1649E0D0D3CB}" srcOrd="2" destOrd="0" presId="urn:microsoft.com/office/officeart/2005/8/layout/orgChart1"/>
    <dgm:cxn modelId="{9321A584-4683-401B-92B4-5C1BFF4F7250}" type="presParOf" srcId="{2014C89A-FF87-4E00-82E9-0B7123E1B6C4}" destId="{FF9CBC36-AFAC-485F-8017-8E894E3A6778}" srcOrd="2" destOrd="0" presId="urn:microsoft.com/office/officeart/2005/8/layout/orgChart1"/>
    <dgm:cxn modelId="{3814829F-51D3-4B4A-A6BB-97C24CCA23B0}" type="presParOf" srcId="{2014C89A-FF87-4E00-82E9-0B7123E1B6C4}" destId="{1CD967EF-98D1-43B1-B352-082DFF7FA103}" srcOrd="3" destOrd="0" presId="urn:microsoft.com/office/officeart/2005/8/layout/orgChart1"/>
    <dgm:cxn modelId="{2B957048-796C-4665-8BDD-DECEB7115C30}" type="presParOf" srcId="{1CD967EF-98D1-43B1-B352-082DFF7FA103}" destId="{3AFC86FC-DE3C-4751-A011-0184C76DFD5F}" srcOrd="0" destOrd="0" presId="urn:microsoft.com/office/officeart/2005/8/layout/orgChart1"/>
    <dgm:cxn modelId="{AA48B59A-184C-4251-B13C-356D053E6BC0}" type="presParOf" srcId="{3AFC86FC-DE3C-4751-A011-0184C76DFD5F}" destId="{73A01A23-77E6-418A-BC6B-20A92DE9B112}" srcOrd="0" destOrd="0" presId="urn:microsoft.com/office/officeart/2005/8/layout/orgChart1"/>
    <dgm:cxn modelId="{52A7FD76-4B50-453F-932E-1BA3A281C835}" type="presParOf" srcId="{3AFC86FC-DE3C-4751-A011-0184C76DFD5F}" destId="{9F266390-C8A8-4890-9999-80C930DD4587}" srcOrd="1" destOrd="0" presId="urn:microsoft.com/office/officeart/2005/8/layout/orgChart1"/>
    <dgm:cxn modelId="{6482A67C-F0BB-487C-9AD0-87793B21F0AB}" type="presParOf" srcId="{1CD967EF-98D1-43B1-B352-082DFF7FA103}" destId="{330D13E7-0660-4AD2-8D75-A3A756AA1F84}" srcOrd="1" destOrd="0" presId="urn:microsoft.com/office/officeart/2005/8/layout/orgChart1"/>
    <dgm:cxn modelId="{BD24E63C-C43A-4A8E-84FE-1154F25D1E9E}" type="presParOf" srcId="{1CD967EF-98D1-43B1-B352-082DFF7FA103}" destId="{190B0D94-DB71-41A4-B9E3-29094498B390}" srcOrd="2" destOrd="0" presId="urn:microsoft.com/office/officeart/2005/8/layout/orgChart1"/>
    <dgm:cxn modelId="{C59790F9-D651-42FA-AB3E-4B633CFD44CF}" type="presParOf" srcId="{8B342439-270D-4632-9B81-E73E792EDF71}" destId="{59684367-CEC6-40AC-B560-66CBC72A1E6D}" srcOrd="2" destOrd="0" presId="urn:microsoft.com/office/officeart/2005/8/layout/orgChart1"/>
    <dgm:cxn modelId="{455DACF3-F536-45E6-B635-4FA8B02E2A67}" type="presParOf" srcId="{FC9DDD01-970F-4DF8-B156-C120E3BB3467}" destId="{ED80838A-753F-4062-A5B0-F2584F594498}" srcOrd="2" destOrd="0" presId="urn:microsoft.com/office/officeart/2005/8/layout/orgChart1"/>
    <dgm:cxn modelId="{7AB108E3-F155-4E6A-AE4C-03EA5C335F06}" type="presParOf" srcId="{FC9DDD01-970F-4DF8-B156-C120E3BB3467}" destId="{982719D9-AA2F-458C-98DC-1C23CCA293A8}" srcOrd="3" destOrd="0" presId="urn:microsoft.com/office/officeart/2005/8/layout/orgChart1"/>
    <dgm:cxn modelId="{3BB62982-41E5-4ECA-8CF9-3EF55A5FAC2F}" type="presParOf" srcId="{982719D9-AA2F-458C-98DC-1C23CCA293A8}" destId="{849BA597-EC36-4537-869D-CC4CD56EEBA4}" srcOrd="0" destOrd="0" presId="urn:microsoft.com/office/officeart/2005/8/layout/orgChart1"/>
    <dgm:cxn modelId="{644218FE-6EED-44C8-9596-0EB7ABB021FE}" type="presParOf" srcId="{849BA597-EC36-4537-869D-CC4CD56EEBA4}" destId="{B3829091-D449-47D3-8453-72AAE8DE4B85}" srcOrd="0" destOrd="0" presId="urn:microsoft.com/office/officeart/2005/8/layout/orgChart1"/>
    <dgm:cxn modelId="{81C2CDA9-0219-46FD-9F77-6135420A1B2F}" type="presParOf" srcId="{849BA597-EC36-4537-869D-CC4CD56EEBA4}" destId="{AF5EE381-C246-44BF-8DE2-95028943CA0A}" srcOrd="1" destOrd="0" presId="urn:microsoft.com/office/officeart/2005/8/layout/orgChart1"/>
    <dgm:cxn modelId="{508A3421-8D23-4661-9487-733E3F7D1E52}" type="presParOf" srcId="{982719D9-AA2F-458C-98DC-1C23CCA293A8}" destId="{07F9A98B-F1A0-4A4F-91EB-077ACB6B7643}" srcOrd="1" destOrd="0" presId="urn:microsoft.com/office/officeart/2005/8/layout/orgChart1"/>
    <dgm:cxn modelId="{7735690E-DE66-4D4A-94F2-16B6C6FCC725}" type="presParOf" srcId="{07F9A98B-F1A0-4A4F-91EB-077ACB6B7643}" destId="{ED55A64B-D83A-4EF3-B85F-6C12216FA46B}" srcOrd="0" destOrd="0" presId="urn:microsoft.com/office/officeart/2005/8/layout/orgChart1"/>
    <dgm:cxn modelId="{21578EE6-3B6B-4D1A-A5FC-3F5496F0830E}" type="presParOf" srcId="{07F9A98B-F1A0-4A4F-91EB-077ACB6B7643}" destId="{052E3A67-EB2F-456A-ADAB-A4BA1EEED9AB}" srcOrd="1" destOrd="0" presId="urn:microsoft.com/office/officeart/2005/8/layout/orgChart1"/>
    <dgm:cxn modelId="{76E3AA0B-4C21-4E27-99FC-4EAD040C5ED3}" type="presParOf" srcId="{052E3A67-EB2F-456A-ADAB-A4BA1EEED9AB}" destId="{A312241C-EB05-4F85-8B8B-56503C8C636D}" srcOrd="0" destOrd="0" presId="urn:microsoft.com/office/officeart/2005/8/layout/orgChart1"/>
    <dgm:cxn modelId="{3603F8A0-7F71-46C8-B145-C71C1F817571}" type="presParOf" srcId="{A312241C-EB05-4F85-8B8B-56503C8C636D}" destId="{87962469-C53F-41FE-823C-D559D8693927}" srcOrd="0" destOrd="0" presId="urn:microsoft.com/office/officeart/2005/8/layout/orgChart1"/>
    <dgm:cxn modelId="{17E03C45-A4C7-45B5-B44F-DCBD21E0C266}" type="presParOf" srcId="{A312241C-EB05-4F85-8B8B-56503C8C636D}" destId="{6072269F-E645-4320-97D4-2C2927B608FC}" srcOrd="1" destOrd="0" presId="urn:microsoft.com/office/officeart/2005/8/layout/orgChart1"/>
    <dgm:cxn modelId="{B7388662-473F-4DC1-9579-97316111CAD5}" type="presParOf" srcId="{052E3A67-EB2F-456A-ADAB-A4BA1EEED9AB}" destId="{1E44E36E-739B-4FB0-8711-B89BFC4B9667}" srcOrd="1" destOrd="0" presId="urn:microsoft.com/office/officeart/2005/8/layout/orgChart1"/>
    <dgm:cxn modelId="{AE02A5FD-3D39-45FB-BA87-2756E64C0799}" type="presParOf" srcId="{052E3A67-EB2F-456A-ADAB-A4BA1EEED9AB}" destId="{E31BC9E9-B6C2-4B86-BBEF-C1412E37CC2B}" srcOrd="2" destOrd="0" presId="urn:microsoft.com/office/officeart/2005/8/layout/orgChart1"/>
    <dgm:cxn modelId="{0EEAFE1A-C24D-4B58-870A-FA0B7D3CC7C4}" type="presParOf" srcId="{07F9A98B-F1A0-4A4F-91EB-077ACB6B7643}" destId="{2A1F68FB-B114-428D-91E4-09A5CFC3989C}" srcOrd="2" destOrd="0" presId="urn:microsoft.com/office/officeart/2005/8/layout/orgChart1"/>
    <dgm:cxn modelId="{B75869E9-4B26-4D09-9519-36E126BBE99D}" type="presParOf" srcId="{07F9A98B-F1A0-4A4F-91EB-077ACB6B7643}" destId="{1446889C-CDE9-420B-95CB-53DFD171C145}" srcOrd="3" destOrd="0" presId="urn:microsoft.com/office/officeart/2005/8/layout/orgChart1"/>
    <dgm:cxn modelId="{CFECA796-B26F-408B-B9E0-D7373F7F18CF}" type="presParOf" srcId="{1446889C-CDE9-420B-95CB-53DFD171C145}" destId="{E99C8790-930C-4637-9082-A45AEB81815D}" srcOrd="0" destOrd="0" presId="urn:microsoft.com/office/officeart/2005/8/layout/orgChart1"/>
    <dgm:cxn modelId="{4816B3F0-9E1C-4552-92BD-0A54FA8EEEE4}" type="presParOf" srcId="{E99C8790-930C-4637-9082-A45AEB81815D}" destId="{131235FF-A311-4220-8849-71149090A689}" srcOrd="0" destOrd="0" presId="urn:microsoft.com/office/officeart/2005/8/layout/orgChart1"/>
    <dgm:cxn modelId="{A1A5A29A-9367-4F17-9504-A1F6C2EE49EA}" type="presParOf" srcId="{E99C8790-930C-4637-9082-A45AEB81815D}" destId="{6065B8FD-8165-4A40-8D51-F3C65255CE0F}" srcOrd="1" destOrd="0" presId="urn:microsoft.com/office/officeart/2005/8/layout/orgChart1"/>
    <dgm:cxn modelId="{512B9208-212D-4725-97D7-6BDDACD3FE3E}" type="presParOf" srcId="{1446889C-CDE9-420B-95CB-53DFD171C145}" destId="{AA2B3337-4D66-49C7-894A-D5A1C9659CB9}" srcOrd="1" destOrd="0" presId="urn:microsoft.com/office/officeart/2005/8/layout/orgChart1"/>
    <dgm:cxn modelId="{24BD8645-5203-4D02-BFB2-72337A4D019A}" type="presParOf" srcId="{1446889C-CDE9-420B-95CB-53DFD171C145}" destId="{30CEDB11-2262-4B98-A327-1A611429A797}" srcOrd="2" destOrd="0" presId="urn:microsoft.com/office/officeart/2005/8/layout/orgChart1"/>
    <dgm:cxn modelId="{73676C68-6705-4630-A8BA-126CFC35E0DC}" type="presParOf" srcId="{982719D9-AA2F-458C-98DC-1C23CCA293A8}" destId="{A3194762-2FFC-4969-8657-A9D8CF31041F}" srcOrd="2" destOrd="0" presId="urn:microsoft.com/office/officeart/2005/8/layout/orgChart1"/>
    <dgm:cxn modelId="{FEEEF686-1716-46B8-8C76-1DA258373369}" type="presParOf" srcId="{FC9DDD01-970F-4DF8-B156-C120E3BB3467}" destId="{22F2C123-915A-40D9-89F4-37C126D8B05B}" srcOrd="4" destOrd="0" presId="urn:microsoft.com/office/officeart/2005/8/layout/orgChart1"/>
    <dgm:cxn modelId="{1F3C5723-2078-4E7E-8EE2-666CCCDA96D9}" type="presParOf" srcId="{FC9DDD01-970F-4DF8-B156-C120E3BB3467}" destId="{86CD18D0-A04D-415C-92BE-5EB20093CFAB}" srcOrd="5" destOrd="0" presId="urn:microsoft.com/office/officeart/2005/8/layout/orgChart1"/>
    <dgm:cxn modelId="{FC1AA349-6329-46DE-B008-DD1DB450909C}" type="presParOf" srcId="{86CD18D0-A04D-415C-92BE-5EB20093CFAB}" destId="{3BA67951-741E-46DA-8C40-53325F1209D5}" srcOrd="0" destOrd="0" presId="urn:microsoft.com/office/officeart/2005/8/layout/orgChart1"/>
    <dgm:cxn modelId="{7937986D-A263-4C07-9AE4-8FB024178D19}" type="presParOf" srcId="{3BA67951-741E-46DA-8C40-53325F1209D5}" destId="{192A2419-7AA0-40D9-9BA7-C3430A875C56}" srcOrd="0" destOrd="0" presId="urn:microsoft.com/office/officeart/2005/8/layout/orgChart1"/>
    <dgm:cxn modelId="{F4D5C6E9-C561-48E0-87AE-23F0B9EF751E}" type="presParOf" srcId="{3BA67951-741E-46DA-8C40-53325F1209D5}" destId="{E4A1D037-FF36-40C4-92C1-FFAA85EF0E61}" srcOrd="1" destOrd="0" presId="urn:microsoft.com/office/officeart/2005/8/layout/orgChart1"/>
    <dgm:cxn modelId="{A5079012-27B8-4C87-A859-9D704AB18236}" type="presParOf" srcId="{86CD18D0-A04D-415C-92BE-5EB20093CFAB}" destId="{E88A781E-0F1F-41FA-A091-19720157CB00}" srcOrd="1" destOrd="0" presId="urn:microsoft.com/office/officeart/2005/8/layout/orgChart1"/>
    <dgm:cxn modelId="{BCAB7ABB-7EC1-49E1-94FE-013C81A9ACC5}" type="presParOf" srcId="{E88A781E-0F1F-41FA-A091-19720157CB00}" destId="{C51765FE-39DB-47DD-A78E-BFDF2EF637BA}" srcOrd="0" destOrd="0" presId="urn:microsoft.com/office/officeart/2005/8/layout/orgChart1"/>
    <dgm:cxn modelId="{00D13845-CF1E-40B4-9CF9-8DBF33EB4608}" type="presParOf" srcId="{E88A781E-0F1F-41FA-A091-19720157CB00}" destId="{D0BE1568-C08E-4E30-A47E-A90E414D1882}" srcOrd="1" destOrd="0" presId="urn:microsoft.com/office/officeart/2005/8/layout/orgChart1"/>
    <dgm:cxn modelId="{12C11787-4A76-4F5F-9AF2-02ECDFA7887E}" type="presParOf" srcId="{D0BE1568-C08E-4E30-A47E-A90E414D1882}" destId="{B715F66F-734F-4A4E-B74A-603BDFB5639A}" srcOrd="0" destOrd="0" presId="urn:microsoft.com/office/officeart/2005/8/layout/orgChart1"/>
    <dgm:cxn modelId="{0AFF9209-DE6F-42CC-B69F-AF5D07B9324A}" type="presParOf" srcId="{B715F66F-734F-4A4E-B74A-603BDFB5639A}" destId="{5A4415E7-AA3A-4700-98B4-3226E52C9239}" srcOrd="0" destOrd="0" presId="urn:microsoft.com/office/officeart/2005/8/layout/orgChart1"/>
    <dgm:cxn modelId="{DD487247-177D-4764-8736-0F8674E05DBA}" type="presParOf" srcId="{B715F66F-734F-4A4E-B74A-603BDFB5639A}" destId="{0B0728BC-0808-4DD0-A469-320641D6CB14}" srcOrd="1" destOrd="0" presId="urn:microsoft.com/office/officeart/2005/8/layout/orgChart1"/>
    <dgm:cxn modelId="{E4C5C208-3CF0-40C8-A433-6EE2E64F0B81}" type="presParOf" srcId="{D0BE1568-C08E-4E30-A47E-A90E414D1882}" destId="{1880C6E0-218B-4A93-9FB5-024AC183EEAF}" srcOrd="1" destOrd="0" presId="urn:microsoft.com/office/officeart/2005/8/layout/orgChart1"/>
    <dgm:cxn modelId="{7375E28F-BD73-4009-A7FE-CDB48B5586C7}" type="presParOf" srcId="{D0BE1568-C08E-4E30-A47E-A90E414D1882}" destId="{6CE88737-0127-41F8-BEBF-91BFBAEBE0F7}" srcOrd="2" destOrd="0" presId="urn:microsoft.com/office/officeart/2005/8/layout/orgChart1"/>
    <dgm:cxn modelId="{5481D5E9-4D3C-46FD-9176-16E3BCB6E7D9}" type="presParOf" srcId="{E88A781E-0F1F-41FA-A091-19720157CB00}" destId="{02692FA4-68C7-424B-8174-76B669C1BB11}" srcOrd="2" destOrd="0" presId="urn:microsoft.com/office/officeart/2005/8/layout/orgChart1"/>
    <dgm:cxn modelId="{9283BA7E-B29C-4516-8CB5-C9A6515AAB30}" type="presParOf" srcId="{E88A781E-0F1F-41FA-A091-19720157CB00}" destId="{B7C39C0C-DDBB-4E5F-ADEB-02BB4200E25A}" srcOrd="3" destOrd="0" presId="urn:microsoft.com/office/officeart/2005/8/layout/orgChart1"/>
    <dgm:cxn modelId="{86F20B99-6347-4681-8ADF-4DDB9AD1813A}" type="presParOf" srcId="{B7C39C0C-DDBB-4E5F-ADEB-02BB4200E25A}" destId="{C8B7CBE3-0DD5-44BE-BA62-C105DC35A0F0}" srcOrd="0" destOrd="0" presId="urn:microsoft.com/office/officeart/2005/8/layout/orgChart1"/>
    <dgm:cxn modelId="{2E2D838D-93ED-4D40-B662-FBE29AB25441}" type="presParOf" srcId="{C8B7CBE3-0DD5-44BE-BA62-C105DC35A0F0}" destId="{A314D7B4-CEEF-420F-85F1-8A6630AFDD04}" srcOrd="0" destOrd="0" presId="urn:microsoft.com/office/officeart/2005/8/layout/orgChart1"/>
    <dgm:cxn modelId="{6C632220-564C-44C9-B4F3-F17F4524CDFF}" type="presParOf" srcId="{C8B7CBE3-0DD5-44BE-BA62-C105DC35A0F0}" destId="{D3F369CC-4491-4FBD-9CF3-F5C6F7D22261}" srcOrd="1" destOrd="0" presId="urn:microsoft.com/office/officeart/2005/8/layout/orgChart1"/>
    <dgm:cxn modelId="{970C533D-435E-448A-876E-431E1F2BD051}" type="presParOf" srcId="{B7C39C0C-DDBB-4E5F-ADEB-02BB4200E25A}" destId="{CF1DCCD4-0972-48D0-BB38-BBE56068F259}" srcOrd="1" destOrd="0" presId="urn:microsoft.com/office/officeart/2005/8/layout/orgChart1"/>
    <dgm:cxn modelId="{80335C73-6E36-4EBE-9BEF-3E30FDD65157}" type="presParOf" srcId="{B7C39C0C-DDBB-4E5F-ADEB-02BB4200E25A}" destId="{3E8740B6-8A6D-47C5-93DB-7F8D06E742E8}" srcOrd="2" destOrd="0" presId="urn:microsoft.com/office/officeart/2005/8/layout/orgChart1"/>
    <dgm:cxn modelId="{9D81B5ED-141C-4098-BFB2-C7005D2C4EBD}" type="presParOf" srcId="{E88A781E-0F1F-41FA-A091-19720157CB00}" destId="{D594A846-F392-459F-AB0F-5F4754254248}" srcOrd="4" destOrd="0" presId="urn:microsoft.com/office/officeart/2005/8/layout/orgChart1"/>
    <dgm:cxn modelId="{C1B7A431-6E96-4562-962D-55FF9440E45B}" type="presParOf" srcId="{E88A781E-0F1F-41FA-A091-19720157CB00}" destId="{C9D76B69-D949-4153-9090-B8F8BC274043}" srcOrd="5" destOrd="0" presId="urn:microsoft.com/office/officeart/2005/8/layout/orgChart1"/>
    <dgm:cxn modelId="{45470BDD-91BA-4570-A594-17B03DD6D1DE}" type="presParOf" srcId="{C9D76B69-D949-4153-9090-B8F8BC274043}" destId="{307C79E9-B212-44C7-89BB-E4CDD1DEEA75}" srcOrd="0" destOrd="0" presId="urn:microsoft.com/office/officeart/2005/8/layout/orgChart1"/>
    <dgm:cxn modelId="{EB52F40F-7997-4AF1-86F3-EB3E47C22275}" type="presParOf" srcId="{307C79E9-B212-44C7-89BB-E4CDD1DEEA75}" destId="{1C3EC590-8408-4741-96D2-C973C3FCD534}" srcOrd="0" destOrd="0" presId="urn:microsoft.com/office/officeart/2005/8/layout/orgChart1"/>
    <dgm:cxn modelId="{7B8895F5-406F-42E5-B374-27AF95150A3C}" type="presParOf" srcId="{307C79E9-B212-44C7-89BB-E4CDD1DEEA75}" destId="{0617BE1E-A675-46F6-A191-6164860023DE}" srcOrd="1" destOrd="0" presId="urn:microsoft.com/office/officeart/2005/8/layout/orgChart1"/>
    <dgm:cxn modelId="{0E06D3C9-E4FC-45F6-923C-B10D8595D162}" type="presParOf" srcId="{C9D76B69-D949-4153-9090-B8F8BC274043}" destId="{A405CFEE-F24E-451A-AD94-E79E75F6AD83}" srcOrd="1" destOrd="0" presId="urn:microsoft.com/office/officeart/2005/8/layout/orgChart1"/>
    <dgm:cxn modelId="{3D9CD564-5D7B-4427-ACF7-706CE6C89CDA}" type="presParOf" srcId="{C9D76B69-D949-4153-9090-B8F8BC274043}" destId="{02595A96-77EE-4BDB-9F83-FF314270D27C}" srcOrd="2" destOrd="0" presId="urn:microsoft.com/office/officeart/2005/8/layout/orgChart1"/>
    <dgm:cxn modelId="{527405BC-114F-47DB-A734-68B8BC2AB05A}" type="presParOf" srcId="{E88A781E-0F1F-41FA-A091-19720157CB00}" destId="{575F5FE3-E314-45FA-97BD-135CBE6FB656}" srcOrd="6" destOrd="0" presId="urn:microsoft.com/office/officeart/2005/8/layout/orgChart1"/>
    <dgm:cxn modelId="{F8429F78-7D51-445E-B3C7-1FB65853C7AD}" type="presParOf" srcId="{E88A781E-0F1F-41FA-A091-19720157CB00}" destId="{A3DC5C13-4081-4470-80E3-6C7975DF7562}" srcOrd="7" destOrd="0" presId="urn:microsoft.com/office/officeart/2005/8/layout/orgChart1"/>
    <dgm:cxn modelId="{531967E8-FBFF-45EA-93A2-388A97186050}" type="presParOf" srcId="{A3DC5C13-4081-4470-80E3-6C7975DF7562}" destId="{76C71C15-A3B6-48AB-84D9-AC94E1563401}" srcOrd="0" destOrd="0" presId="urn:microsoft.com/office/officeart/2005/8/layout/orgChart1"/>
    <dgm:cxn modelId="{6B754EF5-6DE3-4AAB-BC16-82E63D5D20BE}" type="presParOf" srcId="{76C71C15-A3B6-48AB-84D9-AC94E1563401}" destId="{A67356FB-4764-46A0-8249-BCBF241E282F}" srcOrd="0" destOrd="0" presId="urn:microsoft.com/office/officeart/2005/8/layout/orgChart1"/>
    <dgm:cxn modelId="{7519416F-671E-4DA4-879D-05BF26672E64}" type="presParOf" srcId="{76C71C15-A3B6-48AB-84D9-AC94E1563401}" destId="{8CB76524-3276-4114-9F2B-EDF409C08D7D}" srcOrd="1" destOrd="0" presId="urn:microsoft.com/office/officeart/2005/8/layout/orgChart1"/>
    <dgm:cxn modelId="{BFC9B1CD-43D5-46AD-B2C1-E2D494242FD0}" type="presParOf" srcId="{A3DC5C13-4081-4470-80E3-6C7975DF7562}" destId="{5009E118-AC63-4C44-9A16-F8B78E33A758}" srcOrd="1" destOrd="0" presId="urn:microsoft.com/office/officeart/2005/8/layout/orgChart1"/>
    <dgm:cxn modelId="{0FAE6EE5-EFCE-4419-81CE-C0E15A3524E3}" type="presParOf" srcId="{A3DC5C13-4081-4470-80E3-6C7975DF7562}" destId="{6A3241A9-4416-4A3B-9563-BD9A04B4CD3D}" srcOrd="2" destOrd="0" presId="urn:microsoft.com/office/officeart/2005/8/layout/orgChart1"/>
    <dgm:cxn modelId="{20601591-E91D-456F-B743-51130349DA3E}" type="presParOf" srcId="{E88A781E-0F1F-41FA-A091-19720157CB00}" destId="{01AEC72B-45F9-4380-81CE-25F838B913AC}" srcOrd="8" destOrd="0" presId="urn:microsoft.com/office/officeart/2005/8/layout/orgChart1"/>
    <dgm:cxn modelId="{14C912FA-24F1-46C5-A9D0-59D64EB82776}" type="presParOf" srcId="{E88A781E-0F1F-41FA-A091-19720157CB00}" destId="{0E43A24B-DD6B-4307-8E0E-E0DD442386C1}" srcOrd="9" destOrd="0" presId="urn:microsoft.com/office/officeart/2005/8/layout/orgChart1"/>
    <dgm:cxn modelId="{AD388376-5E11-4A14-9BE4-0F95556BB6BE}" type="presParOf" srcId="{0E43A24B-DD6B-4307-8E0E-E0DD442386C1}" destId="{5D152A2C-34B1-416E-AAC4-57FF9F29E761}" srcOrd="0" destOrd="0" presId="urn:microsoft.com/office/officeart/2005/8/layout/orgChart1"/>
    <dgm:cxn modelId="{1F4FA9DC-A92B-4A6C-8D26-82F0C353ABE7}" type="presParOf" srcId="{5D152A2C-34B1-416E-AAC4-57FF9F29E761}" destId="{71D56CE4-5641-436C-942E-75AC15036FA0}" srcOrd="0" destOrd="0" presId="urn:microsoft.com/office/officeart/2005/8/layout/orgChart1"/>
    <dgm:cxn modelId="{E9943255-FA1C-4C42-84CF-C3C7CC8F9222}" type="presParOf" srcId="{5D152A2C-34B1-416E-AAC4-57FF9F29E761}" destId="{B525C3C4-ABB0-4DE1-951C-2C39633BB436}" srcOrd="1" destOrd="0" presId="urn:microsoft.com/office/officeart/2005/8/layout/orgChart1"/>
    <dgm:cxn modelId="{5CB319A0-920D-432D-AC46-FD042B3EB876}" type="presParOf" srcId="{0E43A24B-DD6B-4307-8E0E-E0DD442386C1}" destId="{06024943-0944-45C7-9445-D3A3005BDE9B}" srcOrd="1" destOrd="0" presId="urn:microsoft.com/office/officeart/2005/8/layout/orgChart1"/>
    <dgm:cxn modelId="{EE25AFE6-6046-496B-90A0-4D008D6DC2DB}" type="presParOf" srcId="{0E43A24B-DD6B-4307-8E0E-E0DD442386C1}" destId="{51060E07-0726-4594-8578-21312B5A4F7D}" srcOrd="2" destOrd="0" presId="urn:microsoft.com/office/officeart/2005/8/layout/orgChart1"/>
    <dgm:cxn modelId="{503D084B-5D7F-4057-A559-468A3DF8AC13}" type="presParOf" srcId="{86CD18D0-A04D-415C-92BE-5EB20093CFAB}" destId="{684B803B-8F4E-4550-993C-9B2C74E4E1B0}" srcOrd="2" destOrd="0" presId="urn:microsoft.com/office/officeart/2005/8/layout/orgChart1"/>
    <dgm:cxn modelId="{D0130C74-94B7-48B5-8D8C-C346E7B906F8}" type="presParOf" srcId="{FC9DDD01-970F-4DF8-B156-C120E3BB3467}" destId="{403E2EE8-F742-4E2D-8363-5E6D567D39A8}" srcOrd="6" destOrd="0" presId="urn:microsoft.com/office/officeart/2005/8/layout/orgChart1"/>
    <dgm:cxn modelId="{E313FC2F-00BF-4F24-85DB-E4B79CCD2AEC}" type="presParOf" srcId="{FC9DDD01-970F-4DF8-B156-C120E3BB3467}" destId="{63FEA196-2EC6-437D-B33B-0B7FF044CC1F}" srcOrd="7" destOrd="0" presId="urn:microsoft.com/office/officeart/2005/8/layout/orgChart1"/>
    <dgm:cxn modelId="{DF3AEBC9-0176-4DED-9348-1A65FF47EEB8}" type="presParOf" srcId="{63FEA196-2EC6-437D-B33B-0B7FF044CC1F}" destId="{F815D92F-34D1-4235-85EE-3EEC47F7A49F}" srcOrd="0" destOrd="0" presId="urn:microsoft.com/office/officeart/2005/8/layout/orgChart1"/>
    <dgm:cxn modelId="{1145B327-D838-4FC9-85D8-D45F8B2C5BA2}" type="presParOf" srcId="{F815D92F-34D1-4235-85EE-3EEC47F7A49F}" destId="{4580997F-9FE6-4FBF-9164-F3B5D0641A52}" srcOrd="0" destOrd="0" presId="urn:microsoft.com/office/officeart/2005/8/layout/orgChart1"/>
    <dgm:cxn modelId="{9E243CE5-6CE3-4B11-A837-F7B35808F453}" type="presParOf" srcId="{F815D92F-34D1-4235-85EE-3EEC47F7A49F}" destId="{9E4E1CA6-DB75-4925-91BC-7736AEAE682E}" srcOrd="1" destOrd="0" presId="urn:microsoft.com/office/officeart/2005/8/layout/orgChart1"/>
    <dgm:cxn modelId="{935E26C1-D743-4C8C-8BF7-6507B71EE573}" type="presParOf" srcId="{63FEA196-2EC6-437D-B33B-0B7FF044CC1F}" destId="{6A9F35CB-B8B3-4140-8D79-169FA9C93130}" srcOrd="1" destOrd="0" presId="urn:microsoft.com/office/officeart/2005/8/layout/orgChart1"/>
    <dgm:cxn modelId="{C08E6FAB-8217-4022-B55B-D881EAA8B879}" type="presParOf" srcId="{6A9F35CB-B8B3-4140-8D79-169FA9C93130}" destId="{07863B94-0448-4A95-AA59-386993FAA2CA}" srcOrd="0" destOrd="0" presId="urn:microsoft.com/office/officeart/2005/8/layout/orgChart1"/>
    <dgm:cxn modelId="{2A3040E8-CE00-42C7-9478-06059328BDCE}" type="presParOf" srcId="{6A9F35CB-B8B3-4140-8D79-169FA9C93130}" destId="{9B259D5B-D284-4605-8046-500EAF3C653E}" srcOrd="1" destOrd="0" presId="urn:microsoft.com/office/officeart/2005/8/layout/orgChart1"/>
    <dgm:cxn modelId="{1154D5FC-AF85-41D7-B991-3954E696AA28}" type="presParOf" srcId="{9B259D5B-D284-4605-8046-500EAF3C653E}" destId="{55FD9E39-9000-487B-9577-B6CEAD079891}" srcOrd="0" destOrd="0" presId="urn:microsoft.com/office/officeart/2005/8/layout/orgChart1"/>
    <dgm:cxn modelId="{E3A5A8F4-A3CA-4773-8989-88FD4A25F0D3}" type="presParOf" srcId="{55FD9E39-9000-487B-9577-B6CEAD079891}" destId="{0B3720BE-5DC6-44D9-9CE6-755AFDE6ED20}" srcOrd="0" destOrd="0" presId="urn:microsoft.com/office/officeart/2005/8/layout/orgChart1"/>
    <dgm:cxn modelId="{CE4508B1-5E79-4930-AE08-B17C1C504381}" type="presParOf" srcId="{55FD9E39-9000-487B-9577-B6CEAD079891}" destId="{1FF84DE4-059D-4AE4-9BC2-91E4FE77B111}" srcOrd="1" destOrd="0" presId="urn:microsoft.com/office/officeart/2005/8/layout/orgChart1"/>
    <dgm:cxn modelId="{C03548A5-E91D-4DE6-A377-F4B2A4015799}" type="presParOf" srcId="{9B259D5B-D284-4605-8046-500EAF3C653E}" destId="{F5917377-0AEB-4E81-BDFB-C0B4C1DE9378}" srcOrd="1" destOrd="0" presId="urn:microsoft.com/office/officeart/2005/8/layout/orgChart1"/>
    <dgm:cxn modelId="{F8097D18-31E0-441D-AA98-1E94014A413A}" type="presParOf" srcId="{9B259D5B-D284-4605-8046-500EAF3C653E}" destId="{F1D297C5-EA7E-4EA1-9BAB-3BC2D650BD1D}" srcOrd="2" destOrd="0" presId="urn:microsoft.com/office/officeart/2005/8/layout/orgChart1"/>
    <dgm:cxn modelId="{623A4AC7-7A82-42A2-B17B-AC8E573C6B0D}" type="presParOf" srcId="{6A9F35CB-B8B3-4140-8D79-169FA9C93130}" destId="{1102DDBF-E2DB-472F-96A1-CB3462977B0D}" srcOrd="2" destOrd="0" presId="urn:microsoft.com/office/officeart/2005/8/layout/orgChart1"/>
    <dgm:cxn modelId="{915BF685-4ADC-4453-BB6F-B14BE902471F}" type="presParOf" srcId="{6A9F35CB-B8B3-4140-8D79-169FA9C93130}" destId="{36A5569B-3EA8-4F68-824F-6B3158F9A4F3}" srcOrd="3" destOrd="0" presId="urn:microsoft.com/office/officeart/2005/8/layout/orgChart1"/>
    <dgm:cxn modelId="{6EAC4755-BADC-4E47-8C2D-56DA521C0598}" type="presParOf" srcId="{36A5569B-3EA8-4F68-824F-6B3158F9A4F3}" destId="{23457ABA-1287-4FB7-84C9-4017CD179B0C}" srcOrd="0" destOrd="0" presId="urn:microsoft.com/office/officeart/2005/8/layout/orgChart1"/>
    <dgm:cxn modelId="{D21105F2-DDC8-4951-B526-555D70EE9A98}" type="presParOf" srcId="{23457ABA-1287-4FB7-84C9-4017CD179B0C}" destId="{03F23493-885A-4227-8053-3F9491645E6B}" srcOrd="0" destOrd="0" presId="urn:microsoft.com/office/officeart/2005/8/layout/orgChart1"/>
    <dgm:cxn modelId="{A2D5B8B5-41A5-4507-A29D-1EF5D7DFC807}" type="presParOf" srcId="{23457ABA-1287-4FB7-84C9-4017CD179B0C}" destId="{2110068C-4F27-447A-8E62-A5A18518D8AC}" srcOrd="1" destOrd="0" presId="urn:microsoft.com/office/officeart/2005/8/layout/orgChart1"/>
    <dgm:cxn modelId="{A28E4A0E-8C6E-4B84-990A-55091F2D1389}" type="presParOf" srcId="{36A5569B-3EA8-4F68-824F-6B3158F9A4F3}" destId="{F76CC958-15A9-44F1-A1D1-4556E2236775}" srcOrd="1" destOrd="0" presId="urn:microsoft.com/office/officeart/2005/8/layout/orgChart1"/>
    <dgm:cxn modelId="{3CBEA8E1-684C-4BF1-8283-5169A4AEFA4A}" type="presParOf" srcId="{36A5569B-3EA8-4F68-824F-6B3158F9A4F3}" destId="{4CC8F878-D97D-468B-99A9-064898822885}" srcOrd="2" destOrd="0" presId="urn:microsoft.com/office/officeart/2005/8/layout/orgChart1"/>
    <dgm:cxn modelId="{6C540C76-42FC-42BD-B91B-70A1F9680C5C}" type="presParOf" srcId="{6A9F35CB-B8B3-4140-8D79-169FA9C93130}" destId="{4853C6CE-EBC5-4CC9-9A74-80111B239CDE}" srcOrd="4" destOrd="0" presId="urn:microsoft.com/office/officeart/2005/8/layout/orgChart1"/>
    <dgm:cxn modelId="{4742EC28-9832-4294-AD92-087BDE041C2B}" type="presParOf" srcId="{6A9F35CB-B8B3-4140-8D79-169FA9C93130}" destId="{240EDA3D-6619-493F-98C3-71D4C48450A0}" srcOrd="5" destOrd="0" presId="urn:microsoft.com/office/officeart/2005/8/layout/orgChart1"/>
    <dgm:cxn modelId="{26A41C40-7B70-4843-8F31-0FD697B6C6EC}" type="presParOf" srcId="{240EDA3D-6619-493F-98C3-71D4C48450A0}" destId="{C38537C1-A860-4C14-98B8-9ED6D45CCC84}" srcOrd="0" destOrd="0" presId="urn:microsoft.com/office/officeart/2005/8/layout/orgChart1"/>
    <dgm:cxn modelId="{BDC4A12D-2272-448B-A568-9AE80D89CA40}" type="presParOf" srcId="{C38537C1-A860-4C14-98B8-9ED6D45CCC84}" destId="{418B93E7-947A-4B66-848B-B2855C78A5DD}" srcOrd="0" destOrd="0" presId="urn:microsoft.com/office/officeart/2005/8/layout/orgChart1"/>
    <dgm:cxn modelId="{61875285-811C-470C-B234-94586B6ACF0C}" type="presParOf" srcId="{C38537C1-A860-4C14-98B8-9ED6D45CCC84}" destId="{1C0338F6-C870-4061-A70F-1DC7C0A52FF1}" srcOrd="1" destOrd="0" presId="urn:microsoft.com/office/officeart/2005/8/layout/orgChart1"/>
    <dgm:cxn modelId="{79875E58-36E6-4E5C-9AEE-366D6422FAD7}" type="presParOf" srcId="{240EDA3D-6619-493F-98C3-71D4C48450A0}" destId="{DC8629CA-5F2C-4773-A391-E4CD1E693732}" srcOrd="1" destOrd="0" presId="urn:microsoft.com/office/officeart/2005/8/layout/orgChart1"/>
    <dgm:cxn modelId="{F2B25C70-4541-430B-8E69-A5C40A38EC10}" type="presParOf" srcId="{240EDA3D-6619-493F-98C3-71D4C48450A0}" destId="{A0E0FA7A-3FB4-459A-A74B-EF2F14EAE4B7}" srcOrd="2" destOrd="0" presId="urn:microsoft.com/office/officeart/2005/8/layout/orgChart1"/>
    <dgm:cxn modelId="{0ED2017D-04DA-4B90-A257-67436BCAE6AA}" type="presParOf" srcId="{63FEA196-2EC6-437D-B33B-0B7FF044CC1F}" destId="{2B7F637E-C939-406B-9E41-3F3803BB8F7F}" srcOrd="2" destOrd="0" presId="urn:microsoft.com/office/officeart/2005/8/layout/orgChart1"/>
    <dgm:cxn modelId="{9E91DBB0-9D11-4E52-A864-91AE9625F2A6}" type="presParOf" srcId="{FC9DDD01-970F-4DF8-B156-C120E3BB3467}" destId="{0645BBFD-5DC2-4A9F-80EA-BAB90E9597EF}" srcOrd="8" destOrd="0" presId="urn:microsoft.com/office/officeart/2005/8/layout/orgChart1"/>
    <dgm:cxn modelId="{9BA29421-3E61-45B4-A575-170D43359DBE}" type="presParOf" srcId="{FC9DDD01-970F-4DF8-B156-C120E3BB3467}" destId="{EEBCC230-2D71-438A-9091-2B58AEEE58ED}" srcOrd="9" destOrd="0" presId="urn:microsoft.com/office/officeart/2005/8/layout/orgChart1"/>
    <dgm:cxn modelId="{B46DB48C-B32A-4837-9CB3-6B2985366F50}" type="presParOf" srcId="{EEBCC230-2D71-438A-9091-2B58AEEE58ED}" destId="{3BDC78A4-578E-424A-ADFE-7D59D0EABA3D}" srcOrd="0" destOrd="0" presId="urn:microsoft.com/office/officeart/2005/8/layout/orgChart1"/>
    <dgm:cxn modelId="{37829CC8-EC31-48EA-A289-BDF1B919BC51}" type="presParOf" srcId="{3BDC78A4-578E-424A-ADFE-7D59D0EABA3D}" destId="{6FBE0DBC-6BF1-41CA-92DC-01F7234187CD}" srcOrd="0" destOrd="0" presId="urn:microsoft.com/office/officeart/2005/8/layout/orgChart1"/>
    <dgm:cxn modelId="{161DF26A-44F3-4909-9234-5636C761A21B}" type="presParOf" srcId="{3BDC78A4-578E-424A-ADFE-7D59D0EABA3D}" destId="{ED6CA46D-B22A-4D97-98FD-AE0406C333BE}" srcOrd="1" destOrd="0" presId="urn:microsoft.com/office/officeart/2005/8/layout/orgChart1"/>
    <dgm:cxn modelId="{DB843B87-5C61-492C-87E3-E89BD2B595B5}" type="presParOf" srcId="{EEBCC230-2D71-438A-9091-2B58AEEE58ED}" destId="{996E8A1C-B9FD-4F77-9DCD-82EB50E5C13E}" srcOrd="1" destOrd="0" presId="urn:microsoft.com/office/officeart/2005/8/layout/orgChart1"/>
    <dgm:cxn modelId="{4CD18DFC-2A9B-4432-AF5E-E46960FE817F}" type="presParOf" srcId="{996E8A1C-B9FD-4F77-9DCD-82EB50E5C13E}" destId="{FFAA814E-8B32-44A1-817F-76A7A36F07E5}" srcOrd="0" destOrd="0" presId="urn:microsoft.com/office/officeart/2005/8/layout/orgChart1"/>
    <dgm:cxn modelId="{C9BBC52A-C562-49B0-BFB6-98078381873B}" type="presParOf" srcId="{996E8A1C-B9FD-4F77-9DCD-82EB50E5C13E}" destId="{93314FE2-4883-444B-9967-285B74C82993}" srcOrd="1" destOrd="0" presId="urn:microsoft.com/office/officeart/2005/8/layout/orgChart1"/>
    <dgm:cxn modelId="{9CEE203B-B828-4FF9-9497-E27E3B206720}" type="presParOf" srcId="{93314FE2-4883-444B-9967-285B74C82993}" destId="{066C4EEF-E623-41B4-A830-E0F05ED33DD4}" srcOrd="0" destOrd="0" presId="urn:microsoft.com/office/officeart/2005/8/layout/orgChart1"/>
    <dgm:cxn modelId="{B8A2939C-6E6F-4548-A7AE-3FB620464FAC}" type="presParOf" srcId="{066C4EEF-E623-41B4-A830-E0F05ED33DD4}" destId="{9E81BC21-7BF8-4112-8A6C-CBAAEB48A328}" srcOrd="0" destOrd="0" presId="urn:microsoft.com/office/officeart/2005/8/layout/orgChart1"/>
    <dgm:cxn modelId="{4B00C108-838E-48C3-A8C5-58BB97DB6323}" type="presParOf" srcId="{066C4EEF-E623-41B4-A830-E0F05ED33DD4}" destId="{518A25C2-5E5D-460A-B72D-413C058AA99D}" srcOrd="1" destOrd="0" presId="urn:microsoft.com/office/officeart/2005/8/layout/orgChart1"/>
    <dgm:cxn modelId="{6C370DF4-46AA-41BB-8A16-B6CF4A210185}" type="presParOf" srcId="{93314FE2-4883-444B-9967-285B74C82993}" destId="{3122C35B-18F2-4FA4-A133-664999557B2D}" srcOrd="1" destOrd="0" presId="urn:microsoft.com/office/officeart/2005/8/layout/orgChart1"/>
    <dgm:cxn modelId="{9B75BC3E-BF95-42B9-B176-F73CF7A6ED5E}" type="presParOf" srcId="{93314FE2-4883-444B-9967-285B74C82993}" destId="{CBD09D97-6FE8-4E90-9DFB-37468D94DB64}" srcOrd="2" destOrd="0" presId="urn:microsoft.com/office/officeart/2005/8/layout/orgChart1"/>
    <dgm:cxn modelId="{93B93D8C-1E9A-432A-9473-C9EFAD6ABF37}" type="presParOf" srcId="{996E8A1C-B9FD-4F77-9DCD-82EB50E5C13E}" destId="{AC2DC5B7-5AF2-4EE9-BC26-705D11274256}" srcOrd="2" destOrd="0" presId="urn:microsoft.com/office/officeart/2005/8/layout/orgChart1"/>
    <dgm:cxn modelId="{E7674C52-329C-4F41-B489-B5C2214477EE}" type="presParOf" srcId="{996E8A1C-B9FD-4F77-9DCD-82EB50E5C13E}" destId="{B345B8FD-B8A6-42CF-A35C-24D5D304DADC}" srcOrd="3" destOrd="0" presId="urn:microsoft.com/office/officeart/2005/8/layout/orgChart1"/>
    <dgm:cxn modelId="{79D63DE3-5DDA-42B6-8F37-FAFC6168F2BC}" type="presParOf" srcId="{B345B8FD-B8A6-42CF-A35C-24D5D304DADC}" destId="{27F14F1C-B6C4-47A8-8740-1F658FF805F4}" srcOrd="0" destOrd="0" presId="urn:microsoft.com/office/officeart/2005/8/layout/orgChart1"/>
    <dgm:cxn modelId="{8A91599A-34CE-4A22-A9C8-88E544E9CE04}" type="presParOf" srcId="{27F14F1C-B6C4-47A8-8740-1F658FF805F4}" destId="{F94514AF-6B7B-4626-BE3F-DE0368F0DEE0}" srcOrd="0" destOrd="0" presId="urn:microsoft.com/office/officeart/2005/8/layout/orgChart1"/>
    <dgm:cxn modelId="{7EEF3302-BD3A-47F6-90D2-D69E6474420A}" type="presParOf" srcId="{27F14F1C-B6C4-47A8-8740-1F658FF805F4}" destId="{75745296-AD2C-49BE-A5F9-09D17754D059}" srcOrd="1" destOrd="0" presId="urn:microsoft.com/office/officeart/2005/8/layout/orgChart1"/>
    <dgm:cxn modelId="{1B35715D-7A86-424E-943C-93DD201140DE}" type="presParOf" srcId="{B345B8FD-B8A6-42CF-A35C-24D5D304DADC}" destId="{D0C818F9-7C66-4079-89C1-828B1B771418}" srcOrd="1" destOrd="0" presId="urn:microsoft.com/office/officeart/2005/8/layout/orgChart1"/>
    <dgm:cxn modelId="{09455264-154D-4460-939B-416EB39CD0DF}" type="presParOf" srcId="{B345B8FD-B8A6-42CF-A35C-24D5D304DADC}" destId="{EC3F7D04-404D-4393-8D5A-E759253C9336}" srcOrd="2" destOrd="0" presId="urn:microsoft.com/office/officeart/2005/8/layout/orgChart1"/>
    <dgm:cxn modelId="{7E285A65-1059-4DE1-8B07-E6182377009F}" type="presParOf" srcId="{996E8A1C-B9FD-4F77-9DCD-82EB50E5C13E}" destId="{EE9CE0CC-8615-456A-9A00-CD4EDE172994}" srcOrd="4" destOrd="0" presId="urn:microsoft.com/office/officeart/2005/8/layout/orgChart1"/>
    <dgm:cxn modelId="{0BE3CBC6-1927-4CE6-A75F-D452AEF3F8FA}" type="presParOf" srcId="{996E8A1C-B9FD-4F77-9DCD-82EB50E5C13E}" destId="{B0206528-1021-4582-9894-8B46C2F03673}" srcOrd="5" destOrd="0" presId="urn:microsoft.com/office/officeart/2005/8/layout/orgChart1"/>
    <dgm:cxn modelId="{70E53011-B2E7-4121-B09F-5F8C9FD11DDF}" type="presParOf" srcId="{B0206528-1021-4582-9894-8B46C2F03673}" destId="{30240FFB-866D-4683-AD93-33EA9BEB3BE9}" srcOrd="0" destOrd="0" presId="urn:microsoft.com/office/officeart/2005/8/layout/orgChart1"/>
    <dgm:cxn modelId="{18A7C57B-0792-40AC-A85C-5F39ED9005E5}" type="presParOf" srcId="{30240FFB-866D-4683-AD93-33EA9BEB3BE9}" destId="{0A9C2651-FA67-4DEF-AAF4-173135B051CB}" srcOrd="0" destOrd="0" presId="urn:microsoft.com/office/officeart/2005/8/layout/orgChart1"/>
    <dgm:cxn modelId="{150C608F-84E3-4EB5-A777-97F948167FA4}" type="presParOf" srcId="{30240FFB-866D-4683-AD93-33EA9BEB3BE9}" destId="{37E858EF-89B0-4F7F-9308-00DE6293DCC2}" srcOrd="1" destOrd="0" presId="urn:microsoft.com/office/officeart/2005/8/layout/orgChart1"/>
    <dgm:cxn modelId="{C107820E-AF50-49B6-BD1B-7445BA7E6CCB}" type="presParOf" srcId="{B0206528-1021-4582-9894-8B46C2F03673}" destId="{3AE6A8C5-C39E-471C-8725-BC345CBA0392}" srcOrd="1" destOrd="0" presId="urn:microsoft.com/office/officeart/2005/8/layout/orgChart1"/>
    <dgm:cxn modelId="{04E7661B-B474-4243-B7A0-FB0F43B4727A}" type="presParOf" srcId="{B0206528-1021-4582-9894-8B46C2F03673}" destId="{A5B83490-ED35-4FDA-AA82-0CFD20581F78}" srcOrd="2" destOrd="0" presId="urn:microsoft.com/office/officeart/2005/8/layout/orgChart1"/>
    <dgm:cxn modelId="{C0122AAD-7BA6-47BF-9B09-2E44C394DFB7}" type="presParOf" srcId="{996E8A1C-B9FD-4F77-9DCD-82EB50E5C13E}" destId="{F5727A2F-E2E0-48CC-8701-A380BE14B11D}" srcOrd="6" destOrd="0" presId="urn:microsoft.com/office/officeart/2005/8/layout/orgChart1"/>
    <dgm:cxn modelId="{1626FA9F-4768-4F57-B79B-098F4F392399}" type="presParOf" srcId="{996E8A1C-B9FD-4F77-9DCD-82EB50E5C13E}" destId="{7BED8BBD-5106-4413-A8DC-92B022289DDC}" srcOrd="7" destOrd="0" presId="urn:microsoft.com/office/officeart/2005/8/layout/orgChart1"/>
    <dgm:cxn modelId="{87D9B758-ABA3-484B-97A5-079B4CC5043F}" type="presParOf" srcId="{7BED8BBD-5106-4413-A8DC-92B022289DDC}" destId="{3BE80471-4C4E-4646-90B3-8157E8BA578F}" srcOrd="0" destOrd="0" presId="urn:microsoft.com/office/officeart/2005/8/layout/orgChart1"/>
    <dgm:cxn modelId="{8CE4874A-18AF-46D1-888B-9E9290B5306A}" type="presParOf" srcId="{3BE80471-4C4E-4646-90B3-8157E8BA578F}" destId="{A8D79408-C018-471C-A87B-F31186298129}" srcOrd="0" destOrd="0" presId="urn:microsoft.com/office/officeart/2005/8/layout/orgChart1"/>
    <dgm:cxn modelId="{B6502B9D-BB52-4462-BEA5-6707FF7E8B5B}" type="presParOf" srcId="{3BE80471-4C4E-4646-90B3-8157E8BA578F}" destId="{DF4EC06A-9921-4B46-AB85-5C8E55BDBD68}" srcOrd="1" destOrd="0" presId="urn:microsoft.com/office/officeart/2005/8/layout/orgChart1"/>
    <dgm:cxn modelId="{2FE467F8-2C81-483B-94BE-FBEDF1B77C04}" type="presParOf" srcId="{7BED8BBD-5106-4413-A8DC-92B022289DDC}" destId="{593EC2EF-2085-4E17-9A35-55FCC6ADB089}" srcOrd="1" destOrd="0" presId="urn:microsoft.com/office/officeart/2005/8/layout/orgChart1"/>
    <dgm:cxn modelId="{03FCA577-47A0-45F4-8587-EF34EAE320AF}" type="presParOf" srcId="{7BED8BBD-5106-4413-A8DC-92B022289DDC}" destId="{6648AD5F-0D91-471E-A2C8-EF6A5BF7F49E}" srcOrd="2" destOrd="0" presId="urn:microsoft.com/office/officeart/2005/8/layout/orgChart1"/>
    <dgm:cxn modelId="{B5CBC69D-1310-4799-92FE-C40A0F8D42DE}" type="presParOf" srcId="{996E8A1C-B9FD-4F77-9DCD-82EB50E5C13E}" destId="{94F926AF-F144-40E5-9D1E-B058B3877A8B}" srcOrd="8" destOrd="0" presId="urn:microsoft.com/office/officeart/2005/8/layout/orgChart1"/>
    <dgm:cxn modelId="{1C060C89-8B23-49BB-A407-640E08DC653F}" type="presParOf" srcId="{996E8A1C-B9FD-4F77-9DCD-82EB50E5C13E}" destId="{A4398196-F0B1-4619-93FF-66E662A82953}" srcOrd="9" destOrd="0" presId="urn:microsoft.com/office/officeart/2005/8/layout/orgChart1"/>
    <dgm:cxn modelId="{FA052D06-AC1B-42F8-A859-29025B512202}" type="presParOf" srcId="{A4398196-F0B1-4619-93FF-66E662A82953}" destId="{83BD9E35-D7AD-4A22-8A70-5F2173B300E0}" srcOrd="0" destOrd="0" presId="urn:microsoft.com/office/officeart/2005/8/layout/orgChart1"/>
    <dgm:cxn modelId="{F2DE4D2B-4D0B-4E7E-B0FE-5990EA4B7FF7}" type="presParOf" srcId="{83BD9E35-D7AD-4A22-8A70-5F2173B300E0}" destId="{8050BD12-D593-484F-A0B7-D87334140C12}" srcOrd="0" destOrd="0" presId="urn:microsoft.com/office/officeart/2005/8/layout/orgChart1"/>
    <dgm:cxn modelId="{56C90B05-B969-496E-865F-B037677D50B5}" type="presParOf" srcId="{83BD9E35-D7AD-4A22-8A70-5F2173B300E0}" destId="{C56D743A-4C1A-41C4-AF7B-3C6F4AFB5AA9}" srcOrd="1" destOrd="0" presId="urn:microsoft.com/office/officeart/2005/8/layout/orgChart1"/>
    <dgm:cxn modelId="{14FC998D-524C-44DA-9437-2C7B7DF785AA}" type="presParOf" srcId="{A4398196-F0B1-4619-93FF-66E662A82953}" destId="{3A0D7528-170F-4291-9F6F-897EBF478067}" srcOrd="1" destOrd="0" presId="urn:microsoft.com/office/officeart/2005/8/layout/orgChart1"/>
    <dgm:cxn modelId="{09F0B9BF-0E13-4EDF-B8C3-0D6809AF2C5F}" type="presParOf" srcId="{A4398196-F0B1-4619-93FF-66E662A82953}" destId="{F11AA5E2-9282-4D10-BE93-98BBE899A18B}" srcOrd="2" destOrd="0" presId="urn:microsoft.com/office/officeart/2005/8/layout/orgChart1"/>
    <dgm:cxn modelId="{6461E0D6-FE72-490A-A2AD-D8E5C8918CB0}" type="presParOf" srcId="{EEBCC230-2D71-438A-9091-2B58AEEE58ED}" destId="{75910CE5-FEBF-4D13-872A-54DFF55D3826}" srcOrd="2" destOrd="0" presId="urn:microsoft.com/office/officeart/2005/8/layout/orgChart1"/>
    <dgm:cxn modelId="{BB9C45F6-90B8-4278-B1E5-F4B8DB59ACB3}" type="presParOf" srcId="{FC9DDD01-970F-4DF8-B156-C120E3BB3467}" destId="{ADD06802-EAA1-4DE7-A35D-0AEC323CEE94}" srcOrd="10" destOrd="0" presId="urn:microsoft.com/office/officeart/2005/8/layout/orgChart1"/>
    <dgm:cxn modelId="{51B6B145-2878-4154-A9B0-FF19DEDEA10E}" type="presParOf" srcId="{FC9DDD01-970F-4DF8-B156-C120E3BB3467}" destId="{FAFB2642-0F3A-4FAD-8C1B-C58E29DE2FDA}" srcOrd="11" destOrd="0" presId="urn:microsoft.com/office/officeart/2005/8/layout/orgChart1"/>
    <dgm:cxn modelId="{84F00AE9-1B80-415D-9C05-CCB0EE443542}" type="presParOf" srcId="{FAFB2642-0F3A-4FAD-8C1B-C58E29DE2FDA}" destId="{CA8796AB-753C-4CFE-9904-B42872715ED6}" srcOrd="0" destOrd="0" presId="urn:microsoft.com/office/officeart/2005/8/layout/orgChart1"/>
    <dgm:cxn modelId="{51A0E44A-81E9-448A-9B86-784F76A7018D}" type="presParOf" srcId="{CA8796AB-753C-4CFE-9904-B42872715ED6}" destId="{AE84F449-D9B9-4AB9-A42D-435E06CE539D}" srcOrd="0" destOrd="0" presId="urn:microsoft.com/office/officeart/2005/8/layout/orgChart1"/>
    <dgm:cxn modelId="{340F9733-EBF1-4F60-80C3-135A68638AB2}" type="presParOf" srcId="{CA8796AB-753C-4CFE-9904-B42872715ED6}" destId="{1D1E47F0-C381-4D1A-BEE9-E49293E66F8E}" srcOrd="1" destOrd="0" presId="urn:microsoft.com/office/officeart/2005/8/layout/orgChart1"/>
    <dgm:cxn modelId="{65D86E00-73F4-48E3-A734-CDFC3434491E}" type="presParOf" srcId="{FAFB2642-0F3A-4FAD-8C1B-C58E29DE2FDA}" destId="{3314D4D5-BDA0-47BE-9D7B-8A20C167CE49}" srcOrd="1" destOrd="0" presId="urn:microsoft.com/office/officeart/2005/8/layout/orgChart1"/>
    <dgm:cxn modelId="{EF9F7453-06AA-437C-88B1-C30E610DA774}" type="presParOf" srcId="{3314D4D5-BDA0-47BE-9D7B-8A20C167CE49}" destId="{A3DB874A-0A32-4351-92B1-6EFE8D2052B6}" srcOrd="0" destOrd="0" presId="urn:microsoft.com/office/officeart/2005/8/layout/orgChart1"/>
    <dgm:cxn modelId="{9DE293DD-EAE4-43FC-8969-E5DC9FA61C29}" type="presParOf" srcId="{3314D4D5-BDA0-47BE-9D7B-8A20C167CE49}" destId="{D596B6F3-E575-4BBC-80DB-36F23D261CA0}" srcOrd="1" destOrd="0" presId="urn:microsoft.com/office/officeart/2005/8/layout/orgChart1"/>
    <dgm:cxn modelId="{205D1151-E640-46F8-8FE7-139D8F1336EB}" type="presParOf" srcId="{D596B6F3-E575-4BBC-80DB-36F23D261CA0}" destId="{CDA8E25E-5FB9-41C6-89CA-31857861B03D}" srcOrd="0" destOrd="0" presId="urn:microsoft.com/office/officeart/2005/8/layout/orgChart1"/>
    <dgm:cxn modelId="{F1A55F95-5AD5-4967-B5E6-9DB81F786BD3}" type="presParOf" srcId="{CDA8E25E-5FB9-41C6-89CA-31857861B03D}" destId="{99A8B359-8CE1-4239-A6D9-D105591F5A10}" srcOrd="0" destOrd="0" presId="urn:microsoft.com/office/officeart/2005/8/layout/orgChart1"/>
    <dgm:cxn modelId="{30A18D45-4F50-4EE1-89D6-C219FBADA187}" type="presParOf" srcId="{CDA8E25E-5FB9-41C6-89CA-31857861B03D}" destId="{EE84F68F-B6E2-4E33-8F66-8381B07C68BD}" srcOrd="1" destOrd="0" presId="urn:microsoft.com/office/officeart/2005/8/layout/orgChart1"/>
    <dgm:cxn modelId="{5136D6C3-A0C7-43F0-BF04-699B8239D0A4}" type="presParOf" srcId="{D596B6F3-E575-4BBC-80DB-36F23D261CA0}" destId="{A2A3F5E8-3162-46D8-8572-809C692C0119}" srcOrd="1" destOrd="0" presId="urn:microsoft.com/office/officeart/2005/8/layout/orgChart1"/>
    <dgm:cxn modelId="{BF83F2BE-502E-4A09-9BCD-BAB9AAF1CA29}" type="presParOf" srcId="{D596B6F3-E575-4BBC-80DB-36F23D261CA0}" destId="{42AA8EC6-C3D8-4BAF-95EB-3929A3124CCA}" srcOrd="2" destOrd="0" presId="urn:microsoft.com/office/officeart/2005/8/layout/orgChart1"/>
    <dgm:cxn modelId="{B6B68B1D-3A79-4955-9630-A84AC014A713}" type="presParOf" srcId="{3314D4D5-BDA0-47BE-9D7B-8A20C167CE49}" destId="{53F529C2-4285-4483-9AA8-68E283C45138}" srcOrd="2" destOrd="0" presId="urn:microsoft.com/office/officeart/2005/8/layout/orgChart1"/>
    <dgm:cxn modelId="{A0FD3DDD-0F6B-4FBC-8EA4-2CAB2678FE5C}" type="presParOf" srcId="{3314D4D5-BDA0-47BE-9D7B-8A20C167CE49}" destId="{E39AC72A-9BE9-4C4D-AF73-E66045402335}" srcOrd="3" destOrd="0" presId="urn:microsoft.com/office/officeart/2005/8/layout/orgChart1"/>
    <dgm:cxn modelId="{3252DEB0-E5C0-462A-BA4C-426DA8B30162}" type="presParOf" srcId="{E39AC72A-9BE9-4C4D-AF73-E66045402335}" destId="{0A3CAF35-4DD2-4DB8-97F9-09CC399B8CDC}" srcOrd="0" destOrd="0" presId="urn:microsoft.com/office/officeart/2005/8/layout/orgChart1"/>
    <dgm:cxn modelId="{E45EFBF5-8CA8-4FAD-8DDE-855FC50C0830}" type="presParOf" srcId="{0A3CAF35-4DD2-4DB8-97F9-09CC399B8CDC}" destId="{8573C024-6838-4102-8BF6-F5627813AF16}" srcOrd="0" destOrd="0" presId="urn:microsoft.com/office/officeart/2005/8/layout/orgChart1"/>
    <dgm:cxn modelId="{68CB4FE0-7574-4EB7-B8DA-AF635DD29367}" type="presParOf" srcId="{0A3CAF35-4DD2-4DB8-97F9-09CC399B8CDC}" destId="{A1F9B633-935E-4D16-B91D-2236F68E93E7}" srcOrd="1" destOrd="0" presId="urn:microsoft.com/office/officeart/2005/8/layout/orgChart1"/>
    <dgm:cxn modelId="{7BE18649-61BA-40F0-AA8B-EB0616814075}" type="presParOf" srcId="{E39AC72A-9BE9-4C4D-AF73-E66045402335}" destId="{A5EFCA46-04B9-4724-B944-B9B83BCB53DC}" srcOrd="1" destOrd="0" presId="urn:microsoft.com/office/officeart/2005/8/layout/orgChart1"/>
    <dgm:cxn modelId="{BD6CA555-A4E5-4799-9B13-310B9FD83E2F}" type="presParOf" srcId="{E39AC72A-9BE9-4C4D-AF73-E66045402335}" destId="{98D82A3E-D778-4FFE-86CD-631CA266AC65}" srcOrd="2" destOrd="0" presId="urn:microsoft.com/office/officeart/2005/8/layout/orgChart1"/>
    <dgm:cxn modelId="{EA59C9DE-4C96-487E-A601-12EF8C635F9D}" type="presParOf" srcId="{3314D4D5-BDA0-47BE-9D7B-8A20C167CE49}" destId="{0FDE17DC-9050-494A-A6B4-EC844553CBA6}" srcOrd="4" destOrd="0" presId="urn:microsoft.com/office/officeart/2005/8/layout/orgChart1"/>
    <dgm:cxn modelId="{9124AD44-F6A5-4A27-9680-26E0C0C4E78D}" type="presParOf" srcId="{3314D4D5-BDA0-47BE-9D7B-8A20C167CE49}" destId="{C28330A6-01D6-4C28-8851-41C5EA8A043C}" srcOrd="5" destOrd="0" presId="urn:microsoft.com/office/officeart/2005/8/layout/orgChart1"/>
    <dgm:cxn modelId="{78C0D10A-BBDC-4739-AF60-41E1D4B2BCB4}" type="presParOf" srcId="{C28330A6-01D6-4C28-8851-41C5EA8A043C}" destId="{A6F1F842-A32E-449C-AAA5-E8662CD0323D}" srcOrd="0" destOrd="0" presId="urn:microsoft.com/office/officeart/2005/8/layout/orgChart1"/>
    <dgm:cxn modelId="{0417CF3D-9540-4A55-A88A-6D66CF5DE419}" type="presParOf" srcId="{A6F1F842-A32E-449C-AAA5-E8662CD0323D}" destId="{F4C8F569-2758-4E4B-BA83-29C7495888A2}" srcOrd="0" destOrd="0" presId="urn:microsoft.com/office/officeart/2005/8/layout/orgChart1"/>
    <dgm:cxn modelId="{12C84233-E00A-4E9A-AD66-F0A35C755379}" type="presParOf" srcId="{A6F1F842-A32E-449C-AAA5-E8662CD0323D}" destId="{51A71458-25E9-4704-8923-B34325F267C1}" srcOrd="1" destOrd="0" presId="urn:microsoft.com/office/officeart/2005/8/layout/orgChart1"/>
    <dgm:cxn modelId="{C24362CF-AD5B-4E1D-899A-9DD851874E2A}" type="presParOf" srcId="{C28330A6-01D6-4C28-8851-41C5EA8A043C}" destId="{8D55C30A-37A9-45FD-BF72-03D2A086ABA7}" srcOrd="1" destOrd="0" presId="urn:microsoft.com/office/officeart/2005/8/layout/orgChart1"/>
    <dgm:cxn modelId="{4118171D-E375-4085-923E-3B198175F986}" type="presParOf" srcId="{C28330A6-01D6-4C28-8851-41C5EA8A043C}" destId="{B8249027-7725-48F6-9E6C-8DF92C08C1D9}" srcOrd="2" destOrd="0" presId="urn:microsoft.com/office/officeart/2005/8/layout/orgChart1"/>
    <dgm:cxn modelId="{5E43F920-21A2-4CE0-B9DB-9B40BCE67089}" type="presParOf" srcId="{FAFB2642-0F3A-4FAD-8C1B-C58E29DE2FDA}" destId="{385EAAC9-7A16-40B0-9AAE-C44F7768DE49}" srcOrd="2" destOrd="0" presId="urn:microsoft.com/office/officeart/2005/8/layout/orgChart1"/>
    <dgm:cxn modelId="{2F33CFDC-3BDC-4193-A054-5F3579337615}" type="presParOf" srcId="{FC9DDD01-970F-4DF8-B156-C120E3BB3467}" destId="{000140A9-13C9-499F-8CD9-5AEB08371027}" srcOrd="12" destOrd="0" presId="urn:microsoft.com/office/officeart/2005/8/layout/orgChart1"/>
    <dgm:cxn modelId="{93BA9B28-E0D3-40AD-9D3A-722CECA1B505}" type="presParOf" srcId="{FC9DDD01-970F-4DF8-B156-C120E3BB3467}" destId="{6325611E-F34B-4B56-AF78-F565CE585C5C}" srcOrd="13" destOrd="0" presId="urn:microsoft.com/office/officeart/2005/8/layout/orgChart1"/>
    <dgm:cxn modelId="{9E6B03EF-7EE7-47D7-BAFD-39217FE2DDFC}" type="presParOf" srcId="{6325611E-F34B-4B56-AF78-F565CE585C5C}" destId="{4102E961-FCDC-40A6-A357-12B1764178A3}" srcOrd="0" destOrd="0" presId="urn:microsoft.com/office/officeart/2005/8/layout/orgChart1"/>
    <dgm:cxn modelId="{B8271DB6-C328-4F10-AB1E-208E4BC6B3D8}" type="presParOf" srcId="{4102E961-FCDC-40A6-A357-12B1764178A3}" destId="{08BFDB1B-9FC1-48EA-AB0D-B1FD893A5735}" srcOrd="0" destOrd="0" presId="urn:microsoft.com/office/officeart/2005/8/layout/orgChart1"/>
    <dgm:cxn modelId="{9D72944D-E104-449E-A15C-5372C722FB21}" type="presParOf" srcId="{4102E961-FCDC-40A6-A357-12B1764178A3}" destId="{42960853-CF06-48AB-A94D-556FBEED6855}" srcOrd="1" destOrd="0" presId="urn:microsoft.com/office/officeart/2005/8/layout/orgChart1"/>
    <dgm:cxn modelId="{20743C68-431A-49B2-9BC2-DD98F3E2B7FB}" type="presParOf" srcId="{6325611E-F34B-4B56-AF78-F565CE585C5C}" destId="{89AB9223-C7BB-4256-B4B7-DC74564FFD41}" srcOrd="1" destOrd="0" presId="urn:microsoft.com/office/officeart/2005/8/layout/orgChart1"/>
    <dgm:cxn modelId="{983CD24B-AB4D-49FF-9263-43C727DA946A}" type="presParOf" srcId="{89AB9223-C7BB-4256-B4B7-DC74564FFD41}" destId="{E5B1AE8F-2204-45FE-BCEF-E4CA6ED17BC8}" srcOrd="0" destOrd="0" presId="urn:microsoft.com/office/officeart/2005/8/layout/orgChart1"/>
    <dgm:cxn modelId="{1C40EC6C-A623-4F2E-99C8-682CB82BEEBD}" type="presParOf" srcId="{89AB9223-C7BB-4256-B4B7-DC74564FFD41}" destId="{478C3EEF-A94D-4332-AAAF-BC95FF157E90}" srcOrd="1" destOrd="0" presId="urn:microsoft.com/office/officeart/2005/8/layout/orgChart1"/>
    <dgm:cxn modelId="{A2410F7E-0DC7-4CA0-877A-09274198F334}" type="presParOf" srcId="{478C3EEF-A94D-4332-AAAF-BC95FF157E90}" destId="{282CC786-6074-41C1-8BC4-C82B94675A8D}" srcOrd="0" destOrd="0" presId="urn:microsoft.com/office/officeart/2005/8/layout/orgChart1"/>
    <dgm:cxn modelId="{B98569E0-97F8-4AED-A36C-3F0DA1D13DA4}" type="presParOf" srcId="{282CC786-6074-41C1-8BC4-C82B94675A8D}" destId="{5C57ED54-5892-4871-B402-10015BE3D9F6}" srcOrd="0" destOrd="0" presId="urn:microsoft.com/office/officeart/2005/8/layout/orgChart1"/>
    <dgm:cxn modelId="{16780F7D-9B11-46DC-87DF-CD82A91E0CAD}" type="presParOf" srcId="{282CC786-6074-41C1-8BC4-C82B94675A8D}" destId="{9E55A27F-C88C-4A93-9D03-527D02F4F940}" srcOrd="1" destOrd="0" presId="urn:microsoft.com/office/officeart/2005/8/layout/orgChart1"/>
    <dgm:cxn modelId="{A010A91E-A8B9-4D3C-B500-C3241FB65258}" type="presParOf" srcId="{478C3EEF-A94D-4332-AAAF-BC95FF157E90}" destId="{6ED7F80B-B8C9-4427-8E5E-FF25F2E02885}" srcOrd="1" destOrd="0" presId="urn:microsoft.com/office/officeart/2005/8/layout/orgChart1"/>
    <dgm:cxn modelId="{AA38D2EE-BD04-463F-A6DA-E564F46A70AB}" type="presParOf" srcId="{478C3EEF-A94D-4332-AAAF-BC95FF157E90}" destId="{5AECAC01-3A26-4690-8405-967C9B8439EF}" srcOrd="2" destOrd="0" presId="urn:microsoft.com/office/officeart/2005/8/layout/orgChart1"/>
    <dgm:cxn modelId="{9F402E0B-EEBF-40EC-9293-A1855EDFF1D0}" type="presParOf" srcId="{89AB9223-C7BB-4256-B4B7-DC74564FFD41}" destId="{3B99A73F-D032-4587-AF11-9765830B955D}" srcOrd="2" destOrd="0" presId="urn:microsoft.com/office/officeart/2005/8/layout/orgChart1"/>
    <dgm:cxn modelId="{4514C579-50A9-4DD0-8134-C30A28AEB26F}" type="presParOf" srcId="{89AB9223-C7BB-4256-B4B7-DC74564FFD41}" destId="{0E5BC445-50C9-40AE-87AB-038C152A33DE}" srcOrd="3" destOrd="0" presId="urn:microsoft.com/office/officeart/2005/8/layout/orgChart1"/>
    <dgm:cxn modelId="{B78A0293-BBEB-4492-8DBE-DBD2F73A5E45}" type="presParOf" srcId="{0E5BC445-50C9-40AE-87AB-038C152A33DE}" destId="{60D69CA8-3B94-4DF6-AB0B-92BF14E19459}" srcOrd="0" destOrd="0" presId="urn:microsoft.com/office/officeart/2005/8/layout/orgChart1"/>
    <dgm:cxn modelId="{710904B9-9522-4891-ADF7-992F74D0E70F}" type="presParOf" srcId="{60D69CA8-3B94-4DF6-AB0B-92BF14E19459}" destId="{A1AE4455-DC25-4C44-8B33-47C45B671614}" srcOrd="0" destOrd="0" presId="urn:microsoft.com/office/officeart/2005/8/layout/orgChart1"/>
    <dgm:cxn modelId="{0DA580CB-D87A-4A7D-BB72-6D50FA81303E}" type="presParOf" srcId="{60D69CA8-3B94-4DF6-AB0B-92BF14E19459}" destId="{E8833FB4-76D1-4C9F-A161-F52868ADFC43}" srcOrd="1" destOrd="0" presId="urn:microsoft.com/office/officeart/2005/8/layout/orgChart1"/>
    <dgm:cxn modelId="{2638AE1E-D8BE-4790-9E8C-263DCA17F407}" type="presParOf" srcId="{0E5BC445-50C9-40AE-87AB-038C152A33DE}" destId="{85ABDC7E-0944-4157-9733-6B2F60CAE170}" srcOrd="1" destOrd="0" presId="urn:microsoft.com/office/officeart/2005/8/layout/orgChart1"/>
    <dgm:cxn modelId="{668A72D4-4468-4193-A7F3-62CB297B0A88}" type="presParOf" srcId="{0E5BC445-50C9-40AE-87AB-038C152A33DE}" destId="{2F0F205A-8341-49CF-AC5E-1EA13B68538B}" srcOrd="2" destOrd="0" presId="urn:microsoft.com/office/officeart/2005/8/layout/orgChart1"/>
    <dgm:cxn modelId="{F543A9CB-E89B-4724-A670-746E7420E76E}" type="presParOf" srcId="{89AB9223-C7BB-4256-B4B7-DC74564FFD41}" destId="{2FD71A58-7FD8-4E0C-92A1-170E646777F6}" srcOrd="4" destOrd="0" presId="urn:microsoft.com/office/officeart/2005/8/layout/orgChart1"/>
    <dgm:cxn modelId="{1CF951AC-D8B9-45A3-8446-41BDB4609EED}" type="presParOf" srcId="{89AB9223-C7BB-4256-B4B7-DC74564FFD41}" destId="{B5E0B90D-D1E3-4D69-B10C-07262CCDB798}" srcOrd="5" destOrd="0" presId="urn:microsoft.com/office/officeart/2005/8/layout/orgChart1"/>
    <dgm:cxn modelId="{E04FE0AF-573D-4E18-909E-F6A2D7B63FD6}" type="presParOf" srcId="{B5E0B90D-D1E3-4D69-B10C-07262CCDB798}" destId="{621A7795-D800-4DAC-9F98-B3D1A1CA0887}" srcOrd="0" destOrd="0" presId="urn:microsoft.com/office/officeart/2005/8/layout/orgChart1"/>
    <dgm:cxn modelId="{1EB29683-D552-4F95-85A3-B5D9C3D582B2}" type="presParOf" srcId="{621A7795-D800-4DAC-9F98-B3D1A1CA0887}" destId="{6D02AA32-A5CE-4FCE-8B24-343142C25CCC}" srcOrd="0" destOrd="0" presId="urn:microsoft.com/office/officeart/2005/8/layout/orgChart1"/>
    <dgm:cxn modelId="{7743FEE9-DC60-40BD-887A-10E6125D5297}" type="presParOf" srcId="{621A7795-D800-4DAC-9F98-B3D1A1CA0887}" destId="{25FD2670-8087-436D-9532-C71384934E3D}" srcOrd="1" destOrd="0" presId="urn:microsoft.com/office/officeart/2005/8/layout/orgChart1"/>
    <dgm:cxn modelId="{A57E44CF-46B4-4C7F-8BD8-8E3E16CA03EA}" type="presParOf" srcId="{B5E0B90D-D1E3-4D69-B10C-07262CCDB798}" destId="{46C4F482-5D4A-4C31-99CF-D36AEBD8F5A1}" srcOrd="1" destOrd="0" presId="urn:microsoft.com/office/officeart/2005/8/layout/orgChart1"/>
    <dgm:cxn modelId="{73DAD428-EBAE-4B56-A687-9CD5AD769A01}" type="presParOf" srcId="{B5E0B90D-D1E3-4D69-B10C-07262CCDB798}" destId="{19702807-F3A1-4D5D-A3EC-DBED7D2A37C3}" srcOrd="2" destOrd="0" presId="urn:microsoft.com/office/officeart/2005/8/layout/orgChart1"/>
    <dgm:cxn modelId="{72551534-DC4B-4FD5-B339-7F7949B54815}" type="presParOf" srcId="{6325611E-F34B-4B56-AF78-F565CE585C5C}" destId="{B1AB07C4-A691-4D53-A724-14BE9861D900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952711" y="574890"/>
          <a:ext cx="143285" cy="531932"/>
        </a:xfrm>
        <a:custGeom>
          <a:avLst/>
          <a:gdLst/>
          <a:ahLst/>
          <a:cxnLst/>
          <a:rect l="0" t="0" r="0" b="0"/>
          <a:pathLst>
            <a:path>
              <a:moveTo>
                <a:pt x="143285" y="0"/>
              </a:moveTo>
              <a:lnTo>
                <a:pt x="143285" y="531932"/>
              </a:lnTo>
              <a:lnTo>
                <a:pt x="0" y="53193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D71A58-7FD8-4E0C-92A1-170E646777F6}">
      <dsp:nvSpPr>
        <dsp:cNvPr id="0" name=""/>
        <dsp:cNvSpPr/>
      </dsp:nvSpPr>
      <dsp:spPr>
        <a:xfrm>
          <a:off x="9787227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99A73F-D032-4587-AF11-9765830B955D}">
      <dsp:nvSpPr>
        <dsp:cNvPr id="0" name=""/>
        <dsp:cNvSpPr/>
      </dsp:nvSpPr>
      <dsp:spPr>
        <a:xfrm>
          <a:off x="9787227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B1AE8F-2204-45FE-BCEF-E4CA6ED17BC8}">
      <dsp:nvSpPr>
        <dsp:cNvPr id="0" name=""/>
        <dsp:cNvSpPr/>
      </dsp:nvSpPr>
      <dsp:spPr>
        <a:xfrm>
          <a:off x="9787227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0140A9-13C9-499F-8CD9-5AEB08371027}">
      <dsp:nvSpPr>
        <dsp:cNvPr id="0" name=""/>
        <dsp:cNvSpPr/>
      </dsp:nvSpPr>
      <dsp:spPr>
        <a:xfrm>
          <a:off x="6095996" y="574890"/>
          <a:ext cx="4151142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4151142" y="940104"/>
              </a:lnTo>
              <a:lnTo>
                <a:pt x="4151142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DE17DC-9050-494A-A6B4-EC844553CBA6}">
      <dsp:nvSpPr>
        <dsp:cNvPr id="0" name=""/>
        <dsp:cNvSpPr/>
      </dsp:nvSpPr>
      <dsp:spPr>
        <a:xfrm>
          <a:off x="8395993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F529C2-4285-4483-9AA8-68E283C45138}">
      <dsp:nvSpPr>
        <dsp:cNvPr id="0" name=""/>
        <dsp:cNvSpPr/>
      </dsp:nvSpPr>
      <dsp:spPr>
        <a:xfrm>
          <a:off x="8395993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8395993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6095996" y="574890"/>
          <a:ext cx="2759909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2759909" y="940104"/>
              </a:lnTo>
              <a:lnTo>
                <a:pt x="2759909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F926AF-F144-40E5-9D1E-B058B3877A8B}">
      <dsp:nvSpPr>
        <dsp:cNvPr id="0" name=""/>
        <dsp:cNvSpPr/>
      </dsp:nvSpPr>
      <dsp:spPr>
        <a:xfrm>
          <a:off x="7004759" y="2210611"/>
          <a:ext cx="172467" cy="3794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4274"/>
              </a:lnTo>
              <a:lnTo>
                <a:pt x="172467" y="3794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27A2F-E2E0-48CC-8701-A380BE14B11D}">
      <dsp:nvSpPr>
        <dsp:cNvPr id="0" name=""/>
        <dsp:cNvSpPr/>
      </dsp:nvSpPr>
      <dsp:spPr>
        <a:xfrm>
          <a:off x="7004759" y="2210611"/>
          <a:ext cx="172467" cy="2977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7930"/>
              </a:lnTo>
              <a:lnTo>
                <a:pt x="172467" y="297793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9CE0CC-8615-456A-9A00-CD4EDE172994}">
      <dsp:nvSpPr>
        <dsp:cNvPr id="0" name=""/>
        <dsp:cNvSpPr/>
      </dsp:nvSpPr>
      <dsp:spPr>
        <a:xfrm>
          <a:off x="7004759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2DC5B7-5AF2-4EE9-BC26-705D11274256}">
      <dsp:nvSpPr>
        <dsp:cNvPr id="0" name=""/>
        <dsp:cNvSpPr/>
      </dsp:nvSpPr>
      <dsp:spPr>
        <a:xfrm>
          <a:off x="7004759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AA814E-8B32-44A1-817F-76A7A36F07E5}">
      <dsp:nvSpPr>
        <dsp:cNvPr id="0" name=""/>
        <dsp:cNvSpPr/>
      </dsp:nvSpPr>
      <dsp:spPr>
        <a:xfrm>
          <a:off x="7004759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6095996" y="574890"/>
          <a:ext cx="1368675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1368675" y="940104"/>
              </a:lnTo>
              <a:lnTo>
                <a:pt x="1368675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613525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613525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613525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E2EE8-F742-4E2D-8363-5E6D567D39A8}">
      <dsp:nvSpPr>
        <dsp:cNvPr id="0" name=""/>
        <dsp:cNvSpPr/>
      </dsp:nvSpPr>
      <dsp:spPr>
        <a:xfrm>
          <a:off x="6027717" y="574890"/>
          <a:ext cx="91440" cy="1060831"/>
        </a:xfrm>
        <a:custGeom>
          <a:avLst/>
          <a:gdLst/>
          <a:ahLst/>
          <a:cxnLst/>
          <a:rect l="0" t="0" r="0" b="0"/>
          <a:pathLst>
            <a:path>
              <a:moveTo>
                <a:pt x="68278" y="0"/>
              </a:moveTo>
              <a:lnTo>
                <a:pt x="68278" y="940104"/>
              </a:lnTo>
              <a:lnTo>
                <a:pt x="45720" y="940104"/>
              </a:lnTo>
              <a:lnTo>
                <a:pt x="4572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AEC72B-45F9-4380-81CE-25F838B913AC}">
      <dsp:nvSpPr>
        <dsp:cNvPr id="0" name=""/>
        <dsp:cNvSpPr/>
      </dsp:nvSpPr>
      <dsp:spPr>
        <a:xfrm>
          <a:off x="4222292" y="2210611"/>
          <a:ext cx="172467" cy="3794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4274"/>
              </a:lnTo>
              <a:lnTo>
                <a:pt x="172467" y="3794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5F5FE3-E314-45FA-97BD-135CBE6FB656}">
      <dsp:nvSpPr>
        <dsp:cNvPr id="0" name=""/>
        <dsp:cNvSpPr/>
      </dsp:nvSpPr>
      <dsp:spPr>
        <a:xfrm>
          <a:off x="4222292" y="2210611"/>
          <a:ext cx="172467" cy="2977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7930"/>
              </a:lnTo>
              <a:lnTo>
                <a:pt x="172467" y="297793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94A846-F392-459F-AB0F-5F4754254248}">
      <dsp:nvSpPr>
        <dsp:cNvPr id="0" name=""/>
        <dsp:cNvSpPr/>
      </dsp:nvSpPr>
      <dsp:spPr>
        <a:xfrm>
          <a:off x="4222292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4222292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222292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682204" y="574890"/>
          <a:ext cx="1413792" cy="1060831"/>
        </a:xfrm>
        <a:custGeom>
          <a:avLst/>
          <a:gdLst/>
          <a:ahLst/>
          <a:cxnLst/>
          <a:rect l="0" t="0" r="0" b="0"/>
          <a:pathLst>
            <a:path>
              <a:moveTo>
                <a:pt x="1413792" y="0"/>
              </a:moveTo>
              <a:lnTo>
                <a:pt x="1413792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1F68FB-B114-428D-91E4-09A5CFC3989C}">
      <dsp:nvSpPr>
        <dsp:cNvPr id="0" name=""/>
        <dsp:cNvSpPr/>
      </dsp:nvSpPr>
      <dsp:spPr>
        <a:xfrm>
          <a:off x="2831058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55A64B-D83A-4EF3-B85F-6C12216FA46B}">
      <dsp:nvSpPr>
        <dsp:cNvPr id="0" name=""/>
        <dsp:cNvSpPr/>
      </dsp:nvSpPr>
      <dsp:spPr>
        <a:xfrm>
          <a:off x="2831058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80838A-753F-4062-A5B0-F2584F594498}">
      <dsp:nvSpPr>
        <dsp:cNvPr id="0" name=""/>
        <dsp:cNvSpPr/>
      </dsp:nvSpPr>
      <dsp:spPr>
        <a:xfrm>
          <a:off x="3290970" y="574890"/>
          <a:ext cx="2805026" cy="1060831"/>
        </a:xfrm>
        <a:custGeom>
          <a:avLst/>
          <a:gdLst/>
          <a:ahLst/>
          <a:cxnLst/>
          <a:rect l="0" t="0" r="0" b="0"/>
          <a:pathLst>
            <a:path>
              <a:moveTo>
                <a:pt x="2805026" y="0"/>
              </a:moveTo>
              <a:lnTo>
                <a:pt x="2805026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9CBC36-AFAC-485F-8017-8E894E3A6778}">
      <dsp:nvSpPr>
        <dsp:cNvPr id="0" name=""/>
        <dsp:cNvSpPr/>
      </dsp:nvSpPr>
      <dsp:spPr>
        <a:xfrm>
          <a:off x="1439824" y="2210611"/>
          <a:ext cx="172467" cy="17744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4449"/>
              </a:lnTo>
              <a:lnTo>
                <a:pt x="172467" y="177444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439824" y="2210611"/>
          <a:ext cx="172467" cy="6708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0813"/>
              </a:lnTo>
              <a:lnTo>
                <a:pt x="172467" y="67081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6CF674-5709-4918-873F-5D3864BCB398}">
      <dsp:nvSpPr>
        <dsp:cNvPr id="0" name=""/>
        <dsp:cNvSpPr/>
      </dsp:nvSpPr>
      <dsp:spPr>
        <a:xfrm>
          <a:off x="1899736" y="574890"/>
          <a:ext cx="4196260" cy="1060831"/>
        </a:xfrm>
        <a:custGeom>
          <a:avLst/>
          <a:gdLst/>
          <a:ahLst/>
          <a:cxnLst/>
          <a:rect l="0" t="0" r="0" b="0"/>
          <a:pathLst>
            <a:path>
              <a:moveTo>
                <a:pt x="4196260" y="0"/>
              </a:moveTo>
              <a:lnTo>
                <a:pt x="4196260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521106" y="0"/>
          <a:ext cx="1149780" cy="5748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>
              <a:latin typeface="Twinkl Light" pitchFamily="2" charset="0"/>
            </a:rPr>
            <a:t>Identity Poetry</a:t>
          </a:r>
        </a:p>
      </dsp:txBody>
      <dsp:txXfrm>
        <a:off x="5521106" y="0"/>
        <a:ext cx="1149780" cy="574890"/>
      </dsp:txXfrm>
    </dsp:sp>
    <dsp:sp modelId="{9A16AD6D-C069-4042-9D79-7ADDDB0473C7}">
      <dsp:nvSpPr>
        <dsp:cNvPr id="0" name=""/>
        <dsp:cNvSpPr/>
      </dsp:nvSpPr>
      <dsp:spPr>
        <a:xfrm>
          <a:off x="1324846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1324846" y="1635721"/>
        <a:ext cx="1149780" cy="574890"/>
      </dsp:txXfrm>
    </dsp:sp>
    <dsp:sp modelId="{337053C6-D7B2-45F9-B451-538BEDF3D36B}">
      <dsp:nvSpPr>
        <dsp:cNvPr id="0" name=""/>
        <dsp:cNvSpPr/>
      </dsp:nvSpPr>
      <dsp:spPr>
        <a:xfrm>
          <a:off x="1612291" y="2452065"/>
          <a:ext cx="1149780" cy="85871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are unique experiences presented through poetry?</a:t>
          </a:r>
        </a:p>
      </dsp:txBody>
      <dsp:txXfrm>
        <a:off x="1612291" y="2452065"/>
        <a:ext cx="1149780" cy="858718"/>
      </dsp:txXfrm>
    </dsp:sp>
    <dsp:sp modelId="{73A01A23-77E6-418A-BC6B-20A92DE9B112}">
      <dsp:nvSpPr>
        <dsp:cNvPr id="0" name=""/>
        <dsp:cNvSpPr/>
      </dsp:nvSpPr>
      <dsp:spPr>
        <a:xfrm>
          <a:off x="1612291" y="3552238"/>
          <a:ext cx="1149780" cy="86564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different experiences shape our understanding of the world?</a:t>
          </a:r>
        </a:p>
      </dsp:txBody>
      <dsp:txXfrm>
        <a:off x="1612291" y="3552238"/>
        <a:ext cx="1149780" cy="865646"/>
      </dsp:txXfrm>
    </dsp:sp>
    <dsp:sp modelId="{B3829091-D449-47D3-8453-72AAE8DE4B85}">
      <dsp:nvSpPr>
        <dsp:cNvPr id="0" name=""/>
        <dsp:cNvSpPr/>
      </dsp:nvSpPr>
      <dsp:spPr>
        <a:xfrm>
          <a:off x="2716080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Form</a:t>
          </a:r>
          <a:endParaRPr lang="en-GB" sz="1200" kern="1200" dirty="0">
            <a:latin typeface="Twinkl Light" pitchFamily="2" charset="0"/>
          </a:endParaRPr>
        </a:p>
      </dsp:txBody>
      <dsp:txXfrm>
        <a:off x="2716080" y="1635721"/>
        <a:ext cx="1149780" cy="574890"/>
      </dsp:txXfrm>
    </dsp:sp>
    <dsp:sp modelId="{87962469-C53F-41FE-823C-D559D8693927}">
      <dsp:nvSpPr>
        <dsp:cNvPr id="0" name=""/>
        <dsp:cNvSpPr/>
      </dsp:nvSpPr>
      <dsp:spPr>
        <a:xfrm>
          <a:off x="3003525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Free verse</a:t>
          </a:r>
        </a:p>
      </dsp:txBody>
      <dsp:txXfrm>
        <a:off x="3003525" y="2452065"/>
        <a:ext cx="1149780" cy="574890"/>
      </dsp:txXfrm>
    </dsp:sp>
    <dsp:sp modelId="{131235FF-A311-4220-8849-71149090A689}">
      <dsp:nvSpPr>
        <dsp:cNvPr id="0" name=""/>
        <dsp:cNvSpPr/>
      </dsp:nvSpPr>
      <dsp:spPr>
        <a:xfrm>
          <a:off x="3003525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Dramatic monologue</a:t>
          </a:r>
        </a:p>
      </dsp:txBody>
      <dsp:txXfrm>
        <a:off x="3003525" y="3268409"/>
        <a:ext cx="1149780" cy="574890"/>
      </dsp:txXfrm>
    </dsp:sp>
    <dsp:sp modelId="{192A2419-7AA0-40D9-9BA7-C3430A875C56}">
      <dsp:nvSpPr>
        <dsp:cNvPr id="0" name=""/>
        <dsp:cNvSpPr/>
      </dsp:nvSpPr>
      <dsp:spPr>
        <a:xfrm>
          <a:off x="4107314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1</a:t>
          </a:r>
        </a:p>
      </dsp:txBody>
      <dsp:txXfrm>
        <a:off x="4107314" y="1635721"/>
        <a:ext cx="1149780" cy="574890"/>
      </dsp:txXfrm>
    </dsp:sp>
    <dsp:sp modelId="{5A4415E7-AA3A-4700-98B4-3226E52C9239}">
      <dsp:nvSpPr>
        <dsp:cNvPr id="0" name=""/>
        <dsp:cNvSpPr/>
      </dsp:nvSpPr>
      <dsp:spPr>
        <a:xfrm>
          <a:off x="4394759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Semantic field</a:t>
          </a:r>
        </a:p>
      </dsp:txBody>
      <dsp:txXfrm>
        <a:off x="4394759" y="2452065"/>
        <a:ext cx="1149780" cy="574890"/>
      </dsp:txXfrm>
    </dsp:sp>
    <dsp:sp modelId="{A314D7B4-CEEF-420F-85F1-8A6630AFDD04}">
      <dsp:nvSpPr>
        <dsp:cNvPr id="0" name=""/>
        <dsp:cNvSpPr/>
      </dsp:nvSpPr>
      <dsp:spPr>
        <a:xfrm>
          <a:off x="4394759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Oxymoron</a:t>
          </a:r>
        </a:p>
      </dsp:txBody>
      <dsp:txXfrm>
        <a:off x="4394759" y="3268409"/>
        <a:ext cx="1149780" cy="574890"/>
      </dsp:txXfrm>
    </dsp:sp>
    <dsp:sp modelId="{1C3EC590-8408-4741-96D2-C973C3FCD534}">
      <dsp:nvSpPr>
        <dsp:cNvPr id="0" name=""/>
        <dsp:cNvSpPr/>
      </dsp:nvSpPr>
      <dsp:spPr>
        <a:xfrm>
          <a:off x="4394759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</a:t>
          </a:r>
        </a:p>
      </dsp:txBody>
      <dsp:txXfrm>
        <a:off x="4394759" y="4084753"/>
        <a:ext cx="1149780" cy="574890"/>
      </dsp:txXfrm>
    </dsp:sp>
    <dsp:sp modelId="{A67356FB-4764-46A0-8249-BCBF241E282F}">
      <dsp:nvSpPr>
        <dsp:cNvPr id="0" name=""/>
        <dsp:cNvSpPr/>
      </dsp:nvSpPr>
      <dsp:spPr>
        <a:xfrm>
          <a:off x="4394759" y="4901097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Metaphors, similes, personification</a:t>
          </a:r>
        </a:p>
      </dsp:txBody>
      <dsp:txXfrm>
        <a:off x="4394759" y="4901097"/>
        <a:ext cx="1149780" cy="574890"/>
      </dsp:txXfrm>
    </dsp:sp>
    <dsp:sp modelId="{71D56CE4-5641-436C-942E-75AC15036FA0}">
      <dsp:nvSpPr>
        <dsp:cNvPr id="0" name=""/>
        <dsp:cNvSpPr/>
      </dsp:nvSpPr>
      <dsp:spPr>
        <a:xfrm>
          <a:off x="4394759" y="5717440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Sibilance, onomatopoeia, alliteration</a:t>
          </a:r>
        </a:p>
      </dsp:txBody>
      <dsp:txXfrm>
        <a:off x="4394759" y="5717440"/>
        <a:ext cx="1149780" cy="574890"/>
      </dsp:txXfrm>
    </dsp:sp>
    <dsp:sp modelId="{4580997F-9FE6-4FBF-9164-F3B5D0641A52}">
      <dsp:nvSpPr>
        <dsp:cNvPr id="0" name=""/>
        <dsp:cNvSpPr/>
      </dsp:nvSpPr>
      <dsp:spPr>
        <a:xfrm>
          <a:off x="5498547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Structure</a:t>
          </a:r>
          <a:endParaRPr lang="en-GB" sz="1200" kern="1200" dirty="0">
            <a:latin typeface="Twinkl Light" pitchFamily="2" charset="0"/>
          </a:endParaRPr>
        </a:p>
      </dsp:txBody>
      <dsp:txXfrm>
        <a:off x="5498547" y="1635721"/>
        <a:ext cx="1149780" cy="574890"/>
      </dsp:txXfrm>
    </dsp:sp>
    <dsp:sp modelId="{0B3720BE-5DC6-44D9-9CE6-755AFDE6ED20}">
      <dsp:nvSpPr>
        <dsp:cNvPr id="0" name=""/>
        <dsp:cNvSpPr/>
      </dsp:nvSpPr>
      <dsp:spPr>
        <a:xfrm>
          <a:off x="5785992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Stanza</a:t>
          </a:r>
        </a:p>
      </dsp:txBody>
      <dsp:txXfrm>
        <a:off x="5785992" y="2452065"/>
        <a:ext cx="1149780" cy="574890"/>
      </dsp:txXfrm>
    </dsp:sp>
    <dsp:sp modelId="{03F23493-885A-4227-8053-3F9491645E6B}">
      <dsp:nvSpPr>
        <dsp:cNvPr id="0" name=""/>
        <dsp:cNvSpPr/>
      </dsp:nvSpPr>
      <dsp:spPr>
        <a:xfrm>
          <a:off x="5785992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Line</a:t>
          </a:r>
        </a:p>
      </dsp:txBody>
      <dsp:txXfrm>
        <a:off x="5785992" y="3268409"/>
        <a:ext cx="1149780" cy="574890"/>
      </dsp:txXfrm>
    </dsp:sp>
    <dsp:sp modelId="{418B93E7-947A-4B66-848B-B2855C78A5DD}">
      <dsp:nvSpPr>
        <dsp:cNvPr id="0" name=""/>
        <dsp:cNvSpPr/>
      </dsp:nvSpPr>
      <dsp:spPr>
        <a:xfrm>
          <a:off x="5785992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Enjambment</a:t>
          </a:r>
        </a:p>
      </dsp:txBody>
      <dsp:txXfrm>
        <a:off x="5785992" y="4084753"/>
        <a:ext cx="1149780" cy="574890"/>
      </dsp:txXfrm>
    </dsp:sp>
    <dsp:sp modelId="{6FBE0DBC-6BF1-41CA-92DC-01F7234187CD}">
      <dsp:nvSpPr>
        <dsp:cNvPr id="0" name=""/>
        <dsp:cNvSpPr/>
      </dsp:nvSpPr>
      <dsp:spPr>
        <a:xfrm>
          <a:off x="6889781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6889781" y="1635721"/>
        <a:ext cx="1149780" cy="574890"/>
      </dsp:txXfrm>
    </dsp:sp>
    <dsp:sp modelId="{9E81BC21-7BF8-4112-8A6C-CBAAEB48A328}">
      <dsp:nvSpPr>
        <dsp:cNvPr id="0" name=""/>
        <dsp:cNvSpPr/>
      </dsp:nvSpPr>
      <dsp:spPr>
        <a:xfrm>
          <a:off x="7177226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Consolidate WHAT-HOW-WHY paragraphs</a:t>
          </a:r>
        </a:p>
      </dsp:txBody>
      <dsp:txXfrm>
        <a:off x="7177226" y="2452065"/>
        <a:ext cx="1149780" cy="574890"/>
      </dsp:txXfrm>
    </dsp:sp>
    <dsp:sp modelId="{F94514AF-6B7B-4626-BE3F-DE0368F0DEE0}">
      <dsp:nvSpPr>
        <dsp:cNvPr id="0" name=""/>
        <dsp:cNvSpPr/>
      </dsp:nvSpPr>
      <dsp:spPr>
        <a:xfrm>
          <a:off x="7177226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Creating a thesis/argument</a:t>
          </a:r>
        </a:p>
      </dsp:txBody>
      <dsp:txXfrm>
        <a:off x="7177226" y="3268409"/>
        <a:ext cx="1149780" cy="574890"/>
      </dsp:txXfrm>
    </dsp:sp>
    <dsp:sp modelId="{0A9C2651-FA67-4DEF-AAF4-173135B051CB}">
      <dsp:nvSpPr>
        <dsp:cNvPr id="0" name=""/>
        <dsp:cNvSpPr/>
      </dsp:nvSpPr>
      <dsp:spPr>
        <a:xfrm>
          <a:off x="7177226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an introduction</a:t>
          </a:r>
        </a:p>
      </dsp:txBody>
      <dsp:txXfrm>
        <a:off x="7177226" y="4084753"/>
        <a:ext cx="1149780" cy="574890"/>
      </dsp:txXfrm>
    </dsp:sp>
    <dsp:sp modelId="{A8D79408-C018-471C-A87B-F31186298129}">
      <dsp:nvSpPr>
        <dsp:cNvPr id="0" name=""/>
        <dsp:cNvSpPr/>
      </dsp:nvSpPr>
      <dsp:spPr>
        <a:xfrm>
          <a:off x="7177226" y="4901097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Using connectives</a:t>
          </a:r>
        </a:p>
      </dsp:txBody>
      <dsp:txXfrm>
        <a:off x="7177226" y="4901097"/>
        <a:ext cx="1149780" cy="574890"/>
      </dsp:txXfrm>
    </dsp:sp>
    <dsp:sp modelId="{8050BD12-D593-484F-A0B7-D87334140C12}">
      <dsp:nvSpPr>
        <dsp:cNvPr id="0" name=""/>
        <dsp:cNvSpPr/>
      </dsp:nvSpPr>
      <dsp:spPr>
        <a:xfrm>
          <a:off x="7177226" y="5717440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 conclusion</a:t>
          </a:r>
        </a:p>
      </dsp:txBody>
      <dsp:txXfrm>
        <a:off x="7177226" y="5717440"/>
        <a:ext cx="1149780" cy="574890"/>
      </dsp:txXfrm>
    </dsp:sp>
    <dsp:sp modelId="{AE84F449-D9B9-4AB9-A42D-435E06CE539D}">
      <dsp:nvSpPr>
        <dsp:cNvPr id="0" name=""/>
        <dsp:cNvSpPr/>
      </dsp:nvSpPr>
      <dsp:spPr>
        <a:xfrm>
          <a:off x="8281015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1</a:t>
          </a:r>
        </a:p>
      </dsp:txBody>
      <dsp:txXfrm>
        <a:off x="8281015" y="1635721"/>
        <a:ext cx="1149780" cy="574890"/>
      </dsp:txXfrm>
    </dsp:sp>
    <dsp:sp modelId="{99A8B359-8CE1-4239-A6D9-D105591F5A10}">
      <dsp:nvSpPr>
        <dsp:cNvPr id="0" name=""/>
        <dsp:cNvSpPr/>
      </dsp:nvSpPr>
      <dsp:spPr>
        <a:xfrm>
          <a:off x="8568460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Extracting explicit and implicit information</a:t>
          </a:r>
        </a:p>
      </dsp:txBody>
      <dsp:txXfrm>
        <a:off x="8568460" y="2452065"/>
        <a:ext cx="1149780" cy="574890"/>
      </dsp:txXfrm>
    </dsp:sp>
    <dsp:sp modelId="{8573C024-6838-4102-8BF6-F5627813AF16}">
      <dsp:nvSpPr>
        <dsp:cNvPr id="0" name=""/>
        <dsp:cNvSpPr/>
      </dsp:nvSpPr>
      <dsp:spPr>
        <a:xfrm>
          <a:off x="8568460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Making inferences/drawing conclusion</a:t>
          </a:r>
        </a:p>
      </dsp:txBody>
      <dsp:txXfrm>
        <a:off x="8568460" y="3268409"/>
        <a:ext cx="1149780" cy="574890"/>
      </dsp:txXfrm>
    </dsp:sp>
    <dsp:sp modelId="{F4C8F569-2758-4E4B-BA83-29C7495888A2}">
      <dsp:nvSpPr>
        <dsp:cNvPr id="0" name=""/>
        <dsp:cNvSpPr/>
      </dsp:nvSpPr>
      <dsp:spPr>
        <a:xfrm>
          <a:off x="8568460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writers’ methods</a:t>
          </a:r>
        </a:p>
      </dsp:txBody>
      <dsp:txXfrm>
        <a:off x="8568460" y="4084753"/>
        <a:ext cx="1149780" cy="574890"/>
      </dsp:txXfrm>
    </dsp:sp>
    <dsp:sp modelId="{08BFDB1B-9FC1-48EA-AB0D-B1FD893A5735}">
      <dsp:nvSpPr>
        <dsp:cNvPr id="0" name=""/>
        <dsp:cNvSpPr/>
      </dsp:nvSpPr>
      <dsp:spPr>
        <a:xfrm>
          <a:off x="9672249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Key Skills 2</a:t>
          </a:r>
        </a:p>
      </dsp:txBody>
      <dsp:txXfrm>
        <a:off x="9672249" y="1635721"/>
        <a:ext cx="1149780" cy="574890"/>
      </dsp:txXfrm>
    </dsp:sp>
    <dsp:sp modelId="{5C57ED54-5892-4871-B402-10015BE3D9F6}">
      <dsp:nvSpPr>
        <dsp:cNvPr id="0" name=""/>
        <dsp:cNvSpPr/>
      </dsp:nvSpPr>
      <dsp:spPr>
        <a:xfrm>
          <a:off x="9959694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Annotating a text</a:t>
          </a:r>
        </a:p>
      </dsp:txBody>
      <dsp:txXfrm>
        <a:off x="9959694" y="2452065"/>
        <a:ext cx="1149780" cy="574890"/>
      </dsp:txXfrm>
    </dsp:sp>
    <dsp:sp modelId="{A1AE4455-DC25-4C44-8B33-47C45B671614}">
      <dsp:nvSpPr>
        <dsp:cNvPr id="0" name=""/>
        <dsp:cNvSpPr/>
      </dsp:nvSpPr>
      <dsp:spPr>
        <a:xfrm>
          <a:off x="9959694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Making references/selecting quotations</a:t>
          </a:r>
        </a:p>
      </dsp:txBody>
      <dsp:txXfrm>
        <a:off x="9959694" y="3268409"/>
        <a:ext cx="1149780" cy="574890"/>
      </dsp:txXfrm>
    </dsp:sp>
    <dsp:sp modelId="{6D02AA32-A5CE-4FCE-8B24-343142C25CCC}">
      <dsp:nvSpPr>
        <dsp:cNvPr id="0" name=""/>
        <dsp:cNvSpPr/>
      </dsp:nvSpPr>
      <dsp:spPr>
        <a:xfrm>
          <a:off x="9959694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Explaining effects of language methods</a:t>
          </a:r>
        </a:p>
      </dsp:txBody>
      <dsp:txXfrm>
        <a:off x="9959694" y="4084753"/>
        <a:ext cx="1149780" cy="574890"/>
      </dsp:txXfrm>
    </dsp:sp>
    <dsp:sp modelId="{3AEF2D66-BCA0-46CC-BC2E-6B2FE505A523}">
      <dsp:nvSpPr>
        <dsp:cNvPr id="0" name=""/>
        <dsp:cNvSpPr/>
      </dsp:nvSpPr>
      <dsp:spPr>
        <a:xfrm>
          <a:off x="4802931" y="819377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Understanding how to analyse poetry</a:t>
          </a:r>
        </a:p>
      </dsp:txBody>
      <dsp:txXfrm>
        <a:off x="4802931" y="819377"/>
        <a:ext cx="1149780" cy="574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159D06D1-2730-4F49-829B-2D506787C659}" type="datetimeFigureOut">
              <a:rPr lang="en-GB" smtClean="0"/>
              <a:pPr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9551629"/>
              </p:ext>
            </p:extLst>
          </p:nvPr>
        </p:nvGraphicFramePr>
        <p:xfrm>
          <a:off x="0" y="141890"/>
          <a:ext cx="12434321" cy="6295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1025447" y="4537574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6CF674-5709-4918-873F-5D3864BCB3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16AD6D-C069-4042-9D79-7ADDDB0473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9CBC36-AFAC-485F-8017-8E894E3A67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A01A23-77E6-418A-BC6B-20A92DE9B1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80838A-753F-4062-A5B0-F2584F594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3829091-D449-47D3-8453-72AAE8DE4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55A64B-D83A-4EF3-B85F-6C12216FA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962469-C53F-41FE-823C-D559D8693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1F68FB-B114-428D-91E4-09A5CFC39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1235FF-A311-4220-8849-71149090A6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94A846-F392-459F-AB0F-5F4754254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3EC590-8408-4741-96D2-C973C3FCD5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75F5FE3-E314-45FA-97BD-135CBE6FB6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7356FB-4764-46A0-8249-BCBF241E28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AEC72B-45F9-4380-81CE-25F838B913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D56CE4-5641-436C-942E-75AC15036F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3E2EE8-F742-4E2D-8363-5E6D567D39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80997F-9FE6-4FBF-9164-F3B5D0641A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AA814E-8B32-44A1-817F-76A7A36F07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81BC21-7BF8-4112-8A6C-CBAAEB48A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2DC5B7-5AF2-4EE9-BC26-705D112742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4514AF-6B7B-4626-BE3F-DE0368F0DE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9CE0CC-8615-456A-9A00-CD4EDE1729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A9C2651-FA67-4DEF-AAF4-173135B051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727A2F-E2E0-48CC-8701-A380BE14B1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D79408-C018-471C-A87B-F31186298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F926AF-F144-40E5-9D1E-B058B3877A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0BD12-D593-484F-A0B7-D87334140C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3F529C2-4285-4483-9AA8-68E283C451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73C024-6838-4102-8BF6-F5627813A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DE17DC-9050-494A-A6B4-EC844553C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C8F569-2758-4E4B-BA83-29C7495888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0140A9-13C9-499F-8CD9-5AEB08371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8BFDB1B-9FC1-48EA-AB0D-B1FD893A57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B1AE8F-2204-45FE-BCEF-E4CA6ED17B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57ED54-5892-4871-B402-10015BE3D9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99A73F-D032-4587-AF11-9765830B95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AE4455-DC25-4C44-8B33-47C45B6716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D71A58-7FD8-4E0C-92A1-170E646777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02AA32-A5CE-4FCE-8B24-343142C25C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2E876EE4-C78B-4E06-8E10-EB8D3464E2EC}"/>
</file>

<file path=customXml/itemProps2.xml><?xml version="1.0" encoding="utf-8"?>
<ds:datastoreItem xmlns:ds="http://schemas.openxmlformats.org/officeDocument/2006/customXml" ds:itemID="{94BAC95D-EA83-4E30-8F38-A9AEE21BE3D4}"/>
</file>

<file path=customXml/itemProps3.xml><?xml version="1.0" encoding="utf-8"?>
<ds:datastoreItem xmlns:ds="http://schemas.openxmlformats.org/officeDocument/2006/customXml" ds:itemID="{855DE332-B213-4E1D-87EB-302644620FB8}"/>
</file>

<file path=docProps/app.xml><?xml version="1.0" encoding="utf-8"?>
<Properties xmlns="http://schemas.openxmlformats.org/officeDocument/2006/extended-properties" xmlns:vt="http://schemas.openxmlformats.org/officeDocument/2006/docPropsVTypes">
  <TotalTime>8062</TotalTime>
  <Words>128</Words>
  <Application>Microsoft Office PowerPoint</Application>
  <PresentationFormat>Widescreen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Twinkl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40</cp:revision>
  <cp:lastPrinted>2024-07-17T09:11:32Z</cp:lastPrinted>
  <dcterms:created xsi:type="dcterms:W3CDTF">2023-06-19T06:51:04Z</dcterms:created>
  <dcterms:modified xsi:type="dcterms:W3CDTF">2024-07-24T10:43:50Z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