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tif" ContentType="image/tif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sldIdLst>
    <p:sldId id="261" r:id="rId2"/>
  </p:sldIdLst>
  <p:sldSz cx="12192000" cy="6858000"/>
  <p:notesSz cx="6797675" cy="9926638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00" autoAdjust="0"/>
    <p:restoredTop sz="94061" autoAdjust="0"/>
  </p:normalViewPr>
  <p:slideViewPr>
    <p:cSldViewPr snapToGrid="0">
      <p:cViewPr varScale="1">
        <p:scale>
          <a:sx n="77" d="100"/>
          <a:sy n="77" d="100"/>
        </p:scale>
        <p:origin x="912" y="72"/>
      </p:cViewPr>
      <p:guideLst/>
    </p:cSldViewPr>
  </p:slideViewPr>
  <p:notesTextViewPr>
    <p:cViewPr>
      <p:scale>
        <a:sx n="3" d="2"/>
        <a:sy n="3" d="2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Alex Hodson" userId="7ec9147a-b14e-4bb5-a731-9e4d77eec95a" providerId="ADAL" clId="{09756EC3-C432-4828-B048-169FF113477E}"/>
    <pc:docChg chg="undo custSel addSld delSld modSld sldOrd">
      <pc:chgData name="Alex Hodson" userId="7ec9147a-b14e-4bb5-a731-9e4d77eec95a" providerId="ADAL" clId="{09756EC3-C432-4828-B048-169FF113477E}" dt="2025-05-21T19:20:21.698" v="4743" actId="1076"/>
      <pc:docMkLst>
        <pc:docMk/>
      </pc:docMkLst>
      <pc:sldChg chg="modSp mod ord">
        <pc:chgData name="Alex Hodson" userId="7ec9147a-b14e-4bb5-a731-9e4d77eec95a" providerId="ADAL" clId="{09756EC3-C432-4828-B048-169FF113477E}" dt="2025-05-21T19:20:21.698" v="4743" actId="1076"/>
        <pc:sldMkLst>
          <pc:docMk/>
          <pc:sldMk cId="700963642" sldId="256"/>
        </pc:sldMkLst>
      </pc:sldChg>
      <pc:sldChg chg="addSp delSp modSp add del mod modAnim">
        <pc:chgData name="Alex Hodson" userId="7ec9147a-b14e-4bb5-a731-9e4d77eec95a" providerId="ADAL" clId="{09756EC3-C432-4828-B048-169FF113477E}" dt="2025-05-12T08:34:53.658" v="4705"/>
        <pc:sldMkLst>
          <pc:docMk/>
          <pc:sldMk cId="2462358448" sldId="268"/>
        </pc:sldMkLst>
      </pc:sldChg>
      <pc:sldChg chg="addSp modSp new mod ord modAnim">
        <pc:chgData name="Alex Hodson" userId="7ec9147a-b14e-4bb5-a731-9e4d77eec95a" providerId="ADAL" clId="{09756EC3-C432-4828-B048-169FF113477E}" dt="2025-05-09T08:48:35.500" v="953"/>
        <pc:sldMkLst>
          <pc:docMk/>
          <pc:sldMk cId="3224741922" sldId="269"/>
        </pc:sldMkLst>
      </pc:sldChg>
      <pc:sldChg chg="addSp delSp modSp add mod modAnim modNotesTx">
        <pc:chgData name="Alex Hodson" userId="7ec9147a-b14e-4bb5-a731-9e4d77eec95a" providerId="ADAL" clId="{09756EC3-C432-4828-B048-169FF113477E}" dt="2025-05-09T08:48:06.271" v="945" actId="1076"/>
        <pc:sldMkLst>
          <pc:docMk/>
          <pc:sldMk cId="3615131592" sldId="270"/>
        </pc:sldMkLst>
      </pc:sldChg>
      <pc:sldChg chg="modSp add del mod modAnim">
        <pc:chgData name="Alex Hodson" userId="7ec9147a-b14e-4bb5-a731-9e4d77eec95a" providerId="ADAL" clId="{09756EC3-C432-4828-B048-169FF113477E}" dt="2025-05-09T14:38:23.140" v="2264" actId="207"/>
        <pc:sldMkLst>
          <pc:docMk/>
          <pc:sldMk cId="1992568386" sldId="271"/>
        </pc:sldMkLst>
      </pc:sldChg>
      <pc:sldChg chg="addSp delSp modSp add mod modAnim">
        <pc:chgData name="Alex Hodson" userId="7ec9147a-b14e-4bb5-a731-9e4d77eec95a" providerId="ADAL" clId="{09756EC3-C432-4828-B048-169FF113477E}" dt="2025-05-12T08:35:25.544" v="4706"/>
        <pc:sldMkLst>
          <pc:docMk/>
          <pc:sldMk cId="3479175164" sldId="272"/>
        </pc:sldMkLst>
      </pc:sldChg>
      <pc:sldChg chg="modSp add modAnim">
        <pc:chgData name="Alex Hodson" userId="7ec9147a-b14e-4bb5-a731-9e4d77eec95a" providerId="ADAL" clId="{09756EC3-C432-4828-B048-169FF113477E}" dt="2025-05-12T08:24:44.104" v="4179" actId="207"/>
        <pc:sldMkLst>
          <pc:docMk/>
          <pc:sldMk cId="614236206" sldId="273"/>
        </pc:sldMkLst>
      </pc:sldChg>
      <pc:sldChg chg="addSp modSp add mod modAnim">
        <pc:chgData name="Alex Hodson" userId="7ec9147a-b14e-4bb5-a731-9e4d77eec95a" providerId="ADAL" clId="{09756EC3-C432-4828-B048-169FF113477E}" dt="2025-05-12T08:33:00.423" v="4587"/>
        <pc:sldMkLst>
          <pc:docMk/>
          <pc:sldMk cId="3574511767" sldId="274"/>
        </pc:sldMkLst>
      </pc:sldChg>
      <pc:sldChg chg="modSp add mod modAnim">
        <pc:chgData name="Alex Hodson" userId="7ec9147a-b14e-4bb5-a731-9e4d77eec95a" providerId="ADAL" clId="{09756EC3-C432-4828-B048-169FF113477E}" dt="2025-05-12T08:33:56.513" v="4700" actId="20577"/>
        <pc:sldMkLst>
          <pc:docMk/>
          <pc:sldMk cId="716717451" sldId="275"/>
        </pc:sldMkLst>
      </pc:sldChg>
      <pc:sldChg chg="addSp delSp modSp new mod modAnim">
        <pc:chgData name="Alex Hodson" userId="7ec9147a-b14e-4bb5-a731-9e4d77eec95a" providerId="ADAL" clId="{09756EC3-C432-4828-B048-169FF113477E}" dt="2025-05-09T13:09:47.549" v="1563" actId="20577"/>
        <pc:sldMkLst>
          <pc:docMk/>
          <pc:sldMk cId="1020446582" sldId="276"/>
        </pc:sldMkLst>
      </pc:sldChg>
      <pc:sldChg chg="add">
        <pc:chgData name="Alex Hodson" userId="7ec9147a-b14e-4bb5-a731-9e4d77eec95a" providerId="ADAL" clId="{09756EC3-C432-4828-B048-169FF113477E}" dt="2025-05-09T14:36:13.078" v="2154"/>
        <pc:sldMkLst>
          <pc:docMk/>
          <pc:sldMk cId="1352314602" sldId="277"/>
        </pc:sldMkLst>
      </pc:sldChg>
      <pc:sldChg chg="add">
        <pc:chgData name="Alex Hodson" userId="7ec9147a-b14e-4bb5-a731-9e4d77eec95a" providerId="ADAL" clId="{09756EC3-C432-4828-B048-169FF113477E}" dt="2025-05-09T14:36:13.078" v="2154"/>
        <pc:sldMkLst>
          <pc:docMk/>
          <pc:sldMk cId="2561940609" sldId="278"/>
        </pc:sldMkLst>
      </pc:sldChg>
      <pc:sldChg chg="modSp add mod">
        <pc:chgData name="Alex Hodson" userId="7ec9147a-b14e-4bb5-a731-9e4d77eec95a" providerId="ADAL" clId="{09756EC3-C432-4828-B048-169FF113477E}" dt="2025-05-09T14:42:15.078" v="2687" actId="14734"/>
        <pc:sldMkLst>
          <pc:docMk/>
          <pc:sldMk cId="87729992" sldId="279"/>
        </pc:sldMkLst>
      </pc:sldChg>
      <pc:sldChg chg="addSp modSp add mod modAnim">
        <pc:chgData name="Alex Hodson" userId="7ec9147a-b14e-4bb5-a731-9e4d77eec95a" providerId="ADAL" clId="{09756EC3-C432-4828-B048-169FF113477E}" dt="2025-05-09T14:43:18.444" v="2716" actId="14100"/>
        <pc:sldMkLst>
          <pc:docMk/>
          <pc:sldMk cId="3019808044" sldId="280"/>
        </pc:sldMkLst>
      </pc:sldChg>
    </pc:docChg>
  </pc:docChgLst>
  <pc:docChgLst>
    <pc:chgData name="Alex Hodson" userId="7ec9147a-b14e-4bb5-a731-9e4d77eec95a" providerId="ADAL" clId="{08041F5C-C2DD-41A1-B41F-EA8480BECFCA}"/>
    <pc:docChg chg="modSld">
      <pc:chgData name="Alex Hodson" userId="7ec9147a-b14e-4bb5-a731-9e4d77eec95a" providerId="ADAL" clId="{08041F5C-C2DD-41A1-B41F-EA8480BECFCA}" dt="2025-06-17T08:54:47.605" v="1" actId="207"/>
      <pc:docMkLst>
        <pc:docMk/>
      </pc:docMkLst>
      <pc:sldChg chg="modSp">
        <pc:chgData name="Alex Hodson" userId="7ec9147a-b14e-4bb5-a731-9e4d77eec95a" providerId="ADAL" clId="{08041F5C-C2DD-41A1-B41F-EA8480BECFCA}" dt="2025-06-17T08:54:47.605" v="1" actId="207"/>
        <pc:sldMkLst>
          <pc:docMk/>
          <pc:sldMk cId="3224741922" sldId="269"/>
        </pc:sldMkLst>
      </pc:sldChg>
    </pc:docChg>
  </pc:docChgLst>
  <pc:docChgLst>
    <pc:chgData name="Alex Hodson" userId="7ec9147a-b14e-4bb5-a731-9e4d77eec95a" providerId="ADAL" clId="{9B24C9EC-1EF4-45AA-941F-81CD09BD388F}"/>
    <pc:docChg chg="delSld">
      <pc:chgData name="Alex Hodson" userId="7ec9147a-b14e-4bb5-a731-9e4d77eec95a" providerId="ADAL" clId="{9B24C9EC-1EF4-45AA-941F-81CD09BD388F}" dt="2025-09-30T15:34:20.345" v="14" actId="47"/>
      <pc:docMkLst>
        <pc:docMk/>
      </pc:docMkLst>
      <pc:sldChg chg="del">
        <pc:chgData name="Alex Hodson" userId="7ec9147a-b14e-4bb5-a731-9e4d77eec95a" providerId="ADAL" clId="{9B24C9EC-1EF4-45AA-941F-81CD09BD388F}" dt="2025-09-30T15:34:15.849" v="2" actId="47"/>
        <pc:sldMkLst>
          <pc:docMk/>
          <pc:sldMk cId="700963642" sldId="256"/>
        </pc:sldMkLst>
      </pc:sldChg>
      <pc:sldChg chg="del">
        <pc:chgData name="Alex Hodson" userId="7ec9147a-b14e-4bb5-a731-9e4d77eec95a" providerId="ADAL" clId="{9B24C9EC-1EF4-45AA-941F-81CD09BD388F}" dt="2025-09-30T15:34:20.345" v="14" actId="47"/>
        <pc:sldMkLst>
          <pc:docMk/>
          <pc:sldMk cId="2840999772" sldId="260"/>
        </pc:sldMkLst>
      </pc:sldChg>
      <pc:sldChg chg="del">
        <pc:chgData name="Alex Hodson" userId="7ec9147a-b14e-4bb5-a731-9e4d77eec95a" providerId="ADAL" clId="{9B24C9EC-1EF4-45AA-941F-81CD09BD388F}" dt="2025-09-30T15:34:17.520" v="6" actId="47"/>
        <pc:sldMkLst>
          <pc:docMk/>
          <pc:sldMk cId="2462358448" sldId="268"/>
        </pc:sldMkLst>
      </pc:sldChg>
      <pc:sldChg chg="del">
        <pc:chgData name="Alex Hodson" userId="7ec9147a-b14e-4bb5-a731-9e4d77eec95a" providerId="ADAL" clId="{9B24C9EC-1EF4-45AA-941F-81CD09BD388F}" dt="2025-09-30T15:34:14.531" v="0" actId="47"/>
        <pc:sldMkLst>
          <pc:docMk/>
          <pc:sldMk cId="3224741922" sldId="269"/>
        </pc:sldMkLst>
      </pc:sldChg>
      <pc:sldChg chg="del">
        <pc:chgData name="Alex Hodson" userId="7ec9147a-b14e-4bb5-a731-9e4d77eec95a" providerId="ADAL" clId="{9B24C9EC-1EF4-45AA-941F-81CD09BD388F}" dt="2025-09-30T15:34:15.180" v="1" actId="47"/>
        <pc:sldMkLst>
          <pc:docMk/>
          <pc:sldMk cId="3615131592" sldId="270"/>
        </pc:sldMkLst>
      </pc:sldChg>
      <pc:sldChg chg="del">
        <pc:chgData name="Alex Hodson" userId="7ec9147a-b14e-4bb5-a731-9e4d77eec95a" providerId="ADAL" clId="{9B24C9EC-1EF4-45AA-941F-81CD09BD388F}" dt="2025-09-30T15:34:17.645" v="7" actId="47"/>
        <pc:sldMkLst>
          <pc:docMk/>
          <pc:sldMk cId="1992568386" sldId="271"/>
        </pc:sldMkLst>
      </pc:sldChg>
      <pc:sldChg chg="del">
        <pc:chgData name="Alex Hodson" userId="7ec9147a-b14e-4bb5-a731-9e4d77eec95a" providerId="ADAL" clId="{9B24C9EC-1EF4-45AA-941F-81CD09BD388F}" dt="2025-09-30T15:34:18.980" v="10" actId="47"/>
        <pc:sldMkLst>
          <pc:docMk/>
          <pc:sldMk cId="3479175164" sldId="272"/>
        </pc:sldMkLst>
      </pc:sldChg>
      <pc:sldChg chg="del">
        <pc:chgData name="Alex Hodson" userId="7ec9147a-b14e-4bb5-a731-9e4d77eec95a" providerId="ADAL" clId="{9B24C9EC-1EF4-45AA-941F-81CD09BD388F}" dt="2025-09-30T15:34:19.027" v="11" actId="47"/>
        <pc:sldMkLst>
          <pc:docMk/>
          <pc:sldMk cId="614236206" sldId="273"/>
        </pc:sldMkLst>
      </pc:sldChg>
      <pc:sldChg chg="del">
        <pc:chgData name="Alex Hodson" userId="7ec9147a-b14e-4bb5-a731-9e4d77eec95a" providerId="ADAL" clId="{9B24C9EC-1EF4-45AA-941F-81CD09BD388F}" dt="2025-09-30T15:34:19.043" v="12" actId="47"/>
        <pc:sldMkLst>
          <pc:docMk/>
          <pc:sldMk cId="3574511767" sldId="274"/>
        </pc:sldMkLst>
      </pc:sldChg>
      <pc:sldChg chg="del">
        <pc:chgData name="Alex Hodson" userId="7ec9147a-b14e-4bb5-a731-9e4d77eec95a" providerId="ADAL" clId="{9B24C9EC-1EF4-45AA-941F-81CD09BD388F}" dt="2025-09-30T15:34:19.702" v="13" actId="47"/>
        <pc:sldMkLst>
          <pc:docMk/>
          <pc:sldMk cId="716717451" sldId="275"/>
        </pc:sldMkLst>
      </pc:sldChg>
      <pc:sldChg chg="del">
        <pc:chgData name="Alex Hodson" userId="7ec9147a-b14e-4bb5-a731-9e4d77eec95a" providerId="ADAL" clId="{9B24C9EC-1EF4-45AA-941F-81CD09BD388F}" dt="2025-09-30T15:34:16.384" v="3" actId="47"/>
        <pc:sldMkLst>
          <pc:docMk/>
          <pc:sldMk cId="1020446582" sldId="276"/>
        </pc:sldMkLst>
      </pc:sldChg>
      <pc:sldChg chg="del">
        <pc:chgData name="Alex Hodson" userId="7ec9147a-b14e-4bb5-a731-9e4d77eec95a" providerId="ADAL" clId="{9B24C9EC-1EF4-45AA-941F-81CD09BD388F}" dt="2025-09-30T15:34:16.750" v="4" actId="47"/>
        <pc:sldMkLst>
          <pc:docMk/>
          <pc:sldMk cId="1352314602" sldId="277"/>
        </pc:sldMkLst>
      </pc:sldChg>
      <pc:sldChg chg="del">
        <pc:chgData name="Alex Hodson" userId="7ec9147a-b14e-4bb5-a731-9e4d77eec95a" providerId="ADAL" clId="{9B24C9EC-1EF4-45AA-941F-81CD09BD388F}" dt="2025-09-30T15:34:17.127" v="5" actId="47"/>
        <pc:sldMkLst>
          <pc:docMk/>
          <pc:sldMk cId="2561940609" sldId="278"/>
        </pc:sldMkLst>
      </pc:sldChg>
      <pc:sldChg chg="del">
        <pc:chgData name="Alex Hodson" userId="7ec9147a-b14e-4bb5-a731-9e4d77eec95a" providerId="ADAL" clId="{9B24C9EC-1EF4-45AA-941F-81CD09BD388F}" dt="2025-09-30T15:34:18.007" v="8" actId="47"/>
        <pc:sldMkLst>
          <pc:docMk/>
          <pc:sldMk cId="87729992" sldId="279"/>
        </pc:sldMkLst>
      </pc:sldChg>
      <pc:sldChg chg="del">
        <pc:chgData name="Alex Hodson" userId="7ec9147a-b14e-4bb5-a731-9e4d77eec95a" providerId="ADAL" clId="{9B24C9EC-1EF4-45AA-941F-81CD09BD388F}" dt="2025-09-30T15:34:18.321" v="9" actId="47"/>
        <pc:sldMkLst>
          <pc:docMk/>
          <pc:sldMk cId="3019808044" sldId="280"/>
        </pc:sldMkLst>
      </pc:sldChg>
    </pc:docChg>
  </pc:docChgLst>
</pc:chgInfo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3">
  <dgm:title val=""/>
  <dgm:desc val=""/>
  <dgm:catLst>
    <dgm:cat type="colorful" pri="10300"/>
  </dgm:catLst>
  <dgm:styleLbl name="node0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3"/>
      <a:schemeClr val="accent4"/>
    </dgm:fillClrLst>
    <dgm:linClrLst>
      <a:schemeClr val="accent3"/>
      <a:schemeClr val="accent4"/>
    </dgm:linClrLst>
    <dgm:effectClrLst/>
    <dgm:txLinClrLst/>
    <dgm:txFillClrLst/>
    <dgm:txEffectClrLst/>
  </dgm:styleLbl>
  <dgm:styleLbl name="lnNode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3">
        <a:alpha val="50000"/>
      </a:schemeClr>
      <a:schemeClr val="accent4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3">
        <a:tint val="50000"/>
      </a:schemeClr>
      <a:schemeClr val="accent4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3">
        <a:tint val="50000"/>
      </a:schemeClr>
      <a:schemeClr val="accent4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3"/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3"/>
      <a:schemeClr val="accent4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3"/>
    </dgm:fillClrLst>
    <dgm:linClrLst meth="repeat">
      <a:schemeClr val="accent3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3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3"/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>
        <a:tint val="9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>
        <a:tint val="7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6">
        <a:tint val="5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3"/>
      <a:schemeClr val="accent4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3">
        <a:tint val="40000"/>
        <a:alpha val="90000"/>
      </a:schemeClr>
      <a:schemeClr val="accent4">
        <a:tint val="40000"/>
        <a:alpha val="90000"/>
      </a:schemeClr>
    </dgm:fillClrLst>
    <dgm:linClrLst>
      <a:schemeClr val="accent3">
        <a:tint val="40000"/>
        <a:alpha val="90000"/>
      </a:schemeClr>
      <a:schemeClr val="accent4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3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3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3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3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216E2FE9-F28A-47F0-BAEA-40444170140A}" type="doc">
      <dgm:prSet loTypeId="urn:microsoft.com/office/officeart/2005/8/layout/orgChart1" loCatId="hierarchy" qsTypeId="urn:microsoft.com/office/officeart/2005/8/quickstyle/simple3" qsCatId="simple" csTypeId="urn:microsoft.com/office/officeart/2005/8/colors/colorful3" csCatId="colorful" phldr="1"/>
      <dgm:spPr/>
      <dgm:t>
        <a:bodyPr/>
        <a:lstStyle/>
        <a:p>
          <a:endParaRPr lang="en-GB"/>
        </a:p>
      </dgm:t>
    </dgm:pt>
    <dgm:pt modelId="{B69A64DB-1714-436F-90C8-41D514202708}">
      <dgm:prSet phldrT="[Text]" custT="1"/>
      <dgm:spPr/>
      <dgm:t>
        <a:bodyPr/>
        <a:lstStyle/>
        <a:p>
          <a:r>
            <a:rPr lang="en-GB" sz="1200" i="1" dirty="0">
              <a:latin typeface="Twinkl Light" pitchFamily="2" charset="0"/>
            </a:rPr>
            <a:t>Love and Relationships </a:t>
          </a:r>
          <a:r>
            <a:rPr lang="en-GB" sz="1200" dirty="0">
              <a:latin typeface="Twinkl Light" pitchFamily="2" charset="0"/>
            </a:rPr>
            <a:t>Poetry and Unseen Poetry</a:t>
          </a:r>
        </a:p>
      </dgm:t>
    </dgm:pt>
    <dgm:pt modelId="{2AD2AE4D-454E-4088-A509-A991B19DF4A4}" type="parTrans" cxnId="{FC0709F5-91A6-472A-9C50-F8C446C3D87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37C5BB85-1770-44CE-B86D-BD70B871CEA9}" type="sibTrans" cxnId="{FC0709F5-91A6-472A-9C50-F8C446C3D874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4001DED7-CAA9-4514-BA03-748C39458DE5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Context</a:t>
          </a:r>
        </a:p>
      </dgm:t>
    </dgm:pt>
    <dgm:pt modelId="{A9C34F63-06BA-40A0-B2FD-B70C18DC754B}" type="parTrans" cxnId="{4B739E0E-93EB-400C-A17B-C70A419CC826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3800F0A8-5884-4E7C-A123-CEB55463C4BB}" type="sibTrans" cxnId="{4B739E0E-93EB-400C-A17B-C70A419CC826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914D0B9F-FA52-4B72-868A-FBC103526FEB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Language 2</a:t>
          </a:r>
        </a:p>
      </dgm:t>
    </dgm:pt>
    <dgm:pt modelId="{7AB20C17-7B10-41C3-9F9D-173470D4EEE2}" type="parTrans" cxnId="{A3D23075-40CF-46EC-9CDB-9CB15EC17382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D9547081-0D0D-409D-B60E-B5E76F4A55F4}" type="sibTrans" cxnId="{A3D23075-40CF-46EC-9CDB-9CB15EC17382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69ACC0EF-7A00-4141-9919-3D6766D263B4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Structure</a:t>
          </a:r>
        </a:p>
      </dgm:t>
    </dgm:pt>
    <dgm:pt modelId="{A4827805-4A57-4FDE-9BDE-F57C128F6F1F}" type="parTrans" cxnId="{2781F282-4BC1-4A71-8246-300009FE76C8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61024B97-0DEB-405A-A072-D0EB4C6C1BE5}" type="sibTrans" cxnId="{2781F282-4BC1-4A71-8246-300009FE76C8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CF12D951-5004-4BD2-8FDF-A88F922F0F9A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What ideas and attitudes are being explored in the poem?</a:t>
          </a:r>
        </a:p>
      </dgm:t>
    </dgm:pt>
    <dgm:pt modelId="{8988F6F6-F2D4-41D4-8365-E8D67DC61266}" type="parTrans" cxnId="{8969ED1A-A532-47E0-A809-C18AE53DBE5B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D022C765-7212-497A-9187-B1377150753B}" type="sibTrans" cxnId="{8969ED1A-A532-47E0-A809-C18AE53DBE5B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BA79D967-B31D-4DA4-AB25-53F01210C5E6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What messages are the writers trying to convey?</a:t>
          </a:r>
        </a:p>
      </dgm:t>
    </dgm:pt>
    <dgm:pt modelId="{C12A2C49-BFE6-47FC-A140-F492AC97C143}" type="parTrans" cxnId="{0C1C8775-26A6-4FC6-BFD2-01007848340D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E1EE4173-CDE5-4E26-85BE-FC3F4A609F72}" type="sibTrans" cxnId="{0C1C8775-26A6-4FC6-BFD2-01007848340D}">
      <dgm:prSet/>
      <dgm:spPr/>
      <dgm:t>
        <a:bodyPr/>
        <a:lstStyle/>
        <a:p>
          <a:endParaRPr lang="en-GB" sz="2000">
            <a:latin typeface="Twinkl Light" pitchFamily="2" charset="0"/>
          </a:endParaRPr>
        </a:p>
      </dgm:t>
    </dgm:pt>
    <dgm:pt modelId="{085E5541-8C6C-4E58-AC56-9CFC41CE3B2A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Key Skills 1</a:t>
          </a:r>
        </a:p>
      </dgm:t>
    </dgm:pt>
    <dgm:pt modelId="{2BD612FA-411C-4B4F-9787-A7D7CC6D8E3B}" type="parTrans" cxnId="{34697D7D-CA82-45F9-AE45-7B5E10CCC642}">
      <dgm:prSet/>
      <dgm:spPr/>
      <dgm:t>
        <a:bodyPr/>
        <a:lstStyle/>
        <a:p>
          <a:endParaRPr lang="en-GB" sz="2000"/>
        </a:p>
      </dgm:t>
    </dgm:pt>
    <dgm:pt modelId="{F3E9D740-E909-4A05-90CF-E56A296F8F55}" type="sibTrans" cxnId="{34697D7D-CA82-45F9-AE45-7B5E10CCC642}">
      <dgm:prSet/>
      <dgm:spPr/>
      <dgm:t>
        <a:bodyPr/>
        <a:lstStyle/>
        <a:p>
          <a:endParaRPr lang="en-GB" sz="2000"/>
        </a:p>
      </dgm:t>
    </dgm:pt>
    <dgm:pt modelId="{B58E7AE7-C20E-4C79-AEF0-55C3BEAD40C1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Language 1</a:t>
          </a:r>
        </a:p>
      </dgm:t>
    </dgm:pt>
    <dgm:pt modelId="{63B38F9B-4F9C-4C36-9007-BF6E57FEFC8C}" type="parTrans" cxnId="{BA7DC305-435C-4625-AF5F-0443778E5840}">
      <dgm:prSet/>
      <dgm:spPr/>
      <dgm:t>
        <a:bodyPr/>
        <a:lstStyle/>
        <a:p>
          <a:endParaRPr lang="en-GB" sz="2000"/>
        </a:p>
      </dgm:t>
    </dgm:pt>
    <dgm:pt modelId="{82D2B4F5-5FC6-4DCC-BD76-9296A581E9C4}" type="sibTrans" cxnId="{BA7DC305-435C-4625-AF5F-0443778E5840}">
      <dgm:prSet/>
      <dgm:spPr/>
      <dgm:t>
        <a:bodyPr/>
        <a:lstStyle/>
        <a:p>
          <a:endParaRPr lang="en-GB" sz="2000"/>
        </a:p>
      </dgm:t>
    </dgm:pt>
    <dgm:pt modelId="{7978BEEC-4035-4B8E-9CC5-A75E34D4E375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Analytical Writing</a:t>
          </a:r>
        </a:p>
      </dgm:t>
    </dgm:pt>
    <dgm:pt modelId="{2FBE23C9-647F-40F0-A219-D9148C5C6D71}" type="parTrans" cxnId="{430CB9B9-52D6-4F83-8283-AE975207F4BB}">
      <dgm:prSet/>
      <dgm:spPr/>
      <dgm:t>
        <a:bodyPr/>
        <a:lstStyle/>
        <a:p>
          <a:endParaRPr lang="en-GB" sz="2000"/>
        </a:p>
      </dgm:t>
    </dgm:pt>
    <dgm:pt modelId="{7469833E-1709-4FC8-9C60-BF920A5B72A5}" type="sibTrans" cxnId="{430CB9B9-52D6-4F83-8283-AE975207F4BB}">
      <dgm:prSet/>
      <dgm:spPr/>
      <dgm:t>
        <a:bodyPr/>
        <a:lstStyle/>
        <a:p>
          <a:endParaRPr lang="en-GB" sz="2000"/>
        </a:p>
      </dgm:t>
    </dgm:pt>
    <dgm:pt modelId="{E8BDD8FC-64D9-4B8C-91DF-0361C50DED8F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Key Skills 2 </a:t>
          </a:r>
        </a:p>
      </dgm:t>
    </dgm:pt>
    <dgm:pt modelId="{74D662BE-0FB0-4E40-89E9-28C0D5D8D4EC}" type="parTrans" cxnId="{A78D2E46-6F9F-4034-90BB-0CDE780987D2}">
      <dgm:prSet/>
      <dgm:spPr/>
      <dgm:t>
        <a:bodyPr/>
        <a:lstStyle/>
        <a:p>
          <a:endParaRPr lang="en-GB"/>
        </a:p>
      </dgm:t>
    </dgm:pt>
    <dgm:pt modelId="{E8B92DF2-67E9-4571-AA09-82E0E4E68728}" type="sibTrans" cxnId="{A78D2E46-6F9F-4034-90BB-0CDE780987D2}">
      <dgm:prSet/>
      <dgm:spPr/>
      <dgm:t>
        <a:bodyPr/>
        <a:lstStyle/>
        <a:p>
          <a:endParaRPr lang="en-GB"/>
        </a:p>
      </dgm:t>
    </dgm:pt>
    <dgm:pt modelId="{9C79A7C6-5075-424B-A4D2-D068FFAB3C58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Figurative language (metaphors, similes, personification)</a:t>
          </a:r>
        </a:p>
      </dgm:t>
    </dgm:pt>
    <dgm:pt modelId="{BC612A78-D1D1-4152-B8ED-8FEB420BE2C1}" type="parTrans" cxnId="{A10E943E-790F-443E-BD86-50E9D343FC9C}">
      <dgm:prSet/>
      <dgm:spPr/>
      <dgm:t>
        <a:bodyPr/>
        <a:lstStyle/>
        <a:p>
          <a:endParaRPr lang="en-GB"/>
        </a:p>
      </dgm:t>
    </dgm:pt>
    <dgm:pt modelId="{583A7D23-C41D-4151-B11E-4D9024C28277}" type="sibTrans" cxnId="{A10E943E-790F-443E-BD86-50E9D343FC9C}">
      <dgm:prSet/>
      <dgm:spPr/>
      <dgm:t>
        <a:bodyPr/>
        <a:lstStyle/>
        <a:p>
          <a:endParaRPr lang="en-GB"/>
        </a:p>
      </dgm:t>
    </dgm:pt>
    <dgm:pt modelId="{5EEFFD45-763E-41E2-B72D-CF0D57A64F99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Sound methods (alliteration, onomatopoeia, sibilance)</a:t>
          </a:r>
        </a:p>
      </dgm:t>
    </dgm:pt>
    <dgm:pt modelId="{A5B4BC3D-9AA9-4695-AE15-EDEB10663A5F}" type="parTrans" cxnId="{B598BFC3-07AF-4EC7-BA7B-56183F082656}">
      <dgm:prSet/>
      <dgm:spPr/>
      <dgm:t>
        <a:bodyPr/>
        <a:lstStyle/>
        <a:p>
          <a:endParaRPr lang="en-GB"/>
        </a:p>
      </dgm:t>
    </dgm:pt>
    <dgm:pt modelId="{8797C0B5-35CE-4F59-8E76-82B2FA2FDDA3}" type="sibTrans" cxnId="{B598BFC3-07AF-4EC7-BA7B-56183F082656}">
      <dgm:prSet/>
      <dgm:spPr/>
      <dgm:t>
        <a:bodyPr/>
        <a:lstStyle/>
        <a:p>
          <a:endParaRPr lang="en-GB"/>
        </a:p>
      </dgm:t>
    </dgm:pt>
    <dgm:pt modelId="{5CAC4EAE-AEA3-4368-84FB-C1EAC8D0368C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Tone</a:t>
          </a:r>
        </a:p>
      </dgm:t>
    </dgm:pt>
    <dgm:pt modelId="{E1EFE777-B9FE-41A2-9E01-315EF1E4F28D}" type="parTrans" cxnId="{68427CF8-E986-436B-B975-8B2A36CF4A7A}">
      <dgm:prSet/>
      <dgm:spPr/>
      <dgm:t>
        <a:bodyPr/>
        <a:lstStyle/>
        <a:p>
          <a:endParaRPr lang="en-GB"/>
        </a:p>
      </dgm:t>
    </dgm:pt>
    <dgm:pt modelId="{1D12932F-E766-46BE-A34C-B483680CDC49}" type="sibTrans" cxnId="{68427CF8-E986-436B-B975-8B2A36CF4A7A}">
      <dgm:prSet/>
      <dgm:spPr/>
      <dgm:t>
        <a:bodyPr/>
        <a:lstStyle/>
        <a:p>
          <a:endParaRPr lang="en-GB"/>
        </a:p>
      </dgm:t>
    </dgm:pt>
    <dgm:pt modelId="{36F9D57B-D29A-4103-BC81-816A7CFAD904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Annotate both set texts and unseen texts</a:t>
          </a:r>
        </a:p>
      </dgm:t>
    </dgm:pt>
    <dgm:pt modelId="{5318B8A2-60B1-4F59-B996-D526927EECD6}" type="parTrans" cxnId="{68106A86-1EDC-4527-B46D-3F1E55247A3D}">
      <dgm:prSet/>
      <dgm:spPr/>
      <dgm:t>
        <a:bodyPr/>
        <a:lstStyle/>
        <a:p>
          <a:endParaRPr lang="en-GB"/>
        </a:p>
      </dgm:t>
    </dgm:pt>
    <dgm:pt modelId="{33A2EFF9-8641-44FF-94A1-F4075A6B2FDF}" type="sibTrans" cxnId="{68106A86-1EDC-4527-B46D-3F1E55247A3D}">
      <dgm:prSet/>
      <dgm:spPr/>
      <dgm:t>
        <a:bodyPr/>
        <a:lstStyle/>
        <a:p>
          <a:endParaRPr lang="en-GB"/>
        </a:p>
      </dgm:t>
    </dgm:pt>
    <dgm:pt modelId="{9D305979-F7AD-4963-ACC0-62325F2B95B9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Make references/identify relevant quotations</a:t>
          </a:r>
        </a:p>
      </dgm:t>
    </dgm:pt>
    <dgm:pt modelId="{7F42007B-937F-4239-8E61-E5AE7CC5F267}" type="parTrans" cxnId="{C08CE3A2-57E4-4EDF-AC97-E6E8BEF3DCA1}">
      <dgm:prSet/>
      <dgm:spPr/>
      <dgm:t>
        <a:bodyPr/>
        <a:lstStyle/>
        <a:p>
          <a:endParaRPr lang="en-GB"/>
        </a:p>
      </dgm:t>
    </dgm:pt>
    <dgm:pt modelId="{BB122913-39FF-46FA-8221-42D8153C63D6}" type="sibTrans" cxnId="{C08CE3A2-57E4-4EDF-AC97-E6E8BEF3DCA1}">
      <dgm:prSet/>
      <dgm:spPr/>
      <dgm:t>
        <a:bodyPr/>
        <a:lstStyle/>
        <a:p>
          <a:endParaRPr lang="en-GB"/>
        </a:p>
      </dgm:t>
    </dgm:pt>
    <dgm:pt modelId="{4BF8109F-3534-44EE-8C6A-178C11F6B83E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Identify a variety of writers’ methods</a:t>
          </a:r>
        </a:p>
      </dgm:t>
    </dgm:pt>
    <dgm:pt modelId="{B5D1D0B8-0271-421E-809D-F594C08F2474}" type="parTrans" cxnId="{3FB762D4-2701-4231-A431-47ACADA5DD02}">
      <dgm:prSet/>
      <dgm:spPr/>
      <dgm:t>
        <a:bodyPr/>
        <a:lstStyle/>
        <a:p>
          <a:endParaRPr lang="en-GB"/>
        </a:p>
      </dgm:t>
    </dgm:pt>
    <dgm:pt modelId="{423B7EDC-1509-4C3C-B25F-DE7F49199263}" type="sibTrans" cxnId="{3FB762D4-2701-4231-A431-47ACADA5DD02}">
      <dgm:prSet/>
      <dgm:spPr/>
      <dgm:t>
        <a:bodyPr/>
        <a:lstStyle/>
        <a:p>
          <a:endParaRPr lang="en-GB"/>
        </a:p>
      </dgm:t>
    </dgm:pt>
    <dgm:pt modelId="{52EBA50E-F656-43FA-9FC5-61A75E2AFB5F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Explain the effects of writer’s methods</a:t>
          </a:r>
        </a:p>
      </dgm:t>
    </dgm:pt>
    <dgm:pt modelId="{8D5DAFB8-245B-4CFC-92F3-1BE2F2AEA5DE}" type="parTrans" cxnId="{4C9CB022-6F95-447E-8907-A01C992CEB02}">
      <dgm:prSet/>
      <dgm:spPr/>
      <dgm:t>
        <a:bodyPr/>
        <a:lstStyle/>
        <a:p>
          <a:endParaRPr lang="en-GB"/>
        </a:p>
      </dgm:t>
    </dgm:pt>
    <dgm:pt modelId="{6BE697E9-7E25-49B5-8378-4A87F1D73331}" type="sibTrans" cxnId="{4C9CB022-6F95-447E-8907-A01C992CEB02}">
      <dgm:prSet/>
      <dgm:spPr/>
      <dgm:t>
        <a:bodyPr/>
        <a:lstStyle/>
        <a:p>
          <a:endParaRPr lang="en-GB"/>
        </a:p>
      </dgm:t>
    </dgm:pt>
    <dgm:pt modelId="{A1CFDFFD-3962-411A-B7FC-5B13A102341E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Extract explicit and implicit information</a:t>
          </a:r>
        </a:p>
      </dgm:t>
    </dgm:pt>
    <dgm:pt modelId="{46BB1C89-24DF-4782-9174-E72FC53EA5D6}" type="parTrans" cxnId="{C24099BA-F126-4DAE-9B44-FE0F7E133F6D}">
      <dgm:prSet/>
      <dgm:spPr/>
      <dgm:t>
        <a:bodyPr/>
        <a:lstStyle/>
        <a:p>
          <a:endParaRPr lang="en-GB"/>
        </a:p>
      </dgm:t>
    </dgm:pt>
    <dgm:pt modelId="{778F6836-609F-41EB-A1B2-506020172F82}" type="sibTrans" cxnId="{C24099BA-F126-4DAE-9B44-FE0F7E133F6D}">
      <dgm:prSet/>
      <dgm:spPr/>
      <dgm:t>
        <a:bodyPr/>
        <a:lstStyle/>
        <a:p>
          <a:endParaRPr lang="en-GB"/>
        </a:p>
      </dgm:t>
    </dgm:pt>
    <dgm:pt modelId="{C498DE75-E536-4ECB-AE61-E41D4E00094E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Make inferences/draw conclusions</a:t>
          </a:r>
        </a:p>
      </dgm:t>
    </dgm:pt>
    <dgm:pt modelId="{E712917C-5692-4819-87E2-8368D2A073BB}" type="parTrans" cxnId="{CA38021E-652A-4C91-81F8-295B9D3055D0}">
      <dgm:prSet/>
      <dgm:spPr/>
      <dgm:t>
        <a:bodyPr/>
        <a:lstStyle/>
        <a:p>
          <a:endParaRPr lang="en-GB"/>
        </a:p>
      </dgm:t>
    </dgm:pt>
    <dgm:pt modelId="{737D7000-4CDD-4D00-9AD4-DEE8694F768B}" type="sibTrans" cxnId="{CA38021E-652A-4C91-81F8-295B9D3055D0}">
      <dgm:prSet/>
      <dgm:spPr/>
      <dgm:t>
        <a:bodyPr/>
        <a:lstStyle/>
        <a:p>
          <a:endParaRPr lang="en-GB"/>
        </a:p>
      </dgm:t>
    </dgm:pt>
    <dgm:pt modelId="{C0852FDC-1CB7-43A1-8C56-B582F502A278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Linking texts to the contexts in which they were written</a:t>
          </a:r>
        </a:p>
      </dgm:t>
    </dgm:pt>
    <dgm:pt modelId="{3EE59597-D02D-41E7-9434-3A752E6A80EF}" type="parTrans" cxnId="{C8818E0F-16DA-42DF-B2A5-0C37D0EF4DAC}">
      <dgm:prSet/>
      <dgm:spPr/>
      <dgm:t>
        <a:bodyPr/>
        <a:lstStyle/>
        <a:p>
          <a:endParaRPr lang="en-GB"/>
        </a:p>
      </dgm:t>
    </dgm:pt>
    <dgm:pt modelId="{EFCB1D01-6C0D-42C0-A55A-6DB0D7D8BCB3}" type="sibTrans" cxnId="{C8818E0F-16DA-42DF-B2A5-0C37D0EF4DAC}">
      <dgm:prSet/>
      <dgm:spPr/>
      <dgm:t>
        <a:bodyPr/>
        <a:lstStyle/>
        <a:p>
          <a:endParaRPr lang="en-GB"/>
        </a:p>
      </dgm:t>
    </dgm:pt>
    <dgm:pt modelId="{1B0E407C-66DD-4C32-A691-27A91EFD4749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Comparison of both seen and unseen poems/synthesis</a:t>
          </a:r>
        </a:p>
      </dgm:t>
    </dgm:pt>
    <dgm:pt modelId="{6AD9559B-16E6-4019-B364-97FF0747B183}" type="parTrans" cxnId="{105852E7-137F-4F3C-BDE6-7E196DF27597}">
      <dgm:prSet/>
      <dgm:spPr/>
      <dgm:t>
        <a:bodyPr/>
        <a:lstStyle/>
        <a:p>
          <a:endParaRPr lang="en-GB"/>
        </a:p>
      </dgm:t>
    </dgm:pt>
    <dgm:pt modelId="{6B7E1D95-CEA3-46DE-9935-C84877C07CD0}" type="sibTrans" cxnId="{105852E7-137F-4F3C-BDE6-7E196DF27597}">
      <dgm:prSet/>
      <dgm:spPr/>
      <dgm:t>
        <a:bodyPr/>
        <a:lstStyle/>
        <a:p>
          <a:endParaRPr lang="en-GB"/>
        </a:p>
      </dgm:t>
    </dgm:pt>
    <dgm:pt modelId="{DF5CC155-79B6-42EE-A10C-0403C4126E3A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Writing full WHAT-HOW-WHY paragraphs about seen and unseen poems</a:t>
          </a:r>
        </a:p>
      </dgm:t>
    </dgm:pt>
    <dgm:pt modelId="{414ED1F3-4031-4B30-A839-CEDD5FC86600}" type="parTrans" cxnId="{90C56EE9-5B61-41CC-853F-85F598501FF0}">
      <dgm:prSet/>
      <dgm:spPr/>
      <dgm:t>
        <a:bodyPr/>
        <a:lstStyle/>
        <a:p>
          <a:endParaRPr lang="en-GB"/>
        </a:p>
      </dgm:t>
    </dgm:pt>
    <dgm:pt modelId="{DF53C1E5-E8E3-4699-AAF2-2D74A96585CA}" type="sibTrans" cxnId="{90C56EE9-5B61-41CC-853F-85F598501FF0}">
      <dgm:prSet/>
      <dgm:spPr/>
      <dgm:t>
        <a:bodyPr/>
        <a:lstStyle/>
        <a:p>
          <a:endParaRPr lang="en-GB"/>
        </a:p>
      </dgm:t>
    </dgm:pt>
    <dgm:pt modelId="{0782B479-6D8D-4C42-AC32-80A101F23547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Writing a thesis </a:t>
          </a:r>
        </a:p>
      </dgm:t>
    </dgm:pt>
    <dgm:pt modelId="{62530F4D-C512-4EC3-8DDF-1E86502B1F12}" type="parTrans" cxnId="{DAA0671B-5A71-4E4B-8F01-0D7575DBA35F}">
      <dgm:prSet/>
      <dgm:spPr/>
      <dgm:t>
        <a:bodyPr/>
        <a:lstStyle/>
        <a:p>
          <a:endParaRPr lang="en-GB"/>
        </a:p>
      </dgm:t>
    </dgm:pt>
    <dgm:pt modelId="{E603403D-E343-48B4-8E05-A7B596702A4C}" type="sibTrans" cxnId="{DAA0671B-5A71-4E4B-8F01-0D7575DBA35F}">
      <dgm:prSet/>
      <dgm:spPr/>
      <dgm:t>
        <a:bodyPr/>
        <a:lstStyle/>
        <a:p>
          <a:endParaRPr lang="en-GB"/>
        </a:p>
      </dgm:t>
    </dgm:pt>
    <dgm:pt modelId="{96D43688-7310-48AF-8CE2-3625290657CC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Writing an introduction</a:t>
          </a:r>
        </a:p>
      </dgm:t>
    </dgm:pt>
    <dgm:pt modelId="{BE2FE296-9212-43D8-BA0B-FC81E0C36F56}" type="parTrans" cxnId="{78242B9E-B433-426D-A2D8-6A1001463039}">
      <dgm:prSet/>
      <dgm:spPr/>
      <dgm:t>
        <a:bodyPr/>
        <a:lstStyle/>
        <a:p>
          <a:endParaRPr lang="en-GB"/>
        </a:p>
      </dgm:t>
    </dgm:pt>
    <dgm:pt modelId="{1D0E4AE6-7C5C-4D42-B452-F38C24E0BC9B}" type="sibTrans" cxnId="{78242B9E-B433-426D-A2D8-6A1001463039}">
      <dgm:prSet/>
      <dgm:spPr/>
      <dgm:t>
        <a:bodyPr/>
        <a:lstStyle/>
        <a:p>
          <a:endParaRPr lang="en-GB"/>
        </a:p>
      </dgm:t>
    </dgm:pt>
    <dgm:pt modelId="{2344713F-663B-4EED-9295-347412ECA2B1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Writing a conclusion</a:t>
          </a:r>
        </a:p>
      </dgm:t>
    </dgm:pt>
    <dgm:pt modelId="{20541DFA-A1D4-4BF2-9542-ADC4DEC55366}" type="parTrans" cxnId="{EC319F63-9B57-482D-BF71-34363237BDA1}">
      <dgm:prSet/>
      <dgm:spPr/>
      <dgm:t>
        <a:bodyPr/>
        <a:lstStyle/>
        <a:p>
          <a:endParaRPr lang="en-GB"/>
        </a:p>
      </dgm:t>
    </dgm:pt>
    <dgm:pt modelId="{EEAA53B9-5F08-4E42-A32E-335AFD6E52DA}" type="sibTrans" cxnId="{EC319F63-9B57-482D-BF71-34363237BDA1}">
      <dgm:prSet/>
      <dgm:spPr/>
      <dgm:t>
        <a:bodyPr/>
        <a:lstStyle/>
        <a:p>
          <a:endParaRPr lang="en-GB"/>
        </a:p>
      </dgm:t>
    </dgm:pt>
    <dgm:pt modelId="{10C19CCD-1752-4136-B84B-382D4F3923AD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Oxymoron</a:t>
          </a:r>
        </a:p>
      </dgm:t>
    </dgm:pt>
    <dgm:pt modelId="{43D69BA4-F894-4948-A331-C68DE7DFDA0F}" type="parTrans" cxnId="{1D6C401C-A8AA-46DA-BA71-661EBF6A2321}">
      <dgm:prSet/>
      <dgm:spPr/>
      <dgm:t>
        <a:bodyPr/>
        <a:lstStyle/>
        <a:p>
          <a:endParaRPr lang="en-GB"/>
        </a:p>
      </dgm:t>
    </dgm:pt>
    <dgm:pt modelId="{F9211618-E9D1-40D5-80F0-9FE6BCB10259}" type="sibTrans" cxnId="{1D6C401C-A8AA-46DA-BA71-661EBF6A2321}">
      <dgm:prSet/>
      <dgm:spPr/>
      <dgm:t>
        <a:bodyPr/>
        <a:lstStyle/>
        <a:p>
          <a:endParaRPr lang="en-GB"/>
        </a:p>
      </dgm:t>
    </dgm:pt>
    <dgm:pt modelId="{6AC83E42-E7F9-4734-A249-75D34265D70E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Enjambment and End-Stopping</a:t>
          </a:r>
        </a:p>
      </dgm:t>
    </dgm:pt>
    <dgm:pt modelId="{361A0D1F-B330-428D-9E40-C93D54A906FF}" type="parTrans" cxnId="{DE25B971-9B6E-4794-AD2D-9793B704EC8E}">
      <dgm:prSet/>
      <dgm:spPr/>
      <dgm:t>
        <a:bodyPr/>
        <a:lstStyle/>
        <a:p>
          <a:endParaRPr lang="en-GB"/>
        </a:p>
      </dgm:t>
    </dgm:pt>
    <dgm:pt modelId="{5015748E-D10A-4FE0-9494-3F52B74F0D1E}" type="sibTrans" cxnId="{DE25B971-9B6E-4794-AD2D-9793B704EC8E}">
      <dgm:prSet/>
      <dgm:spPr/>
      <dgm:t>
        <a:bodyPr/>
        <a:lstStyle/>
        <a:p>
          <a:endParaRPr lang="en-GB"/>
        </a:p>
      </dgm:t>
    </dgm:pt>
    <dgm:pt modelId="{776DD997-B9C8-4EBB-B211-FBCB6160546B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Basic methods (words, phrases, imagery)</a:t>
          </a:r>
        </a:p>
      </dgm:t>
    </dgm:pt>
    <dgm:pt modelId="{7280979D-BEC1-4AFB-B9EE-B7A76F305EB4}" type="parTrans" cxnId="{AA557D6A-A193-4A28-9927-FCEAD00E71A8}">
      <dgm:prSet/>
      <dgm:spPr/>
      <dgm:t>
        <a:bodyPr/>
        <a:lstStyle/>
        <a:p>
          <a:endParaRPr lang="en-GB"/>
        </a:p>
      </dgm:t>
    </dgm:pt>
    <dgm:pt modelId="{5F428A30-7FD2-496A-8618-3A6A4FAC92E4}" type="sibTrans" cxnId="{AA557D6A-A193-4A28-9927-FCEAD00E71A8}">
      <dgm:prSet/>
      <dgm:spPr/>
      <dgm:t>
        <a:bodyPr/>
        <a:lstStyle/>
        <a:p>
          <a:endParaRPr lang="en-GB"/>
        </a:p>
      </dgm:t>
    </dgm:pt>
    <dgm:pt modelId="{270FD0E5-E955-4289-8F46-EC644D739F94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Sensory imagery</a:t>
          </a:r>
        </a:p>
      </dgm:t>
    </dgm:pt>
    <dgm:pt modelId="{005173FE-0FD0-413A-862D-4A610EF54B1D}" type="parTrans" cxnId="{E6F4A613-BFC2-4D3B-88A4-5DB5E667FC9D}">
      <dgm:prSet/>
      <dgm:spPr/>
      <dgm:t>
        <a:bodyPr/>
        <a:lstStyle/>
        <a:p>
          <a:endParaRPr lang="en-GB"/>
        </a:p>
      </dgm:t>
    </dgm:pt>
    <dgm:pt modelId="{A6E91AB4-6CDB-4968-9AB9-DD8284453B4D}" type="sibTrans" cxnId="{E6F4A613-BFC2-4D3B-88A4-5DB5E667FC9D}">
      <dgm:prSet/>
      <dgm:spPr/>
      <dgm:t>
        <a:bodyPr/>
        <a:lstStyle/>
        <a:p>
          <a:endParaRPr lang="en-GB"/>
        </a:p>
      </dgm:t>
    </dgm:pt>
    <dgm:pt modelId="{4B395850-6795-4AA1-A66D-1CAADA7672D8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Rhyme and rhyming couplets</a:t>
          </a:r>
        </a:p>
      </dgm:t>
    </dgm:pt>
    <dgm:pt modelId="{714EF824-1D21-4065-8054-A73690D6CB04}" type="parTrans" cxnId="{38CE1F8C-D2F1-47B1-BB38-1CEB3251F27C}">
      <dgm:prSet/>
      <dgm:spPr/>
      <dgm:t>
        <a:bodyPr/>
        <a:lstStyle/>
        <a:p>
          <a:endParaRPr lang="en-GB"/>
        </a:p>
      </dgm:t>
    </dgm:pt>
    <dgm:pt modelId="{3F0033FE-4E5F-4326-9175-1C28ADC1F9CA}" type="sibTrans" cxnId="{38CE1F8C-D2F1-47B1-BB38-1CEB3251F27C}">
      <dgm:prSet/>
      <dgm:spPr/>
      <dgm:t>
        <a:bodyPr/>
        <a:lstStyle/>
        <a:p>
          <a:endParaRPr lang="en-GB"/>
        </a:p>
      </dgm:t>
    </dgm:pt>
    <dgm:pt modelId="{5949465A-9116-4879-800A-01A9DEE0E32A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Shifts in focus</a:t>
          </a:r>
        </a:p>
      </dgm:t>
    </dgm:pt>
    <dgm:pt modelId="{61F31DC4-E3EF-4EB2-8C9F-4760DD5CCB8E}" type="parTrans" cxnId="{2DB7927F-7040-45F2-B8DF-CDB0374719DB}">
      <dgm:prSet/>
      <dgm:spPr/>
      <dgm:t>
        <a:bodyPr/>
        <a:lstStyle/>
        <a:p>
          <a:endParaRPr lang="en-GB"/>
        </a:p>
      </dgm:t>
    </dgm:pt>
    <dgm:pt modelId="{DCBC40C7-92A9-41E2-A537-C3B455F145BB}" type="sibTrans" cxnId="{2DB7927F-7040-45F2-B8DF-CDB0374719DB}">
      <dgm:prSet/>
      <dgm:spPr/>
      <dgm:t>
        <a:bodyPr/>
        <a:lstStyle/>
        <a:p>
          <a:endParaRPr lang="en-GB"/>
        </a:p>
      </dgm:t>
    </dgm:pt>
    <dgm:pt modelId="{F368186F-8F6D-417B-AD3A-F09AA68D8063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Changes and developments</a:t>
          </a:r>
        </a:p>
      </dgm:t>
    </dgm:pt>
    <dgm:pt modelId="{2F3D55BC-C8A7-43BD-A1AB-B0A3706C6E70}" type="parTrans" cxnId="{0CD6E009-6BCF-4C8A-BD01-6FBB09BC5939}">
      <dgm:prSet/>
      <dgm:spPr/>
      <dgm:t>
        <a:bodyPr/>
        <a:lstStyle/>
        <a:p>
          <a:endParaRPr lang="en-GB"/>
        </a:p>
      </dgm:t>
    </dgm:pt>
    <dgm:pt modelId="{1ECE274D-FB9D-491E-A3F6-7C8C4C5BE68E}" type="sibTrans" cxnId="{0CD6E009-6BCF-4C8A-BD01-6FBB09BC5939}">
      <dgm:prSet/>
      <dgm:spPr/>
      <dgm:t>
        <a:bodyPr/>
        <a:lstStyle/>
        <a:p>
          <a:endParaRPr lang="en-GB"/>
        </a:p>
      </dgm:t>
    </dgm:pt>
    <dgm:pt modelId="{3471AB1E-5153-4A84-AAF7-E8807C95EE51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Beginning and ending</a:t>
          </a:r>
        </a:p>
      </dgm:t>
    </dgm:pt>
    <dgm:pt modelId="{B06BB649-6E66-40FA-A536-414781CA82A5}" type="parTrans" cxnId="{16B84007-AA7F-48FA-A452-AA9B08D2061D}">
      <dgm:prSet/>
      <dgm:spPr/>
      <dgm:t>
        <a:bodyPr/>
        <a:lstStyle/>
        <a:p>
          <a:endParaRPr lang="en-GB"/>
        </a:p>
      </dgm:t>
    </dgm:pt>
    <dgm:pt modelId="{8C9C0091-B645-4F59-98B1-00CE4A59979D}" type="sibTrans" cxnId="{16B84007-AA7F-48FA-A452-AA9B08D2061D}">
      <dgm:prSet/>
      <dgm:spPr/>
      <dgm:t>
        <a:bodyPr/>
        <a:lstStyle/>
        <a:p>
          <a:endParaRPr lang="en-GB"/>
        </a:p>
      </dgm:t>
    </dgm:pt>
    <dgm:pt modelId="{8A240271-23A4-4671-8258-529CCB202AB7}">
      <dgm:prSet phldrT="[Text]" custT="1"/>
      <dgm:spPr/>
      <dgm:t>
        <a:bodyPr/>
        <a:lstStyle/>
        <a:p>
          <a:r>
            <a:rPr lang="en-GB" sz="1200" dirty="0">
              <a:latin typeface="Twinkl Light" pitchFamily="2" charset="0"/>
            </a:rPr>
            <a:t>Pace</a:t>
          </a:r>
        </a:p>
      </dgm:t>
    </dgm:pt>
    <dgm:pt modelId="{05148098-1CCC-4000-90B6-241C2B1E9FC4}" type="parTrans" cxnId="{FE24F108-E6F9-4F9A-8E63-62DFD83E51A4}">
      <dgm:prSet/>
      <dgm:spPr/>
      <dgm:t>
        <a:bodyPr/>
        <a:lstStyle/>
        <a:p>
          <a:endParaRPr lang="en-GB"/>
        </a:p>
      </dgm:t>
    </dgm:pt>
    <dgm:pt modelId="{C9A82E52-E488-44DE-A598-6A7054CB4D6A}" type="sibTrans" cxnId="{FE24F108-E6F9-4F9A-8E63-62DFD83E51A4}">
      <dgm:prSet/>
      <dgm:spPr/>
      <dgm:t>
        <a:bodyPr/>
        <a:lstStyle/>
        <a:p>
          <a:endParaRPr lang="en-GB"/>
        </a:p>
      </dgm:t>
    </dgm:pt>
    <dgm:pt modelId="{304AD753-F8B8-4DAA-BA25-EA99441BDAA2}" type="pres">
      <dgm:prSet presAssocID="{216E2FE9-F28A-47F0-BAEA-40444170140A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</dgm:pt>
    <dgm:pt modelId="{2DDF8CC2-8890-48BB-B87A-1157E1337732}" type="pres">
      <dgm:prSet presAssocID="{B69A64DB-1714-436F-90C8-41D514202708}" presName="hierRoot1" presStyleCnt="0">
        <dgm:presLayoutVars>
          <dgm:hierBranch val="init"/>
        </dgm:presLayoutVars>
      </dgm:prSet>
      <dgm:spPr/>
    </dgm:pt>
    <dgm:pt modelId="{DCDDBABC-2000-4CE9-8CE0-9BB494DF5508}" type="pres">
      <dgm:prSet presAssocID="{B69A64DB-1714-436F-90C8-41D514202708}" presName="rootComposite1" presStyleCnt="0"/>
      <dgm:spPr/>
    </dgm:pt>
    <dgm:pt modelId="{079746B6-0621-4E1E-977F-0D663A210BFB}" type="pres">
      <dgm:prSet presAssocID="{B69A64DB-1714-436F-90C8-41D514202708}" presName="rootText1" presStyleLbl="node0" presStyleIdx="0" presStyleCnt="1">
        <dgm:presLayoutVars>
          <dgm:chPref val="3"/>
        </dgm:presLayoutVars>
      </dgm:prSet>
      <dgm:spPr/>
    </dgm:pt>
    <dgm:pt modelId="{64A343DD-98C0-47F4-A259-0ACB643C41AF}" type="pres">
      <dgm:prSet presAssocID="{B69A64DB-1714-436F-90C8-41D514202708}" presName="rootConnector1" presStyleLbl="node1" presStyleIdx="0" presStyleCnt="0"/>
      <dgm:spPr/>
    </dgm:pt>
    <dgm:pt modelId="{FC9DDD01-970F-4DF8-B156-C120E3BB3467}" type="pres">
      <dgm:prSet presAssocID="{B69A64DB-1714-436F-90C8-41D514202708}" presName="hierChild2" presStyleCnt="0"/>
      <dgm:spPr/>
    </dgm:pt>
    <dgm:pt modelId="{9B51D3AE-3F59-4ECA-8175-9AED895F1D43}" type="pres">
      <dgm:prSet presAssocID="{A9C34F63-06BA-40A0-B2FD-B70C18DC754B}" presName="Name37" presStyleLbl="parChTrans1D2" presStyleIdx="0" presStyleCnt="7"/>
      <dgm:spPr/>
    </dgm:pt>
    <dgm:pt modelId="{C4C2C230-9261-4DCF-83A6-CEA632DBF4CC}" type="pres">
      <dgm:prSet presAssocID="{4001DED7-CAA9-4514-BA03-748C39458DE5}" presName="hierRoot2" presStyleCnt="0">
        <dgm:presLayoutVars>
          <dgm:hierBranch val="init"/>
        </dgm:presLayoutVars>
      </dgm:prSet>
      <dgm:spPr/>
    </dgm:pt>
    <dgm:pt modelId="{AD50DDD6-1750-46E1-BAF0-9C4D34C7306D}" type="pres">
      <dgm:prSet presAssocID="{4001DED7-CAA9-4514-BA03-748C39458DE5}" presName="rootComposite" presStyleCnt="0"/>
      <dgm:spPr/>
    </dgm:pt>
    <dgm:pt modelId="{4AACEB42-308F-459C-955A-24E5BF3A9E62}" type="pres">
      <dgm:prSet presAssocID="{4001DED7-CAA9-4514-BA03-748C39458DE5}" presName="rootText" presStyleLbl="node2" presStyleIdx="0" presStyleCnt="7">
        <dgm:presLayoutVars>
          <dgm:chPref val="3"/>
        </dgm:presLayoutVars>
      </dgm:prSet>
      <dgm:spPr/>
    </dgm:pt>
    <dgm:pt modelId="{D75A58BE-2C78-497A-AC8A-1BC58E34D08D}" type="pres">
      <dgm:prSet presAssocID="{4001DED7-CAA9-4514-BA03-748C39458DE5}" presName="rootConnector" presStyleLbl="node2" presStyleIdx="0" presStyleCnt="7"/>
      <dgm:spPr/>
    </dgm:pt>
    <dgm:pt modelId="{75D87A8A-FA5F-49A6-BA5A-30AD5B886E4E}" type="pres">
      <dgm:prSet presAssocID="{4001DED7-CAA9-4514-BA03-748C39458DE5}" presName="hierChild4" presStyleCnt="0"/>
      <dgm:spPr/>
    </dgm:pt>
    <dgm:pt modelId="{A71D40DB-5B54-4F62-8ADD-EAB66632ADEE}" type="pres">
      <dgm:prSet presAssocID="{8988F6F6-F2D4-41D4-8365-E8D67DC61266}" presName="Name37" presStyleLbl="parChTrans1D3" presStyleIdx="0" presStyleCnt="26"/>
      <dgm:spPr/>
    </dgm:pt>
    <dgm:pt modelId="{A044EB56-EC84-4E07-8657-9C2697EBFB0B}" type="pres">
      <dgm:prSet presAssocID="{CF12D951-5004-4BD2-8FDF-A88F922F0F9A}" presName="hierRoot2" presStyleCnt="0">
        <dgm:presLayoutVars>
          <dgm:hierBranch val="init"/>
        </dgm:presLayoutVars>
      </dgm:prSet>
      <dgm:spPr/>
    </dgm:pt>
    <dgm:pt modelId="{A3A15930-56D2-42C2-9116-9F7268FAFA27}" type="pres">
      <dgm:prSet presAssocID="{CF12D951-5004-4BD2-8FDF-A88F922F0F9A}" presName="rootComposite" presStyleCnt="0"/>
      <dgm:spPr/>
    </dgm:pt>
    <dgm:pt modelId="{337053C6-D7B2-45F9-B451-538BEDF3D36B}" type="pres">
      <dgm:prSet presAssocID="{CF12D951-5004-4BD2-8FDF-A88F922F0F9A}" presName="rootText" presStyleLbl="node3" presStyleIdx="0" presStyleCnt="26">
        <dgm:presLayoutVars>
          <dgm:chPref val="3"/>
        </dgm:presLayoutVars>
      </dgm:prSet>
      <dgm:spPr/>
    </dgm:pt>
    <dgm:pt modelId="{F73B5359-3C6A-4427-A9D8-2F56BD63D69A}" type="pres">
      <dgm:prSet presAssocID="{CF12D951-5004-4BD2-8FDF-A88F922F0F9A}" presName="rootConnector" presStyleLbl="node3" presStyleIdx="0" presStyleCnt="26"/>
      <dgm:spPr/>
    </dgm:pt>
    <dgm:pt modelId="{C25EEF71-8E52-4760-99FB-98D2E765D94D}" type="pres">
      <dgm:prSet presAssocID="{CF12D951-5004-4BD2-8FDF-A88F922F0F9A}" presName="hierChild4" presStyleCnt="0"/>
      <dgm:spPr/>
    </dgm:pt>
    <dgm:pt modelId="{AFE4B9B4-BBEC-430E-9210-1649E0D0D3CB}" type="pres">
      <dgm:prSet presAssocID="{CF12D951-5004-4BD2-8FDF-A88F922F0F9A}" presName="hierChild5" presStyleCnt="0"/>
      <dgm:spPr/>
    </dgm:pt>
    <dgm:pt modelId="{CDCD0323-A13F-44A2-8770-703B1843D3A7}" type="pres">
      <dgm:prSet presAssocID="{C12A2C49-BFE6-47FC-A140-F492AC97C143}" presName="Name37" presStyleLbl="parChTrans1D3" presStyleIdx="1" presStyleCnt="26"/>
      <dgm:spPr/>
    </dgm:pt>
    <dgm:pt modelId="{FE3020D1-789E-4090-A356-7072FEA2B3CE}" type="pres">
      <dgm:prSet presAssocID="{BA79D967-B31D-4DA4-AB25-53F01210C5E6}" presName="hierRoot2" presStyleCnt="0">
        <dgm:presLayoutVars>
          <dgm:hierBranch val="init"/>
        </dgm:presLayoutVars>
      </dgm:prSet>
      <dgm:spPr/>
    </dgm:pt>
    <dgm:pt modelId="{C5F6740C-9263-41AB-8055-9A1680F0D9BE}" type="pres">
      <dgm:prSet presAssocID="{BA79D967-B31D-4DA4-AB25-53F01210C5E6}" presName="rootComposite" presStyleCnt="0"/>
      <dgm:spPr/>
    </dgm:pt>
    <dgm:pt modelId="{907791FD-DDF0-4C88-A9AB-B04483412C06}" type="pres">
      <dgm:prSet presAssocID="{BA79D967-B31D-4DA4-AB25-53F01210C5E6}" presName="rootText" presStyleLbl="node3" presStyleIdx="1" presStyleCnt="26">
        <dgm:presLayoutVars>
          <dgm:chPref val="3"/>
        </dgm:presLayoutVars>
      </dgm:prSet>
      <dgm:spPr/>
    </dgm:pt>
    <dgm:pt modelId="{0BC92007-C788-4AE9-B6ED-681853F3E6FA}" type="pres">
      <dgm:prSet presAssocID="{BA79D967-B31D-4DA4-AB25-53F01210C5E6}" presName="rootConnector" presStyleLbl="node3" presStyleIdx="1" presStyleCnt="26"/>
      <dgm:spPr/>
    </dgm:pt>
    <dgm:pt modelId="{E353E3C1-2D6F-4EE5-84FD-D73AC76C1F4F}" type="pres">
      <dgm:prSet presAssocID="{BA79D967-B31D-4DA4-AB25-53F01210C5E6}" presName="hierChild4" presStyleCnt="0"/>
      <dgm:spPr/>
    </dgm:pt>
    <dgm:pt modelId="{6CB2CFB7-3304-45B3-B77C-414FA58F24B4}" type="pres">
      <dgm:prSet presAssocID="{BA79D967-B31D-4DA4-AB25-53F01210C5E6}" presName="hierChild5" presStyleCnt="0"/>
      <dgm:spPr/>
    </dgm:pt>
    <dgm:pt modelId="{883422BB-0A94-40CE-9E10-B3060B0B7888}" type="pres">
      <dgm:prSet presAssocID="{4001DED7-CAA9-4514-BA03-748C39458DE5}" presName="hierChild5" presStyleCnt="0"/>
      <dgm:spPr/>
    </dgm:pt>
    <dgm:pt modelId="{2C889123-6DEC-445F-9D90-08F13A0580BD}" type="pres">
      <dgm:prSet presAssocID="{63B38F9B-4F9C-4C36-9007-BF6E57FEFC8C}" presName="Name37" presStyleLbl="parChTrans1D2" presStyleIdx="1" presStyleCnt="7"/>
      <dgm:spPr/>
    </dgm:pt>
    <dgm:pt modelId="{E5903F8F-E8AB-4C60-923F-180A84F000CE}" type="pres">
      <dgm:prSet presAssocID="{B58E7AE7-C20E-4C79-AEF0-55C3BEAD40C1}" presName="hierRoot2" presStyleCnt="0">
        <dgm:presLayoutVars>
          <dgm:hierBranch val="init"/>
        </dgm:presLayoutVars>
      </dgm:prSet>
      <dgm:spPr/>
    </dgm:pt>
    <dgm:pt modelId="{D5F93B7C-24D7-45BB-9DB5-14C19BDE2FAC}" type="pres">
      <dgm:prSet presAssocID="{B58E7AE7-C20E-4C79-AEF0-55C3BEAD40C1}" presName="rootComposite" presStyleCnt="0"/>
      <dgm:spPr/>
    </dgm:pt>
    <dgm:pt modelId="{152A292F-4807-4B2D-8109-653295994139}" type="pres">
      <dgm:prSet presAssocID="{B58E7AE7-C20E-4C79-AEF0-55C3BEAD40C1}" presName="rootText" presStyleLbl="node2" presStyleIdx="1" presStyleCnt="7">
        <dgm:presLayoutVars>
          <dgm:chPref val="3"/>
        </dgm:presLayoutVars>
      </dgm:prSet>
      <dgm:spPr/>
    </dgm:pt>
    <dgm:pt modelId="{D6E747D7-119C-4C23-912B-232D3D537DCD}" type="pres">
      <dgm:prSet presAssocID="{B58E7AE7-C20E-4C79-AEF0-55C3BEAD40C1}" presName="rootConnector" presStyleLbl="node2" presStyleIdx="1" presStyleCnt="7"/>
      <dgm:spPr/>
    </dgm:pt>
    <dgm:pt modelId="{11FC8F05-3FAD-4319-B56A-2E9B6BDC8D2B}" type="pres">
      <dgm:prSet presAssocID="{B58E7AE7-C20E-4C79-AEF0-55C3BEAD40C1}" presName="hierChild4" presStyleCnt="0"/>
      <dgm:spPr/>
    </dgm:pt>
    <dgm:pt modelId="{72C65867-AEDC-47C7-A403-FE4B2D8EB975}" type="pres">
      <dgm:prSet presAssocID="{BC612A78-D1D1-4152-B8ED-8FEB420BE2C1}" presName="Name37" presStyleLbl="parChTrans1D3" presStyleIdx="2" presStyleCnt="26"/>
      <dgm:spPr/>
    </dgm:pt>
    <dgm:pt modelId="{5E1403C3-0764-447A-AE3A-9158FD53A385}" type="pres">
      <dgm:prSet presAssocID="{9C79A7C6-5075-424B-A4D2-D068FFAB3C58}" presName="hierRoot2" presStyleCnt="0">
        <dgm:presLayoutVars>
          <dgm:hierBranch val="init"/>
        </dgm:presLayoutVars>
      </dgm:prSet>
      <dgm:spPr/>
    </dgm:pt>
    <dgm:pt modelId="{163502C8-7E56-4754-9D2F-6419C81D8DC0}" type="pres">
      <dgm:prSet presAssocID="{9C79A7C6-5075-424B-A4D2-D068FFAB3C58}" presName="rootComposite" presStyleCnt="0"/>
      <dgm:spPr/>
    </dgm:pt>
    <dgm:pt modelId="{5030F992-ADE1-453D-B33A-754589317163}" type="pres">
      <dgm:prSet presAssocID="{9C79A7C6-5075-424B-A4D2-D068FFAB3C58}" presName="rootText" presStyleLbl="node3" presStyleIdx="2" presStyleCnt="26">
        <dgm:presLayoutVars>
          <dgm:chPref val="3"/>
        </dgm:presLayoutVars>
      </dgm:prSet>
      <dgm:spPr/>
    </dgm:pt>
    <dgm:pt modelId="{243A53F8-07E0-4BD5-AF42-7AFAF8E3D3F6}" type="pres">
      <dgm:prSet presAssocID="{9C79A7C6-5075-424B-A4D2-D068FFAB3C58}" presName="rootConnector" presStyleLbl="node3" presStyleIdx="2" presStyleCnt="26"/>
      <dgm:spPr/>
    </dgm:pt>
    <dgm:pt modelId="{A92F2B0D-6B12-493C-A308-2413AD90FA96}" type="pres">
      <dgm:prSet presAssocID="{9C79A7C6-5075-424B-A4D2-D068FFAB3C58}" presName="hierChild4" presStyleCnt="0"/>
      <dgm:spPr/>
    </dgm:pt>
    <dgm:pt modelId="{92D0F997-9D30-4CC7-856E-0DC55DE8FCD2}" type="pres">
      <dgm:prSet presAssocID="{9C79A7C6-5075-424B-A4D2-D068FFAB3C58}" presName="hierChild5" presStyleCnt="0"/>
      <dgm:spPr/>
    </dgm:pt>
    <dgm:pt modelId="{127B7BD1-F512-455C-9A20-FBC8367D9939}" type="pres">
      <dgm:prSet presAssocID="{A5B4BC3D-9AA9-4695-AE15-EDEB10663A5F}" presName="Name37" presStyleLbl="parChTrans1D3" presStyleIdx="3" presStyleCnt="26"/>
      <dgm:spPr/>
    </dgm:pt>
    <dgm:pt modelId="{16A3A5EE-400B-44D6-B104-785C501C06D4}" type="pres">
      <dgm:prSet presAssocID="{5EEFFD45-763E-41E2-B72D-CF0D57A64F99}" presName="hierRoot2" presStyleCnt="0">
        <dgm:presLayoutVars>
          <dgm:hierBranch val="init"/>
        </dgm:presLayoutVars>
      </dgm:prSet>
      <dgm:spPr/>
    </dgm:pt>
    <dgm:pt modelId="{17032FC4-6EA0-4CA3-8E71-32543F7044AF}" type="pres">
      <dgm:prSet presAssocID="{5EEFFD45-763E-41E2-B72D-CF0D57A64F99}" presName="rootComposite" presStyleCnt="0"/>
      <dgm:spPr/>
    </dgm:pt>
    <dgm:pt modelId="{8CF7FAFE-BB43-47E5-AF1D-41C32A1AE005}" type="pres">
      <dgm:prSet presAssocID="{5EEFFD45-763E-41E2-B72D-CF0D57A64F99}" presName="rootText" presStyleLbl="node3" presStyleIdx="3" presStyleCnt="26">
        <dgm:presLayoutVars>
          <dgm:chPref val="3"/>
        </dgm:presLayoutVars>
      </dgm:prSet>
      <dgm:spPr/>
    </dgm:pt>
    <dgm:pt modelId="{2C3F62C7-EA6A-465C-B08B-2E3A7C983690}" type="pres">
      <dgm:prSet presAssocID="{5EEFFD45-763E-41E2-B72D-CF0D57A64F99}" presName="rootConnector" presStyleLbl="node3" presStyleIdx="3" presStyleCnt="26"/>
      <dgm:spPr/>
    </dgm:pt>
    <dgm:pt modelId="{87C38545-6B84-4612-A8B9-0679F9526636}" type="pres">
      <dgm:prSet presAssocID="{5EEFFD45-763E-41E2-B72D-CF0D57A64F99}" presName="hierChild4" presStyleCnt="0"/>
      <dgm:spPr/>
    </dgm:pt>
    <dgm:pt modelId="{F0D0147A-6795-4B8A-92DC-DCB9E70864CB}" type="pres">
      <dgm:prSet presAssocID="{5EEFFD45-763E-41E2-B72D-CF0D57A64F99}" presName="hierChild5" presStyleCnt="0"/>
      <dgm:spPr/>
    </dgm:pt>
    <dgm:pt modelId="{88D8B371-1915-485C-A47E-DC6138286181}" type="pres">
      <dgm:prSet presAssocID="{E1EFE777-B9FE-41A2-9E01-315EF1E4F28D}" presName="Name37" presStyleLbl="parChTrans1D3" presStyleIdx="4" presStyleCnt="26"/>
      <dgm:spPr/>
    </dgm:pt>
    <dgm:pt modelId="{01928F55-CF08-469A-AFBB-3DAAF66F1096}" type="pres">
      <dgm:prSet presAssocID="{5CAC4EAE-AEA3-4368-84FB-C1EAC8D0368C}" presName="hierRoot2" presStyleCnt="0">
        <dgm:presLayoutVars>
          <dgm:hierBranch val="init"/>
        </dgm:presLayoutVars>
      </dgm:prSet>
      <dgm:spPr/>
    </dgm:pt>
    <dgm:pt modelId="{5D03C721-8CB9-4812-A45E-70E7C36784D9}" type="pres">
      <dgm:prSet presAssocID="{5CAC4EAE-AEA3-4368-84FB-C1EAC8D0368C}" presName="rootComposite" presStyleCnt="0"/>
      <dgm:spPr/>
    </dgm:pt>
    <dgm:pt modelId="{2E53CEF3-C677-4054-9AFA-353937D95223}" type="pres">
      <dgm:prSet presAssocID="{5CAC4EAE-AEA3-4368-84FB-C1EAC8D0368C}" presName="rootText" presStyleLbl="node3" presStyleIdx="4" presStyleCnt="26">
        <dgm:presLayoutVars>
          <dgm:chPref val="3"/>
        </dgm:presLayoutVars>
      </dgm:prSet>
      <dgm:spPr/>
    </dgm:pt>
    <dgm:pt modelId="{5A4AF493-5935-4053-838C-77BD3314CB0A}" type="pres">
      <dgm:prSet presAssocID="{5CAC4EAE-AEA3-4368-84FB-C1EAC8D0368C}" presName="rootConnector" presStyleLbl="node3" presStyleIdx="4" presStyleCnt="26"/>
      <dgm:spPr/>
    </dgm:pt>
    <dgm:pt modelId="{10B79AC1-B48A-4B65-947A-E2E5705FBB8B}" type="pres">
      <dgm:prSet presAssocID="{5CAC4EAE-AEA3-4368-84FB-C1EAC8D0368C}" presName="hierChild4" presStyleCnt="0"/>
      <dgm:spPr/>
    </dgm:pt>
    <dgm:pt modelId="{F2C046C6-7051-4833-88B1-C49AA9C6F88D}" type="pres">
      <dgm:prSet presAssocID="{5CAC4EAE-AEA3-4368-84FB-C1EAC8D0368C}" presName="hierChild5" presStyleCnt="0"/>
      <dgm:spPr/>
    </dgm:pt>
    <dgm:pt modelId="{DF625BF9-737D-4417-BDEE-306CF0A96A24}" type="pres">
      <dgm:prSet presAssocID="{43D69BA4-F894-4948-A331-C68DE7DFDA0F}" presName="Name37" presStyleLbl="parChTrans1D3" presStyleIdx="5" presStyleCnt="26"/>
      <dgm:spPr/>
    </dgm:pt>
    <dgm:pt modelId="{DEF66A37-1377-4D48-9ED6-3928A87C12DC}" type="pres">
      <dgm:prSet presAssocID="{10C19CCD-1752-4136-B84B-382D4F3923AD}" presName="hierRoot2" presStyleCnt="0">
        <dgm:presLayoutVars>
          <dgm:hierBranch val="init"/>
        </dgm:presLayoutVars>
      </dgm:prSet>
      <dgm:spPr/>
    </dgm:pt>
    <dgm:pt modelId="{8107457F-FED3-4CF6-93AA-F92FF6EAA732}" type="pres">
      <dgm:prSet presAssocID="{10C19CCD-1752-4136-B84B-382D4F3923AD}" presName="rootComposite" presStyleCnt="0"/>
      <dgm:spPr/>
    </dgm:pt>
    <dgm:pt modelId="{2086A1DC-FE3D-4BF8-B710-10ADCA9490FC}" type="pres">
      <dgm:prSet presAssocID="{10C19CCD-1752-4136-B84B-382D4F3923AD}" presName="rootText" presStyleLbl="node3" presStyleIdx="5" presStyleCnt="26">
        <dgm:presLayoutVars>
          <dgm:chPref val="3"/>
        </dgm:presLayoutVars>
      </dgm:prSet>
      <dgm:spPr/>
    </dgm:pt>
    <dgm:pt modelId="{C6A8AA0D-B1E8-4563-B15F-6E2C339C8DA7}" type="pres">
      <dgm:prSet presAssocID="{10C19CCD-1752-4136-B84B-382D4F3923AD}" presName="rootConnector" presStyleLbl="node3" presStyleIdx="5" presStyleCnt="26"/>
      <dgm:spPr/>
    </dgm:pt>
    <dgm:pt modelId="{761BBAEE-3D48-4FFF-BC4F-EFEC84CE37CF}" type="pres">
      <dgm:prSet presAssocID="{10C19CCD-1752-4136-B84B-382D4F3923AD}" presName="hierChild4" presStyleCnt="0"/>
      <dgm:spPr/>
    </dgm:pt>
    <dgm:pt modelId="{BDD8583A-75BD-4A36-8854-94F2F8C63692}" type="pres">
      <dgm:prSet presAssocID="{10C19CCD-1752-4136-B84B-382D4F3923AD}" presName="hierChild5" presStyleCnt="0"/>
      <dgm:spPr/>
    </dgm:pt>
    <dgm:pt modelId="{C49EEC39-746C-4E0F-8E94-37C512FF34D8}" type="pres">
      <dgm:prSet presAssocID="{B58E7AE7-C20E-4C79-AEF0-55C3BEAD40C1}" presName="hierChild5" presStyleCnt="0"/>
      <dgm:spPr/>
    </dgm:pt>
    <dgm:pt modelId="{3EA47A45-2456-425B-989C-BB39A48B6D28}" type="pres">
      <dgm:prSet presAssocID="{7AB20C17-7B10-41C3-9F9D-173470D4EEE2}" presName="Name37" presStyleLbl="parChTrans1D2" presStyleIdx="2" presStyleCnt="7"/>
      <dgm:spPr/>
    </dgm:pt>
    <dgm:pt modelId="{255FC025-EF85-4811-8348-A95FB44601AE}" type="pres">
      <dgm:prSet presAssocID="{914D0B9F-FA52-4B72-868A-FBC103526FEB}" presName="hierRoot2" presStyleCnt="0">
        <dgm:presLayoutVars>
          <dgm:hierBranch val="init"/>
        </dgm:presLayoutVars>
      </dgm:prSet>
      <dgm:spPr/>
    </dgm:pt>
    <dgm:pt modelId="{8844B879-150C-44D4-B031-ACCF403B3B9D}" type="pres">
      <dgm:prSet presAssocID="{914D0B9F-FA52-4B72-868A-FBC103526FEB}" presName="rootComposite" presStyleCnt="0"/>
      <dgm:spPr/>
    </dgm:pt>
    <dgm:pt modelId="{6CA530BF-8391-46E5-8CAC-230C7C30EB5A}" type="pres">
      <dgm:prSet presAssocID="{914D0B9F-FA52-4B72-868A-FBC103526FEB}" presName="rootText" presStyleLbl="node2" presStyleIdx="2" presStyleCnt="7">
        <dgm:presLayoutVars>
          <dgm:chPref val="3"/>
        </dgm:presLayoutVars>
      </dgm:prSet>
      <dgm:spPr/>
    </dgm:pt>
    <dgm:pt modelId="{A8EA6D1E-391F-4434-9888-5A00B5F81FE6}" type="pres">
      <dgm:prSet presAssocID="{914D0B9F-FA52-4B72-868A-FBC103526FEB}" presName="rootConnector" presStyleLbl="node2" presStyleIdx="2" presStyleCnt="7"/>
      <dgm:spPr/>
    </dgm:pt>
    <dgm:pt modelId="{63CC0DFB-9B9A-4C8C-8E1D-19FD6B088668}" type="pres">
      <dgm:prSet presAssocID="{914D0B9F-FA52-4B72-868A-FBC103526FEB}" presName="hierChild4" presStyleCnt="0"/>
      <dgm:spPr/>
    </dgm:pt>
    <dgm:pt modelId="{94F37729-CF2D-41CF-8BE0-FEC6C0E2153D}" type="pres">
      <dgm:prSet presAssocID="{361A0D1F-B330-428D-9E40-C93D54A906FF}" presName="Name37" presStyleLbl="parChTrans1D3" presStyleIdx="6" presStyleCnt="26"/>
      <dgm:spPr/>
    </dgm:pt>
    <dgm:pt modelId="{A297BAD9-E546-46E5-A471-82B4267F414D}" type="pres">
      <dgm:prSet presAssocID="{6AC83E42-E7F9-4734-A249-75D34265D70E}" presName="hierRoot2" presStyleCnt="0">
        <dgm:presLayoutVars>
          <dgm:hierBranch val="init"/>
        </dgm:presLayoutVars>
      </dgm:prSet>
      <dgm:spPr/>
    </dgm:pt>
    <dgm:pt modelId="{58B4E2BD-3F3C-424C-B4A6-A5258B523011}" type="pres">
      <dgm:prSet presAssocID="{6AC83E42-E7F9-4734-A249-75D34265D70E}" presName="rootComposite" presStyleCnt="0"/>
      <dgm:spPr/>
    </dgm:pt>
    <dgm:pt modelId="{AAD8C669-2785-4EF4-83C9-0FA11FECFAE9}" type="pres">
      <dgm:prSet presAssocID="{6AC83E42-E7F9-4734-A249-75D34265D70E}" presName="rootText" presStyleLbl="node3" presStyleIdx="6" presStyleCnt="26">
        <dgm:presLayoutVars>
          <dgm:chPref val="3"/>
        </dgm:presLayoutVars>
      </dgm:prSet>
      <dgm:spPr/>
    </dgm:pt>
    <dgm:pt modelId="{F0F5254C-4BA1-4BF7-B397-5A6D6C26150E}" type="pres">
      <dgm:prSet presAssocID="{6AC83E42-E7F9-4734-A249-75D34265D70E}" presName="rootConnector" presStyleLbl="node3" presStyleIdx="6" presStyleCnt="26"/>
      <dgm:spPr/>
    </dgm:pt>
    <dgm:pt modelId="{50BC7506-5263-49C0-A2EF-03A8E71ED7CA}" type="pres">
      <dgm:prSet presAssocID="{6AC83E42-E7F9-4734-A249-75D34265D70E}" presName="hierChild4" presStyleCnt="0"/>
      <dgm:spPr/>
    </dgm:pt>
    <dgm:pt modelId="{9D0AA3E1-8C42-4D03-9A3A-D66B42FDB72C}" type="pres">
      <dgm:prSet presAssocID="{6AC83E42-E7F9-4734-A249-75D34265D70E}" presName="hierChild5" presStyleCnt="0"/>
      <dgm:spPr/>
    </dgm:pt>
    <dgm:pt modelId="{4064C47D-D3C4-4388-B583-5DF7BEF9AE44}" type="pres">
      <dgm:prSet presAssocID="{7280979D-BEC1-4AFB-B9EE-B7A76F305EB4}" presName="Name37" presStyleLbl="parChTrans1D3" presStyleIdx="7" presStyleCnt="26"/>
      <dgm:spPr/>
    </dgm:pt>
    <dgm:pt modelId="{B9CE22D7-0412-4FE1-A28B-01D831406F2A}" type="pres">
      <dgm:prSet presAssocID="{776DD997-B9C8-4EBB-B211-FBCB6160546B}" presName="hierRoot2" presStyleCnt="0">
        <dgm:presLayoutVars>
          <dgm:hierBranch val="init"/>
        </dgm:presLayoutVars>
      </dgm:prSet>
      <dgm:spPr/>
    </dgm:pt>
    <dgm:pt modelId="{0BC564AD-1578-48B7-AE24-FA022349E798}" type="pres">
      <dgm:prSet presAssocID="{776DD997-B9C8-4EBB-B211-FBCB6160546B}" presName="rootComposite" presStyleCnt="0"/>
      <dgm:spPr/>
    </dgm:pt>
    <dgm:pt modelId="{819802FC-D8B2-4922-8896-52FD47A6F00F}" type="pres">
      <dgm:prSet presAssocID="{776DD997-B9C8-4EBB-B211-FBCB6160546B}" presName="rootText" presStyleLbl="node3" presStyleIdx="7" presStyleCnt="26">
        <dgm:presLayoutVars>
          <dgm:chPref val="3"/>
        </dgm:presLayoutVars>
      </dgm:prSet>
      <dgm:spPr/>
    </dgm:pt>
    <dgm:pt modelId="{F562F1C8-DB17-43AA-8644-B421D8D383AD}" type="pres">
      <dgm:prSet presAssocID="{776DD997-B9C8-4EBB-B211-FBCB6160546B}" presName="rootConnector" presStyleLbl="node3" presStyleIdx="7" presStyleCnt="26"/>
      <dgm:spPr/>
    </dgm:pt>
    <dgm:pt modelId="{234394ED-719A-4A34-82FB-55AB2CFB9A98}" type="pres">
      <dgm:prSet presAssocID="{776DD997-B9C8-4EBB-B211-FBCB6160546B}" presName="hierChild4" presStyleCnt="0"/>
      <dgm:spPr/>
    </dgm:pt>
    <dgm:pt modelId="{F006443D-4627-41A9-8483-27784AAED4F7}" type="pres">
      <dgm:prSet presAssocID="{776DD997-B9C8-4EBB-B211-FBCB6160546B}" presName="hierChild5" presStyleCnt="0"/>
      <dgm:spPr/>
    </dgm:pt>
    <dgm:pt modelId="{DC821DCB-CCFA-4AE0-9897-84140B6F164B}" type="pres">
      <dgm:prSet presAssocID="{005173FE-0FD0-413A-862D-4A610EF54B1D}" presName="Name37" presStyleLbl="parChTrans1D3" presStyleIdx="8" presStyleCnt="26"/>
      <dgm:spPr/>
    </dgm:pt>
    <dgm:pt modelId="{B5CADF7A-F61A-401C-AE7B-3D37D69E6E46}" type="pres">
      <dgm:prSet presAssocID="{270FD0E5-E955-4289-8F46-EC644D739F94}" presName="hierRoot2" presStyleCnt="0">
        <dgm:presLayoutVars>
          <dgm:hierBranch val="init"/>
        </dgm:presLayoutVars>
      </dgm:prSet>
      <dgm:spPr/>
    </dgm:pt>
    <dgm:pt modelId="{43FEAFC2-83FB-4934-9DA6-C5A708ED8D3E}" type="pres">
      <dgm:prSet presAssocID="{270FD0E5-E955-4289-8F46-EC644D739F94}" presName="rootComposite" presStyleCnt="0"/>
      <dgm:spPr/>
    </dgm:pt>
    <dgm:pt modelId="{1FC97DDE-EEBF-4DE6-B9D8-937C62FD4DEC}" type="pres">
      <dgm:prSet presAssocID="{270FD0E5-E955-4289-8F46-EC644D739F94}" presName="rootText" presStyleLbl="node3" presStyleIdx="8" presStyleCnt="26">
        <dgm:presLayoutVars>
          <dgm:chPref val="3"/>
        </dgm:presLayoutVars>
      </dgm:prSet>
      <dgm:spPr/>
    </dgm:pt>
    <dgm:pt modelId="{C713883D-D0CC-458E-82FC-37F159107642}" type="pres">
      <dgm:prSet presAssocID="{270FD0E5-E955-4289-8F46-EC644D739F94}" presName="rootConnector" presStyleLbl="node3" presStyleIdx="8" presStyleCnt="26"/>
      <dgm:spPr/>
    </dgm:pt>
    <dgm:pt modelId="{5E1D267E-1810-4476-B1FD-2AAE3DFFF9B1}" type="pres">
      <dgm:prSet presAssocID="{270FD0E5-E955-4289-8F46-EC644D739F94}" presName="hierChild4" presStyleCnt="0"/>
      <dgm:spPr/>
    </dgm:pt>
    <dgm:pt modelId="{6E8250C6-146C-4C66-994E-9AAA25B3C1DC}" type="pres">
      <dgm:prSet presAssocID="{270FD0E5-E955-4289-8F46-EC644D739F94}" presName="hierChild5" presStyleCnt="0"/>
      <dgm:spPr/>
    </dgm:pt>
    <dgm:pt modelId="{9FA17F11-FCE8-4E05-8097-CE7D89785C21}" type="pres">
      <dgm:prSet presAssocID="{714EF824-1D21-4065-8054-A73690D6CB04}" presName="Name37" presStyleLbl="parChTrans1D3" presStyleIdx="9" presStyleCnt="26"/>
      <dgm:spPr/>
    </dgm:pt>
    <dgm:pt modelId="{105F7E87-DED3-48D6-B2F4-4925A1C51B5E}" type="pres">
      <dgm:prSet presAssocID="{4B395850-6795-4AA1-A66D-1CAADA7672D8}" presName="hierRoot2" presStyleCnt="0">
        <dgm:presLayoutVars>
          <dgm:hierBranch val="init"/>
        </dgm:presLayoutVars>
      </dgm:prSet>
      <dgm:spPr/>
    </dgm:pt>
    <dgm:pt modelId="{D278F2A9-D9B6-4309-B35A-389F3EDDBA90}" type="pres">
      <dgm:prSet presAssocID="{4B395850-6795-4AA1-A66D-1CAADA7672D8}" presName="rootComposite" presStyleCnt="0"/>
      <dgm:spPr/>
    </dgm:pt>
    <dgm:pt modelId="{8EB7F22C-69C9-410E-B75B-89D3489B9062}" type="pres">
      <dgm:prSet presAssocID="{4B395850-6795-4AA1-A66D-1CAADA7672D8}" presName="rootText" presStyleLbl="node3" presStyleIdx="9" presStyleCnt="26">
        <dgm:presLayoutVars>
          <dgm:chPref val="3"/>
        </dgm:presLayoutVars>
      </dgm:prSet>
      <dgm:spPr/>
    </dgm:pt>
    <dgm:pt modelId="{5120D8D1-C158-4E8E-AD24-1F0868B30D99}" type="pres">
      <dgm:prSet presAssocID="{4B395850-6795-4AA1-A66D-1CAADA7672D8}" presName="rootConnector" presStyleLbl="node3" presStyleIdx="9" presStyleCnt="26"/>
      <dgm:spPr/>
    </dgm:pt>
    <dgm:pt modelId="{02C717B9-AC2C-4120-A46C-4140289F966F}" type="pres">
      <dgm:prSet presAssocID="{4B395850-6795-4AA1-A66D-1CAADA7672D8}" presName="hierChild4" presStyleCnt="0"/>
      <dgm:spPr/>
    </dgm:pt>
    <dgm:pt modelId="{A14B4763-14BB-4FFB-903F-ADB272044F6A}" type="pres">
      <dgm:prSet presAssocID="{4B395850-6795-4AA1-A66D-1CAADA7672D8}" presName="hierChild5" presStyleCnt="0"/>
      <dgm:spPr/>
    </dgm:pt>
    <dgm:pt modelId="{2022E0B4-F198-451F-A780-0BFB15F87D82}" type="pres">
      <dgm:prSet presAssocID="{914D0B9F-FA52-4B72-868A-FBC103526FEB}" presName="hierChild5" presStyleCnt="0"/>
      <dgm:spPr/>
    </dgm:pt>
    <dgm:pt modelId="{FF7F1484-C8B0-456A-A8CB-A757D34C4799}" type="pres">
      <dgm:prSet presAssocID="{A4827805-4A57-4FDE-9BDE-F57C128F6F1F}" presName="Name37" presStyleLbl="parChTrans1D2" presStyleIdx="3" presStyleCnt="7"/>
      <dgm:spPr/>
    </dgm:pt>
    <dgm:pt modelId="{1EB79E1F-7CC0-464B-AEEB-9A02CD4E39D0}" type="pres">
      <dgm:prSet presAssocID="{69ACC0EF-7A00-4141-9919-3D6766D263B4}" presName="hierRoot2" presStyleCnt="0">
        <dgm:presLayoutVars>
          <dgm:hierBranch val="init"/>
        </dgm:presLayoutVars>
      </dgm:prSet>
      <dgm:spPr/>
    </dgm:pt>
    <dgm:pt modelId="{D8E039BB-6C5D-4F3D-AABB-7D41F57D8951}" type="pres">
      <dgm:prSet presAssocID="{69ACC0EF-7A00-4141-9919-3D6766D263B4}" presName="rootComposite" presStyleCnt="0"/>
      <dgm:spPr/>
    </dgm:pt>
    <dgm:pt modelId="{5157D9FE-AB47-4C7F-B45E-54A97DF16FD2}" type="pres">
      <dgm:prSet presAssocID="{69ACC0EF-7A00-4141-9919-3D6766D263B4}" presName="rootText" presStyleLbl="node2" presStyleIdx="3" presStyleCnt="7">
        <dgm:presLayoutVars>
          <dgm:chPref val="3"/>
        </dgm:presLayoutVars>
      </dgm:prSet>
      <dgm:spPr/>
    </dgm:pt>
    <dgm:pt modelId="{786F4893-611B-4A33-BEF7-234446F997CC}" type="pres">
      <dgm:prSet presAssocID="{69ACC0EF-7A00-4141-9919-3D6766D263B4}" presName="rootConnector" presStyleLbl="node2" presStyleIdx="3" presStyleCnt="7"/>
      <dgm:spPr/>
    </dgm:pt>
    <dgm:pt modelId="{5F6038EF-4B50-48DC-B63B-1C15071117E0}" type="pres">
      <dgm:prSet presAssocID="{69ACC0EF-7A00-4141-9919-3D6766D263B4}" presName="hierChild4" presStyleCnt="0"/>
      <dgm:spPr/>
    </dgm:pt>
    <dgm:pt modelId="{742B8A80-9B39-4064-80F2-B6A7120DD29B}" type="pres">
      <dgm:prSet presAssocID="{61F31DC4-E3EF-4EB2-8C9F-4760DD5CCB8E}" presName="Name37" presStyleLbl="parChTrans1D3" presStyleIdx="10" presStyleCnt="26"/>
      <dgm:spPr/>
    </dgm:pt>
    <dgm:pt modelId="{BA49BC10-576D-4655-9A4D-5944326FC8FD}" type="pres">
      <dgm:prSet presAssocID="{5949465A-9116-4879-800A-01A9DEE0E32A}" presName="hierRoot2" presStyleCnt="0">
        <dgm:presLayoutVars>
          <dgm:hierBranch val="init"/>
        </dgm:presLayoutVars>
      </dgm:prSet>
      <dgm:spPr/>
    </dgm:pt>
    <dgm:pt modelId="{D4F5305C-DB70-4B1B-97CF-511C7654AF9D}" type="pres">
      <dgm:prSet presAssocID="{5949465A-9116-4879-800A-01A9DEE0E32A}" presName="rootComposite" presStyleCnt="0"/>
      <dgm:spPr/>
    </dgm:pt>
    <dgm:pt modelId="{2C0A23AC-8476-45C1-8726-4E3CC51E91F3}" type="pres">
      <dgm:prSet presAssocID="{5949465A-9116-4879-800A-01A9DEE0E32A}" presName="rootText" presStyleLbl="node3" presStyleIdx="10" presStyleCnt="26">
        <dgm:presLayoutVars>
          <dgm:chPref val="3"/>
        </dgm:presLayoutVars>
      </dgm:prSet>
      <dgm:spPr/>
    </dgm:pt>
    <dgm:pt modelId="{673C8C79-476E-4A40-9F1E-FFD886E299C1}" type="pres">
      <dgm:prSet presAssocID="{5949465A-9116-4879-800A-01A9DEE0E32A}" presName="rootConnector" presStyleLbl="node3" presStyleIdx="10" presStyleCnt="26"/>
      <dgm:spPr/>
    </dgm:pt>
    <dgm:pt modelId="{C9D6FD05-83D9-459D-9B46-6B4BCF935382}" type="pres">
      <dgm:prSet presAssocID="{5949465A-9116-4879-800A-01A9DEE0E32A}" presName="hierChild4" presStyleCnt="0"/>
      <dgm:spPr/>
    </dgm:pt>
    <dgm:pt modelId="{A324ACDC-CD31-466C-B028-453AB48269D6}" type="pres">
      <dgm:prSet presAssocID="{5949465A-9116-4879-800A-01A9DEE0E32A}" presName="hierChild5" presStyleCnt="0"/>
      <dgm:spPr/>
    </dgm:pt>
    <dgm:pt modelId="{FE707BB9-5968-4490-9D7C-22186B657FF3}" type="pres">
      <dgm:prSet presAssocID="{2F3D55BC-C8A7-43BD-A1AB-B0A3706C6E70}" presName="Name37" presStyleLbl="parChTrans1D3" presStyleIdx="11" presStyleCnt="26"/>
      <dgm:spPr/>
    </dgm:pt>
    <dgm:pt modelId="{D05753F6-1365-46DA-8AA5-0E5C78DD70A2}" type="pres">
      <dgm:prSet presAssocID="{F368186F-8F6D-417B-AD3A-F09AA68D8063}" presName="hierRoot2" presStyleCnt="0">
        <dgm:presLayoutVars>
          <dgm:hierBranch val="init"/>
        </dgm:presLayoutVars>
      </dgm:prSet>
      <dgm:spPr/>
    </dgm:pt>
    <dgm:pt modelId="{6BF34115-CE2D-41FC-AA1B-2FD56786A73A}" type="pres">
      <dgm:prSet presAssocID="{F368186F-8F6D-417B-AD3A-F09AA68D8063}" presName="rootComposite" presStyleCnt="0"/>
      <dgm:spPr/>
    </dgm:pt>
    <dgm:pt modelId="{6C4575BA-9DE2-44F0-85A9-38E6133E3552}" type="pres">
      <dgm:prSet presAssocID="{F368186F-8F6D-417B-AD3A-F09AA68D8063}" presName="rootText" presStyleLbl="node3" presStyleIdx="11" presStyleCnt="26">
        <dgm:presLayoutVars>
          <dgm:chPref val="3"/>
        </dgm:presLayoutVars>
      </dgm:prSet>
      <dgm:spPr/>
    </dgm:pt>
    <dgm:pt modelId="{398DB6E0-25E9-450E-B4C8-CD04B7273E35}" type="pres">
      <dgm:prSet presAssocID="{F368186F-8F6D-417B-AD3A-F09AA68D8063}" presName="rootConnector" presStyleLbl="node3" presStyleIdx="11" presStyleCnt="26"/>
      <dgm:spPr/>
    </dgm:pt>
    <dgm:pt modelId="{34DFEF78-4CAF-4A70-A268-E03E4FB250FD}" type="pres">
      <dgm:prSet presAssocID="{F368186F-8F6D-417B-AD3A-F09AA68D8063}" presName="hierChild4" presStyleCnt="0"/>
      <dgm:spPr/>
    </dgm:pt>
    <dgm:pt modelId="{215C825F-5F22-48DF-AD2C-CF7948F266D0}" type="pres">
      <dgm:prSet presAssocID="{F368186F-8F6D-417B-AD3A-F09AA68D8063}" presName="hierChild5" presStyleCnt="0"/>
      <dgm:spPr/>
    </dgm:pt>
    <dgm:pt modelId="{AF1A067F-46BB-4EF7-B16E-FBC002EBBE05}" type="pres">
      <dgm:prSet presAssocID="{B06BB649-6E66-40FA-A536-414781CA82A5}" presName="Name37" presStyleLbl="parChTrans1D3" presStyleIdx="12" presStyleCnt="26"/>
      <dgm:spPr/>
    </dgm:pt>
    <dgm:pt modelId="{35280500-75B0-4181-9938-4F1B137171BD}" type="pres">
      <dgm:prSet presAssocID="{3471AB1E-5153-4A84-AAF7-E8807C95EE51}" presName="hierRoot2" presStyleCnt="0">
        <dgm:presLayoutVars>
          <dgm:hierBranch val="init"/>
        </dgm:presLayoutVars>
      </dgm:prSet>
      <dgm:spPr/>
    </dgm:pt>
    <dgm:pt modelId="{2CE45BD7-6E21-451E-A5B6-BE73C1B67970}" type="pres">
      <dgm:prSet presAssocID="{3471AB1E-5153-4A84-AAF7-E8807C95EE51}" presName="rootComposite" presStyleCnt="0"/>
      <dgm:spPr/>
    </dgm:pt>
    <dgm:pt modelId="{D75C1942-F2F0-4119-BF1B-F88B054BA4EE}" type="pres">
      <dgm:prSet presAssocID="{3471AB1E-5153-4A84-AAF7-E8807C95EE51}" presName="rootText" presStyleLbl="node3" presStyleIdx="12" presStyleCnt="26">
        <dgm:presLayoutVars>
          <dgm:chPref val="3"/>
        </dgm:presLayoutVars>
      </dgm:prSet>
      <dgm:spPr/>
    </dgm:pt>
    <dgm:pt modelId="{00225C49-AE14-4DD1-B0E9-CA2AA03199DA}" type="pres">
      <dgm:prSet presAssocID="{3471AB1E-5153-4A84-AAF7-E8807C95EE51}" presName="rootConnector" presStyleLbl="node3" presStyleIdx="12" presStyleCnt="26"/>
      <dgm:spPr/>
    </dgm:pt>
    <dgm:pt modelId="{17DA3F51-1231-4E23-ADE0-CE7228E76E90}" type="pres">
      <dgm:prSet presAssocID="{3471AB1E-5153-4A84-AAF7-E8807C95EE51}" presName="hierChild4" presStyleCnt="0"/>
      <dgm:spPr/>
    </dgm:pt>
    <dgm:pt modelId="{99849C64-E7E0-4361-8FE7-71360882EBF8}" type="pres">
      <dgm:prSet presAssocID="{3471AB1E-5153-4A84-AAF7-E8807C95EE51}" presName="hierChild5" presStyleCnt="0"/>
      <dgm:spPr/>
    </dgm:pt>
    <dgm:pt modelId="{581E7F7D-555C-4F73-B6E4-7D97DDFE3CF6}" type="pres">
      <dgm:prSet presAssocID="{05148098-1CCC-4000-90B6-241C2B1E9FC4}" presName="Name37" presStyleLbl="parChTrans1D3" presStyleIdx="13" presStyleCnt="26"/>
      <dgm:spPr/>
    </dgm:pt>
    <dgm:pt modelId="{22948FF8-0C03-44BC-B01B-BF56827B4A1C}" type="pres">
      <dgm:prSet presAssocID="{8A240271-23A4-4671-8258-529CCB202AB7}" presName="hierRoot2" presStyleCnt="0">
        <dgm:presLayoutVars>
          <dgm:hierBranch val="init"/>
        </dgm:presLayoutVars>
      </dgm:prSet>
      <dgm:spPr/>
    </dgm:pt>
    <dgm:pt modelId="{1452EAA6-6095-48F8-AEEB-6207E31F99E8}" type="pres">
      <dgm:prSet presAssocID="{8A240271-23A4-4671-8258-529CCB202AB7}" presName="rootComposite" presStyleCnt="0"/>
      <dgm:spPr/>
    </dgm:pt>
    <dgm:pt modelId="{FEC4A17C-45A9-4542-8A42-362034070FB8}" type="pres">
      <dgm:prSet presAssocID="{8A240271-23A4-4671-8258-529CCB202AB7}" presName="rootText" presStyleLbl="node3" presStyleIdx="13" presStyleCnt="26">
        <dgm:presLayoutVars>
          <dgm:chPref val="3"/>
        </dgm:presLayoutVars>
      </dgm:prSet>
      <dgm:spPr/>
    </dgm:pt>
    <dgm:pt modelId="{3E621965-5F4B-4EA1-96E8-38860A314BD3}" type="pres">
      <dgm:prSet presAssocID="{8A240271-23A4-4671-8258-529CCB202AB7}" presName="rootConnector" presStyleLbl="node3" presStyleIdx="13" presStyleCnt="26"/>
      <dgm:spPr/>
    </dgm:pt>
    <dgm:pt modelId="{643B6AFB-AF54-4047-B732-657FABCC3099}" type="pres">
      <dgm:prSet presAssocID="{8A240271-23A4-4671-8258-529CCB202AB7}" presName="hierChild4" presStyleCnt="0"/>
      <dgm:spPr/>
    </dgm:pt>
    <dgm:pt modelId="{84C1BD53-958C-429A-A2CC-444D7CBE3595}" type="pres">
      <dgm:prSet presAssocID="{8A240271-23A4-4671-8258-529CCB202AB7}" presName="hierChild5" presStyleCnt="0"/>
      <dgm:spPr/>
    </dgm:pt>
    <dgm:pt modelId="{EF01AA01-2187-414E-B97C-CC73DD7684C6}" type="pres">
      <dgm:prSet presAssocID="{69ACC0EF-7A00-4141-9919-3D6766D263B4}" presName="hierChild5" presStyleCnt="0"/>
      <dgm:spPr/>
    </dgm:pt>
    <dgm:pt modelId="{77DC58F1-84C5-41E0-A4A6-E8DAB25A5572}" type="pres">
      <dgm:prSet presAssocID="{2FBE23C9-647F-40F0-A219-D9148C5C6D71}" presName="Name37" presStyleLbl="parChTrans1D2" presStyleIdx="4" presStyleCnt="7"/>
      <dgm:spPr/>
    </dgm:pt>
    <dgm:pt modelId="{7DDF4F43-267B-4C13-9517-7351542B5CC1}" type="pres">
      <dgm:prSet presAssocID="{7978BEEC-4035-4B8E-9CC5-A75E34D4E375}" presName="hierRoot2" presStyleCnt="0">
        <dgm:presLayoutVars>
          <dgm:hierBranch val="init"/>
        </dgm:presLayoutVars>
      </dgm:prSet>
      <dgm:spPr/>
    </dgm:pt>
    <dgm:pt modelId="{FEF2CCD7-FB5D-4D48-9AE1-6F661A7C19E4}" type="pres">
      <dgm:prSet presAssocID="{7978BEEC-4035-4B8E-9CC5-A75E34D4E375}" presName="rootComposite" presStyleCnt="0"/>
      <dgm:spPr/>
    </dgm:pt>
    <dgm:pt modelId="{14F8C264-B247-4E37-9CD3-D51B2BBBD87F}" type="pres">
      <dgm:prSet presAssocID="{7978BEEC-4035-4B8E-9CC5-A75E34D4E375}" presName="rootText" presStyleLbl="node2" presStyleIdx="4" presStyleCnt="7">
        <dgm:presLayoutVars>
          <dgm:chPref val="3"/>
        </dgm:presLayoutVars>
      </dgm:prSet>
      <dgm:spPr/>
    </dgm:pt>
    <dgm:pt modelId="{0E68EE6E-4373-49E3-9BDD-770363121B94}" type="pres">
      <dgm:prSet presAssocID="{7978BEEC-4035-4B8E-9CC5-A75E34D4E375}" presName="rootConnector" presStyleLbl="node2" presStyleIdx="4" presStyleCnt="7"/>
      <dgm:spPr/>
    </dgm:pt>
    <dgm:pt modelId="{076DC6B6-DBB0-4E76-98AD-8486530DA3D5}" type="pres">
      <dgm:prSet presAssocID="{7978BEEC-4035-4B8E-9CC5-A75E34D4E375}" presName="hierChild4" presStyleCnt="0"/>
      <dgm:spPr/>
    </dgm:pt>
    <dgm:pt modelId="{E1BE6A9D-A32A-44AA-9E71-EC1EEB8830F6}" type="pres">
      <dgm:prSet presAssocID="{62530F4D-C512-4EC3-8DDF-1E86502B1F12}" presName="Name37" presStyleLbl="parChTrans1D3" presStyleIdx="14" presStyleCnt="26"/>
      <dgm:spPr/>
    </dgm:pt>
    <dgm:pt modelId="{A7122D03-4D35-4FC5-A880-5A93D51E0A05}" type="pres">
      <dgm:prSet presAssocID="{0782B479-6D8D-4C42-AC32-80A101F23547}" presName="hierRoot2" presStyleCnt="0">
        <dgm:presLayoutVars>
          <dgm:hierBranch val="init"/>
        </dgm:presLayoutVars>
      </dgm:prSet>
      <dgm:spPr/>
    </dgm:pt>
    <dgm:pt modelId="{D64B84F7-4CA7-441D-91FE-E65EB4D949C9}" type="pres">
      <dgm:prSet presAssocID="{0782B479-6D8D-4C42-AC32-80A101F23547}" presName="rootComposite" presStyleCnt="0"/>
      <dgm:spPr/>
    </dgm:pt>
    <dgm:pt modelId="{65BC2623-7285-4AA8-AB9A-D02ECA6D3C39}" type="pres">
      <dgm:prSet presAssocID="{0782B479-6D8D-4C42-AC32-80A101F23547}" presName="rootText" presStyleLbl="node3" presStyleIdx="14" presStyleCnt="26">
        <dgm:presLayoutVars>
          <dgm:chPref val="3"/>
        </dgm:presLayoutVars>
      </dgm:prSet>
      <dgm:spPr/>
    </dgm:pt>
    <dgm:pt modelId="{D6A5F94F-C18D-4648-B07E-7F237D9F75E6}" type="pres">
      <dgm:prSet presAssocID="{0782B479-6D8D-4C42-AC32-80A101F23547}" presName="rootConnector" presStyleLbl="node3" presStyleIdx="14" presStyleCnt="26"/>
      <dgm:spPr/>
    </dgm:pt>
    <dgm:pt modelId="{26FA1507-76C5-4A87-8D65-560344C41E42}" type="pres">
      <dgm:prSet presAssocID="{0782B479-6D8D-4C42-AC32-80A101F23547}" presName="hierChild4" presStyleCnt="0"/>
      <dgm:spPr/>
    </dgm:pt>
    <dgm:pt modelId="{C7127EEA-C272-428F-ADFD-3CF411E56D72}" type="pres">
      <dgm:prSet presAssocID="{0782B479-6D8D-4C42-AC32-80A101F23547}" presName="hierChild5" presStyleCnt="0"/>
      <dgm:spPr/>
    </dgm:pt>
    <dgm:pt modelId="{C22888CE-1420-46CE-83A2-E6260980C185}" type="pres">
      <dgm:prSet presAssocID="{BE2FE296-9212-43D8-BA0B-FC81E0C36F56}" presName="Name37" presStyleLbl="parChTrans1D3" presStyleIdx="15" presStyleCnt="26"/>
      <dgm:spPr/>
    </dgm:pt>
    <dgm:pt modelId="{208E9608-63B6-4EC4-A553-7231B42582FC}" type="pres">
      <dgm:prSet presAssocID="{96D43688-7310-48AF-8CE2-3625290657CC}" presName="hierRoot2" presStyleCnt="0">
        <dgm:presLayoutVars>
          <dgm:hierBranch val="init"/>
        </dgm:presLayoutVars>
      </dgm:prSet>
      <dgm:spPr/>
    </dgm:pt>
    <dgm:pt modelId="{3AC1204C-10C7-4361-9D6D-5B299E0FC93F}" type="pres">
      <dgm:prSet presAssocID="{96D43688-7310-48AF-8CE2-3625290657CC}" presName="rootComposite" presStyleCnt="0"/>
      <dgm:spPr/>
    </dgm:pt>
    <dgm:pt modelId="{48755088-3E94-4F45-8A6A-47E29318A6A8}" type="pres">
      <dgm:prSet presAssocID="{96D43688-7310-48AF-8CE2-3625290657CC}" presName="rootText" presStyleLbl="node3" presStyleIdx="15" presStyleCnt="26">
        <dgm:presLayoutVars>
          <dgm:chPref val="3"/>
        </dgm:presLayoutVars>
      </dgm:prSet>
      <dgm:spPr/>
    </dgm:pt>
    <dgm:pt modelId="{F2C6D87F-4143-40D1-80C7-A41B2E98C99B}" type="pres">
      <dgm:prSet presAssocID="{96D43688-7310-48AF-8CE2-3625290657CC}" presName="rootConnector" presStyleLbl="node3" presStyleIdx="15" presStyleCnt="26"/>
      <dgm:spPr/>
    </dgm:pt>
    <dgm:pt modelId="{229E2B07-9449-4F6B-9B5D-9EAF14F7E0F2}" type="pres">
      <dgm:prSet presAssocID="{96D43688-7310-48AF-8CE2-3625290657CC}" presName="hierChild4" presStyleCnt="0"/>
      <dgm:spPr/>
    </dgm:pt>
    <dgm:pt modelId="{2C0A636E-BB2E-456B-B2F4-0FFD67866982}" type="pres">
      <dgm:prSet presAssocID="{96D43688-7310-48AF-8CE2-3625290657CC}" presName="hierChild5" presStyleCnt="0"/>
      <dgm:spPr/>
    </dgm:pt>
    <dgm:pt modelId="{C4AB8DBC-90B3-45B1-9A73-F6CCA55BCA8B}" type="pres">
      <dgm:prSet presAssocID="{414ED1F3-4031-4B30-A839-CEDD5FC86600}" presName="Name37" presStyleLbl="parChTrans1D3" presStyleIdx="16" presStyleCnt="26"/>
      <dgm:spPr/>
    </dgm:pt>
    <dgm:pt modelId="{0471C24A-4E5B-4516-999C-794EC5DBFD1C}" type="pres">
      <dgm:prSet presAssocID="{DF5CC155-79B6-42EE-A10C-0403C4126E3A}" presName="hierRoot2" presStyleCnt="0">
        <dgm:presLayoutVars>
          <dgm:hierBranch val="init"/>
        </dgm:presLayoutVars>
      </dgm:prSet>
      <dgm:spPr/>
    </dgm:pt>
    <dgm:pt modelId="{2AE84966-FCD4-4D72-8061-FD8FF99CD913}" type="pres">
      <dgm:prSet presAssocID="{DF5CC155-79B6-42EE-A10C-0403C4126E3A}" presName="rootComposite" presStyleCnt="0"/>
      <dgm:spPr/>
    </dgm:pt>
    <dgm:pt modelId="{6EF5C219-ED1A-40AD-96B2-F09BB73E042B}" type="pres">
      <dgm:prSet presAssocID="{DF5CC155-79B6-42EE-A10C-0403C4126E3A}" presName="rootText" presStyleLbl="node3" presStyleIdx="16" presStyleCnt="26" custScaleY="127947">
        <dgm:presLayoutVars>
          <dgm:chPref val="3"/>
        </dgm:presLayoutVars>
      </dgm:prSet>
      <dgm:spPr/>
    </dgm:pt>
    <dgm:pt modelId="{5DE65293-BD18-465F-94FD-6336B565C9EC}" type="pres">
      <dgm:prSet presAssocID="{DF5CC155-79B6-42EE-A10C-0403C4126E3A}" presName="rootConnector" presStyleLbl="node3" presStyleIdx="16" presStyleCnt="26"/>
      <dgm:spPr/>
    </dgm:pt>
    <dgm:pt modelId="{56F5ED2D-006B-4E3A-9FD2-CCC601EF9FC1}" type="pres">
      <dgm:prSet presAssocID="{DF5CC155-79B6-42EE-A10C-0403C4126E3A}" presName="hierChild4" presStyleCnt="0"/>
      <dgm:spPr/>
    </dgm:pt>
    <dgm:pt modelId="{BED33BF2-17FD-4E6E-9932-47DAF0AE0C9A}" type="pres">
      <dgm:prSet presAssocID="{DF5CC155-79B6-42EE-A10C-0403C4126E3A}" presName="hierChild5" presStyleCnt="0"/>
      <dgm:spPr/>
    </dgm:pt>
    <dgm:pt modelId="{5D849BBD-D3A8-4133-98B4-FA31153749FD}" type="pres">
      <dgm:prSet presAssocID="{20541DFA-A1D4-4BF2-9542-ADC4DEC55366}" presName="Name37" presStyleLbl="parChTrans1D3" presStyleIdx="17" presStyleCnt="26"/>
      <dgm:spPr/>
    </dgm:pt>
    <dgm:pt modelId="{9F988318-BC6C-4653-A2B1-45512AB40A07}" type="pres">
      <dgm:prSet presAssocID="{2344713F-663B-4EED-9295-347412ECA2B1}" presName="hierRoot2" presStyleCnt="0">
        <dgm:presLayoutVars>
          <dgm:hierBranch val="init"/>
        </dgm:presLayoutVars>
      </dgm:prSet>
      <dgm:spPr/>
    </dgm:pt>
    <dgm:pt modelId="{09799D06-2897-4B5D-8B36-2BCB621FA6CC}" type="pres">
      <dgm:prSet presAssocID="{2344713F-663B-4EED-9295-347412ECA2B1}" presName="rootComposite" presStyleCnt="0"/>
      <dgm:spPr/>
    </dgm:pt>
    <dgm:pt modelId="{CFA762E9-DF89-4EA3-B340-B9A0D67A1109}" type="pres">
      <dgm:prSet presAssocID="{2344713F-663B-4EED-9295-347412ECA2B1}" presName="rootText" presStyleLbl="node3" presStyleIdx="17" presStyleCnt="26">
        <dgm:presLayoutVars>
          <dgm:chPref val="3"/>
        </dgm:presLayoutVars>
      </dgm:prSet>
      <dgm:spPr/>
    </dgm:pt>
    <dgm:pt modelId="{69DE4B52-3BD9-4E6A-ACB2-A784F6749594}" type="pres">
      <dgm:prSet presAssocID="{2344713F-663B-4EED-9295-347412ECA2B1}" presName="rootConnector" presStyleLbl="node3" presStyleIdx="17" presStyleCnt="26"/>
      <dgm:spPr/>
    </dgm:pt>
    <dgm:pt modelId="{9A2215EC-0263-4929-9935-1E14F50490C2}" type="pres">
      <dgm:prSet presAssocID="{2344713F-663B-4EED-9295-347412ECA2B1}" presName="hierChild4" presStyleCnt="0"/>
      <dgm:spPr/>
    </dgm:pt>
    <dgm:pt modelId="{7767E7F2-6349-402E-8B25-D1F4115B9BFA}" type="pres">
      <dgm:prSet presAssocID="{2344713F-663B-4EED-9295-347412ECA2B1}" presName="hierChild5" presStyleCnt="0"/>
      <dgm:spPr/>
    </dgm:pt>
    <dgm:pt modelId="{06FF1D8F-6AFF-44A7-A72C-E5F68014620C}" type="pres">
      <dgm:prSet presAssocID="{7978BEEC-4035-4B8E-9CC5-A75E34D4E375}" presName="hierChild5" presStyleCnt="0"/>
      <dgm:spPr/>
    </dgm:pt>
    <dgm:pt modelId="{0645BBFD-5DC2-4A9F-80EA-BAB90E9597EF}" type="pres">
      <dgm:prSet presAssocID="{2BD612FA-411C-4B4F-9787-A7D7CC6D8E3B}" presName="Name37" presStyleLbl="parChTrans1D2" presStyleIdx="5" presStyleCnt="7"/>
      <dgm:spPr/>
    </dgm:pt>
    <dgm:pt modelId="{EEBCC230-2D71-438A-9091-2B58AEEE58ED}" type="pres">
      <dgm:prSet presAssocID="{085E5541-8C6C-4E58-AC56-9CFC41CE3B2A}" presName="hierRoot2" presStyleCnt="0">
        <dgm:presLayoutVars>
          <dgm:hierBranch val="init"/>
        </dgm:presLayoutVars>
      </dgm:prSet>
      <dgm:spPr/>
    </dgm:pt>
    <dgm:pt modelId="{3BDC78A4-578E-424A-ADFE-7D59D0EABA3D}" type="pres">
      <dgm:prSet presAssocID="{085E5541-8C6C-4E58-AC56-9CFC41CE3B2A}" presName="rootComposite" presStyleCnt="0"/>
      <dgm:spPr/>
    </dgm:pt>
    <dgm:pt modelId="{6FBE0DBC-6BF1-41CA-92DC-01F7234187CD}" type="pres">
      <dgm:prSet presAssocID="{085E5541-8C6C-4E58-AC56-9CFC41CE3B2A}" presName="rootText" presStyleLbl="node2" presStyleIdx="5" presStyleCnt="7">
        <dgm:presLayoutVars>
          <dgm:chPref val="3"/>
        </dgm:presLayoutVars>
      </dgm:prSet>
      <dgm:spPr/>
    </dgm:pt>
    <dgm:pt modelId="{ED6CA46D-B22A-4D97-98FD-AE0406C333BE}" type="pres">
      <dgm:prSet presAssocID="{085E5541-8C6C-4E58-AC56-9CFC41CE3B2A}" presName="rootConnector" presStyleLbl="node2" presStyleIdx="5" presStyleCnt="7"/>
      <dgm:spPr/>
    </dgm:pt>
    <dgm:pt modelId="{996E8A1C-B9FD-4F77-9DCD-82EB50E5C13E}" type="pres">
      <dgm:prSet presAssocID="{085E5541-8C6C-4E58-AC56-9CFC41CE3B2A}" presName="hierChild4" presStyleCnt="0"/>
      <dgm:spPr/>
    </dgm:pt>
    <dgm:pt modelId="{DBF24407-1242-40D7-937A-08D5224B3AAD}" type="pres">
      <dgm:prSet presAssocID="{5318B8A2-60B1-4F59-B996-D526927EECD6}" presName="Name37" presStyleLbl="parChTrans1D3" presStyleIdx="18" presStyleCnt="26"/>
      <dgm:spPr/>
    </dgm:pt>
    <dgm:pt modelId="{37ED7841-5001-40A0-9044-94F6ECF3FDFE}" type="pres">
      <dgm:prSet presAssocID="{36F9D57B-D29A-4103-BC81-816A7CFAD904}" presName="hierRoot2" presStyleCnt="0">
        <dgm:presLayoutVars>
          <dgm:hierBranch val="init"/>
        </dgm:presLayoutVars>
      </dgm:prSet>
      <dgm:spPr/>
    </dgm:pt>
    <dgm:pt modelId="{B6BC0B60-E753-4BE1-AB10-907AEEDB58E9}" type="pres">
      <dgm:prSet presAssocID="{36F9D57B-D29A-4103-BC81-816A7CFAD904}" presName="rootComposite" presStyleCnt="0"/>
      <dgm:spPr/>
    </dgm:pt>
    <dgm:pt modelId="{F0C07BFB-3737-4326-AE46-2252A29E5F8D}" type="pres">
      <dgm:prSet presAssocID="{36F9D57B-D29A-4103-BC81-816A7CFAD904}" presName="rootText" presStyleLbl="node3" presStyleIdx="18" presStyleCnt="26">
        <dgm:presLayoutVars>
          <dgm:chPref val="3"/>
        </dgm:presLayoutVars>
      </dgm:prSet>
      <dgm:spPr/>
    </dgm:pt>
    <dgm:pt modelId="{7FA5B5A6-148F-4558-BE41-2B8DAECFD14A}" type="pres">
      <dgm:prSet presAssocID="{36F9D57B-D29A-4103-BC81-816A7CFAD904}" presName="rootConnector" presStyleLbl="node3" presStyleIdx="18" presStyleCnt="26"/>
      <dgm:spPr/>
    </dgm:pt>
    <dgm:pt modelId="{13423B30-C695-4CF5-90ED-D4B03A725BF5}" type="pres">
      <dgm:prSet presAssocID="{36F9D57B-D29A-4103-BC81-816A7CFAD904}" presName="hierChild4" presStyleCnt="0"/>
      <dgm:spPr/>
    </dgm:pt>
    <dgm:pt modelId="{98BCCB2B-C2CA-4BA9-8ADD-6B56B676AEE0}" type="pres">
      <dgm:prSet presAssocID="{36F9D57B-D29A-4103-BC81-816A7CFAD904}" presName="hierChild5" presStyleCnt="0"/>
      <dgm:spPr/>
    </dgm:pt>
    <dgm:pt modelId="{77415A1E-9CF1-4E6A-9A5C-A4E7EC2AE12B}" type="pres">
      <dgm:prSet presAssocID="{7F42007B-937F-4239-8E61-E5AE7CC5F267}" presName="Name37" presStyleLbl="parChTrans1D3" presStyleIdx="19" presStyleCnt="26"/>
      <dgm:spPr/>
    </dgm:pt>
    <dgm:pt modelId="{7B2C53FC-AD1D-4821-858B-C4F61B54743E}" type="pres">
      <dgm:prSet presAssocID="{9D305979-F7AD-4963-ACC0-62325F2B95B9}" presName="hierRoot2" presStyleCnt="0">
        <dgm:presLayoutVars>
          <dgm:hierBranch val="init"/>
        </dgm:presLayoutVars>
      </dgm:prSet>
      <dgm:spPr/>
    </dgm:pt>
    <dgm:pt modelId="{DA39E752-8D8B-452A-A552-E8AC659F587A}" type="pres">
      <dgm:prSet presAssocID="{9D305979-F7AD-4963-ACC0-62325F2B95B9}" presName="rootComposite" presStyleCnt="0"/>
      <dgm:spPr/>
    </dgm:pt>
    <dgm:pt modelId="{13C20E0A-BD4F-4418-B3D8-F738020C8A2D}" type="pres">
      <dgm:prSet presAssocID="{9D305979-F7AD-4963-ACC0-62325F2B95B9}" presName="rootText" presStyleLbl="node3" presStyleIdx="19" presStyleCnt="26">
        <dgm:presLayoutVars>
          <dgm:chPref val="3"/>
        </dgm:presLayoutVars>
      </dgm:prSet>
      <dgm:spPr/>
    </dgm:pt>
    <dgm:pt modelId="{C2522D9D-BBC5-4C82-9CFA-0B0CAAFB032B}" type="pres">
      <dgm:prSet presAssocID="{9D305979-F7AD-4963-ACC0-62325F2B95B9}" presName="rootConnector" presStyleLbl="node3" presStyleIdx="19" presStyleCnt="26"/>
      <dgm:spPr/>
    </dgm:pt>
    <dgm:pt modelId="{CCD42847-61E2-4EB6-ADF4-10BDDA64CCC5}" type="pres">
      <dgm:prSet presAssocID="{9D305979-F7AD-4963-ACC0-62325F2B95B9}" presName="hierChild4" presStyleCnt="0"/>
      <dgm:spPr/>
    </dgm:pt>
    <dgm:pt modelId="{81A002F9-85A5-48AE-8B78-983A3D912097}" type="pres">
      <dgm:prSet presAssocID="{9D305979-F7AD-4963-ACC0-62325F2B95B9}" presName="hierChild5" presStyleCnt="0"/>
      <dgm:spPr/>
    </dgm:pt>
    <dgm:pt modelId="{E0206824-0C41-4AD5-9570-211D050CE37C}" type="pres">
      <dgm:prSet presAssocID="{B5D1D0B8-0271-421E-809D-F594C08F2474}" presName="Name37" presStyleLbl="parChTrans1D3" presStyleIdx="20" presStyleCnt="26"/>
      <dgm:spPr/>
    </dgm:pt>
    <dgm:pt modelId="{7B66C9D0-19CF-4E64-8181-BE4EEC1DCA27}" type="pres">
      <dgm:prSet presAssocID="{4BF8109F-3534-44EE-8C6A-178C11F6B83E}" presName="hierRoot2" presStyleCnt="0">
        <dgm:presLayoutVars>
          <dgm:hierBranch val="init"/>
        </dgm:presLayoutVars>
      </dgm:prSet>
      <dgm:spPr/>
    </dgm:pt>
    <dgm:pt modelId="{A0E65E65-0CA0-49A3-905E-D51C1E2BEF20}" type="pres">
      <dgm:prSet presAssocID="{4BF8109F-3534-44EE-8C6A-178C11F6B83E}" presName="rootComposite" presStyleCnt="0"/>
      <dgm:spPr/>
    </dgm:pt>
    <dgm:pt modelId="{345AB23D-B743-49C3-AE24-7881112C2CF5}" type="pres">
      <dgm:prSet presAssocID="{4BF8109F-3534-44EE-8C6A-178C11F6B83E}" presName="rootText" presStyleLbl="node3" presStyleIdx="20" presStyleCnt="26">
        <dgm:presLayoutVars>
          <dgm:chPref val="3"/>
        </dgm:presLayoutVars>
      </dgm:prSet>
      <dgm:spPr/>
    </dgm:pt>
    <dgm:pt modelId="{B2EA6728-B07F-47E7-87C9-74315E2D6F64}" type="pres">
      <dgm:prSet presAssocID="{4BF8109F-3534-44EE-8C6A-178C11F6B83E}" presName="rootConnector" presStyleLbl="node3" presStyleIdx="20" presStyleCnt="26"/>
      <dgm:spPr/>
    </dgm:pt>
    <dgm:pt modelId="{7CC0DDA8-CB24-4D78-9073-61284BA59822}" type="pres">
      <dgm:prSet presAssocID="{4BF8109F-3534-44EE-8C6A-178C11F6B83E}" presName="hierChild4" presStyleCnt="0"/>
      <dgm:spPr/>
    </dgm:pt>
    <dgm:pt modelId="{3114DB31-BC16-4B07-A225-95259BD088BD}" type="pres">
      <dgm:prSet presAssocID="{4BF8109F-3534-44EE-8C6A-178C11F6B83E}" presName="hierChild5" presStyleCnt="0"/>
      <dgm:spPr/>
    </dgm:pt>
    <dgm:pt modelId="{C6816BAD-413F-44CE-93A4-411FA86D9A44}" type="pres">
      <dgm:prSet presAssocID="{8D5DAFB8-245B-4CFC-92F3-1BE2F2AEA5DE}" presName="Name37" presStyleLbl="parChTrans1D3" presStyleIdx="21" presStyleCnt="26"/>
      <dgm:spPr/>
    </dgm:pt>
    <dgm:pt modelId="{63899F16-EE47-441B-B3BC-23746B9830A4}" type="pres">
      <dgm:prSet presAssocID="{52EBA50E-F656-43FA-9FC5-61A75E2AFB5F}" presName="hierRoot2" presStyleCnt="0">
        <dgm:presLayoutVars>
          <dgm:hierBranch val="init"/>
        </dgm:presLayoutVars>
      </dgm:prSet>
      <dgm:spPr/>
    </dgm:pt>
    <dgm:pt modelId="{1D12906B-E14C-4EAB-979C-C8B86870B7E3}" type="pres">
      <dgm:prSet presAssocID="{52EBA50E-F656-43FA-9FC5-61A75E2AFB5F}" presName="rootComposite" presStyleCnt="0"/>
      <dgm:spPr/>
    </dgm:pt>
    <dgm:pt modelId="{11FA4EDA-B90D-4179-A944-6EA1B0405B63}" type="pres">
      <dgm:prSet presAssocID="{52EBA50E-F656-43FA-9FC5-61A75E2AFB5F}" presName="rootText" presStyleLbl="node3" presStyleIdx="21" presStyleCnt="26">
        <dgm:presLayoutVars>
          <dgm:chPref val="3"/>
        </dgm:presLayoutVars>
      </dgm:prSet>
      <dgm:spPr/>
    </dgm:pt>
    <dgm:pt modelId="{D3251584-0129-413C-92FE-84C847047869}" type="pres">
      <dgm:prSet presAssocID="{52EBA50E-F656-43FA-9FC5-61A75E2AFB5F}" presName="rootConnector" presStyleLbl="node3" presStyleIdx="21" presStyleCnt="26"/>
      <dgm:spPr/>
    </dgm:pt>
    <dgm:pt modelId="{F448619E-BF1E-4D0A-8133-A43552005EEB}" type="pres">
      <dgm:prSet presAssocID="{52EBA50E-F656-43FA-9FC5-61A75E2AFB5F}" presName="hierChild4" presStyleCnt="0"/>
      <dgm:spPr/>
    </dgm:pt>
    <dgm:pt modelId="{B0CE6AA8-DAA7-483D-803B-D082DF47C0E6}" type="pres">
      <dgm:prSet presAssocID="{52EBA50E-F656-43FA-9FC5-61A75E2AFB5F}" presName="hierChild5" presStyleCnt="0"/>
      <dgm:spPr/>
    </dgm:pt>
    <dgm:pt modelId="{75910CE5-FEBF-4D13-872A-54DFF55D3826}" type="pres">
      <dgm:prSet presAssocID="{085E5541-8C6C-4E58-AC56-9CFC41CE3B2A}" presName="hierChild5" presStyleCnt="0"/>
      <dgm:spPr/>
    </dgm:pt>
    <dgm:pt modelId="{ADD06802-EAA1-4DE7-A35D-0AEC323CEE94}" type="pres">
      <dgm:prSet presAssocID="{74D662BE-0FB0-4E40-89E9-28C0D5D8D4EC}" presName="Name37" presStyleLbl="parChTrans1D2" presStyleIdx="6" presStyleCnt="7"/>
      <dgm:spPr/>
    </dgm:pt>
    <dgm:pt modelId="{FAFB2642-0F3A-4FAD-8C1B-C58E29DE2FDA}" type="pres">
      <dgm:prSet presAssocID="{E8BDD8FC-64D9-4B8C-91DF-0361C50DED8F}" presName="hierRoot2" presStyleCnt="0">
        <dgm:presLayoutVars>
          <dgm:hierBranch val="init"/>
        </dgm:presLayoutVars>
      </dgm:prSet>
      <dgm:spPr/>
    </dgm:pt>
    <dgm:pt modelId="{CA8796AB-753C-4CFE-9904-B42872715ED6}" type="pres">
      <dgm:prSet presAssocID="{E8BDD8FC-64D9-4B8C-91DF-0361C50DED8F}" presName="rootComposite" presStyleCnt="0"/>
      <dgm:spPr/>
    </dgm:pt>
    <dgm:pt modelId="{AE84F449-D9B9-4AB9-A42D-435E06CE539D}" type="pres">
      <dgm:prSet presAssocID="{E8BDD8FC-64D9-4B8C-91DF-0361C50DED8F}" presName="rootText" presStyleLbl="node2" presStyleIdx="6" presStyleCnt="7">
        <dgm:presLayoutVars>
          <dgm:chPref val="3"/>
        </dgm:presLayoutVars>
      </dgm:prSet>
      <dgm:spPr/>
    </dgm:pt>
    <dgm:pt modelId="{1D1E47F0-C381-4D1A-BEE9-E49293E66F8E}" type="pres">
      <dgm:prSet presAssocID="{E8BDD8FC-64D9-4B8C-91DF-0361C50DED8F}" presName="rootConnector" presStyleLbl="node2" presStyleIdx="6" presStyleCnt="7"/>
      <dgm:spPr/>
    </dgm:pt>
    <dgm:pt modelId="{3314D4D5-BDA0-47BE-9D7B-8A20C167CE49}" type="pres">
      <dgm:prSet presAssocID="{E8BDD8FC-64D9-4B8C-91DF-0361C50DED8F}" presName="hierChild4" presStyleCnt="0"/>
      <dgm:spPr/>
    </dgm:pt>
    <dgm:pt modelId="{5E4AE291-B5B5-42FA-B153-F5304BEF4DF1}" type="pres">
      <dgm:prSet presAssocID="{46BB1C89-24DF-4782-9174-E72FC53EA5D6}" presName="Name37" presStyleLbl="parChTrans1D3" presStyleIdx="22" presStyleCnt="26"/>
      <dgm:spPr/>
    </dgm:pt>
    <dgm:pt modelId="{DB76BA39-07DF-4B0E-8DE8-A2B24E2E2879}" type="pres">
      <dgm:prSet presAssocID="{A1CFDFFD-3962-411A-B7FC-5B13A102341E}" presName="hierRoot2" presStyleCnt="0">
        <dgm:presLayoutVars>
          <dgm:hierBranch val="init"/>
        </dgm:presLayoutVars>
      </dgm:prSet>
      <dgm:spPr/>
    </dgm:pt>
    <dgm:pt modelId="{4AE39EE1-DD7E-4BF7-822D-425D71C071B4}" type="pres">
      <dgm:prSet presAssocID="{A1CFDFFD-3962-411A-B7FC-5B13A102341E}" presName="rootComposite" presStyleCnt="0"/>
      <dgm:spPr/>
    </dgm:pt>
    <dgm:pt modelId="{2A52D3D2-C338-4A77-A3AF-83CBF3DC6917}" type="pres">
      <dgm:prSet presAssocID="{A1CFDFFD-3962-411A-B7FC-5B13A102341E}" presName="rootText" presStyleLbl="node3" presStyleIdx="22" presStyleCnt="26">
        <dgm:presLayoutVars>
          <dgm:chPref val="3"/>
        </dgm:presLayoutVars>
      </dgm:prSet>
      <dgm:spPr/>
    </dgm:pt>
    <dgm:pt modelId="{FEA375A9-6E91-4301-8D48-BD5E957F2768}" type="pres">
      <dgm:prSet presAssocID="{A1CFDFFD-3962-411A-B7FC-5B13A102341E}" presName="rootConnector" presStyleLbl="node3" presStyleIdx="22" presStyleCnt="26"/>
      <dgm:spPr/>
    </dgm:pt>
    <dgm:pt modelId="{534E6731-C3CF-4A32-8602-3A72D42CE852}" type="pres">
      <dgm:prSet presAssocID="{A1CFDFFD-3962-411A-B7FC-5B13A102341E}" presName="hierChild4" presStyleCnt="0"/>
      <dgm:spPr/>
    </dgm:pt>
    <dgm:pt modelId="{D7864FA3-55CE-4FA2-867F-3FC05FC6E688}" type="pres">
      <dgm:prSet presAssocID="{A1CFDFFD-3962-411A-B7FC-5B13A102341E}" presName="hierChild5" presStyleCnt="0"/>
      <dgm:spPr/>
    </dgm:pt>
    <dgm:pt modelId="{5B9A487C-CFA8-45B9-992A-B35EBB729798}" type="pres">
      <dgm:prSet presAssocID="{E712917C-5692-4819-87E2-8368D2A073BB}" presName="Name37" presStyleLbl="parChTrans1D3" presStyleIdx="23" presStyleCnt="26"/>
      <dgm:spPr/>
    </dgm:pt>
    <dgm:pt modelId="{8A12D7B7-9D90-4F4E-8157-AF5EDF577AB4}" type="pres">
      <dgm:prSet presAssocID="{C498DE75-E536-4ECB-AE61-E41D4E00094E}" presName="hierRoot2" presStyleCnt="0">
        <dgm:presLayoutVars>
          <dgm:hierBranch val="init"/>
        </dgm:presLayoutVars>
      </dgm:prSet>
      <dgm:spPr/>
    </dgm:pt>
    <dgm:pt modelId="{8CE79527-BBCA-4416-A756-C0DF27B6BEC8}" type="pres">
      <dgm:prSet presAssocID="{C498DE75-E536-4ECB-AE61-E41D4E00094E}" presName="rootComposite" presStyleCnt="0"/>
      <dgm:spPr/>
    </dgm:pt>
    <dgm:pt modelId="{0DEA50DF-904F-42BF-968E-CBD10BCB97FF}" type="pres">
      <dgm:prSet presAssocID="{C498DE75-E536-4ECB-AE61-E41D4E00094E}" presName="rootText" presStyleLbl="node3" presStyleIdx="23" presStyleCnt="26">
        <dgm:presLayoutVars>
          <dgm:chPref val="3"/>
        </dgm:presLayoutVars>
      </dgm:prSet>
      <dgm:spPr/>
    </dgm:pt>
    <dgm:pt modelId="{46291FE3-4D57-44F1-8C1A-AE0E05BBE1C4}" type="pres">
      <dgm:prSet presAssocID="{C498DE75-E536-4ECB-AE61-E41D4E00094E}" presName="rootConnector" presStyleLbl="node3" presStyleIdx="23" presStyleCnt="26"/>
      <dgm:spPr/>
    </dgm:pt>
    <dgm:pt modelId="{DBBB8ABE-4C23-4DAC-9FA7-D1B5821E1D3C}" type="pres">
      <dgm:prSet presAssocID="{C498DE75-E536-4ECB-AE61-E41D4E00094E}" presName="hierChild4" presStyleCnt="0"/>
      <dgm:spPr/>
    </dgm:pt>
    <dgm:pt modelId="{4C12E76F-EC6B-43F7-BDF3-8850B08C4B64}" type="pres">
      <dgm:prSet presAssocID="{C498DE75-E536-4ECB-AE61-E41D4E00094E}" presName="hierChild5" presStyleCnt="0"/>
      <dgm:spPr/>
    </dgm:pt>
    <dgm:pt modelId="{84D51A6D-8AFD-4D27-AC9A-E8FA77D4789A}" type="pres">
      <dgm:prSet presAssocID="{3EE59597-D02D-41E7-9434-3A752E6A80EF}" presName="Name37" presStyleLbl="parChTrans1D3" presStyleIdx="24" presStyleCnt="26"/>
      <dgm:spPr/>
    </dgm:pt>
    <dgm:pt modelId="{2CFDC857-3FE2-4C1C-9E84-7A8E2D4512EF}" type="pres">
      <dgm:prSet presAssocID="{C0852FDC-1CB7-43A1-8C56-B582F502A278}" presName="hierRoot2" presStyleCnt="0">
        <dgm:presLayoutVars>
          <dgm:hierBranch val="init"/>
        </dgm:presLayoutVars>
      </dgm:prSet>
      <dgm:spPr/>
    </dgm:pt>
    <dgm:pt modelId="{1AE179A7-2C8C-4601-B8AC-757F757AF1BC}" type="pres">
      <dgm:prSet presAssocID="{C0852FDC-1CB7-43A1-8C56-B582F502A278}" presName="rootComposite" presStyleCnt="0"/>
      <dgm:spPr/>
    </dgm:pt>
    <dgm:pt modelId="{C204EA99-5C71-492D-8436-4D97DCB1F35F}" type="pres">
      <dgm:prSet presAssocID="{C0852FDC-1CB7-43A1-8C56-B582F502A278}" presName="rootText" presStyleLbl="node3" presStyleIdx="24" presStyleCnt="26">
        <dgm:presLayoutVars>
          <dgm:chPref val="3"/>
        </dgm:presLayoutVars>
      </dgm:prSet>
      <dgm:spPr/>
    </dgm:pt>
    <dgm:pt modelId="{E12EC638-0872-46DE-A8E4-F58FFA03AB6D}" type="pres">
      <dgm:prSet presAssocID="{C0852FDC-1CB7-43A1-8C56-B582F502A278}" presName="rootConnector" presStyleLbl="node3" presStyleIdx="24" presStyleCnt="26"/>
      <dgm:spPr/>
    </dgm:pt>
    <dgm:pt modelId="{B8E7820C-0BD1-4463-A9D8-1304FB4E14C3}" type="pres">
      <dgm:prSet presAssocID="{C0852FDC-1CB7-43A1-8C56-B582F502A278}" presName="hierChild4" presStyleCnt="0"/>
      <dgm:spPr/>
    </dgm:pt>
    <dgm:pt modelId="{9DDF0EB5-4B78-4B75-9EDC-02D602D6E7A9}" type="pres">
      <dgm:prSet presAssocID="{C0852FDC-1CB7-43A1-8C56-B582F502A278}" presName="hierChild5" presStyleCnt="0"/>
      <dgm:spPr/>
    </dgm:pt>
    <dgm:pt modelId="{F9731C86-852C-4553-B5E2-51AE422B5537}" type="pres">
      <dgm:prSet presAssocID="{6AD9559B-16E6-4019-B364-97FF0747B183}" presName="Name37" presStyleLbl="parChTrans1D3" presStyleIdx="25" presStyleCnt="26"/>
      <dgm:spPr/>
    </dgm:pt>
    <dgm:pt modelId="{D5F8DFBA-494E-440A-B704-F6AD6E55A9B1}" type="pres">
      <dgm:prSet presAssocID="{1B0E407C-66DD-4C32-A691-27A91EFD4749}" presName="hierRoot2" presStyleCnt="0">
        <dgm:presLayoutVars>
          <dgm:hierBranch val="init"/>
        </dgm:presLayoutVars>
      </dgm:prSet>
      <dgm:spPr/>
    </dgm:pt>
    <dgm:pt modelId="{80C435C4-5A46-45A7-AFB2-A0F71DFD9228}" type="pres">
      <dgm:prSet presAssocID="{1B0E407C-66DD-4C32-A691-27A91EFD4749}" presName="rootComposite" presStyleCnt="0"/>
      <dgm:spPr/>
    </dgm:pt>
    <dgm:pt modelId="{673CFE01-4B65-4C73-8E57-FF11FB6E79E7}" type="pres">
      <dgm:prSet presAssocID="{1B0E407C-66DD-4C32-A691-27A91EFD4749}" presName="rootText" presStyleLbl="node3" presStyleIdx="25" presStyleCnt="26">
        <dgm:presLayoutVars>
          <dgm:chPref val="3"/>
        </dgm:presLayoutVars>
      </dgm:prSet>
      <dgm:spPr/>
    </dgm:pt>
    <dgm:pt modelId="{5505E2E7-45F1-41E6-8CEC-CA7DA1990A82}" type="pres">
      <dgm:prSet presAssocID="{1B0E407C-66DD-4C32-A691-27A91EFD4749}" presName="rootConnector" presStyleLbl="node3" presStyleIdx="25" presStyleCnt="26"/>
      <dgm:spPr/>
    </dgm:pt>
    <dgm:pt modelId="{C2282283-20DC-4263-A566-B58B5ADCB116}" type="pres">
      <dgm:prSet presAssocID="{1B0E407C-66DD-4C32-A691-27A91EFD4749}" presName="hierChild4" presStyleCnt="0"/>
      <dgm:spPr/>
    </dgm:pt>
    <dgm:pt modelId="{9533CB88-73CC-48F3-8795-1461D2178AA3}" type="pres">
      <dgm:prSet presAssocID="{1B0E407C-66DD-4C32-A691-27A91EFD4749}" presName="hierChild5" presStyleCnt="0"/>
      <dgm:spPr/>
    </dgm:pt>
    <dgm:pt modelId="{385EAAC9-7A16-40B0-9AAE-C44F7768DE49}" type="pres">
      <dgm:prSet presAssocID="{E8BDD8FC-64D9-4B8C-91DF-0361C50DED8F}" presName="hierChild5" presStyleCnt="0"/>
      <dgm:spPr/>
    </dgm:pt>
    <dgm:pt modelId="{36DCB647-B017-48A9-8071-7FDD5212617D}" type="pres">
      <dgm:prSet presAssocID="{B69A64DB-1714-436F-90C8-41D514202708}" presName="hierChild3" presStyleCnt="0"/>
      <dgm:spPr/>
    </dgm:pt>
  </dgm:ptLst>
  <dgm:cxnLst>
    <dgm:cxn modelId="{CEAFCA01-2492-448A-9B51-76709AE4C120}" type="presOf" srcId="{6AC83E42-E7F9-4734-A249-75D34265D70E}" destId="{F0F5254C-4BA1-4BF7-B397-5A6D6C26150E}" srcOrd="1" destOrd="0" presId="urn:microsoft.com/office/officeart/2005/8/layout/orgChart1"/>
    <dgm:cxn modelId="{DE786703-D7F6-4E2F-9658-944CFA72AD28}" type="presOf" srcId="{10C19CCD-1752-4136-B84B-382D4F3923AD}" destId="{C6A8AA0D-B1E8-4563-B15F-6E2C339C8DA7}" srcOrd="1" destOrd="0" presId="urn:microsoft.com/office/officeart/2005/8/layout/orgChart1"/>
    <dgm:cxn modelId="{BA7DC305-435C-4625-AF5F-0443778E5840}" srcId="{B69A64DB-1714-436F-90C8-41D514202708}" destId="{B58E7AE7-C20E-4C79-AEF0-55C3BEAD40C1}" srcOrd="1" destOrd="0" parTransId="{63B38F9B-4F9C-4C36-9007-BF6E57FEFC8C}" sibTransId="{82D2B4F5-5FC6-4DCC-BD76-9296A581E9C4}"/>
    <dgm:cxn modelId="{6CA4E105-5C6F-46CA-B872-6DC3B4291211}" type="presOf" srcId="{216E2FE9-F28A-47F0-BAEA-40444170140A}" destId="{304AD753-F8B8-4DAA-BA25-EA99441BDAA2}" srcOrd="0" destOrd="0" presId="urn:microsoft.com/office/officeart/2005/8/layout/orgChart1"/>
    <dgm:cxn modelId="{16B84007-AA7F-48FA-A452-AA9B08D2061D}" srcId="{69ACC0EF-7A00-4141-9919-3D6766D263B4}" destId="{3471AB1E-5153-4A84-AAF7-E8807C95EE51}" srcOrd="2" destOrd="0" parTransId="{B06BB649-6E66-40FA-A536-414781CA82A5}" sibTransId="{8C9C0091-B645-4F59-98B1-00CE4A59979D}"/>
    <dgm:cxn modelId="{FE24F108-E6F9-4F9A-8E63-62DFD83E51A4}" srcId="{69ACC0EF-7A00-4141-9919-3D6766D263B4}" destId="{8A240271-23A4-4671-8258-529CCB202AB7}" srcOrd="3" destOrd="0" parTransId="{05148098-1CCC-4000-90B6-241C2B1E9FC4}" sibTransId="{C9A82E52-E488-44DE-A598-6A7054CB4D6A}"/>
    <dgm:cxn modelId="{0CD6E009-6BCF-4C8A-BD01-6FBB09BC5939}" srcId="{69ACC0EF-7A00-4141-9919-3D6766D263B4}" destId="{F368186F-8F6D-417B-AD3A-F09AA68D8063}" srcOrd="1" destOrd="0" parTransId="{2F3D55BC-C8A7-43BD-A1AB-B0A3706C6E70}" sibTransId="{1ECE274D-FB9D-491E-A3F6-7C8C4C5BE68E}"/>
    <dgm:cxn modelId="{1C77830A-98BA-4DF9-87D6-3C3365A61FC9}" type="presOf" srcId="{E1EFE777-B9FE-41A2-9E01-315EF1E4F28D}" destId="{88D8B371-1915-485C-A47E-DC6138286181}" srcOrd="0" destOrd="0" presId="urn:microsoft.com/office/officeart/2005/8/layout/orgChart1"/>
    <dgm:cxn modelId="{AC2F360C-CAD7-4A86-9A76-C4D8C56DFCF0}" type="presOf" srcId="{B58E7AE7-C20E-4C79-AEF0-55C3BEAD40C1}" destId="{D6E747D7-119C-4C23-912B-232D3D537DCD}" srcOrd="1" destOrd="0" presId="urn:microsoft.com/office/officeart/2005/8/layout/orgChart1"/>
    <dgm:cxn modelId="{4B739E0E-93EB-400C-A17B-C70A419CC826}" srcId="{B69A64DB-1714-436F-90C8-41D514202708}" destId="{4001DED7-CAA9-4514-BA03-748C39458DE5}" srcOrd="0" destOrd="0" parTransId="{A9C34F63-06BA-40A0-B2FD-B70C18DC754B}" sibTransId="{3800F0A8-5884-4E7C-A123-CEB55463C4BB}"/>
    <dgm:cxn modelId="{C8818E0F-16DA-42DF-B2A5-0C37D0EF4DAC}" srcId="{E8BDD8FC-64D9-4B8C-91DF-0361C50DED8F}" destId="{C0852FDC-1CB7-43A1-8C56-B582F502A278}" srcOrd="2" destOrd="0" parTransId="{3EE59597-D02D-41E7-9434-3A752E6A80EF}" sibTransId="{EFCB1D01-6C0D-42C0-A55A-6DB0D7D8BCB3}"/>
    <dgm:cxn modelId="{5EE11A11-BD45-4B92-8845-A9E2069F664F}" type="presOf" srcId="{776DD997-B9C8-4EBB-B211-FBCB6160546B}" destId="{819802FC-D8B2-4922-8896-52FD47A6F00F}" srcOrd="0" destOrd="0" presId="urn:microsoft.com/office/officeart/2005/8/layout/orgChart1"/>
    <dgm:cxn modelId="{E6F4A613-BFC2-4D3B-88A4-5DB5E667FC9D}" srcId="{914D0B9F-FA52-4B72-868A-FBC103526FEB}" destId="{270FD0E5-E955-4289-8F46-EC644D739F94}" srcOrd="2" destOrd="0" parTransId="{005173FE-0FD0-413A-862D-4A610EF54B1D}" sibTransId="{A6E91AB4-6CDB-4968-9AB9-DD8284453B4D}"/>
    <dgm:cxn modelId="{EC6ED415-4D83-4130-A759-9BB4E3394FA1}" type="presOf" srcId="{1B0E407C-66DD-4C32-A691-27A91EFD4749}" destId="{673CFE01-4B65-4C73-8E57-FF11FB6E79E7}" srcOrd="0" destOrd="0" presId="urn:microsoft.com/office/officeart/2005/8/layout/orgChart1"/>
    <dgm:cxn modelId="{E85C3917-7E9B-49C1-A8BF-F04EBBD638AB}" type="presOf" srcId="{270FD0E5-E955-4289-8F46-EC644D739F94}" destId="{1FC97DDE-EEBF-4DE6-B9D8-937C62FD4DEC}" srcOrd="0" destOrd="0" presId="urn:microsoft.com/office/officeart/2005/8/layout/orgChart1"/>
    <dgm:cxn modelId="{0D89B119-577B-4639-BF7A-F9DEC117B02A}" type="presOf" srcId="{5CAC4EAE-AEA3-4368-84FB-C1EAC8D0368C}" destId="{5A4AF493-5935-4053-838C-77BD3314CB0A}" srcOrd="1" destOrd="0" presId="urn:microsoft.com/office/officeart/2005/8/layout/orgChart1"/>
    <dgm:cxn modelId="{8969ED1A-A532-47E0-A809-C18AE53DBE5B}" srcId="{4001DED7-CAA9-4514-BA03-748C39458DE5}" destId="{CF12D951-5004-4BD2-8FDF-A88F922F0F9A}" srcOrd="0" destOrd="0" parTransId="{8988F6F6-F2D4-41D4-8365-E8D67DC61266}" sibTransId="{D022C765-7212-497A-9187-B1377150753B}"/>
    <dgm:cxn modelId="{DAA0671B-5A71-4E4B-8F01-0D7575DBA35F}" srcId="{7978BEEC-4035-4B8E-9CC5-A75E34D4E375}" destId="{0782B479-6D8D-4C42-AC32-80A101F23547}" srcOrd="0" destOrd="0" parTransId="{62530F4D-C512-4EC3-8DDF-1E86502B1F12}" sibTransId="{E603403D-E343-48B4-8E05-A7B596702A4C}"/>
    <dgm:cxn modelId="{1D6C401C-A8AA-46DA-BA71-661EBF6A2321}" srcId="{B58E7AE7-C20E-4C79-AEF0-55C3BEAD40C1}" destId="{10C19CCD-1752-4136-B84B-382D4F3923AD}" srcOrd="3" destOrd="0" parTransId="{43D69BA4-F894-4948-A331-C68DE7DFDA0F}" sibTransId="{F9211618-E9D1-40D5-80F0-9FE6BCB10259}"/>
    <dgm:cxn modelId="{2495401D-4084-4E5D-84F8-25A1D863DA36}" type="presOf" srcId="{4BF8109F-3534-44EE-8C6A-178C11F6B83E}" destId="{B2EA6728-B07F-47E7-87C9-74315E2D6F64}" srcOrd="1" destOrd="0" presId="urn:microsoft.com/office/officeart/2005/8/layout/orgChart1"/>
    <dgm:cxn modelId="{CA38021E-652A-4C91-81F8-295B9D3055D0}" srcId="{E8BDD8FC-64D9-4B8C-91DF-0361C50DED8F}" destId="{C498DE75-E536-4ECB-AE61-E41D4E00094E}" srcOrd="1" destOrd="0" parTransId="{E712917C-5692-4819-87E2-8368D2A073BB}" sibTransId="{737D7000-4CDD-4D00-9AD4-DEE8694F768B}"/>
    <dgm:cxn modelId="{AE75201E-29E2-4263-A19A-B823EF9055D5}" type="presOf" srcId="{9D305979-F7AD-4963-ACC0-62325F2B95B9}" destId="{C2522D9D-BBC5-4C82-9CFA-0B0CAAFB032B}" srcOrd="1" destOrd="0" presId="urn:microsoft.com/office/officeart/2005/8/layout/orgChart1"/>
    <dgm:cxn modelId="{064F7720-77A5-408F-B78C-6F2C782E170E}" type="presOf" srcId="{3471AB1E-5153-4A84-AAF7-E8807C95EE51}" destId="{00225C49-AE14-4DD1-B0E9-CA2AA03199DA}" srcOrd="1" destOrd="0" presId="urn:microsoft.com/office/officeart/2005/8/layout/orgChart1"/>
    <dgm:cxn modelId="{4C9CB022-6F95-447E-8907-A01C992CEB02}" srcId="{085E5541-8C6C-4E58-AC56-9CFC41CE3B2A}" destId="{52EBA50E-F656-43FA-9FC5-61A75E2AFB5F}" srcOrd="3" destOrd="0" parTransId="{8D5DAFB8-245B-4CFC-92F3-1BE2F2AEA5DE}" sibTransId="{6BE697E9-7E25-49B5-8378-4A87F1D73331}"/>
    <dgm:cxn modelId="{92DA0523-CF64-4A02-94A7-D5835E7507FC}" type="presOf" srcId="{BA79D967-B31D-4DA4-AB25-53F01210C5E6}" destId="{907791FD-DDF0-4C88-A9AB-B04483412C06}" srcOrd="0" destOrd="0" presId="urn:microsoft.com/office/officeart/2005/8/layout/orgChart1"/>
    <dgm:cxn modelId="{75F7DD25-0945-4D96-909C-232E612D368F}" type="presOf" srcId="{74D662BE-0FB0-4E40-89E9-28C0D5D8D4EC}" destId="{ADD06802-EAA1-4DE7-A35D-0AEC323CEE94}" srcOrd="0" destOrd="0" presId="urn:microsoft.com/office/officeart/2005/8/layout/orgChart1"/>
    <dgm:cxn modelId="{D9796227-577F-49F1-88F8-3B510A424D55}" type="presOf" srcId="{361A0D1F-B330-428D-9E40-C93D54A906FF}" destId="{94F37729-CF2D-41CF-8BE0-FEC6C0E2153D}" srcOrd="0" destOrd="0" presId="urn:microsoft.com/office/officeart/2005/8/layout/orgChart1"/>
    <dgm:cxn modelId="{98397C27-ED71-49BD-A923-BA535B7C8875}" type="presOf" srcId="{7978BEEC-4035-4B8E-9CC5-A75E34D4E375}" destId="{0E68EE6E-4373-49E3-9BDD-770363121B94}" srcOrd="1" destOrd="0" presId="urn:microsoft.com/office/officeart/2005/8/layout/orgChart1"/>
    <dgm:cxn modelId="{98687A2A-598F-4065-9AFF-11B992749406}" type="presOf" srcId="{914D0B9F-FA52-4B72-868A-FBC103526FEB}" destId="{A8EA6D1E-391F-4434-9888-5A00B5F81FE6}" srcOrd="1" destOrd="0" presId="urn:microsoft.com/office/officeart/2005/8/layout/orgChart1"/>
    <dgm:cxn modelId="{BD1D7930-C062-4E9E-A618-FC814E4A0476}" type="presOf" srcId="{2FBE23C9-647F-40F0-A219-D9148C5C6D71}" destId="{77DC58F1-84C5-41E0-A4A6-E8DAB25A5572}" srcOrd="0" destOrd="0" presId="urn:microsoft.com/office/officeart/2005/8/layout/orgChart1"/>
    <dgm:cxn modelId="{AE829A31-8904-4686-BE3C-52E669EAF536}" type="presOf" srcId="{2BD612FA-411C-4B4F-9787-A7D7CC6D8E3B}" destId="{0645BBFD-5DC2-4A9F-80EA-BAB90E9597EF}" srcOrd="0" destOrd="0" presId="urn:microsoft.com/office/officeart/2005/8/layout/orgChart1"/>
    <dgm:cxn modelId="{82520333-F2B0-4349-A501-FA31C3E75EBD}" type="presOf" srcId="{4B395850-6795-4AA1-A66D-1CAADA7672D8}" destId="{5120D8D1-C158-4E8E-AD24-1F0868B30D99}" srcOrd="1" destOrd="0" presId="urn:microsoft.com/office/officeart/2005/8/layout/orgChart1"/>
    <dgm:cxn modelId="{659A2633-9619-4EEB-B3ED-0F3E99F1CFD3}" type="presOf" srcId="{5CAC4EAE-AEA3-4368-84FB-C1EAC8D0368C}" destId="{2E53CEF3-C677-4054-9AFA-353937D95223}" srcOrd="0" destOrd="0" presId="urn:microsoft.com/office/officeart/2005/8/layout/orgChart1"/>
    <dgm:cxn modelId="{34DCC436-BCCB-40FD-917A-1B231E031F43}" type="presOf" srcId="{10C19CCD-1752-4136-B84B-382D4F3923AD}" destId="{2086A1DC-FE3D-4BF8-B710-10ADCA9490FC}" srcOrd="0" destOrd="0" presId="urn:microsoft.com/office/officeart/2005/8/layout/orgChart1"/>
    <dgm:cxn modelId="{7314273B-229A-48F4-B23B-BFC07FF6262E}" type="presOf" srcId="{E8BDD8FC-64D9-4B8C-91DF-0361C50DED8F}" destId="{AE84F449-D9B9-4AB9-A42D-435E06CE539D}" srcOrd="0" destOrd="0" presId="urn:microsoft.com/office/officeart/2005/8/layout/orgChart1"/>
    <dgm:cxn modelId="{26A2403B-5563-4F8B-95D1-6D7D3D45BA35}" type="presOf" srcId="{96D43688-7310-48AF-8CE2-3625290657CC}" destId="{F2C6D87F-4143-40D1-80C7-A41B2E98C99B}" srcOrd="1" destOrd="0" presId="urn:microsoft.com/office/officeart/2005/8/layout/orgChart1"/>
    <dgm:cxn modelId="{A10E943E-790F-443E-BD86-50E9D343FC9C}" srcId="{B58E7AE7-C20E-4C79-AEF0-55C3BEAD40C1}" destId="{9C79A7C6-5075-424B-A4D2-D068FFAB3C58}" srcOrd="0" destOrd="0" parTransId="{BC612A78-D1D1-4152-B8ED-8FEB420BE2C1}" sibTransId="{583A7D23-C41D-4151-B11E-4D9024C28277}"/>
    <dgm:cxn modelId="{940CD05B-D573-4E2B-B96C-4C5CB1FA3E60}" type="presOf" srcId="{63B38F9B-4F9C-4C36-9007-BF6E57FEFC8C}" destId="{2C889123-6DEC-445F-9D90-08F13A0580BD}" srcOrd="0" destOrd="0" presId="urn:microsoft.com/office/officeart/2005/8/layout/orgChart1"/>
    <dgm:cxn modelId="{DBFB4163-66DD-40ED-8B3D-881DFD055B6F}" type="presOf" srcId="{776DD997-B9C8-4EBB-B211-FBCB6160546B}" destId="{F562F1C8-DB17-43AA-8644-B421D8D383AD}" srcOrd="1" destOrd="0" presId="urn:microsoft.com/office/officeart/2005/8/layout/orgChart1"/>
    <dgm:cxn modelId="{EC319F63-9B57-482D-BF71-34363237BDA1}" srcId="{7978BEEC-4035-4B8E-9CC5-A75E34D4E375}" destId="{2344713F-663B-4EED-9295-347412ECA2B1}" srcOrd="3" destOrd="0" parTransId="{20541DFA-A1D4-4BF2-9542-ADC4DEC55366}" sibTransId="{EEAA53B9-5F08-4E42-A32E-335AFD6E52DA}"/>
    <dgm:cxn modelId="{A78D2E46-6F9F-4034-90BB-0CDE780987D2}" srcId="{B69A64DB-1714-436F-90C8-41D514202708}" destId="{E8BDD8FC-64D9-4B8C-91DF-0361C50DED8F}" srcOrd="6" destOrd="0" parTransId="{74D662BE-0FB0-4E40-89E9-28C0D5D8D4EC}" sibTransId="{E8B92DF2-67E9-4571-AA09-82E0E4E68728}"/>
    <dgm:cxn modelId="{B44C8667-7861-4BF7-BE49-FF9B6C1C31E5}" type="presOf" srcId="{B69A64DB-1714-436F-90C8-41D514202708}" destId="{64A343DD-98C0-47F4-A259-0ACB643C41AF}" srcOrd="1" destOrd="0" presId="urn:microsoft.com/office/officeart/2005/8/layout/orgChart1"/>
    <dgm:cxn modelId="{AA557D6A-A193-4A28-9927-FCEAD00E71A8}" srcId="{914D0B9F-FA52-4B72-868A-FBC103526FEB}" destId="{776DD997-B9C8-4EBB-B211-FBCB6160546B}" srcOrd="1" destOrd="0" parTransId="{7280979D-BEC1-4AFB-B9EE-B7A76F305EB4}" sibTransId="{5F428A30-7FD2-496A-8618-3A6A4FAC92E4}"/>
    <dgm:cxn modelId="{7E809B6B-33D5-43F1-8C18-0C9268A05090}" type="presOf" srcId="{714EF824-1D21-4065-8054-A73690D6CB04}" destId="{9FA17F11-FCE8-4E05-8097-CE7D89785C21}" srcOrd="0" destOrd="0" presId="urn:microsoft.com/office/officeart/2005/8/layout/orgChart1"/>
    <dgm:cxn modelId="{1CE8686D-970F-48D0-AB99-EA44C4B626B9}" type="presOf" srcId="{46BB1C89-24DF-4782-9174-E72FC53EA5D6}" destId="{5E4AE291-B5B5-42FA-B153-F5304BEF4DF1}" srcOrd="0" destOrd="0" presId="urn:microsoft.com/office/officeart/2005/8/layout/orgChart1"/>
    <dgm:cxn modelId="{E73DA36D-5A77-4915-AB5E-B89A2ED6F55C}" type="presOf" srcId="{5949465A-9116-4879-800A-01A9DEE0E32A}" destId="{673C8C79-476E-4A40-9F1E-FFD886E299C1}" srcOrd="1" destOrd="0" presId="urn:microsoft.com/office/officeart/2005/8/layout/orgChart1"/>
    <dgm:cxn modelId="{ED68B94D-5869-4400-A3ED-94678D74194E}" type="presOf" srcId="{414ED1F3-4031-4B30-A839-CEDD5FC86600}" destId="{C4AB8DBC-90B3-45B1-9A73-F6CCA55BCA8B}" srcOrd="0" destOrd="0" presId="urn:microsoft.com/office/officeart/2005/8/layout/orgChart1"/>
    <dgm:cxn modelId="{A94D0F50-952A-4AB2-8B90-E42723151925}" type="presOf" srcId="{DF5CC155-79B6-42EE-A10C-0403C4126E3A}" destId="{6EF5C219-ED1A-40AD-96B2-F09BB73E042B}" srcOrd="0" destOrd="0" presId="urn:microsoft.com/office/officeart/2005/8/layout/orgChart1"/>
    <dgm:cxn modelId="{DE25B971-9B6E-4794-AD2D-9793B704EC8E}" srcId="{914D0B9F-FA52-4B72-868A-FBC103526FEB}" destId="{6AC83E42-E7F9-4734-A249-75D34265D70E}" srcOrd="0" destOrd="0" parTransId="{361A0D1F-B330-428D-9E40-C93D54A906FF}" sibTransId="{5015748E-D10A-4FE0-9494-3F52B74F0D1E}"/>
    <dgm:cxn modelId="{199DCB73-4AEF-423F-9E81-946732FF1230}" type="presOf" srcId="{4001DED7-CAA9-4514-BA03-748C39458DE5}" destId="{D75A58BE-2C78-497A-AC8A-1BC58E34D08D}" srcOrd="1" destOrd="0" presId="urn:microsoft.com/office/officeart/2005/8/layout/orgChart1"/>
    <dgm:cxn modelId="{64B13D54-BCBA-4922-B6DF-1D2D6002D17A}" type="presOf" srcId="{F368186F-8F6D-417B-AD3A-F09AA68D8063}" destId="{398DB6E0-25E9-450E-B4C8-CD04B7273E35}" srcOrd="1" destOrd="0" presId="urn:microsoft.com/office/officeart/2005/8/layout/orgChart1"/>
    <dgm:cxn modelId="{33B04874-6FF1-4352-9733-45A648E09B87}" type="presOf" srcId="{62530F4D-C512-4EC3-8DDF-1E86502B1F12}" destId="{E1BE6A9D-A32A-44AA-9E71-EC1EEB8830F6}" srcOrd="0" destOrd="0" presId="urn:microsoft.com/office/officeart/2005/8/layout/orgChart1"/>
    <dgm:cxn modelId="{A3D23075-40CF-46EC-9CDB-9CB15EC17382}" srcId="{B69A64DB-1714-436F-90C8-41D514202708}" destId="{914D0B9F-FA52-4B72-868A-FBC103526FEB}" srcOrd="2" destOrd="0" parTransId="{7AB20C17-7B10-41C3-9F9D-173470D4EEE2}" sibTransId="{D9547081-0D0D-409D-B60E-B5E76F4A55F4}"/>
    <dgm:cxn modelId="{0C1C8775-26A6-4FC6-BFD2-01007848340D}" srcId="{4001DED7-CAA9-4514-BA03-748C39458DE5}" destId="{BA79D967-B31D-4DA4-AB25-53F01210C5E6}" srcOrd="1" destOrd="0" parTransId="{C12A2C49-BFE6-47FC-A140-F492AC97C143}" sibTransId="{E1EE4173-CDE5-4E26-85BE-FC3F4A609F72}"/>
    <dgm:cxn modelId="{C51F0C56-BB4C-425B-812C-EC7EE3EEC9D3}" type="presOf" srcId="{F368186F-8F6D-417B-AD3A-F09AA68D8063}" destId="{6C4575BA-9DE2-44F0-85A9-38E6133E3552}" srcOrd="0" destOrd="0" presId="urn:microsoft.com/office/officeart/2005/8/layout/orgChart1"/>
    <dgm:cxn modelId="{3410B076-4FD9-4774-B28C-A4827A17F0A9}" type="presOf" srcId="{085E5541-8C6C-4E58-AC56-9CFC41CE3B2A}" destId="{6FBE0DBC-6BF1-41CA-92DC-01F7234187CD}" srcOrd="0" destOrd="0" presId="urn:microsoft.com/office/officeart/2005/8/layout/orgChart1"/>
    <dgm:cxn modelId="{3DE6A577-D104-4128-9510-9D3CAC1C7929}" type="presOf" srcId="{5318B8A2-60B1-4F59-B996-D526927EECD6}" destId="{DBF24407-1242-40D7-937A-08D5224B3AAD}" srcOrd="0" destOrd="0" presId="urn:microsoft.com/office/officeart/2005/8/layout/orgChart1"/>
    <dgm:cxn modelId="{71FF1758-BC0C-4201-8F90-DEC48398B53F}" type="presOf" srcId="{36F9D57B-D29A-4103-BC81-816A7CFAD904}" destId="{7FA5B5A6-148F-4558-BE41-2B8DAECFD14A}" srcOrd="1" destOrd="0" presId="urn:microsoft.com/office/officeart/2005/8/layout/orgChart1"/>
    <dgm:cxn modelId="{8FBE2578-CC13-42B1-BCEB-50B0D1B7DE8C}" type="presOf" srcId="{69ACC0EF-7A00-4141-9919-3D6766D263B4}" destId="{786F4893-611B-4A33-BEF7-234446F997CC}" srcOrd="1" destOrd="0" presId="urn:microsoft.com/office/officeart/2005/8/layout/orgChart1"/>
    <dgm:cxn modelId="{C2FD4D58-D459-4A69-ABCF-3D04E28B33B7}" type="presOf" srcId="{0782B479-6D8D-4C42-AC32-80A101F23547}" destId="{D6A5F94F-C18D-4648-B07E-7F237D9F75E6}" srcOrd="1" destOrd="0" presId="urn:microsoft.com/office/officeart/2005/8/layout/orgChart1"/>
    <dgm:cxn modelId="{D072875A-CE35-45E6-B056-F970C924BECA}" type="presOf" srcId="{B69A64DB-1714-436F-90C8-41D514202708}" destId="{079746B6-0621-4E1E-977F-0D663A210BFB}" srcOrd="0" destOrd="0" presId="urn:microsoft.com/office/officeart/2005/8/layout/orgChart1"/>
    <dgm:cxn modelId="{DD35507D-7399-4412-A4E1-C1C2C56181D6}" type="presOf" srcId="{05148098-1CCC-4000-90B6-241C2B1E9FC4}" destId="{581E7F7D-555C-4F73-B6E4-7D97DDFE3CF6}" srcOrd="0" destOrd="0" presId="urn:microsoft.com/office/officeart/2005/8/layout/orgChart1"/>
    <dgm:cxn modelId="{34697D7D-CA82-45F9-AE45-7B5E10CCC642}" srcId="{B69A64DB-1714-436F-90C8-41D514202708}" destId="{085E5541-8C6C-4E58-AC56-9CFC41CE3B2A}" srcOrd="5" destOrd="0" parTransId="{2BD612FA-411C-4B4F-9787-A7D7CC6D8E3B}" sibTransId="{F3E9D740-E909-4A05-90CF-E56A296F8F55}"/>
    <dgm:cxn modelId="{0DCBA67E-38EB-4EE3-8E55-2BB328AF66D3}" type="presOf" srcId="{B06BB649-6E66-40FA-A536-414781CA82A5}" destId="{AF1A067F-46BB-4EF7-B16E-FBC002EBBE05}" srcOrd="0" destOrd="0" presId="urn:microsoft.com/office/officeart/2005/8/layout/orgChart1"/>
    <dgm:cxn modelId="{4C66EE7E-66FA-41C7-864A-A20DAFE5B241}" type="presOf" srcId="{36F9D57B-D29A-4103-BC81-816A7CFAD904}" destId="{F0C07BFB-3737-4326-AE46-2252A29E5F8D}" srcOrd="0" destOrd="0" presId="urn:microsoft.com/office/officeart/2005/8/layout/orgChart1"/>
    <dgm:cxn modelId="{2DB7927F-7040-45F2-B8DF-CDB0374719DB}" srcId="{69ACC0EF-7A00-4141-9919-3D6766D263B4}" destId="{5949465A-9116-4879-800A-01A9DEE0E32A}" srcOrd="0" destOrd="0" parTransId="{61F31DC4-E3EF-4EB2-8C9F-4760DD5CCB8E}" sibTransId="{DCBC40C7-92A9-41E2-A537-C3B455F145BB}"/>
    <dgm:cxn modelId="{2781F282-4BC1-4A71-8246-300009FE76C8}" srcId="{B69A64DB-1714-436F-90C8-41D514202708}" destId="{69ACC0EF-7A00-4141-9919-3D6766D263B4}" srcOrd="3" destOrd="0" parTransId="{A4827805-4A57-4FDE-9BDE-F57C128F6F1F}" sibTransId="{61024B97-0DEB-405A-A072-D0EB4C6C1BE5}"/>
    <dgm:cxn modelId="{68106A86-1EDC-4527-B46D-3F1E55247A3D}" srcId="{085E5541-8C6C-4E58-AC56-9CFC41CE3B2A}" destId="{36F9D57B-D29A-4103-BC81-816A7CFAD904}" srcOrd="0" destOrd="0" parTransId="{5318B8A2-60B1-4F59-B996-D526927EECD6}" sibTransId="{33A2EFF9-8641-44FF-94A1-F4075A6B2FDF}"/>
    <dgm:cxn modelId="{21DA2387-524D-49D2-92AA-68FD5458F047}" type="presOf" srcId="{C498DE75-E536-4ECB-AE61-E41D4E00094E}" destId="{0DEA50DF-904F-42BF-968E-CBD10BCB97FF}" srcOrd="0" destOrd="0" presId="urn:microsoft.com/office/officeart/2005/8/layout/orgChart1"/>
    <dgm:cxn modelId="{1CC07388-42DF-427F-A38A-8F61908840E5}" type="presOf" srcId="{96D43688-7310-48AF-8CE2-3625290657CC}" destId="{48755088-3E94-4F45-8A6A-47E29318A6A8}" srcOrd="0" destOrd="0" presId="urn:microsoft.com/office/officeart/2005/8/layout/orgChart1"/>
    <dgm:cxn modelId="{4C0C7E89-9572-4A04-9D2E-8C3548D53B14}" type="presOf" srcId="{5949465A-9116-4879-800A-01A9DEE0E32A}" destId="{2C0A23AC-8476-45C1-8726-4E3CC51E91F3}" srcOrd="0" destOrd="0" presId="urn:microsoft.com/office/officeart/2005/8/layout/orgChart1"/>
    <dgm:cxn modelId="{38CE1F8C-D2F1-47B1-BB38-1CEB3251F27C}" srcId="{914D0B9F-FA52-4B72-868A-FBC103526FEB}" destId="{4B395850-6795-4AA1-A66D-1CAADA7672D8}" srcOrd="3" destOrd="0" parTransId="{714EF824-1D21-4065-8054-A73690D6CB04}" sibTransId="{3F0033FE-4E5F-4326-9175-1C28ADC1F9CA}"/>
    <dgm:cxn modelId="{D046788C-E33A-460A-94F8-235E8E93BC9B}" type="presOf" srcId="{DF5CC155-79B6-42EE-A10C-0403C4126E3A}" destId="{5DE65293-BD18-465F-94FD-6336B565C9EC}" srcOrd="1" destOrd="0" presId="urn:microsoft.com/office/officeart/2005/8/layout/orgChart1"/>
    <dgm:cxn modelId="{B580A68E-485D-4A1F-907D-D790A617BBC1}" type="presOf" srcId="{3EE59597-D02D-41E7-9434-3A752E6A80EF}" destId="{84D51A6D-8AFD-4D27-AC9A-E8FA77D4789A}" srcOrd="0" destOrd="0" presId="urn:microsoft.com/office/officeart/2005/8/layout/orgChart1"/>
    <dgm:cxn modelId="{953BFA91-5C91-4CE3-81FA-321E4D6532D9}" type="presOf" srcId="{7978BEEC-4035-4B8E-9CC5-A75E34D4E375}" destId="{14F8C264-B247-4E37-9CD3-D51B2BBBD87F}" srcOrd="0" destOrd="0" presId="urn:microsoft.com/office/officeart/2005/8/layout/orgChart1"/>
    <dgm:cxn modelId="{8E782A94-7F66-4281-A6C1-3841CC48C992}" type="presOf" srcId="{43D69BA4-F894-4948-A331-C68DE7DFDA0F}" destId="{DF625BF9-737D-4417-BDEE-306CF0A96A24}" srcOrd="0" destOrd="0" presId="urn:microsoft.com/office/officeart/2005/8/layout/orgChart1"/>
    <dgm:cxn modelId="{74466694-10A9-4230-999E-36A1304117C0}" type="presOf" srcId="{270FD0E5-E955-4289-8F46-EC644D739F94}" destId="{C713883D-D0CC-458E-82FC-37F159107642}" srcOrd="1" destOrd="0" presId="urn:microsoft.com/office/officeart/2005/8/layout/orgChart1"/>
    <dgm:cxn modelId="{35696E95-A748-4583-B857-B2BE24AFCAB3}" type="presOf" srcId="{085E5541-8C6C-4E58-AC56-9CFC41CE3B2A}" destId="{ED6CA46D-B22A-4D97-98FD-AE0406C333BE}" srcOrd="1" destOrd="0" presId="urn:microsoft.com/office/officeart/2005/8/layout/orgChart1"/>
    <dgm:cxn modelId="{D6303897-8EE8-4EB5-A658-7F25646B7C99}" type="presOf" srcId="{7AB20C17-7B10-41C3-9F9D-173470D4EEE2}" destId="{3EA47A45-2456-425B-989C-BB39A48B6D28}" srcOrd="0" destOrd="0" presId="urn:microsoft.com/office/officeart/2005/8/layout/orgChart1"/>
    <dgm:cxn modelId="{10610599-EE1E-4E07-95B0-B30432AB9459}" type="presOf" srcId="{3471AB1E-5153-4A84-AAF7-E8807C95EE51}" destId="{D75C1942-F2F0-4119-BF1B-F88B054BA4EE}" srcOrd="0" destOrd="0" presId="urn:microsoft.com/office/officeart/2005/8/layout/orgChart1"/>
    <dgm:cxn modelId="{A8A47699-1D9C-40EC-9F2C-0DE52D16D795}" type="presOf" srcId="{E712917C-5692-4819-87E2-8368D2A073BB}" destId="{5B9A487C-CFA8-45B9-992A-B35EBB729798}" srcOrd="0" destOrd="0" presId="urn:microsoft.com/office/officeart/2005/8/layout/orgChart1"/>
    <dgm:cxn modelId="{78242B9E-B433-426D-A2D8-6A1001463039}" srcId="{7978BEEC-4035-4B8E-9CC5-A75E34D4E375}" destId="{96D43688-7310-48AF-8CE2-3625290657CC}" srcOrd="1" destOrd="0" parTransId="{BE2FE296-9212-43D8-BA0B-FC81E0C36F56}" sibTransId="{1D0E4AE6-7C5C-4D42-B452-F38C24E0BC9B}"/>
    <dgm:cxn modelId="{6B98539F-CA97-470D-B7EF-E3A0536EB656}" type="presOf" srcId="{52EBA50E-F656-43FA-9FC5-61A75E2AFB5F}" destId="{D3251584-0129-413C-92FE-84C847047869}" srcOrd="1" destOrd="0" presId="urn:microsoft.com/office/officeart/2005/8/layout/orgChart1"/>
    <dgm:cxn modelId="{ED4510A1-A2C9-4E6C-A115-31F7536B8CE0}" type="presOf" srcId="{0782B479-6D8D-4C42-AC32-80A101F23547}" destId="{65BC2623-7285-4AA8-AB9A-D02ECA6D3C39}" srcOrd="0" destOrd="0" presId="urn:microsoft.com/office/officeart/2005/8/layout/orgChart1"/>
    <dgm:cxn modelId="{FB96B4A1-17D9-4A4A-B1F2-0AF44DC6899D}" type="presOf" srcId="{C0852FDC-1CB7-43A1-8C56-B582F502A278}" destId="{E12EC638-0872-46DE-A8E4-F58FFA03AB6D}" srcOrd="1" destOrd="0" presId="urn:microsoft.com/office/officeart/2005/8/layout/orgChart1"/>
    <dgm:cxn modelId="{13CE87A2-AB97-44A9-B575-4E9D7CFF8400}" type="presOf" srcId="{C498DE75-E536-4ECB-AE61-E41D4E00094E}" destId="{46291FE3-4D57-44F1-8C1A-AE0E05BBE1C4}" srcOrd="1" destOrd="0" presId="urn:microsoft.com/office/officeart/2005/8/layout/orgChart1"/>
    <dgm:cxn modelId="{E2B5D2A2-6885-4BD0-80DE-DC5B0E15210C}" type="presOf" srcId="{1B0E407C-66DD-4C32-A691-27A91EFD4749}" destId="{5505E2E7-45F1-41E6-8CEC-CA7DA1990A82}" srcOrd="1" destOrd="0" presId="urn:microsoft.com/office/officeart/2005/8/layout/orgChart1"/>
    <dgm:cxn modelId="{C08CE3A2-57E4-4EDF-AC97-E6E8BEF3DCA1}" srcId="{085E5541-8C6C-4E58-AC56-9CFC41CE3B2A}" destId="{9D305979-F7AD-4963-ACC0-62325F2B95B9}" srcOrd="1" destOrd="0" parTransId="{7F42007B-937F-4239-8E61-E5AE7CC5F267}" sibTransId="{BB122913-39FF-46FA-8221-42D8153C63D6}"/>
    <dgm:cxn modelId="{E8F928A4-BD9E-4D10-BAE2-0819BAD85B56}" type="presOf" srcId="{8A240271-23A4-4671-8258-529CCB202AB7}" destId="{3E621965-5F4B-4EA1-96E8-38860A314BD3}" srcOrd="1" destOrd="0" presId="urn:microsoft.com/office/officeart/2005/8/layout/orgChart1"/>
    <dgm:cxn modelId="{DAA31BA6-1436-4FF3-8285-1569C5B376F2}" type="presOf" srcId="{CF12D951-5004-4BD2-8FDF-A88F922F0F9A}" destId="{F73B5359-3C6A-4427-A9D8-2F56BD63D69A}" srcOrd="1" destOrd="0" presId="urn:microsoft.com/office/officeart/2005/8/layout/orgChart1"/>
    <dgm:cxn modelId="{88BC55AA-6187-493D-BC75-E95426CBD208}" type="presOf" srcId="{2F3D55BC-C8A7-43BD-A1AB-B0A3706C6E70}" destId="{FE707BB9-5968-4490-9D7C-22186B657FF3}" srcOrd="0" destOrd="0" presId="urn:microsoft.com/office/officeart/2005/8/layout/orgChart1"/>
    <dgm:cxn modelId="{CDC816AB-6CBF-4D90-9238-44C944AD7CEB}" type="presOf" srcId="{914D0B9F-FA52-4B72-868A-FBC103526FEB}" destId="{6CA530BF-8391-46E5-8CAC-230C7C30EB5A}" srcOrd="0" destOrd="0" presId="urn:microsoft.com/office/officeart/2005/8/layout/orgChart1"/>
    <dgm:cxn modelId="{D52C68B0-33D2-48E2-94EB-7548C52A7D34}" type="presOf" srcId="{B58E7AE7-C20E-4C79-AEF0-55C3BEAD40C1}" destId="{152A292F-4807-4B2D-8109-653295994139}" srcOrd="0" destOrd="0" presId="urn:microsoft.com/office/officeart/2005/8/layout/orgChart1"/>
    <dgm:cxn modelId="{F7527EB2-15D4-4784-B281-A75B817FD87F}" type="presOf" srcId="{2344713F-663B-4EED-9295-347412ECA2B1}" destId="{69DE4B52-3BD9-4E6A-ACB2-A784F6749594}" srcOrd="1" destOrd="0" presId="urn:microsoft.com/office/officeart/2005/8/layout/orgChart1"/>
    <dgm:cxn modelId="{6A58C9B6-7C26-4586-B2FB-EFE0D0402399}" type="presOf" srcId="{61F31DC4-E3EF-4EB2-8C9F-4760DD5CCB8E}" destId="{742B8A80-9B39-4064-80F2-B6A7120DD29B}" srcOrd="0" destOrd="0" presId="urn:microsoft.com/office/officeart/2005/8/layout/orgChart1"/>
    <dgm:cxn modelId="{1FB4E1B8-0323-481A-87C6-32A2A17BFEED}" type="presOf" srcId="{A9C34F63-06BA-40A0-B2FD-B70C18DC754B}" destId="{9B51D3AE-3F59-4ECA-8175-9AED895F1D43}" srcOrd="0" destOrd="0" presId="urn:microsoft.com/office/officeart/2005/8/layout/orgChart1"/>
    <dgm:cxn modelId="{96B6F2B8-9F01-4953-8FE4-AB6A0F100854}" type="presOf" srcId="{5EEFFD45-763E-41E2-B72D-CF0D57A64F99}" destId="{8CF7FAFE-BB43-47E5-AF1D-41C32A1AE005}" srcOrd="0" destOrd="0" presId="urn:microsoft.com/office/officeart/2005/8/layout/orgChart1"/>
    <dgm:cxn modelId="{430CB9B9-52D6-4F83-8283-AE975207F4BB}" srcId="{B69A64DB-1714-436F-90C8-41D514202708}" destId="{7978BEEC-4035-4B8E-9CC5-A75E34D4E375}" srcOrd="4" destOrd="0" parTransId="{2FBE23C9-647F-40F0-A219-D9148C5C6D71}" sibTransId="{7469833E-1709-4FC8-9C60-BF920A5B72A5}"/>
    <dgm:cxn modelId="{C24099BA-F126-4DAE-9B44-FE0F7E133F6D}" srcId="{E8BDD8FC-64D9-4B8C-91DF-0361C50DED8F}" destId="{A1CFDFFD-3962-411A-B7FC-5B13A102341E}" srcOrd="0" destOrd="0" parTransId="{46BB1C89-24DF-4782-9174-E72FC53EA5D6}" sibTransId="{778F6836-609F-41EB-A1B2-506020172F82}"/>
    <dgm:cxn modelId="{B598BFC3-07AF-4EC7-BA7B-56183F082656}" srcId="{B58E7AE7-C20E-4C79-AEF0-55C3BEAD40C1}" destId="{5EEFFD45-763E-41E2-B72D-CF0D57A64F99}" srcOrd="1" destOrd="0" parTransId="{A5B4BC3D-9AA9-4695-AE15-EDEB10663A5F}" sibTransId="{8797C0B5-35CE-4F59-8E76-82B2FA2FDDA3}"/>
    <dgm:cxn modelId="{25674AC5-421E-4727-B881-29E95160D948}" type="presOf" srcId="{A5B4BC3D-9AA9-4695-AE15-EDEB10663A5F}" destId="{127B7BD1-F512-455C-9A20-FBC8367D9939}" srcOrd="0" destOrd="0" presId="urn:microsoft.com/office/officeart/2005/8/layout/orgChart1"/>
    <dgm:cxn modelId="{D54EFAC9-62C0-45AC-BC09-78A865D6AC87}" type="presOf" srcId="{4001DED7-CAA9-4514-BA03-748C39458DE5}" destId="{4AACEB42-308F-459C-955A-24E5BF3A9E62}" srcOrd="0" destOrd="0" presId="urn:microsoft.com/office/officeart/2005/8/layout/orgChart1"/>
    <dgm:cxn modelId="{7912F4CC-1F43-4BCB-A3C1-E0927CF602FA}" type="presOf" srcId="{A1CFDFFD-3962-411A-B7FC-5B13A102341E}" destId="{2A52D3D2-C338-4A77-A3AF-83CBF3DC6917}" srcOrd="0" destOrd="0" presId="urn:microsoft.com/office/officeart/2005/8/layout/orgChart1"/>
    <dgm:cxn modelId="{E55FF1CF-AF08-4C17-8D53-FF5B246A36F6}" type="presOf" srcId="{9C79A7C6-5075-424B-A4D2-D068FFAB3C58}" destId="{243A53F8-07E0-4BD5-AF42-7AFAF8E3D3F6}" srcOrd="1" destOrd="0" presId="urn:microsoft.com/office/officeart/2005/8/layout/orgChart1"/>
    <dgm:cxn modelId="{3FB762D4-2701-4231-A431-47ACADA5DD02}" srcId="{085E5541-8C6C-4E58-AC56-9CFC41CE3B2A}" destId="{4BF8109F-3534-44EE-8C6A-178C11F6B83E}" srcOrd="2" destOrd="0" parTransId="{B5D1D0B8-0271-421E-809D-F594C08F2474}" sibTransId="{423B7EDC-1509-4C3C-B25F-DE7F49199263}"/>
    <dgm:cxn modelId="{EB30EAD4-B32A-46EE-9DA9-44487DAD4F48}" type="presOf" srcId="{6AC83E42-E7F9-4734-A249-75D34265D70E}" destId="{AAD8C669-2785-4EF4-83C9-0FA11FECFAE9}" srcOrd="0" destOrd="0" presId="urn:microsoft.com/office/officeart/2005/8/layout/orgChart1"/>
    <dgm:cxn modelId="{C587B3D5-C3E7-415F-8E65-5F854BA3E23D}" type="presOf" srcId="{C12A2C49-BFE6-47FC-A140-F492AC97C143}" destId="{CDCD0323-A13F-44A2-8770-703B1843D3A7}" srcOrd="0" destOrd="0" presId="urn:microsoft.com/office/officeart/2005/8/layout/orgChart1"/>
    <dgm:cxn modelId="{D55B1ED7-C741-41E6-A34E-7CF90E487115}" type="presOf" srcId="{7F42007B-937F-4239-8E61-E5AE7CC5F267}" destId="{77415A1E-9CF1-4E6A-9A5C-A4E7EC2AE12B}" srcOrd="0" destOrd="0" presId="urn:microsoft.com/office/officeart/2005/8/layout/orgChart1"/>
    <dgm:cxn modelId="{2B4832D7-34A6-4AD6-A964-A2600BC07C27}" type="presOf" srcId="{B5D1D0B8-0271-421E-809D-F594C08F2474}" destId="{E0206824-0C41-4AD5-9570-211D050CE37C}" srcOrd="0" destOrd="0" presId="urn:microsoft.com/office/officeart/2005/8/layout/orgChart1"/>
    <dgm:cxn modelId="{122C9CD7-8521-440C-A1C2-67B963DDE099}" type="presOf" srcId="{BA79D967-B31D-4DA4-AB25-53F01210C5E6}" destId="{0BC92007-C788-4AE9-B6ED-681853F3E6FA}" srcOrd="1" destOrd="0" presId="urn:microsoft.com/office/officeart/2005/8/layout/orgChart1"/>
    <dgm:cxn modelId="{FAC64CD8-9479-44A1-8902-9F51BC6B0D8D}" type="presOf" srcId="{8988F6F6-F2D4-41D4-8365-E8D67DC61266}" destId="{A71D40DB-5B54-4F62-8ADD-EAB66632ADEE}" srcOrd="0" destOrd="0" presId="urn:microsoft.com/office/officeart/2005/8/layout/orgChart1"/>
    <dgm:cxn modelId="{4B2A02DB-9285-4CAB-A253-708080510032}" type="presOf" srcId="{9C79A7C6-5075-424B-A4D2-D068FFAB3C58}" destId="{5030F992-ADE1-453D-B33A-754589317163}" srcOrd="0" destOrd="0" presId="urn:microsoft.com/office/officeart/2005/8/layout/orgChart1"/>
    <dgm:cxn modelId="{D616E3DC-7684-4233-AD64-1FF9C7A4D395}" type="presOf" srcId="{E8BDD8FC-64D9-4B8C-91DF-0361C50DED8F}" destId="{1D1E47F0-C381-4D1A-BEE9-E49293E66F8E}" srcOrd="1" destOrd="0" presId="urn:microsoft.com/office/officeart/2005/8/layout/orgChart1"/>
    <dgm:cxn modelId="{5088FBDE-89EE-46EA-BE9F-FDECA777A470}" type="presOf" srcId="{8A240271-23A4-4671-8258-529CCB202AB7}" destId="{FEC4A17C-45A9-4542-8A42-362034070FB8}" srcOrd="0" destOrd="0" presId="urn:microsoft.com/office/officeart/2005/8/layout/orgChart1"/>
    <dgm:cxn modelId="{A82F56E0-23A4-4DAA-AB36-ADC7EB5D0F0A}" type="presOf" srcId="{9D305979-F7AD-4963-ACC0-62325F2B95B9}" destId="{13C20E0A-BD4F-4418-B3D8-F738020C8A2D}" srcOrd="0" destOrd="0" presId="urn:microsoft.com/office/officeart/2005/8/layout/orgChart1"/>
    <dgm:cxn modelId="{00E4E2E2-96CE-4717-A21E-9B2B6CB72023}" type="presOf" srcId="{52EBA50E-F656-43FA-9FC5-61A75E2AFB5F}" destId="{11FA4EDA-B90D-4179-A944-6EA1B0405B63}" srcOrd="0" destOrd="0" presId="urn:microsoft.com/office/officeart/2005/8/layout/orgChart1"/>
    <dgm:cxn modelId="{5262C0E5-BACF-4F86-9E6B-8DADC1B528D1}" type="presOf" srcId="{6AD9559B-16E6-4019-B364-97FF0747B183}" destId="{F9731C86-852C-4553-B5E2-51AE422B5537}" srcOrd="0" destOrd="0" presId="urn:microsoft.com/office/officeart/2005/8/layout/orgChart1"/>
    <dgm:cxn modelId="{E55172E6-7A49-4B36-872E-2F35519020B8}" type="presOf" srcId="{CF12D951-5004-4BD2-8FDF-A88F922F0F9A}" destId="{337053C6-D7B2-45F9-B451-538BEDF3D36B}" srcOrd="0" destOrd="0" presId="urn:microsoft.com/office/officeart/2005/8/layout/orgChart1"/>
    <dgm:cxn modelId="{105852E7-137F-4F3C-BDE6-7E196DF27597}" srcId="{E8BDD8FC-64D9-4B8C-91DF-0361C50DED8F}" destId="{1B0E407C-66DD-4C32-A691-27A91EFD4749}" srcOrd="3" destOrd="0" parTransId="{6AD9559B-16E6-4019-B364-97FF0747B183}" sibTransId="{6B7E1D95-CEA3-46DE-9935-C84877C07CD0}"/>
    <dgm:cxn modelId="{90C56EE9-5B61-41CC-853F-85F598501FF0}" srcId="{7978BEEC-4035-4B8E-9CC5-A75E34D4E375}" destId="{DF5CC155-79B6-42EE-A10C-0403C4126E3A}" srcOrd="2" destOrd="0" parTransId="{414ED1F3-4031-4B30-A839-CEDD5FC86600}" sibTransId="{DF53C1E5-E8E3-4699-AAF2-2D74A96585CA}"/>
    <dgm:cxn modelId="{B8ABD2EF-90B3-426B-BE84-00BD6AE5D7E8}" type="presOf" srcId="{005173FE-0FD0-413A-862D-4A610EF54B1D}" destId="{DC821DCB-CCFA-4AE0-9897-84140B6F164B}" srcOrd="0" destOrd="0" presId="urn:microsoft.com/office/officeart/2005/8/layout/orgChart1"/>
    <dgm:cxn modelId="{80276EF0-CE61-4E64-8D5C-71DAAA2CF205}" type="presOf" srcId="{5EEFFD45-763E-41E2-B72D-CF0D57A64F99}" destId="{2C3F62C7-EA6A-465C-B08B-2E3A7C983690}" srcOrd="1" destOrd="0" presId="urn:microsoft.com/office/officeart/2005/8/layout/orgChart1"/>
    <dgm:cxn modelId="{EB4B91F0-89B9-4A12-AE96-31B6EB4C3CCF}" type="presOf" srcId="{4BF8109F-3534-44EE-8C6A-178C11F6B83E}" destId="{345AB23D-B743-49C3-AE24-7881112C2CF5}" srcOrd="0" destOrd="0" presId="urn:microsoft.com/office/officeart/2005/8/layout/orgChart1"/>
    <dgm:cxn modelId="{02266FF4-53C8-4512-85DA-ABAB0F6E25CE}" type="presOf" srcId="{7280979D-BEC1-4AFB-B9EE-B7A76F305EB4}" destId="{4064C47D-D3C4-4388-B583-5DF7BEF9AE44}" srcOrd="0" destOrd="0" presId="urn:microsoft.com/office/officeart/2005/8/layout/orgChart1"/>
    <dgm:cxn modelId="{545B50F4-23C0-417A-8B27-7E8881952A57}" type="presOf" srcId="{2344713F-663B-4EED-9295-347412ECA2B1}" destId="{CFA762E9-DF89-4EA3-B340-B9A0D67A1109}" srcOrd="0" destOrd="0" presId="urn:microsoft.com/office/officeart/2005/8/layout/orgChart1"/>
    <dgm:cxn modelId="{AAD080F4-E993-45B8-8A3C-9E35AB78ADCC}" type="presOf" srcId="{69ACC0EF-7A00-4141-9919-3D6766D263B4}" destId="{5157D9FE-AB47-4C7F-B45E-54A97DF16FD2}" srcOrd="0" destOrd="0" presId="urn:microsoft.com/office/officeart/2005/8/layout/orgChart1"/>
    <dgm:cxn modelId="{FC0709F5-91A6-472A-9C50-F8C446C3D874}" srcId="{216E2FE9-F28A-47F0-BAEA-40444170140A}" destId="{B69A64DB-1714-436F-90C8-41D514202708}" srcOrd="0" destOrd="0" parTransId="{2AD2AE4D-454E-4088-A509-A991B19DF4A4}" sibTransId="{37C5BB85-1770-44CE-B86D-BD70B871CEA9}"/>
    <dgm:cxn modelId="{B3EF27F6-8639-4597-B855-88D75FC6B56B}" type="presOf" srcId="{A4827805-4A57-4FDE-9BDE-F57C128F6F1F}" destId="{FF7F1484-C8B0-456A-A8CB-A757D34C4799}" srcOrd="0" destOrd="0" presId="urn:microsoft.com/office/officeart/2005/8/layout/orgChart1"/>
    <dgm:cxn modelId="{F1F375F6-7FF1-4F79-9E94-B998DC744BFF}" type="presOf" srcId="{20541DFA-A1D4-4BF2-9542-ADC4DEC55366}" destId="{5D849BBD-D3A8-4133-98B4-FA31153749FD}" srcOrd="0" destOrd="0" presId="urn:microsoft.com/office/officeart/2005/8/layout/orgChart1"/>
    <dgm:cxn modelId="{6911D3F7-65FD-4FC6-BFA8-8E9391844859}" type="presOf" srcId="{8D5DAFB8-245B-4CFC-92F3-1BE2F2AEA5DE}" destId="{C6816BAD-413F-44CE-93A4-411FA86D9A44}" srcOrd="0" destOrd="0" presId="urn:microsoft.com/office/officeart/2005/8/layout/orgChart1"/>
    <dgm:cxn modelId="{68427CF8-E986-436B-B975-8B2A36CF4A7A}" srcId="{B58E7AE7-C20E-4C79-AEF0-55C3BEAD40C1}" destId="{5CAC4EAE-AEA3-4368-84FB-C1EAC8D0368C}" srcOrd="2" destOrd="0" parTransId="{E1EFE777-B9FE-41A2-9E01-315EF1E4F28D}" sibTransId="{1D12932F-E766-46BE-A34C-B483680CDC49}"/>
    <dgm:cxn modelId="{5D53E6FA-DD8E-4A5D-88DA-A19CD80CC6D0}" type="presOf" srcId="{BC612A78-D1D1-4152-B8ED-8FEB420BE2C1}" destId="{72C65867-AEDC-47C7-A403-FE4B2D8EB975}" srcOrd="0" destOrd="0" presId="urn:microsoft.com/office/officeart/2005/8/layout/orgChart1"/>
    <dgm:cxn modelId="{C2E7FAFA-8045-478D-947D-CE1B2D18040B}" type="presOf" srcId="{A1CFDFFD-3962-411A-B7FC-5B13A102341E}" destId="{FEA375A9-6E91-4301-8D48-BD5E957F2768}" srcOrd="1" destOrd="0" presId="urn:microsoft.com/office/officeart/2005/8/layout/orgChart1"/>
    <dgm:cxn modelId="{F1306DFB-B360-4750-B118-8D14D576437A}" type="presOf" srcId="{4B395850-6795-4AA1-A66D-1CAADA7672D8}" destId="{8EB7F22C-69C9-410E-B75B-89D3489B9062}" srcOrd="0" destOrd="0" presId="urn:microsoft.com/office/officeart/2005/8/layout/orgChart1"/>
    <dgm:cxn modelId="{42A7E9FD-7B22-4A53-B1C0-56ABFC0EEC50}" type="presOf" srcId="{C0852FDC-1CB7-43A1-8C56-B582F502A278}" destId="{C204EA99-5C71-492D-8436-4D97DCB1F35F}" srcOrd="0" destOrd="0" presId="urn:microsoft.com/office/officeart/2005/8/layout/orgChart1"/>
    <dgm:cxn modelId="{0980E3FF-D327-4AF4-B088-BAC07656B019}" type="presOf" srcId="{BE2FE296-9212-43D8-BA0B-FC81E0C36F56}" destId="{C22888CE-1420-46CE-83A2-E6260980C185}" srcOrd="0" destOrd="0" presId="urn:microsoft.com/office/officeart/2005/8/layout/orgChart1"/>
    <dgm:cxn modelId="{9A382438-8763-423B-BDCC-8BA72431F4FC}" type="presParOf" srcId="{304AD753-F8B8-4DAA-BA25-EA99441BDAA2}" destId="{2DDF8CC2-8890-48BB-B87A-1157E1337732}" srcOrd="0" destOrd="0" presId="urn:microsoft.com/office/officeart/2005/8/layout/orgChart1"/>
    <dgm:cxn modelId="{B8FE696F-7C03-4E33-BED3-D5C37D34DFBF}" type="presParOf" srcId="{2DDF8CC2-8890-48BB-B87A-1157E1337732}" destId="{DCDDBABC-2000-4CE9-8CE0-9BB494DF5508}" srcOrd="0" destOrd="0" presId="urn:microsoft.com/office/officeart/2005/8/layout/orgChart1"/>
    <dgm:cxn modelId="{22C4E1EC-DC1D-4704-A689-70FCDD54BA5A}" type="presParOf" srcId="{DCDDBABC-2000-4CE9-8CE0-9BB494DF5508}" destId="{079746B6-0621-4E1E-977F-0D663A210BFB}" srcOrd="0" destOrd="0" presId="urn:microsoft.com/office/officeart/2005/8/layout/orgChart1"/>
    <dgm:cxn modelId="{BC1D5F28-B888-46A7-B562-B245384E1C6D}" type="presParOf" srcId="{DCDDBABC-2000-4CE9-8CE0-9BB494DF5508}" destId="{64A343DD-98C0-47F4-A259-0ACB643C41AF}" srcOrd="1" destOrd="0" presId="urn:microsoft.com/office/officeart/2005/8/layout/orgChart1"/>
    <dgm:cxn modelId="{A83BE907-2191-4665-B38F-44D6BD7E9572}" type="presParOf" srcId="{2DDF8CC2-8890-48BB-B87A-1157E1337732}" destId="{FC9DDD01-970F-4DF8-B156-C120E3BB3467}" srcOrd="1" destOrd="0" presId="urn:microsoft.com/office/officeart/2005/8/layout/orgChart1"/>
    <dgm:cxn modelId="{616C57A1-4049-4DF4-9C40-DC44BA6B5AE4}" type="presParOf" srcId="{FC9DDD01-970F-4DF8-B156-C120E3BB3467}" destId="{9B51D3AE-3F59-4ECA-8175-9AED895F1D43}" srcOrd="0" destOrd="0" presId="urn:microsoft.com/office/officeart/2005/8/layout/orgChart1"/>
    <dgm:cxn modelId="{BAF64765-2CF2-4A5B-AE29-4FBE811E485B}" type="presParOf" srcId="{FC9DDD01-970F-4DF8-B156-C120E3BB3467}" destId="{C4C2C230-9261-4DCF-83A6-CEA632DBF4CC}" srcOrd="1" destOrd="0" presId="urn:microsoft.com/office/officeart/2005/8/layout/orgChart1"/>
    <dgm:cxn modelId="{1BE14EC6-4906-4C13-904E-48F7653A7F0B}" type="presParOf" srcId="{C4C2C230-9261-4DCF-83A6-CEA632DBF4CC}" destId="{AD50DDD6-1750-46E1-BAF0-9C4D34C7306D}" srcOrd="0" destOrd="0" presId="urn:microsoft.com/office/officeart/2005/8/layout/orgChart1"/>
    <dgm:cxn modelId="{DC05C784-C152-4EEA-9543-8E9DCDF277CC}" type="presParOf" srcId="{AD50DDD6-1750-46E1-BAF0-9C4D34C7306D}" destId="{4AACEB42-308F-459C-955A-24E5BF3A9E62}" srcOrd="0" destOrd="0" presId="urn:microsoft.com/office/officeart/2005/8/layout/orgChart1"/>
    <dgm:cxn modelId="{57B28F76-86D4-4656-AE7C-DB199FB7381B}" type="presParOf" srcId="{AD50DDD6-1750-46E1-BAF0-9C4D34C7306D}" destId="{D75A58BE-2C78-497A-AC8A-1BC58E34D08D}" srcOrd="1" destOrd="0" presId="urn:microsoft.com/office/officeart/2005/8/layout/orgChart1"/>
    <dgm:cxn modelId="{B44E6162-606F-47A3-939A-EB468F9FB5F1}" type="presParOf" srcId="{C4C2C230-9261-4DCF-83A6-CEA632DBF4CC}" destId="{75D87A8A-FA5F-49A6-BA5A-30AD5B886E4E}" srcOrd="1" destOrd="0" presId="urn:microsoft.com/office/officeart/2005/8/layout/orgChart1"/>
    <dgm:cxn modelId="{3B8567FA-9C0F-4A00-AF25-F1EEFC184F4E}" type="presParOf" srcId="{75D87A8A-FA5F-49A6-BA5A-30AD5B886E4E}" destId="{A71D40DB-5B54-4F62-8ADD-EAB66632ADEE}" srcOrd="0" destOrd="0" presId="urn:microsoft.com/office/officeart/2005/8/layout/orgChart1"/>
    <dgm:cxn modelId="{F2613A7C-D5B3-48B2-A80A-BD2640C98F8A}" type="presParOf" srcId="{75D87A8A-FA5F-49A6-BA5A-30AD5B886E4E}" destId="{A044EB56-EC84-4E07-8657-9C2697EBFB0B}" srcOrd="1" destOrd="0" presId="urn:microsoft.com/office/officeart/2005/8/layout/orgChart1"/>
    <dgm:cxn modelId="{AB28E2B8-E7C2-43A8-B2D1-E5B55843B5AB}" type="presParOf" srcId="{A044EB56-EC84-4E07-8657-9C2697EBFB0B}" destId="{A3A15930-56D2-42C2-9116-9F7268FAFA27}" srcOrd="0" destOrd="0" presId="urn:microsoft.com/office/officeart/2005/8/layout/orgChart1"/>
    <dgm:cxn modelId="{DC71CF25-7D14-485B-A576-EE4CF269D3EC}" type="presParOf" srcId="{A3A15930-56D2-42C2-9116-9F7268FAFA27}" destId="{337053C6-D7B2-45F9-B451-538BEDF3D36B}" srcOrd="0" destOrd="0" presId="urn:microsoft.com/office/officeart/2005/8/layout/orgChart1"/>
    <dgm:cxn modelId="{9014B4ED-4758-432B-9769-0339C091BE40}" type="presParOf" srcId="{A3A15930-56D2-42C2-9116-9F7268FAFA27}" destId="{F73B5359-3C6A-4427-A9D8-2F56BD63D69A}" srcOrd="1" destOrd="0" presId="urn:microsoft.com/office/officeart/2005/8/layout/orgChart1"/>
    <dgm:cxn modelId="{D3B07DD4-01A3-4B12-8FEB-73ED72926FC9}" type="presParOf" srcId="{A044EB56-EC84-4E07-8657-9C2697EBFB0B}" destId="{C25EEF71-8E52-4760-99FB-98D2E765D94D}" srcOrd="1" destOrd="0" presId="urn:microsoft.com/office/officeart/2005/8/layout/orgChart1"/>
    <dgm:cxn modelId="{D2171DFC-6B8A-457D-9F19-9C3BF0318311}" type="presParOf" srcId="{A044EB56-EC84-4E07-8657-9C2697EBFB0B}" destId="{AFE4B9B4-BBEC-430E-9210-1649E0D0D3CB}" srcOrd="2" destOrd="0" presId="urn:microsoft.com/office/officeart/2005/8/layout/orgChart1"/>
    <dgm:cxn modelId="{EFC4A5E4-F672-4E6C-B9CA-41A4C6F809EC}" type="presParOf" srcId="{75D87A8A-FA5F-49A6-BA5A-30AD5B886E4E}" destId="{CDCD0323-A13F-44A2-8770-703B1843D3A7}" srcOrd="2" destOrd="0" presId="urn:microsoft.com/office/officeart/2005/8/layout/orgChart1"/>
    <dgm:cxn modelId="{D3EA9332-7B06-42A2-9C24-AF856D0066F3}" type="presParOf" srcId="{75D87A8A-FA5F-49A6-BA5A-30AD5B886E4E}" destId="{FE3020D1-789E-4090-A356-7072FEA2B3CE}" srcOrd="3" destOrd="0" presId="urn:microsoft.com/office/officeart/2005/8/layout/orgChart1"/>
    <dgm:cxn modelId="{B5EB62FF-3F41-4EBE-8872-0B4E76076FFE}" type="presParOf" srcId="{FE3020D1-789E-4090-A356-7072FEA2B3CE}" destId="{C5F6740C-9263-41AB-8055-9A1680F0D9BE}" srcOrd="0" destOrd="0" presId="urn:microsoft.com/office/officeart/2005/8/layout/orgChart1"/>
    <dgm:cxn modelId="{692352C1-AC4E-4022-AA4B-582B33986E83}" type="presParOf" srcId="{C5F6740C-9263-41AB-8055-9A1680F0D9BE}" destId="{907791FD-DDF0-4C88-A9AB-B04483412C06}" srcOrd="0" destOrd="0" presId="urn:microsoft.com/office/officeart/2005/8/layout/orgChart1"/>
    <dgm:cxn modelId="{2A79A0BE-FBE7-4BD1-BBAF-B2DF2AF85447}" type="presParOf" srcId="{C5F6740C-9263-41AB-8055-9A1680F0D9BE}" destId="{0BC92007-C788-4AE9-B6ED-681853F3E6FA}" srcOrd="1" destOrd="0" presId="urn:microsoft.com/office/officeart/2005/8/layout/orgChart1"/>
    <dgm:cxn modelId="{317BE819-D598-4870-B1F2-39A8D36AE49D}" type="presParOf" srcId="{FE3020D1-789E-4090-A356-7072FEA2B3CE}" destId="{E353E3C1-2D6F-4EE5-84FD-D73AC76C1F4F}" srcOrd="1" destOrd="0" presId="urn:microsoft.com/office/officeart/2005/8/layout/orgChart1"/>
    <dgm:cxn modelId="{A076781E-BD10-4BEB-886F-D36967CADF72}" type="presParOf" srcId="{FE3020D1-789E-4090-A356-7072FEA2B3CE}" destId="{6CB2CFB7-3304-45B3-B77C-414FA58F24B4}" srcOrd="2" destOrd="0" presId="urn:microsoft.com/office/officeart/2005/8/layout/orgChart1"/>
    <dgm:cxn modelId="{85FE9DD6-8E9E-4499-9073-175330CA62F8}" type="presParOf" srcId="{C4C2C230-9261-4DCF-83A6-CEA632DBF4CC}" destId="{883422BB-0A94-40CE-9E10-B3060B0B7888}" srcOrd="2" destOrd="0" presId="urn:microsoft.com/office/officeart/2005/8/layout/orgChart1"/>
    <dgm:cxn modelId="{DDC59567-F5B8-4568-9C4A-4E2E343E0469}" type="presParOf" srcId="{FC9DDD01-970F-4DF8-B156-C120E3BB3467}" destId="{2C889123-6DEC-445F-9D90-08F13A0580BD}" srcOrd="2" destOrd="0" presId="urn:microsoft.com/office/officeart/2005/8/layout/orgChart1"/>
    <dgm:cxn modelId="{79920B63-4F63-4CFD-8EFB-C7C7BAF7BE9D}" type="presParOf" srcId="{FC9DDD01-970F-4DF8-B156-C120E3BB3467}" destId="{E5903F8F-E8AB-4C60-923F-180A84F000CE}" srcOrd="3" destOrd="0" presId="urn:microsoft.com/office/officeart/2005/8/layout/orgChart1"/>
    <dgm:cxn modelId="{5E273E9E-D2E8-46DB-933F-10C886580C30}" type="presParOf" srcId="{E5903F8F-E8AB-4C60-923F-180A84F000CE}" destId="{D5F93B7C-24D7-45BB-9DB5-14C19BDE2FAC}" srcOrd="0" destOrd="0" presId="urn:microsoft.com/office/officeart/2005/8/layout/orgChart1"/>
    <dgm:cxn modelId="{56EE377A-614B-48FF-B642-29B44DD2908D}" type="presParOf" srcId="{D5F93B7C-24D7-45BB-9DB5-14C19BDE2FAC}" destId="{152A292F-4807-4B2D-8109-653295994139}" srcOrd="0" destOrd="0" presId="urn:microsoft.com/office/officeart/2005/8/layout/orgChart1"/>
    <dgm:cxn modelId="{638DF6AF-6CAE-42CA-BDFA-3D116A52E163}" type="presParOf" srcId="{D5F93B7C-24D7-45BB-9DB5-14C19BDE2FAC}" destId="{D6E747D7-119C-4C23-912B-232D3D537DCD}" srcOrd="1" destOrd="0" presId="urn:microsoft.com/office/officeart/2005/8/layout/orgChart1"/>
    <dgm:cxn modelId="{0C4A5FE4-7052-42D5-9641-3E1CF493F124}" type="presParOf" srcId="{E5903F8F-E8AB-4C60-923F-180A84F000CE}" destId="{11FC8F05-3FAD-4319-B56A-2E9B6BDC8D2B}" srcOrd="1" destOrd="0" presId="urn:microsoft.com/office/officeart/2005/8/layout/orgChart1"/>
    <dgm:cxn modelId="{B8D09BE9-D079-4AEE-BF47-10FA85F6169A}" type="presParOf" srcId="{11FC8F05-3FAD-4319-B56A-2E9B6BDC8D2B}" destId="{72C65867-AEDC-47C7-A403-FE4B2D8EB975}" srcOrd="0" destOrd="0" presId="urn:microsoft.com/office/officeart/2005/8/layout/orgChart1"/>
    <dgm:cxn modelId="{610E580B-08A5-4F49-8257-E111C92A0F8B}" type="presParOf" srcId="{11FC8F05-3FAD-4319-B56A-2E9B6BDC8D2B}" destId="{5E1403C3-0764-447A-AE3A-9158FD53A385}" srcOrd="1" destOrd="0" presId="urn:microsoft.com/office/officeart/2005/8/layout/orgChart1"/>
    <dgm:cxn modelId="{FA7865F0-8378-4616-8A94-DF639C5D3CF4}" type="presParOf" srcId="{5E1403C3-0764-447A-AE3A-9158FD53A385}" destId="{163502C8-7E56-4754-9D2F-6419C81D8DC0}" srcOrd="0" destOrd="0" presId="urn:microsoft.com/office/officeart/2005/8/layout/orgChart1"/>
    <dgm:cxn modelId="{D3471611-EFFD-4709-98FF-A32AB6773BC8}" type="presParOf" srcId="{163502C8-7E56-4754-9D2F-6419C81D8DC0}" destId="{5030F992-ADE1-453D-B33A-754589317163}" srcOrd="0" destOrd="0" presId="urn:microsoft.com/office/officeart/2005/8/layout/orgChart1"/>
    <dgm:cxn modelId="{42BDE073-75F3-4DE7-9918-65ED8CDC931E}" type="presParOf" srcId="{163502C8-7E56-4754-9D2F-6419C81D8DC0}" destId="{243A53F8-07E0-4BD5-AF42-7AFAF8E3D3F6}" srcOrd="1" destOrd="0" presId="urn:microsoft.com/office/officeart/2005/8/layout/orgChart1"/>
    <dgm:cxn modelId="{6B998FC0-C9A8-4627-83B3-61F7348BF32E}" type="presParOf" srcId="{5E1403C3-0764-447A-AE3A-9158FD53A385}" destId="{A92F2B0D-6B12-493C-A308-2413AD90FA96}" srcOrd="1" destOrd="0" presId="urn:microsoft.com/office/officeart/2005/8/layout/orgChart1"/>
    <dgm:cxn modelId="{0B0FD76E-9329-4F55-84E8-A20F4A00614D}" type="presParOf" srcId="{5E1403C3-0764-447A-AE3A-9158FD53A385}" destId="{92D0F997-9D30-4CC7-856E-0DC55DE8FCD2}" srcOrd="2" destOrd="0" presId="urn:microsoft.com/office/officeart/2005/8/layout/orgChart1"/>
    <dgm:cxn modelId="{5E7C9AC6-9DA1-4FD7-9F57-176FAE609C09}" type="presParOf" srcId="{11FC8F05-3FAD-4319-B56A-2E9B6BDC8D2B}" destId="{127B7BD1-F512-455C-9A20-FBC8367D9939}" srcOrd="2" destOrd="0" presId="urn:microsoft.com/office/officeart/2005/8/layout/orgChart1"/>
    <dgm:cxn modelId="{5154CB6A-9175-494D-BAC2-76F7D7EE2D6F}" type="presParOf" srcId="{11FC8F05-3FAD-4319-B56A-2E9B6BDC8D2B}" destId="{16A3A5EE-400B-44D6-B104-785C501C06D4}" srcOrd="3" destOrd="0" presId="urn:microsoft.com/office/officeart/2005/8/layout/orgChart1"/>
    <dgm:cxn modelId="{D1BC3907-A105-4642-941D-98F3C47F335F}" type="presParOf" srcId="{16A3A5EE-400B-44D6-B104-785C501C06D4}" destId="{17032FC4-6EA0-4CA3-8E71-32543F7044AF}" srcOrd="0" destOrd="0" presId="urn:microsoft.com/office/officeart/2005/8/layout/orgChart1"/>
    <dgm:cxn modelId="{492FCCB7-49E2-481D-906C-44043E7E6944}" type="presParOf" srcId="{17032FC4-6EA0-4CA3-8E71-32543F7044AF}" destId="{8CF7FAFE-BB43-47E5-AF1D-41C32A1AE005}" srcOrd="0" destOrd="0" presId="urn:microsoft.com/office/officeart/2005/8/layout/orgChart1"/>
    <dgm:cxn modelId="{13670744-98BB-4AEF-96DA-D27A31B47A2D}" type="presParOf" srcId="{17032FC4-6EA0-4CA3-8E71-32543F7044AF}" destId="{2C3F62C7-EA6A-465C-B08B-2E3A7C983690}" srcOrd="1" destOrd="0" presId="urn:microsoft.com/office/officeart/2005/8/layout/orgChart1"/>
    <dgm:cxn modelId="{068086AB-DA1C-4834-8E14-6A1A95005AC1}" type="presParOf" srcId="{16A3A5EE-400B-44D6-B104-785C501C06D4}" destId="{87C38545-6B84-4612-A8B9-0679F9526636}" srcOrd="1" destOrd="0" presId="urn:microsoft.com/office/officeart/2005/8/layout/orgChart1"/>
    <dgm:cxn modelId="{F2896DDD-7ED0-47B6-8AFE-5ACBC6CC7206}" type="presParOf" srcId="{16A3A5EE-400B-44D6-B104-785C501C06D4}" destId="{F0D0147A-6795-4B8A-92DC-DCB9E70864CB}" srcOrd="2" destOrd="0" presId="urn:microsoft.com/office/officeart/2005/8/layout/orgChart1"/>
    <dgm:cxn modelId="{AC7D3A5C-87A9-40CB-8BD9-25FD44FB7000}" type="presParOf" srcId="{11FC8F05-3FAD-4319-B56A-2E9B6BDC8D2B}" destId="{88D8B371-1915-485C-A47E-DC6138286181}" srcOrd="4" destOrd="0" presId="urn:microsoft.com/office/officeart/2005/8/layout/orgChart1"/>
    <dgm:cxn modelId="{76584EB4-8784-459B-A571-01ABE2D86FE0}" type="presParOf" srcId="{11FC8F05-3FAD-4319-B56A-2E9B6BDC8D2B}" destId="{01928F55-CF08-469A-AFBB-3DAAF66F1096}" srcOrd="5" destOrd="0" presId="urn:microsoft.com/office/officeart/2005/8/layout/orgChart1"/>
    <dgm:cxn modelId="{2AF137FE-EE72-4F7A-8DD7-BFB7E5BC2675}" type="presParOf" srcId="{01928F55-CF08-469A-AFBB-3DAAF66F1096}" destId="{5D03C721-8CB9-4812-A45E-70E7C36784D9}" srcOrd="0" destOrd="0" presId="urn:microsoft.com/office/officeart/2005/8/layout/orgChart1"/>
    <dgm:cxn modelId="{CB836DBA-7992-4DEB-8F80-ED217FDAD878}" type="presParOf" srcId="{5D03C721-8CB9-4812-A45E-70E7C36784D9}" destId="{2E53CEF3-C677-4054-9AFA-353937D95223}" srcOrd="0" destOrd="0" presId="urn:microsoft.com/office/officeart/2005/8/layout/orgChart1"/>
    <dgm:cxn modelId="{D759FE79-85F6-4C9C-BDC3-8EC25E21E498}" type="presParOf" srcId="{5D03C721-8CB9-4812-A45E-70E7C36784D9}" destId="{5A4AF493-5935-4053-838C-77BD3314CB0A}" srcOrd="1" destOrd="0" presId="urn:microsoft.com/office/officeart/2005/8/layout/orgChart1"/>
    <dgm:cxn modelId="{3BD66FE5-4EC6-4B2E-B60E-D8895D1DFE32}" type="presParOf" srcId="{01928F55-CF08-469A-AFBB-3DAAF66F1096}" destId="{10B79AC1-B48A-4B65-947A-E2E5705FBB8B}" srcOrd="1" destOrd="0" presId="urn:microsoft.com/office/officeart/2005/8/layout/orgChart1"/>
    <dgm:cxn modelId="{B97D6FCE-D1CB-4AE1-9AE7-14A61D2F8C34}" type="presParOf" srcId="{01928F55-CF08-469A-AFBB-3DAAF66F1096}" destId="{F2C046C6-7051-4833-88B1-C49AA9C6F88D}" srcOrd="2" destOrd="0" presId="urn:microsoft.com/office/officeart/2005/8/layout/orgChart1"/>
    <dgm:cxn modelId="{30B55720-FB9A-4DFC-B102-73CFCAB94469}" type="presParOf" srcId="{11FC8F05-3FAD-4319-B56A-2E9B6BDC8D2B}" destId="{DF625BF9-737D-4417-BDEE-306CF0A96A24}" srcOrd="6" destOrd="0" presId="urn:microsoft.com/office/officeart/2005/8/layout/orgChart1"/>
    <dgm:cxn modelId="{545EC722-7C7A-4410-8965-1B4671452C85}" type="presParOf" srcId="{11FC8F05-3FAD-4319-B56A-2E9B6BDC8D2B}" destId="{DEF66A37-1377-4D48-9ED6-3928A87C12DC}" srcOrd="7" destOrd="0" presId="urn:microsoft.com/office/officeart/2005/8/layout/orgChart1"/>
    <dgm:cxn modelId="{7CECC8E3-736A-4C7D-9782-94313233E9FA}" type="presParOf" srcId="{DEF66A37-1377-4D48-9ED6-3928A87C12DC}" destId="{8107457F-FED3-4CF6-93AA-F92FF6EAA732}" srcOrd="0" destOrd="0" presId="urn:microsoft.com/office/officeart/2005/8/layout/orgChart1"/>
    <dgm:cxn modelId="{F8760CF4-6B8F-44C8-A333-1CA522F31107}" type="presParOf" srcId="{8107457F-FED3-4CF6-93AA-F92FF6EAA732}" destId="{2086A1DC-FE3D-4BF8-B710-10ADCA9490FC}" srcOrd="0" destOrd="0" presId="urn:microsoft.com/office/officeart/2005/8/layout/orgChart1"/>
    <dgm:cxn modelId="{64BBC976-89FC-4E8B-B11C-BA3F40C4B537}" type="presParOf" srcId="{8107457F-FED3-4CF6-93AA-F92FF6EAA732}" destId="{C6A8AA0D-B1E8-4563-B15F-6E2C339C8DA7}" srcOrd="1" destOrd="0" presId="urn:microsoft.com/office/officeart/2005/8/layout/orgChart1"/>
    <dgm:cxn modelId="{F06CF13C-E1EF-4756-ACAE-BB0F91CBA191}" type="presParOf" srcId="{DEF66A37-1377-4D48-9ED6-3928A87C12DC}" destId="{761BBAEE-3D48-4FFF-BC4F-EFEC84CE37CF}" srcOrd="1" destOrd="0" presId="urn:microsoft.com/office/officeart/2005/8/layout/orgChart1"/>
    <dgm:cxn modelId="{C32B6014-6AA7-4A70-92DB-511223FCAF60}" type="presParOf" srcId="{DEF66A37-1377-4D48-9ED6-3928A87C12DC}" destId="{BDD8583A-75BD-4A36-8854-94F2F8C63692}" srcOrd="2" destOrd="0" presId="urn:microsoft.com/office/officeart/2005/8/layout/orgChart1"/>
    <dgm:cxn modelId="{1FF750B0-D888-43CD-BDE1-20D84FAE0A93}" type="presParOf" srcId="{E5903F8F-E8AB-4C60-923F-180A84F000CE}" destId="{C49EEC39-746C-4E0F-8E94-37C512FF34D8}" srcOrd="2" destOrd="0" presId="urn:microsoft.com/office/officeart/2005/8/layout/orgChart1"/>
    <dgm:cxn modelId="{0B66DCE3-C278-4E08-BE4A-5DAB3DE559B8}" type="presParOf" srcId="{FC9DDD01-970F-4DF8-B156-C120E3BB3467}" destId="{3EA47A45-2456-425B-989C-BB39A48B6D28}" srcOrd="4" destOrd="0" presId="urn:microsoft.com/office/officeart/2005/8/layout/orgChart1"/>
    <dgm:cxn modelId="{5ED19B79-69AC-4F2C-BDA6-956619F980C4}" type="presParOf" srcId="{FC9DDD01-970F-4DF8-B156-C120E3BB3467}" destId="{255FC025-EF85-4811-8348-A95FB44601AE}" srcOrd="5" destOrd="0" presId="urn:microsoft.com/office/officeart/2005/8/layout/orgChart1"/>
    <dgm:cxn modelId="{48FDC98A-00B6-4354-A7D9-7DC16A9D2117}" type="presParOf" srcId="{255FC025-EF85-4811-8348-A95FB44601AE}" destId="{8844B879-150C-44D4-B031-ACCF403B3B9D}" srcOrd="0" destOrd="0" presId="urn:microsoft.com/office/officeart/2005/8/layout/orgChart1"/>
    <dgm:cxn modelId="{8116F896-22DA-4361-A1EA-C5364533F5C2}" type="presParOf" srcId="{8844B879-150C-44D4-B031-ACCF403B3B9D}" destId="{6CA530BF-8391-46E5-8CAC-230C7C30EB5A}" srcOrd="0" destOrd="0" presId="urn:microsoft.com/office/officeart/2005/8/layout/orgChart1"/>
    <dgm:cxn modelId="{E20819EC-0C76-4414-AF22-1C9D3B3DA203}" type="presParOf" srcId="{8844B879-150C-44D4-B031-ACCF403B3B9D}" destId="{A8EA6D1E-391F-4434-9888-5A00B5F81FE6}" srcOrd="1" destOrd="0" presId="urn:microsoft.com/office/officeart/2005/8/layout/orgChart1"/>
    <dgm:cxn modelId="{D0EA0A26-7CE3-447F-941C-03A27FA256A3}" type="presParOf" srcId="{255FC025-EF85-4811-8348-A95FB44601AE}" destId="{63CC0DFB-9B9A-4C8C-8E1D-19FD6B088668}" srcOrd="1" destOrd="0" presId="urn:microsoft.com/office/officeart/2005/8/layout/orgChart1"/>
    <dgm:cxn modelId="{7C992966-EAF3-479A-92BD-FAAF55F66D52}" type="presParOf" srcId="{63CC0DFB-9B9A-4C8C-8E1D-19FD6B088668}" destId="{94F37729-CF2D-41CF-8BE0-FEC6C0E2153D}" srcOrd="0" destOrd="0" presId="urn:microsoft.com/office/officeart/2005/8/layout/orgChart1"/>
    <dgm:cxn modelId="{967693CF-C8F8-42DD-9D16-CF3DCAAC4F54}" type="presParOf" srcId="{63CC0DFB-9B9A-4C8C-8E1D-19FD6B088668}" destId="{A297BAD9-E546-46E5-A471-82B4267F414D}" srcOrd="1" destOrd="0" presId="urn:microsoft.com/office/officeart/2005/8/layout/orgChart1"/>
    <dgm:cxn modelId="{D6322F47-F5F4-424F-B813-C256AE4373DD}" type="presParOf" srcId="{A297BAD9-E546-46E5-A471-82B4267F414D}" destId="{58B4E2BD-3F3C-424C-B4A6-A5258B523011}" srcOrd="0" destOrd="0" presId="urn:microsoft.com/office/officeart/2005/8/layout/orgChart1"/>
    <dgm:cxn modelId="{A68BD843-FDCD-4177-8736-E37569A557D8}" type="presParOf" srcId="{58B4E2BD-3F3C-424C-B4A6-A5258B523011}" destId="{AAD8C669-2785-4EF4-83C9-0FA11FECFAE9}" srcOrd="0" destOrd="0" presId="urn:microsoft.com/office/officeart/2005/8/layout/orgChart1"/>
    <dgm:cxn modelId="{24CCE902-49A9-4F8C-B5B3-7217DC1C1004}" type="presParOf" srcId="{58B4E2BD-3F3C-424C-B4A6-A5258B523011}" destId="{F0F5254C-4BA1-4BF7-B397-5A6D6C26150E}" srcOrd="1" destOrd="0" presId="urn:microsoft.com/office/officeart/2005/8/layout/orgChart1"/>
    <dgm:cxn modelId="{E0652DB8-6479-44A6-B81D-D9D947049C40}" type="presParOf" srcId="{A297BAD9-E546-46E5-A471-82B4267F414D}" destId="{50BC7506-5263-49C0-A2EF-03A8E71ED7CA}" srcOrd="1" destOrd="0" presId="urn:microsoft.com/office/officeart/2005/8/layout/orgChart1"/>
    <dgm:cxn modelId="{B800E746-C74C-46ED-B8D4-571186606843}" type="presParOf" srcId="{A297BAD9-E546-46E5-A471-82B4267F414D}" destId="{9D0AA3E1-8C42-4D03-9A3A-D66B42FDB72C}" srcOrd="2" destOrd="0" presId="urn:microsoft.com/office/officeart/2005/8/layout/orgChart1"/>
    <dgm:cxn modelId="{0368C038-285D-47D1-83C3-F7C0B5B76417}" type="presParOf" srcId="{63CC0DFB-9B9A-4C8C-8E1D-19FD6B088668}" destId="{4064C47D-D3C4-4388-B583-5DF7BEF9AE44}" srcOrd="2" destOrd="0" presId="urn:microsoft.com/office/officeart/2005/8/layout/orgChart1"/>
    <dgm:cxn modelId="{AC708002-7A89-4E70-A338-89AAB6A333BC}" type="presParOf" srcId="{63CC0DFB-9B9A-4C8C-8E1D-19FD6B088668}" destId="{B9CE22D7-0412-4FE1-A28B-01D831406F2A}" srcOrd="3" destOrd="0" presId="urn:microsoft.com/office/officeart/2005/8/layout/orgChart1"/>
    <dgm:cxn modelId="{97598938-757C-4272-94AE-F0631978ACCA}" type="presParOf" srcId="{B9CE22D7-0412-4FE1-A28B-01D831406F2A}" destId="{0BC564AD-1578-48B7-AE24-FA022349E798}" srcOrd="0" destOrd="0" presId="urn:microsoft.com/office/officeart/2005/8/layout/orgChart1"/>
    <dgm:cxn modelId="{97B5C2F3-9643-490A-AF38-B0B7B4797630}" type="presParOf" srcId="{0BC564AD-1578-48B7-AE24-FA022349E798}" destId="{819802FC-D8B2-4922-8896-52FD47A6F00F}" srcOrd="0" destOrd="0" presId="urn:microsoft.com/office/officeart/2005/8/layout/orgChart1"/>
    <dgm:cxn modelId="{874427C2-2656-42F0-B07F-A07BF247636F}" type="presParOf" srcId="{0BC564AD-1578-48B7-AE24-FA022349E798}" destId="{F562F1C8-DB17-43AA-8644-B421D8D383AD}" srcOrd="1" destOrd="0" presId="urn:microsoft.com/office/officeart/2005/8/layout/orgChart1"/>
    <dgm:cxn modelId="{26B5B4C5-6C92-4B54-B674-5EF8CBEB34D9}" type="presParOf" srcId="{B9CE22D7-0412-4FE1-A28B-01D831406F2A}" destId="{234394ED-719A-4A34-82FB-55AB2CFB9A98}" srcOrd="1" destOrd="0" presId="urn:microsoft.com/office/officeart/2005/8/layout/orgChart1"/>
    <dgm:cxn modelId="{DC4A2360-0905-42BA-95FC-BE3F0E566D3D}" type="presParOf" srcId="{B9CE22D7-0412-4FE1-A28B-01D831406F2A}" destId="{F006443D-4627-41A9-8483-27784AAED4F7}" srcOrd="2" destOrd="0" presId="urn:microsoft.com/office/officeart/2005/8/layout/orgChart1"/>
    <dgm:cxn modelId="{558103A1-248B-49E8-800B-BF175F8C7B62}" type="presParOf" srcId="{63CC0DFB-9B9A-4C8C-8E1D-19FD6B088668}" destId="{DC821DCB-CCFA-4AE0-9897-84140B6F164B}" srcOrd="4" destOrd="0" presId="urn:microsoft.com/office/officeart/2005/8/layout/orgChart1"/>
    <dgm:cxn modelId="{61601CB4-4500-43E7-9924-8B1FAA748E39}" type="presParOf" srcId="{63CC0DFB-9B9A-4C8C-8E1D-19FD6B088668}" destId="{B5CADF7A-F61A-401C-AE7B-3D37D69E6E46}" srcOrd="5" destOrd="0" presId="urn:microsoft.com/office/officeart/2005/8/layout/orgChart1"/>
    <dgm:cxn modelId="{FB0EBBDC-8EE4-4C01-B84A-3BB470F7DB3E}" type="presParOf" srcId="{B5CADF7A-F61A-401C-AE7B-3D37D69E6E46}" destId="{43FEAFC2-83FB-4934-9DA6-C5A708ED8D3E}" srcOrd="0" destOrd="0" presId="urn:microsoft.com/office/officeart/2005/8/layout/orgChart1"/>
    <dgm:cxn modelId="{C11F9871-87C1-43D3-A455-36A45573D2F8}" type="presParOf" srcId="{43FEAFC2-83FB-4934-9DA6-C5A708ED8D3E}" destId="{1FC97DDE-EEBF-4DE6-B9D8-937C62FD4DEC}" srcOrd="0" destOrd="0" presId="urn:microsoft.com/office/officeart/2005/8/layout/orgChart1"/>
    <dgm:cxn modelId="{D2CE35C4-69B5-4D84-A015-C62804274DDA}" type="presParOf" srcId="{43FEAFC2-83FB-4934-9DA6-C5A708ED8D3E}" destId="{C713883D-D0CC-458E-82FC-37F159107642}" srcOrd="1" destOrd="0" presId="urn:microsoft.com/office/officeart/2005/8/layout/orgChart1"/>
    <dgm:cxn modelId="{10030309-4536-47D3-A6DF-28A9DDBABA63}" type="presParOf" srcId="{B5CADF7A-F61A-401C-AE7B-3D37D69E6E46}" destId="{5E1D267E-1810-4476-B1FD-2AAE3DFFF9B1}" srcOrd="1" destOrd="0" presId="urn:microsoft.com/office/officeart/2005/8/layout/orgChart1"/>
    <dgm:cxn modelId="{9212BB53-8986-4442-BCC6-59A8C813C558}" type="presParOf" srcId="{B5CADF7A-F61A-401C-AE7B-3D37D69E6E46}" destId="{6E8250C6-146C-4C66-994E-9AAA25B3C1DC}" srcOrd="2" destOrd="0" presId="urn:microsoft.com/office/officeart/2005/8/layout/orgChart1"/>
    <dgm:cxn modelId="{FBFADCE7-7B10-46C8-9EC4-8A41C49BD57F}" type="presParOf" srcId="{63CC0DFB-9B9A-4C8C-8E1D-19FD6B088668}" destId="{9FA17F11-FCE8-4E05-8097-CE7D89785C21}" srcOrd="6" destOrd="0" presId="urn:microsoft.com/office/officeart/2005/8/layout/orgChart1"/>
    <dgm:cxn modelId="{3B93C7F6-47AA-4DE4-8940-16ADECF5100B}" type="presParOf" srcId="{63CC0DFB-9B9A-4C8C-8E1D-19FD6B088668}" destId="{105F7E87-DED3-48D6-B2F4-4925A1C51B5E}" srcOrd="7" destOrd="0" presId="urn:microsoft.com/office/officeart/2005/8/layout/orgChart1"/>
    <dgm:cxn modelId="{1827855B-CDD4-4742-B333-CC86FF8A6A23}" type="presParOf" srcId="{105F7E87-DED3-48D6-B2F4-4925A1C51B5E}" destId="{D278F2A9-D9B6-4309-B35A-389F3EDDBA90}" srcOrd="0" destOrd="0" presId="urn:microsoft.com/office/officeart/2005/8/layout/orgChart1"/>
    <dgm:cxn modelId="{E4FD5FE9-A786-419E-85C7-12E939EC838E}" type="presParOf" srcId="{D278F2A9-D9B6-4309-B35A-389F3EDDBA90}" destId="{8EB7F22C-69C9-410E-B75B-89D3489B9062}" srcOrd="0" destOrd="0" presId="urn:microsoft.com/office/officeart/2005/8/layout/orgChart1"/>
    <dgm:cxn modelId="{FF4BEFAB-F9BA-47ED-883D-99322C140AAE}" type="presParOf" srcId="{D278F2A9-D9B6-4309-B35A-389F3EDDBA90}" destId="{5120D8D1-C158-4E8E-AD24-1F0868B30D99}" srcOrd="1" destOrd="0" presId="urn:microsoft.com/office/officeart/2005/8/layout/orgChart1"/>
    <dgm:cxn modelId="{04410FAF-ED3F-4EF6-A518-56F53107ACFB}" type="presParOf" srcId="{105F7E87-DED3-48D6-B2F4-4925A1C51B5E}" destId="{02C717B9-AC2C-4120-A46C-4140289F966F}" srcOrd="1" destOrd="0" presId="urn:microsoft.com/office/officeart/2005/8/layout/orgChart1"/>
    <dgm:cxn modelId="{641C2B52-0AA7-4A30-871F-83FF6E968BBC}" type="presParOf" srcId="{105F7E87-DED3-48D6-B2F4-4925A1C51B5E}" destId="{A14B4763-14BB-4FFB-903F-ADB272044F6A}" srcOrd="2" destOrd="0" presId="urn:microsoft.com/office/officeart/2005/8/layout/orgChart1"/>
    <dgm:cxn modelId="{27ECC120-A37E-41DA-B621-F7DB1A90DF63}" type="presParOf" srcId="{255FC025-EF85-4811-8348-A95FB44601AE}" destId="{2022E0B4-F198-451F-A780-0BFB15F87D82}" srcOrd="2" destOrd="0" presId="urn:microsoft.com/office/officeart/2005/8/layout/orgChart1"/>
    <dgm:cxn modelId="{BC6C18DF-18FB-4549-9484-95DC033F6F6E}" type="presParOf" srcId="{FC9DDD01-970F-4DF8-B156-C120E3BB3467}" destId="{FF7F1484-C8B0-456A-A8CB-A757D34C4799}" srcOrd="6" destOrd="0" presId="urn:microsoft.com/office/officeart/2005/8/layout/orgChart1"/>
    <dgm:cxn modelId="{E1277B4A-B7CE-49AC-84D9-3CF95A553E7F}" type="presParOf" srcId="{FC9DDD01-970F-4DF8-B156-C120E3BB3467}" destId="{1EB79E1F-7CC0-464B-AEEB-9A02CD4E39D0}" srcOrd="7" destOrd="0" presId="urn:microsoft.com/office/officeart/2005/8/layout/orgChart1"/>
    <dgm:cxn modelId="{0EA53651-02CE-4E92-A5D3-8D593422CB89}" type="presParOf" srcId="{1EB79E1F-7CC0-464B-AEEB-9A02CD4E39D0}" destId="{D8E039BB-6C5D-4F3D-AABB-7D41F57D8951}" srcOrd="0" destOrd="0" presId="urn:microsoft.com/office/officeart/2005/8/layout/orgChart1"/>
    <dgm:cxn modelId="{8D4B3AA5-5624-47FB-A49E-51FA583B8731}" type="presParOf" srcId="{D8E039BB-6C5D-4F3D-AABB-7D41F57D8951}" destId="{5157D9FE-AB47-4C7F-B45E-54A97DF16FD2}" srcOrd="0" destOrd="0" presId="urn:microsoft.com/office/officeart/2005/8/layout/orgChart1"/>
    <dgm:cxn modelId="{D854AB47-01CF-4695-A272-A566D56BE66D}" type="presParOf" srcId="{D8E039BB-6C5D-4F3D-AABB-7D41F57D8951}" destId="{786F4893-611B-4A33-BEF7-234446F997CC}" srcOrd="1" destOrd="0" presId="urn:microsoft.com/office/officeart/2005/8/layout/orgChart1"/>
    <dgm:cxn modelId="{3F50B79A-893F-4492-BCAD-ACEEE512E91B}" type="presParOf" srcId="{1EB79E1F-7CC0-464B-AEEB-9A02CD4E39D0}" destId="{5F6038EF-4B50-48DC-B63B-1C15071117E0}" srcOrd="1" destOrd="0" presId="urn:microsoft.com/office/officeart/2005/8/layout/orgChart1"/>
    <dgm:cxn modelId="{65666D75-5EC9-4455-BF06-71C3A38BB5BD}" type="presParOf" srcId="{5F6038EF-4B50-48DC-B63B-1C15071117E0}" destId="{742B8A80-9B39-4064-80F2-B6A7120DD29B}" srcOrd="0" destOrd="0" presId="urn:microsoft.com/office/officeart/2005/8/layout/orgChart1"/>
    <dgm:cxn modelId="{42AA526D-AED0-4B60-A9B3-2D7AC432EA5B}" type="presParOf" srcId="{5F6038EF-4B50-48DC-B63B-1C15071117E0}" destId="{BA49BC10-576D-4655-9A4D-5944326FC8FD}" srcOrd="1" destOrd="0" presId="urn:microsoft.com/office/officeart/2005/8/layout/orgChart1"/>
    <dgm:cxn modelId="{F0FC2B77-A103-4A0E-8E94-36089A1EC097}" type="presParOf" srcId="{BA49BC10-576D-4655-9A4D-5944326FC8FD}" destId="{D4F5305C-DB70-4B1B-97CF-511C7654AF9D}" srcOrd="0" destOrd="0" presId="urn:microsoft.com/office/officeart/2005/8/layout/orgChart1"/>
    <dgm:cxn modelId="{AE500343-B828-4A8D-86B3-91F6B51C064B}" type="presParOf" srcId="{D4F5305C-DB70-4B1B-97CF-511C7654AF9D}" destId="{2C0A23AC-8476-45C1-8726-4E3CC51E91F3}" srcOrd="0" destOrd="0" presId="urn:microsoft.com/office/officeart/2005/8/layout/orgChart1"/>
    <dgm:cxn modelId="{84A7A40A-4129-425D-B9A7-A9B0A7BEF617}" type="presParOf" srcId="{D4F5305C-DB70-4B1B-97CF-511C7654AF9D}" destId="{673C8C79-476E-4A40-9F1E-FFD886E299C1}" srcOrd="1" destOrd="0" presId="urn:microsoft.com/office/officeart/2005/8/layout/orgChart1"/>
    <dgm:cxn modelId="{9B67A3AD-E666-4F6C-B7F1-D2F992B40DE9}" type="presParOf" srcId="{BA49BC10-576D-4655-9A4D-5944326FC8FD}" destId="{C9D6FD05-83D9-459D-9B46-6B4BCF935382}" srcOrd="1" destOrd="0" presId="urn:microsoft.com/office/officeart/2005/8/layout/orgChart1"/>
    <dgm:cxn modelId="{04488312-F822-4190-BB75-C1796F9ACDC4}" type="presParOf" srcId="{BA49BC10-576D-4655-9A4D-5944326FC8FD}" destId="{A324ACDC-CD31-466C-B028-453AB48269D6}" srcOrd="2" destOrd="0" presId="urn:microsoft.com/office/officeart/2005/8/layout/orgChart1"/>
    <dgm:cxn modelId="{0E94209E-DBDF-45E9-9A68-592F5A4E66D2}" type="presParOf" srcId="{5F6038EF-4B50-48DC-B63B-1C15071117E0}" destId="{FE707BB9-5968-4490-9D7C-22186B657FF3}" srcOrd="2" destOrd="0" presId="urn:microsoft.com/office/officeart/2005/8/layout/orgChart1"/>
    <dgm:cxn modelId="{9F3C074E-7922-4FBA-8EDD-FCB9F9A543CA}" type="presParOf" srcId="{5F6038EF-4B50-48DC-B63B-1C15071117E0}" destId="{D05753F6-1365-46DA-8AA5-0E5C78DD70A2}" srcOrd="3" destOrd="0" presId="urn:microsoft.com/office/officeart/2005/8/layout/orgChart1"/>
    <dgm:cxn modelId="{20D6A850-C074-4D34-9C1E-E8573A0E42B7}" type="presParOf" srcId="{D05753F6-1365-46DA-8AA5-0E5C78DD70A2}" destId="{6BF34115-CE2D-41FC-AA1B-2FD56786A73A}" srcOrd="0" destOrd="0" presId="urn:microsoft.com/office/officeart/2005/8/layout/orgChart1"/>
    <dgm:cxn modelId="{815025C3-B15C-4358-92EF-4F11F197C8F9}" type="presParOf" srcId="{6BF34115-CE2D-41FC-AA1B-2FD56786A73A}" destId="{6C4575BA-9DE2-44F0-85A9-38E6133E3552}" srcOrd="0" destOrd="0" presId="urn:microsoft.com/office/officeart/2005/8/layout/orgChart1"/>
    <dgm:cxn modelId="{3327A7EF-F4F0-4E07-93F2-696CADE0C87F}" type="presParOf" srcId="{6BF34115-CE2D-41FC-AA1B-2FD56786A73A}" destId="{398DB6E0-25E9-450E-B4C8-CD04B7273E35}" srcOrd="1" destOrd="0" presId="urn:microsoft.com/office/officeart/2005/8/layout/orgChart1"/>
    <dgm:cxn modelId="{D16849A0-2BBD-4C64-BEFF-663390C9F55C}" type="presParOf" srcId="{D05753F6-1365-46DA-8AA5-0E5C78DD70A2}" destId="{34DFEF78-4CAF-4A70-A268-E03E4FB250FD}" srcOrd="1" destOrd="0" presId="urn:microsoft.com/office/officeart/2005/8/layout/orgChart1"/>
    <dgm:cxn modelId="{F695E196-98A7-47C4-84A6-D739FB50E676}" type="presParOf" srcId="{D05753F6-1365-46DA-8AA5-0E5C78DD70A2}" destId="{215C825F-5F22-48DF-AD2C-CF7948F266D0}" srcOrd="2" destOrd="0" presId="urn:microsoft.com/office/officeart/2005/8/layout/orgChart1"/>
    <dgm:cxn modelId="{92D23BF1-0712-4FC6-933F-EAA8D6BF1D1A}" type="presParOf" srcId="{5F6038EF-4B50-48DC-B63B-1C15071117E0}" destId="{AF1A067F-46BB-4EF7-B16E-FBC002EBBE05}" srcOrd="4" destOrd="0" presId="urn:microsoft.com/office/officeart/2005/8/layout/orgChart1"/>
    <dgm:cxn modelId="{ACD0276B-A8E6-44B3-966D-6BF93FFBFA3C}" type="presParOf" srcId="{5F6038EF-4B50-48DC-B63B-1C15071117E0}" destId="{35280500-75B0-4181-9938-4F1B137171BD}" srcOrd="5" destOrd="0" presId="urn:microsoft.com/office/officeart/2005/8/layout/orgChart1"/>
    <dgm:cxn modelId="{8C7313C3-5215-4D1A-9731-B3E96D374E8C}" type="presParOf" srcId="{35280500-75B0-4181-9938-4F1B137171BD}" destId="{2CE45BD7-6E21-451E-A5B6-BE73C1B67970}" srcOrd="0" destOrd="0" presId="urn:microsoft.com/office/officeart/2005/8/layout/orgChart1"/>
    <dgm:cxn modelId="{44816EC3-6F0E-4A65-9209-15A4A0027CC7}" type="presParOf" srcId="{2CE45BD7-6E21-451E-A5B6-BE73C1B67970}" destId="{D75C1942-F2F0-4119-BF1B-F88B054BA4EE}" srcOrd="0" destOrd="0" presId="urn:microsoft.com/office/officeart/2005/8/layout/orgChart1"/>
    <dgm:cxn modelId="{AD1C51E7-19C2-4737-BD1B-8594ECFE57D0}" type="presParOf" srcId="{2CE45BD7-6E21-451E-A5B6-BE73C1B67970}" destId="{00225C49-AE14-4DD1-B0E9-CA2AA03199DA}" srcOrd="1" destOrd="0" presId="urn:microsoft.com/office/officeart/2005/8/layout/orgChart1"/>
    <dgm:cxn modelId="{EB7F6D96-8F18-4D2E-978F-17AD4AA05D5D}" type="presParOf" srcId="{35280500-75B0-4181-9938-4F1B137171BD}" destId="{17DA3F51-1231-4E23-ADE0-CE7228E76E90}" srcOrd="1" destOrd="0" presId="urn:microsoft.com/office/officeart/2005/8/layout/orgChart1"/>
    <dgm:cxn modelId="{C043F6B9-7C9D-4629-B5AE-FDB262E5E939}" type="presParOf" srcId="{35280500-75B0-4181-9938-4F1B137171BD}" destId="{99849C64-E7E0-4361-8FE7-71360882EBF8}" srcOrd="2" destOrd="0" presId="urn:microsoft.com/office/officeart/2005/8/layout/orgChart1"/>
    <dgm:cxn modelId="{933A0464-8C77-4EAD-B6CF-71591B2440D2}" type="presParOf" srcId="{5F6038EF-4B50-48DC-B63B-1C15071117E0}" destId="{581E7F7D-555C-4F73-B6E4-7D97DDFE3CF6}" srcOrd="6" destOrd="0" presId="urn:microsoft.com/office/officeart/2005/8/layout/orgChart1"/>
    <dgm:cxn modelId="{05A983A9-55B3-411F-BE06-13ACBB897979}" type="presParOf" srcId="{5F6038EF-4B50-48DC-B63B-1C15071117E0}" destId="{22948FF8-0C03-44BC-B01B-BF56827B4A1C}" srcOrd="7" destOrd="0" presId="urn:microsoft.com/office/officeart/2005/8/layout/orgChart1"/>
    <dgm:cxn modelId="{B09EDF36-38AA-4E4D-9657-E8E895EA2932}" type="presParOf" srcId="{22948FF8-0C03-44BC-B01B-BF56827B4A1C}" destId="{1452EAA6-6095-48F8-AEEB-6207E31F99E8}" srcOrd="0" destOrd="0" presId="urn:microsoft.com/office/officeart/2005/8/layout/orgChart1"/>
    <dgm:cxn modelId="{ADD49329-8906-4EB6-917A-F1BCC0331433}" type="presParOf" srcId="{1452EAA6-6095-48F8-AEEB-6207E31F99E8}" destId="{FEC4A17C-45A9-4542-8A42-362034070FB8}" srcOrd="0" destOrd="0" presId="urn:microsoft.com/office/officeart/2005/8/layout/orgChart1"/>
    <dgm:cxn modelId="{5CBC4887-3B5D-4063-8AC3-5D0DCBE3C642}" type="presParOf" srcId="{1452EAA6-6095-48F8-AEEB-6207E31F99E8}" destId="{3E621965-5F4B-4EA1-96E8-38860A314BD3}" srcOrd="1" destOrd="0" presId="urn:microsoft.com/office/officeart/2005/8/layout/orgChart1"/>
    <dgm:cxn modelId="{BB36DC78-C0A4-4F25-A5BE-AAEAD1A578D9}" type="presParOf" srcId="{22948FF8-0C03-44BC-B01B-BF56827B4A1C}" destId="{643B6AFB-AF54-4047-B732-657FABCC3099}" srcOrd="1" destOrd="0" presId="urn:microsoft.com/office/officeart/2005/8/layout/orgChart1"/>
    <dgm:cxn modelId="{1EA323AD-F9AA-490B-9ECC-B5E7921CF4DE}" type="presParOf" srcId="{22948FF8-0C03-44BC-B01B-BF56827B4A1C}" destId="{84C1BD53-958C-429A-A2CC-444D7CBE3595}" srcOrd="2" destOrd="0" presId="urn:microsoft.com/office/officeart/2005/8/layout/orgChart1"/>
    <dgm:cxn modelId="{FCA719B4-B1E0-4DAA-B832-85EE8BD52D62}" type="presParOf" srcId="{1EB79E1F-7CC0-464B-AEEB-9A02CD4E39D0}" destId="{EF01AA01-2187-414E-B97C-CC73DD7684C6}" srcOrd="2" destOrd="0" presId="urn:microsoft.com/office/officeart/2005/8/layout/orgChart1"/>
    <dgm:cxn modelId="{2F8D61EA-05ED-43A4-A83F-B49B701CFC7D}" type="presParOf" srcId="{FC9DDD01-970F-4DF8-B156-C120E3BB3467}" destId="{77DC58F1-84C5-41E0-A4A6-E8DAB25A5572}" srcOrd="8" destOrd="0" presId="urn:microsoft.com/office/officeart/2005/8/layout/orgChart1"/>
    <dgm:cxn modelId="{5F164D43-B008-4665-8927-D80A6A7A988E}" type="presParOf" srcId="{FC9DDD01-970F-4DF8-B156-C120E3BB3467}" destId="{7DDF4F43-267B-4C13-9517-7351542B5CC1}" srcOrd="9" destOrd="0" presId="urn:microsoft.com/office/officeart/2005/8/layout/orgChart1"/>
    <dgm:cxn modelId="{5D3AB822-1E27-46E0-9E09-679AABB0D804}" type="presParOf" srcId="{7DDF4F43-267B-4C13-9517-7351542B5CC1}" destId="{FEF2CCD7-FB5D-4D48-9AE1-6F661A7C19E4}" srcOrd="0" destOrd="0" presId="urn:microsoft.com/office/officeart/2005/8/layout/orgChart1"/>
    <dgm:cxn modelId="{2B5361B4-E583-4E55-8366-B876E2BC6F3A}" type="presParOf" srcId="{FEF2CCD7-FB5D-4D48-9AE1-6F661A7C19E4}" destId="{14F8C264-B247-4E37-9CD3-D51B2BBBD87F}" srcOrd="0" destOrd="0" presId="urn:microsoft.com/office/officeart/2005/8/layout/orgChart1"/>
    <dgm:cxn modelId="{301443A1-253D-4AC7-A9D8-2CE3BC2AF09F}" type="presParOf" srcId="{FEF2CCD7-FB5D-4D48-9AE1-6F661A7C19E4}" destId="{0E68EE6E-4373-49E3-9BDD-770363121B94}" srcOrd="1" destOrd="0" presId="urn:microsoft.com/office/officeart/2005/8/layout/orgChart1"/>
    <dgm:cxn modelId="{B06EFA29-3D7C-44FB-A2EB-833DFDC7CC9F}" type="presParOf" srcId="{7DDF4F43-267B-4C13-9517-7351542B5CC1}" destId="{076DC6B6-DBB0-4E76-98AD-8486530DA3D5}" srcOrd="1" destOrd="0" presId="urn:microsoft.com/office/officeart/2005/8/layout/orgChart1"/>
    <dgm:cxn modelId="{FF592F28-CC20-4354-B00F-F50C5BAEAF10}" type="presParOf" srcId="{076DC6B6-DBB0-4E76-98AD-8486530DA3D5}" destId="{E1BE6A9D-A32A-44AA-9E71-EC1EEB8830F6}" srcOrd="0" destOrd="0" presId="urn:microsoft.com/office/officeart/2005/8/layout/orgChart1"/>
    <dgm:cxn modelId="{763B2ED1-D180-4668-A879-A6901871A930}" type="presParOf" srcId="{076DC6B6-DBB0-4E76-98AD-8486530DA3D5}" destId="{A7122D03-4D35-4FC5-A880-5A93D51E0A05}" srcOrd="1" destOrd="0" presId="urn:microsoft.com/office/officeart/2005/8/layout/orgChart1"/>
    <dgm:cxn modelId="{36CB538D-6ED3-402E-BFDF-3E509C7A4479}" type="presParOf" srcId="{A7122D03-4D35-4FC5-A880-5A93D51E0A05}" destId="{D64B84F7-4CA7-441D-91FE-E65EB4D949C9}" srcOrd="0" destOrd="0" presId="urn:microsoft.com/office/officeart/2005/8/layout/orgChart1"/>
    <dgm:cxn modelId="{625842F4-DCA8-421E-B00C-FEC4AB4C5E3E}" type="presParOf" srcId="{D64B84F7-4CA7-441D-91FE-E65EB4D949C9}" destId="{65BC2623-7285-4AA8-AB9A-D02ECA6D3C39}" srcOrd="0" destOrd="0" presId="urn:microsoft.com/office/officeart/2005/8/layout/orgChart1"/>
    <dgm:cxn modelId="{692A9517-6D8C-4E44-8CEA-4FB33352C0BB}" type="presParOf" srcId="{D64B84F7-4CA7-441D-91FE-E65EB4D949C9}" destId="{D6A5F94F-C18D-4648-B07E-7F237D9F75E6}" srcOrd="1" destOrd="0" presId="urn:microsoft.com/office/officeart/2005/8/layout/orgChart1"/>
    <dgm:cxn modelId="{A731FE6F-5ED4-4ED9-8DAB-32035219DDEB}" type="presParOf" srcId="{A7122D03-4D35-4FC5-A880-5A93D51E0A05}" destId="{26FA1507-76C5-4A87-8D65-560344C41E42}" srcOrd="1" destOrd="0" presId="urn:microsoft.com/office/officeart/2005/8/layout/orgChart1"/>
    <dgm:cxn modelId="{7A313F12-F0A0-4EFD-B01B-94ACF81713F3}" type="presParOf" srcId="{A7122D03-4D35-4FC5-A880-5A93D51E0A05}" destId="{C7127EEA-C272-428F-ADFD-3CF411E56D72}" srcOrd="2" destOrd="0" presId="urn:microsoft.com/office/officeart/2005/8/layout/orgChart1"/>
    <dgm:cxn modelId="{1E576CC5-20A3-4E96-9031-2529C500732F}" type="presParOf" srcId="{076DC6B6-DBB0-4E76-98AD-8486530DA3D5}" destId="{C22888CE-1420-46CE-83A2-E6260980C185}" srcOrd="2" destOrd="0" presId="urn:microsoft.com/office/officeart/2005/8/layout/orgChart1"/>
    <dgm:cxn modelId="{87B4BA47-0C5D-49F9-A834-036B624946CE}" type="presParOf" srcId="{076DC6B6-DBB0-4E76-98AD-8486530DA3D5}" destId="{208E9608-63B6-4EC4-A553-7231B42582FC}" srcOrd="3" destOrd="0" presId="urn:microsoft.com/office/officeart/2005/8/layout/orgChart1"/>
    <dgm:cxn modelId="{5C32D62F-BCDD-4FBA-9F29-6BF7E57087AD}" type="presParOf" srcId="{208E9608-63B6-4EC4-A553-7231B42582FC}" destId="{3AC1204C-10C7-4361-9D6D-5B299E0FC93F}" srcOrd="0" destOrd="0" presId="urn:microsoft.com/office/officeart/2005/8/layout/orgChart1"/>
    <dgm:cxn modelId="{A82D6710-BCC5-42C5-8740-AF5FB9704B38}" type="presParOf" srcId="{3AC1204C-10C7-4361-9D6D-5B299E0FC93F}" destId="{48755088-3E94-4F45-8A6A-47E29318A6A8}" srcOrd="0" destOrd="0" presId="urn:microsoft.com/office/officeart/2005/8/layout/orgChart1"/>
    <dgm:cxn modelId="{A08DCA8D-FA8F-432D-B69D-EEEC8E619178}" type="presParOf" srcId="{3AC1204C-10C7-4361-9D6D-5B299E0FC93F}" destId="{F2C6D87F-4143-40D1-80C7-A41B2E98C99B}" srcOrd="1" destOrd="0" presId="urn:microsoft.com/office/officeart/2005/8/layout/orgChart1"/>
    <dgm:cxn modelId="{6AB4806E-A450-4940-8BE5-58BBFE472FF3}" type="presParOf" srcId="{208E9608-63B6-4EC4-A553-7231B42582FC}" destId="{229E2B07-9449-4F6B-9B5D-9EAF14F7E0F2}" srcOrd="1" destOrd="0" presId="urn:microsoft.com/office/officeart/2005/8/layout/orgChart1"/>
    <dgm:cxn modelId="{D6BB373A-2960-46F6-8654-18E6E7C20EBB}" type="presParOf" srcId="{208E9608-63B6-4EC4-A553-7231B42582FC}" destId="{2C0A636E-BB2E-456B-B2F4-0FFD67866982}" srcOrd="2" destOrd="0" presId="urn:microsoft.com/office/officeart/2005/8/layout/orgChart1"/>
    <dgm:cxn modelId="{2541B813-2AE3-4CAB-9317-E90D8A0609F7}" type="presParOf" srcId="{076DC6B6-DBB0-4E76-98AD-8486530DA3D5}" destId="{C4AB8DBC-90B3-45B1-9A73-F6CCA55BCA8B}" srcOrd="4" destOrd="0" presId="urn:microsoft.com/office/officeart/2005/8/layout/orgChart1"/>
    <dgm:cxn modelId="{2F78E990-EBBC-41CE-A5F2-6850C89180C4}" type="presParOf" srcId="{076DC6B6-DBB0-4E76-98AD-8486530DA3D5}" destId="{0471C24A-4E5B-4516-999C-794EC5DBFD1C}" srcOrd="5" destOrd="0" presId="urn:microsoft.com/office/officeart/2005/8/layout/orgChart1"/>
    <dgm:cxn modelId="{F7DD716F-0A49-461F-B557-DAFADBD90F51}" type="presParOf" srcId="{0471C24A-4E5B-4516-999C-794EC5DBFD1C}" destId="{2AE84966-FCD4-4D72-8061-FD8FF99CD913}" srcOrd="0" destOrd="0" presId="urn:microsoft.com/office/officeart/2005/8/layout/orgChart1"/>
    <dgm:cxn modelId="{407309BD-2CF5-406A-9B78-D4CA4A2FAD80}" type="presParOf" srcId="{2AE84966-FCD4-4D72-8061-FD8FF99CD913}" destId="{6EF5C219-ED1A-40AD-96B2-F09BB73E042B}" srcOrd="0" destOrd="0" presId="urn:microsoft.com/office/officeart/2005/8/layout/orgChart1"/>
    <dgm:cxn modelId="{49C19866-F69F-4FDC-A132-70879915093E}" type="presParOf" srcId="{2AE84966-FCD4-4D72-8061-FD8FF99CD913}" destId="{5DE65293-BD18-465F-94FD-6336B565C9EC}" srcOrd="1" destOrd="0" presId="urn:microsoft.com/office/officeart/2005/8/layout/orgChart1"/>
    <dgm:cxn modelId="{8A3CB5A5-589D-4C25-96B5-E1C9087E72CD}" type="presParOf" srcId="{0471C24A-4E5B-4516-999C-794EC5DBFD1C}" destId="{56F5ED2D-006B-4E3A-9FD2-CCC601EF9FC1}" srcOrd="1" destOrd="0" presId="urn:microsoft.com/office/officeart/2005/8/layout/orgChart1"/>
    <dgm:cxn modelId="{4ED804BE-8E6D-47E7-84E7-C01145234C72}" type="presParOf" srcId="{0471C24A-4E5B-4516-999C-794EC5DBFD1C}" destId="{BED33BF2-17FD-4E6E-9932-47DAF0AE0C9A}" srcOrd="2" destOrd="0" presId="urn:microsoft.com/office/officeart/2005/8/layout/orgChart1"/>
    <dgm:cxn modelId="{CAAA7B05-F3F1-460D-A0C9-E696BA97539D}" type="presParOf" srcId="{076DC6B6-DBB0-4E76-98AD-8486530DA3D5}" destId="{5D849BBD-D3A8-4133-98B4-FA31153749FD}" srcOrd="6" destOrd="0" presId="urn:microsoft.com/office/officeart/2005/8/layout/orgChart1"/>
    <dgm:cxn modelId="{D278DC35-2DFB-48D9-9664-BAF17060B6C2}" type="presParOf" srcId="{076DC6B6-DBB0-4E76-98AD-8486530DA3D5}" destId="{9F988318-BC6C-4653-A2B1-45512AB40A07}" srcOrd="7" destOrd="0" presId="urn:microsoft.com/office/officeart/2005/8/layout/orgChart1"/>
    <dgm:cxn modelId="{A23D9857-939E-4E3F-AE13-CCF3D6FDF116}" type="presParOf" srcId="{9F988318-BC6C-4653-A2B1-45512AB40A07}" destId="{09799D06-2897-4B5D-8B36-2BCB621FA6CC}" srcOrd="0" destOrd="0" presId="urn:microsoft.com/office/officeart/2005/8/layout/orgChart1"/>
    <dgm:cxn modelId="{0830A6D4-AC24-4AE5-A554-5C1580CB74E7}" type="presParOf" srcId="{09799D06-2897-4B5D-8B36-2BCB621FA6CC}" destId="{CFA762E9-DF89-4EA3-B340-B9A0D67A1109}" srcOrd="0" destOrd="0" presId="urn:microsoft.com/office/officeart/2005/8/layout/orgChart1"/>
    <dgm:cxn modelId="{F8FA8335-9286-4DC4-AA86-CC61FD57B04C}" type="presParOf" srcId="{09799D06-2897-4B5D-8B36-2BCB621FA6CC}" destId="{69DE4B52-3BD9-4E6A-ACB2-A784F6749594}" srcOrd="1" destOrd="0" presId="urn:microsoft.com/office/officeart/2005/8/layout/orgChart1"/>
    <dgm:cxn modelId="{6F74EA7D-1AC5-4267-90E6-F8E330DFDDFF}" type="presParOf" srcId="{9F988318-BC6C-4653-A2B1-45512AB40A07}" destId="{9A2215EC-0263-4929-9935-1E14F50490C2}" srcOrd="1" destOrd="0" presId="urn:microsoft.com/office/officeart/2005/8/layout/orgChart1"/>
    <dgm:cxn modelId="{8DADD2B7-80D7-4762-A969-DF358C77C7D9}" type="presParOf" srcId="{9F988318-BC6C-4653-A2B1-45512AB40A07}" destId="{7767E7F2-6349-402E-8B25-D1F4115B9BFA}" srcOrd="2" destOrd="0" presId="urn:microsoft.com/office/officeart/2005/8/layout/orgChart1"/>
    <dgm:cxn modelId="{298F9756-D379-473F-BD3F-CB5B0705DBB8}" type="presParOf" srcId="{7DDF4F43-267B-4C13-9517-7351542B5CC1}" destId="{06FF1D8F-6AFF-44A7-A72C-E5F68014620C}" srcOrd="2" destOrd="0" presId="urn:microsoft.com/office/officeart/2005/8/layout/orgChart1"/>
    <dgm:cxn modelId="{67CC503E-9B52-48DA-8C45-B981271C3561}" type="presParOf" srcId="{FC9DDD01-970F-4DF8-B156-C120E3BB3467}" destId="{0645BBFD-5DC2-4A9F-80EA-BAB90E9597EF}" srcOrd="10" destOrd="0" presId="urn:microsoft.com/office/officeart/2005/8/layout/orgChart1"/>
    <dgm:cxn modelId="{7CC82C6B-95C0-4184-BD01-A05C6D6E97E2}" type="presParOf" srcId="{FC9DDD01-970F-4DF8-B156-C120E3BB3467}" destId="{EEBCC230-2D71-438A-9091-2B58AEEE58ED}" srcOrd="11" destOrd="0" presId="urn:microsoft.com/office/officeart/2005/8/layout/orgChart1"/>
    <dgm:cxn modelId="{E1B234F5-0BB0-4F72-BAC8-37C74229EFC4}" type="presParOf" srcId="{EEBCC230-2D71-438A-9091-2B58AEEE58ED}" destId="{3BDC78A4-578E-424A-ADFE-7D59D0EABA3D}" srcOrd="0" destOrd="0" presId="urn:microsoft.com/office/officeart/2005/8/layout/orgChart1"/>
    <dgm:cxn modelId="{8F55C5C4-0FDB-477E-861C-DAFAA03E60CE}" type="presParOf" srcId="{3BDC78A4-578E-424A-ADFE-7D59D0EABA3D}" destId="{6FBE0DBC-6BF1-41CA-92DC-01F7234187CD}" srcOrd="0" destOrd="0" presId="urn:microsoft.com/office/officeart/2005/8/layout/orgChart1"/>
    <dgm:cxn modelId="{C2763825-DC27-4980-AACE-C2F1482D0C2E}" type="presParOf" srcId="{3BDC78A4-578E-424A-ADFE-7D59D0EABA3D}" destId="{ED6CA46D-B22A-4D97-98FD-AE0406C333BE}" srcOrd="1" destOrd="0" presId="urn:microsoft.com/office/officeart/2005/8/layout/orgChart1"/>
    <dgm:cxn modelId="{CAF2C7F3-E3E6-46A3-B774-B789908F87CF}" type="presParOf" srcId="{EEBCC230-2D71-438A-9091-2B58AEEE58ED}" destId="{996E8A1C-B9FD-4F77-9DCD-82EB50E5C13E}" srcOrd="1" destOrd="0" presId="urn:microsoft.com/office/officeart/2005/8/layout/orgChart1"/>
    <dgm:cxn modelId="{B6B23685-4C37-4FCA-8F03-69AA672896FA}" type="presParOf" srcId="{996E8A1C-B9FD-4F77-9DCD-82EB50E5C13E}" destId="{DBF24407-1242-40D7-937A-08D5224B3AAD}" srcOrd="0" destOrd="0" presId="urn:microsoft.com/office/officeart/2005/8/layout/orgChart1"/>
    <dgm:cxn modelId="{6E86018B-AE6B-4110-B4B6-8EA7CE386835}" type="presParOf" srcId="{996E8A1C-B9FD-4F77-9DCD-82EB50E5C13E}" destId="{37ED7841-5001-40A0-9044-94F6ECF3FDFE}" srcOrd="1" destOrd="0" presId="urn:microsoft.com/office/officeart/2005/8/layout/orgChart1"/>
    <dgm:cxn modelId="{0B24A459-83F0-4FDA-BE01-67B755B5C9D1}" type="presParOf" srcId="{37ED7841-5001-40A0-9044-94F6ECF3FDFE}" destId="{B6BC0B60-E753-4BE1-AB10-907AEEDB58E9}" srcOrd="0" destOrd="0" presId="urn:microsoft.com/office/officeart/2005/8/layout/orgChart1"/>
    <dgm:cxn modelId="{76ECAF29-6D19-4210-8E44-4B3BDB33B95F}" type="presParOf" srcId="{B6BC0B60-E753-4BE1-AB10-907AEEDB58E9}" destId="{F0C07BFB-3737-4326-AE46-2252A29E5F8D}" srcOrd="0" destOrd="0" presId="urn:microsoft.com/office/officeart/2005/8/layout/orgChart1"/>
    <dgm:cxn modelId="{BF2C4BE6-62D7-423C-9B9F-662F4F8B134B}" type="presParOf" srcId="{B6BC0B60-E753-4BE1-AB10-907AEEDB58E9}" destId="{7FA5B5A6-148F-4558-BE41-2B8DAECFD14A}" srcOrd="1" destOrd="0" presId="urn:microsoft.com/office/officeart/2005/8/layout/orgChart1"/>
    <dgm:cxn modelId="{D98306D5-AFF3-4690-84C8-F894D38D944C}" type="presParOf" srcId="{37ED7841-5001-40A0-9044-94F6ECF3FDFE}" destId="{13423B30-C695-4CF5-90ED-D4B03A725BF5}" srcOrd="1" destOrd="0" presId="urn:microsoft.com/office/officeart/2005/8/layout/orgChart1"/>
    <dgm:cxn modelId="{ADDBCD74-CEE4-48D0-8686-8989D2958726}" type="presParOf" srcId="{37ED7841-5001-40A0-9044-94F6ECF3FDFE}" destId="{98BCCB2B-C2CA-4BA9-8ADD-6B56B676AEE0}" srcOrd="2" destOrd="0" presId="urn:microsoft.com/office/officeart/2005/8/layout/orgChart1"/>
    <dgm:cxn modelId="{8BAAC446-4062-44E5-8D7C-E8ED8E0449B4}" type="presParOf" srcId="{996E8A1C-B9FD-4F77-9DCD-82EB50E5C13E}" destId="{77415A1E-9CF1-4E6A-9A5C-A4E7EC2AE12B}" srcOrd="2" destOrd="0" presId="urn:microsoft.com/office/officeart/2005/8/layout/orgChart1"/>
    <dgm:cxn modelId="{D437E657-1267-4204-B181-6F703B488B16}" type="presParOf" srcId="{996E8A1C-B9FD-4F77-9DCD-82EB50E5C13E}" destId="{7B2C53FC-AD1D-4821-858B-C4F61B54743E}" srcOrd="3" destOrd="0" presId="urn:microsoft.com/office/officeart/2005/8/layout/orgChart1"/>
    <dgm:cxn modelId="{54689E3D-8198-402C-B2F9-712605C87AD6}" type="presParOf" srcId="{7B2C53FC-AD1D-4821-858B-C4F61B54743E}" destId="{DA39E752-8D8B-452A-A552-E8AC659F587A}" srcOrd="0" destOrd="0" presId="urn:microsoft.com/office/officeart/2005/8/layout/orgChart1"/>
    <dgm:cxn modelId="{3A5B5884-FC39-431A-B11A-E5D5DBAD6258}" type="presParOf" srcId="{DA39E752-8D8B-452A-A552-E8AC659F587A}" destId="{13C20E0A-BD4F-4418-B3D8-F738020C8A2D}" srcOrd="0" destOrd="0" presId="urn:microsoft.com/office/officeart/2005/8/layout/orgChart1"/>
    <dgm:cxn modelId="{C0E59812-F8EA-4B0B-8354-35B512202BDE}" type="presParOf" srcId="{DA39E752-8D8B-452A-A552-E8AC659F587A}" destId="{C2522D9D-BBC5-4C82-9CFA-0B0CAAFB032B}" srcOrd="1" destOrd="0" presId="urn:microsoft.com/office/officeart/2005/8/layout/orgChart1"/>
    <dgm:cxn modelId="{D71B7A28-1DD3-49CF-9EA0-8B77498CBCAA}" type="presParOf" srcId="{7B2C53FC-AD1D-4821-858B-C4F61B54743E}" destId="{CCD42847-61E2-4EB6-ADF4-10BDDA64CCC5}" srcOrd="1" destOrd="0" presId="urn:microsoft.com/office/officeart/2005/8/layout/orgChart1"/>
    <dgm:cxn modelId="{4B89EFB8-37D2-410E-BF99-1BC3E907A428}" type="presParOf" srcId="{7B2C53FC-AD1D-4821-858B-C4F61B54743E}" destId="{81A002F9-85A5-48AE-8B78-983A3D912097}" srcOrd="2" destOrd="0" presId="urn:microsoft.com/office/officeart/2005/8/layout/orgChart1"/>
    <dgm:cxn modelId="{25B5FBD8-902D-462B-A6AE-FCE7C0FD3D7C}" type="presParOf" srcId="{996E8A1C-B9FD-4F77-9DCD-82EB50E5C13E}" destId="{E0206824-0C41-4AD5-9570-211D050CE37C}" srcOrd="4" destOrd="0" presId="urn:microsoft.com/office/officeart/2005/8/layout/orgChart1"/>
    <dgm:cxn modelId="{79AD4ABC-ED95-441D-94D0-531EB53B422E}" type="presParOf" srcId="{996E8A1C-B9FD-4F77-9DCD-82EB50E5C13E}" destId="{7B66C9D0-19CF-4E64-8181-BE4EEC1DCA27}" srcOrd="5" destOrd="0" presId="urn:microsoft.com/office/officeart/2005/8/layout/orgChart1"/>
    <dgm:cxn modelId="{FDF22EA0-8A8B-448F-84C7-5B7CC1D5CC18}" type="presParOf" srcId="{7B66C9D0-19CF-4E64-8181-BE4EEC1DCA27}" destId="{A0E65E65-0CA0-49A3-905E-D51C1E2BEF20}" srcOrd="0" destOrd="0" presId="urn:microsoft.com/office/officeart/2005/8/layout/orgChart1"/>
    <dgm:cxn modelId="{789A245D-0200-4E27-B2AF-E349C58DCA98}" type="presParOf" srcId="{A0E65E65-0CA0-49A3-905E-D51C1E2BEF20}" destId="{345AB23D-B743-49C3-AE24-7881112C2CF5}" srcOrd="0" destOrd="0" presId="urn:microsoft.com/office/officeart/2005/8/layout/orgChart1"/>
    <dgm:cxn modelId="{832455EC-68CE-40DB-8494-84D77EE63BDC}" type="presParOf" srcId="{A0E65E65-0CA0-49A3-905E-D51C1E2BEF20}" destId="{B2EA6728-B07F-47E7-87C9-74315E2D6F64}" srcOrd="1" destOrd="0" presId="urn:microsoft.com/office/officeart/2005/8/layout/orgChart1"/>
    <dgm:cxn modelId="{E9D8951F-8BDE-4B1A-A757-39D1D1149E55}" type="presParOf" srcId="{7B66C9D0-19CF-4E64-8181-BE4EEC1DCA27}" destId="{7CC0DDA8-CB24-4D78-9073-61284BA59822}" srcOrd="1" destOrd="0" presId="urn:microsoft.com/office/officeart/2005/8/layout/orgChart1"/>
    <dgm:cxn modelId="{7BF91332-450B-4046-95D5-A30BC2FA35AE}" type="presParOf" srcId="{7B66C9D0-19CF-4E64-8181-BE4EEC1DCA27}" destId="{3114DB31-BC16-4B07-A225-95259BD088BD}" srcOrd="2" destOrd="0" presId="urn:microsoft.com/office/officeart/2005/8/layout/orgChart1"/>
    <dgm:cxn modelId="{DD870809-FC16-46DE-970B-7653CBB88BBC}" type="presParOf" srcId="{996E8A1C-B9FD-4F77-9DCD-82EB50E5C13E}" destId="{C6816BAD-413F-44CE-93A4-411FA86D9A44}" srcOrd="6" destOrd="0" presId="urn:microsoft.com/office/officeart/2005/8/layout/orgChart1"/>
    <dgm:cxn modelId="{1621179E-AC8E-4358-9D0A-8CD12D8E950B}" type="presParOf" srcId="{996E8A1C-B9FD-4F77-9DCD-82EB50E5C13E}" destId="{63899F16-EE47-441B-B3BC-23746B9830A4}" srcOrd="7" destOrd="0" presId="urn:microsoft.com/office/officeart/2005/8/layout/orgChart1"/>
    <dgm:cxn modelId="{2D44AE54-2D86-411A-A6A2-E0FC4F5587F6}" type="presParOf" srcId="{63899F16-EE47-441B-B3BC-23746B9830A4}" destId="{1D12906B-E14C-4EAB-979C-C8B86870B7E3}" srcOrd="0" destOrd="0" presId="urn:microsoft.com/office/officeart/2005/8/layout/orgChart1"/>
    <dgm:cxn modelId="{31F4F178-EE1C-497E-B2A0-49D63FC328A9}" type="presParOf" srcId="{1D12906B-E14C-4EAB-979C-C8B86870B7E3}" destId="{11FA4EDA-B90D-4179-A944-6EA1B0405B63}" srcOrd="0" destOrd="0" presId="urn:microsoft.com/office/officeart/2005/8/layout/orgChart1"/>
    <dgm:cxn modelId="{191DDB8A-72B8-4585-BF74-4063A6F3EBB4}" type="presParOf" srcId="{1D12906B-E14C-4EAB-979C-C8B86870B7E3}" destId="{D3251584-0129-413C-92FE-84C847047869}" srcOrd="1" destOrd="0" presId="urn:microsoft.com/office/officeart/2005/8/layout/orgChart1"/>
    <dgm:cxn modelId="{7E65E183-05FE-4976-824B-6C6FE6D6481E}" type="presParOf" srcId="{63899F16-EE47-441B-B3BC-23746B9830A4}" destId="{F448619E-BF1E-4D0A-8133-A43552005EEB}" srcOrd="1" destOrd="0" presId="urn:microsoft.com/office/officeart/2005/8/layout/orgChart1"/>
    <dgm:cxn modelId="{AB489E7F-1766-4F0B-8E38-0C6BA7AEAE1C}" type="presParOf" srcId="{63899F16-EE47-441B-B3BC-23746B9830A4}" destId="{B0CE6AA8-DAA7-483D-803B-D082DF47C0E6}" srcOrd="2" destOrd="0" presId="urn:microsoft.com/office/officeart/2005/8/layout/orgChart1"/>
    <dgm:cxn modelId="{ADC9BDAC-D810-42FE-B59A-35B38725645C}" type="presParOf" srcId="{EEBCC230-2D71-438A-9091-2B58AEEE58ED}" destId="{75910CE5-FEBF-4D13-872A-54DFF55D3826}" srcOrd="2" destOrd="0" presId="urn:microsoft.com/office/officeart/2005/8/layout/orgChart1"/>
    <dgm:cxn modelId="{9205011A-1F30-44F0-A703-2FA502EBCE08}" type="presParOf" srcId="{FC9DDD01-970F-4DF8-B156-C120E3BB3467}" destId="{ADD06802-EAA1-4DE7-A35D-0AEC323CEE94}" srcOrd="12" destOrd="0" presId="urn:microsoft.com/office/officeart/2005/8/layout/orgChart1"/>
    <dgm:cxn modelId="{E731F48D-DFA9-4814-A2ED-95DEAD8C1869}" type="presParOf" srcId="{FC9DDD01-970F-4DF8-B156-C120E3BB3467}" destId="{FAFB2642-0F3A-4FAD-8C1B-C58E29DE2FDA}" srcOrd="13" destOrd="0" presId="urn:microsoft.com/office/officeart/2005/8/layout/orgChart1"/>
    <dgm:cxn modelId="{92D2190A-42E5-461D-9240-3FE3B10FC5FA}" type="presParOf" srcId="{FAFB2642-0F3A-4FAD-8C1B-C58E29DE2FDA}" destId="{CA8796AB-753C-4CFE-9904-B42872715ED6}" srcOrd="0" destOrd="0" presId="urn:microsoft.com/office/officeart/2005/8/layout/orgChart1"/>
    <dgm:cxn modelId="{93CADE83-DA4E-4FD3-BE2F-BD2E96CDF1D7}" type="presParOf" srcId="{CA8796AB-753C-4CFE-9904-B42872715ED6}" destId="{AE84F449-D9B9-4AB9-A42D-435E06CE539D}" srcOrd="0" destOrd="0" presId="urn:microsoft.com/office/officeart/2005/8/layout/orgChart1"/>
    <dgm:cxn modelId="{B7E3A7A9-126C-4836-BA32-7FDC719C7B7C}" type="presParOf" srcId="{CA8796AB-753C-4CFE-9904-B42872715ED6}" destId="{1D1E47F0-C381-4D1A-BEE9-E49293E66F8E}" srcOrd="1" destOrd="0" presId="urn:microsoft.com/office/officeart/2005/8/layout/orgChart1"/>
    <dgm:cxn modelId="{4F4F2424-8C61-4BF4-A935-BC38F9634830}" type="presParOf" srcId="{FAFB2642-0F3A-4FAD-8C1B-C58E29DE2FDA}" destId="{3314D4D5-BDA0-47BE-9D7B-8A20C167CE49}" srcOrd="1" destOrd="0" presId="urn:microsoft.com/office/officeart/2005/8/layout/orgChart1"/>
    <dgm:cxn modelId="{3C93738E-AC7C-4D37-8D17-F44CBAE8C254}" type="presParOf" srcId="{3314D4D5-BDA0-47BE-9D7B-8A20C167CE49}" destId="{5E4AE291-B5B5-42FA-B153-F5304BEF4DF1}" srcOrd="0" destOrd="0" presId="urn:microsoft.com/office/officeart/2005/8/layout/orgChart1"/>
    <dgm:cxn modelId="{C4C1A962-4AD7-4F20-AE07-78F699C4277B}" type="presParOf" srcId="{3314D4D5-BDA0-47BE-9D7B-8A20C167CE49}" destId="{DB76BA39-07DF-4B0E-8DE8-A2B24E2E2879}" srcOrd="1" destOrd="0" presId="urn:microsoft.com/office/officeart/2005/8/layout/orgChart1"/>
    <dgm:cxn modelId="{9C973BE0-4B1E-4853-A04B-D678A48B3ADC}" type="presParOf" srcId="{DB76BA39-07DF-4B0E-8DE8-A2B24E2E2879}" destId="{4AE39EE1-DD7E-4BF7-822D-425D71C071B4}" srcOrd="0" destOrd="0" presId="urn:microsoft.com/office/officeart/2005/8/layout/orgChart1"/>
    <dgm:cxn modelId="{DC560861-DFD3-4EF8-96EC-A8711A5CFF81}" type="presParOf" srcId="{4AE39EE1-DD7E-4BF7-822D-425D71C071B4}" destId="{2A52D3D2-C338-4A77-A3AF-83CBF3DC6917}" srcOrd="0" destOrd="0" presId="urn:microsoft.com/office/officeart/2005/8/layout/orgChart1"/>
    <dgm:cxn modelId="{F0B195A0-016A-4C2B-B702-8D3D5C44D712}" type="presParOf" srcId="{4AE39EE1-DD7E-4BF7-822D-425D71C071B4}" destId="{FEA375A9-6E91-4301-8D48-BD5E957F2768}" srcOrd="1" destOrd="0" presId="urn:microsoft.com/office/officeart/2005/8/layout/orgChart1"/>
    <dgm:cxn modelId="{1D71D706-CA3C-4224-BBEF-0C16F85C0714}" type="presParOf" srcId="{DB76BA39-07DF-4B0E-8DE8-A2B24E2E2879}" destId="{534E6731-C3CF-4A32-8602-3A72D42CE852}" srcOrd="1" destOrd="0" presId="urn:microsoft.com/office/officeart/2005/8/layout/orgChart1"/>
    <dgm:cxn modelId="{A5F38759-8FF1-4118-B4A7-0418B1CCA8FE}" type="presParOf" srcId="{DB76BA39-07DF-4B0E-8DE8-A2B24E2E2879}" destId="{D7864FA3-55CE-4FA2-867F-3FC05FC6E688}" srcOrd="2" destOrd="0" presId="urn:microsoft.com/office/officeart/2005/8/layout/orgChart1"/>
    <dgm:cxn modelId="{22CBDD1D-C4B8-4C8A-BC58-56788F19F438}" type="presParOf" srcId="{3314D4D5-BDA0-47BE-9D7B-8A20C167CE49}" destId="{5B9A487C-CFA8-45B9-992A-B35EBB729798}" srcOrd="2" destOrd="0" presId="urn:microsoft.com/office/officeart/2005/8/layout/orgChart1"/>
    <dgm:cxn modelId="{625A4125-8486-4E61-8459-3725563FC157}" type="presParOf" srcId="{3314D4D5-BDA0-47BE-9D7B-8A20C167CE49}" destId="{8A12D7B7-9D90-4F4E-8157-AF5EDF577AB4}" srcOrd="3" destOrd="0" presId="urn:microsoft.com/office/officeart/2005/8/layout/orgChart1"/>
    <dgm:cxn modelId="{B0F441E9-A371-4E6F-8F44-A24FE89BC10F}" type="presParOf" srcId="{8A12D7B7-9D90-4F4E-8157-AF5EDF577AB4}" destId="{8CE79527-BBCA-4416-A756-C0DF27B6BEC8}" srcOrd="0" destOrd="0" presId="urn:microsoft.com/office/officeart/2005/8/layout/orgChart1"/>
    <dgm:cxn modelId="{E0E304AE-B92D-4D68-88DD-0D8C21085529}" type="presParOf" srcId="{8CE79527-BBCA-4416-A756-C0DF27B6BEC8}" destId="{0DEA50DF-904F-42BF-968E-CBD10BCB97FF}" srcOrd="0" destOrd="0" presId="urn:microsoft.com/office/officeart/2005/8/layout/orgChart1"/>
    <dgm:cxn modelId="{5E3CDE5A-D9A8-49F6-99F6-5F0BBC2A73D1}" type="presParOf" srcId="{8CE79527-BBCA-4416-A756-C0DF27B6BEC8}" destId="{46291FE3-4D57-44F1-8C1A-AE0E05BBE1C4}" srcOrd="1" destOrd="0" presId="urn:microsoft.com/office/officeart/2005/8/layout/orgChart1"/>
    <dgm:cxn modelId="{123C9181-852E-48C5-B176-7EE32D89FA43}" type="presParOf" srcId="{8A12D7B7-9D90-4F4E-8157-AF5EDF577AB4}" destId="{DBBB8ABE-4C23-4DAC-9FA7-D1B5821E1D3C}" srcOrd="1" destOrd="0" presId="urn:microsoft.com/office/officeart/2005/8/layout/orgChart1"/>
    <dgm:cxn modelId="{4D44C835-AF49-4BDA-9732-AE01A54A8E02}" type="presParOf" srcId="{8A12D7B7-9D90-4F4E-8157-AF5EDF577AB4}" destId="{4C12E76F-EC6B-43F7-BDF3-8850B08C4B64}" srcOrd="2" destOrd="0" presId="urn:microsoft.com/office/officeart/2005/8/layout/orgChart1"/>
    <dgm:cxn modelId="{8E4BA260-127F-49A3-8EC2-3B4F9CCBEA1B}" type="presParOf" srcId="{3314D4D5-BDA0-47BE-9D7B-8A20C167CE49}" destId="{84D51A6D-8AFD-4D27-AC9A-E8FA77D4789A}" srcOrd="4" destOrd="0" presId="urn:microsoft.com/office/officeart/2005/8/layout/orgChart1"/>
    <dgm:cxn modelId="{827C19E0-1C43-4F60-A6FF-78AB9EB5BFE4}" type="presParOf" srcId="{3314D4D5-BDA0-47BE-9D7B-8A20C167CE49}" destId="{2CFDC857-3FE2-4C1C-9E84-7A8E2D4512EF}" srcOrd="5" destOrd="0" presId="urn:microsoft.com/office/officeart/2005/8/layout/orgChart1"/>
    <dgm:cxn modelId="{B95366A0-66EF-4C8B-9A77-C43DFB6F57ED}" type="presParOf" srcId="{2CFDC857-3FE2-4C1C-9E84-7A8E2D4512EF}" destId="{1AE179A7-2C8C-4601-B8AC-757F757AF1BC}" srcOrd="0" destOrd="0" presId="urn:microsoft.com/office/officeart/2005/8/layout/orgChart1"/>
    <dgm:cxn modelId="{FF33D8D6-EB5A-4475-8CF1-DEA4731719D0}" type="presParOf" srcId="{1AE179A7-2C8C-4601-B8AC-757F757AF1BC}" destId="{C204EA99-5C71-492D-8436-4D97DCB1F35F}" srcOrd="0" destOrd="0" presId="urn:microsoft.com/office/officeart/2005/8/layout/orgChart1"/>
    <dgm:cxn modelId="{2F78519B-6EBA-495C-BB6B-B821D0760577}" type="presParOf" srcId="{1AE179A7-2C8C-4601-B8AC-757F757AF1BC}" destId="{E12EC638-0872-46DE-A8E4-F58FFA03AB6D}" srcOrd="1" destOrd="0" presId="urn:microsoft.com/office/officeart/2005/8/layout/orgChart1"/>
    <dgm:cxn modelId="{33FE9B86-37EC-4892-8AD8-9C75EC9AE2F2}" type="presParOf" srcId="{2CFDC857-3FE2-4C1C-9E84-7A8E2D4512EF}" destId="{B8E7820C-0BD1-4463-A9D8-1304FB4E14C3}" srcOrd="1" destOrd="0" presId="urn:microsoft.com/office/officeart/2005/8/layout/orgChart1"/>
    <dgm:cxn modelId="{4945624E-33F7-46E0-95B8-421676C4A7A1}" type="presParOf" srcId="{2CFDC857-3FE2-4C1C-9E84-7A8E2D4512EF}" destId="{9DDF0EB5-4B78-4B75-9EDC-02D602D6E7A9}" srcOrd="2" destOrd="0" presId="urn:microsoft.com/office/officeart/2005/8/layout/orgChart1"/>
    <dgm:cxn modelId="{BA6AC1AD-28A8-47F2-BA7A-CFC84E0B35AC}" type="presParOf" srcId="{3314D4D5-BDA0-47BE-9D7B-8A20C167CE49}" destId="{F9731C86-852C-4553-B5E2-51AE422B5537}" srcOrd="6" destOrd="0" presId="urn:microsoft.com/office/officeart/2005/8/layout/orgChart1"/>
    <dgm:cxn modelId="{75DAB803-D33E-46E5-B5C3-BA8422B09D3B}" type="presParOf" srcId="{3314D4D5-BDA0-47BE-9D7B-8A20C167CE49}" destId="{D5F8DFBA-494E-440A-B704-F6AD6E55A9B1}" srcOrd="7" destOrd="0" presId="urn:microsoft.com/office/officeart/2005/8/layout/orgChart1"/>
    <dgm:cxn modelId="{FF26C228-3D08-4542-80AF-3E75D77EC57C}" type="presParOf" srcId="{D5F8DFBA-494E-440A-B704-F6AD6E55A9B1}" destId="{80C435C4-5A46-45A7-AFB2-A0F71DFD9228}" srcOrd="0" destOrd="0" presId="urn:microsoft.com/office/officeart/2005/8/layout/orgChart1"/>
    <dgm:cxn modelId="{6B74A515-C704-4238-852D-5B56BDAA99DC}" type="presParOf" srcId="{80C435C4-5A46-45A7-AFB2-A0F71DFD9228}" destId="{673CFE01-4B65-4C73-8E57-FF11FB6E79E7}" srcOrd="0" destOrd="0" presId="urn:microsoft.com/office/officeart/2005/8/layout/orgChart1"/>
    <dgm:cxn modelId="{04145648-FFE5-4621-8A66-EBFE24437993}" type="presParOf" srcId="{80C435C4-5A46-45A7-AFB2-A0F71DFD9228}" destId="{5505E2E7-45F1-41E6-8CEC-CA7DA1990A82}" srcOrd="1" destOrd="0" presId="urn:microsoft.com/office/officeart/2005/8/layout/orgChart1"/>
    <dgm:cxn modelId="{EB5B36F3-2A61-4407-8312-A10B29A13281}" type="presParOf" srcId="{D5F8DFBA-494E-440A-B704-F6AD6E55A9B1}" destId="{C2282283-20DC-4263-A566-B58B5ADCB116}" srcOrd="1" destOrd="0" presId="urn:microsoft.com/office/officeart/2005/8/layout/orgChart1"/>
    <dgm:cxn modelId="{7563A3AC-BDFA-4D8E-863C-005C8471DA34}" type="presParOf" srcId="{D5F8DFBA-494E-440A-B704-F6AD6E55A9B1}" destId="{9533CB88-73CC-48F3-8795-1461D2178AA3}" srcOrd="2" destOrd="0" presId="urn:microsoft.com/office/officeart/2005/8/layout/orgChart1"/>
    <dgm:cxn modelId="{BB7A82DC-AB2E-43E9-84DB-C3F86C069FED}" type="presParOf" srcId="{FAFB2642-0F3A-4FAD-8C1B-C58E29DE2FDA}" destId="{385EAAC9-7A16-40B0-9AAE-C44F7768DE49}" srcOrd="2" destOrd="0" presId="urn:microsoft.com/office/officeart/2005/8/layout/orgChart1"/>
    <dgm:cxn modelId="{837928B8-E155-45B9-8FCF-DFA1013AE86B}" type="presParOf" srcId="{2DDF8CC2-8890-48BB-B87A-1157E1337732}" destId="{36DCB647-B017-48A9-8071-7FDD5212617D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relId="rId8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9731C86-852C-4553-B5E2-51AE422B5537}">
      <dsp:nvSpPr>
        <dsp:cNvPr id="0" name=""/>
        <dsp:cNvSpPr/>
      </dsp:nvSpPr>
      <dsp:spPr>
        <a:xfrm>
          <a:off x="10151231" y="1816763"/>
          <a:ext cx="206870" cy="35719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71956"/>
              </a:lnTo>
              <a:lnTo>
                <a:pt x="206870" y="357195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4D51A6D-8AFD-4D27-AC9A-E8FA77D4789A}">
      <dsp:nvSpPr>
        <dsp:cNvPr id="0" name=""/>
        <dsp:cNvSpPr/>
      </dsp:nvSpPr>
      <dsp:spPr>
        <a:xfrm>
          <a:off x="10151231" y="1816763"/>
          <a:ext cx="206870" cy="2592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2771"/>
              </a:lnTo>
              <a:lnTo>
                <a:pt x="206870" y="25927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B9A487C-CFA8-45B9-992A-B35EBB729798}">
      <dsp:nvSpPr>
        <dsp:cNvPr id="0" name=""/>
        <dsp:cNvSpPr/>
      </dsp:nvSpPr>
      <dsp:spPr>
        <a:xfrm>
          <a:off x="10151231" y="1816763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E4AE291-B5B5-42FA-B153-F5304BEF4DF1}">
      <dsp:nvSpPr>
        <dsp:cNvPr id="0" name=""/>
        <dsp:cNvSpPr/>
      </dsp:nvSpPr>
      <dsp:spPr>
        <a:xfrm>
          <a:off x="10151231" y="1816763"/>
          <a:ext cx="206870" cy="634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401"/>
              </a:lnTo>
              <a:lnTo>
                <a:pt x="206870" y="6344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DD06802-EAA1-4DE7-A35D-0AEC323CEE94}">
      <dsp:nvSpPr>
        <dsp:cNvPr id="0" name=""/>
        <dsp:cNvSpPr/>
      </dsp:nvSpPr>
      <dsp:spPr>
        <a:xfrm>
          <a:off x="5696628" y="837578"/>
          <a:ext cx="5006255" cy="2896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4809"/>
              </a:lnTo>
              <a:lnTo>
                <a:pt x="5006255" y="144809"/>
              </a:lnTo>
              <a:lnTo>
                <a:pt x="5006255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6816BAD-413F-44CE-93A4-411FA86D9A44}">
      <dsp:nvSpPr>
        <dsp:cNvPr id="0" name=""/>
        <dsp:cNvSpPr/>
      </dsp:nvSpPr>
      <dsp:spPr>
        <a:xfrm>
          <a:off x="8482479" y="1816763"/>
          <a:ext cx="206870" cy="35719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71956"/>
              </a:lnTo>
              <a:lnTo>
                <a:pt x="206870" y="357195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0206824-0C41-4AD5-9570-211D050CE37C}">
      <dsp:nvSpPr>
        <dsp:cNvPr id="0" name=""/>
        <dsp:cNvSpPr/>
      </dsp:nvSpPr>
      <dsp:spPr>
        <a:xfrm>
          <a:off x="8482479" y="1816763"/>
          <a:ext cx="206870" cy="2592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2771"/>
              </a:lnTo>
              <a:lnTo>
                <a:pt x="206870" y="25927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415A1E-9CF1-4E6A-9A5C-A4E7EC2AE12B}">
      <dsp:nvSpPr>
        <dsp:cNvPr id="0" name=""/>
        <dsp:cNvSpPr/>
      </dsp:nvSpPr>
      <dsp:spPr>
        <a:xfrm>
          <a:off x="8482479" y="1816763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F24407-1242-40D7-937A-08D5224B3AAD}">
      <dsp:nvSpPr>
        <dsp:cNvPr id="0" name=""/>
        <dsp:cNvSpPr/>
      </dsp:nvSpPr>
      <dsp:spPr>
        <a:xfrm>
          <a:off x="8482479" y="1816763"/>
          <a:ext cx="206870" cy="634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401"/>
              </a:lnTo>
              <a:lnTo>
                <a:pt x="206870" y="6344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45BBFD-5DC2-4A9F-80EA-BAB90E9597EF}">
      <dsp:nvSpPr>
        <dsp:cNvPr id="0" name=""/>
        <dsp:cNvSpPr/>
      </dsp:nvSpPr>
      <dsp:spPr>
        <a:xfrm>
          <a:off x="5696628" y="837578"/>
          <a:ext cx="3337503" cy="2896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4809"/>
              </a:lnTo>
              <a:lnTo>
                <a:pt x="3337503" y="144809"/>
              </a:lnTo>
              <a:lnTo>
                <a:pt x="3337503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D849BBD-D3A8-4133-98B4-FA31153749FD}">
      <dsp:nvSpPr>
        <dsp:cNvPr id="0" name=""/>
        <dsp:cNvSpPr/>
      </dsp:nvSpPr>
      <dsp:spPr>
        <a:xfrm>
          <a:off x="6813727" y="1816763"/>
          <a:ext cx="206870" cy="376466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764669"/>
              </a:lnTo>
              <a:lnTo>
                <a:pt x="206870" y="3764669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4AB8DBC-90B3-45B1-9A73-F6CCA55BCA8B}">
      <dsp:nvSpPr>
        <dsp:cNvPr id="0" name=""/>
        <dsp:cNvSpPr/>
      </dsp:nvSpPr>
      <dsp:spPr>
        <a:xfrm>
          <a:off x="6813727" y="1816763"/>
          <a:ext cx="206870" cy="268912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689128"/>
              </a:lnTo>
              <a:lnTo>
                <a:pt x="206870" y="2689128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22888CE-1420-46CE-83A2-E6260980C185}">
      <dsp:nvSpPr>
        <dsp:cNvPr id="0" name=""/>
        <dsp:cNvSpPr/>
      </dsp:nvSpPr>
      <dsp:spPr>
        <a:xfrm>
          <a:off x="6813727" y="1816763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1BE6A9D-A32A-44AA-9E71-EC1EEB8830F6}">
      <dsp:nvSpPr>
        <dsp:cNvPr id="0" name=""/>
        <dsp:cNvSpPr/>
      </dsp:nvSpPr>
      <dsp:spPr>
        <a:xfrm>
          <a:off x="6813727" y="1816763"/>
          <a:ext cx="206870" cy="634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401"/>
              </a:lnTo>
              <a:lnTo>
                <a:pt x="206870" y="6344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7DC58F1-84C5-41E0-A4A6-E8DAB25A5572}">
      <dsp:nvSpPr>
        <dsp:cNvPr id="0" name=""/>
        <dsp:cNvSpPr/>
      </dsp:nvSpPr>
      <dsp:spPr>
        <a:xfrm>
          <a:off x="5696628" y="837578"/>
          <a:ext cx="1668751" cy="289618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44809"/>
              </a:lnTo>
              <a:lnTo>
                <a:pt x="1668751" y="144809"/>
              </a:lnTo>
              <a:lnTo>
                <a:pt x="1668751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581E7F7D-555C-4F73-B6E4-7D97DDFE3CF6}">
      <dsp:nvSpPr>
        <dsp:cNvPr id="0" name=""/>
        <dsp:cNvSpPr/>
      </dsp:nvSpPr>
      <dsp:spPr>
        <a:xfrm>
          <a:off x="5144975" y="1816763"/>
          <a:ext cx="206870" cy="35719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71956"/>
              </a:lnTo>
              <a:lnTo>
                <a:pt x="206870" y="357195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F1A067F-46BB-4EF7-B16E-FBC002EBBE05}">
      <dsp:nvSpPr>
        <dsp:cNvPr id="0" name=""/>
        <dsp:cNvSpPr/>
      </dsp:nvSpPr>
      <dsp:spPr>
        <a:xfrm>
          <a:off x="5144975" y="1816763"/>
          <a:ext cx="206870" cy="2592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2771"/>
              </a:lnTo>
              <a:lnTo>
                <a:pt x="206870" y="25927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E707BB9-5968-4490-9D7C-22186B657FF3}">
      <dsp:nvSpPr>
        <dsp:cNvPr id="0" name=""/>
        <dsp:cNvSpPr/>
      </dsp:nvSpPr>
      <dsp:spPr>
        <a:xfrm>
          <a:off x="5144975" y="1816763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42B8A80-9B39-4064-80F2-B6A7120DD29B}">
      <dsp:nvSpPr>
        <dsp:cNvPr id="0" name=""/>
        <dsp:cNvSpPr/>
      </dsp:nvSpPr>
      <dsp:spPr>
        <a:xfrm>
          <a:off x="5144975" y="1816763"/>
          <a:ext cx="206870" cy="634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401"/>
              </a:lnTo>
              <a:lnTo>
                <a:pt x="206870" y="6344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FF7F1484-C8B0-456A-A8CB-A757D34C4799}">
      <dsp:nvSpPr>
        <dsp:cNvPr id="0" name=""/>
        <dsp:cNvSpPr/>
      </dsp:nvSpPr>
      <dsp:spPr>
        <a:xfrm>
          <a:off x="5650908" y="837578"/>
          <a:ext cx="91440" cy="289618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FA17F11-FCE8-4E05-8097-CE7D89785C21}">
      <dsp:nvSpPr>
        <dsp:cNvPr id="0" name=""/>
        <dsp:cNvSpPr/>
      </dsp:nvSpPr>
      <dsp:spPr>
        <a:xfrm>
          <a:off x="3476223" y="1816763"/>
          <a:ext cx="206870" cy="35719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71956"/>
              </a:lnTo>
              <a:lnTo>
                <a:pt x="206870" y="357195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C821DCB-CCFA-4AE0-9897-84140B6F164B}">
      <dsp:nvSpPr>
        <dsp:cNvPr id="0" name=""/>
        <dsp:cNvSpPr/>
      </dsp:nvSpPr>
      <dsp:spPr>
        <a:xfrm>
          <a:off x="3476223" y="1816763"/>
          <a:ext cx="206870" cy="2592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2771"/>
              </a:lnTo>
              <a:lnTo>
                <a:pt x="206870" y="25927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4064C47D-D3C4-4388-B583-5DF7BEF9AE44}">
      <dsp:nvSpPr>
        <dsp:cNvPr id="0" name=""/>
        <dsp:cNvSpPr/>
      </dsp:nvSpPr>
      <dsp:spPr>
        <a:xfrm>
          <a:off x="3476223" y="1816763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4F37729-CF2D-41CF-8BE0-FEC6C0E2153D}">
      <dsp:nvSpPr>
        <dsp:cNvPr id="0" name=""/>
        <dsp:cNvSpPr/>
      </dsp:nvSpPr>
      <dsp:spPr>
        <a:xfrm>
          <a:off x="3476223" y="1816763"/>
          <a:ext cx="206870" cy="634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401"/>
              </a:lnTo>
              <a:lnTo>
                <a:pt x="206870" y="6344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EA47A45-2456-425B-989C-BB39A48B6D28}">
      <dsp:nvSpPr>
        <dsp:cNvPr id="0" name=""/>
        <dsp:cNvSpPr/>
      </dsp:nvSpPr>
      <dsp:spPr>
        <a:xfrm>
          <a:off x="4027876" y="837578"/>
          <a:ext cx="1668751" cy="289618"/>
        </a:xfrm>
        <a:custGeom>
          <a:avLst/>
          <a:gdLst/>
          <a:ahLst/>
          <a:cxnLst/>
          <a:rect l="0" t="0" r="0" b="0"/>
          <a:pathLst>
            <a:path>
              <a:moveTo>
                <a:pt x="1668751" y="0"/>
              </a:moveTo>
              <a:lnTo>
                <a:pt x="1668751" y="144809"/>
              </a:lnTo>
              <a:lnTo>
                <a:pt x="0" y="144809"/>
              </a:lnTo>
              <a:lnTo>
                <a:pt x="0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F625BF9-737D-4417-BDEE-306CF0A96A24}">
      <dsp:nvSpPr>
        <dsp:cNvPr id="0" name=""/>
        <dsp:cNvSpPr/>
      </dsp:nvSpPr>
      <dsp:spPr>
        <a:xfrm>
          <a:off x="1807471" y="1816763"/>
          <a:ext cx="206870" cy="357195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3571956"/>
              </a:lnTo>
              <a:lnTo>
                <a:pt x="206870" y="357195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8D8B371-1915-485C-A47E-DC6138286181}">
      <dsp:nvSpPr>
        <dsp:cNvPr id="0" name=""/>
        <dsp:cNvSpPr/>
      </dsp:nvSpPr>
      <dsp:spPr>
        <a:xfrm>
          <a:off x="1807471" y="1816763"/>
          <a:ext cx="206870" cy="259277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2592771"/>
              </a:lnTo>
              <a:lnTo>
                <a:pt x="206870" y="259277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127B7BD1-F512-455C-9A20-FBC8367D9939}">
      <dsp:nvSpPr>
        <dsp:cNvPr id="0" name=""/>
        <dsp:cNvSpPr/>
      </dsp:nvSpPr>
      <dsp:spPr>
        <a:xfrm>
          <a:off x="1807471" y="1816763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2C65867-AEDC-47C7-A403-FE4B2D8EB975}">
      <dsp:nvSpPr>
        <dsp:cNvPr id="0" name=""/>
        <dsp:cNvSpPr/>
      </dsp:nvSpPr>
      <dsp:spPr>
        <a:xfrm>
          <a:off x="1807471" y="1816763"/>
          <a:ext cx="206870" cy="634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401"/>
              </a:lnTo>
              <a:lnTo>
                <a:pt x="206870" y="6344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2C889123-6DEC-445F-9D90-08F13A0580BD}">
      <dsp:nvSpPr>
        <dsp:cNvPr id="0" name=""/>
        <dsp:cNvSpPr/>
      </dsp:nvSpPr>
      <dsp:spPr>
        <a:xfrm>
          <a:off x="2359124" y="837578"/>
          <a:ext cx="3337503" cy="289618"/>
        </a:xfrm>
        <a:custGeom>
          <a:avLst/>
          <a:gdLst/>
          <a:ahLst/>
          <a:cxnLst/>
          <a:rect l="0" t="0" r="0" b="0"/>
          <a:pathLst>
            <a:path>
              <a:moveTo>
                <a:pt x="3337503" y="0"/>
              </a:moveTo>
              <a:lnTo>
                <a:pt x="3337503" y="144809"/>
              </a:lnTo>
              <a:lnTo>
                <a:pt x="0" y="144809"/>
              </a:lnTo>
              <a:lnTo>
                <a:pt x="0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DCD0323-A13F-44A2-8770-703B1843D3A7}">
      <dsp:nvSpPr>
        <dsp:cNvPr id="0" name=""/>
        <dsp:cNvSpPr/>
      </dsp:nvSpPr>
      <dsp:spPr>
        <a:xfrm>
          <a:off x="138719" y="1816763"/>
          <a:ext cx="206870" cy="1613586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1613586"/>
              </a:lnTo>
              <a:lnTo>
                <a:pt x="206870" y="1613586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71D40DB-5B54-4F62-8ADD-EAB66632ADEE}">
      <dsp:nvSpPr>
        <dsp:cNvPr id="0" name=""/>
        <dsp:cNvSpPr/>
      </dsp:nvSpPr>
      <dsp:spPr>
        <a:xfrm>
          <a:off x="138719" y="1816763"/>
          <a:ext cx="206870" cy="634401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634401"/>
              </a:lnTo>
              <a:lnTo>
                <a:pt x="206870" y="634401"/>
              </a:lnTo>
            </a:path>
          </a:pathLst>
        </a:custGeom>
        <a:noFill/>
        <a:ln w="12700" cap="flat" cmpd="sng" algn="ctr">
          <a:solidFill>
            <a:schemeClr val="accent5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B51D3AE-3F59-4ECA-8175-9AED895F1D43}">
      <dsp:nvSpPr>
        <dsp:cNvPr id="0" name=""/>
        <dsp:cNvSpPr/>
      </dsp:nvSpPr>
      <dsp:spPr>
        <a:xfrm>
          <a:off x="690372" y="837578"/>
          <a:ext cx="5006255" cy="289618"/>
        </a:xfrm>
        <a:custGeom>
          <a:avLst/>
          <a:gdLst/>
          <a:ahLst/>
          <a:cxnLst/>
          <a:rect l="0" t="0" r="0" b="0"/>
          <a:pathLst>
            <a:path>
              <a:moveTo>
                <a:pt x="5006255" y="0"/>
              </a:moveTo>
              <a:lnTo>
                <a:pt x="5006255" y="144809"/>
              </a:lnTo>
              <a:lnTo>
                <a:pt x="0" y="144809"/>
              </a:lnTo>
              <a:lnTo>
                <a:pt x="0" y="289618"/>
              </a:lnTo>
            </a:path>
          </a:pathLst>
        </a:custGeom>
        <a:noFill/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79746B6-0621-4E1E-977F-0D663A210BFB}">
      <dsp:nvSpPr>
        <dsp:cNvPr id="0" name=""/>
        <dsp:cNvSpPr/>
      </dsp:nvSpPr>
      <dsp:spPr>
        <a:xfrm>
          <a:off x="5007061" y="148011"/>
          <a:ext cx="1379133" cy="689566"/>
        </a:xfrm>
        <a:prstGeom prst="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2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i="1" kern="1200" dirty="0">
              <a:latin typeface="Twinkl Light" pitchFamily="2" charset="0"/>
            </a:rPr>
            <a:t>Love and Relationships </a:t>
          </a:r>
          <a:r>
            <a:rPr lang="en-GB" sz="1200" kern="1200" dirty="0">
              <a:latin typeface="Twinkl Light" pitchFamily="2" charset="0"/>
            </a:rPr>
            <a:t>Poetry and Unseen Poetry</a:t>
          </a:r>
        </a:p>
      </dsp:txBody>
      <dsp:txXfrm>
        <a:off x="5007061" y="148011"/>
        <a:ext cx="1379133" cy="689566"/>
      </dsp:txXfrm>
    </dsp:sp>
    <dsp:sp modelId="{4AACEB42-308F-459C-955A-24E5BF3A9E62}">
      <dsp:nvSpPr>
        <dsp:cNvPr id="0" name=""/>
        <dsp:cNvSpPr/>
      </dsp:nvSpPr>
      <dsp:spPr>
        <a:xfrm>
          <a:off x="805" y="1127196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Context</a:t>
          </a:r>
        </a:p>
      </dsp:txBody>
      <dsp:txXfrm>
        <a:off x="805" y="1127196"/>
        <a:ext cx="1379133" cy="689566"/>
      </dsp:txXfrm>
    </dsp:sp>
    <dsp:sp modelId="{337053C6-D7B2-45F9-B451-538BEDF3D36B}">
      <dsp:nvSpPr>
        <dsp:cNvPr id="0" name=""/>
        <dsp:cNvSpPr/>
      </dsp:nvSpPr>
      <dsp:spPr>
        <a:xfrm>
          <a:off x="345589" y="2106381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What ideas and attitudes are being explored in the poem?</a:t>
          </a:r>
        </a:p>
      </dsp:txBody>
      <dsp:txXfrm>
        <a:off x="345589" y="2106381"/>
        <a:ext cx="1379133" cy="689566"/>
      </dsp:txXfrm>
    </dsp:sp>
    <dsp:sp modelId="{907791FD-DDF0-4C88-A9AB-B04483412C06}">
      <dsp:nvSpPr>
        <dsp:cNvPr id="0" name=""/>
        <dsp:cNvSpPr/>
      </dsp:nvSpPr>
      <dsp:spPr>
        <a:xfrm>
          <a:off x="345589" y="3085566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What messages are the writers trying to convey?</a:t>
          </a:r>
        </a:p>
      </dsp:txBody>
      <dsp:txXfrm>
        <a:off x="345589" y="3085566"/>
        <a:ext cx="1379133" cy="689566"/>
      </dsp:txXfrm>
    </dsp:sp>
    <dsp:sp modelId="{152A292F-4807-4B2D-8109-653295994139}">
      <dsp:nvSpPr>
        <dsp:cNvPr id="0" name=""/>
        <dsp:cNvSpPr/>
      </dsp:nvSpPr>
      <dsp:spPr>
        <a:xfrm>
          <a:off x="1669557" y="1127196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Language 1</a:t>
          </a:r>
        </a:p>
      </dsp:txBody>
      <dsp:txXfrm>
        <a:off x="1669557" y="1127196"/>
        <a:ext cx="1379133" cy="689566"/>
      </dsp:txXfrm>
    </dsp:sp>
    <dsp:sp modelId="{5030F992-ADE1-453D-B33A-754589317163}">
      <dsp:nvSpPr>
        <dsp:cNvPr id="0" name=""/>
        <dsp:cNvSpPr/>
      </dsp:nvSpPr>
      <dsp:spPr>
        <a:xfrm>
          <a:off x="2014341" y="2106381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Figurative language (metaphors, similes, personification)</a:t>
          </a:r>
        </a:p>
      </dsp:txBody>
      <dsp:txXfrm>
        <a:off x="2014341" y="2106381"/>
        <a:ext cx="1379133" cy="689566"/>
      </dsp:txXfrm>
    </dsp:sp>
    <dsp:sp modelId="{8CF7FAFE-BB43-47E5-AF1D-41C32A1AE005}">
      <dsp:nvSpPr>
        <dsp:cNvPr id="0" name=""/>
        <dsp:cNvSpPr/>
      </dsp:nvSpPr>
      <dsp:spPr>
        <a:xfrm>
          <a:off x="2014341" y="3085566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Sound methods (alliteration, onomatopoeia, sibilance)</a:t>
          </a:r>
        </a:p>
      </dsp:txBody>
      <dsp:txXfrm>
        <a:off x="2014341" y="3085566"/>
        <a:ext cx="1379133" cy="689566"/>
      </dsp:txXfrm>
    </dsp:sp>
    <dsp:sp modelId="{2E53CEF3-C677-4054-9AFA-353937D95223}">
      <dsp:nvSpPr>
        <dsp:cNvPr id="0" name=""/>
        <dsp:cNvSpPr/>
      </dsp:nvSpPr>
      <dsp:spPr>
        <a:xfrm>
          <a:off x="2014341" y="4064751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Tone</a:t>
          </a:r>
        </a:p>
      </dsp:txBody>
      <dsp:txXfrm>
        <a:off x="2014341" y="4064751"/>
        <a:ext cx="1379133" cy="689566"/>
      </dsp:txXfrm>
    </dsp:sp>
    <dsp:sp modelId="{2086A1DC-FE3D-4BF8-B710-10ADCA9490FC}">
      <dsp:nvSpPr>
        <dsp:cNvPr id="0" name=""/>
        <dsp:cNvSpPr/>
      </dsp:nvSpPr>
      <dsp:spPr>
        <a:xfrm>
          <a:off x="2014341" y="5043936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Oxymoron</a:t>
          </a:r>
        </a:p>
      </dsp:txBody>
      <dsp:txXfrm>
        <a:off x="2014341" y="5043936"/>
        <a:ext cx="1379133" cy="689566"/>
      </dsp:txXfrm>
    </dsp:sp>
    <dsp:sp modelId="{6CA530BF-8391-46E5-8CAC-230C7C30EB5A}">
      <dsp:nvSpPr>
        <dsp:cNvPr id="0" name=""/>
        <dsp:cNvSpPr/>
      </dsp:nvSpPr>
      <dsp:spPr>
        <a:xfrm>
          <a:off x="3338309" y="1127196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Language 2</a:t>
          </a:r>
        </a:p>
      </dsp:txBody>
      <dsp:txXfrm>
        <a:off x="3338309" y="1127196"/>
        <a:ext cx="1379133" cy="689566"/>
      </dsp:txXfrm>
    </dsp:sp>
    <dsp:sp modelId="{AAD8C669-2785-4EF4-83C9-0FA11FECFAE9}">
      <dsp:nvSpPr>
        <dsp:cNvPr id="0" name=""/>
        <dsp:cNvSpPr/>
      </dsp:nvSpPr>
      <dsp:spPr>
        <a:xfrm>
          <a:off x="3683093" y="2106381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Enjambment and End-Stopping</a:t>
          </a:r>
        </a:p>
      </dsp:txBody>
      <dsp:txXfrm>
        <a:off x="3683093" y="2106381"/>
        <a:ext cx="1379133" cy="689566"/>
      </dsp:txXfrm>
    </dsp:sp>
    <dsp:sp modelId="{819802FC-D8B2-4922-8896-52FD47A6F00F}">
      <dsp:nvSpPr>
        <dsp:cNvPr id="0" name=""/>
        <dsp:cNvSpPr/>
      </dsp:nvSpPr>
      <dsp:spPr>
        <a:xfrm>
          <a:off x="3683093" y="3085566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Basic methods (words, phrases, imagery)</a:t>
          </a:r>
        </a:p>
      </dsp:txBody>
      <dsp:txXfrm>
        <a:off x="3683093" y="3085566"/>
        <a:ext cx="1379133" cy="689566"/>
      </dsp:txXfrm>
    </dsp:sp>
    <dsp:sp modelId="{1FC97DDE-EEBF-4DE6-B9D8-937C62FD4DEC}">
      <dsp:nvSpPr>
        <dsp:cNvPr id="0" name=""/>
        <dsp:cNvSpPr/>
      </dsp:nvSpPr>
      <dsp:spPr>
        <a:xfrm>
          <a:off x="3683093" y="4064751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Sensory imagery</a:t>
          </a:r>
        </a:p>
      </dsp:txBody>
      <dsp:txXfrm>
        <a:off x="3683093" y="4064751"/>
        <a:ext cx="1379133" cy="689566"/>
      </dsp:txXfrm>
    </dsp:sp>
    <dsp:sp modelId="{8EB7F22C-69C9-410E-B75B-89D3489B9062}">
      <dsp:nvSpPr>
        <dsp:cNvPr id="0" name=""/>
        <dsp:cNvSpPr/>
      </dsp:nvSpPr>
      <dsp:spPr>
        <a:xfrm>
          <a:off x="3683093" y="5043936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Rhyme and rhyming couplets</a:t>
          </a:r>
        </a:p>
      </dsp:txBody>
      <dsp:txXfrm>
        <a:off x="3683093" y="5043936"/>
        <a:ext cx="1379133" cy="689566"/>
      </dsp:txXfrm>
    </dsp:sp>
    <dsp:sp modelId="{5157D9FE-AB47-4C7F-B45E-54A97DF16FD2}">
      <dsp:nvSpPr>
        <dsp:cNvPr id="0" name=""/>
        <dsp:cNvSpPr/>
      </dsp:nvSpPr>
      <dsp:spPr>
        <a:xfrm>
          <a:off x="5007061" y="1127196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Structure</a:t>
          </a:r>
        </a:p>
      </dsp:txBody>
      <dsp:txXfrm>
        <a:off x="5007061" y="1127196"/>
        <a:ext cx="1379133" cy="689566"/>
      </dsp:txXfrm>
    </dsp:sp>
    <dsp:sp modelId="{2C0A23AC-8476-45C1-8726-4E3CC51E91F3}">
      <dsp:nvSpPr>
        <dsp:cNvPr id="0" name=""/>
        <dsp:cNvSpPr/>
      </dsp:nvSpPr>
      <dsp:spPr>
        <a:xfrm>
          <a:off x="5351845" y="2106381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Shifts in focus</a:t>
          </a:r>
        </a:p>
      </dsp:txBody>
      <dsp:txXfrm>
        <a:off x="5351845" y="2106381"/>
        <a:ext cx="1379133" cy="689566"/>
      </dsp:txXfrm>
    </dsp:sp>
    <dsp:sp modelId="{6C4575BA-9DE2-44F0-85A9-38E6133E3552}">
      <dsp:nvSpPr>
        <dsp:cNvPr id="0" name=""/>
        <dsp:cNvSpPr/>
      </dsp:nvSpPr>
      <dsp:spPr>
        <a:xfrm>
          <a:off x="5351845" y="3085566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Changes and developments</a:t>
          </a:r>
        </a:p>
      </dsp:txBody>
      <dsp:txXfrm>
        <a:off x="5351845" y="3085566"/>
        <a:ext cx="1379133" cy="689566"/>
      </dsp:txXfrm>
    </dsp:sp>
    <dsp:sp modelId="{D75C1942-F2F0-4119-BF1B-F88B054BA4EE}">
      <dsp:nvSpPr>
        <dsp:cNvPr id="0" name=""/>
        <dsp:cNvSpPr/>
      </dsp:nvSpPr>
      <dsp:spPr>
        <a:xfrm>
          <a:off x="5351845" y="4064751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Beginning and ending</a:t>
          </a:r>
        </a:p>
      </dsp:txBody>
      <dsp:txXfrm>
        <a:off x="5351845" y="4064751"/>
        <a:ext cx="1379133" cy="689566"/>
      </dsp:txXfrm>
    </dsp:sp>
    <dsp:sp modelId="{FEC4A17C-45A9-4542-8A42-362034070FB8}">
      <dsp:nvSpPr>
        <dsp:cNvPr id="0" name=""/>
        <dsp:cNvSpPr/>
      </dsp:nvSpPr>
      <dsp:spPr>
        <a:xfrm>
          <a:off x="5351845" y="5043936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Pace</a:t>
          </a:r>
        </a:p>
      </dsp:txBody>
      <dsp:txXfrm>
        <a:off x="5351845" y="5043936"/>
        <a:ext cx="1379133" cy="689566"/>
      </dsp:txXfrm>
    </dsp:sp>
    <dsp:sp modelId="{14F8C264-B247-4E37-9CD3-D51B2BBBD87F}">
      <dsp:nvSpPr>
        <dsp:cNvPr id="0" name=""/>
        <dsp:cNvSpPr/>
      </dsp:nvSpPr>
      <dsp:spPr>
        <a:xfrm>
          <a:off x="6675813" y="1127196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Analytical Writing</a:t>
          </a:r>
        </a:p>
      </dsp:txBody>
      <dsp:txXfrm>
        <a:off x="6675813" y="1127196"/>
        <a:ext cx="1379133" cy="689566"/>
      </dsp:txXfrm>
    </dsp:sp>
    <dsp:sp modelId="{65BC2623-7285-4AA8-AB9A-D02ECA6D3C39}">
      <dsp:nvSpPr>
        <dsp:cNvPr id="0" name=""/>
        <dsp:cNvSpPr/>
      </dsp:nvSpPr>
      <dsp:spPr>
        <a:xfrm>
          <a:off x="7020597" y="2106381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Writing a thesis </a:t>
          </a:r>
        </a:p>
      </dsp:txBody>
      <dsp:txXfrm>
        <a:off x="7020597" y="2106381"/>
        <a:ext cx="1379133" cy="689566"/>
      </dsp:txXfrm>
    </dsp:sp>
    <dsp:sp modelId="{48755088-3E94-4F45-8A6A-47E29318A6A8}">
      <dsp:nvSpPr>
        <dsp:cNvPr id="0" name=""/>
        <dsp:cNvSpPr/>
      </dsp:nvSpPr>
      <dsp:spPr>
        <a:xfrm>
          <a:off x="7020597" y="3085566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Writing an introduction</a:t>
          </a:r>
        </a:p>
      </dsp:txBody>
      <dsp:txXfrm>
        <a:off x="7020597" y="3085566"/>
        <a:ext cx="1379133" cy="689566"/>
      </dsp:txXfrm>
    </dsp:sp>
    <dsp:sp modelId="{6EF5C219-ED1A-40AD-96B2-F09BB73E042B}">
      <dsp:nvSpPr>
        <dsp:cNvPr id="0" name=""/>
        <dsp:cNvSpPr/>
      </dsp:nvSpPr>
      <dsp:spPr>
        <a:xfrm>
          <a:off x="7020597" y="4064751"/>
          <a:ext cx="1379133" cy="882280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Writing full WHAT-HOW-WHY paragraphs about seen and unseen poems</a:t>
          </a:r>
        </a:p>
      </dsp:txBody>
      <dsp:txXfrm>
        <a:off x="7020597" y="4064751"/>
        <a:ext cx="1379133" cy="882280"/>
      </dsp:txXfrm>
    </dsp:sp>
    <dsp:sp modelId="{CFA762E9-DF89-4EA3-B340-B9A0D67A1109}">
      <dsp:nvSpPr>
        <dsp:cNvPr id="0" name=""/>
        <dsp:cNvSpPr/>
      </dsp:nvSpPr>
      <dsp:spPr>
        <a:xfrm>
          <a:off x="7020597" y="5236650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Writing a conclusion</a:t>
          </a:r>
        </a:p>
      </dsp:txBody>
      <dsp:txXfrm>
        <a:off x="7020597" y="5236650"/>
        <a:ext cx="1379133" cy="689566"/>
      </dsp:txXfrm>
    </dsp:sp>
    <dsp:sp modelId="{6FBE0DBC-6BF1-41CA-92DC-01F7234187CD}">
      <dsp:nvSpPr>
        <dsp:cNvPr id="0" name=""/>
        <dsp:cNvSpPr/>
      </dsp:nvSpPr>
      <dsp:spPr>
        <a:xfrm>
          <a:off x="8344565" y="1127196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Key Skills 1</a:t>
          </a:r>
        </a:p>
      </dsp:txBody>
      <dsp:txXfrm>
        <a:off x="8344565" y="1127196"/>
        <a:ext cx="1379133" cy="689566"/>
      </dsp:txXfrm>
    </dsp:sp>
    <dsp:sp modelId="{F0C07BFB-3737-4326-AE46-2252A29E5F8D}">
      <dsp:nvSpPr>
        <dsp:cNvPr id="0" name=""/>
        <dsp:cNvSpPr/>
      </dsp:nvSpPr>
      <dsp:spPr>
        <a:xfrm>
          <a:off x="8689349" y="2106381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Annotate both set texts and unseen texts</a:t>
          </a:r>
        </a:p>
      </dsp:txBody>
      <dsp:txXfrm>
        <a:off x="8689349" y="2106381"/>
        <a:ext cx="1379133" cy="689566"/>
      </dsp:txXfrm>
    </dsp:sp>
    <dsp:sp modelId="{13C20E0A-BD4F-4418-B3D8-F738020C8A2D}">
      <dsp:nvSpPr>
        <dsp:cNvPr id="0" name=""/>
        <dsp:cNvSpPr/>
      </dsp:nvSpPr>
      <dsp:spPr>
        <a:xfrm>
          <a:off x="8689349" y="3085566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Make references/identify relevant quotations</a:t>
          </a:r>
        </a:p>
      </dsp:txBody>
      <dsp:txXfrm>
        <a:off x="8689349" y="3085566"/>
        <a:ext cx="1379133" cy="689566"/>
      </dsp:txXfrm>
    </dsp:sp>
    <dsp:sp modelId="{345AB23D-B743-49C3-AE24-7881112C2CF5}">
      <dsp:nvSpPr>
        <dsp:cNvPr id="0" name=""/>
        <dsp:cNvSpPr/>
      </dsp:nvSpPr>
      <dsp:spPr>
        <a:xfrm>
          <a:off x="8689349" y="4064751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Identify a variety of writers’ methods</a:t>
          </a:r>
        </a:p>
      </dsp:txBody>
      <dsp:txXfrm>
        <a:off x="8689349" y="4064751"/>
        <a:ext cx="1379133" cy="689566"/>
      </dsp:txXfrm>
    </dsp:sp>
    <dsp:sp modelId="{11FA4EDA-B90D-4179-A944-6EA1B0405B63}">
      <dsp:nvSpPr>
        <dsp:cNvPr id="0" name=""/>
        <dsp:cNvSpPr/>
      </dsp:nvSpPr>
      <dsp:spPr>
        <a:xfrm>
          <a:off x="8689349" y="5043936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Explain the effects of writer’s methods</a:t>
          </a:r>
        </a:p>
      </dsp:txBody>
      <dsp:txXfrm>
        <a:off x="8689349" y="5043936"/>
        <a:ext cx="1379133" cy="689566"/>
      </dsp:txXfrm>
    </dsp:sp>
    <dsp:sp modelId="{AE84F449-D9B9-4AB9-A42D-435E06CE539D}">
      <dsp:nvSpPr>
        <dsp:cNvPr id="0" name=""/>
        <dsp:cNvSpPr/>
      </dsp:nvSpPr>
      <dsp:spPr>
        <a:xfrm>
          <a:off x="10013317" y="1127196"/>
          <a:ext cx="1379133" cy="689566"/>
        </a:xfrm>
        <a:prstGeom prst="rect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4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Key Skills 2 </a:t>
          </a:r>
        </a:p>
      </dsp:txBody>
      <dsp:txXfrm>
        <a:off x="10013317" y="1127196"/>
        <a:ext cx="1379133" cy="689566"/>
      </dsp:txXfrm>
    </dsp:sp>
    <dsp:sp modelId="{2A52D3D2-C338-4A77-A3AF-83CBF3DC6917}">
      <dsp:nvSpPr>
        <dsp:cNvPr id="0" name=""/>
        <dsp:cNvSpPr/>
      </dsp:nvSpPr>
      <dsp:spPr>
        <a:xfrm>
          <a:off x="10358101" y="2106381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Extract explicit and implicit information</a:t>
          </a:r>
        </a:p>
      </dsp:txBody>
      <dsp:txXfrm>
        <a:off x="10358101" y="2106381"/>
        <a:ext cx="1379133" cy="689566"/>
      </dsp:txXfrm>
    </dsp:sp>
    <dsp:sp modelId="{0DEA50DF-904F-42BF-968E-CBD10BCB97FF}">
      <dsp:nvSpPr>
        <dsp:cNvPr id="0" name=""/>
        <dsp:cNvSpPr/>
      </dsp:nvSpPr>
      <dsp:spPr>
        <a:xfrm>
          <a:off x="10358101" y="3085566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Make inferences/draw conclusions</a:t>
          </a:r>
        </a:p>
      </dsp:txBody>
      <dsp:txXfrm>
        <a:off x="10358101" y="3085566"/>
        <a:ext cx="1379133" cy="689566"/>
      </dsp:txXfrm>
    </dsp:sp>
    <dsp:sp modelId="{C204EA99-5C71-492D-8436-4D97DCB1F35F}">
      <dsp:nvSpPr>
        <dsp:cNvPr id="0" name=""/>
        <dsp:cNvSpPr/>
      </dsp:nvSpPr>
      <dsp:spPr>
        <a:xfrm>
          <a:off x="10358101" y="4064751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Linking texts to the contexts in which they were written</a:t>
          </a:r>
        </a:p>
      </dsp:txBody>
      <dsp:txXfrm>
        <a:off x="10358101" y="4064751"/>
        <a:ext cx="1379133" cy="689566"/>
      </dsp:txXfrm>
    </dsp:sp>
    <dsp:sp modelId="{673CFE01-4B65-4C73-8E57-FF11FB6E79E7}">
      <dsp:nvSpPr>
        <dsp:cNvPr id="0" name=""/>
        <dsp:cNvSpPr/>
      </dsp:nvSpPr>
      <dsp:spPr>
        <a:xfrm>
          <a:off x="10358101" y="5043936"/>
          <a:ext cx="1379133" cy="689566"/>
        </a:xfrm>
        <a:prstGeom prst="rect">
          <a:avLst/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lumMod val="110000"/>
                <a:satMod val="105000"/>
                <a:tint val="67000"/>
              </a:schemeClr>
            </a:gs>
            <a:gs pos="50000">
              <a:schemeClr val="accent5">
                <a:hueOff val="0"/>
                <a:satOff val="0"/>
                <a:lumOff val="0"/>
                <a:alphaOff val="0"/>
                <a:lumMod val="105000"/>
                <a:satMod val="103000"/>
                <a:tint val="73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lumMod val="105000"/>
                <a:satMod val="109000"/>
                <a:tint val="81000"/>
              </a:schemeClr>
            </a:gs>
          </a:gsLst>
          <a:lin ang="5400000" scaled="0"/>
        </a:gra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7620" tIns="7620" rIns="7620" bIns="7620" numCol="1" spcCol="1270" anchor="ctr" anchorCtr="0">
          <a:noAutofit/>
        </a:bodyPr>
        <a:lstStyle/>
        <a:p>
          <a:pPr marL="0" lvl="0" indent="0" algn="ctr" defTabSz="5334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GB" sz="1200" kern="1200" dirty="0">
              <a:latin typeface="Twinkl Light" pitchFamily="2" charset="0"/>
            </a:rPr>
            <a:t>Comparison of both seen and unseen poems/synthesis</a:t>
          </a:r>
        </a:p>
      </dsp:txBody>
      <dsp:txXfrm>
        <a:off x="10358101" y="5043936"/>
        <a:ext cx="1379133" cy="689566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50443" y="0"/>
            <a:ext cx="2945659" cy="498056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53F31B8-CFF1-4045-93B8-3A020C339603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422275" y="1241425"/>
            <a:ext cx="5953125" cy="334962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79768" y="4777194"/>
            <a:ext cx="5438140" cy="3908614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50443" y="9428584"/>
            <a:ext cx="2945659" cy="49805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D95E4A74-7153-4FF0-89B5-12CEC772FB2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7809421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GB" dirty="0"/>
              <a:t>This should be glued into the first page of their exercise book. Explain what a knowledge hierarchy is and how we will return to it at the end of the term when we come to revise.</a:t>
            </a: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D95E4A74-7153-4FF0-89B5-12CEC772FB28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8940991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tif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18FD8BE-7C4D-62D9-7536-74354157C719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755A22F-E1F7-485C-DF8C-69F4A1C5F724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4CBDB673-E564-F100-0BC1-379171BA3E1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7E26599-506D-3215-519D-B863B275894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E10B1D8-22EC-6E0B-C40F-01202583A6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202987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3A9886B-5480-9930-4AC5-C412B880A9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69CE0DF-4E07-B55E-26AD-C974D97F2C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6EBDD7C0-FC58-DBC1-A92D-C5935DF966D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EDB92000-397B-2ED9-5892-73ACFA1DF6F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3008A3F-A2B0-9F26-2AE3-EAFB0E2C20E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6200578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CCD625D-3377-BEF9-30BA-BCB145416D2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C9C478C3-D7DE-8B4A-E10F-C8F1FE15866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8ECC135-C558-D02A-31F0-28FEE91FE9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FC99521-B6C6-B01A-18B3-1667D0AAD6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5DA55E79-01B4-49B3-152E-9F610715D35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88061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56BC987-7E1A-E006-D239-5F3DC178229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0501139E-46D9-F38E-4B7D-394BC6E839B9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1B8DE0C-A842-1C13-2970-F8C695D90C46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232D534-9279-A3C1-1D9A-2201A621F33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B29937EF-337A-6F5E-7047-6448DB912F7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4827DF9-BCC2-C679-EBD6-9EB63B41B95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1493961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1316DA5-8B09-6DC3-0876-DD4C6605A46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11441B1-1DC3-F9A5-5B9E-9472F8F8022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D931E88A-C48B-365F-9541-AFE2BCC38DD2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56A9E66-CFA9-85C0-997B-F2FC3203CB9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222103DA-AA55-F110-E129-67D5BDA3F9FF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A1550FEF-8428-A580-7177-18E0E03F6F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8373253D-4368-1FF1-C686-823A9F4D02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582FA0BB-2373-67C9-2A04-BC4F53697B1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5812200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E65A6F7-B946-D945-960A-D85E2C8DDA6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863C32CF-7502-E343-2597-EC4F496A549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7464B74D-3F63-2C13-BF3E-275E5F20621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7F05CB7-2F80-0E87-CFE7-792F925470A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082646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1679FB1E-6586-F8F7-4E3B-8E6EA864D59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A35C638-E4C9-9D82-FF75-0A8C0AC217F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7E7A28DA-85FB-DCD4-1F1A-E55373C5D51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7684788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86094C9-FBA7-2D16-4AA9-2B994361C45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CDCE707-5B34-CD6B-E937-8FEF335B5CA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73EA0C34-B989-3110-E3E1-E2C563BEAAEF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886324A-2FF6-F4CA-2116-487F57CDF7E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F40324E-D829-1348-F8D4-12D227BFED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7DB4E4E-3009-F7C6-EFBC-01EA9AC7D46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0493567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5333FF-AC3F-EB81-0E50-443E382F90F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13A1BBE-5D6F-1251-DE3A-4AB163E66FE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9176FB2D-CB88-FC9B-6325-22C3DCFFC8E8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D061288E-089B-3560-781B-5BF5A7CCC74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E5F41660-D553-730F-44B7-F8A3B762A19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26086BAE-C738-D13F-3EB7-9E0AA056137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3671291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FB676C4-8F1F-27B0-E148-DE6F931647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6627602B-A8CB-E928-2F5E-D6734847CDFA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3D3F78B-9500-BCAE-B21E-57F66CDA556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F08885D-773B-8208-6167-9C16AAF6D89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FBEAB6B-C521-DF94-23F7-B8D96449CE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9944888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9DBD26A-01E8-C457-08C2-C1EB316978A5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7A15A1D6-B141-85C3-E097-F288355C4819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926931E9-A061-179C-41CC-8F123C33662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59D06D1-2730-4F49-829B-2D506787C659}" type="datetimeFigureOut">
              <a:rPr lang="en-GB" smtClean="0"/>
              <a:t>30/09/2025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10F9624-97A4-16E8-D55A-7C54709D34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067EA0AF-C4CD-9F8D-E6B2-BBEB0BB651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699B0B72-4A8F-4936-AF2B-87732457860F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58023923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userDrawn="1">
  <p:cSld name="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Presentation Title"/>
          <p:cNvSpPr txBox="1">
            <a:spLocks noGrp="1"/>
          </p:cNvSpPr>
          <p:nvPr>
            <p:ph type="title" hasCustomPrompt="1"/>
          </p:nvPr>
        </p:nvSpPr>
        <p:spPr>
          <a:xfrm>
            <a:off x="603249" y="1287497"/>
            <a:ext cx="10985502" cy="2324101"/>
          </a:xfrm>
          <a:prstGeom prst="rect">
            <a:avLst/>
          </a:prstGeom>
        </p:spPr>
        <p:txBody>
          <a:bodyPr anchor="b"/>
          <a:lstStyle>
            <a:lvl1pPr>
              <a:defRPr sz="4350" spc="-87"/>
            </a:lvl1pPr>
          </a:lstStyle>
          <a:p>
            <a:r>
              <a:rPr dirty="0"/>
              <a:t>Presentation Title</a:t>
            </a:r>
          </a:p>
        </p:txBody>
      </p:sp>
      <p:sp>
        <p:nvSpPr>
          <p:cNvPr id="15" name="Body Level One…"/>
          <p:cNvSpPr txBox="1">
            <a:spLocks noGrp="1"/>
          </p:cNvSpPr>
          <p:nvPr>
            <p:ph type="body" sz="half" idx="1" hasCustomPrompt="1"/>
          </p:nvPr>
        </p:nvSpPr>
        <p:spPr>
          <a:xfrm>
            <a:off x="600672" y="3611596"/>
            <a:ext cx="10985501" cy="1828801"/>
          </a:xfrm>
          <a:prstGeom prst="rect">
            <a:avLst/>
          </a:prstGeom>
        </p:spPr>
        <p:txBody>
          <a:bodyPr/>
          <a:lstStyle>
            <a:lvl1pPr marL="0" indent="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1pPr>
            <a:lvl2pPr marL="0" indent="1714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2pPr>
            <a:lvl3pPr marL="0" indent="3429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3pPr>
            <a:lvl4pPr marL="0" indent="51435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4pPr>
            <a:lvl5pPr marL="0" indent="685800" defTabSz="309563">
              <a:lnSpc>
                <a:spcPct val="100000"/>
              </a:lnSpc>
              <a:spcBef>
                <a:spcPts val="0"/>
              </a:spcBef>
              <a:buSzTx/>
              <a:buNone/>
              <a:defRPr sz="2138" b="1"/>
            </a:lvl5pPr>
          </a:lstStyle>
          <a:p>
            <a:r>
              <a:t>Presentation Subtitle</a:t>
            </a:r>
          </a:p>
          <a:p>
            <a:pPr lvl="1"/>
            <a:endParaRPr/>
          </a:p>
          <a:p>
            <a:pPr lvl="2"/>
            <a:endParaRPr/>
          </a:p>
          <a:p>
            <a:pPr lvl="3"/>
            <a:endParaRPr/>
          </a:p>
          <a:p>
            <a:pPr lvl="4"/>
            <a:endParaRPr/>
          </a:p>
        </p:txBody>
      </p:sp>
      <p:pic>
        <p:nvPicPr>
          <p:cNvPr id="17" name="Screenshot 2023-07-17 at 20.33.21.png" descr="Screenshot 2023-07-17 at 20.33.21.png"/>
          <p:cNvPicPr>
            <a:picLocks noChangeAspect="1"/>
          </p:cNvPicPr>
          <p:nvPr/>
        </p:nvPicPr>
        <p:blipFill>
          <a:blip r:embed="rId2"/>
          <a:srcRect r="4" b="4604"/>
          <a:stretch>
            <a:fillRect/>
          </a:stretch>
        </p:blipFill>
        <p:spPr>
          <a:xfrm>
            <a:off x="11457432" y="116253"/>
            <a:ext cx="600607" cy="739504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600" h="21309" extrusionOk="0">
                <a:moveTo>
                  <a:pt x="0" y="0"/>
                </a:moveTo>
                <a:lnTo>
                  <a:pt x="0" y="6553"/>
                </a:lnTo>
                <a:cubicBezTo>
                  <a:pt x="0" y="13038"/>
                  <a:pt x="8" y="13118"/>
                  <a:pt x="1045" y="14839"/>
                </a:cubicBezTo>
                <a:cubicBezTo>
                  <a:pt x="2583" y="17389"/>
                  <a:pt x="4719" y="19249"/>
                  <a:pt x="7401" y="20374"/>
                </a:cubicBezTo>
                <a:cubicBezTo>
                  <a:pt x="10247" y="21568"/>
                  <a:pt x="11159" y="21600"/>
                  <a:pt x="13770" y="20580"/>
                </a:cubicBezTo>
                <a:cubicBezTo>
                  <a:pt x="16535" y="19499"/>
                  <a:pt x="18993" y="17498"/>
                  <a:pt x="20409" y="15176"/>
                </a:cubicBezTo>
                <a:lnTo>
                  <a:pt x="21600" y="13215"/>
                </a:lnTo>
                <a:lnTo>
                  <a:pt x="21600" y="6610"/>
                </a:lnTo>
                <a:lnTo>
                  <a:pt x="21600" y="0"/>
                </a:lnTo>
                <a:lnTo>
                  <a:pt x="10800" y="0"/>
                </a:lnTo>
                <a:lnTo>
                  <a:pt x="0" y="0"/>
                </a:lnTo>
                <a:close/>
              </a:path>
            </a:pathLst>
          </a:custGeom>
          <a:ln w="12700">
            <a:miter lim="400000"/>
          </a:ln>
        </p:spPr>
      </p:pic>
      <p:sp>
        <p:nvSpPr>
          <p:cNvPr id="18" name="Slide Number"/>
          <p:cNvSpPr txBox="1">
            <a:spLocks noGrp="1"/>
          </p:cNvSpPr>
          <p:nvPr>
            <p:ph type="sldNum" sz="quarter" idx="2"/>
          </p:nvPr>
        </p:nvSpPr>
        <p:spPr>
          <a:prstGeom prst="rect">
            <a:avLst/>
          </a:prstGeom>
        </p:spPr>
        <p:txBody>
          <a:bodyPr/>
          <a:lstStyle/>
          <a:p>
            <a:fld id="{86CB4B4D-7CA3-9044-876B-883B54F8677D}" type="slidenum">
              <a:t>‹#›</a:t>
            </a:fld>
            <a:endParaRPr/>
          </a:p>
        </p:txBody>
      </p:sp>
      <p:pic>
        <p:nvPicPr>
          <p:cNvPr id="4" name="Image" descr="Image">
            <a:extLst>
              <a:ext uri="{FF2B5EF4-FFF2-40B4-BE49-F238E27FC236}">
                <a16:creationId xmlns:a16="http://schemas.microsoft.com/office/drawing/2014/main" id="{CF7511AA-3635-5A8F-049B-AC4B95430410}"/>
              </a:ext>
            </a:extLst>
          </p:cNvPr>
          <p:cNvPicPr>
            <a:picLocks noChangeAspect="1"/>
          </p:cNvPicPr>
          <p:nvPr userDrawn="1"/>
        </p:nvPicPr>
        <p:blipFill>
          <a:blip r:embed="rId3">
            <a:alphaModFix amt="97620"/>
          </a:blip>
          <a:srcRect l="13704" t="31385" r="9710" b="52100"/>
          <a:stretch>
            <a:fillRect/>
          </a:stretch>
        </p:blipFill>
        <p:spPr>
          <a:xfrm rot="110165">
            <a:off x="-34526" y="6157311"/>
            <a:ext cx="6785398" cy="867917"/>
          </a:xfrm>
          <a:custGeom>
            <a:avLst/>
            <a:gdLst/>
            <a:ahLst/>
            <a:cxnLst>
              <a:cxn ang="0">
                <a:pos x="wd2" y="hd2"/>
              </a:cxn>
              <a:cxn ang="5400000">
                <a:pos x="wd2" y="hd2"/>
              </a:cxn>
              <a:cxn ang="10800000">
                <a:pos x="wd2" y="hd2"/>
              </a:cxn>
              <a:cxn ang="16200000">
                <a:pos x="wd2" y="hd2"/>
              </a:cxn>
            </a:cxnLst>
            <a:rect l="0" t="0" r="r" b="b"/>
            <a:pathLst>
              <a:path w="21591" h="21600" extrusionOk="0">
                <a:moveTo>
                  <a:pt x="0" y="0"/>
                </a:moveTo>
                <a:lnTo>
                  <a:pt x="112" y="21600"/>
                </a:lnTo>
                <a:lnTo>
                  <a:pt x="21547" y="17349"/>
                </a:lnTo>
                <a:cubicBezTo>
                  <a:pt x="21559" y="15948"/>
                  <a:pt x="21574" y="14589"/>
                  <a:pt x="21587" y="14011"/>
                </a:cubicBezTo>
                <a:cubicBezTo>
                  <a:pt x="21600" y="13420"/>
                  <a:pt x="21594" y="13402"/>
                  <a:pt x="21272" y="13224"/>
                </a:cubicBezTo>
                <a:cubicBezTo>
                  <a:pt x="21181" y="13173"/>
                  <a:pt x="21176" y="13133"/>
                  <a:pt x="21168" y="12478"/>
                </a:cubicBezTo>
                <a:lnTo>
                  <a:pt x="21159" y="11788"/>
                </a:lnTo>
                <a:lnTo>
                  <a:pt x="20824" y="11593"/>
                </a:lnTo>
                <a:cubicBezTo>
                  <a:pt x="20398" y="11346"/>
                  <a:pt x="19372" y="10805"/>
                  <a:pt x="17060" y="9612"/>
                </a:cubicBezTo>
                <a:cubicBezTo>
                  <a:pt x="13029" y="7530"/>
                  <a:pt x="9045" y="5330"/>
                  <a:pt x="5663" y="3314"/>
                </a:cubicBezTo>
                <a:cubicBezTo>
                  <a:pt x="5428" y="3174"/>
                  <a:pt x="4771" y="2786"/>
                  <a:pt x="4203" y="2452"/>
                </a:cubicBezTo>
                <a:cubicBezTo>
                  <a:pt x="3635" y="2119"/>
                  <a:pt x="2923" y="1697"/>
                  <a:pt x="2620" y="1516"/>
                </a:cubicBezTo>
                <a:cubicBezTo>
                  <a:pt x="2048" y="1175"/>
                  <a:pt x="1029" y="593"/>
                  <a:pt x="0" y="0"/>
                </a:cubicBezTo>
                <a:close/>
              </a:path>
            </a:pathLst>
          </a:custGeom>
          <a:ln w="12700">
            <a:miter lim="400000"/>
          </a:ln>
        </p:spPr>
      </p:pic>
      <p:sp>
        <p:nvSpPr>
          <p:cNvPr id="5" name="Author and Date">
            <a:extLst>
              <a:ext uri="{FF2B5EF4-FFF2-40B4-BE49-F238E27FC236}">
                <a16:creationId xmlns:a16="http://schemas.microsoft.com/office/drawing/2014/main" id="{11F7A667-A0C5-7B45-20A7-098A8A850097}"/>
              </a:ext>
            </a:extLst>
          </p:cNvPr>
          <p:cNvSpPr txBox="1">
            <a:spLocks/>
          </p:cNvSpPr>
          <p:nvPr userDrawn="1"/>
        </p:nvSpPr>
        <p:spPr>
          <a:xfrm>
            <a:off x="6596791" y="6591270"/>
            <a:ext cx="5062065" cy="320153"/>
          </a:xfrm>
          <a:prstGeom prst="rect">
            <a:avLst/>
          </a:prstGeom>
        </p:spPr>
        <p:txBody>
          <a:bodyPr lIns="22860" tIns="22860" rIns="22860" bIns="22860"/>
          <a:lstStyle>
            <a:lvl1pPr marL="0" marR="0" indent="0" algn="r" defTabSz="619125" eaLnBrk="1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2700" b="1" i="0" u="none" strike="noStrike" cap="none" spc="0" baseline="0">
                <a:solidFill>
                  <a:srgbClr val="004D80"/>
                </a:solidFill>
                <a:uFillTx/>
                <a:latin typeface="Avenir Next Regular"/>
                <a:ea typeface="+mn-ea"/>
                <a:cs typeface="+mn-cs"/>
                <a:sym typeface="Helvetica Neue"/>
              </a:defRPr>
            </a:lvl1pPr>
            <a:lvl2pPr marL="914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1371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1828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22860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27432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32004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36576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4114800" marR="0" indent="-457200" algn="l" defTabSz="1828754" eaLnBrk="1" latinLnBrk="0" hangingPunct="1">
              <a:lnSpc>
                <a:spcPct val="90000"/>
              </a:lnSpc>
              <a:spcBef>
                <a:spcPts val="3375"/>
              </a:spcBef>
              <a:spcAft>
                <a:spcPts val="0"/>
              </a:spcAft>
              <a:buClrTx/>
              <a:buSzPct val="123000"/>
              <a:buFontTx/>
              <a:buChar char="•"/>
              <a:tabLst/>
              <a:defRPr sz="3600" b="0" i="0" u="none" strike="noStrike" cap="none" spc="0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r>
              <a:rPr lang="en-US" sz="1350" dirty="0"/>
              <a:t>‘We help each other to work hard and be kind’ </a:t>
            </a:r>
          </a:p>
        </p:txBody>
      </p:sp>
    </p:spTree>
    <p:extLst>
      <p:ext uri="{BB962C8B-B14F-4D97-AF65-F5344CB8AC3E}">
        <p14:creationId xmlns:p14="http://schemas.microsoft.com/office/powerpoint/2010/main" val="3008054754"/>
      </p:ext>
    </p:extLst>
  </p:cSld>
  <p:clrMapOvr>
    <a:masterClrMapping/>
  </p:clrMapOvr>
  <p:transition spd="med"/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9849854-6619-2875-183D-B30C1C7DE10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19742" y="136526"/>
            <a:ext cx="11976463" cy="764812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dirty="0"/>
              <a:t>Click to edit Master title style</a:t>
            </a:r>
            <a:endParaRPr lang="en-GB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D3B471EC-973C-9D09-792C-7D62C1DBE35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19741" y="1060812"/>
            <a:ext cx="11976463" cy="5660661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dirty="0"/>
              <a:t>Click to edit Master text styles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  <a:endParaRPr lang="en-GB" dirty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B03C2D4-FB6C-21BE-8119-32D72E1CA2E5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159D06D1-2730-4F49-829B-2D506787C659}" type="datetimeFigureOut">
              <a:rPr lang="en-GB" smtClean="0"/>
              <a:pPr/>
              <a:t>30/09/2025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A8C4207-DDE6-7A74-74B1-B774D03FACC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0E2EE0-F6D5-66C8-BCDE-8E90D26B79FD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002060"/>
                </a:solidFill>
                <a:latin typeface="Twinkl Light" pitchFamily="2" charset="0"/>
              </a:defRPr>
            </a:lvl1pPr>
          </a:lstStyle>
          <a:p>
            <a:fld id="{699B0B72-4A8F-4936-AF2B-87732457860F}" type="slidenum">
              <a:rPr lang="en-GB" smtClean="0"/>
              <a:pPr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8801663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txStyles>
    <p:titleStyle>
      <a:lvl1pPr algn="l" defTabSz="914400" rtl="0" eaLnBrk="1" latinLnBrk="0" hangingPunct="1">
        <a:lnSpc>
          <a:spcPct val="100000"/>
        </a:lnSpc>
        <a:spcBef>
          <a:spcPct val="0"/>
        </a:spcBef>
        <a:buNone/>
        <a:defRPr sz="4400" b="1" kern="1200">
          <a:solidFill>
            <a:srgbClr val="002060"/>
          </a:solidFill>
          <a:latin typeface="Twinkl Light" pitchFamily="2" charset="0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15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15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rgbClr val="002060"/>
          </a:solidFill>
          <a:latin typeface="Twinkl Light" pitchFamily="2" charset="0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8" Type="http://schemas.microsoft.com/office/2007/relationships/diagramDrawing" Target="../diagrams/drawing1.xml"/><Relationship Id="rId3" Type="http://schemas.openxmlformats.org/officeDocument/2006/relationships/image" Target="../media/image3.png"/><Relationship Id="rId7" Type="http://schemas.openxmlformats.org/officeDocument/2006/relationships/diagramColors" Target="../diagrams/colors1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2.xml"/><Relationship Id="rId6" Type="http://schemas.openxmlformats.org/officeDocument/2006/relationships/diagramQuickStyle" Target="../diagrams/quickStyle1.xml"/><Relationship Id="rId5" Type="http://schemas.openxmlformats.org/officeDocument/2006/relationships/diagramLayout" Target="../diagrams/layout1.xml"/><Relationship Id="rId4" Type="http://schemas.openxmlformats.org/officeDocument/2006/relationships/diagramData" Target="../diagrams/data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3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5" name="Diagram 4">
            <a:extLst>
              <a:ext uri="{FF2B5EF4-FFF2-40B4-BE49-F238E27FC236}">
                <a16:creationId xmlns:a16="http://schemas.microsoft.com/office/drawing/2014/main" id="{CA7C6511-0C32-CDAA-5E0B-3E47DDC2886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4207363466"/>
              </p:ext>
            </p:extLst>
          </p:nvPr>
        </p:nvGraphicFramePr>
        <p:xfrm>
          <a:off x="226979" y="391885"/>
          <a:ext cx="11738041" cy="6074229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4" r:lo="rId5" r:qs="rId6" r:cs="rId7"/>
          </a:graphicData>
        </a:graphic>
      </p:graphicFrame>
      <p:sp>
        <p:nvSpPr>
          <p:cNvPr id="15" name="Title 2">
            <a:extLst>
              <a:ext uri="{FF2B5EF4-FFF2-40B4-BE49-F238E27FC236}">
                <a16:creationId xmlns:a16="http://schemas.microsoft.com/office/drawing/2014/main" id="{5C83241B-1E98-10C2-C689-8271E8491009}"/>
              </a:ext>
            </a:extLst>
          </p:cNvPr>
          <p:cNvSpPr txBox="1">
            <a:spLocks/>
          </p:cNvSpPr>
          <p:nvPr/>
        </p:nvSpPr>
        <p:spPr>
          <a:xfrm>
            <a:off x="10931548" y="699581"/>
            <a:ext cx="1488025" cy="839883"/>
          </a:xfrm>
          <a:prstGeom prst="rect">
            <a:avLst/>
          </a:prstGeom>
          <a:ln w="12700">
            <a:miter lim="400000"/>
          </a:ln>
          <a:extLst>
            <a:ext uri="{C572A759-6A51-4108-AA02-DFA0A04FC94B}">
              <ma14:wrappingTextBoxFlag xmlns="" xmlns:m="http://schemas.openxmlformats.org/officeDocument/2006/math" xmlns:a14="http://schemas.microsoft.com/office/drawing/2010/main" xmlns:ma14="http://schemas.microsoft.com/office/mac/drawingml/2011/main" val="1"/>
            </a:ext>
          </a:extLst>
        </p:spPr>
        <p:txBody>
          <a:bodyPr lIns="25400" tIns="25400" rIns="25400" bIns="25400" anchor="b">
            <a:normAutofit fontScale="55000" lnSpcReduction="20000"/>
          </a:bodyPr>
          <a:lstStyle>
            <a:lvl1pPr marL="0" marR="0" indent="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8700" b="1" i="0" u="none" strike="noStrike" cap="none" spc="-174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1pPr>
            <a:lvl2pPr marL="0" marR="0" indent="3429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2pPr>
            <a:lvl3pPr marL="0" marR="0" indent="6858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3pPr>
            <a:lvl4pPr marL="0" marR="0" indent="10287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4pPr>
            <a:lvl5pPr marL="0" marR="0" indent="13716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5pPr>
            <a:lvl6pPr marL="0" marR="0" indent="17145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6pPr>
            <a:lvl7pPr marL="0" marR="0" indent="20574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7pPr>
            <a:lvl8pPr marL="0" marR="0" indent="24003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8pPr>
            <a:lvl9pPr marL="0" marR="0" indent="2743200" algn="l" defTabSz="1828754" eaLnBrk="1" latinLnBrk="0" hangingPunct="1">
              <a:lnSpc>
                <a:spcPct val="8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sz="6375" b="1" i="0" u="none" strike="noStrike" cap="none" spc="-127" baseline="0">
                <a:solidFill>
                  <a:schemeClr val="accent1">
                    <a:hueOff val="114395"/>
                    <a:lumOff val="-24975"/>
                  </a:schemeClr>
                </a:solidFill>
                <a:uFillTx/>
                <a:latin typeface="Avenir Next Regular"/>
                <a:ea typeface="Avenir Next Regular"/>
                <a:cs typeface="Avenir Next Regular"/>
                <a:sym typeface="Avenir Next Regular"/>
              </a:defRPr>
            </a:lvl9pPr>
          </a:lstStyle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Need To </a:t>
            </a:r>
          </a:p>
          <a:p>
            <a:pPr algn="ctr">
              <a:lnSpc>
                <a:spcPct val="120000"/>
              </a:lnSpc>
            </a:pPr>
            <a:r>
              <a:rPr lang="en-GB" sz="4350" dirty="0">
                <a:latin typeface="Twinkl Light" pitchFamily="2" charset="0"/>
              </a:rPr>
              <a:t>Know</a:t>
            </a:r>
          </a:p>
        </p:txBody>
      </p:sp>
      <p:sp>
        <p:nvSpPr>
          <p:cNvPr id="2" name="Cloud 1">
            <a:extLst>
              <a:ext uri="{FF2B5EF4-FFF2-40B4-BE49-F238E27FC236}">
                <a16:creationId xmlns:a16="http://schemas.microsoft.com/office/drawing/2014/main" id="{21D781EB-833C-F412-17FD-D2E971B10AFF}"/>
              </a:ext>
            </a:extLst>
          </p:cNvPr>
          <p:cNvSpPr/>
          <p:nvPr/>
        </p:nvSpPr>
        <p:spPr>
          <a:xfrm rot="21050526">
            <a:off x="-338527" y="-279513"/>
            <a:ext cx="3108893" cy="1958190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  <a:ln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en-GB" sz="1600" dirty="0">
                <a:solidFill>
                  <a:schemeClr val="tx1"/>
                </a:solidFill>
                <a:latin typeface="Twinkl Light" pitchFamily="2" charset="0"/>
              </a:rPr>
              <a:t>By the end of this term, this is what you are expected to know/be able to do!</a:t>
            </a:r>
          </a:p>
        </p:txBody>
      </p:sp>
    </p:spTree>
    <p:extLst>
      <p:ext uri="{BB962C8B-B14F-4D97-AF65-F5344CB8AC3E}">
        <p14:creationId xmlns:p14="http://schemas.microsoft.com/office/powerpoint/2010/main" val="2112121789"/>
      </p:ext>
    </p:extLst>
  </p:cSld>
  <p:clrMapOvr>
    <a:masterClrMapping/>
  </p:clrMapOvr>
  <p:transition spd="med"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79746B6-0621-4E1E-977F-0D663A210BF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B51D3AE-3F59-4ECA-8175-9AED895F1D4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AACEB42-308F-459C-955A-24E5BF3A9E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71D40DB-5B54-4F62-8ADD-EAB66632AD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37053C6-D7B2-45F9-B451-538BEDF3D3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DCD0323-A13F-44A2-8770-703B1843D3A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07791FD-DDF0-4C88-A9AB-B04483412C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C889123-6DEC-445F-9D90-08F13A0580B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52A292F-4807-4B2D-8109-6532959941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2C65867-AEDC-47C7-A403-FE4B2D8EB97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3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030F992-ADE1-453D-B33A-7545893171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27B7BD1-F512-455C-9A20-FBC8367D99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4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CF7FAFE-BB43-47E5-AF1D-41C32A1AE0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8D8B371-1915-485C-A47E-DC613828618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E53CEF3-C677-4054-9AFA-353937D9522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F625BF9-737D-4417-BDEE-306CF0A96A2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5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086A1DC-FE3D-4BF8-B710-10ADCA9490F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EA47A45-2456-425B-989C-BB39A48B6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CA530BF-8391-46E5-8CAC-230C7C30EB5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4F37729-CF2D-41CF-8BE0-FEC6C0E215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6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AD8C669-2785-4EF4-83C9-0FA11FECFAE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1" fill="hold">
                      <p:stCondLst>
                        <p:cond delay="indefinite"/>
                      </p:stCondLst>
                      <p:childTnLst>
                        <p:par>
                          <p:cTn id="72" fill="hold">
                            <p:stCondLst>
                              <p:cond delay="0"/>
                            </p:stCondLst>
                            <p:childTnLst>
                              <p:par>
                                <p:cTn id="7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064C47D-D3C4-4388-B583-5DF7BEF9AE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19802FC-D8B2-4922-8896-52FD47A6F00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7" fill="hold">
                      <p:stCondLst>
                        <p:cond delay="indefinite"/>
                      </p:stCondLst>
                      <p:childTnLst>
                        <p:par>
                          <p:cTn id="78" fill="hold">
                            <p:stCondLst>
                              <p:cond delay="0"/>
                            </p:stCondLst>
                            <p:childTnLst>
                              <p:par>
                                <p:cTn id="7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C821DCB-CCFA-4AE0-9897-84140B6F164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FC97DDE-EEBF-4DE6-B9D8-937C62FD4DE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3" fill="hold">
                      <p:stCondLst>
                        <p:cond delay="indefinite"/>
                      </p:stCondLst>
                      <p:childTnLst>
                        <p:par>
                          <p:cTn id="84" fill="hold">
                            <p:stCondLst>
                              <p:cond delay="0"/>
                            </p:stCondLst>
                            <p:childTnLst>
                              <p:par>
                                <p:cTn id="8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9FA17F11-FCE8-4E05-8097-CE7D89785C2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8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EB7F22C-69C9-410E-B75B-89D3489B906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F7F1484-C8B0-456A-A8CB-A757D34C479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157D9FE-AB47-4C7F-B45E-54A97DF16FD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5" fill="hold">
                      <p:stCondLst>
                        <p:cond delay="indefinite"/>
                      </p:stCondLst>
                      <p:childTnLst>
                        <p:par>
                          <p:cTn id="96" fill="hold">
                            <p:stCondLst>
                              <p:cond delay="0"/>
                            </p:stCondLst>
                            <p:childTnLst>
                              <p:par>
                                <p:cTn id="9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42B8A80-9B39-4064-80F2-B6A7120DD29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C0A23AC-8476-45C1-8726-4E3CC51E91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1" fill="hold">
                      <p:stCondLst>
                        <p:cond delay="indefinite"/>
                      </p:stCondLst>
                      <p:childTnLst>
                        <p:par>
                          <p:cTn id="102" fill="hold">
                            <p:stCondLst>
                              <p:cond delay="0"/>
                            </p:stCondLst>
                            <p:childTnLst>
                              <p:par>
                                <p:cTn id="10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E707BB9-5968-4490-9D7C-22186B657FF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0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C4575BA-9DE2-44F0-85A9-38E6133E355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7" fill="hold">
                      <p:stCondLst>
                        <p:cond delay="indefinite"/>
                      </p:stCondLst>
                      <p:childTnLst>
                        <p:par>
                          <p:cTn id="108" fill="hold">
                            <p:stCondLst>
                              <p:cond delay="0"/>
                            </p:stCondLst>
                            <p:childTnLst>
                              <p:par>
                                <p:cTn id="10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F1A067F-46BB-4EF7-B16E-FBC002EBBE0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75C1942-F2F0-4119-BF1B-F88B054BA4E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81E7F7D-555C-4F73-B6E4-7D97DDFE3C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EC4A17C-45A9-4542-8A42-362034070FB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7DC58F1-84C5-41E0-A4A6-E8DAB25A557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4F8C264-B247-4E37-9CD3-D51B2BBBD87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5" fill="hold">
                      <p:stCondLst>
                        <p:cond delay="indefinite"/>
                      </p:stCondLst>
                      <p:childTnLst>
                        <p:par>
                          <p:cTn id="126" fill="hold">
                            <p:stCondLst>
                              <p:cond delay="0"/>
                            </p:stCondLst>
                            <p:childTnLst>
                              <p:par>
                                <p:cTn id="12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1BE6A9D-A32A-44AA-9E71-EC1EEB8830F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2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5BC2623-7285-4AA8-AB9A-D02ECA6D3C3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22888CE-1420-46CE-83A2-E6260980C18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48755088-3E94-4F45-8A6A-47E29318A6A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4AB8DBC-90B3-45B1-9A73-F6CCA55BCA8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EF5C219-ED1A-40AD-96B2-F09BB73E04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3" fill="hold">
                      <p:stCondLst>
                        <p:cond delay="indefinite"/>
                      </p:stCondLst>
                      <p:childTnLst>
                        <p:par>
                          <p:cTn id="144" fill="hold">
                            <p:stCondLst>
                              <p:cond delay="0"/>
                            </p:stCondLst>
                            <p:childTnLst>
                              <p:par>
                                <p:cTn id="14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D849BBD-D3A8-4133-98B4-FA31153749F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4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FA762E9-DF89-4EA3-B340-B9A0D67A110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9" fill="hold">
                      <p:stCondLst>
                        <p:cond delay="indefinite"/>
                      </p:stCondLst>
                      <p:childTnLst>
                        <p:par>
                          <p:cTn id="150" fill="hold">
                            <p:stCondLst>
                              <p:cond delay="0"/>
                            </p:stCondLst>
                            <p:childTnLst>
                              <p:par>
                                <p:cTn id="15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645BBFD-5DC2-4A9F-80EA-BAB90E9597E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FBE0DBC-6BF1-41CA-92DC-01F7234187C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5" fill="hold">
                      <p:stCondLst>
                        <p:cond delay="indefinite"/>
                      </p:stCondLst>
                      <p:childTnLst>
                        <p:par>
                          <p:cTn id="156" fill="hold">
                            <p:stCondLst>
                              <p:cond delay="0"/>
                            </p:stCondLst>
                            <p:childTnLst>
                              <p:par>
                                <p:cTn id="15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DBF24407-1242-40D7-937A-08D5224B3AA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5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0C07BFB-3737-4326-AE46-2252A29E5F8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1" fill="hold">
                      <p:stCondLst>
                        <p:cond delay="indefinite"/>
                      </p:stCondLst>
                      <p:childTnLst>
                        <p:par>
                          <p:cTn id="162" fill="hold">
                            <p:stCondLst>
                              <p:cond delay="0"/>
                            </p:stCondLst>
                            <p:childTnLst>
                              <p:par>
                                <p:cTn id="16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77415A1E-9CF1-4E6A-9A5C-A4E7EC2AE12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6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3C20E0A-BD4F-4418-B3D8-F738020C8A2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7" fill="hold">
                      <p:stCondLst>
                        <p:cond delay="indefinite"/>
                      </p:stCondLst>
                      <p:childTnLst>
                        <p:par>
                          <p:cTn id="168" fill="hold">
                            <p:stCondLst>
                              <p:cond delay="0"/>
                            </p:stCondLst>
                            <p:childTnLst>
                              <p:par>
                                <p:cTn id="16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E0206824-0C41-4AD5-9570-211D050CE37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345AB23D-B743-49C3-AE24-7881112C2CF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6816BAD-413F-44CE-93A4-411FA86D9A4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7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11FA4EDA-B90D-4179-A944-6EA1B0405B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9" fill="hold">
                      <p:stCondLst>
                        <p:cond delay="indefinite"/>
                      </p:stCondLst>
                      <p:childTnLst>
                        <p:par>
                          <p:cTn id="180" fill="hold">
                            <p:stCondLst>
                              <p:cond delay="0"/>
                            </p:stCondLst>
                            <p:childTnLst>
                              <p:par>
                                <p:cTn id="181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DD06802-EAA1-4DE7-A35D-0AEC323CEE94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3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AE84F449-D9B9-4AB9-A42D-435E06CE539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E4AE291-B5B5-42FA-B153-F5304BEF4DF1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89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2A52D3D2-C338-4A77-A3AF-83CBF3DC691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1" fill="hold">
                      <p:stCondLst>
                        <p:cond delay="indefinite"/>
                      </p:stCondLst>
                      <p:childTnLst>
                        <p:par>
                          <p:cTn id="192" fill="hold">
                            <p:stCondLst>
                              <p:cond delay="0"/>
                            </p:stCondLst>
                            <p:childTnLst>
                              <p:par>
                                <p:cTn id="193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5B9A487C-CFA8-45B9-992A-B35EBB72979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95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0DEA50DF-904F-42BF-968E-CBD10BCB97F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84D51A6D-8AFD-4D27-AC9A-E8FA77D4789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C204EA99-5C71-492D-8436-4D97DCB1F35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3" fill="hold">
                      <p:stCondLst>
                        <p:cond delay="indefinite"/>
                      </p:stCondLst>
                      <p:childTnLst>
                        <p:par>
                          <p:cTn id="204" fill="hold">
                            <p:stCondLst>
                              <p:cond delay="0"/>
                            </p:stCondLst>
                            <p:childTnLst>
                              <p:par>
                                <p:cTn id="20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F9731C86-852C-4553-B5E2-51AE422B553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207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graphicEl>
                                              <a:dgm id="{673CFE01-4B65-4C73-8E57-FF11FB6E79E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Graphic spid="5" grpId="0">
        <p:bldSub>
          <a:bldDgm bld="one"/>
        </p:bldSub>
      </p:bldGraphic>
      <p:bldP spid="2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15333</TotalTime>
  <Words>225</Words>
  <Application>Microsoft Office PowerPoint</Application>
  <PresentationFormat>Widescreen</PresentationFormat>
  <Paragraphs>39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Aptos</vt:lpstr>
      <vt:lpstr>Arial</vt:lpstr>
      <vt:lpstr>Twinkl Light</vt:lpstr>
      <vt:lpstr>Office Theme</vt:lpstr>
      <vt:lpstr>PowerPoint Presentation</vt:lpstr>
    </vt:vector>
  </TitlesOfParts>
  <Company>Pershore High School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Alex Hodson</dc:creator>
  <cp:lastModifiedBy>Alex Hodson</cp:lastModifiedBy>
  <cp:revision>47</cp:revision>
  <cp:lastPrinted>2024-07-15T08:35:24Z</cp:lastPrinted>
  <dcterms:created xsi:type="dcterms:W3CDTF">2023-06-19T06:51:04Z</dcterms:created>
  <dcterms:modified xsi:type="dcterms:W3CDTF">2025-09-30T15:34:21Z</dcterms:modified>
</cp:coreProperties>
</file>