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D5E3CF"/>
    <a:srgbClr val="4472C4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579" autoAdjust="0"/>
  </p:normalViewPr>
  <p:slideViewPr>
    <p:cSldViewPr snapToGrid="0">
      <p:cViewPr varScale="1">
        <p:scale>
          <a:sx n="76" d="100"/>
          <a:sy n="76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odson" userId="7ec9147a-b14e-4bb5-a731-9e4d77eec95a" providerId="ADAL" clId="{23C7B43F-D87A-43F8-8A6B-7171798B997A}"/>
    <pc:docChg chg="undo custSel addSld modSld sldOrd">
      <pc:chgData name="Alex Hodson" userId="7ec9147a-b14e-4bb5-a731-9e4d77eec95a" providerId="ADAL" clId="{23C7B43F-D87A-43F8-8A6B-7171798B997A}" dt="2025-05-15T07:28:01.189" v="5299" actId="207"/>
      <pc:docMkLst>
        <pc:docMk/>
      </pc:docMkLst>
      <pc:sldChg chg="addSp modSp mod modAnim modNotesTx">
        <pc:chgData name="Alex Hodson" userId="7ec9147a-b14e-4bb5-a731-9e4d77eec95a" providerId="ADAL" clId="{23C7B43F-D87A-43F8-8A6B-7171798B997A}" dt="2025-05-03T16:08:34.003" v="1921" actId="1076"/>
        <pc:sldMkLst>
          <pc:docMk/>
          <pc:sldMk cId="2112121789" sldId="261"/>
        </pc:sldMkLst>
      </pc:sldChg>
      <pc:sldChg chg="modSp ord">
        <pc:chgData name="Alex Hodson" userId="7ec9147a-b14e-4bb5-a731-9e4d77eec95a" providerId="ADAL" clId="{23C7B43F-D87A-43F8-8A6B-7171798B997A}" dt="2025-05-03T16:08:24.455" v="1920" actId="20577"/>
        <pc:sldMkLst>
          <pc:docMk/>
          <pc:sldMk cId="3389217734" sldId="262"/>
        </pc:sldMkLst>
      </pc:sldChg>
      <pc:sldChg chg="addSp modSp mod modAnim">
        <pc:chgData name="Alex Hodson" userId="7ec9147a-b14e-4bb5-a731-9e4d77eec95a" providerId="ADAL" clId="{23C7B43F-D87A-43F8-8A6B-7171798B997A}" dt="2025-05-03T16:07:24.115" v="1843" actId="255"/>
        <pc:sldMkLst>
          <pc:docMk/>
          <pc:sldMk cId="1991958706" sldId="266"/>
        </pc:sldMkLst>
      </pc:sldChg>
      <pc:sldChg chg="addSp modSp mod ord modAnim">
        <pc:chgData name="Alex Hodson" userId="7ec9147a-b14e-4bb5-a731-9e4d77eec95a" providerId="ADAL" clId="{23C7B43F-D87A-43F8-8A6B-7171798B997A}" dt="2025-05-03T23:04:50.672" v="5175"/>
        <pc:sldMkLst>
          <pc:docMk/>
          <pc:sldMk cId="1913053126" sldId="267"/>
        </pc:sldMkLst>
      </pc:sldChg>
      <pc:sldChg chg="addSp modSp new mod modAnim">
        <pc:chgData name="Alex Hodson" userId="7ec9147a-b14e-4bb5-a731-9e4d77eec95a" providerId="ADAL" clId="{23C7B43F-D87A-43F8-8A6B-7171798B997A}" dt="2025-05-07T13:36:17.015" v="5296" actId="20577"/>
        <pc:sldMkLst>
          <pc:docMk/>
          <pc:sldMk cId="3284466404" sldId="268"/>
        </pc:sldMkLst>
      </pc:sldChg>
      <pc:sldChg chg="addSp delSp modSp new mod modAnim">
        <pc:chgData name="Alex Hodson" userId="7ec9147a-b14e-4bb5-a731-9e4d77eec95a" providerId="ADAL" clId="{23C7B43F-D87A-43F8-8A6B-7171798B997A}" dt="2025-05-03T16:30:26.622" v="3479" actId="20577"/>
        <pc:sldMkLst>
          <pc:docMk/>
          <pc:sldMk cId="3207306079" sldId="269"/>
        </pc:sldMkLst>
      </pc:sldChg>
      <pc:sldChg chg="addSp modSp new mod modAnim">
        <pc:chgData name="Alex Hodson" userId="7ec9147a-b14e-4bb5-a731-9e4d77eec95a" providerId="ADAL" clId="{23C7B43F-D87A-43F8-8A6B-7171798B997A}" dt="2025-05-03T16:26:38.033" v="3144"/>
        <pc:sldMkLst>
          <pc:docMk/>
          <pc:sldMk cId="2473309543" sldId="270"/>
        </pc:sldMkLst>
      </pc:sldChg>
      <pc:sldChg chg="addSp modSp new mod modAnim">
        <pc:chgData name="Alex Hodson" userId="7ec9147a-b14e-4bb5-a731-9e4d77eec95a" providerId="ADAL" clId="{23C7B43F-D87A-43F8-8A6B-7171798B997A}" dt="2025-05-03T22:58:28.158" v="4428"/>
        <pc:sldMkLst>
          <pc:docMk/>
          <pc:sldMk cId="297859370" sldId="271"/>
        </pc:sldMkLst>
      </pc:sldChg>
      <pc:sldChg chg="addSp delSp modSp add mod delAnim modAnim modNotesTx">
        <pc:chgData name="Alex Hodson" userId="7ec9147a-b14e-4bb5-a731-9e4d77eec95a" providerId="ADAL" clId="{23C7B43F-D87A-43F8-8A6B-7171798B997A}" dt="2025-05-03T22:47:08.562" v="3792" actId="20577"/>
        <pc:sldMkLst>
          <pc:docMk/>
          <pc:sldMk cId="1071860024" sldId="272"/>
        </pc:sldMkLst>
      </pc:sldChg>
      <pc:sldChg chg="modSp add mod modAnim">
        <pc:chgData name="Alex Hodson" userId="7ec9147a-b14e-4bb5-a731-9e4d77eec95a" providerId="ADAL" clId="{23C7B43F-D87A-43F8-8A6B-7171798B997A}" dt="2025-05-03T22:53:45.451" v="4096"/>
        <pc:sldMkLst>
          <pc:docMk/>
          <pc:sldMk cId="2602760021" sldId="273"/>
        </pc:sldMkLst>
      </pc:sldChg>
      <pc:sldChg chg="modSp add mod modAnim">
        <pc:chgData name="Alex Hodson" userId="7ec9147a-b14e-4bb5-a731-9e4d77eec95a" providerId="ADAL" clId="{23C7B43F-D87A-43F8-8A6B-7171798B997A}" dt="2025-05-03T23:04:23.966" v="5174" actId="207"/>
        <pc:sldMkLst>
          <pc:docMk/>
          <pc:sldMk cId="3318383274" sldId="274"/>
        </pc:sldMkLst>
      </pc:sldChg>
      <pc:sldChg chg="addSp modSp new mod modAnim">
        <pc:chgData name="Alex Hodson" userId="7ec9147a-b14e-4bb5-a731-9e4d77eec95a" providerId="ADAL" clId="{23C7B43F-D87A-43F8-8A6B-7171798B997A}" dt="2025-05-15T07:28:01.189" v="5299" actId="207"/>
        <pc:sldMkLst>
          <pc:docMk/>
          <pc:sldMk cId="4010387546" sldId="275"/>
        </pc:sldMkLst>
      </pc:sldChg>
      <pc:sldChg chg="addSp delSp modSp new mod setBg modNotesTx">
        <pc:chgData name="Alex Hodson" userId="7ec9147a-b14e-4bb5-a731-9e4d77eec95a" providerId="ADAL" clId="{23C7B43F-D87A-43F8-8A6B-7171798B997A}" dt="2025-05-03T16:24:50.034" v="3027" actId="20577"/>
        <pc:sldMkLst>
          <pc:docMk/>
          <pc:sldMk cId="4155072246" sldId="276"/>
        </pc:sldMkLst>
      </pc:sldChg>
      <pc:sldChg chg="addSp modSp new mod ord">
        <pc:chgData name="Alex Hodson" userId="7ec9147a-b14e-4bb5-a731-9e4d77eec95a" providerId="ADAL" clId="{23C7B43F-D87A-43F8-8A6B-7171798B997A}" dt="2025-05-03T22:46:52.044" v="3785" actId="20577"/>
        <pc:sldMkLst>
          <pc:docMk/>
          <pc:sldMk cId="2344498519" sldId="277"/>
        </pc:sldMkLst>
      </pc:sldChg>
      <pc:sldChg chg="addSp delSp modSp add mod delAnim modAnim">
        <pc:chgData name="Alex Hodson" userId="7ec9147a-b14e-4bb5-a731-9e4d77eec95a" providerId="ADAL" clId="{23C7B43F-D87A-43F8-8A6B-7171798B997A}" dt="2025-05-03T22:50:55.447" v="3969" actId="1076"/>
        <pc:sldMkLst>
          <pc:docMk/>
          <pc:sldMk cId="2181437992" sldId="278"/>
        </pc:sldMkLst>
      </pc:sldChg>
    </pc:docChg>
  </pc:docChgLst>
  <pc:docChgLst>
    <pc:chgData name="Alex Hodson" userId="7ec9147a-b14e-4bb5-a731-9e4d77eec95a" providerId="ADAL" clId="{AFF87314-2D28-4769-A6F4-A6D1CBBA8D3C}"/>
    <pc:docChg chg="modSld">
      <pc:chgData name="Alex Hodson" userId="7ec9147a-b14e-4bb5-a731-9e4d77eec95a" providerId="ADAL" clId="{AFF87314-2D28-4769-A6F4-A6D1CBBA8D3C}" dt="2025-06-25T11:06:09.130" v="0" actId="1076"/>
      <pc:docMkLst>
        <pc:docMk/>
      </pc:docMkLst>
      <pc:sldChg chg="modSp mod">
        <pc:chgData name="Alex Hodson" userId="7ec9147a-b14e-4bb5-a731-9e4d77eec95a" providerId="ADAL" clId="{AFF87314-2D28-4769-A6F4-A6D1CBBA8D3C}" dt="2025-06-25T11:06:09.130" v="0" actId="1076"/>
        <pc:sldMkLst>
          <pc:docMk/>
          <pc:sldMk cId="2112121789" sldId="261"/>
        </pc:sldMkLst>
      </pc:sldChg>
    </pc:docChg>
  </pc:docChgLst>
  <pc:docChgLst>
    <pc:chgData name="Alex Hodson" userId="7ec9147a-b14e-4bb5-a731-9e4d77eec95a" providerId="ADAL" clId="{9B24C9EC-1EF4-45AA-941F-81CD09BD388F}"/>
    <pc:docChg chg="custSel delSld modSld">
      <pc:chgData name="Alex Hodson" userId="7ec9147a-b14e-4bb5-a731-9e4d77eec95a" providerId="ADAL" clId="{9B24C9EC-1EF4-45AA-941F-81CD09BD388F}" dt="2025-10-01T09:54:03.653" v="15" actId="478"/>
      <pc:docMkLst>
        <pc:docMk/>
      </pc:docMkLst>
      <pc:sldChg chg="del">
        <pc:chgData name="Alex Hodson" userId="7ec9147a-b14e-4bb5-a731-9e4d77eec95a" providerId="ADAL" clId="{9B24C9EC-1EF4-45AA-941F-81CD09BD388F}" dt="2025-10-01T09:54:02.084" v="14" actId="47"/>
        <pc:sldMkLst>
          <pc:docMk/>
          <pc:sldMk cId="2840999772" sldId="260"/>
        </pc:sldMkLst>
      </pc:sldChg>
      <pc:sldChg chg="delSp mod delAnim">
        <pc:chgData name="Alex Hodson" userId="7ec9147a-b14e-4bb5-a731-9e4d77eec95a" providerId="ADAL" clId="{9B24C9EC-1EF4-45AA-941F-81CD09BD388F}" dt="2025-10-01T09:54:03.653" v="15" actId="478"/>
        <pc:sldMkLst>
          <pc:docMk/>
          <pc:sldMk cId="2112121789" sldId="261"/>
        </pc:sldMkLst>
        <pc:grpChg chg="del">
          <ac:chgData name="Alex Hodson" userId="7ec9147a-b14e-4bb5-a731-9e4d77eec95a" providerId="ADAL" clId="{9B24C9EC-1EF4-45AA-941F-81CD09BD388F}" dt="2025-10-01T09:54:03.653" v="15" actId="478"/>
          <ac:grpSpMkLst>
            <pc:docMk/>
            <pc:sldMk cId="2112121789" sldId="261"/>
            <ac:grpSpMk id="9" creationId="{C7E1D019-30BD-082D-A68E-73F68B233109}"/>
          </ac:grpSpMkLst>
        </pc:grpChg>
      </pc:sldChg>
      <pc:sldChg chg="del">
        <pc:chgData name="Alex Hodson" userId="7ec9147a-b14e-4bb5-a731-9e4d77eec95a" providerId="ADAL" clId="{9B24C9EC-1EF4-45AA-941F-81CD09BD388F}" dt="2025-10-01T09:53:58.099" v="2" actId="47"/>
        <pc:sldMkLst>
          <pc:docMk/>
          <pc:sldMk cId="3389217734" sldId="262"/>
        </pc:sldMkLst>
      </pc:sldChg>
      <pc:sldChg chg="del">
        <pc:chgData name="Alex Hodson" userId="7ec9147a-b14e-4bb5-a731-9e4d77eec95a" providerId="ADAL" clId="{9B24C9EC-1EF4-45AA-941F-81CD09BD388F}" dt="2025-10-01T09:53:58.428" v="3" actId="47"/>
        <pc:sldMkLst>
          <pc:docMk/>
          <pc:sldMk cId="1991958706" sldId="266"/>
        </pc:sldMkLst>
      </pc:sldChg>
      <pc:sldChg chg="del">
        <pc:chgData name="Alex Hodson" userId="7ec9147a-b14e-4bb5-a731-9e4d77eec95a" providerId="ADAL" clId="{9B24C9EC-1EF4-45AA-941F-81CD09BD388F}" dt="2025-10-01T09:53:56.529" v="0" actId="47"/>
        <pc:sldMkLst>
          <pc:docMk/>
          <pc:sldMk cId="1913053126" sldId="267"/>
        </pc:sldMkLst>
      </pc:sldChg>
      <pc:sldChg chg="del">
        <pc:chgData name="Alex Hodson" userId="7ec9147a-b14e-4bb5-a731-9e4d77eec95a" providerId="ADAL" clId="{9B24C9EC-1EF4-45AA-941F-81CD09BD388F}" dt="2025-10-01T09:53:57.078" v="1" actId="47"/>
        <pc:sldMkLst>
          <pc:docMk/>
          <pc:sldMk cId="3284466404" sldId="268"/>
        </pc:sldMkLst>
      </pc:sldChg>
      <pc:sldChg chg="del">
        <pc:chgData name="Alex Hodson" userId="7ec9147a-b14e-4bb5-a731-9e4d77eec95a" providerId="ADAL" clId="{9B24C9EC-1EF4-45AA-941F-81CD09BD388F}" dt="2025-10-01T09:53:58.758" v="4" actId="47"/>
        <pc:sldMkLst>
          <pc:docMk/>
          <pc:sldMk cId="3207306079" sldId="269"/>
        </pc:sldMkLst>
      </pc:sldChg>
      <pc:sldChg chg="del">
        <pc:chgData name="Alex Hodson" userId="7ec9147a-b14e-4bb5-a731-9e4d77eec95a" providerId="ADAL" clId="{9B24C9EC-1EF4-45AA-941F-81CD09BD388F}" dt="2025-10-01T09:53:59.950" v="8" actId="47"/>
        <pc:sldMkLst>
          <pc:docMk/>
          <pc:sldMk cId="2473309543" sldId="270"/>
        </pc:sldMkLst>
      </pc:sldChg>
      <pc:sldChg chg="del">
        <pc:chgData name="Alex Hodson" userId="7ec9147a-b14e-4bb5-a731-9e4d77eec95a" providerId="ADAL" clId="{9B24C9EC-1EF4-45AA-941F-81CD09BD388F}" dt="2025-10-01T09:54:00.766" v="11" actId="47"/>
        <pc:sldMkLst>
          <pc:docMk/>
          <pc:sldMk cId="297859370" sldId="271"/>
        </pc:sldMkLst>
      </pc:sldChg>
      <pc:sldChg chg="del">
        <pc:chgData name="Alex Hodson" userId="7ec9147a-b14e-4bb5-a731-9e4d77eec95a" providerId="ADAL" clId="{9B24C9EC-1EF4-45AA-941F-81CD09BD388F}" dt="2025-10-01T09:53:59.056" v="5" actId="47"/>
        <pc:sldMkLst>
          <pc:docMk/>
          <pc:sldMk cId="1071860024" sldId="272"/>
        </pc:sldMkLst>
      </pc:sldChg>
      <pc:sldChg chg="del">
        <pc:chgData name="Alex Hodson" userId="7ec9147a-b14e-4bb5-a731-9e4d77eec95a" providerId="ADAL" clId="{9B24C9EC-1EF4-45AA-941F-81CD09BD388F}" dt="2025-10-01T09:54:00.499" v="10" actId="47"/>
        <pc:sldMkLst>
          <pc:docMk/>
          <pc:sldMk cId="2602760021" sldId="273"/>
        </pc:sldMkLst>
      </pc:sldChg>
      <pc:sldChg chg="del">
        <pc:chgData name="Alex Hodson" userId="7ec9147a-b14e-4bb5-a731-9e4d77eec95a" providerId="ADAL" clId="{9B24C9EC-1EF4-45AA-941F-81CD09BD388F}" dt="2025-10-01T09:54:01.098" v="12" actId="47"/>
        <pc:sldMkLst>
          <pc:docMk/>
          <pc:sldMk cId="3318383274" sldId="274"/>
        </pc:sldMkLst>
      </pc:sldChg>
      <pc:sldChg chg="del">
        <pc:chgData name="Alex Hodson" userId="7ec9147a-b14e-4bb5-a731-9e4d77eec95a" providerId="ADAL" clId="{9B24C9EC-1EF4-45AA-941F-81CD09BD388F}" dt="2025-10-01T09:54:01.629" v="13" actId="47"/>
        <pc:sldMkLst>
          <pc:docMk/>
          <pc:sldMk cId="4010387546" sldId="275"/>
        </pc:sldMkLst>
      </pc:sldChg>
      <pc:sldChg chg="del">
        <pc:chgData name="Alex Hodson" userId="7ec9147a-b14e-4bb5-a731-9e4d77eec95a" providerId="ADAL" clId="{9B24C9EC-1EF4-45AA-941F-81CD09BD388F}" dt="2025-10-01T09:54:00.217" v="9" actId="47"/>
        <pc:sldMkLst>
          <pc:docMk/>
          <pc:sldMk cId="4155072246" sldId="276"/>
        </pc:sldMkLst>
      </pc:sldChg>
      <pc:sldChg chg="del">
        <pc:chgData name="Alex Hodson" userId="7ec9147a-b14e-4bb5-a731-9e4d77eec95a" providerId="ADAL" clId="{9B24C9EC-1EF4-45AA-941F-81CD09BD388F}" dt="2025-10-01T09:53:59.370" v="6" actId="47"/>
        <pc:sldMkLst>
          <pc:docMk/>
          <pc:sldMk cId="2344498519" sldId="277"/>
        </pc:sldMkLst>
      </pc:sldChg>
      <pc:sldChg chg="del">
        <pc:chgData name="Alex Hodson" userId="7ec9147a-b14e-4bb5-a731-9e4d77eec95a" providerId="ADAL" clId="{9B24C9EC-1EF4-45AA-941F-81CD09BD388F}" dt="2025-10-01T09:53:59.683" v="7" actId="47"/>
        <pc:sldMkLst>
          <pc:docMk/>
          <pc:sldMk cId="2181437992" sldId="27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>
              <a:latin typeface="Twinkl Light" pitchFamily="2" charset="0"/>
            </a:rPr>
            <a:t>Holes </a:t>
          </a:r>
          <a:r>
            <a:rPr lang="en-GB" i="0">
              <a:latin typeface="Twinkl Light" pitchFamily="2" charset="0"/>
            </a:rPr>
            <a:t>by Louis Sachar</a:t>
          </a:r>
          <a:endParaRPr lang="en-GB" i="1" dirty="0">
            <a:latin typeface="Twinkl Light" pitchFamily="2" charset="0"/>
          </a:endParaRP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 and tense consistency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Paragraphing, cohesion and discourse markers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Relating, questioning and predicting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and creative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Visualising and empathising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plan a creative text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draft a transactional text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Direct and indirect speech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 and finding specific information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proofread a transactional text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plan a transactional text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1C9AA7E2-DC79-407F-8309-899B02EC1F1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and implicit information</a:t>
          </a:r>
        </a:p>
      </dgm:t>
    </dgm:pt>
    <dgm:pt modelId="{B3E4BBC6-9175-4574-A8DA-1E743DA576F9}" type="parTrans" cxnId="{4EE6204F-49A2-477A-BE62-4DD3D76F5801}">
      <dgm:prSet/>
      <dgm:spPr/>
      <dgm:t>
        <a:bodyPr/>
        <a:lstStyle/>
        <a:p>
          <a:endParaRPr lang="en-GB"/>
        </a:p>
      </dgm:t>
    </dgm:pt>
    <dgm:pt modelId="{C63F7D79-A672-4DF6-9CB2-3A42C07736C5}" type="sibTrans" cxnId="{4EE6204F-49A2-477A-BE62-4DD3D76F5801}">
      <dgm:prSet/>
      <dgm:spPr/>
      <dgm:t>
        <a:bodyPr/>
        <a:lstStyle/>
        <a:p>
          <a:endParaRPr lang="en-GB"/>
        </a:p>
      </dgm:t>
    </dgm:pt>
    <dgm:pt modelId="{6E882540-A11B-47E2-B317-3F81EEDFB98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edit a transactional text</a:t>
          </a:r>
        </a:p>
      </dgm:t>
    </dgm:pt>
    <dgm:pt modelId="{060ED5AA-C100-4902-A9FF-003B1A800F71}" type="parTrans" cxnId="{E3965BB6-AB95-4D05-9877-94D78041A488}">
      <dgm:prSet/>
      <dgm:spPr/>
      <dgm:t>
        <a:bodyPr/>
        <a:lstStyle/>
        <a:p>
          <a:endParaRPr lang="en-GB"/>
        </a:p>
      </dgm:t>
    </dgm:pt>
    <dgm:pt modelId="{3637B099-F521-414D-BD4E-A00A2C82D080}" type="sibTrans" cxnId="{E3965BB6-AB95-4D05-9877-94D78041A488}">
      <dgm:prSet/>
      <dgm:spPr/>
      <dgm:t>
        <a:bodyPr/>
        <a:lstStyle/>
        <a:p>
          <a:endParaRPr lang="en-GB"/>
        </a:p>
      </dgm:t>
    </dgm:pt>
    <dgm:pt modelId="{B2031EF7-50BD-4188-B222-A357AFE5CBE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draft a creative text</a:t>
          </a:r>
        </a:p>
      </dgm:t>
    </dgm:pt>
    <dgm:pt modelId="{8138B152-4A58-440C-BA32-2B7012D93CA9}" type="parTrans" cxnId="{F1605CFD-7950-4A7C-A03C-69B56E6E48E5}">
      <dgm:prSet/>
      <dgm:spPr/>
      <dgm:t>
        <a:bodyPr/>
        <a:lstStyle/>
        <a:p>
          <a:endParaRPr lang="en-GB"/>
        </a:p>
      </dgm:t>
    </dgm:pt>
    <dgm:pt modelId="{35B436FC-7CC1-4CB9-BF7B-1DE1EA24BC7E}" type="sibTrans" cxnId="{F1605CFD-7950-4A7C-A03C-69B56E6E48E5}">
      <dgm:prSet/>
      <dgm:spPr/>
      <dgm:t>
        <a:bodyPr/>
        <a:lstStyle/>
        <a:p>
          <a:endParaRPr lang="en-GB"/>
        </a:p>
      </dgm:t>
    </dgm:pt>
    <dgm:pt modelId="{328F6001-3FB6-40FC-872E-35F7652988E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proofread a creative text</a:t>
          </a:r>
        </a:p>
      </dgm:t>
    </dgm:pt>
    <dgm:pt modelId="{02ED5430-DB87-4173-9A3D-8E7ECEDE4A2F}" type="parTrans" cxnId="{1C0C912C-4EAD-491D-A35A-2701EB24C815}">
      <dgm:prSet/>
      <dgm:spPr/>
      <dgm:t>
        <a:bodyPr/>
        <a:lstStyle/>
        <a:p>
          <a:endParaRPr lang="en-GB"/>
        </a:p>
      </dgm:t>
    </dgm:pt>
    <dgm:pt modelId="{D2979214-5B16-49B3-B92B-3A1C32C94C24}" type="sibTrans" cxnId="{1C0C912C-4EAD-491D-A35A-2701EB24C815}">
      <dgm:prSet/>
      <dgm:spPr/>
      <dgm:t>
        <a:bodyPr/>
        <a:lstStyle/>
        <a:p>
          <a:endParaRPr lang="en-GB"/>
        </a:p>
      </dgm:t>
    </dgm:pt>
    <dgm:pt modelId="{1A87919F-7B6B-4154-A7EF-7E968BBE85C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edit a creative text</a:t>
          </a:r>
        </a:p>
      </dgm:t>
    </dgm:pt>
    <dgm:pt modelId="{C17E19EA-C999-411C-9508-4BB35B79F22D}" type="parTrans" cxnId="{9331053F-439D-47CD-9449-6FD73EC4E47E}">
      <dgm:prSet/>
      <dgm:spPr/>
      <dgm:t>
        <a:bodyPr/>
        <a:lstStyle/>
        <a:p>
          <a:endParaRPr lang="en-GB"/>
        </a:p>
      </dgm:t>
    </dgm:pt>
    <dgm:pt modelId="{022AD369-C574-4852-A935-5F2EE47A4B97}" type="sibTrans" cxnId="{9331053F-439D-47CD-9449-6FD73EC4E47E}">
      <dgm:prSet/>
      <dgm:spPr/>
      <dgm:t>
        <a:bodyPr/>
        <a:lstStyle/>
        <a:p>
          <a:endParaRPr lang="en-GB"/>
        </a:p>
      </dgm:t>
    </dgm:pt>
    <dgm:pt modelId="{1E0DC7C7-1CC1-4291-AEB8-F7A46881BED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.?!’-(),;: and homophones</a:t>
          </a:r>
        </a:p>
      </dgm:t>
    </dgm:pt>
    <dgm:pt modelId="{087F4B03-3F26-4DBA-8626-91EBFB11B407}" type="parTrans" cxnId="{92DDA708-A75D-4FCF-89BC-6E810CB571CF}">
      <dgm:prSet/>
      <dgm:spPr/>
      <dgm:t>
        <a:bodyPr/>
        <a:lstStyle/>
        <a:p>
          <a:endParaRPr lang="en-GB"/>
        </a:p>
      </dgm:t>
    </dgm:pt>
    <dgm:pt modelId="{FF063C5F-9277-49F8-85F0-7B353BB8285B}" type="sibTrans" cxnId="{92DDA708-A75D-4FCF-89BC-6E810CB571CF}">
      <dgm:prSet/>
      <dgm:spPr/>
      <dgm:t>
        <a:bodyPr/>
        <a:lstStyle/>
        <a:p>
          <a:endParaRPr lang="en-GB"/>
        </a:p>
      </dgm:t>
    </dgm:pt>
    <dgm:pt modelId="{B5029251-4B6A-48B1-82FE-EB1721BA1CF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pronouns)</a:t>
          </a:r>
        </a:p>
      </dgm:t>
    </dgm:pt>
    <dgm:pt modelId="{EB93C19A-B922-4E76-AC1C-88F93ADB4011}" type="parTrans" cxnId="{B63FEE52-1CB5-4457-8A5B-14C28AAFB517}">
      <dgm:prSet/>
      <dgm:spPr/>
      <dgm:t>
        <a:bodyPr/>
        <a:lstStyle/>
        <a:p>
          <a:endParaRPr lang="en-GB"/>
        </a:p>
      </dgm:t>
    </dgm:pt>
    <dgm:pt modelId="{9A418775-C72A-4345-BC8F-D61B6FDBFB0B}" type="sibTrans" cxnId="{B63FEE52-1CB5-4457-8A5B-14C28AAFB517}">
      <dgm:prSet/>
      <dgm:spPr/>
      <dgm:t>
        <a:bodyPr/>
        <a:lstStyle/>
        <a:p>
          <a:endParaRPr lang="en-GB"/>
        </a:p>
      </dgm:t>
    </dgm:pt>
    <dgm:pt modelId="{1E3A4449-2180-499E-8488-779BAE04210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(simple, compound, complex)</a:t>
          </a:r>
        </a:p>
      </dgm:t>
    </dgm:pt>
    <dgm:pt modelId="{508BB3BB-0157-4DB2-A62A-2335623C6ADF}" type="parTrans" cxnId="{C224CE1D-44B0-4CF3-BF5C-F61E33191381}">
      <dgm:prSet/>
      <dgm:spPr/>
      <dgm:t>
        <a:bodyPr/>
        <a:lstStyle/>
        <a:p>
          <a:endParaRPr lang="en-GB"/>
        </a:p>
      </dgm:t>
    </dgm:pt>
    <dgm:pt modelId="{39A6DE56-6CD4-4288-A6E3-C571A6D1B512}" type="sibTrans" cxnId="{C224CE1D-44B0-4CF3-BF5C-F61E33191381}">
      <dgm:prSet/>
      <dgm:spPr/>
      <dgm:t>
        <a:bodyPr/>
        <a:lstStyle/>
        <a:p>
          <a:endParaRPr lang="en-GB"/>
        </a:p>
      </dgm:t>
    </dgm:pt>
    <dgm:pt modelId="{2A378AD5-4C96-4378-8A37-5B2D7D50981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(S/C/Com), types of conjunctions</a:t>
          </a:r>
        </a:p>
      </dgm:t>
    </dgm:pt>
    <dgm:pt modelId="{55A2D698-2099-4915-8BAD-CB9A241247E7}" type="parTrans" cxnId="{76533271-BCED-48D9-98C6-CFD6F27381FA}">
      <dgm:prSet/>
      <dgm:spPr/>
      <dgm:t>
        <a:bodyPr/>
        <a:lstStyle/>
        <a:p>
          <a:endParaRPr lang="en-GB"/>
        </a:p>
      </dgm:t>
    </dgm:pt>
    <dgm:pt modelId="{9CA65C5E-8073-4951-9442-E38D403689E7}" type="sibTrans" cxnId="{76533271-BCED-48D9-98C6-CFD6F27381FA}">
      <dgm:prSet/>
      <dgm:spPr/>
      <dgm:t>
        <a:bodyPr/>
        <a:lstStyle/>
        <a:p>
          <a:endParaRPr lang="en-GB"/>
        </a:p>
      </dgm:t>
    </dgm:pt>
    <dgm:pt modelId="{BBC9FB51-6817-4DF8-9E3F-E05DA851B3F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Objects, subjects and subject-verb agreements</a:t>
          </a:r>
        </a:p>
      </dgm:t>
    </dgm:pt>
    <dgm:pt modelId="{EA170CC4-EA03-4BA0-9342-813681456C42}" type="parTrans" cxnId="{636773C0-151A-4A83-AA29-186D13C1AFBC}">
      <dgm:prSet/>
      <dgm:spPr/>
      <dgm:t>
        <a:bodyPr/>
        <a:lstStyle/>
        <a:p>
          <a:endParaRPr lang="en-GB"/>
        </a:p>
      </dgm:t>
    </dgm:pt>
    <dgm:pt modelId="{791EA467-D422-479C-BFBA-80AA26E7DF97}" type="sibTrans" cxnId="{636773C0-151A-4A83-AA29-186D13C1AFBC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4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4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4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2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2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2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8B095FEF-DC09-4D41-9DAC-A90402982917}" type="pres">
      <dgm:prSet presAssocID="{B3E4BBC6-9175-4574-A8DA-1E743DA576F9}" presName="Name37" presStyleLbl="parChTrans1D3" presStyleIdx="3" presStyleCnt="24"/>
      <dgm:spPr/>
    </dgm:pt>
    <dgm:pt modelId="{50EBDE27-D0B9-4D4B-A815-047F127A51D0}" type="pres">
      <dgm:prSet presAssocID="{1C9AA7E2-DC79-407F-8309-899B02EC1F17}" presName="hierRoot2" presStyleCnt="0">
        <dgm:presLayoutVars>
          <dgm:hierBranch val="init"/>
        </dgm:presLayoutVars>
      </dgm:prSet>
      <dgm:spPr/>
    </dgm:pt>
    <dgm:pt modelId="{C7A59E99-EAD2-40D4-9733-C15E90BE71F4}" type="pres">
      <dgm:prSet presAssocID="{1C9AA7E2-DC79-407F-8309-899B02EC1F17}" presName="rootComposite" presStyleCnt="0"/>
      <dgm:spPr/>
    </dgm:pt>
    <dgm:pt modelId="{7AC7ED77-946F-4619-865D-A1477D4178FF}" type="pres">
      <dgm:prSet presAssocID="{1C9AA7E2-DC79-407F-8309-899B02EC1F17}" presName="rootText" presStyleLbl="node3" presStyleIdx="3" presStyleCnt="24">
        <dgm:presLayoutVars>
          <dgm:chPref val="3"/>
        </dgm:presLayoutVars>
      </dgm:prSet>
      <dgm:spPr/>
    </dgm:pt>
    <dgm:pt modelId="{8B71133D-990D-4E94-97F2-8FCE8823E51F}" type="pres">
      <dgm:prSet presAssocID="{1C9AA7E2-DC79-407F-8309-899B02EC1F17}" presName="rootConnector" presStyleLbl="node3" presStyleIdx="3" presStyleCnt="24"/>
      <dgm:spPr/>
    </dgm:pt>
    <dgm:pt modelId="{E09DF9FD-CF15-4661-B4F9-6DD3F8357584}" type="pres">
      <dgm:prSet presAssocID="{1C9AA7E2-DC79-407F-8309-899B02EC1F17}" presName="hierChild4" presStyleCnt="0"/>
      <dgm:spPr/>
    </dgm:pt>
    <dgm:pt modelId="{3DDC5A52-FE14-4A79-8A10-9484E89C0D7E}" type="pres">
      <dgm:prSet presAssocID="{1C9AA7E2-DC79-407F-8309-899B02EC1F17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4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4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4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4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4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4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4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4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4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7" presStyleCnt="24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7" presStyleCnt="24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7" presStyleCnt="24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8" presStyleCnt="24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8" presStyleCnt="24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8" presStyleCnt="24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9" presStyleCnt="24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9" presStyleCnt="24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9" presStyleCnt="24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10" presStyleCnt="24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10" presStyleCnt="24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10" presStyleCnt="24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60B52B20-1C7D-493B-B346-B40D46CC0350}" type="pres">
      <dgm:prSet presAssocID="{060ED5AA-C100-4902-A9FF-003B1A800F71}" presName="Name37" presStyleLbl="parChTrans1D3" presStyleIdx="11" presStyleCnt="24"/>
      <dgm:spPr/>
    </dgm:pt>
    <dgm:pt modelId="{5455B1D8-2F6C-439C-A2EC-70FA81DBAD08}" type="pres">
      <dgm:prSet presAssocID="{6E882540-A11B-47E2-B317-3F81EEDFB987}" presName="hierRoot2" presStyleCnt="0">
        <dgm:presLayoutVars>
          <dgm:hierBranch val="init"/>
        </dgm:presLayoutVars>
      </dgm:prSet>
      <dgm:spPr/>
    </dgm:pt>
    <dgm:pt modelId="{F9805B6A-8CF2-4154-8889-42099C98CBD2}" type="pres">
      <dgm:prSet presAssocID="{6E882540-A11B-47E2-B317-3F81EEDFB987}" presName="rootComposite" presStyleCnt="0"/>
      <dgm:spPr/>
    </dgm:pt>
    <dgm:pt modelId="{7A4432E6-DC9A-44B1-A5A3-B2AD577E0981}" type="pres">
      <dgm:prSet presAssocID="{6E882540-A11B-47E2-B317-3F81EEDFB987}" presName="rootText" presStyleLbl="node3" presStyleIdx="11" presStyleCnt="24">
        <dgm:presLayoutVars>
          <dgm:chPref val="3"/>
        </dgm:presLayoutVars>
      </dgm:prSet>
      <dgm:spPr/>
    </dgm:pt>
    <dgm:pt modelId="{7F1D1636-4B18-459D-BD2D-9ACB72A3B1A8}" type="pres">
      <dgm:prSet presAssocID="{6E882540-A11B-47E2-B317-3F81EEDFB987}" presName="rootConnector" presStyleLbl="node3" presStyleIdx="11" presStyleCnt="24"/>
      <dgm:spPr/>
    </dgm:pt>
    <dgm:pt modelId="{EE42A715-A9AF-4BB1-9D8D-88BDD59ADCCE}" type="pres">
      <dgm:prSet presAssocID="{6E882540-A11B-47E2-B317-3F81EEDFB987}" presName="hierChild4" presStyleCnt="0"/>
      <dgm:spPr/>
    </dgm:pt>
    <dgm:pt modelId="{3FFC5422-DA62-4461-8F94-DF4FC32C19E3}" type="pres">
      <dgm:prSet presAssocID="{6E882540-A11B-47E2-B317-3F81EEDFB98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2" presStyleCnt="24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2" presStyleCnt="24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2" presStyleCnt="24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B49EFDBC-6DED-4AAE-9E09-E040F217C4BC}" type="pres">
      <dgm:prSet presAssocID="{8138B152-4A58-440C-BA32-2B7012D93CA9}" presName="Name37" presStyleLbl="parChTrans1D3" presStyleIdx="13" presStyleCnt="24"/>
      <dgm:spPr/>
    </dgm:pt>
    <dgm:pt modelId="{5DAF6E70-974D-4FC8-8411-B6DF634DA1E2}" type="pres">
      <dgm:prSet presAssocID="{B2031EF7-50BD-4188-B222-A357AFE5CBEC}" presName="hierRoot2" presStyleCnt="0">
        <dgm:presLayoutVars>
          <dgm:hierBranch val="init"/>
        </dgm:presLayoutVars>
      </dgm:prSet>
      <dgm:spPr/>
    </dgm:pt>
    <dgm:pt modelId="{601A0903-3117-4D0F-BA22-8D4DB810AA9A}" type="pres">
      <dgm:prSet presAssocID="{B2031EF7-50BD-4188-B222-A357AFE5CBEC}" presName="rootComposite" presStyleCnt="0"/>
      <dgm:spPr/>
    </dgm:pt>
    <dgm:pt modelId="{25E18A33-C002-483A-AF89-A6434C70ABA6}" type="pres">
      <dgm:prSet presAssocID="{B2031EF7-50BD-4188-B222-A357AFE5CBEC}" presName="rootText" presStyleLbl="node3" presStyleIdx="13" presStyleCnt="24">
        <dgm:presLayoutVars>
          <dgm:chPref val="3"/>
        </dgm:presLayoutVars>
      </dgm:prSet>
      <dgm:spPr/>
    </dgm:pt>
    <dgm:pt modelId="{C389BFE0-0C4B-4BD7-A102-C413E04F62C1}" type="pres">
      <dgm:prSet presAssocID="{B2031EF7-50BD-4188-B222-A357AFE5CBEC}" presName="rootConnector" presStyleLbl="node3" presStyleIdx="13" presStyleCnt="24"/>
      <dgm:spPr/>
    </dgm:pt>
    <dgm:pt modelId="{7F3320FA-85DD-49D3-9D55-FD87FF60305D}" type="pres">
      <dgm:prSet presAssocID="{B2031EF7-50BD-4188-B222-A357AFE5CBEC}" presName="hierChild4" presStyleCnt="0"/>
      <dgm:spPr/>
    </dgm:pt>
    <dgm:pt modelId="{23E446BC-CBFD-4275-BB05-A8B0ED729E2F}" type="pres">
      <dgm:prSet presAssocID="{B2031EF7-50BD-4188-B222-A357AFE5CBEC}" presName="hierChild5" presStyleCnt="0"/>
      <dgm:spPr/>
    </dgm:pt>
    <dgm:pt modelId="{5C25E220-B3A3-4790-A02D-36396B31120E}" type="pres">
      <dgm:prSet presAssocID="{02ED5430-DB87-4173-9A3D-8E7ECEDE4A2F}" presName="Name37" presStyleLbl="parChTrans1D3" presStyleIdx="14" presStyleCnt="24"/>
      <dgm:spPr/>
    </dgm:pt>
    <dgm:pt modelId="{CCE9F9CE-575F-43D9-87F2-AA445DF2A660}" type="pres">
      <dgm:prSet presAssocID="{328F6001-3FB6-40FC-872E-35F7652988EF}" presName="hierRoot2" presStyleCnt="0">
        <dgm:presLayoutVars>
          <dgm:hierBranch val="init"/>
        </dgm:presLayoutVars>
      </dgm:prSet>
      <dgm:spPr/>
    </dgm:pt>
    <dgm:pt modelId="{EDA1F87B-0F4F-45D8-9A83-F1031A1FCEB0}" type="pres">
      <dgm:prSet presAssocID="{328F6001-3FB6-40FC-872E-35F7652988EF}" presName="rootComposite" presStyleCnt="0"/>
      <dgm:spPr/>
    </dgm:pt>
    <dgm:pt modelId="{D6EC57F7-EF56-474B-8A0E-66795F09D6E3}" type="pres">
      <dgm:prSet presAssocID="{328F6001-3FB6-40FC-872E-35F7652988EF}" presName="rootText" presStyleLbl="node3" presStyleIdx="14" presStyleCnt="24">
        <dgm:presLayoutVars>
          <dgm:chPref val="3"/>
        </dgm:presLayoutVars>
      </dgm:prSet>
      <dgm:spPr/>
    </dgm:pt>
    <dgm:pt modelId="{89ACB7BD-6534-45D2-BCDE-55546A77CD49}" type="pres">
      <dgm:prSet presAssocID="{328F6001-3FB6-40FC-872E-35F7652988EF}" presName="rootConnector" presStyleLbl="node3" presStyleIdx="14" presStyleCnt="24"/>
      <dgm:spPr/>
    </dgm:pt>
    <dgm:pt modelId="{3F32B06A-9710-4444-A6E3-180A732960E9}" type="pres">
      <dgm:prSet presAssocID="{328F6001-3FB6-40FC-872E-35F7652988EF}" presName="hierChild4" presStyleCnt="0"/>
      <dgm:spPr/>
    </dgm:pt>
    <dgm:pt modelId="{892D7171-D3C3-455B-A392-EABB2F3F2BA6}" type="pres">
      <dgm:prSet presAssocID="{328F6001-3FB6-40FC-872E-35F7652988EF}" presName="hierChild5" presStyleCnt="0"/>
      <dgm:spPr/>
    </dgm:pt>
    <dgm:pt modelId="{FEFED8A8-4912-4A1E-B397-7BF6225BAF7E}" type="pres">
      <dgm:prSet presAssocID="{C17E19EA-C999-411C-9508-4BB35B79F22D}" presName="Name37" presStyleLbl="parChTrans1D3" presStyleIdx="15" presStyleCnt="24"/>
      <dgm:spPr/>
    </dgm:pt>
    <dgm:pt modelId="{0BF4FE11-8C97-4195-8CFA-BA61C9E1AAF9}" type="pres">
      <dgm:prSet presAssocID="{1A87919F-7B6B-4154-A7EF-7E968BBE85C2}" presName="hierRoot2" presStyleCnt="0">
        <dgm:presLayoutVars>
          <dgm:hierBranch val="init"/>
        </dgm:presLayoutVars>
      </dgm:prSet>
      <dgm:spPr/>
    </dgm:pt>
    <dgm:pt modelId="{25F08709-2238-4BFF-B0AC-417D19EA78CB}" type="pres">
      <dgm:prSet presAssocID="{1A87919F-7B6B-4154-A7EF-7E968BBE85C2}" presName="rootComposite" presStyleCnt="0"/>
      <dgm:spPr/>
    </dgm:pt>
    <dgm:pt modelId="{85AC317A-327B-403F-95B6-8F67DC80ED71}" type="pres">
      <dgm:prSet presAssocID="{1A87919F-7B6B-4154-A7EF-7E968BBE85C2}" presName="rootText" presStyleLbl="node3" presStyleIdx="15" presStyleCnt="24">
        <dgm:presLayoutVars>
          <dgm:chPref val="3"/>
        </dgm:presLayoutVars>
      </dgm:prSet>
      <dgm:spPr/>
    </dgm:pt>
    <dgm:pt modelId="{9DB53AA7-325C-468C-ACE4-B7137F8CE9DD}" type="pres">
      <dgm:prSet presAssocID="{1A87919F-7B6B-4154-A7EF-7E968BBE85C2}" presName="rootConnector" presStyleLbl="node3" presStyleIdx="15" presStyleCnt="24"/>
      <dgm:spPr/>
    </dgm:pt>
    <dgm:pt modelId="{A0711605-2892-43AC-B2FC-A2886C3AB101}" type="pres">
      <dgm:prSet presAssocID="{1A87919F-7B6B-4154-A7EF-7E968BBE85C2}" presName="hierChild4" presStyleCnt="0"/>
      <dgm:spPr/>
    </dgm:pt>
    <dgm:pt modelId="{BEEB331C-11E5-4B9A-9E90-6504F8BDA72D}" type="pres">
      <dgm:prSet presAssocID="{1A87919F-7B6B-4154-A7EF-7E968BBE85C2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7229F623-B881-4A49-90BF-DF11E7D61DE8}" type="pres">
      <dgm:prSet presAssocID="{087F4B03-3F26-4DBA-8626-91EBFB11B407}" presName="Name37" presStyleLbl="parChTrans1D3" presStyleIdx="16" presStyleCnt="24"/>
      <dgm:spPr/>
    </dgm:pt>
    <dgm:pt modelId="{F2E467D9-54D8-4073-B01B-F4215BA3E324}" type="pres">
      <dgm:prSet presAssocID="{1E0DC7C7-1CC1-4291-AEB8-F7A46881BED4}" presName="hierRoot2" presStyleCnt="0">
        <dgm:presLayoutVars>
          <dgm:hierBranch val="init"/>
        </dgm:presLayoutVars>
      </dgm:prSet>
      <dgm:spPr/>
    </dgm:pt>
    <dgm:pt modelId="{1965F6BE-B988-4275-A855-8F78D962A72D}" type="pres">
      <dgm:prSet presAssocID="{1E0DC7C7-1CC1-4291-AEB8-F7A46881BED4}" presName="rootComposite" presStyleCnt="0"/>
      <dgm:spPr/>
    </dgm:pt>
    <dgm:pt modelId="{D34DFDC2-B078-490A-94F0-6EA5EF811D43}" type="pres">
      <dgm:prSet presAssocID="{1E0DC7C7-1CC1-4291-AEB8-F7A46881BED4}" presName="rootText" presStyleLbl="node3" presStyleIdx="16" presStyleCnt="24">
        <dgm:presLayoutVars>
          <dgm:chPref val="3"/>
        </dgm:presLayoutVars>
      </dgm:prSet>
      <dgm:spPr/>
    </dgm:pt>
    <dgm:pt modelId="{54E8EC42-EFD1-4C20-9EFF-0E2C38A77A5B}" type="pres">
      <dgm:prSet presAssocID="{1E0DC7C7-1CC1-4291-AEB8-F7A46881BED4}" presName="rootConnector" presStyleLbl="node3" presStyleIdx="16" presStyleCnt="24"/>
      <dgm:spPr/>
    </dgm:pt>
    <dgm:pt modelId="{341D5B0D-DD1F-4337-8630-3DEBAB786AB8}" type="pres">
      <dgm:prSet presAssocID="{1E0DC7C7-1CC1-4291-AEB8-F7A46881BED4}" presName="hierChild4" presStyleCnt="0"/>
      <dgm:spPr/>
    </dgm:pt>
    <dgm:pt modelId="{1899839E-3C2C-4299-82A6-9CC8020F510B}" type="pres">
      <dgm:prSet presAssocID="{1E0DC7C7-1CC1-4291-AEB8-F7A46881BED4}" presName="hierChild5" presStyleCnt="0"/>
      <dgm:spPr/>
    </dgm:pt>
    <dgm:pt modelId="{DAAE5768-2FE3-4CA2-B190-70B6D0595CBF}" type="pres">
      <dgm:prSet presAssocID="{EB93C19A-B922-4E76-AC1C-88F93ADB4011}" presName="Name37" presStyleLbl="parChTrans1D3" presStyleIdx="17" presStyleCnt="24"/>
      <dgm:spPr/>
    </dgm:pt>
    <dgm:pt modelId="{EBAA5EE2-3EFB-4996-ABFB-C8C509F0AED4}" type="pres">
      <dgm:prSet presAssocID="{B5029251-4B6A-48B1-82FE-EB1721BA1CF5}" presName="hierRoot2" presStyleCnt="0">
        <dgm:presLayoutVars>
          <dgm:hierBranch val="init"/>
        </dgm:presLayoutVars>
      </dgm:prSet>
      <dgm:spPr/>
    </dgm:pt>
    <dgm:pt modelId="{25E9BD8A-0A22-4DBB-B7E5-A7ACB89CDDEF}" type="pres">
      <dgm:prSet presAssocID="{B5029251-4B6A-48B1-82FE-EB1721BA1CF5}" presName="rootComposite" presStyleCnt="0"/>
      <dgm:spPr/>
    </dgm:pt>
    <dgm:pt modelId="{F4247F09-4D04-4D32-BC04-F153F9370388}" type="pres">
      <dgm:prSet presAssocID="{B5029251-4B6A-48B1-82FE-EB1721BA1CF5}" presName="rootText" presStyleLbl="node3" presStyleIdx="17" presStyleCnt="24">
        <dgm:presLayoutVars>
          <dgm:chPref val="3"/>
        </dgm:presLayoutVars>
      </dgm:prSet>
      <dgm:spPr/>
    </dgm:pt>
    <dgm:pt modelId="{53819D0D-DF35-4386-9D3F-A094BAB9031E}" type="pres">
      <dgm:prSet presAssocID="{B5029251-4B6A-48B1-82FE-EB1721BA1CF5}" presName="rootConnector" presStyleLbl="node3" presStyleIdx="17" presStyleCnt="24"/>
      <dgm:spPr/>
    </dgm:pt>
    <dgm:pt modelId="{F50E2A58-BB34-459F-8C33-F5B164740C0F}" type="pres">
      <dgm:prSet presAssocID="{B5029251-4B6A-48B1-82FE-EB1721BA1CF5}" presName="hierChild4" presStyleCnt="0"/>
      <dgm:spPr/>
    </dgm:pt>
    <dgm:pt modelId="{FBC4B3D3-01CF-4F1C-A1DA-0244F69F3617}" type="pres">
      <dgm:prSet presAssocID="{B5029251-4B6A-48B1-82FE-EB1721BA1CF5}" presName="hierChild5" presStyleCnt="0"/>
      <dgm:spPr/>
    </dgm:pt>
    <dgm:pt modelId="{D27B79B9-D953-491D-BCE6-1FB9A2F4655D}" type="pres">
      <dgm:prSet presAssocID="{508BB3BB-0157-4DB2-A62A-2335623C6ADF}" presName="Name37" presStyleLbl="parChTrans1D3" presStyleIdx="18" presStyleCnt="24"/>
      <dgm:spPr/>
    </dgm:pt>
    <dgm:pt modelId="{F8A6C3CA-0AAB-485C-A200-EF3FF89F2E72}" type="pres">
      <dgm:prSet presAssocID="{1E3A4449-2180-499E-8488-779BAE04210C}" presName="hierRoot2" presStyleCnt="0">
        <dgm:presLayoutVars>
          <dgm:hierBranch val="init"/>
        </dgm:presLayoutVars>
      </dgm:prSet>
      <dgm:spPr/>
    </dgm:pt>
    <dgm:pt modelId="{DD3BC5C8-8A05-4290-8EDC-A1C0D88851B5}" type="pres">
      <dgm:prSet presAssocID="{1E3A4449-2180-499E-8488-779BAE04210C}" presName="rootComposite" presStyleCnt="0"/>
      <dgm:spPr/>
    </dgm:pt>
    <dgm:pt modelId="{2013A537-0426-4333-8245-FFEB7B7E4AF5}" type="pres">
      <dgm:prSet presAssocID="{1E3A4449-2180-499E-8488-779BAE04210C}" presName="rootText" presStyleLbl="node3" presStyleIdx="18" presStyleCnt="24">
        <dgm:presLayoutVars>
          <dgm:chPref val="3"/>
        </dgm:presLayoutVars>
      </dgm:prSet>
      <dgm:spPr/>
    </dgm:pt>
    <dgm:pt modelId="{0F52D4EC-6AAB-47DE-81AF-483104B0BAB4}" type="pres">
      <dgm:prSet presAssocID="{1E3A4449-2180-499E-8488-779BAE04210C}" presName="rootConnector" presStyleLbl="node3" presStyleIdx="18" presStyleCnt="24"/>
      <dgm:spPr/>
    </dgm:pt>
    <dgm:pt modelId="{9877579A-9A09-4CAC-AA5B-F3CC143E9876}" type="pres">
      <dgm:prSet presAssocID="{1E3A4449-2180-499E-8488-779BAE04210C}" presName="hierChild4" presStyleCnt="0"/>
      <dgm:spPr/>
    </dgm:pt>
    <dgm:pt modelId="{201FCD4F-3150-4C65-BA7A-2D299EEE1372}" type="pres">
      <dgm:prSet presAssocID="{1E3A4449-2180-499E-8488-779BAE04210C}" presName="hierChild5" presStyleCnt="0"/>
      <dgm:spPr/>
    </dgm:pt>
    <dgm:pt modelId="{242CFC1B-930C-41C0-8B04-75430614835D}" type="pres">
      <dgm:prSet presAssocID="{55A2D698-2099-4915-8BAD-CB9A241247E7}" presName="Name37" presStyleLbl="parChTrans1D3" presStyleIdx="19" presStyleCnt="24"/>
      <dgm:spPr/>
    </dgm:pt>
    <dgm:pt modelId="{8A8B3850-16CA-4335-8AF0-31CA4B4F7916}" type="pres">
      <dgm:prSet presAssocID="{2A378AD5-4C96-4378-8A37-5B2D7D509814}" presName="hierRoot2" presStyleCnt="0">
        <dgm:presLayoutVars>
          <dgm:hierBranch val="init"/>
        </dgm:presLayoutVars>
      </dgm:prSet>
      <dgm:spPr/>
    </dgm:pt>
    <dgm:pt modelId="{770BF725-F650-4DE0-A718-A6BB2F4FBD18}" type="pres">
      <dgm:prSet presAssocID="{2A378AD5-4C96-4378-8A37-5B2D7D509814}" presName="rootComposite" presStyleCnt="0"/>
      <dgm:spPr/>
    </dgm:pt>
    <dgm:pt modelId="{44B37B6D-64C2-474A-A488-C9A8C552A9AA}" type="pres">
      <dgm:prSet presAssocID="{2A378AD5-4C96-4378-8A37-5B2D7D509814}" presName="rootText" presStyleLbl="node3" presStyleIdx="19" presStyleCnt="24">
        <dgm:presLayoutVars>
          <dgm:chPref val="3"/>
        </dgm:presLayoutVars>
      </dgm:prSet>
      <dgm:spPr/>
    </dgm:pt>
    <dgm:pt modelId="{1A078E33-0CD2-4FDF-8B00-A96FFB92146D}" type="pres">
      <dgm:prSet presAssocID="{2A378AD5-4C96-4378-8A37-5B2D7D509814}" presName="rootConnector" presStyleLbl="node3" presStyleIdx="19" presStyleCnt="24"/>
      <dgm:spPr/>
    </dgm:pt>
    <dgm:pt modelId="{D8A4D308-3CC8-4A84-B6B7-ACDB0DD3470B}" type="pres">
      <dgm:prSet presAssocID="{2A378AD5-4C96-4378-8A37-5B2D7D509814}" presName="hierChild4" presStyleCnt="0"/>
      <dgm:spPr/>
    </dgm:pt>
    <dgm:pt modelId="{FA5C0837-195B-4DF9-9DB2-5B94297D343C}" type="pres">
      <dgm:prSet presAssocID="{2A378AD5-4C96-4378-8A37-5B2D7D509814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0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0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0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1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1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1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13F53BCA-BC18-457C-B17D-77C6820B62DC}" type="pres">
      <dgm:prSet presAssocID="{541ADC07-D4B0-41E9-9165-D93AFFAAA8DC}" presName="Name37" presStyleLbl="parChTrans1D3" presStyleIdx="22" presStyleCnt="24"/>
      <dgm:spPr/>
    </dgm:pt>
    <dgm:pt modelId="{253075B7-B68A-46F0-B928-17C453C1BFD4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8EB546DE-C803-4E35-B5C5-F120546668ED}" type="pres">
      <dgm:prSet presAssocID="{9E54D3AA-6B5D-4501-AA4D-A9AC3EAF0935}" presName="rootComposite" presStyleCnt="0"/>
      <dgm:spPr/>
    </dgm:pt>
    <dgm:pt modelId="{50D8081F-BA96-462B-9533-19313395808C}" type="pres">
      <dgm:prSet presAssocID="{9E54D3AA-6B5D-4501-AA4D-A9AC3EAF0935}" presName="rootText" presStyleLbl="node3" presStyleIdx="22" presStyleCnt="24">
        <dgm:presLayoutVars>
          <dgm:chPref val="3"/>
        </dgm:presLayoutVars>
      </dgm:prSet>
      <dgm:spPr/>
    </dgm:pt>
    <dgm:pt modelId="{19806CEC-6E70-4A89-ACF5-7BC4191D9751}" type="pres">
      <dgm:prSet presAssocID="{9E54D3AA-6B5D-4501-AA4D-A9AC3EAF0935}" presName="rootConnector" presStyleLbl="node3" presStyleIdx="22" presStyleCnt="24"/>
      <dgm:spPr/>
    </dgm:pt>
    <dgm:pt modelId="{A91635F9-5D03-453A-B47B-3A30C032567B}" type="pres">
      <dgm:prSet presAssocID="{9E54D3AA-6B5D-4501-AA4D-A9AC3EAF0935}" presName="hierChild4" presStyleCnt="0"/>
      <dgm:spPr/>
    </dgm:pt>
    <dgm:pt modelId="{44C6A311-B3AE-49C2-8863-A57D221289BF}" type="pres">
      <dgm:prSet presAssocID="{9E54D3AA-6B5D-4501-AA4D-A9AC3EAF0935}" presName="hierChild5" presStyleCnt="0"/>
      <dgm:spPr/>
    </dgm:pt>
    <dgm:pt modelId="{EB2C4A2F-7F86-4754-9AE4-B963B4BF9821}" type="pres">
      <dgm:prSet presAssocID="{EA170CC4-EA03-4BA0-9342-813681456C42}" presName="Name37" presStyleLbl="parChTrans1D3" presStyleIdx="23" presStyleCnt="24"/>
      <dgm:spPr/>
    </dgm:pt>
    <dgm:pt modelId="{E6695BCD-2B67-46B2-A1B1-E3871D541CAF}" type="pres">
      <dgm:prSet presAssocID="{BBC9FB51-6817-4DF8-9E3F-E05DA851B3F5}" presName="hierRoot2" presStyleCnt="0">
        <dgm:presLayoutVars>
          <dgm:hierBranch val="init"/>
        </dgm:presLayoutVars>
      </dgm:prSet>
      <dgm:spPr/>
    </dgm:pt>
    <dgm:pt modelId="{578E5AC7-AA7D-4EB0-9FA0-4477E849E985}" type="pres">
      <dgm:prSet presAssocID="{BBC9FB51-6817-4DF8-9E3F-E05DA851B3F5}" presName="rootComposite" presStyleCnt="0"/>
      <dgm:spPr/>
    </dgm:pt>
    <dgm:pt modelId="{F0E711F2-96D2-4786-ACD5-061DD430D0B2}" type="pres">
      <dgm:prSet presAssocID="{BBC9FB51-6817-4DF8-9E3F-E05DA851B3F5}" presName="rootText" presStyleLbl="node3" presStyleIdx="23" presStyleCnt="24">
        <dgm:presLayoutVars>
          <dgm:chPref val="3"/>
        </dgm:presLayoutVars>
      </dgm:prSet>
      <dgm:spPr/>
    </dgm:pt>
    <dgm:pt modelId="{FEB6F341-AFD7-4B74-BC36-80B594415981}" type="pres">
      <dgm:prSet presAssocID="{BBC9FB51-6817-4DF8-9E3F-E05DA851B3F5}" presName="rootConnector" presStyleLbl="node3" presStyleIdx="23" presStyleCnt="24"/>
      <dgm:spPr/>
    </dgm:pt>
    <dgm:pt modelId="{C0760DBC-9283-4D4A-BC5A-B9293E9ECB48}" type="pres">
      <dgm:prSet presAssocID="{BBC9FB51-6817-4DF8-9E3F-E05DA851B3F5}" presName="hierChild4" presStyleCnt="0"/>
      <dgm:spPr/>
    </dgm:pt>
    <dgm:pt modelId="{769CE527-02FA-4C0E-B6CB-5653E2EBC7B1}" type="pres">
      <dgm:prSet presAssocID="{BBC9FB51-6817-4DF8-9E3F-E05DA851B3F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2DDA708-A75D-4FCF-89BC-6E810CB571CF}" srcId="{B3FF49D3-0EEE-4E56-8A3F-D7AFBC884036}" destId="{1E0DC7C7-1CC1-4291-AEB8-F7A46881BED4}" srcOrd="0" destOrd="0" parTransId="{087F4B03-3F26-4DBA-8626-91EBFB11B407}" sibTransId="{FF063C5F-9277-49F8-85F0-7B353BB8285B}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FF7BFB08-3525-4D79-BBD5-0D3D83B4340B}" type="presOf" srcId="{328F6001-3FB6-40FC-872E-35F7652988EF}" destId="{89ACB7BD-6534-45D2-BCDE-55546A77CD49}" srcOrd="1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3F4DFD0F-8D88-4D91-A85A-1BEE92407ED1}" type="presOf" srcId="{087F4B03-3F26-4DBA-8626-91EBFB11B407}" destId="{7229F623-B881-4A49-90BF-DF11E7D61DE8}" srcOrd="0" destOrd="0" presId="urn:microsoft.com/office/officeart/2005/8/layout/orgChart1"/>
    <dgm:cxn modelId="{EB83CF11-C440-4759-8B5C-5F7799BA3DF1}" type="presOf" srcId="{55A2D698-2099-4915-8BAD-CB9A241247E7}" destId="{242CFC1B-930C-41C0-8B04-75430614835D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8969ED1A-A532-47E0-A809-C18AE53DBE5B}" srcId="{4001DED7-CAA9-4514-BA03-748C39458DE5}" destId="{CF12D951-5004-4BD2-8FDF-A88F922F0F9A}" srcOrd="2" destOrd="0" parTransId="{8988F6F6-F2D4-41D4-8365-E8D67DC61266}" sibTransId="{D022C765-7212-497A-9187-B1377150753B}"/>
    <dgm:cxn modelId="{C224CE1D-44B0-4CF3-BF5C-F61E33191381}" srcId="{B3FF49D3-0EEE-4E56-8A3F-D7AFBC884036}" destId="{1E3A4449-2180-499E-8488-779BAE04210C}" srcOrd="2" destOrd="0" parTransId="{508BB3BB-0157-4DB2-A62A-2335623C6ADF}" sibTransId="{39A6DE56-6CD4-4288-A6E3-C571A6D1B512}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6EE33025-D5FF-4701-BF12-DB1F3A2F05F0}" type="presOf" srcId="{1C9AA7E2-DC79-407F-8309-899B02EC1F17}" destId="{8B71133D-990D-4E94-97F2-8FCE8823E51F}" srcOrd="1" destOrd="0" presId="urn:microsoft.com/office/officeart/2005/8/layout/orgChart1"/>
    <dgm:cxn modelId="{FBCE5926-E2F8-4FD2-A2BD-9894BB8117F5}" type="presOf" srcId="{1E3A4449-2180-499E-8488-779BAE04210C}" destId="{0F52D4EC-6AAB-47DE-81AF-483104B0BAB4}" srcOrd="1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1C0C912C-4EAD-491D-A35A-2701EB24C815}" srcId="{7CEFC9F4-838D-402D-A71A-6C150990412A}" destId="{328F6001-3FB6-40FC-872E-35F7652988EF}" srcOrd="2" destOrd="0" parTransId="{02ED5430-DB87-4173-9A3D-8E7ECEDE4A2F}" sibTransId="{D2979214-5B16-49B3-B92B-3A1C32C94C24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72224C2F-9621-477F-BF03-799E28B63E7C}" type="presOf" srcId="{8138B152-4A58-440C-BA32-2B7012D93CA9}" destId="{B49EFDBC-6DED-4AAE-9E09-E040F217C4BC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85990934-E258-484B-A654-0A257C46427C}" type="presOf" srcId="{B2031EF7-50BD-4188-B222-A357AFE5CBEC}" destId="{C389BFE0-0C4B-4BD7-A102-C413E04F62C1}" srcOrd="1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F9BBAA36-0CF8-41EF-A41C-40E573410A07}" type="presOf" srcId="{6E882540-A11B-47E2-B317-3F81EEDFB987}" destId="{7A4432E6-DC9A-44B1-A5A3-B2AD577E0981}" srcOrd="0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9331053F-439D-47CD-9449-6FD73EC4E47E}" srcId="{7CEFC9F4-838D-402D-A71A-6C150990412A}" destId="{1A87919F-7B6B-4154-A7EF-7E968BBE85C2}" srcOrd="3" destOrd="0" parTransId="{C17E19EA-C999-411C-9508-4BB35B79F22D}" sibTransId="{022AD369-C574-4852-A935-5F2EE47A4B97}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63A05E-E4AD-4CC8-8624-7B2ED18A766D}" type="presOf" srcId="{9E54D3AA-6B5D-4501-AA4D-A9AC3EAF0935}" destId="{19806CEC-6E70-4A89-ACF5-7BC4191D9751}" srcOrd="1" destOrd="0" presId="urn:microsoft.com/office/officeart/2005/8/layout/orgChart1"/>
    <dgm:cxn modelId="{8FB9B65E-5132-4244-A8F3-98C73EFD7646}" type="presOf" srcId="{C17E19EA-C999-411C-9508-4BB35B79F22D}" destId="{FEFED8A8-4912-4A1E-B397-7BF6225BAF7E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97F4DF45-E475-43EB-8DFE-915162A65A7B}" type="presOf" srcId="{060ED5AA-C100-4902-A9FF-003B1A800F71}" destId="{60B52B20-1C7D-493B-B346-B40D46CC0350}" srcOrd="0" destOrd="0" presId="urn:microsoft.com/office/officeart/2005/8/layout/orgChart1"/>
    <dgm:cxn modelId="{07AE2947-D54C-4533-9583-AFCBD5DC7C17}" type="presOf" srcId="{328F6001-3FB6-40FC-872E-35F7652988EF}" destId="{D6EC57F7-EF56-474B-8A0E-66795F09D6E3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91A7A69-9CD0-4E21-9925-E1D3AC4FEE5A}" type="presOf" srcId="{541ADC07-D4B0-41E9-9165-D93AFFAAA8DC}" destId="{13F53BCA-BC18-457C-B17D-77C6820B62DC}" srcOrd="0" destOrd="0" presId="urn:microsoft.com/office/officeart/2005/8/layout/orgChart1"/>
    <dgm:cxn modelId="{5ED5976C-12F1-41F4-B592-0953722BDE86}" type="presOf" srcId="{BBC9FB51-6817-4DF8-9E3F-E05DA851B3F5}" destId="{F0E711F2-96D2-4786-ACD5-061DD430D0B2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BE5CE54D-5AC5-4CD2-AD90-FC1F09DDF281}" type="presOf" srcId="{1E0DC7C7-1CC1-4291-AEB8-F7A46881BED4}" destId="{54E8EC42-EFD1-4C20-9EFF-0E2C38A77A5B}" srcOrd="1" destOrd="0" presId="urn:microsoft.com/office/officeart/2005/8/layout/orgChart1"/>
    <dgm:cxn modelId="{7D11174E-F053-49B1-9AC7-8A9F687CBD15}" type="presOf" srcId="{B2031EF7-50BD-4188-B222-A357AFE5CBEC}" destId="{25E18A33-C002-483A-AF89-A6434C70ABA6}" srcOrd="0" destOrd="0" presId="urn:microsoft.com/office/officeart/2005/8/layout/orgChart1"/>
    <dgm:cxn modelId="{0A0E3E4E-B247-4441-8E4F-54D5AA28FD69}" type="presOf" srcId="{B5029251-4B6A-48B1-82FE-EB1721BA1CF5}" destId="{53819D0D-DF35-4386-9D3F-A094BAB9031E}" srcOrd="1" destOrd="0" presId="urn:microsoft.com/office/officeart/2005/8/layout/orgChart1"/>
    <dgm:cxn modelId="{4EE6204F-49A2-477A-BE62-4DD3D76F5801}" srcId="{4001DED7-CAA9-4514-BA03-748C39458DE5}" destId="{1C9AA7E2-DC79-407F-8309-899B02EC1F17}" srcOrd="3" destOrd="0" parTransId="{B3E4BBC6-9175-4574-A8DA-1E743DA576F9}" sibTransId="{C63F7D79-A672-4DF6-9CB2-3A42C07736C5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76533271-BCED-48D9-98C6-CFD6F27381FA}" srcId="{B3FF49D3-0EEE-4E56-8A3F-D7AFBC884036}" destId="{2A378AD5-4C96-4378-8A37-5B2D7D509814}" srcOrd="3" destOrd="0" parTransId="{55A2D698-2099-4915-8BAD-CB9A241247E7}" sibTransId="{9CA65C5E-8073-4951-9442-E38D403689E7}"/>
    <dgm:cxn modelId="{A28F1952-2258-4F9D-8806-0DAC8396CABB}" type="presOf" srcId="{1A87919F-7B6B-4154-A7EF-7E968BBE85C2}" destId="{85AC317A-327B-403F-95B6-8F67DC80ED71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855E6D72-B2DF-44A8-88BE-835CC515674C}" type="presOf" srcId="{EA170CC4-EA03-4BA0-9342-813681456C42}" destId="{EB2C4A2F-7F86-4754-9AE4-B963B4BF9821}" srcOrd="0" destOrd="0" presId="urn:microsoft.com/office/officeart/2005/8/layout/orgChart1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B63FEE52-1CB5-4457-8A5B-14C28AAFB517}" srcId="{B3FF49D3-0EEE-4E56-8A3F-D7AFBC884036}" destId="{B5029251-4B6A-48B1-82FE-EB1721BA1CF5}" srcOrd="1" destOrd="0" parTransId="{EB93C19A-B922-4E76-AC1C-88F93ADB4011}" sibTransId="{9A418775-C72A-4345-BC8F-D61B6FDBFB0B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4F7CA754-1E50-40A4-AD76-92B1EDF33AC2}" type="presOf" srcId="{6E882540-A11B-47E2-B317-3F81EEDFB987}" destId="{7F1D1636-4B18-459D-BD2D-9ACB72A3B1A8}" srcOrd="1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D6D3EA7D-6B8E-4BB8-9351-09F469E8739F}" type="presOf" srcId="{02ED5430-DB87-4173-9A3D-8E7ECEDE4A2F}" destId="{5C25E220-B3A3-4790-A02D-36396B31120E}" srcOrd="0" destOrd="0" presId="urn:microsoft.com/office/officeart/2005/8/layout/orgChart1"/>
    <dgm:cxn modelId="{875D1582-5DEE-4398-BE92-7B0FDEFAD024}" type="presOf" srcId="{1E0DC7C7-1CC1-4291-AEB8-F7A46881BED4}" destId="{D34DFDC2-B078-490A-94F0-6EA5EF811D43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EBAE3D8B-90EA-4A3E-AF16-50704E4169F4}" type="presOf" srcId="{1A87919F-7B6B-4154-A7EF-7E968BBE85C2}" destId="{9DB53AA7-325C-468C-ACE4-B7137F8CE9DD}" srcOrd="1" destOrd="0" presId="urn:microsoft.com/office/officeart/2005/8/layout/orgChart1"/>
    <dgm:cxn modelId="{4126BD8B-B331-460B-8C03-82A09CCD45B7}" type="presOf" srcId="{9E54D3AA-6B5D-4501-AA4D-A9AC3EAF0935}" destId="{50D8081F-BA96-462B-9533-19313395808C}" srcOrd="0" destOrd="0" presId="urn:microsoft.com/office/officeart/2005/8/layout/orgChart1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0DBB297-7898-4176-A560-0E8790C95515}" type="presOf" srcId="{1C9AA7E2-DC79-407F-8309-899B02EC1F17}" destId="{7AC7ED77-946F-4619-865D-A1477D4178FF}" srcOrd="0" destOrd="0" presId="urn:microsoft.com/office/officeart/2005/8/layout/orgChart1"/>
    <dgm:cxn modelId="{3CC3CE98-62EB-4806-A8C0-6870BB65CA49}" type="presOf" srcId="{2A378AD5-4C96-4378-8A37-5B2D7D509814}" destId="{44B37B6D-64C2-474A-A488-C9A8C552A9AA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59B65EA9-7B99-4205-94BC-B7986C5B689E}" type="presOf" srcId="{EB93C19A-B922-4E76-AC1C-88F93ADB4011}" destId="{DAAE5768-2FE3-4CA2-B190-70B6D0595CBF}" srcOrd="0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A76BF7AA-EA03-4F91-97FE-D35064328059}" type="presOf" srcId="{B3E4BBC6-9175-4574-A8DA-1E743DA576F9}" destId="{8B095FEF-DC09-4D41-9DAC-A9040298291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180C1BB5-1C26-4ABA-AFEE-47A1874B640C}" type="presOf" srcId="{BBC9FB51-6817-4DF8-9E3F-E05DA851B3F5}" destId="{FEB6F341-AFD7-4B74-BC36-80B594415981}" srcOrd="1" destOrd="0" presId="urn:microsoft.com/office/officeart/2005/8/layout/orgChart1"/>
    <dgm:cxn modelId="{E3965BB6-AB95-4D05-9877-94D78041A488}" srcId="{914D0B9F-FA52-4B72-868A-FBC103526FEB}" destId="{6E882540-A11B-47E2-B317-3F81EEDFB987}" srcOrd="3" destOrd="0" parTransId="{060ED5AA-C100-4902-A9FF-003B1A800F71}" sibTransId="{3637B099-F521-414D-BD4E-A00A2C82D080}"/>
    <dgm:cxn modelId="{8FF69EB8-F81E-4310-B426-463730971F1D}" type="presOf" srcId="{1E3A4449-2180-499E-8488-779BAE04210C}" destId="{2013A537-0426-4333-8245-FFEB7B7E4AF5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6773C0-151A-4A83-AA29-186D13C1AFBC}" srcId="{69ACC0EF-7A00-4141-9919-3D6766D263B4}" destId="{BBC9FB51-6817-4DF8-9E3F-E05DA851B3F5}" srcOrd="3" destOrd="0" parTransId="{EA170CC4-EA03-4BA0-9342-813681456C42}" sibTransId="{791EA467-D422-479C-BFBA-80AA26E7DF97}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9ED73D3-BD43-4B5D-AA53-660F4E1EAADE}" type="presOf" srcId="{B5029251-4B6A-48B1-82FE-EB1721BA1CF5}" destId="{F4247F09-4D04-4D32-BC04-F153F9370388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2" destOrd="0" parTransId="{541ADC07-D4B0-41E9-9165-D93AFFAAA8DC}" sibTransId="{F75F6498-6611-4925-B3A9-E9695CFBB342}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1AD72FA-5AC8-4EA3-A6BD-5AE6BD32CCEF}" type="presOf" srcId="{508BB3BB-0157-4DB2-A62A-2335623C6ADF}" destId="{D27B79B9-D953-491D-BCE6-1FB9A2F4655D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E6415FB-5DB4-4148-8C27-A432C511DD35}" type="presOf" srcId="{2A378AD5-4C96-4378-8A37-5B2D7D509814}" destId="{1A078E33-0CD2-4FDF-8B00-A96FFB92146D}" srcOrd="1" destOrd="0" presId="urn:microsoft.com/office/officeart/2005/8/layout/orgChart1"/>
    <dgm:cxn modelId="{F1605CFD-7950-4A7C-A03C-69B56E6E48E5}" srcId="{7CEFC9F4-838D-402D-A71A-6C150990412A}" destId="{B2031EF7-50BD-4188-B222-A357AFE5CBEC}" srcOrd="1" destOrd="0" parTransId="{8138B152-4A58-440C-BA32-2B7012D93CA9}" sibTransId="{35B436FC-7CC1-4CB9-BF7B-1DE1EA24BC7E}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4F2341A3-463D-4466-9DAF-24A3C5B92E75}" type="presParOf" srcId="{0D04F51B-04DA-49CD-B3FD-0750A3070D25}" destId="{A71D40DB-5B54-4F62-8ADD-EAB66632ADEE}" srcOrd="4" destOrd="0" presId="urn:microsoft.com/office/officeart/2005/8/layout/orgChart1"/>
    <dgm:cxn modelId="{DEB6E49B-66BF-4CD3-881E-D46B44FB4D4A}" type="presParOf" srcId="{0D04F51B-04DA-49CD-B3FD-0750A3070D25}" destId="{A044EB56-EC84-4E07-8657-9C2697EBFB0B}" srcOrd="5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20CB119-C5D4-42D1-8D59-28E05004333E}" type="presParOf" srcId="{0D04F51B-04DA-49CD-B3FD-0750A3070D25}" destId="{8B095FEF-DC09-4D41-9DAC-A90402982917}" srcOrd="6" destOrd="0" presId="urn:microsoft.com/office/officeart/2005/8/layout/orgChart1"/>
    <dgm:cxn modelId="{1E777FF3-CC74-42FB-B632-F4C80A4BCC8A}" type="presParOf" srcId="{0D04F51B-04DA-49CD-B3FD-0750A3070D25}" destId="{50EBDE27-D0B9-4D4B-A815-047F127A51D0}" srcOrd="7" destOrd="0" presId="urn:microsoft.com/office/officeart/2005/8/layout/orgChart1"/>
    <dgm:cxn modelId="{0605D30A-2F4D-46D1-8F91-F0D6AB007067}" type="presParOf" srcId="{50EBDE27-D0B9-4D4B-A815-047F127A51D0}" destId="{C7A59E99-EAD2-40D4-9733-C15E90BE71F4}" srcOrd="0" destOrd="0" presId="urn:microsoft.com/office/officeart/2005/8/layout/orgChart1"/>
    <dgm:cxn modelId="{441A0C11-ABCE-489C-A071-4C8666645692}" type="presParOf" srcId="{C7A59E99-EAD2-40D4-9733-C15E90BE71F4}" destId="{7AC7ED77-946F-4619-865D-A1477D4178FF}" srcOrd="0" destOrd="0" presId="urn:microsoft.com/office/officeart/2005/8/layout/orgChart1"/>
    <dgm:cxn modelId="{008DD41F-402B-4B07-87AB-AC92FBF00117}" type="presParOf" srcId="{C7A59E99-EAD2-40D4-9733-C15E90BE71F4}" destId="{8B71133D-990D-4E94-97F2-8FCE8823E51F}" srcOrd="1" destOrd="0" presId="urn:microsoft.com/office/officeart/2005/8/layout/orgChart1"/>
    <dgm:cxn modelId="{91C39EA9-0EB8-40F3-9932-8242C3C5A822}" type="presParOf" srcId="{50EBDE27-D0B9-4D4B-A815-047F127A51D0}" destId="{E09DF9FD-CF15-4661-B4F9-6DD3F8357584}" srcOrd="1" destOrd="0" presId="urn:microsoft.com/office/officeart/2005/8/layout/orgChart1"/>
    <dgm:cxn modelId="{13531C47-603A-403D-A5E0-731E10FA5129}" type="presParOf" srcId="{50EBDE27-D0B9-4D4B-A815-047F127A51D0}" destId="{3DDC5A52-FE14-4A79-8A10-9484E89C0D7E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505A8E10-2F3D-4006-BB69-4A6E2FBA843F}" type="presParOf" srcId="{63CC0DFB-9B9A-4C8C-8E1D-19FD6B088668}" destId="{60B52B20-1C7D-493B-B346-B40D46CC0350}" srcOrd="6" destOrd="0" presId="urn:microsoft.com/office/officeart/2005/8/layout/orgChart1"/>
    <dgm:cxn modelId="{AD70E9BF-06B3-4B91-BDEF-66F7E0C6CEA9}" type="presParOf" srcId="{63CC0DFB-9B9A-4C8C-8E1D-19FD6B088668}" destId="{5455B1D8-2F6C-439C-A2EC-70FA81DBAD08}" srcOrd="7" destOrd="0" presId="urn:microsoft.com/office/officeart/2005/8/layout/orgChart1"/>
    <dgm:cxn modelId="{58432D44-CEB1-4B03-880E-F4E3DD3A31AC}" type="presParOf" srcId="{5455B1D8-2F6C-439C-A2EC-70FA81DBAD08}" destId="{F9805B6A-8CF2-4154-8889-42099C98CBD2}" srcOrd="0" destOrd="0" presId="urn:microsoft.com/office/officeart/2005/8/layout/orgChart1"/>
    <dgm:cxn modelId="{DA268635-422E-44B7-A167-E5377ABF089D}" type="presParOf" srcId="{F9805B6A-8CF2-4154-8889-42099C98CBD2}" destId="{7A4432E6-DC9A-44B1-A5A3-B2AD577E0981}" srcOrd="0" destOrd="0" presId="urn:microsoft.com/office/officeart/2005/8/layout/orgChart1"/>
    <dgm:cxn modelId="{48E2E554-590B-47AE-B6AE-94BAAA5D934A}" type="presParOf" srcId="{F9805B6A-8CF2-4154-8889-42099C98CBD2}" destId="{7F1D1636-4B18-459D-BD2D-9ACB72A3B1A8}" srcOrd="1" destOrd="0" presId="urn:microsoft.com/office/officeart/2005/8/layout/orgChart1"/>
    <dgm:cxn modelId="{63C14B82-2D4A-477D-AEAF-0506C8AA88B3}" type="presParOf" srcId="{5455B1D8-2F6C-439C-A2EC-70FA81DBAD08}" destId="{EE42A715-A9AF-4BB1-9D8D-88BDD59ADCCE}" srcOrd="1" destOrd="0" presId="urn:microsoft.com/office/officeart/2005/8/layout/orgChart1"/>
    <dgm:cxn modelId="{EF1CD8D3-D831-420A-A10D-DB27E7DEA165}" type="presParOf" srcId="{5455B1D8-2F6C-439C-A2EC-70FA81DBAD08}" destId="{3FFC5422-DA62-4461-8F94-DF4FC32C19E3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10752C27-5DAF-46E1-B15C-71A13E6199BC}" type="presParOf" srcId="{A40CBADC-C75B-4D74-A556-21BC6A57C513}" destId="{B49EFDBC-6DED-4AAE-9E09-E040F217C4BC}" srcOrd="2" destOrd="0" presId="urn:microsoft.com/office/officeart/2005/8/layout/orgChart1"/>
    <dgm:cxn modelId="{CD22FFB0-7AA9-4220-8A64-BBA80194D14B}" type="presParOf" srcId="{A40CBADC-C75B-4D74-A556-21BC6A57C513}" destId="{5DAF6E70-974D-4FC8-8411-B6DF634DA1E2}" srcOrd="3" destOrd="0" presId="urn:microsoft.com/office/officeart/2005/8/layout/orgChart1"/>
    <dgm:cxn modelId="{8496B5F8-B932-40CD-AE1E-9AD1DF1AF5C6}" type="presParOf" srcId="{5DAF6E70-974D-4FC8-8411-B6DF634DA1E2}" destId="{601A0903-3117-4D0F-BA22-8D4DB810AA9A}" srcOrd="0" destOrd="0" presId="urn:microsoft.com/office/officeart/2005/8/layout/orgChart1"/>
    <dgm:cxn modelId="{3A637EB8-ED8D-4887-8D0F-40573ADB10EE}" type="presParOf" srcId="{601A0903-3117-4D0F-BA22-8D4DB810AA9A}" destId="{25E18A33-C002-483A-AF89-A6434C70ABA6}" srcOrd="0" destOrd="0" presId="urn:microsoft.com/office/officeart/2005/8/layout/orgChart1"/>
    <dgm:cxn modelId="{70A311D4-AAD3-4CDF-806B-C8702F48424B}" type="presParOf" srcId="{601A0903-3117-4D0F-BA22-8D4DB810AA9A}" destId="{C389BFE0-0C4B-4BD7-A102-C413E04F62C1}" srcOrd="1" destOrd="0" presId="urn:microsoft.com/office/officeart/2005/8/layout/orgChart1"/>
    <dgm:cxn modelId="{6643917A-2034-4E09-B7B5-3C79BA4F1A74}" type="presParOf" srcId="{5DAF6E70-974D-4FC8-8411-B6DF634DA1E2}" destId="{7F3320FA-85DD-49D3-9D55-FD87FF60305D}" srcOrd="1" destOrd="0" presId="urn:microsoft.com/office/officeart/2005/8/layout/orgChart1"/>
    <dgm:cxn modelId="{81561004-3315-4E54-86BF-962D599D2B14}" type="presParOf" srcId="{5DAF6E70-974D-4FC8-8411-B6DF634DA1E2}" destId="{23E446BC-CBFD-4275-BB05-A8B0ED729E2F}" srcOrd="2" destOrd="0" presId="urn:microsoft.com/office/officeart/2005/8/layout/orgChart1"/>
    <dgm:cxn modelId="{D91C7B3B-9347-439F-BD5E-1634FBB4939D}" type="presParOf" srcId="{A40CBADC-C75B-4D74-A556-21BC6A57C513}" destId="{5C25E220-B3A3-4790-A02D-36396B31120E}" srcOrd="4" destOrd="0" presId="urn:microsoft.com/office/officeart/2005/8/layout/orgChart1"/>
    <dgm:cxn modelId="{D8705053-7F46-4A4B-91F2-611EEB14B1B4}" type="presParOf" srcId="{A40CBADC-C75B-4D74-A556-21BC6A57C513}" destId="{CCE9F9CE-575F-43D9-87F2-AA445DF2A660}" srcOrd="5" destOrd="0" presId="urn:microsoft.com/office/officeart/2005/8/layout/orgChart1"/>
    <dgm:cxn modelId="{4E32A17B-F120-49B8-9089-8AF683F827CD}" type="presParOf" srcId="{CCE9F9CE-575F-43D9-87F2-AA445DF2A660}" destId="{EDA1F87B-0F4F-45D8-9A83-F1031A1FCEB0}" srcOrd="0" destOrd="0" presId="urn:microsoft.com/office/officeart/2005/8/layout/orgChart1"/>
    <dgm:cxn modelId="{1B871E14-02B3-43C6-947F-90C87C073D8D}" type="presParOf" srcId="{EDA1F87B-0F4F-45D8-9A83-F1031A1FCEB0}" destId="{D6EC57F7-EF56-474B-8A0E-66795F09D6E3}" srcOrd="0" destOrd="0" presId="urn:microsoft.com/office/officeart/2005/8/layout/orgChart1"/>
    <dgm:cxn modelId="{32629983-D931-46F9-B0A2-660D797DD08A}" type="presParOf" srcId="{EDA1F87B-0F4F-45D8-9A83-F1031A1FCEB0}" destId="{89ACB7BD-6534-45D2-BCDE-55546A77CD49}" srcOrd="1" destOrd="0" presId="urn:microsoft.com/office/officeart/2005/8/layout/orgChart1"/>
    <dgm:cxn modelId="{0E5F29FC-E972-4B2E-9BBA-45B7BFC45377}" type="presParOf" srcId="{CCE9F9CE-575F-43D9-87F2-AA445DF2A660}" destId="{3F32B06A-9710-4444-A6E3-180A732960E9}" srcOrd="1" destOrd="0" presId="urn:microsoft.com/office/officeart/2005/8/layout/orgChart1"/>
    <dgm:cxn modelId="{D975DA43-A7EB-4725-8B41-6F9283BB0B26}" type="presParOf" srcId="{CCE9F9CE-575F-43D9-87F2-AA445DF2A660}" destId="{892D7171-D3C3-455B-A392-EABB2F3F2BA6}" srcOrd="2" destOrd="0" presId="urn:microsoft.com/office/officeart/2005/8/layout/orgChart1"/>
    <dgm:cxn modelId="{E3B4E5B3-D012-43AE-BA60-3BE79011EB4E}" type="presParOf" srcId="{A40CBADC-C75B-4D74-A556-21BC6A57C513}" destId="{FEFED8A8-4912-4A1E-B397-7BF6225BAF7E}" srcOrd="6" destOrd="0" presId="urn:microsoft.com/office/officeart/2005/8/layout/orgChart1"/>
    <dgm:cxn modelId="{A3793798-8327-4AC2-803C-6C03E86EE8BA}" type="presParOf" srcId="{A40CBADC-C75B-4D74-A556-21BC6A57C513}" destId="{0BF4FE11-8C97-4195-8CFA-BA61C9E1AAF9}" srcOrd="7" destOrd="0" presId="urn:microsoft.com/office/officeart/2005/8/layout/orgChart1"/>
    <dgm:cxn modelId="{8C86AF5F-487F-47A9-A7D3-458D93E93489}" type="presParOf" srcId="{0BF4FE11-8C97-4195-8CFA-BA61C9E1AAF9}" destId="{25F08709-2238-4BFF-B0AC-417D19EA78CB}" srcOrd="0" destOrd="0" presId="urn:microsoft.com/office/officeart/2005/8/layout/orgChart1"/>
    <dgm:cxn modelId="{A0CCB14B-757B-49D8-ABA2-A0B9CA1DDC09}" type="presParOf" srcId="{25F08709-2238-4BFF-B0AC-417D19EA78CB}" destId="{85AC317A-327B-403F-95B6-8F67DC80ED71}" srcOrd="0" destOrd="0" presId="urn:microsoft.com/office/officeart/2005/8/layout/orgChart1"/>
    <dgm:cxn modelId="{51A96B57-7757-4632-93B9-F3835CBAF10B}" type="presParOf" srcId="{25F08709-2238-4BFF-B0AC-417D19EA78CB}" destId="{9DB53AA7-325C-468C-ACE4-B7137F8CE9DD}" srcOrd="1" destOrd="0" presId="urn:microsoft.com/office/officeart/2005/8/layout/orgChart1"/>
    <dgm:cxn modelId="{58012566-4841-44BA-8E23-DFBA25934606}" type="presParOf" srcId="{0BF4FE11-8C97-4195-8CFA-BA61C9E1AAF9}" destId="{A0711605-2892-43AC-B2FC-A2886C3AB101}" srcOrd="1" destOrd="0" presId="urn:microsoft.com/office/officeart/2005/8/layout/orgChart1"/>
    <dgm:cxn modelId="{D47A46B7-D4BC-49F6-8480-49254F965E0E}" type="presParOf" srcId="{0BF4FE11-8C97-4195-8CFA-BA61C9E1AAF9}" destId="{BEEB331C-11E5-4B9A-9E90-6504F8BDA72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B75C81-50DC-442C-A3C6-F15D063B3FA7}" type="presParOf" srcId="{DB49C553-BEC2-49C0-9750-F9D22D83A686}" destId="{7229F623-B881-4A49-90BF-DF11E7D61DE8}" srcOrd="0" destOrd="0" presId="urn:microsoft.com/office/officeart/2005/8/layout/orgChart1"/>
    <dgm:cxn modelId="{54BDCF4B-3C9C-4FB6-AC4F-2961984DDBBD}" type="presParOf" srcId="{DB49C553-BEC2-49C0-9750-F9D22D83A686}" destId="{F2E467D9-54D8-4073-B01B-F4215BA3E324}" srcOrd="1" destOrd="0" presId="urn:microsoft.com/office/officeart/2005/8/layout/orgChart1"/>
    <dgm:cxn modelId="{FFECA5AA-3D77-428C-B65A-2C1B482FE079}" type="presParOf" srcId="{F2E467D9-54D8-4073-B01B-F4215BA3E324}" destId="{1965F6BE-B988-4275-A855-8F78D962A72D}" srcOrd="0" destOrd="0" presId="urn:microsoft.com/office/officeart/2005/8/layout/orgChart1"/>
    <dgm:cxn modelId="{93FA1A86-F1B3-4927-B2C7-5F194042ED0A}" type="presParOf" srcId="{1965F6BE-B988-4275-A855-8F78D962A72D}" destId="{D34DFDC2-B078-490A-94F0-6EA5EF811D43}" srcOrd="0" destOrd="0" presId="urn:microsoft.com/office/officeart/2005/8/layout/orgChart1"/>
    <dgm:cxn modelId="{1F337538-45F1-43FA-ABE3-09ADA4BD0131}" type="presParOf" srcId="{1965F6BE-B988-4275-A855-8F78D962A72D}" destId="{54E8EC42-EFD1-4C20-9EFF-0E2C38A77A5B}" srcOrd="1" destOrd="0" presId="urn:microsoft.com/office/officeart/2005/8/layout/orgChart1"/>
    <dgm:cxn modelId="{1A553571-5450-450F-8243-D532536B5BC4}" type="presParOf" srcId="{F2E467D9-54D8-4073-B01B-F4215BA3E324}" destId="{341D5B0D-DD1F-4337-8630-3DEBAB786AB8}" srcOrd="1" destOrd="0" presId="urn:microsoft.com/office/officeart/2005/8/layout/orgChart1"/>
    <dgm:cxn modelId="{11BDAFF7-BA87-4025-8493-F14C71F970B8}" type="presParOf" srcId="{F2E467D9-54D8-4073-B01B-F4215BA3E324}" destId="{1899839E-3C2C-4299-82A6-9CC8020F510B}" srcOrd="2" destOrd="0" presId="urn:microsoft.com/office/officeart/2005/8/layout/orgChart1"/>
    <dgm:cxn modelId="{E28A6FCB-E36F-40BA-9E8C-3002FD8C7BD9}" type="presParOf" srcId="{DB49C553-BEC2-49C0-9750-F9D22D83A686}" destId="{DAAE5768-2FE3-4CA2-B190-70B6D0595CBF}" srcOrd="2" destOrd="0" presId="urn:microsoft.com/office/officeart/2005/8/layout/orgChart1"/>
    <dgm:cxn modelId="{FE65AC7D-A843-4356-BFA2-FDD87D8DED5B}" type="presParOf" srcId="{DB49C553-BEC2-49C0-9750-F9D22D83A686}" destId="{EBAA5EE2-3EFB-4996-ABFB-C8C509F0AED4}" srcOrd="3" destOrd="0" presId="urn:microsoft.com/office/officeart/2005/8/layout/orgChart1"/>
    <dgm:cxn modelId="{2E92A179-C245-4BCD-9675-9CD9FFFC4F30}" type="presParOf" srcId="{EBAA5EE2-3EFB-4996-ABFB-C8C509F0AED4}" destId="{25E9BD8A-0A22-4DBB-B7E5-A7ACB89CDDEF}" srcOrd="0" destOrd="0" presId="urn:microsoft.com/office/officeart/2005/8/layout/orgChart1"/>
    <dgm:cxn modelId="{E2605DCF-01F6-4C9F-BD28-90EB2BB1D1B2}" type="presParOf" srcId="{25E9BD8A-0A22-4DBB-B7E5-A7ACB89CDDEF}" destId="{F4247F09-4D04-4D32-BC04-F153F9370388}" srcOrd="0" destOrd="0" presId="urn:microsoft.com/office/officeart/2005/8/layout/orgChart1"/>
    <dgm:cxn modelId="{26955D73-AAB3-4C36-8132-6AB36847443F}" type="presParOf" srcId="{25E9BD8A-0A22-4DBB-B7E5-A7ACB89CDDEF}" destId="{53819D0D-DF35-4386-9D3F-A094BAB9031E}" srcOrd="1" destOrd="0" presId="urn:microsoft.com/office/officeart/2005/8/layout/orgChart1"/>
    <dgm:cxn modelId="{D9FF5DF8-6FB1-4E52-9EF3-14F851A8F251}" type="presParOf" srcId="{EBAA5EE2-3EFB-4996-ABFB-C8C509F0AED4}" destId="{F50E2A58-BB34-459F-8C33-F5B164740C0F}" srcOrd="1" destOrd="0" presId="urn:microsoft.com/office/officeart/2005/8/layout/orgChart1"/>
    <dgm:cxn modelId="{2AD1ACC1-2E6E-4738-9DA7-BF8B76F91C54}" type="presParOf" srcId="{EBAA5EE2-3EFB-4996-ABFB-C8C509F0AED4}" destId="{FBC4B3D3-01CF-4F1C-A1DA-0244F69F3617}" srcOrd="2" destOrd="0" presId="urn:microsoft.com/office/officeart/2005/8/layout/orgChart1"/>
    <dgm:cxn modelId="{12ECB0CF-648A-4B14-9E15-DE20B124DC34}" type="presParOf" srcId="{DB49C553-BEC2-49C0-9750-F9D22D83A686}" destId="{D27B79B9-D953-491D-BCE6-1FB9A2F4655D}" srcOrd="4" destOrd="0" presId="urn:microsoft.com/office/officeart/2005/8/layout/orgChart1"/>
    <dgm:cxn modelId="{55926E73-727F-465D-A1C4-D6868F9D040E}" type="presParOf" srcId="{DB49C553-BEC2-49C0-9750-F9D22D83A686}" destId="{F8A6C3CA-0AAB-485C-A200-EF3FF89F2E72}" srcOrd="5" destOrd="0" presId="urn:microsoft.com/office/officeart/2005/8/layout/orgChart1"/>
    <dgm:cxn modelId="{0F247B40-625B-40A9-8E5D-E6EDFD1C5058}" type="presParOf" srcId="{F8A6C3CA-0AAB-485C-A200-EF3FF89F2E72}" destId="{DD3BC5C8-8A05-4290-8EDC-A1C0D88851B5}" srcOrd="0" destOrd="0" presId="urn:microsoft.com/office/officeart/2005/8/layout/orgChart1"/>
    <dgm:cxn modelId="{11668BB4-C2D3-4EF5-AD31-450F47EF3D23}" type="presParOf" srcId="{DD3BC5C8-8A05-4290-8EDC-A1C0D88851B5}" destId="{2013A537-0426-4333-8245-FFEB7B7E4AF5}" srcOrd="0" destOrd="0" presId="urn:microsoft.com/office/officeart/2005/8/layout/orgChart1"/>
    <dgm:cxn modelId="{E8215D4C-4CE9-42B7-BC5C-F9B988991514}" type="presParOf" srcId="{DD3BC5C8-8A05-4290-8EDC-A1C0D88851B5}" destId="{0F52D4EC-6AAB-47DE-81AF-483104B0BAB4}" srcOrd="1" destOrd="0" presId="urn:microsoft.com/office/officeart/2005/8/layout/orgChart1"/>
    <dgm:cxn modelId="{A7FBB906-83A1-4E50-B6A9-1141FB7666B6}" type="presParOf" srcId="{F8A6C3CA-0AAB-485C-A200-EF3FF89F2E72}" destId="{9877579A-9A09-4CAC-AA5B-F3CC143E9876}" srcOrd="1" destOrd="0" presId="urn:microsoft.com/office/officeart/2005/8/layout/orgChart1"/>
    <dgm:cxn modelId="{FD3E92CB-E81E-48C5-BA8D-A8E72E9E3195}" type="presParOf" srcId="{F8A6C3CA-0AAB-485C-A200-EF3FF89F2E72}" destId="{201FCD4F-3150-4C65-BA7A-2D299EEE1372}" srcOrd="2" destOrd="0" presId="urn:microsoft.com/office/officeart/2005/8/layout/orgChart1"/>
    <dgm:cxn modelId="{2B55FB37-93DB-4FDB-918A-CF967EFC2C18}" type="presParOf" srcId="{DB49C553-BEC2-49C0-9750-F9D22D83A686}" destId="{242CFC1B-930C-41C0-8B04-75430614835D}" srcOrd="6" destOrd="0" presId="urn:microsoft.com/office/officeart/2005/8/layout/orgChart1"/>
    <dgm:cxn modelId="{F704AFBA-F4B2-474B-97DF-69665132E1DC}" type="presParOf" srcId="{DB49C553-BEC2-49C0-9750-F9D22D83A686}" destId="{8A8B3850-16CA-4335-8AF0-31CA4B4F7916}" srcOrd="7" destOrd="0" presId="urn:microsoft.com/office/officeart/2005/8/layout/orgChart1"/>
    <dgm:cxn modelId="{4EAD9AC6-180C-4EEE-8FEB-208AA9AE1B14}" type="presParOf" srcId="{8A8B3850-16CA-4335-8AF0-31CA4B4F7916}" destId="{770BF725-F650-4DE0-A718-A6BB2F4FBD18}" srcOrd="0" destOrd="0" presId="urn:microsoft.com/office/officeart/2005/8/layout/orgChart1"/>
    <dgm:cxn modelId="{73E3325F-1DAC-48E4-9C64-777F152D8CF4}" type="presParOf" srcId="{770BF725-F650-4DE0-A718-A6BB2F4FBD18}" destId="{44B37B6D-64C2-474A-A488-C9A8C552A9AA}" srcOrd="0" destOrd="0" presId="urn:microsoft.com/office/officeart/2005/8/layout/orgChart1"/>
    <dgm:cxn modelId="{4F5108C0-EFE3-4B8D-98B7-FA3311031547}" type="presParOf" srcId="{770BF725-F650-4DE0-A718-A6BB2F4FBD18}" destId="{1A078E33-0CD2-4FDF-8B00-A96FFB92146D}" srcOrd="1" destOrd="0" presId="urn:microsoft.com/office/officeart/2005/8/layout/orgChart1"/>
    <dgm:cxn modelId="{CF70A20E-C7A3-4D86-859F-77C2442A8A7E}" type="presParOf" srcId="{8A8B3850-16CA-4335-8AF0-31CA4B4F7916}" destId="{D8A4D308-3CC8-4A84-B6B7-ACDB0DD3470B}" srcOrd="1" destOrd="0" presId="urn:microsoft.com/office/officeart/2005/8/layout/orgChart1"/>
    <dgm:cxn modelId="{B2EEEF09-848E-4F92-A153-E3BABFD39F18}" type="presParOf" srcId="{8A8B3850-16CA-4335-8AF0-31CA4B4F7916}" destId="{FA5C0837-195B-4DF9-9DB2-5B94297D343C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8C5F8956-0D81-4781-99B4-4CFB4C452AF5}" type="presParOf" srcId="{ED732439-5BEF-4049-A677-AD05968B311E}" destId="{13F53BCA-BC18-457C-B17D-77C6820B62DC}" srcOrd="4" destOrd="0" presId="urn:microsoft.com/office/officeart/2005/8/layout/orgChart1"/>
    <dgm:cxn modelId="{63628EE0-6DE2-48C3-AB9B-A65B9F6E9BB4}" type="presParOf" srcId="{ED732439-5BEF-4049-A677-AD05968B311E}" destId="{253075B7-B68A-46F0-B928-17C453C1BFD4}" srcOrd="5" destOrd="0" presId="urn:microsoft.com/office/officeart/2005/8/layout/orgChart1"/>
    <dgm:cxn modelId="{AEEED793-9CBD-4036-A216-622E52E0FC78}" type="presParOf" srcId="{253075B7-B68A-46F0-B928-17C453C1BFD4}" destId="{8EB546DE-C803-4E35-B5C5-F120546668ED}" srcOrd="0" destOrd="0" presId="urn:microsoft.com/office/officeart/2005/8/layout/orgChart1"/>
    <dgm:cxn modelId="{2CE6EDAA-31F7-4968-9D74-6A1D0746786E}" type="presParOf" srcId="{8EB546DE-C803-4E35-B5C5-F120546668ED}" destId="{50D8081F-BA96-462B-9533-19313395808C}" srcOrd="0" destOrd="0" presId="urn:microsoft.com/office/officeart/2005/8/layout/orgChart1"/>
    <dgm:cxn modelId="{1E731A31-8896-4AB3-823F-D1EAD9E0BF08}" type="presParOf" srcId="{8EB546DE-C803-4E35-B5C5-F120546668ED}" destId="{19806CEC-6E70-4A89-ACF5-7BC4191D9751}" srcOrd="1" destOrd="0" presId="urn:microsoft.com/office/officeart/2005/8/layout/orgChart1"/>
    <dgm:cxn modelId="{42C14DA6-F4D9-43EF-B54A-E322372B2426}" type="presParOf" srcId="{253075B7-B68A-46F0-B928-17C453C1BFD4}" destId="{A91635F9-5D03-453A-B47B-3A30C032567B}" srcOrd="1" destOrd="0" presId="urn:microsoft.com/office/officeart/2005/8/layout/orgChart1"/>
    <dgm:cxn modelId="{5B7BDC97-FEEC-4025-BA43-48807B704DF4}" type="presParOf" srcId="{253075B7-B68A-46F0-B928-17C453C1BFD4}" destId="{44C6A311-B3AE-49C2-8863-A57D221289BF}" srcOrd="2" destOrd="0" presId="urn:microsoft.com/office/officeart/2005/8/layout/orgChart1"/>
    <dgm:cxn modelId="{2492D1DC-8358-4DF4-B006-5CA88C700ED4}" type="presParOf" srcId="{ED732439-5BEF-4049-A677-AD05968B311E}" destId="{EB2C4A2F-7F86-4754-9AE4-B963B4BF9821}" srcOrd="6" destOrd="0" presId="urn:microsoft.com/office/officeart/2005/8/layout/orgChart1"/>
    <dgm:cxn modelId="{21DE6A4E-C8D0-4F99-9404-80F04F43BF60}" type="presParOf" srcId="{ED732439-5BEF-4049-A677-AD05968B311E}" destId="{E6695BCD-2B67-46B2-A1B1-E3871D541CAF}" srcOrd="7" destOrd="0" presId="urn:microsoft.com/office/officeart/2005/8/layout/orgChart1"/>
    <dgm:cxn modelId="{1FF655E5-56A3-4290-9A85-DE5EF44F08E9}" type="presParOf" srcId="{E6695BCD-2B67-46B2-A1B1-E3871D541CAF}" destId="{578E5AC7-AA7D-4EB0-9FA0-4477E849E985}" srcOrd="0" destOrd="0" presId="urn:microsoft.com/office/officeart/2005/8/layout/orgChart1"/>
    <dgm:cxn modelId="{E76EF3A4-08E1-4746-A453-36DAB25949AB}" type="presParOf" srcId="{578E5AC7-AA7D-4EB0-9FA0-4477E849E985}" destId="{F0E711F2-96D2-4786-ACD5-061DD430D0B2}" srcOrd="0" destOrd="0" presId="urn:microsoft.com/office/officeart/2005/8/layout/orgChart1"/>
    <dgm:cxn modelId="{5FDBE69D-014D-440A-BE1F-FEB54709A349}" type="presParOf" srcId="{578E5AC7-AA7D-4EB0-9FA0-4477E849E985}" destId="{FEB6F341-AFD7-4B74-BC36-80B594415981}" srcOrd="1" destOrd="0" presId="urn:microsoft.com/office/officeart/2005/8/layout/orgChart1"/>
    <dgm:cxn modelId="{EB7FC558-D56B-4A0D-9F00-17C88FDCC985}" type="presParOf" srcId="{E6695BCD-2B67-46B2-A1B1-E3871D541CAF}" destId="{C0760DBC-9283-4D4A-BC5A-B9293E9ECB48}" srcOrd="1" destOrd="0" presId="urn:microsoft.com/office/officeart/2005/8/layout/orgChart1"/>
    <dgm:cxn modelId="{70D36D6A-6DE4-4E92-A239-D580CF47F570}" type="presParOf" srcId="{E6695BCD-2B67-46B2-A1B1-E3871D541CAF}" destId="{769CE527-02FA-4C0E-B6CB-5653E2EBC7B1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C4A2F-7F86-4754-9AE4-B963B4BF9821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F53BCA-BC18-457C-B17D-77C6820B62DC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2CFC1B-930C-41C0-8B04-75430614835D}">
      <dsp:nvSpPr>
        <dsp:cNvPr id="0" name=""/>
        <dsp:cNvSpPr/>
      </dsp:nvSpPr>
      <dsp:spPr>
        <a:xfrm>
          <a:off x="780290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7B79B9-D953-491D-BCE6-1FB9A2F4655D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AE5768-2FE3-4CA2-B190-70B6D0595CBF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29F623-B881-4A49-90BF-DF11E7D61DE8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ED8A8-4912-4A1E-B397-7BF6225BAF7E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5E220-B3A3-4790-A02D-36396B31120E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9EFDBC-6DED-4AAE-9E09-E040F217C4BC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B52B20-1C7D-493B-B346-B40D46CC0350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095FEF-DC09-4D41-9DAC-A90402982917}">
      <dsp:nvSpPr>
        <dsp:cNvPr id="0" name=""/>
        <dsp:cNvSpPr/>
      </dsp:nvSpPr>
      <dsp:spPr>
        <a:xfrm>
          <a:off x="54708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>
              <a:latin typeface="Twinkl Light" pitchFamily="2" charset="0"/>
            </a:rPr>
            <a:t>Holes </a:t>
          </a:r>
          <a:r>
            <a:rPr lang="en-GB" sz="1300" i="0" kern="1200">
              <a:latin typeface="Twinkl Light" pitchFamily="2" charset="0"/>
            </a:rPr>
            <a:t>by Louis Sachar</a:t>
          </a:r>
          <a:endParaRPr lang="en-GB" sz="1300" i="1" kern="1200" dirty="0">
            <a:latin typeface="Twinkl Light" pitchFamily="2" charset="0"/>
          </a:endParaRP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Strategies for unfamiliar vocabulary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Relating, questioning and predicting</a:t>
          </a:r>
        </a:p>
      </dsp:txBody>
      <dsp:txXfrm>
        <a:off x="771956" y="4258910"/>
        <a:ext cx="1499136" cy="749568"/>
      </dsp:txXfrm>
    </dsp:sp>
    <dsp:sp modelId="{7AC7ED77-946F-4619-865D-A1477D4178FF}">
      <dsp:nvSpPr>
        <dsp:cNvPr id="0" name=""/>
        <dsp:cNvSpPr/>
      </dsp:nvSpPr>
      <dsp:spPr>
        <a:xfrm>
          <a:off x="77195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Extracting explicit and implicit information</a:t>
          </a:r>
        </a:p>
      </dsp:txBody>
      <dsp:txXfrm>
        <a:off x="771956" y="5323297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and creative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Visualising and empathising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 and finding specific information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plan a transactional text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draft a transactional text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9986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proofread a transactional text</a:t>
          </a:r>
        </a:p>
      </dsp:txBody>
      <dsp:txXfrm>
        <a:off x="4399866" y="4258910"/>
        <a:ext cx="1499136" cy="749568"/>
      </dsp:txXfrm>
    </dsp:sp>
    <dsp:sp modelId="{7A4432E6-DC9A-44B1-A5A3-B2AD577E0981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edit a transactional text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plan a creative text</a:t>
          </a:r>
        </a:p>
      </dsp:txBody>
      <dsp:txXfrm>
        <a:off x="6213821" y="2130136"/>
        <a:ext cx="1499136" cy="749568"/>
      </dsp:txXfrm>
    </dsp:sp>
    <dsp:sp modelId="{25E18A33-C002-483A-AF89-A6434C70ABA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draft a creative text</a:t>
          </a:r>
        </a:p>
      </dsp:txBody>
      <dsp:txXfrm>
        <a:off x="6213821" y="3194523"/>
        <a:ext cx="1499136" cy="749568"/>
      </dsp:txXfrm>
    </dsp:sp>
    <dsp:sp modelId="{D6EC57F7-EF56-474B-8A0E-66795F09D6E3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proofread a creative text</a:t>
          </a:r>
        </a:p>
      </dsp:txBody>
      <dsp:txXfrm>
        <a:off x="6213821" y="4258910"/>
        <a:ext cx="1499136" cy="749568"/>
      </dsp:txXfrm>
    </dsp:sp>
    <dsp:sp modelId="{85AC317A-327B-403F-95B6-8F67DC80ED71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edit a creative text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1</a:t>
          </a:r>
        </a:p>
      </dsp:txBody>
      <dsp:txXfrm>
        <a:off x="7652992" y="1065750"/>
        <a:ext cx="1499136" cy="749568"/>
      </dsp:txXfrm>
    </dsp:sp>
    <dsp:sp modelId="{D34DFDC2-B078-490A-94F0-6EA5EF811D43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Punctuation .?!’-(),;: and homophones</a:t>
          </a:r>
        </a:p>
      </dsp:txBody>
      <dsp:txXfrm>
        <a:off x="8027776" y="2130136"/>
        <a:ext cx="1499136" cy="749568"/>
      </dsp:txXfrm>
    </dsp:sp>
    <dsp:sp modelId="{F4247F09-4D04-4D32-BC04-F153F9370388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Word classes (noun, verb, adjective, adverb, preposition, pronouns)</a:t>
          </a:r>
        </a:p>
      </dsp:txBody>
      <dsp:txXfrm>
        <a:off x="8027776" y="3194523"/>
        <a:ext cx="1499136" cy="749568"/>
      </dsp:txXfrm>
    </dsp:sp>
    <dsp:sp modelId="{2013A537-0426-4333-8245-FFEB7B7E4AF5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Sentence types (simple, compound, complex)</a:t>
          </a:r>
        </a:p>
      </dsp:txBody>
      <dsp:txXfrm>
        <a:off x="8027776" y="4258910"/>
        <a:ext cx="1499136" cy="749568"/>
      </dsp:txXfrm>
    </dsp:sp>
    <dsp:sp modelId="{44B37B6D-64C2-474A-A488-C9A8C552A9AA}">
      <dsp:nvSpPr>
        <dsp:cNvPr id="0" name=""/>
        <dsp:cNvSpPr/>
      </dsp:nvSpPr>
      <dsp:spPr>
        <a:xfrm>
          <a:off x="802777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Sentence types (S/C/Com), types of conjunctions</a:t>
          </a:r>
        </a:p>
      </dsp:txBody>
      <dsp:txXfrm>
        <a:off x="8027776" y="5323297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2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 and tense consistency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Paragraphing, cohesion and discourse markers</a:t>
          </a:r>
        </a:p>
      </dsp:txBody>
      <dsp:txXfrm>
        <a:off x="9841731" y="3194523"/>
        <a:ext cx="1499136" cy="749568"/>
      </dsp:txXfrm>
    </dsp:sp>
    <dsp:sp modelId="{50D8081F-BA96-462B-9533-19313395808C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Direct and indirect speech</a:t>
          </a:r>
        </a:p>
      </dsp:txBody>
      <dsp:txXfrm>
        <a:off x="9841731" y="4258910"/>
        <a:ext cx="1499136" cy="749568"/>
      </dsp:txXfrm>
    </dsp:sp>
    <dsp:sp modelId="{F0E711F2-96D2-4786-ACD5-061DD430D0B2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Objects, subjects and subject-verb agreements</a:t>
          </a:r>
        </a:p>
      </dsp:txBody>
      <dsp:txXfrm>
        <a:off x="9841731" y="5323297"/>
        <a:ext cx="1499136" cy="74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Get the students to glue in their new hierarchy for this term.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202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8231922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-498543" y="-243072"/>
            <a:ext cx="5224613" cy="149533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1B1A3C73-78A6-8354-08BE-25FA7AE3B3D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78662">
            <a:off x="9827175" y="-241983"/>
            <a:ext cx="1400261" cy="140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095FEF-DC09-4D41-9DAC-A90402982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C7ED77-946F-4619-865D-A1477D4178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B52B20-1C7D-493B-B346-B40D46CC03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4432E6-DC9A-44B1-A5A3-B2AD577E09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9EFDBC-6DED-4AAE-9E09-E040F217C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E18A33-C002-483A-AF89-A6434C70A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25E220-B3A3-4790-A02D-36396B311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EC57F7-EF56-474B-8A0E-66795F09D6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FED8A8-4912-4A1E-B397-7BF6225BA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AC317A-327B-403F-95B6-8F67DC80ED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29F623-B881-4A49-90BF-DF11E7D61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4DFDC2-B078-490A-94F0-6EA5EF81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AE5768-2FE3-4CA2-B190-70B6D0595C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247F09-4D04-4D32-BC04-F153F93703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7B79B9-D953-491D-BCE6-1FB9A2F465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13A537-0426-4333-8245-FFEB7B7E4A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2CFC1B-930C-41C0-8B04-754306148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B37B6D-64C2-474A-A488-C9A8C552A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F53BCA-BC18-457C-B17D-77C6820B62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8081F-BA96-462B-9533-1931339580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2C4A2F-7F86-4754-9AE4-B963B4BF98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E711F2-96D2-4786-ACD5-061DD430D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6639</TotalTime>
  <Words>224</Words>
  <Application>Microsoft Office PowerPoint</Application>
  <PresentationFormat>Widescreen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29</cp:revision>
  <dcterms:created xsi:type="dcterms:W3CDTF">2023-06-19T06:51:04Z</dcterms:created>
  <dcterms:modified xsi:type="dcterms:W3CDTF">2025-10-01T09:54:05Z</dcterms:modified>
</cp:coreProperties>
</file>