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1569" autoAdjust="0"/>
  </p:normalViewPr>
  <p:slideViewPr>
    <p:cSldViewPr snapToGrid="0">
      <p:cViewPr varScale="1">
        <p:scale>
          <a:sx n="34" d="100"/>
          <a:sy n="34" d="100"/>
        </p:scale>
        <p:origin x="1296" y="19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Performance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definition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/>
            <a:t>Key terms 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/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/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/>
            <a:t>Notation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/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Crotchet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/>
            <a:t>Quaver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/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/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/>
            <a:t>Minim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/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/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/>
            <a:t>Tempo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/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/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/>
            <a:t>Adagio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/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/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/>
            <a:t>Moderato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/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/>
        </a:p>
      </dgm:t>
    </dgm:pt>
    <dgm:pt modelId="{996E7A8A-DF6C-4F3F-AB57-6F7A52EDD901}">
      <dgm:prSet phldrT="[Text]"/>
      <dgm:spPr/>
      <dgm:t>
        <a:bodyPr/>
        <a:lstStyle/>
        <a:p>
          <a:r>
            <a:rPr lang="en-GB" dirty="0"/>
            <a:t>Vivace</a:t>
          </a:r>
        </a:p>
      </dgm:t>
    </dgm:pt>
    <dgm:pt modelId="{3D95E761-88A0-4F4F-BF4C-26C1B7A4A865}" type="parTrans" cxnId="{A1CCCB04-58F2-4288-8A57-DB2B18FEEFB9}">
      <dgm:prSet/>
      <dgm:spPr/>
      <dgm:t>
        <a:bodyPr/>
        <a:lstStyle/>
        <a:p>
          <a:endParaRPr lang="en-GB"/>
        </a:p>
      </dgm:t>
    </dgm:pt>
    <dgm:pt modelId="{AC924F87-FC63-4FE9-998B-70C86EF0184B}" type="sibTrans" cxnId="{A1CCCB04-58F2-4288-8A57-DB2B18FEEFB9}">
      <dgm:prSet/>
      <dgm:spPr/>
      <dgm:t>
        <a:bodyPr/>
        <a:lstStyle/>
        <a:p>
          <a:endParaRPr lang="en-GB"/>
        </a:p>
      </dgm:t>
    </dgm:pt>
    <dgm:pt modelId="{53B238D3-C5F6-4415-B20F-B943E10338A3}">
      <dgm:prSet phldrT="[Text]"/>
      <dgm:spPr/>
      <dgm:t>
        <a:bodyPr/>
        <a:lstStyle/>
        <a:p>
          <a:r>
            <a:rPr lang="en-GB" dirty="0"/>
            <a:t>Dynamic</a:t>
          </a:r>
        </a:p>
      </dgm:t>
    </dgm:pt>
    <dgm:pt modelId="{8D140C42-FAED-4F88-A192-DD77C4872AA0}" type="parTrans" cxnId="{404915F3-9652-44D0-92B7-E9B94BB9AD23}">
      <dgm:prSet/>
      <dgm:spPr/>
      <dgm:t>
        <a:bodyPr/>
        <a:lstStyle/>
        <a:p>
          <a:endParaRPr lang="en-GB"/>
        </a:p>
      </dgm:t>
    </dgm:pt>
    <dgm:pt modelId="{C8CB10CF-7125-47B7-8710-09741B58753B}" type="sibTrans" cxnId="{404915F3-9652-44D0-92B7-E9B94BB9AD23}">
      <dgm:prSet/>
      <dgm:spPr/>
      <dgm:t>
        <a:bodyPr/>
        <a:lstStyle/>
        <a:p>
          <a:endParaRPr lang="en-GB"/>
        </a:p>
      </dgm:t>
    </dgm:pt>
    <dgm:pt modelId="{62BC3DD5-C973-4508-BD1F-79640BFD1B1C}">
      <dgm:prSet phldrT="[Text]"/>
      <dgm:spPr/>
      <dgm:t>
        <a:bodyPr/>
        <a:lstStyle/>
        <a:p>
          <a:r>
            <a:rPr lang="en-GB" dirty="0"/>
            <a:t>Piano</a:t>
          </a:r>
        </a:p>
      </dgm:t>
    </dgm:pt>
    <dgm:pt modelId="{EC4D735B-C629-43BA-901A-6C65F8BA7D94}" type="parTrans" cxnId="{6CF34E5C-9A68-4890-9716-C4FCD0E470E8}">
      <dgm:prSet/>
      <dgm:spPr/>
      <dgm:t>
        <a:bodyPr/>
        <a:lstStyle/>
        <a:p>
          <a:endParaRPr lang="en-GB"/>
        </a:p>
      </dgm:t>
    </dgm:pt>
    <dgm:pt modelId="{7DCA34FA-4A43-4388-B481-147008E6BF99}" type="sibTrans" cxnId="{6CF34E5C-9A68-4890-9716-C4FCD0E470E8}">
      <dgm:prSet/>
      <dgm:spPr/>
      <dgm:t>
        <a:bodyPr/>
        <a:lstStyle/>
        <a:p>
          <a:endParaRPr lang="en-GB"/>
        </a:p>
      </dgm:t>
    </dgm:pt>
    <dgm:pt modelId="{25A2728E-0FC6-44AD-8BFF-7C8AF9576969}">
      <dgm:prSet phldrT="[Text]"/>
      <dgm:spPr/>
      <dgm:t>
        <a:bodyPr/>
        <a:lstStyle/>
        <a:p>
          <a:r>
            <a:rPr lang="en-GB" dirty="0"/>
            <a:t>Forte</a:t>
          </a:r>
        </a:p>
      </dgm:t>
    </dgm:pt>
    <dgm:pt modelId="{22B58AD1-7348-4835-AC1C-E3BD4768385B}" type="parTrans" cxnId="{20AE3491-F48C-4B96-B4D7-BF2E5031E3E1}">
      <dgm:prSet/>
      <dgm:spPr/>
      <dgm:t>
        <a:bodyPr/>
        <a:lstStyle/>
        <a:p>
          <a:endParaRPr lang="en-GB"/>
        </a:p>
      </dgm:t>
    </dgm:pt>
    <dgm:pt modelId="{95FFAC09-70BC-402A-8BA4-DC438FC30F31}" type="sibTrans" cxnId="{20AE3491-F48C-4B96-B4D7-BF2E5031E3E1}">
      <dgm:prSet/>
      <dgm:spPr/>
      <dgm:t>
        <a:bodyPr/>
        <a:lstStyle/>
        <a:p>
          <a:endParaRPr lang="en-GB"/>
        </a:p>
      </dgm:t>
    </dgm:pt>
    <dgm:pt modelId="{10263DFA-ADAA-4C32-857E-E4141CAA107D}">
      <dgm:prSet phldrT="[Text]"/>
      <dgm:spPr/>
      <dgm:t>
        <a:bodyPr/>
        <a:lstStyle/>
        <a:p>
          <a:r>
            <a:rPr lang="en-GB" dirty="0"/>
            <a:t>Fortissimo</a:t>
          </a:r>
        </a:p>
      </dgm:t>
    </dgm:pt>
    <dgm:pt modelId="{33CAB825-C199-4FF1-A849-50AB0236204C}" type="parTrans" cxnId="{9C30C1F5-1439-4390-AA0C-F1640A00060D}">
      <dgm:prSet/>
      <dgm:spPr/>
      <dgm:t>
        <a:bodyPr/>
        <a:lstStyle/>
        <a:p>
          <a:endParaRPr lang="en-GB"/>
        </a:p>
      </dgm:t>
    </dgm:pt>
    <dgm:pt modelId="{9B204D47-09DD-46AA-A35A-7A9D5A572D0E}" type="sibTrans" cxnId="{9C30C1F5-1439-4390-AA0C-F1640A00060D}">
      <dgm:prSet/>
      <dgm:spPr/>
      <dgm:t>
        <a:bodyPr/>
        <a:lstStyle/>
        <a:p>
          <a:endParaRPr lang="en-GB"/>
        </a:p>
      </dgm:t>
    </dgm:pt>
    <dgm:pt modelId="{E3A52BB4-838C-4911-8038-4BF7F5A6AA62}">
      <dgm:prSet phldrT="[Text]"/>
      <dgm:spPr/>
      <dgm:t>
        <a:bodyPr/>
        <a:lstStyle/>
        <a:p>
          <a:r>
            <a:rPr lang="en-GB" dirty="0"/>
            <a:t>Melody</a:t>
          </a:r>
        </a:p>
      </dgm:t>
    </dgm:pt>
    <dgm:pt modelId="{DA5AD7BE-D158-4277-A793-62ADC21DEC97}" type="parTrans" cxnId="{D8F2A954-BB30-49A0-AFCB-A27D1564DC5C}">
      <dgm:prSet/>
      <dgm:spPr/>
      <dgm:t>
        <a:bodyPr/>
        <a:lstStyle/>
        <a:p>
          <a:endParaRPr lang="en-GB"/>
        </a:p>
      </dgm:t>
    </dgm:pt>
    <dgm:pt modelId="{9111AD90-5621-4354-8DF6-1B286EF96946}" type="sibTrans" cxnId="{D8F2A954-BB30-49A0-AFCB-A27D1564DC5C}">
      <dgm:prSet/>
      <dgm:spPr/>
      <dgm:t>
        <a:bodyPr/>
        <a:lstStyle/>
        <a:p>
          <a:endParaRPr lang="en-GB"/>
        </a:p>
      </dgm:t>
    </dgm:pt>
    <dgm:pt modelId="{FBB1A3B1-20EB-4072-879C-7FA87BEDDA06}">
      <dgm:prSet phldrT="[Text]"/>
      <dgm:spPr/>
      <dgm:t>
        <a:bodyPr/>
        <a:lstStyle/>
        <a:p>
          <a:r>
            <a:rPr lang="en-GB" dirty="0"/>
            <a:t>Semibreve</a:t>
          </a:r>
        </a:p>
      </dgm:t>
    </dgm:pt>
    <dgm:pt modelId="{14D79D4B-16E1-471B-BD33-0C1AA82BEB6A}" type="parTrans" cxnId="{E4F363DB-F24B-4E6F-AF63-56C4AE9991E9}">
      <dgm:prSet/>
      <dgm:spPr/>
      <dgm:t>
        <a:bodyPr/>
        <a:lstStyle/>
        <a:p>
          <a:endParaRPr lang="en-GB"/>
        </a:p>
      </dgm:t>
    </dgm:pt>
    <dgm:pt modelId="{97F19571-402F-4D2A-A2FC-96207331BD0B}" type="sibTrans" cxnId="{E4F363DB-F24B-4E6F-AF63-56C4AE9991E9}">
      <dgm:prSet/>
      <dgm:spPr/>
      <dgm:t>
        <a:bodyPr/>
        <a:lstStyle/>
        <a:p>
          <a:endParaRPr lang="en-GB"/>
        </a:p>
      </dgm:t>
    </dgm:pt>
    <dgm:pt modelId="{E6FDAB5B-1840-44B7-A65E-ADAD6D0375D9}">
      <dgm:prSet phldrT="[Text]"/>
      <dgm:spPr/>
      <dgm:t>
        <a:bodyPr/>
        <a:lstStyle/>
        <a:p>
          <a:r>
            <a:rPr lang="en-GB" dirty="0"/>
            <a:t>Semiquaver</a:t>
          </a:r>
        </a:p>
      </dgm:t>
    </dgm:pt>
    <dgm:pt modelId="{8EBEC8AE-5D7D-41F4-9DE5-51F25A998DBB}" type="parTrans" cxnId="{C3C25C0F-467B-4730-AC5F-B64CA2059DC4}">
      <dgm:prSet/>
      <dgm:spPr/>
      <dgm:t>
        <a:bodyPr/>
        <a:lstStyle/>
        <a:p>
          <a:endParaRPr lang="en-GB"/>
        </a:p>
      </dgm:t>
    </dgm:pt>
    <dgm:pt modelId="{6A5486E2-366A-46F6-A183-7E77785782D5}" type="sibTrans" cxnId="{C3C25C0F-467B-4730-AC5F-B64CA2059DC4}">
      <dgm:prSet/>
      <dgm:spPr/>
      <dgm:t>
        <a:bodyPr/>
        <a:lstStyle/>
        <a:p>
          <a:endParaRPr lang="en-GB"/>
        </a:p>
      </dgm:t>
    </dgm:pt>
    <dgm:pt modelId="{48DE00FF-6DB9-49ED-A1F4-B3A8E67C4147}">
      <dgm:prSet phldrT="[Text]"/>
      <dgm:spPr/>
      <dgm:t>
        <a:bodyPr/>
        <a:lstStyle/>
        <a:p>
          <a:r>
            <a:rPr lang="en-GB" dirty="0"/>
            <a:t>Rests</a:t>
          </a:r>
        </a:p>
      </dgm:t>
    </dgm:pt>
    <dgm:pt modelId="{A225D289-A2B1-4922-86FC-9BF7DA5CF435}" type="parTrans" cxnId="{472904CA-AEF5-4752-8969-93784EC85460}">
      <dgm:prSet/>
      <dgm:spPr/>
      <dgm:t>
        <a:bodyPr/>
        <a:lstStyle/>
        <a:p>
          <a:endParaRPr lang="en-GB"/>
        </a:p>
      </dgm:t>
    </dgm:pt>
    <dgm:pt modelId="{03624B88-962E-4AC5-AC03-AE8356220339}" type="sibTrans" cxnId="{472904CA-AEF5-4752-8969-93784EC85460}">
      <dgm:prSet/>
      <dgm:spPr/>
      <dgm:t>
        <a:bodyPr/>
        <a:lstStyle/>
        <a:p>
          <a:endParaRPr lang="en-GB"/>
        </a:p>
      </dgm:t>
    </dgm:pt>
    <dgm:pt modelId="{88B1D3C2-D813-4B8D-B995-AD3006366512}">
      <dgm:prSet phldrT="[Text]"/>
      <dgm:spPr/>
      <dgm:t>
        <a:bodyPr/>
        <a:lstStyle/>
        <a:p>
          <a:r>
            <a:rPr lang="en-GB" dirty="0"/>
            <a:t>Singing</a:t>
          </a:r>
        </a:p>
      </dgm:t>
    </dgm:pt>
    <dgm:pt modelId="{A15F238E-AA8A-4A47-B5EA-1FE0B6F7D94A}" type="parTrans" cxnId="{BB94C315-9EB8-4535-A91E-80E6D5B928ED}">
      <dgm:prSet/>
      <dgm:spPr/>
      <dgm:t>
        <a:bodyPr/>
        <a:lstStyle/>
        <a:p>
          <a:endParaRPr lang="en-GB"/>
        </a:p>
      </dgm:t>
    </dgm:pt>
    <dgm:pt modelId="{7B24CCCA-0506-40A6-AF7E-B613C1257E91}" type="sibTrans" cxnId="{BB94C315-9EB8-4535-A91E-80E6D5B928ED}">
      <dgm:prSet/>
      <dgm:spPr/>
      <dgm:t>
        <a:bodyPr/>
        <a:lstStyle/>
        <a:p>
          <a:endParaRPr lang="en-GB"/>
        </a:p>
      </dgm:t>
    </dgm:pt>
    <dgm:pt modelId="{3F80F862-6600-45DA-9A57-49BE995315E2}">
      <dgm:prSet phldrT="[Text]"/>
      <dgm:spPr/>
      <dgm:t>
        <a:bodyPr/>
        <a:lstStyle/>
        <a:p>
          <a:r>
            <a:rPr lang="en-GB" dirty="0"/>
            <a:t>Ensemble skills</a:t>
          </a:r>
        </a:p>
      </dgm:t>
    </dgm:pt>
    <dgm:pt modelId="{6BD5BA7D-A491-46D4-AFC6-46484007ECE6}" type="parTrans" cxnId="{75D26E04-0AB9-43F4-AC59-FFBFDFF0FEEE}">
      <dgm:prSet/>
      <dgm:spPr/>
      <dgm:t>
        <a:bodyPr/>
        <a:lstStyle/>
        <a:p>
          <a:endParaRPr lang="en-GB"/>
        </a:p>
      </dgm:t>
    </dgm:pt>
    <dgm:pt modelId="{B2C3F466-33FB-4C3A-A41B-CAC23E08DEE5}" type="sibTrans" cxnId="{75D26E04-0AB9-43F4-AC59-FFBFDFF0FEEE}">
      <dgm:prSet/>
      <dgm:spPr/>
      <dgm:t>
        <a:bodyPr/>
        <a:lstStyle/>
        <a:p>
          <a:endParaRPr lang="en-GB"/>
        </a:p>
      </dgm:t>
    </dgm:pt>
    <dgm:pt modelId="{0CC24673-7852-4061-8641-58DFA97FCDA4}">
      <dgm:prSet phldrT="[Text]"/>
      <dgm:spPr/>
      <dgm:t>
        <a:bodyPr/>
        <a:lstStyle/>
        <a:p>
          <a:r>
            <a:rPr lang="en-GB" dirty="0"/>
            <a:t>Listening to others</a:t>
          </a:r>
        </a:p>
      </dgm:t>
    </dgm:pt>
    <dgm:pt modelId="{48633ED4-A638-4955-A225-23024540A0A2}" type="parTrans" cxnId="{76BDF4EF-364D-4247-BCCF-A2DC6C885DB8}">
      <dgm:prSet/>
      <dgm:spPr/>
      <dgm:t>
        <a:bodyPr/>
        <a:lstStyle/>
        <a:p>
          <a:endParaRPr lang="en-GB"/>
        </a:p>
      </dgm:t>
    </dgm:pt>
    <dgm:pt modelId="{E7435E55-9CDE-452C-81AD-85F734383647}" type="sibTrans" cxnId="{76BDF4EF-364D-4247-BCCF-A2DC6C885DB8}">
      <dgm:prSet/>
      <dgm:spPr/>
      <dgm:t>
        <a:bodyPr/>
        <a:lstStyle/>
        <a:p>
          <a:endParaRPr lang="en-GB"/>
        </a:p>
      </dgm:t>
    </dgm:pt>
    <dgm:pt modelId="{3896F69B-B3C8-43E5-9AA1-4EB2A107D12B}">
      <dgm:prSet phldrT="[Text]"/>
      <dgm:spPr/>
      <dgm:t>
        <a:bodyPr/>
        <a:lstStyle/>
        <a:p>
          <a:r>
            <a:rPr lang="en-GB" dirty="0"/>
            <a:t>Interpretation</a:t>
          </a:r>
        </a:p>
      </dgm:t>
    </dgm:pt>
    <dgm:pt modelId="{DFF0A9A3-6239-4203-B2CE-3E7FCAEAFD50}" type="sibTrans" cxnId="{E9FE0312-BEBC-466C-AC3E-3D3D07488425}">
      <dgm:prSet/>
      <dgm:spPr/>
      <dgm:t>
        <a:bodyPr/>
        <a:lstStyle/>
        <a:p>
          <a:endParaRPr lang="en-GB"/>
        </a:p>
      </dgm:t>
    </dgm:pt>
    <dgm:pt modelId="{FD677795-5EE5-4D35-8331-4892AEE03C35}" type="parTrans" cxnId="{E9FE0312-BEBC-466C-AC3E-3D3D07488425}">
      <dgm:prSet/>
      <dgm:spPr/>
      <dgm:t>
        <a:bodyPr/>
        <a:lstStyle/>
        <a:p>
          <a:endParaRPr lang="en-GB"/>
        </a:p>
      </dgm:t>
    </dgm:pt>
    <dgm:pt modelId="{DD8FB58B-F832-448C-8747-D9C8235569D9}">
      <dgm:prSet phldrT="[Text]"/>
      <dgm:spPr/>
      <dgm:t>
        <a:bodyPr/>
        <a:lstStyle/>
        <a:p>
          <a:r>
            <a:rPr lang="en-GB" dirty="0"/>
            <a:t>Self assessment</a:t>
          </a:r>
        </a:p>
      </dgm:t>
    </dgm:pt>
    <dgm:pt modelId="{05C49B97-A7D1-499F-8469-5692677DE870}" type="sibTrans" cxnId="{30A725A9-3C28-4E8E-8D71-66F19DD5FAF3}">
      <dgm:prSet/>
      <dgm:spPr/>
      <dgm:t>
        <a:bodyPr/>
        <a:lstStyle/>
        <a:p>
          <a:endParaRPr lang="en-GB"/>
        </a:p>
      </dgm:t>
    </dgm:pt>
    <dgm:pt modelId="{85262F1A-D2EC-4C66-B746-E845D03DB048}" type="parTrans" cxnId="{30A725A9-3C28-4E8E-8D71-66F19DD5FAF3}">
      <dgm:prSet/>
      <dgm:spPr/>
      <dgm:t>
        <a:bodyPr/>
        <a:lstStyle/>
        <a:p>
          <a:endParaRPr lang="en-GB"/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/>
            <a:t>Technique</a:t>
          </a: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/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/>
        </a:p>
      </dgm:t>
    </dgm:pt>
    <dgm:pt modelId="{62020EA5-1EDE-4536-A336-3C99B50285AC}">
      <dgm:prSet phldrT="[Text]"/>
      <dgm:spPr/>
      <dgm:t>
        <a:bodyPr/>
        <a:lstStyle/>
        <a:p>
          <a:r>
            <a:rPr lang="en-GB" dirty="0"/>
            <a:t>Rhythm</a:t>
          </a:r>
        </a:p>
      </dgm:t>
    </dgm:pt>
    <dgm:pt modelId="{B0528B3D-6D67-4790-9FE4-A4FEFF69F052}" type="parTrans" cxnId="{C3290F05-CD4E-4288-AFF2-8328DA95A22B}">
      <dgm:prSet/>
      <dgm:spPr/>
      <dgm:t>
        <a:bodyPr/>
        <a:lstStyle/>
        <a:p>
          <a:endParaRPr lang="en-GB"/>
        </a:p>
      </dgm:t>
    </dgm:pt>
    <dgm:pt modelId="{F76C6C22-F7E9-4158-939A-1E090CB2DBA3}" type="sibTrans" cxnId="{C3290F05-CD4E-4288-AFF2-8328DA95A22B}">
      <dgm:prSet/>
      <dgm:spPr/>
      <dgm:t>
        <a:bodyPr/>
        <a:lstStyle/>
        <a:p>
          <a:endParaRPr lang="en-GB"/>
        </a:p>
      </dgm:t>
    </dgm:pt>
    <dgm:pt modelId="{BD6C6DCE-54FB-4F06-9760-23E66A6B7C88}">
      <dgm:prSet phldrT="[Text]"/>
      <dgm:spPr/>
      <dgm:t>
        <a:bodyPr/>
        <a:lstStyle/>
        <a:p>
          <a:r>
            <a:rPr lang="en-GB" dirty="0"/>
            <a:t>Pitch</a:t>
          </a:r>
        </a:p>
      </dgm:t>
    </dgm:pt>
    <dgm:pt modelId="{D1A37595-CD36-46B1-AF87-7AA54E40FAA0}" type="parTrans" cxnId="{9152530D-A6CD-4A1D-A158-0F6EF00B80DC}">
      <dgm:prSet/>
      <dgm:spPr/>
      <dgm:t>
        <a:bodyPr/>
        <a:lstStyle/>
        <a:p>
          <a:endParaRPr lang="en-GB"/>
        </a:p>
      </dgm:t>
    </dgm:pt>
    <dgm:pt modelId="{F125EF1A-EE4C-4096-8267-933828C5B311}" type="sibTrans" cxnId="{9152530D-A6CD-4A1D-A158-0F6EF00B80DC}">
      <dgm:prSet/>
      <dgm:spPr/>
      <dgm:t>
        <a:bodyPr/>
        <a:lstStyle/>
        <a:p>
          <a:endParaRPr lang="en-GB"/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/>
            <a:t>What they are</a:t>
          </a: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/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/>
        </a:p>
      </dgm:t>
    </dgm:pt>
    <dgm:pt modelId="{8A8DE22F-7570-467D-A27F-FFC5FCDDEDD0}">
      <dgm:prSet phldrT="[Text]"/>
      <dgm:spPr/>
      <dgm:t>
        <a:bodyPr/>
        <a:lstStyle/>
        <a:p>
          <a:r>
            <a:rPr lang="en-GB" dirty="0"/>
            <a:t>Piano, Ukulele &amp; Guitar</a:t>
          </a:r>
        </a:p>
      </dgm:t>
    </dgm:pt>
    <dgm:pt modelId="{51C45A06-D007-406D-A72A-7604B209048E}" type="sibTrans" cxnId="{7C04A40A-0638-4D32-9BEC-4AF75A219841}">
      <dgm:prSet/>
      <dgm:spPr/>
      <dgm:t>
        <a:bodyPr/>
        <a:lstStyle/>
        <a:p>
          <a:endParaRPr lang="en-GB"/>
        </a:p>
      </dgm:t>
    </dgm:pt>
    <dgm:pt modelId="{82F8D8D5-8794-47F3-AFA5-94DB15C2C126}" type="parTrans" cxnId="{7C04A40A-0638-4D32-9BEC-4AF75A219841}">
      <dgm:prSet/>
      <dgm:spPr/>
      <dgm:t>
        <a:bodyPr/>
        <a:lstStyle/>
        <a:p>
          <a:endParaRPr lang="en-GB"/>
        </a:p>
      </dgm:t>
    </dgm:pt>
    <dgm:pt modelId="{D31601BE-4FB9-4EF5-8ACD-AC425EB0D127}">
      <dgm:prSet phldrT="[Text]"/>
      <dgm:spPr/>
      <dgm:t>
        <a:bodyPr/>
        <a:lstStyle/>
        <a:p>
          <a:r>
            <a:rPr lang="en-GB" dirty="0"/>
            <a:t>Madchester - Britpop</a:t>
          </a:r>
        </a:p>
      </dgm:t>
    </dgm:pt>
    <dgm:pt modelId="{0E421195-6244-4CDA-94BB-7926BC90C488}" type="parTrans" cxnId="{EBCAA50C-D568-465E-B250-D4BAA275D174}">
      <dgm:prSet/>
      <dgm:spPr/>
      <dgm:t>
        <a:bodyPr/>
        <a:lstStyle/>
        <a:p>
          <a:endParaRPr lang="en-GB"/>
        </a:p>
      </dgm:t>
    </dgm:pt>
    <dgm:pt modelId="{DC24F9A9-76FE-4126-B0EE-0DCD230ADA73}" type="sibTrans" cxnId="{EBCAA50C-D568-465E-B250-D4BAA275D174}">
      <dgm:prSet/>
      <dgm:spPr/>
      <dgm:t>
        <a:bodyPr/>
        <a:lstStyle/>
        <a:p>
          <a:endParaRPr lang="en-GB"/>
        </a:p>
      </dgm:t>
    </dgm:pt>
    <dgm:pt modelId="{A86AB9B6-8C42-418C-A3B2-1DC3114B6F56}">
      <dgm:prSet phldrT="[Text]"/>
      <dgm:spPr/>
      <dgm:t>
        <a:bodyPr/>
        <a:lstStyle/>
        <a:p>
          <a:r>
            <a:rPr lang="en-GB" dirty="0"/>
            <a:t>Good technique</a:t>
          </a:r>
        </a:p>
      </dgm:t>
    </dgm:pt>
    <dgm:pt modelId="{F1EF1C0D-5E42-49EC-8286-F90275F74D42}" type="parTrans" cxnId="{AD4EB6CD-ED6B-4328-A065-C634529328FA}">
      <dgm:prSet/>
      <dgm:spPr/>
      <dgm:t>
        <a:bodyPr/>
        <a:lstStyle/>
        <a:p>
          <a:endParaRPr lang="en-GB"/>
        </a:p>
      </dgm:t>
    </dgm:pt>
    <dgm:pt modelId="{40A7C521-DBBE-4580-8A0B-BC89902EBA74}" type="sibTrans" cxnId="{AD4EB6CD-ED6B-4328-A065-C634529328FA}">
      <dgm:prSet/>
      <dgm:spPr/>
      <dgm:t>
        <a:bodyPr/>
        <a:lstStyle/>
        <a:p>
          <a:endParaRPr lang="en-GB"/>
        </a:p>
      </dgm:t>
    </dgm:pt>
    <dgm:pt modelId="{7F1F809E-279E-490B-9400-1E6B197EF0CF}">
      <dgm:prSet phldrT="[Text]"/>
      <dgm:spPr/>
      <dgm:t>
        <a:bodyPr/>
        <a:lstStyle/>
        <a:p>
          <a:r>
            <a:rPr lang="en-GB" dirty="0"/>
            <a:t>Oasis</a:t>
          </a:r>
        </a:p>
      </dgm:t>
    </dgm:pt>
    <dgm:pt modelId="{22EE2F87-BC09-436B-BDF1-01CD2EF9DBDA}" type="parTrans" cxnId="{A5DCB9D7-FAD1-4107-8EA2-96162BB29BE1}">
      <dgm:prSet/>
      <dgm:spPr/>
      <dgm:t>
        <a:bodyPr/>
        <a:lstStyle/>
        <a:p>
          <a:endParaRPr lang="en-GB"/>
        </a:p>
      </dgm:t>
    </dgm:pt>
    <dgm:pt modelId="{0D32C95C-5167-4ED9-9B95-1DE21E4B1DF5}" type="sibTrans" cxnId="{A5DCB9D7-FAD1-4107-8EA2-96162BB29BE1}">
      <dgm:prSet/>
      <dgm:spPr/>
      <dgm:t>
        <a:bodyPr/>
        <a:lstStyle/>
        <a:p>
          <a:endParaRPr lang="en-GB"/>
        </a:p>
      </dgm:t>
    </dgm:pt>
    <dgm:pt modelId="{A06F9173-A2A8-40B2-AA9C-AB8250FB4E2F}">
      <dgm:prSet phldrT="[Text]"/>
      <dgm:spPr/>
      <dgm:t>
        <a:bodyPr/>
        <a:lstStyle/>
        <a:p>
          <a:r>
            <a:rPr lang="en-GB" dirty="0"/>
            <a:t>Stone Roses</a:t>
          </a:r>
        </a:p>
      </dgm:t>
    </dgm:pt>
    <dgm:pt modelId="{F78D8F3E-5986-4612-9B3C-C83C4A9E892F}" type="parTrans" cxnId="{11647CFA-0A8F-4D80-84D3-7B36BEBB4D69}">
      <dgm:prSet/>
      <dgm:spPr/>
      <dgm:t>
        <a:bodyPr/>
        <a:lstStyle/>
        <a:p>
          <a:endParaRPr lang="en-GB"/>
        </a:p>
      </dgm:t>
    </dgm:pt>
    <dgm:pt modelId="{CBC4D87F-E464-480C-96A8-3CAE9FECF17E}" type="sibTrans" cxnId="{11647CFA-0A8F-4D80-84D3-7B36BEBB4D69}">
      <dgm:prSet/>
      <dgm:spPr/>
      <dgm:t>
        <a:bodyPr/>
        <a:lstStyle/>
        <a:p>
          <a:endParaRPr lang="en-GB"/>
        </a:p>
      </dgm:t>
    </dgm:pt>
    <dgm:pt modelId="{78C94821-4FBE-4243-96CF-8830B5749243}">
      <dgm:prSet phldrT="[Text]"/>
      <dgm:spPr/>
      <dgm:t>
        <a:bodyPr/>
        <a:lstStyle/>
        <a:p>
          <a:r>
            <a:rPr lang="en-GB" dirty="0" err="1">
              <a:solidFill>
                <a:schemeClr val="tx1"/>
              </a:solidFill>
            </a:rPr>
            <a:t>Haçienda</a:t>
          </a:r>
          <a:endParaRPr lang="en-GB" dirty="0"/>
        </a:p>
      </dgm:t>
    </dgm:pt>
    <dgm:pt modelId="{8D7C7B3C-F9BF-408B-A278-9666C89238DC}" type="parTrans" cxnId="{B41269AC-3CE2-4425-AEA8-1D22D3012548}">
      <dgm:prSet/>
      <dgm:spPr/>
      <dgm:t>
        <a:bodyPr/>
        <a:lstStyle/>
        <a:p>
          <a:endParaRPr lang="en-GB"/>
        </a:p>
      </dgm:t>
    </dgm:pt>
    <dgm:pt modelId="{28335A9F-49EE-466A-BFD6-D9FA3FD97D80}" type="sibTrans" cxnId="{B41269AC-3CE2-4425-AEA8-1D22D3012548}">
      <dgm:prSet/>
      <dgm:spPr/>
      <dgm:t>
        <a:bodyPr/>
        <a:lstStyle/>
        <a:p>
          <a:endParaRPr lang="en-GB"/>
        </a:p>
      </dgm:t>
    </dgm:pt>
    <dgm:pt modelId="{769529FB-16AD-4FC0-B504-61E0D8B8458D}">
      <dgm:prSet phldrT="[Text]"/>
      <dgm:spPr/>
      <dgm:t>
        <a:bodyPr/>
        <a:lstStyle/>
        <a:p>
          <a:r>
            <a:rPr lang="en-GB" dirty="0"/>
            <a:t>Indie Rock music</a:t>
          </a:r>
        </a:p>
      </dgm:t>
    </dgm:pt>
    <dgm:pt modelId="{33BFCE14-1D72-46E9-B5BA-CFDD995F1A04}" type="parTrans" cxnId="{A7C99934-1995-4AF9-86D8-699B1B6C663D}">
      <dgm:prSet/>
      <dgm:spPr/>
      <dgm:t>
        <a:bodyPr/>
        <a:lstStyle/>
        <a:p>
          <a:endParaRPr lang="en-GB"/>
        </a:p>
      </dgm:t>
    </dgm:pt>
    <dgm:pt modelId="{7682E7E2-4074-42A4-881A-89D86CFAB7F5}" type="sibTrans" cxnId="{A7C99934-1995-4AF9-86D8-699B1B6C663D}">
      <dgm:prSet/>
      <dgm:spPr/>
      <dgm:t>
        <a:bodyPr/>
        <a:lstStyle/>
        <a:p>
          <a:endParaRPr lang="en-GB"/>
        </a:p>
      </dgm:t>
    </dgm:pt>
    <dgm:pt modelId="{84F6F1C1-D42C-4D00-8C5F-B664625D2873}">
      <dgm:prSet phldrT="[Text]"/>
      <dgm:spPr/>
      <dgm:t>
        <a:bodyPr/>
        <a:lstStyle/>
        <a:p>
          <a:r>
            <a:rPr lang="en-GB"/>
            <a:t>Rave culture</a:t>
          </a:r>
          <a:endParaRPr lang="en-GB" dirty="0"/>
        </a:p>
      </dgm:t>
    </dgm:pt>
    <dgm:pt modelId="{419F1454-298B-4B17-B031-49A4A13B4646}" type="parTrans" cxnId="{1EA07B88-3EBA-4A81-A357-E923689A9C98}">
      <dgm:prSet/>
      <dgm:spPr/>
      <dgm:t>
        <a:bodyPr/>
        <a:lstStyle/>
        <a:p>
          <a:endParaRPr lang="en-GB"/>
        </a:p>
      </dgm:t>
    </dgm:pt>
    <dgm:pt modelId="{42C23A00-89F1-4AED-A889-1BD901AFCEBD}" type="sibTrans" cxnId="{1EA07B88-3EBA-4A81-A357-E923689A9C98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7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6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6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8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8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8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28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28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28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28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28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28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43EE97A3-9653-4919-BCFB-7711F8B04064}" type="pres">
      <dgm:prSet presAssocID="{3D95E761-88A0-4F4F-BF4C-26C1B7A4A865}" presName="Name37" presStyleLbl="parChTrans1D3" presStyleIdx="3" presStyleCnt="28"/>
      <dgm:spPr/>
    </dgm:pt>
    <dgm:pt modelId="{F02C6017-270F-4204-9F13-A8817395125D}" type="pres">
      <dgm:prSet presAssocID="{996E7A8A-DF6C-4F3F-AB57-6F7A52EDD901}" presName="hierRoot2" presStyleCnt="0">
        <dgm:presLayoutVars>
          <dgm:hierBranch val="init"/>
        </dgm:presLayoutVars>
      </dgm:prSet>
      <dgm:spPr/>
    </dgm:pt>
    <dgm:pt modelId="{7660EFEB-A077-4480-88EB-8905A78D3B9C}" type="pres">
      <dgm:prSet presAssocID="{996E7A8A-DF6C-4F3F-AB57-6F7A52EDD901}" presName="rootComposite" presStyleCnt="0"/>
      <dgm:spPr/>
    </dgm:pt>
    <dgm:pt modelId="{9939EA11-733F-49E7-8BF8-D89F83BCFE25}" type="pres">
      <dgm:prSet presAssocID="{996E7A8A-DF6C-4F3F-AB57-6F7A52EDD901}" presName="rootText" presStyleLbl="node3" presStyleIdx="3" presStyleCnt="28">
        <dgm:presLayoutVars>
          <dgm:chPref val="3"/>
        </dgm:presLayoutVars>
      </dgm:prSet>
      <dgm:spPr/>
    </dgm:pt>
    <dgm:pt modelId="{72D2D481-2FE7-4F93-9901-E02BD741123D}" type="pres">
      <dgm:prSet presAssocID="{996E7A8A-DF6C-4F3F-AB57-6F7A52EDD901}" presName="rootConnector" presStyleLbl="node3" presStyleIdx="3" presStyleCnt="28"/>
      <dgm:spPr/>
    </dgm:pt>
    <dgm:pt modelId="{B7991C48-548A-4D8E-9FCD-6D0D3258ED63}" type="pres">
      <dgm:prSet presAssocID="{996E7A8A-DF6C-4F3F-AB57-6F7A52EDD901}" presName="hierChild4" presStyleCnt="0"/>
      <dgm:spPr/>
    </dgm:pt>
    <dgm:pt modelId="{B8CEF805-687E-4FF8-8CEC-62610052863C}" type="pres">
      <dgm:prSet presAssocID="{996E7A8A-DF6C-4F3F-AB57-6F7A52EDD901}" presName="hierChild5" presStyleCnt="0"/>
      <dgm:spPr/>
    </dgm:pt>
    <dgm:pt modelId="{F724F565-3654-4653-BB81-AE3F6DD41B68}" type="pres">
      <dgm:prSet presAssocID="{8D140C42-FAED-4F88-A192-DD77C4872AA0}" presName="Name37" presStyleLbl="parChTrans1D3" presStyleIdx="4" presStyleCnt="28"/>
      <dgm:spPr/>
    </dgm:pt>
    <dgm:pt modelId="{683793A9-F368-4C96-8FAE-0F9F5BCB686A}" type="pres">
      <dgm:prSet presAssocID="{53B238D3-C5F6-4415-B20F-B943E10338A3}" presName="hierRoot2" presStyleCnt="0">
        <dgm:presLayoutVars>
          <dgm:hierBranch val="init"/>
        </dgm:presLayoutVars>
      </dgm:prSet>
      <dgm:spPr/>
    </dgm:pt>
    <dgm:pt modelId="{9D936EB7-EDF9-4F2C-A929-8144EC1D8B31}" type="pres">
      <dgm:prSet presAssocID="{53B238D3-C5F6-4415-B20F-B943E10338A3}" presName="rootComposite" presStyleCnt="0"/>
      <dgm:spPr/>
    </dgm:pt>
    <dgm:pt modelId="{2050C27E-88E6-4A95-B3D5-7F7D57B6A81B}" type="pres">
      <dgm:prSet presAssocID="{53B238D3-C5F6-4415-B20F-B943E10338A3}" presName="rootText" presStyleLbl="node3" presStyleIdx="4" presStyleCnt="28">
        <dgm:presLayoutVars>
          <dgm:chPref val="3"/>
        </dgm:presLayoutVars>
      </dgm:prSet>
      <dgm:spPr/>
    </dgm:pt>
    <dgm:pt modelId="{ED45C04B-3DF5-4FF9-8199-DD59FA528440}" type="pres">
      <dgm:prSet presAssocID="{53B238D3-C5F6-4415-B20F-B943E10338A3}" presName="rootConnector" presStyleLbl="node3" presStyleIdx="4" presStyleCnt="28"/>
      <dgm:spPr/>
    </dgm:pt>
    <dgm:pt modelId="{11D3F3FC-152A-43D6-9FAA-9C7B34DA2BFD}" type="pres">
      <dgm:prSet presAssocID="{53B238D3-C5F6-4415-B20F-B943E10338A3}" presName="hierChild4" presStyleCnt="0"/>
      <dgm:spPr/>
    </dgm:pt>
    <dgm:pt modelId="{D18F3C5C-6ECF-4001-82E9-AF1B11A21EF9}" type="pres">
      <dgm:prSet presAssocID="{53B238D3-C5F6-4415-B20F-B943E10338A3}" presName="hierChild5" presStyleCnt="0"/>
      <dgm:spPr/>
    </dgm:pt>
    <dgm:pt modelId="{A69F8871-2671-4E85-9BC0-62275B78B456}" type="pres">
      <dgm:prSet presAssocID="{EC4D735B-C629-43BA-901A-6C65F8BA7D94}" presName="Name37" presStyleLbl="parChTrans1D3" presStyleIdx="5" presStyleCnt="28"/>
      <dgm:spPr/>
    </dgm:pt>
    <dgm:pt modelId="{8FA14418-C9C1-4A67-AFDE-115AFBE33CCF}" type="pres">
      <dgm:prSet presAssocID="{62BC3DD5-C973-4508-BD1F-79640BFD1B1C}" presName="hierRoot2" presStyleCnt="0">
        <dgm:presLayoutVars>
          <dgm:hierBranch val="init"/>
        </dgm:presLayoutVars>
      </dgm:prSet>
      <dgm:spPr/>
    </dgm:pt>
    <dgm:pt modelId="{B015721E-E0A5-426B-A4EE-38A9AF56872B}" type="pres">
      <dgm:prSet presAssocID="{62BC3DD5-C973-4508-BD1F-79640BFD1B1C}" presName="rootComposite" presStyleCnt="0"/>
      <dgm:spPr/>
    </dgm:pt>
    <dgm:pt modelId="{F2F8DDC3-B578-47DB-8618-844FAA276425}" type="pres">
      <dgm:prSet presAssocID="{62BC3DD5-C973-4508-BD1F-79640BFD1B1C}" presName="rootText" presStyleLbl="node3" presStyleIdx="5" presStyleCnt="28">
        <dgm:presLayoutVars>
          <dgm:chPref val="3"/>
        </dgm:presLayoutVars>
      </dgm:prSet>
      <dgm:spPr/>
    </dgm:pt>
    <dgm:pt modelId="{4F1E1DD5-7FEA-4E7F-A9FF-9D22E0A0D9A3}" type="pres">
      <dgm:prSet presAssocID="{62BC3DD5-C973-4508-BD1F-79640BFD1B1C}" presName="rootConnector" presStyleLbl="node3" presStyleIdx="5" presStyleCnt="28"/>
      <dgm:spPr/>
    </dgm:pt>
    <dgm:pt modelId="{A45EDBB5-82FB-4408-8AE1-59B929170830}" type="pres">
      <dgm:prSet presAssocID="{62BC3DD5-C973-4508-BD1F-79640BFD1B1C}" presName="hierChild4" presStyleCnt="0"/>
      <dgm:spPr/>
    </dgm:pt>
    <dgm:pt modelId="{E7DCBBDA-8B66-48FA-8972-C959CD802F02}" type="pres">
      <dgm:prSet presAssocID="{62BC3DD5-C973-4508-BD1F-79640BFD1B1C}" presName="hierChild5" presStyleCnt="0"/>
      <dgm:spPr/>
    </dgm:pt>
    <dgm:pt modelId="{37E8602D-98F2-4CAF-B1FE-EBA56A3792E7}" type="pres">
      <dgm:prSet presAssocID="{22B58AD1-7348-4835-AC1C-E3BD4768385B}" presName="Name37" presStyleLbl="parChTrans1D3" presStyleIdx="6" presStyleCnt="28"/>
      <dgm:spPr/>
    </dgm:pt>
    <dgm:pt modelId="{F4A90524-BB2B-44CC-A7ED-B64FCEAF4845}" type="pres">
      <dgm:prSet presAssocID="{25A2728E-0FC6-44AD-8BFF-7C8AF9576969}" presName="hierRoot2" presStyleCnt="0">
        <dgm:presLayoutVars>
          <dgm:hierBranch val="init"/>
        </dgm:presLayoutVars>
      </dgm:prSet>
      <dgm:spPr/>
    </dgm:pt>
    <dgm:pt modelId="{27DEF752-A6F2-4DED-8D1B-8D15826BCD42}" type="pres">
      <dgm:prSet presAssocID="{25A2728E-0FC6-44AD-8BFF-7C8AF9576969}" presName="rootComposite" presStyleCnt="0"/>
      <dgm:spPr/>
    </dgm:pt>
    <dgm:pt modelId="{B4F92B84-A91A-4965-96E9-6DE1D8FB8DF3}" type="pres">
      <dgm:prSet presAssocID="{25A2728E-0FC6-44AD-8BFF-7C8AF9576969}" presName="rootText" presStyleLbl="node3" presStyleIdx="6" presStyleCnt="28">
        <dgm:presLayoutVars>
          <dgm:chPref val="3"/>
        </dgm:presLayoutVars>
      </dgm:prSet>
      <dgm:spPr/>
    </dgm:pt>
    <dgm:pt modelId="{A1CA0867-C19F-4149-9C73-B055CB408FE3}" type="pres">
      <dgm:prSet presAssocID="{25A2728E-0FC6-44AD-8BFF-7C8AF9576969}" presName="rootConnector" presStyleLbl="node3" presStyleIdx="6" presStyleCnt="28"/>
      <dgm:spPr/>
    </dgm:pt>
    <dgm:pt modelId="{CB0F625E-58C3-45FA-9068-671D8A2B18BA}" type="pres">
      <dgm:prSet presAssocID="{25A2728E-0FC6-44AD-8BFF-7C8AF9576969}" presName="hierChild4" presStyleCnt="0"/>
      <dgm:spPr/>
    </dgm:pt>
    <dgm:pt modelId="{8BEC50B2-FD26-4442-9EBF-E1ACB590B200}" type="pres">
      <dgm:prSet presAssocID="{25A2728E-0FC6-44AD-8BFF-7C8AF9576969}" presName="hierChild5" presStyleCnt="0"/>
      <dgm:spPr/>
    </dgm:pt>
    <dgm:pt modelId="{FE137BA5-E8A4-4F41-8C3C-476819E637B1}" type="pres">
      <dgm:prSet presAssocID="{33CAB825-C199-4FF1-A849-50AB0236204C}" presName="Name37" presStyleLbl="parChTrans1D3" presStyleIdx="7" presStyleCnt="28"/>
      <dgm:spPr/>
    </dgm:pt>
    <dgm:pt modelId="{8B1F2497-A5E4-4372-A295-C1ED259B3327}" type="pres">
      <dgm:prSet presAssocID="{10263DFA-ADAA-4C32-857E-E4141CAA107D}" presName="hierRoot2" presStyleCnt="0">
        <dgm:presLayoutVars>
          <dgm:hierBranch val="init"/>
        </dgm:presLayoutVars>
      </dgm:prSet>
      <dgm:spPr/>
    </dgm:pt>
    <dgm:pt modelId="{2F08BF0F-C321-40BE-86F1-3AB875D8F408}" type="pres">
      <dgm:prSet presAssocID="{10263DFA-ADAA-4C32-857E-E4141CAA107D}" presName="rootComposite" presStyleCnt="0"/>
      <dgm:spPr/>
    </dgm:pt>
    <dgm:pt modelId="{1A82E2FA-EB38-45E4-80CF-687143EB8BB5}" type="pres">
      <dgm:prSet presAssocID="{10263DFA-ADAA-4C32-857E-E4141CAA107D}" presName="rootText" presStyleLbl="node3" presStyleIdx="7" presStyleCnt="28">
        <dgm:presLayoutVars>
          <dgm:chPref val="3"/>
        </dgm:presLayoutVars>
      </dgm:prSet>
      <dgm:spPr/>
    </dgm:pt>
    <dgm:pt modelId="{6E0F84D6-F88E-4996-BA5F-ED0D22AC2EF3}" type="pres">
      <dgm:prSet presAssocID="{10263DFA-ADAA-4C32-857E-E4141CAA107D}" presName="rootConnector" presStyleLbl="node3" presStyleIdx="7" presStyleCnt="28"/>
      <dgm:spPr/>
    </dgm:pt>
    <dgm:pt modelId="{C6BDB6C4-560C-4B14-A61C-C585AAAFCE7C}" type="pres">
      <dgm:prSet presAssocID="{10263DFA-ADAA-4C32-857E-E4141CAA107D}" presName="hierChild4" presStyleCnt="0"/>
      <dgm:spPr/>
    </dgm:pt>
    <dgm:pt modelId="{45908C14-739B-43F1-AC59-973BFD391437}" type="pres">
      <dgm:prSet presAssocID="{10263DFA-ADAA-4C32-857E-E4141CAA107D}" presName="hierChild5" presStyleCnt="0"/>
      <dgm:spPr/>
    </dgm:pt>
    <dgm:pt modelId="{275553B2-5E3E-4171-807C-32CE2654F3BF}" type="pres">
      <dgm:prSet presAssocID="{DA5AD7BE-D158-4277-A793-62ADC21DEC97}" presName="Name37" presStyleLbl="parChTrans1D3" presStyleIdx="8" presStyleCnt="28"/>
      <dgm:spPr/>
    </dgm:pt>
    <dgm:pt modelId="{98757C83-ED83-4295-A0F3-CDD15777A3A1}" type="pres">
      <dgm:prSet presAssocID="{E3A52BB4-838C-4911-8038-4BF7F5A6AA62}" presName="hierRoot2" presStyleCnt="0">
        <dgm:presLayoutVars>
          <dgm:hierBranch val="init"/>
        </dgm:presLayoutVars>
      </dgm:prSet>
      <dgm:spPr/>
    </dgm:pt>
    <dgm:pt modelId="{7CC369AF-C541-48B7-ACB7-9E99FC4B43A8}" type="pres">
      <dgm:prSet presAssocID="{E3A52BB4-838C-4911-8038-4BF7F5A6AA62}" presName="rootComposite" presStyleCnt="0"/>
      <dgm:spPr/>
    </dgm:pt>
    <dgm:pt modelId="{7AC27DBD-1126-4E90-BB92-B4976B3454D9}" type="pres">
      <dgm:prSet presAssocID="{E3A52BB4-838C-4911-8038-4BF7F5A6AA62}" presName="rootText" presStyleLbl="node3" presStyleIdx="8" presStyleCnt="28">
        <dgm:presLayoutVars>
          <dgm:chPref val="3"/>
        </dgm:presLayoutVars>
      </dgm:prSet>
      <dgm:spPr/>
    </dgm:pt>
    <dgm:pt modelId="{7ADEC55B-6205-49BA-9F72-3489707172E2}" type="pres">
      <dgm:prSet presAssocID="{E3A52BB4-838C-4911-8038-4BF7F5A6AA62}" presName="rootConnector" presStyleLbl="node3" presStyleIdx="8" presStyleCnt="28"/>
      <dgm:spPr/>
    </dgm:pt>
    <dgm:pt modelId="{114D9189-BDB1-4489-82F9-FBCA6AC80B0D}" type="pres">
      <dgm:prSet presAssocID="{E3A52BB4-838C-4911-8038-4BF7F5A6AA62}" presName="hierChild4" presStyleCnt="0"/>
      <dgm:spPr/>
    </dgm:pt>
    <dgm:pt modelId="{A21B4C23-84D4-4AEE-9282-62A6E9F652EA}" type="pres">
      <dgm:prSet presAssocID="{E3A52BB4-838C-4911-8038-4BF7F5A6AA62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7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6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6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9" presStyleCnt="28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9" presStyleCnt="28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9" presStyleCnt="28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10" presStyleCnt="28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10" presStyleCnt="28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10" presStyleCnt="28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11" presStyleCnt="28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11" presStyleCnt="28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11" presStyleCnt="28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130639E5-F11C-4AC9-BF8A-68E3C80D9EE7}" type="pres">
      <dgm:prSet presAssocID="{14D79D4B-16E1-471B-BD33-0C1AA82BEB6A}" presName="Name37" presStyleLbl="parChTrans1D3" presStyleIdx="12" presStyleCnt="28"/>
      <dgm:spPr/>
    </dgm:pt>
    <dgm:pt modelId="{91CA953D-4688-4B07-993E-7E1487EEBD27}" type="pres">
      <dgm:prSet presAssocID="{FBB1A3B1-20EB-4072-879C-7FA87BEDDA06}" presName="hierRoot2" presStyleCnt="0">
        <dgm:presLayoutVars>
          <dgm:hierBranch val="init"/>
        </dgm:presLayoutVars>
      </dgm:prSet>
      <dgm:spPr/>
    </dgm:pt>
    <dgm:pt modelId="{DA0B23A8-88DE-4B6A-8235-433439A721D7}" type="pres">
      <dgm:prSet presAssocID="{FBB1A3B1-20EB-4072-879C-7FA87BEDDA06}" presName="rootComposite" presStyleCnt="0"/>
      <dgm:spPr/>
    </dgm:pt>
    <dgm:pt modelId="{5EF275BF-2FD2-495E-B2FF-7394F9307252}" type="pres">
      <dgm:prSet presAssocID="{FBB1A3B1-20EB-4072-879C-7FA87BEDDA06}" presName="rootText" presStyleLbl="node3" presStyleIdx="12" presStyleCnt="28">
        <dgm:presLayoutVars>
          <dgm:chPref val="3"/>
        </dgm:presLayoutVars>
      </dgm:prSet>
      <dgm:spPr/>
    </dgm:pt>
    <dgm:pt modelId="{B5621A79-E5D7-4FB4-ADCE-92BD009E8C7A}" type="pres">
      <dgm:prSet presAssocID="{FBB1A3B1-20EB-4072-879C-7FA87BEDDA06}" presName="rootConnector" presStyleLbl="node3" presStyleIdx="12" presStyleCnt="28"/>
      <dgm:spPr/>
    </dgm:pt>
    <dgm:pt modelId="{7D10FE08-E04B-4D5A-BA03-098CAD94C64A}" type="pres">
      <dgm:prSet presAssocID="{FBB1A3B1-20EB-4072-879C-7FA87BEDDA06}" presName="hierChild4" presStyleCnt="0"/>
      <dgm:spPr/>
    </dgm:pt>
    <dgm:pt modelId="{C2E2A1A6-29A6-4748-A3F2-0E915F4BF07A}" type="pres">
      <dgm:prSet presAssocID="{FBB1A3B1-20EB-4072-879C-7FA87BEDDA06}" presName="hierChild5" presStyleCnt="0"/>
      <dgm:spPr/>
    </dgm:pt>
    <dgm:pt modelId="{7E561031-5C69-41A3-8955-AAB53B07BFC5}" type="pres">
      <dgm:prSet presAssocID="{8EBEC8AE-5D7D-41F4-9DE5-51F25A998DBB}" presName="Name37" presStyleLbl="parChTrans1D3" presStyleIdx="13" presStyleCnt="28"/>
      <dgm:spPr/>
    </dgm:pt>
    <dgm:pt modelId="{F0330100-231A-4E65-9BBA-6F2DE690E52F}" type="pres">
      <dgm:prSet presAssocID="{E6FDAB5B-1840-44B7-A65E-ADAD6D0375D9}" presName="hierRoot2" presStyleCnt="0">
        <dgm:presLayoutVars>
          <dgm:hierBranch val="init"/>
        </dgm:presLayoutVars>
      </dgm:prSet>
      <dgm:spPr/>
    </dgm:pt>
    <dgm:pt modelId="{EBA4D9C1-3892-4927-8D73-71EE576595DA}" type="pres">
      <dgm:prSet presAssocID="{E6FDAB5B-1840-44B7-A65E-ADAD6D0375D9}" presName="rootComposite" presStyleCnt="0"/>
      <dgm:spPr/>
    </dgm:pt>
    <dgm:pt modelId="{E9C182E8-91BD-4016-818B-32BC08FFA523}" type="pres">
      <dgm:prSet presAssocID="{E6FDAB5B-1840-44B7-A65E-ADAD6D0375D9}" presName="rootText" presStyleLbl="node3" presStyleIdx="13" presStyleCnt="28">
        <dgm:presLayoutVars>
          <dgm:chPref val="3"/>
        </dgm:presLayoutVars>
      </dgm:prSet>
      <dgm:spPr/>
    </dgm:pt>
    <dgm:pt modelId="{6CD035AC-DC1F-4F35-8B19-6B63A581E55A}" type="pres">
      <dgm:prSet presAssocID="{E6FDAB5B-1840-44B7-A65E-ADAD6D0375D9}" presName="rootConnector" presStyleLbl="node3" presStyleIdx="13" presStyleCnt="28"/>
      <dgm:spPr/>
    </dgm:pt>
    <dgm:pt modelId="{35263CBA-CEB2-413B-9426-0B2683C8718C}" type="pres">
      <dgm:prSet presAssocID="{E6FDAB5B-1840-44B7-A65E-ADAD6D0375D9}" presName="hierChild4" presStyleCnt="0"/>
      <dgm:spPr/>
    </dgm:pt>
    <dgm:pt modelId="{910E096B-F259-44CD-BBCF-DF63E8DED3A9}" type="pres">
      <dgm:prSet presAssocID="{E6FDAB5B-1840-44B7-A65E-ADAD6D0375D9}" presName="hierChild5" presStyleCnt="0"/>
      <dgm:spPr/>
    </dgm:pt>
    <dgm:pt modelId="{CF863BC6-443C-4B32-86E1-4EF5F265235B}" type="pres">
      <dgm:prSet presAssocID="{A225D289-A2B1-4922-86FC-9BF7DA5CF435}" presName="Name37" presStyleLbl="parChTrans1D3" presStyleIdx="14" presStyleCnt="28"/>
      <dgm:spPr/>
    </dgm:pt>
    <dgm:pt modelId="{7789F755-DE5E-4D5F-95D7-89DB2759AF4A}" type="pres">
      <dgm:prSet presAssocID="{48DE00FF-6DB9-49ED-A1F4-B3A8E67C4147}" presName="hierRoot2" presStyleCnt="0">
        <dgm:presLayoutVars>
          <dgm:hierBranch val="init"/>
        </dgm:presLayoutVars>
      </dgm:prSet>
      <dgm:spPr/>
    </dgm:pt>
    <dgm:pt modelId="{C640DC9A-612E-43DE-88AE-BD4823006370}" type="pres">
      <dgm:prSet presAssocID="{48DE00FF-6DB9-49ED-A1F4-B3A8E67C4147}" presName="rootComposite" presStyleCnt="0"/>
      <dgm:spPr/>
    </dgm:pt>
    <dgm:pt modelId="{66AB3DCF-56A8-4E49-9723-A9CE98F154DE}" type="pres">
      <dgm:prSet presAssocID="{48DE00FF-6DB9-49ED-A1F4-B3A8E67C4147}" presName="rootText" presStyleLbl="node3" presStyleIdx="14" presStyleCnt="28">
        <dgm:presLayoutVars>
          <dgm:chPref val="3"/>
        </dgm:presLayoutVars>
      </dgm:prSet>
      <dgm:spPr/>
    </dgm:pt>
    <dgm:pt modelId="{74CB64C3-BE34-4E0F-B0B7-24A8C2004125}" type="pres">
      <dgm:prSet presAssocID="{48DE00FF-6DB9-49ED-A1F4-B3A8E67C4147}" presName="rootConnector" presStyleLbl="node3" presStyleIdx="14" presStyleCnt="28"/>
      <dgm:spPr/>
    </dgm:pt>
    <dgm:pt modelId="{B1F58795-5A00-4911-89B2-FCDD533D55B0}" type="pres">
      <dgm:prSet presAssocID="{48DE00FF-6DB9-49ED-A1F4-B3A8E67C4147}" presName="hierChild4" presStyleCnt="0"/>
      <dgm:spPr/>
    </dgm:pt>
    <dgm:pt modelId="{2AFE3B78-4E21-4D83-A8D5-0B6A4B33E062}" type="pres">
      <dgm:prSet presAssocID="{48DE00FF-6DB9-49ED-A1F4-B3A8E67C4147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0FBBE65B-ACFD-422C-A1E7-C92D16FC0975}" type="pres">
      <dgm:prSet presAssocID="{A15F238E-AA8A-4A47-B5EA-1FE0B6F7D94A}" presName="Name37" presStyleLbl="parChTrans1D2" presStyleIdx="2" presStyleCnt="7"/>
      <dgm:spPr/>
    </dgm:pt>
    <dgm:pt modelId="{E72FFB9A-320C-4DC6-96F2-D5D2BA427855}" type="pres">
      <dgm:prSet presAssocID="{88B1D3C2-D813-4B8D-B995-AD3006366512}" presName="hierRoot2" presStyleCnt="0">
        <dgm:presLayoutVars>
          <dgm:hierBranch val="init"/>
        </dgm:presLayoutVars>
      </dgm:prSet>
      <dgm:spPr/>
    </dgm:pt>
    <dgm:pt modelId="{5E9CE435-B943-4DED-AC58-D476BED20C8E}" type="pres">
      <dgm:prSet presAssocID="{88B1D3C2-D813-4B8D-B995-AD3006366512}" presName="rootComposite" presStyleCnt="0"/>
      <dgm:spPr/>
    </dgm:pt>
    <dgm:pt modelId="{224E7836-F297-4D7D-AEC0-9C058F7DCE23}" type="pres">
      <dgm:prSet presAssocID="{88B1D3C2-D813-4B8D-B995-AD3006366512}" presName="rootText" presStyleLbl="node2" presStyleIdx="2" presStyleCnt="6">
        <dgm:presLayoutVars>
          <dgm:chPref val="3"/>
        </dgm:presLayoutVars>
      </dgm:prSet>
      <dgm:spPr/>
    </dgm:pt>
    <dgm:pt modelId="{309CDD8A-E6CC-471F-B0C5-67A9B94A441F}" type="pres">
      <dgm:prSet presAssocID="{88B1D3C2-D813-4B8D-B995-AD3006366512}" presName="rootConnector" presStyleLbl="node2" presStyleIdx="2" presStyleCnt="6"/>
      <dgm:spPr/>
    </dgm:pt>
    <dgm:pt modelId="{43486781-4E02-4253-B3D9-A67D41FF9702}" type="pres">
      <dgm:prSet presAssocID="{88B1D3C2-D813-4B8D-B995-AD3006366512}" presName="hierChild4" presStyleCnt="0"/>
      <dgm:spPr/>
    </dgm:pt>
    <dgm:pt modelId="{6A57BD2E-342D-4BF8-B6E2-77FA5B885B9D}" type="pres">
      <dgm:prSet presAssocID="{6BD5BA7D-A491-46D4-AFC6-46484007ECE6}" presName="Name37" presStyleLbl="parChTrans1D3" presStyleIdx="15" presStyleCnt="28"/>
      <dgm:spPr/>
    </dgm:pt>
    <dgm:pt modelId="{97058FC3-9F31-4B5F-BFB1-5A5DB1F976FD}" type="pres">
      <dgm:prSet presAssocID="{3F80F862-6600-45DA-9A57-49BE995315E2}" presName="hierRoot2" presStyleCnt="0">
        <dgm:presLayoutVars>
          <dgm:hierBranch val="init"/>
        </dgm:presLayoutVars>
      </dgm:prSet>
      <dgm:spPr/>
    </dgm:pt>
    <dgm:pt modelId="{E762EF46-07DE-4CC9-99B3-106E76A65876}" type="pres">
      <dgm:prSet presAssocID="{3F80F862-6600-45DA-9A57-49BE995315E2}" presName="rootComposite" presStyleCnt="0"/>
      <dgm:spPr/>
    </dgm:pt>
    <dgm:pt modelId="{387B70D9-43CD-4C81-BF05-4DF5D98BCD1A}" type="pres">
      <dgm:prSet presAssocID="{3F80F862-6600-45DA-9A57-49BE995315E2}" presName="rootText" presStyleLbl="node3" presStyleIdx="15" presStyleCnt="28">
        <dgm:presLayoutVars>
          <dgm:chPref val="3"/>
        </dgm:presLayoutVars>
      </dgm:prSet>
      <dgm:spPr/>
    </dgm:pt>
    <dgm:pt modelId="{82B85AD5-0024-40FA-9C70-3DD69BE80C81}" type="pres">
      <dgm:prSet presAssocID="{3F80F862-6600-45DA-9A57-49BE995315E2}" presName="rootConnector" presStyleLbl="node3" presStyleIdx="15" presStyleCnt="28"/>
      <dgm:spPr/>
    </dgm:pt>
    <dgm:pt modelId="{1AE51456-7B1E-4F81-B4D1-D96CF4E38C5E}" type="pres">
      <dgm:prSet presAssocID="{3F80F862-6600-45DA-9A57-49BE995315E2}" presName="hierChild4" presStyleCnt="0"/>
      <dgm:spPr/>
    </dgm:pt>
    <dgm:pt modelId="{7EA70C2C-2ACB-4228-A03D-5E0B043107EA}" type="pres">
      <dgm:prSet presAssocID="{3F80F862-6600-45DA-9A57-49BE995315E2}" presName="hierChild5" presStyleCnt="0"/>
      <dgm:spPr/>
    </dgm:pt>
    <dgm:pt modelId="{32AC21FB-D067-41A7-AD90-E7AC058A37AC}" type="pres">
      <dgm:prSet presAssocID="{48633ED4-A638-4955-A225-23024540A0A2}" presName="Name37" presStyleLbl="parChTrans1D3" presStyleIdx="16" presStyleCnt="28"/>
      <dgm:spPr/>
    </dgm:pt>
    <dgm:pt modelId="{906F9E65-92B8-463F-9DC6-2A68CABB74E5}" type="pres">
      <dgm:prSet presAssocID="{0CC24673-7852-4061-8641-58DFA97FCDA4}" presName="hierRoot2" presStyleCnt="0">
        <dgm:presLayoutVars>
          <dgm:hierBranch val="init"/>
        </dgm:presLayoutVars>
      </dgm:prSet>
      <dgm:spPr/>
    </dgm:pt>
    <dgm:pt modelId="{E7EB9CDF-74CB-4679-938C-1921A0AB0F9F}" type="pres">
      <dgm:prSet presAssocID="{0CC24673-7852-4061-8641-58DFA97FCDA4}" presName="rootComposite" presStyleCnt="0"/>
      <dgm:spPr/>
    </dgm:pt>
    <dgm:pt modelId="{5330AE11-D685-4706-BAD1-49B05A75B0FF}" type="pres">
      <dgm:prSet presAssocID="{0CC24673-7852-4061-8641-58DFA97FCDA4}" presName="rootText" presStyleLbl="node3" presStyleIdx="16" presStyleCnt="28">
        <dgm:presLayoutVars>
          <dgm:chPref val="3"/>
        </dgm:presLayoutVars>
      </dgm:prSet>
      <dgm:spPr/>
    </dgm:pt>
    <dgm:pt modelId="{781F604E-2F9B-4B2F-A258-E6D6AF4B1002}" type="pres">
      <dgm:prSet presAssocID="{0CC24673-7852-4061-8641-58DFA97FCDA4}" presName="rootConnector" presStyleLbl="node3" presStyleIdx="16" presStyleCnt="28"/>
      <dgm:spPr/>
    </dgm:pt>
    <dgm:pt modelId="{2DF75658-9539-467C-940C-235E660A78F0}" type="pres">
      <dgm:prSet presAssocID="{0CC24673-7852-4061-8641-58DFA97FCDA4}" presName="hierChild4" presStyleCnt="0"/>
      <dgm:spPr/>
    </dgm:pt>
    <dgm:pt modelId="{7D0EC710-78C5-4326-839C-63A16BFA49AC}" type="pres">
      <dgm:prSet presAssocID="{0CC24673-7852-4061-8641-58DFA97FCDA4}" presName="hierChild5" presStyleCnt="0"/>
      <dgm:spPr/>
    </dgm:pt>
    <dgm:pt modelId="{7EB35C7B-C5B7-4D5A-B88C-03B00299C88D}" type="pres">
      <dgm:prSet presAssocID="{FD677795-5EE5-4D35-8331-4892AEE03C35}" presName="Name37" presStyleLbl="parChTrans1D3" presStyleIdx="17" presStyleCnt="28"/>
      <dgm:spPr/>
    </dgm:pt>
    <dgm:pt modelId="{EC60A30B-2E53-49F5-A78E-07A46F44D732}" type="pres">
      <dgm:prSet presAssocID="{3896F69B-B3C8-43E5-9AA1-4EB2A107D12B}" presName="hierRoot2" presStyleCnt="0">
        <dgm:presLayoutVars>
          <dgm:hierBranch val="init"/>
        </dgm:presLayoutVars>
      </dgm:prSet>
      <dgm:spPr/>
    </dgm:pt>
    <dgm:pt modelId="{B177E071-28BC-47CD-B941-CAC62A3AF75C}" type="pres">
      <dgm:prSet presAssocID="{3896F69B-B3C8-43E5-9AA1-4EB2A107D12B}" presName="rootComposite" presStyleCnt="0"/>
      <dgm:spPr/>
    </dgm:pt>
    <dgm:pt modelId="{F5339775-5D8B-48BF-A89F-8A98284AFCF9}" type="pres">
      <dgm:prSet presAssocID="{3896F69B-B3C8-43E5-9AA1-4EB2A107D12B}" presName="rootText" presStyleLbl="node3" presStyleIdx="17" presStyleCnt="28">
        <dgm:presLayoutVars>
          <dgm:chPref val="3"/>
        </dgm:presLayoutVars>
      </dgm:prSet>
      <dgm:spPr/>
    </dgm:pt>
    <dgm:pt modelId="{1BC3055F-0B6F-41FC-9AB2-D7B22CF98869}" type="pres">
      <dgm:prSet presAssocID="{3896F69B-B3C8-43E5-9AA1-4EB2A107D12B}" presName="rootConnector" presStyleLbl="node3" presStyleIdx="17" presStyleCnt="28"/>
      <dgm:spPr/>
    </dgm:pt>
    <dgm:pt modelId="{D23B7CB7-2ED7-44D1-81B1-CB6F33A41FDD}" type="pres">
      <dgm:prSet presAssocID="{3896F69B-B3C8-43E5-9AA1-4EB2A107D12B}" presName="hierChild4" presStyleCnt="0"/>
      <dgm:spPr/>
    </dgm:pt>
    <dgm:pt modelId="{A464D3AD-D5BD-41A0-A371-A1473041597C}" type="pres">
      <dgm:prSet presAssocID="{3896F69B-B3C8-43E5-9AA1-4EB2A107D12B}" presName="hierChild5" presStyleCnt="0"/>
      <dgm:spPr/>
    </dgm:pt>
    <dgm:pt modelId="{7A9E2C55-981E-460E-A913-6D11F2533E6E}" type="pres">
      <dgm:prSet presAssocID="{88B1D3C2-D813-4B8D-B995-AD3006366512}" presName="hierChild5" presStyleCnt="0"/>
      <dgm:spPr/>
    </dgm:pt>
    <dgm:pt modelId="{632E9657-B8C6-4DAD-A2D1-F59F944B69BA}" type="pres">
      <dgm:prSet presAssocID="{85262F1A-D2EC-4C66-B746-E845D03DB048}" presName="Name37" presStyleLbl="parChTrans1D2" presStyleIdx="3" presStyleCnt="7"/>
      <dgm:spPr/>
    </dgm:pt>
    <dgm:pt modelId="{354811A4-3313-402C-BF2E-3C2B8D949BE0}" type="pres">
      <dgm:prSet presAssocID="{DD8FB58B-F832-448C-8747-D9C8235569D9}" presName="hierRoot2" presStyleCnt="0">
        <dgm:presLayoutVars>
          <dgm:hierBranch val="init"/>
        </dgm:presLayoutVars>
      </dgm:prSet>
      <dgm:spPr/>
    </dgm:pt>
    <dgm:pt modelId="{05A98ACD-F1BB-4774-AE90-450246C6EE0B}" type="pres">
      <dgm:prSet presAssocID="{DD8FB58B-F832-448C-8747-D9C8235569D9}" presName="rootComposite" presStyleCnt="0"/>
      <dgm:spPr/>
    </dgm:pt>
    <dgm:pt modelId="{CB38D87C-F27F-4809-9A38-5EED8DB216FF}" type="pres">
      <dgm:prSet presAssocID="{DD8FB58B-F832-448C-8747-D9C8235569D9}" presName="rootText" presStyleLbl="node2" presStyleIdx="3" presStyleCnt="6">
        <dgm:presLayoutVars>
          <dgm:chPref val="3"/>
        </dgm:presLayoutVars>
      </dgm:prSet>
      <dgm:spPr/>
    </dgm:pt>
    <dgm:pt modelId="{2AE8F0DB-DEB7-496D-8F84-C9EF548A3B94}" type="pres">
      <dgm:prSet presAssocID="{DD8FB58B-F832-448C-8747-D9C8235569D9}" presName="rootConnector" presStyleLbl="node2" presStyleIdx="3" presStyleCnt="6"/>
      <dgm:spPr/>
    </dgm:pt>
    <dgm:pt modelId="{01816C60-4263-4939-AE0D-CCB7CFF7664A}" type="pres">
      <dgm:prSet presAssocID="{DD8FB58B-F832-448C-8747-D9C8235569D9}" presName="hierChild4" presStyleCnt="0"/>
      <dgm:spPr/>
    </dgm:pt>
    <dgm:pt modelId="{FF7F1484-C8B0-456A-A8CB-A757D34C4799}" type="pres">
      <dgm:prSet presAssocID="{A4827805-4A57-4FDE-9BDE-F57C128F6F1F}" presName="Name37" presStyleLbl="parChTrans1D3" presStyleIdx="18" presStyleCnt="28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3" presStyleIdx="18" presStyleCnt="28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3" presStyleIdx="18" presStyleCnt="28"/>
      <dgm:spPr/>
    </dgm:pt>
    <dgm:pt modelId="{5F6038EF-4B50-48DC-B63B-1C15071117E0}" type="pres">
      <dgm:prSet presAssocID="{69ACC0EF-7A00-4141-9919-3D6766D263B4}" presName="hierChild4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EF6DD773-3D66-4566-866C-9AE0EC7E31BA}" type="pres">
      <dgm:prSet presAssocID="{B0528B3D-6D67-4790-9FE4-A4FEFF69F052}" presName="Name37" presStyleLbl="parChTrans1D3" presStyleIdx="19" presStyleCnt="28"/>
      <dgm:spPr/>
    </dgm:pt>
    <dgm:pt modelId="{03207F0B-90D0-4E78-94CE-B0B1E2F79E83}" type="pres">
      <dgm:prSet presAssocID="{62020EA5-1EDE-4536-A336-3C99B50285AC}" presName="hierRoot2" presStyleCnt="0">
        <dgm:presLayoutVars>
          <dgm:hierBranch val="init"/>
        </dgm:presLayoutVars>
      </dgm:prSet>
      <dgm:spPr/>
    </dgm:pt>
    <dgm:pt modelId="{9237691F-3FC7-4417-BB75-C8BA55CB660E}" type="pres">
      <dgm:prSet presAssocID="{62020EA5-1EDE-4536-A336-3C99B50285AC}" presName="rootComposite" presStyleCnt="0"/>
      <dgm:spPr/>
    </dgm:pt>
    <dgm:pt modelId="{CD12F4FF-8087-40F1-9116-E9D92A3573E5}" type="pres">
      <dgm:prSet presAssocID="{62020EA5-1EDE-4536-A336-3C99B50285AC}" presName="rootText" presStyleLbl="node3" presStyleIdx="19" presStyleCnt="28">
        <dgm:presLayoutVars>
          <dgm:chPref val="3"/>
        </dgm:presLayoutVars>
      </dgm:prSet>
      <dgm:spPr/>
    </dgm:pt>
    <dgm:pt modelId="{97BBF206-987F-4F8D-9B67-EC37B5D3D7E5}" type="pres">
      <dgm:prSet presAssocID="{62020EA5-1EDE-4536-A336-3C99B50285AC}" presName="rootConnector" presStyleLbl="node3" presStyleIdx="19" presStyleCnt="28"/>
      <dgm:spPr/>
    </dgm:pt>
    <dgm:pt modelId="{B1D9880E-B422-45E7-AD21-C6E0B2568B5A}" type="pres">
      <dgm:prSet presAssocID="{62020EA5-1EDE-4536-A336-3C99B50285AC}" presName="hierChild4" presStyleCnt="0"/>
      <dgm:spPr/>
    </dgm:pt>
    <dgm:pt modelId="{04DF9A1A-7808-4AD8-95C4-44A3AE5970A5}" type="pres">
      <dgm:prSet presAssocID="{62020EA5-1EDE-4536-A336-3C99B50285AC}" presName="hierChild5" presStyleCnt="0"/>
      <dgm:spPr/>
    </dgm:pt>
    <dgm:pt modelId="{210867BF-0434-4DE7-8E08-76B2FDEF8AE2}" type="pres">
      <dgm:prSet presAssocID="{D1A37595-CD36-46B1-AF87-7AA54E40FAA0}" presName="Name37" presStyleLbl="parChTrans1D3" presStyleIdx="20" presStyleCnt="28"/>
      <dgm:spPr/>
    </dgm:pt>
    <dgm:pt modelId="{8515CC10-5425-4B24-9427-8855C8531313}" type="pres">
      <dgm:prSet presAssocID="{BD6C6DCE-54FB-4F06-9760-23E66A6B7C88}" presName="hierRoot2" presStyleCnt="0">
        <dgm:presLayoutVars>
          <dgm:hierBranch val="init"/>
        </dgm:presLayoutVars>
      </dgm:prSet>
      <dgm:spPr/>
    </dgm:pt>
    <dgm:pt modelId="{957B5D9F-99B2-43C5-92C4-8990FE38C403}" type="pres">
      <dgm:prSet presAssocID="{BD6C6DCE-54FB-4F06-9760-23E66A6B7C88}" presName="rootComposite" presStyleCnt="0"/>
      <dgm:spPr/>
    </dgm:pt>
    <dgm:pt modelId="{95346F28-0B07-4659-91E2-78BFE8834DC6}" type="pres">
      <dgm:prSet presAssocID="{BD6C6DCE-54FB-4F06-9760-23E66A6B7C88}" presName="rootText" presStyleLbl="node3" presStyleIdx="20" presStyleCnt="28">
        <dgm:presLayoutVars>
          <dgm:chPref val="3"/>
        </dgm:presLayoutVars>
      </dgm:prSet>
      <dgm:spPr/>
    </dgm:pt>
    <dgm:pt modelId="{69C4697A-489A-4277-B9DD-3EE9CCB28133}" type="pres">
      <dgm:prSet presAssocID="{BD6C6DCE-54FB-4F06-9760-23E66A6B7C88}" presName="rootConnector" presStyleLbl="node3" presStyleIdx="20" presStyleCnt="28"/>
      <dgm:spPr/>
    </dgm:pt>
    <dgm:pt modelId="{2BF0B3C9-DE31-4722-A3AC-51335B9347C8}" type="pres">
      <dgm:prSet presAssocID="{BD6C6DCE-54FB-4F06-9760-23E66A6B7C88}" presName="hierChild4" presStyleCnt="0"/>
      <dgm:spPr/>
    </dgm:pt>
    <dgm:pt modelId="{4BE224A6-597B-4C4E-8F38-9E6B30656A11}" type="pres">
      <dgm:prSet presAssocID="{BD6C6DCE-54FB-4F06-9760-23E66A6B7C88}" presName="hierChild5" presStyleCnt="0"/>
      <dgm:spPr/>
    </dgm:pt>
    <dgm:pt modelId="{FA24B679-6B66-44E4-83C0-DCF84E37F43F}" type="pres">
      <dgm:prSet presAssocID="{DD8FB58B-F832-448C-8747-D9C8235569D9}" presName="hierChild5" presStyleCnt="0"/>
      <dgm:spPr/>
    </dgm:pt>
    <dgm:pt modelId="{62C4B9AE-8D46-4A92-B14A-E21DD23E43B8}" type="pres">
      <dgm:prSet presAssocID="{82F8D8D5-8794-47F3-AFA5-94DB15C2C126}" presName="Name37" presStyleLbl="parChTrans1D2" presStyleIdx="4" presStyleCnt="7"/>
      <dgm:spPr/>
    </dgm:pt>
    <dgm:pt modelId="{5ED0410F-54BA-411F-AF54-2B338CA709D8}" type="pres">
      <dgm:prSet presAssocID="{8A8DE22F-7570-467D-A27F-FFC5FCDDEDD0}" presName="hierRoot2" presStyleCnt="0">
        <dgm:presLayoutVars>
          <dgm:hierBranch val="init"/>
        </dgm:presLayoutVars>
      </dgm:prSet>
      <dgm:spPr/>
    </dgm:pt>
    <dgm:pt modelId="{ED8EA5A8-91D8-4739-90EB-7001E76B7667}" type="pres">
      <dgm:prSet presAssocID="{8A8DE22F-7570-467D-A27F-FFC5FCDDEDD0}" presName="rootComposite" presStyleCnt="0"/>
      <dgm:spPr/>
    </dgm:pt>
    <dgm:pt modelId="{4C5E6010-CB32-44FE-879B-F85D460A9844}" type="pres">
      <dgm:prSet presAssocID="{8A8DE22F-7570-467D-A27F-FFC5FCDDEDD0}" presName="rootText" presStyleLbl="node2" presStyleIdx="4" presStyleCnt="6">
        <dgm:presLayoutVars>
          <dgm:chPref val="3"/>
        </dgm:presLayoutVars>
      </dgm:prSet>
      <dgm:spPr/>
    </dgm:pt>
    <dgm:pt modelId="{30E445E0-17D0-4407-AF3A-4D506AA8A020}" type="pres">
      <dgm:prSet presAssocID="{8A8DE22F-7570-467D-A27F-FFC5FCDDEDD0}" presName="rootConnector" presStyleLbl="node2" presStyleIdx="4" presStyleCnt="6"/>
      <dgm:spPr/>
    </dgm:pt>
    <dgm:pt modelId="{581ECB5A-FE62-4A13-8521-DE0CEA746004}" type="pres">
      <dgm:prSet presAssocID="{8A8DE22F-7570-467D-A27F-FFC5FCDDEDD0}" presName="hierChild4" presStyleCnt="0"/>
      <dgm:spPr/>
    </dgm:pt>
    <dgm:pt modelId="{088C92A6-3712-431C-B808-8F0370AC75BB}" type="pres">
      <dgm:prSet presAssocID="{F1EF1C0D-5E42-49EC-8286-F90275F74D42}" presName="Name37" presStyleLbl="parChTrans1D3" presStyleIdx="21" presStyleCnt="28"/>
      <dgm:spPr/>
    </dgm:pt>
    <dgm:pt modelId="{7F0252F8-AB91-495B-81A6-1FDB87CD7FC0}" type="pres">
      <dgm:prSet presAssocID="{A86AB9B6-8C42-418C-A3B2-1DC3114B6F56}" presName="hierRoot2" presStyleCnt="0">
        <dgm:presLayoutVars>
          <dgm:hierBranch val="init"/>
        </dgm:presLayoutVars>
      </dgm:prSet>
      <dgm:spPr/>
    </dgm:pt>
    <dgm:pt modelId="{8440370B-750B-49DA-9CA9-B798BDDE7DBC}" type="pres">
      <dgm:prSet presAssocID="{A86AB9B6-8C42-418C-A3B2-1DC3114B6F56}" presName="rootComposite" presStyleCnt="0"/>
      <dgm:spPr/>
    </dgm:pt>
    <dgm:pt modelId="{D82EAC09-296E-408B-A6B2-505DAD98F630}" type="pres">
      <dgm:prSet presAssocID="{A86AB9B6-8C42-418C-A3B2-1DC3114B6F56}" presName="rootText" presStyleLbl="node3" presStyleIdx="21" presStyleCnt="28">
        <dgm:presLayoutVars>
          <dgm:chPref val="3"/>
        </dgm:presLayoutVars>
      </dgm:prSet>
      <dgm:spPr/>
    </dgm:pt>
    <dgm:pt modelId="{9F40EC8F-166D-42A6-9D97-198B5A2D13D8}" type="pres">
      <dgm:prSet presAssocID="{A86AB9B6-8C42-418C-A3B2-1DC3114B6F56}" presName="rootConnector" presStyleLbl="node3" presStyleIdx="21" presStyleCnt="28"/>
      <dgm:spPr/>
    </dgm:pt>
    <dgm:pt modelId="{4ABA7C24-C1FE-497B-BFDF-6714AABBDBB3}" type="pres">
      <dgm:prSet presAssocID="{A86AB9B6-8C42-418C-A3B2-1DC3114B6F56}" presName="hierChild4" presStyleCnt="0"/>
      <dgm:spPr/>
    </dgm:pt>
    <dgm:pt modelId="{6C4F7366-92F7-47D4-845F-135DE7F24001}" type="pres">
      <dgm:prSet presAssocID="{A86AB9B6-8C42-418C-A3B2-1DC3114B6F56}" presName="hierChild5" presStyleCnt="0"/>
      <dgm:spPr/>
    </dgm:pt>
    <dgm:pt modelId="{139BAEC4-27C7-44C7-B1F9-DC57C2797503}" type="pres">
      <dgm:prSet presAssocID="{8A8DE22F-7570-467D-A27F-FFC5FCDDEDD0}" presName="hierChild5" presStyleCnt="0"/>
      <dgm:spPr/>
    </dgm:pt>
    <dgm:pt modelId="{ACFFC255-48C3-4C0A-AAC5-F071637D9927}" type="pres">
      <dgm:prSet presAssocID="{0E421195-6244-4CDA-94BB-7926BC90C488}" presName="Name37" presStyleLbl="parChTrans1D2" presStyleIdx="5" presStyleCnt="7"/>
      <dgm:spPr/>
    </dgm:pt>
    <dgm:pt modelId="{EF3EEF71-424A-4D2F-8F9E-C2F0A465CD66}" type="pres">
      <dgm:prSet presAssocID="{D31601BE-4FB9-4EF5-8ACD-AC425EB0D127}" presName="hierRoot2" presStyleCnt="0">
        <dgm:presLayoutVars>
          <dgm:hierBranch val="init"/>
        </dgm:presLayoutVars>
      </dgm:prSet>
      <dgm:spPr/>
    </dgm:pt>
    <dgm:pt modelId="{91418D2B-EDA3-4BFB-BB9B-A99CEE3211A9}" type="pres">
      <dgm:prSet presAssocID="{D31601BE-4FB9-4EF5-8ACD-AC425EB0D127}" presName="rootComposite" presStyleCnt="0"/>
      <dgm:spPr/>
    </dgm:pt>
    <dgm:pt modelId="{3B354D0A-FDF0-4637-8549-34A77129C954}" type="pres">
      <dgm:prSet presAssocID="{D31601BE-4FB9-4EF5-8ACD-AC425EB0D127}" presName="rootText" presStyleLbl="node2" presStyleIdx="5" presStyleCnt="6">
        <dgm:presLayoutVars>
          <dgm:chPref val="3"/>
        </dgm:presLayoutVars>
      </dgm:prSet>
      <dgm:spPr/>
    </dgm:pt>
    <dgm:pt modelId="{772A3683-7823-45E1-B087-D382D164192E}" type="pres">
      <dgm:prSet presAssocID="{D31601BE-4FB9-4EF5-8ACD-AC425EB0D127}" presName="rootConnector" presStyleLbl="node2" presStyleIdx="5" presStyleCnt="6"/>
      <dgm:spPr/>
    </dgm:pt>
    <dgm:pt modelId="{8FC6ACE4-6235-4884-980C-DE350FAC649A}" type="pres">
      <dgm:prSet presAssocID="{D31601BE-4FB9-4EF5-8ACD-AC425EB0D127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22" presStyleCnt="28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22" presStyleCnt="28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22" presStyleCnt="28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7F1AD5BE-6594-4CC4-ABC6-F84FD236BA8A}" type="pres">
      <dgm:prSet presAssocID="{22EE2F87-BC09-436B-BDF1-01CD2EF9DBDA}" presName="Name37" presStyleLbl="parChTrans1D3" presStyleIdx="23" presStyleCnt="28"/>
      <dgm:spPr/>
    </dgm:pt>
    <dgm:pt modelId="{B0D861A8-6243-4F07-A650-D156C2F51844}" type="pres">
      <dgm:prSet presAssocID="{7F1F809E-279E-490B-9400-1E6B197EF0CF}" presName="hierRoot2" presStyleCnt="0">
        <dgm:presLayoutVars>
          <dgm:hierBranch val="init"/>
        </dgm:presLayoutVars>
      </dgm:prSet>
      <dgm:spPr/>
    </dgm:pt>
    <dgm:pt modelId="{53E81F54-950D-481A-97C2-DE5EFF40270F}" type="pres">
      <dgm:prSet presAssocID="{7F1F809E-279E-490B-9400-1E6B197EF0CF}" presName="rootComposite" presStyleCnt="0"/>
      <dgm:spPr/>
    </dgm:pt>
    <dgm:pt modelId="{15C9E0C8-6106-4CD9-B202-615DA6E9908F}" type="pres">
      <dgm:prSet presAssocID="{7F1F809E-279E-490B-9400-1E6B197EF0CF}" presName="rootText" presStyleLbl="node3" presStyleIdx="23" presStyleCnt="28">
        <dgm:presLayoutVars>
          <dgm:chPref val="3"/>
        </dgm:presLayoutVars>
      </dgm:prSet>
      <dgm:spPr/>
    </dgm:pt>
    <dgm:pt modelId="{900BD706-84B6-4F57-B075-3E1FB95CF5A7}" type="pres">
      <dgm:prSet presAssocID="{7F1F809E-279E-490B-9400-1E6B197EF0CF}" presName="rootConnector" presStyleLbl="node3" presStyleIdx="23" presStyleCnt="28"/>
      <dgm:spPr/>
    </dgm:pt>
    <dgm:pt modelId="{508BB2EF-46F1-4CFC-BCA7-D5BB65B2650A}" type="pres">
      <dgm:prSet presAssocID="{7F1F809E-279E-490B-9400-1E6B197EF0CF}" presName="hierChild4" presStyleCnt="0"/>
      <dgm:spPr/>
    </dgm:pt>
    <dgm:pt modelId="{91D5312A-EE13-4A38-8D78-908F9E978D82}" type="pres">
      <dgm:prSet presAssocID="{7F1F809E-279E-490B-9400-1E6B197EF0CF}" presName="hierChild5" presStyleCnt="0"/>
      <dgm:spPr/>
    </dgm:pt>
    <dgm:pt modelId="{A839700D-FD6F-4412-ADD1-FA81BD0E245D}" type="pres">
      <dgm:prSet presAssocID="{F78D8F3E-5986-4612-9B3C-C83C4A9E892F}" presName="Name37" presStyleLbl="parChTrans1D3" presStyleIdx="24" presStyleCnt="28"/>
      <dgm:spPr/>
    </dgm:pt>
    <dgm:pt modelId="{4385BDA7-95D5-48DA-BBA7-C6228C62969E}" type="pres">
      <dgm:prSet presAssocID="{A06F9173-A2A8-40B2-AA9C-AB8250FB4E2F}" presName="hierRoot2" presStyleCnt="0">
        <dgm:presLayoutVars>
          <dgm:hierBranch val="init"/>
        </dgm:presLayoutVars>
      </dgm:prSet>
      <dgm:spPr/>
    </dgm:pt>
    <dgm:pt modelId="{13D00835-2BEF-4875-ADCA-2E671856B5CA}" type="pres">
      <dgm:prSet presAssocID="{A06F9173-A2A8-40B2-AA9C-AB8250FB4E2F}" presName="rootComposite" presStyleCnt="0"/>
      <dgm:spPr/>
    </dgm:pt>
    <dgm:pt modelId="{AA2F6315-5DBD-4354-AC2A-2E8292B91C10}" type="pres">
      <dgm:prSet presAssocID="{A06F9173-A2A8-40B2-AA9C-AB8250FB4E2F}" presName="rootText" presStyleLbl="node3" presStyleIdx="24" presStyleCnt="28">
        <dgm:presLayoutVars>
          <dgm:chPref val="3"/>
        </dgm:presLayoutVars>
      </dgm:prSet>
      <dgm:spPr/>
    </dgm:pt>
    <dgm:pt modelId="{C57D9501-58E8-4F5F-968F-751C6B633A9D}" type="pres">
      <dgm:prSet presAssocID="{A06F9173-A2A8-40B2-AA9C-AB8250FB4E2F}" presName="rootConnector" presStyleLbl="node3" presStyleIdx="24" presStyleCnt="28"/>
      <dgm:spPr/>
    </dgm:pt>
    <dgm:pt modelId="{201BB782-2880-4F84-901E-FCF0DA2FF274}" type="pres">
      <dgm:prSet presAssocID="{A06F9173-A2A8-40B2-AA9C-AB8250FB4E2F}" presName="hierChild4" presStyleCnt="0"/>
      <dgm:spPr/>
    </dgm:pt>
    <dgm:pt modelId="{0D29C8AB-C066-4034-9319-B4FEF267DFFB}" type="pres">
      <dgm:prSet presAssocID="{A06F9173-A2A8-40B2-AA9C-AB8250FB4E2F}" presName="hierChild5" presStyleCnt="0"/>
      <dgm:spPr/>
    </dgm:pt>
    <dgm:pt modelId="{20234F9D-F2FF-4A8D-A169-7E7455EA91D6}" type="pres">
      <dgm:prSet presAssocID="{8D7C7B3C-F9BF-408B-A278-9666C89238DC}" presName="Name37" presStyleLbl="parChTrans1D3" presStyleIdx="25" presStyleCnt="28"/>
      <dgm:spPr/>
    </dgm:pt>
    <dgm:pt modelId="{2BA9BAF6-5776-4BD3-8BA8-B89852F2109B}" type="pres">
      <dgm:prSet presAssocID="{78C94821-4FBE-4243-96CF-8830B5749243}" presName="hierRoot2" presStyleCnt="0">
        <dgm:presLayoutVars>
          <dgm:hierBranch val="init"/>
        </dgm:presLayoutVars>
      </dgm:prSet>
      <dgm:spPr/>
    </dgm:pt>
    <dgm:pt modelId="{9352AEE5-15AC-45A5-8CCA-2F1BEE4B4F0C}" type="pres">
      <dgm:prSet presAssocID="{78C94821-4FBE-4243-96CF-8830B5749243}" presName="rootComposite" presStyleCnt="0"/>
      <dgm:spPr/>
    </dgm:pt>
    <dgm:pt modelId="{D5450914-1B75-4935-B3BD-1997EAA985F7}" type="pres">
      <dgm:prSet presAssocID="{78C94821-4FBE-4243-96CF-8830B5749243}" presName="rootText" presStyleLbl="node3" presStyleIdx="25" presStyleCnt="28">
        <dgm:presLayoutVars>
          <dgm:chPref val="3"/>
        </dgm:presLayoutVars>
      </dgm:prSet>
      <dgm:spPr/>
    </dgm:pt>
    <dgm:pt modelId="{6FDA72F6-4A51-40FF-9DD7-DF81E38BE8D4}" type="pres">
      <dgm:prSet presAssocID="{78C94821-4FBE-4243-96CF-8830B5749243}" presName="rootConnector" presStyleLbl="node3" presStyleIdx="25" presStyleCnt="28"/>
      <dgm:spPr/>
    </dgm:pt>
    <dgm:pt modelId="{3A5C157F-E042-4B27-BE63-274C676FB834}" type="pres">
      <dgm:prSet presAssocID="{78C94821-4FBE-4243-96CF-8830B5749243}" presName="hierChild4" presStyleCnt="0"/>
      <dgm:spPr/>
    </dgm:pt>
    <dgm:pt modelId="{644B1F11-9F77-49A2-AFDD-721FA7B07176}" type="pres">
      <dgm:prSet presAssocID="{78C94821-4FBE-4243-96CF-8830B5749243}" presName="hierChild5" presStyleCnt="0"/>
      <dgm:spPr/>
    </dgm:pt>
    <dgm:pt modelId="{D896F876-D6F1-4773-AEE9-BB3C81EA3290}" type="pres">
      <dgm:prSet presAssocID="{33BFCE14-1D72-46E9-B5BA-CFDD995F1A04}" presName="Name37" presStyleLbl="parChTrans1D3" presStyleIdx="26" presStyleCnt="28"/>
      <dgm:spPr/>
    </dgm:pt>
    <dgm:pt modelId="{3E85D8A6-B0D6-476D-82AE-3CEEE232EBD5}" type="pres">
      <dgm:prSet presAssocID="{769529FB-16AD-4FC0-B504-61E0D8B8458D}" presName="hierRoot2" presStyleCnt="0">
        <dgm:presLayoutVars>
          <dgm:hierBranch val="init"/>
        </dgm:presLayoutVars>
      </dgm:prSet>
      <dgm:spPr/>
    </dgm:pt>
    <dgm:pt modelId="{C146B837-5D58-4912-86B4-C6F503A3ADC8}" type="pres">
      <dgm:prSet presAssocID="{769529FB-16AD-4FC0-B504-61E0D8B8458D}" presName="rootComposite" presStyleCnt="0"/>
      <dgm:spPr/>
    </dgm:pt>
    <dgm:pt modelId="{830DE1B8-4CA8-476F-B1E1-5C2518FCBA67}" type="pres">
      <dgm:prSet presAssocID="{769529FB-16AD-4FC0-B504-61E0D8B8458D}" presName="rootText" presStyleLbl="node3" presStyleIdx="26" presStyleCnt="28">
        <dgm:presLayoutVars>
          <dgm:chPref val="3"/>
        </dgm:presLayoutVars>
      </dgm:prSet>
      <dgm:spPr/>
    </dgm:pt>
    <dgm:pt modelId="{F9E2B2B3-B11B-425A-9F51-96B88E1DA425}" type="pres">
      <dgm:prSet presAssocID="{769529FB-16AD-4FC0-B504-61E0D8B8458D}" presName="rootConnector" presStyleLbl="node3" presStyleIdx="26" presStyleCnt="28"/>
      <dgm:spPr/>
    </dgm:pt>
    <dgm:pt modelId="{8D819037-6F84-485A-8E4B-1C2A781D51D9}" type="pres">
      <dgm:prSet presAssocID="{769529FB-16AD-4FC0-B504-61E0D8B8458D}" presName="hierChild4" presStyleCnt="0"/>
      <dgm:spPr/>
    </dgm:pt>
    <dgm:pt modelId="{1076104D-A71C-43E0-8582-3CBC0A6F3D19}" type="pres">
      <dgm:prSet presAssocID="{769529FB-16AD-4FC0-B504-61E0D8B8458D}" presName="hierChild5" presStyleCnt="0"/>
      <dgm:spPr/>
    </dgm:pt>
    <dgm:pt modelId="{900F2C9B-250B-48AC-8E5A-6FD88C20A795}" type="pres">
      <dgm:prSet presAssocID="{419F1454-298B-4B17-B031-49A4A13B4646}" presName="Name37" presStyleLbl="parChTrans1D3" presStyleIdx="27" presStyleCnt="28"/>
      <dgm:spPr/>
    </dgm:pt>
    <dgm:pt modelId="{4380512B-3FC9-41C4-AA25-4B3D8BC8A131}" type="pres">
      <dgm:prSet presAssocID="{84F6F1C1-D42C-4D00-8C5F-B664625D2873}" presName="hierRoot2" presStyleCnt="0">
        <dgm:presLayoutVars>
          <dgm:hierBranch val="init"/>
        </dgm:presLayoutVars>
      </dgm:prSet>
      <dgm:spPr/>
    </dgm:pt>
    <dgm:pt modelId="{DC03012C-C0DC-43BE-A090-3F077243D397}" type="pres">
      <dgm:prSet presAssocID="{84F6F1C1-D42C-4D00-8C5F-B664625D2873}" presName="rootComposite" presStyleCnt="0"/>
      <dgm:spPr/>
    </dgm:pt>
    <dgm:pt modelId="{A67CC128-6F19-4C8B-9FAF-AB7B1F352DD0}" type="pres">
      <dgm:prSet presAssocID="{84F6F1C1-D42C-4D00-8C5F-B664625D2873}" presName="rootText" presStyleLbl="node3" presStyleIdx="27" presStyleCnt="28">
        <dgm:presLayoutVars>
          <dgm:chPref val="3"/>
        </dgm:presLayoutVars>
      </dgm:prSet>
      <dgm:spPr/>
    </dgm:pt>
    <dgm:pt modelId="{494C7F66-581A-464D-9DAB-97AF1C101B7E}" type="pres">
      <dgm:prSet presAssocID="{84F6F1C1-D42C-4D00-8C5F-B664625D2873}" presName="rootConnector" presStyleLbl="node3" presStyleIdx="27" presStyleCnt="28"/>
      <dgm:spPr/>
    </dgm:pt>
    <dgm:pt modelId="{212FA11E-B210-4BD0-93A7-D1BD68668738}" type="pres">
      <dgm:prSet presAssocID="{84F6F1C1-D42C-4D00-8C5F-B664625D2873}" presName="hierChild4" presStyleCnt="0"/>
      <dgm:spPr/>
    </dgm:pt>
    <dgm:pt modelId="{D22FCB2D-BC12-4A10-96AD-791D89352EBA}" type="pres">
      <dgm:prSet presAssocID="{84F6F1C1-D42C-4D00-8C5F-B664625D2873}" presName="hierChild5" presStyleCnt="0"/>
      <dgm:spPr/>
    </dgm:pt>
    <dgm:pt modelId="{7ADB8AA1-5A94-4304-840A-63E3A91563C6}" type="pres">
      <dgm:prSet presAssocID="{D31601BE-4FB9-4EF5-8ACD-AC425EB0D127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6" presStyleCnt="7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6A8BFB01-2CBD-4C3A-AA35-71FFE658CF86}" type="presOf" srcId="{78C94821-4FBE-4243-96CF-8830B5749243}" destId="{D5450914-1B75-4935-B3BD-1997EAA985F7}" srcOrd="0" destOrd="0" presId="urn:microsoft.com/office/officeart/2005/8/layout/orgChart1"/>
    <dgm:cxn modelId="{75D26E04-0AB9-43F4-AC59-FFBFDFF0FEEE}" srcId="{88B1D3C2-D813-4B8D-B995-AD3006366512}" destId="{3F80F862-6600-45DA-9A57-49BE995315E2}" srcOrd="0" destOrd="0" parTransId="{6BD5BA7D-A491-46D4-AFC6-46484007ECE6}" sibTransId="{B2C3F466-33FB-4C3A-A41B-CAC23E08DEE5}"/>
    <dgm:cxn modelId="{EE35C204-F348-437F-B47E-AB504EA3DDDB}" type="presOf" srcId="{A225D289-A2B1-4922-86FC-9BF7DA5CF435}" destId="{CF863BC6-443C-4B32-86E1-4EF5F265235B}" srcOrd="0" destOrd="0" presId="urn:microsoft.com/office/officeart/2005/8/layout/orgChart1"/>
    <dgm:cxn modelId="{A1CCCB04-58F2-4288-8A57-DB2B18FEEFB9}" srcId="{4001DED7-CAA9-4514-BA03-748C39458DE5}" destId="{996E7A8A-DF6C-4F3F-AB57-6F7A52EDD901}" srcOrd="3" destOrd="0" parTransId="{3D95E761-88A0-4F4F-BF4C-26C1B7A4A865}" sibTransId="{AC924F87-FC63-4FE9-998B-70C86EF0184B}"/>
    <dgm:cxn modelId="{C3290F05-CD4E-4288-AFF2-8328DA95A22B}" srcId="{DD8FB58B-F832-448C-8747-D9C8235569D9}" destId="{62020EA5-1EDE-4536-A336-3C99B50285AC}" srcOrd="1" destOrd="0" parTransId="{B0528B3D-6D67-4790-9FE4-A4FEFF69F052}" sibTransId="{F76C6C22-F7E9-4158-939A-1E090CB2DBA3}"/>
    <dgm:cxn modelId="{A2A12F05-5A0D-49C8-AD03-1A5670D0FBD8}" type="presOf" srcId="{D31601BE-4FB9-4EF5-8ACD-AC425EB0D127}" destId="{3B354D0A-FDF0-4637-8549-34A77129C954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F100FA05-B798-470F-998C-119F325EEEF4}" type="presOf" srcId="{B0528B3D-6D67-4790-9FE4-A4FEFF69F052}" destId="{EF6DD773-3D66-4566-866C-9AE0EC7E31BA}" srcOrd="0" destOrd="0" presId="urn:microsoft.com/office/officeart/2005/8/layout/orgChart1"/>
    <dgm:cxn modelId="{B99E0607-E9FF-4C52-9987-843E9EB40070}" type="presOf" srcId="{84F6F1C1-D42C-4D00-8C5F-B664625D2873}" destId="{494C7F66-581A-464D-9DAB-97AF1C101B7E}" srcOrd="1" destOrd="0" presId="urn:microsoft.com/office/officeart/2005/8/layout/orgChart1"/>
    <dgm:cxn modelId="{7C04A40A-0638-4D32-9BEC-4AF75A219841}" srcId="{B69A64DB-1714-436F-90C8-41D514202708}" destId="{8A8DE22F-7570-467D-A27F-FFC5FCDDEDD0}" srcOrd="5" destOrd="0" parTransId="{82F8D8D5-8794-47F3-AFA5-94DB15C2C126}" sibTransId="{51C45A06-D007-406D-A72A-7604B209048E}"/>
    <dgm:cxn modelId="{0E3CEB0B-8D86-4D37-BEE0-C331A154D6B0}" type="presOf" srcId="{6BD5BA7D-A491-46D4-AFC6-46484007ECE6}" destId="{6A57BD2E-342D-4BF8-B6E2-77FA5B885B9D}" srcOrd="0" destOrd="0" presId="urn:microsoft.com/office/officeart/2005/8/layout/orgChart1"/>
    <dgm:cxn modelId="{EBCAA50C-D568-465E-B250-D4BAA275D174}" srcId="{B69A64DB-1714-436F-90C8-41D514202708}" destId="{D31601BE-4FB9-4EF5-8ACD-AC425EB0D127}" srcOrd="6" destOrd="0" parTransId="{0E421195-6244-4CDA-94BB-7926BC90C488}" sibTransId="{DC24F9A9-76FE-4126-B0EE-0DCD230ADA73}"/>
    <dgm:cxn modelId="{9152530D-A6CD-4A1D-A158-0F6EF00B80DC}" srcId="{DD8FB58B-F832-448C-8747-D9C8235569D9}" destId="{BD6C6DCE-54FB-4F06-9760-23E66A6B7C88}" srcOrd="2" destOrd="0" parTransId="{D1A37595-CD36-46B1-AF87-7AA54E40FAA0}" sibTransId="{F125EF1A-EE4C-4096-8267-933828C5B311}"/>
    <dgm:cxn modelId="{3DB21C0E-FF92-4233-86DD-EC81F7FEFB6C}" type="presOf" srcId="{62BC3DD5-C973-4508-BD1F-79640BFD1B1C}" destId="{4F1E1DD5-7FEA-4E7F-A9FF-9D22E0A0D9A3}" srcOrd="1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C3C25C0F-467B-4730-AC5F-B64CA2059DC4}" srcId="{914D0B9F-FA52-4B72-868A-FBC103526FEB}" destId="{E6FDAB5B-1840-44B7-A65E-ADAD6D0375D9}" srcOrd="4" destOrd="0" parTransId="{8EBEC8AE-5D7D-41F4-9DE5-51F25A998DBB}" sibTransId="{6A5486E2-366A-46F6-A183-7E77785782D5}"/>
    <dgm:cxn modelId="{E9FE0312-BEBC-466C-AC3E-3D3D07488425}" srcId="{88B1D3C2-D813-4B8D-B995-AD3006366512}" destId="{3896F69B-B3C8-43E5-9AA1-4EB2A107D12B}" srcOrd="2" destOrd="0" parTransId="{FD677795-5EE5-4D35-8331-4892AEE03C35}" sibTransId="{DFF0A9A3-6239-4203-B2CE-3E7FCAEAFD50}"/>
    <dgm:cxn modelId="{BB94C315-9EB8-4535-A91E-80E6D5B928ED}" srcId="{B69A64DB-1714-436F-90C8-41D514202708}" destId="{88B1D3C2-D813-4B8D-B995-AD3006366512}" srcOrd="3" destOrd="0" parTransId="{A15F238E-AA8A-4A47-B5EA-1FE0B6F7D94A}" sibTransId="{7B24CCCA-0506-40A6-AF7E-B613C1257E91}"/>
    <dgm:cxn modelId="{11036A16-31E0-4EDA-90C0-AC8E71155C18}" type="presOf" srcId="{85262F1A-D2EC-4C66-B746-E845D03DB048}" destId="{632E9657-B8C6-4DAD-A2D1-F59F944B69BA}" srcOrd="0" destOrd="0" presId="urn:microsoft.com/office/officeart/2005/8/layout/orgChart1"/>
    <dgm:cxn modelId="{2E0F8118-B80A-4D05-9E73-E79F25974750}" type="presOf" srcId="{F78D8F3E-5986-4612-9B3C-C83C4A9E892F}" destId="{A839700D-FD6F-4412-ADD1-FA81BD0E245D}" srcOrd="0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333C6A1D-236B-4A7C-A670-5C8033BD9B3D}" type="presOf" srcId="{BD6C6DCE-54FB-4F06-9760-23E66A6B7C88}" destId="{69C4697A-489A-4277-B9DD-3EE9CCB28133}" srcOrd="1" destOrd="0" presId="urn:microsoft.com/office/officeart/2005/8/layout/orgChart1"/>
    <dgm:cxn modelId="{19608E1D-E9FF-46FB-90A6-4DED162EC4DF}" type="presOf" srcId="{996E7A8A-DF6C-4F3F-AB57-6F7A52EDD901}" destId="{9939EA11-733F-49E7-8BF8-D89F83BCFE25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9D204621-BCDE-4E8D-80D9-0867DE4267CC}" type="presOf" srcId="{920EC4D0-8F8E-4C55-9EC6-E71EA41AF13E}" destId="{07863B94-0448-4A95-AA59-386993FAA2CA}" srcOrd="0" destOrd="0" presId="urn:microsoft.com/office/officeart/2005/8/layout/orgChart1"/>
    <dgm:cxn modelId="{71F5C623-3A1B-4357-BBD3-10C6462E58B1}" type="presOf" srcId="{82F8D8D5-8794-47F3-AFA5-94DB15C2C126}" destId="{62C4B9AE-8D46-4A92-B14A-E21DD23E43B8}" srcOrd="0" destOrd="0" presId="urn:microsoft.com/office/officeart/2005/8/layout/orgChart1"/>
    <dgm:cxn modelId="{75821A24-8EDE-4437-ACB5-20485FF178CC}" type="presOf" srcId="{DD8FB58B-F832-448C-8747-D9C8235569D9}" destId="{CB38D87C-F27F-4809-9A38-5EED8DB216FF}" srcOrd="0" destOrd="0" presId="urn:microsoft.com/office/officeart/2005/8/layout/orgChart1"/>
    <dgm:cxn modelId="{50E0CF25-96AE-44A3-8494-8FD3197CDA78}" type="presOf" srcId="{84F6F1C1-D42C-4D00-8C5F-B664625D2873}" destId="{A67CC128-6F19-4C8B-9FAF-AB7B1F352DD0}" srcOrd="0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5A64EB2B-527F-4600-A39B-02E2BA0A6514}" type="presOf" srcId="{0CC24673-7852-4061-8641-58DFA97FCDA4}" destId="{5330AE11-D685-4706-BAD1-49B05A75B0FF}" srcOrd="0" destOrd="0" presId="urn:microsoft.com/office/officeart/2005/8/layout/orgChart1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81D8932F-ABDB-4419-89C7-0F709BAC4C6C}" type="presOf" srcId="{8A8DE22F-7570-467D-A27F-FFC5FCDDEDD0}" destId="{30E445E0-17D0-4407-AF3A-4D506AA8A020}" srcOrd="1" destOrd="0" presId="urn:microsoft.com/office/officeart/2005/8/layout/orgChart1"/>
    <dgm:cxn modelId="{0D701730-CB99-4587-BE65-7CADE2F31DC2}" type="presOf" srcId="{25A2728E-0FC6-44AD-8BFF-7C8AF9576969}" destId="{A1CA0867-C19F-4149-9C73-B055CB408FE3}" srcOrd="1" destOrd="0" presId="urn:microsoft.com/office/officeart/2005/8/layout/orgChart1"/>
    <dgm:cxn modelId="{A2884731-B8A5-4EC8-953C-017BBF3A0C19}" type="presOf" srcId="{7F1F809E-279E-490B-9400-1E6B197EF0CF}" destId="{900BD706-84B6-4F57-B075-3E1FB95CF5A7}" srcOrd="1" destOrd="0" presId="urn:microsoft.com/office/officeart/2005/8/layout/orgChart1"/>
    <dgm:cxn modelId="{96431132-817E-4648-8A53-6E9E4E4B10E3}" type="presOf" srcId="{A06F9173-A2A8-40B2-AA9C-AB8250FB4E2F}" destId="{C57D9501-58E8-4F5F-968F-751C6B633A9D}" srcOrd="1" destOrd="0" presId="urn:microsoft.com/office/officeart/2005/8/layout/orgChart1"/>
    <dgm:cxn modelId="{816D0834-277C-477D-952A-913179421555}" type="presOf" srcId="{10263DFA-ADAA-4C32-857E-E4141CAA107D}" destId="{1A82E2FA-EB38-45E4-80CF-687143EB8BB5}" srcOrd="0" destOrd="0" presId="urn:microsoft.com/office/officeart/2005/8/layout/orgChart1"/>
    <dgm:cxn modelId="{A7C99934-1995-4AF9-86D8-699B1B6C663D}" srcId="{D31601BE-4FB9-4EF5-8ACD-AC425EB0D127}" destId="{769529FB-16AD-4FC0-B504-61E0D8B8458D}" srcOrd="4" destOrd="0" parTransId="{33BFCE14-1D72-46E9-B5BA-CFDD995F1A04}" sibTransId="{7682E7E2-4074-42A4-881A-89D86CFAB7F5}"/>
    <dgm:cxn modelId="{CDF2E834-8CAC-4FE4-B8D2-52745FE41F55}" type="presOf" srcId="{62BC3DD5-C973-4508-BD1F-79640BFD1B1C}" destId="{F2F8DDC3-B578-47DB-8618-844FAA276425}" srcOrd="0" destOrd="0" presId="urn:microsoft.com/office/officeart/2005/8/layout/orgChart1"/>
    <dgm:cxn modelId="{72941C36-41B1-447D-AE70-DF9A7C594579}" type="presOf" srcId="{A4827805-4A57-4FDE-9BDE-F57C128F6F1F}" destId="{FF7F1484-C8B0-456A-A8CB-A757D34C4799}" srcOrd="0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7C0D6838-93C2-4836-830C-BF4917D934C0}" type="presOf" srcId="{DD8FB58B-F832-448C-8747-D9C8235569D9}" destId="{2AE8F0DB-DEB7-496D-8F84-C9EF548A3B94}" srcOrd="1" destOrd="0" presId="urn:microsoft.com/office/officeart/2005/8/layout/orgChart1"/>
    <dgm:cxn modelId="{69A30A3D-C225-456B-B075-54018B8A0A72}" type="presOf" srcId="{10263DFA-ADAA-4C32-857E-E4141CAA107D}" destId="{6E0F84D6-F88E-4996-BA5F-ED0D22AC2EF3}" srcOrd="1" destOrd="0" presId="urn:microsoft.com/office/officeart/2005/8/layout/orgChart1"/>
    <dgm:cxn modelId="{4478593D-A31E-4FF6-8798-86BC8A74182F}" type="presOf" srcId="{BD6C6DCE-54FB-4F06-9760-23E66A6B7C88}" destId="{95346F28-0B07-4659-91E2-78BFE8834DC6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FEB4F440-17FA-41E6-8361-6C4019BEE8C4}" type="presOf" srcId="{48DE00FF-6DB9-49ED-A1F4-B3A8E67C4147}" destId="{74CB64C3-BE34-4E0F-B0B7-24A8C2004125}" srcOrd="1" destOrd="0" presId="urn:microsoft.com/office/officeart/2005/8/layout/orgChart1"/>
    <dgm:cxn modelId="{6CF34E5C-9A68-4890-9716-C4FCD0E470E8}" srcId="{4001DED7-CAA9-4514-BA03-748C39458DE5}" destId="{62BC3DD5-C973-4508-BD1F-79640BFD1B1C}" srcOrd="5" destOrd="0" parTransId="{EC4D735B-C629-43BA-901A-6C65F8BA7D94}" sibTransId="{7DCA34FA-4A43-4388-B481-147008E6BF99}"/>
    <dgm:cxn modelId="{A6DE735C-2A2D-4EDD-99F2-064B913B1215}" type="presOf" srcId="{E3A52BB4-838C-4911-8038-4BF7F5A6AA62}" destId="{7ADEC55B-6205-49BA-9F72-3489707172E2}" srcOrd="1" destOrd="0" presId="urn:microsoft.com/office/officeart/2005/8/layout/orgChart1"/>
    <dgm:cxn modelId="{9A63665D-6C7D-4014-B607-6140B9EEC395}" type="presOf" srcId="{E3A52BB4-838C-4911-8038-4BF7F5A6AA62}" destId="{7AC27DBD-1126-4E90-BB92-B4976B3454D9}" srcOrd="0" destOrd="0" presId="urn:microsoft.com/office/officeart/2005/8/layout/orgChart1"/>
    <dgm:cxn modelId="{4F4E6D5D-56EB-4596-8C1B-C08BB3FF32A6}" type="presOf" srcId="{33CAB825-C199-4FF1-A849-50AB0236204C}" destId="{FE137BA5-E8A4-4F41-8C3C-476819E637B1}" srcOrd="0" destOrd="0" presId="urn:microsoft.com/office/officeart/2005/8/layout/orgChart1"/>
    <dgm:cxn modelId="{08B8B95F-5B15-421E-A715-2F53F01D7ACE}" type="presOf" srcId="{3896F69B-B3C8-43E5-9AA1-4EB2A107D12B}" destId="{1BC3055F-0B6F-41FC-9AB2-D7B22CF98869}" srcOrd="1" destOrd="0" presId="urn:microsoft.com/office/officeart/2005/8/layout/orgChart1"/>
    <dgm:cxn modelId="{DA976261-84D7-42AB-BBAE-A52CB06B7A3E}" type="presOf" srcId="{FD677795-5EE5-4D35-8331-4892AEE03C35}" destId="{7EB35C7B-C5B7-4D5A-B88C-03B00299C88D}" srcOrd="0" destOrd="0" presId="urn:microsoft.com/office/officeart/2005/8/layout/orgChart1"/>
    <dgm:cxn modelId="{C4D98961-9E5B-40E6-AD0E-2485D42678FD}" type="presOf" srcId="{22EE2F87-BC09-436B-BDF1-01CD2EF9DBDA}" destId="{7F1AD5BE-6594-4CC4-ABC6-F84FD236BA8A}" srcOrd="0" destOrd="0" presId="urn:microsoft.com/office/officeart/2005/8/layout/orgChart1"/>
    <dgm:cxn modelId="{CFB4DD61-6BA4-48D8-86DE-482905185442}" type="presOf" srcId="{88B1D3C2-D813-4B8D-B995-AD3006366512}" destId="{224E7836-F297-4D7D-AEC0-9C058F7DCE23}" srcOrd="0" destOrd="0" presId="urn:microsoft.com/office/officeart/2005/8/layout/orgChart1"/>
    <dgm:cxn modelId="{2409AE62-F15C-4DB1-A0E5-C6EA8241AA25}" type="presOf" srcId="{DA5AD7BE-D158-4277-A793-62ADC21DEC97}" destId="{275553B2-5E3E-4171-807C-32CE2654F3BF}" srcOrd="0" destOrd="0" presId="urn:microsoft.com/office/officeart/2005/8/layout/orgChart1"/>
    <dgm:cxn modelId="{C0B53544-9107-4B90-B5AE-9D9AD57E2FF1}" type="presOf" srcId="{769529FB-16AD-4FC0-B504-61E0D8B8458D}" destId="{830DE1B8-4CA8-476F-B1E1-5C2518FCBA67}" srcOrd="0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39627849-F30C-4299-B853-B962874F64D3}" type="presOf" srcId="{22B58AD1-7348-4835-AC1C-E3BD4768385B}" destId="{37E8602D-98F2-4CAF-B1FE-EBA56A3792E7}" srcOrd="0" destOrd="0" presId="urn:microsoft.com/office/officeart/2005/8/layout/orgChart1"/>
    <dgm:cxn modelId="{AD4EB66B-4AD8-4491-9539-57D413C53DB2}" type="presOf" srcId="{EC4D735B-C629-43BA-901A-6C65F8BA7D94}" destId="{A69F8871-2671-4E85-9BC0-62275B78B456}" srcOrd="0" destOrd="0" presId="urn:microsoft.com/office/officeart/2005/8/layout/orgChart1"/>
    <dgm:cxn modelId="{20B3DE4B-6D0E-4F2C-A3F0-B3C97ABEEA36}" type="presOf" srcId="{48DE00FF-6DB9-49ED-A1F4-B3A8E67C4147}" destId="{66AB3DCF-56A8-4E49-9723-A9CE98F154DE}" srcOrd="0" destOrd="0" presId="urn:microsoft.com/office/officeart/2005/8/layout/orgChart1"/>
    <dgm:cxn modelId="{AC39B86C-B00D-4380-9C35-1C60591089C8}" type="presOf" srcId="{69ACC0EF-7A00-4141-9919-3D6766D263B4}" destId="{786F4893-611B-4A33-BEF7-234446F997CC}" srcOrd="1" destOrd="0" presId="urn:microsoft.com/office/officeart/2005/8/layout/orgChart1"/>
    <dgm:cxn modelId="{5AC90570-DE02-4981-93A5-67BCEA725405}" type="presOf" srcId="{419F1454-298B-4B17-B031-49A4A13B4646}" destId="{900F2C9B-250B-48AC-8E5A-6FD88C20A795}" srcOrd="0" destOrd="0" presId="urn:microsoft.com/office/officeart/2005/8/layout/orgChart1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84410754-D175-41D0-9717-93956D8A8C90}" type="presOf" srcId="{0D924222-92DC-401D-B128-E49772CD5C01}" destId="{1FF84DE4-059D-4AE4-9BC2-91E4FE77B111}" srcOrd="1" destOrd="0" presId="urn:microsoft.com/office/officeart/2005/8/layout/orgChart1"/>
    <dgm:cxn modelId="{D8F2A954-BB30-49A0-AFCB-A27D1564DC5C}" srcId="{4001DED7-CAA9-4514-BA03-748C39458DE5}" destId="{E3A52BB4-838C-4911-8038-4BF7F5A6AA62}" srcOrd="8" destOrd="0" parTransId="{DA5AD7BE-D158-4277-A793-62ADC21DEC97}" sibTransId="{9111AD90-5621-4354-8DF6-1B286EF96946}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7861947A-E5F8-4F3C-8ECC-23F99432A345}" type="presOf" srcId="{A86AB9B6-8C42-418C-A3B2-1DC3114B6F56}" destId="{9F40EC8F-166D-42A6-9D97-198B5A2D13D8}" srcOrd="1" destOrd="0" presId="urn:microsoft.com/office/officeart/2005/8/layout/orgChart1"/>
    <dgm:cxn modelId="{BE11A27D-0353-42BD-9572-CD2517E45520}" type="presOf" srcId="{3F80F862-6600-45DA-9A57-49BE995315E2}" destId="{387B70D9-43CD-4C81-BF05-4DF5D98BCD1A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2781F282-4BC1-4A71-8246-300009FE76C8}" srcId="{DD8FB58B-F832-448C-8747-D9C8235569D9}" destId="{69ACC0EF-7A00-4141-9919-3D6766D263B4}" srcOrd="0" destOrd="0" parTransId="{A4827805-4A57-4FDE-9BDE-F57C128F6F1F}" sibTransId="{61024B97-0DEB-405A-A072-D0EB4C6C1BE5}"/>
    <dgm:cxn modelId="{64228C83-0EF4-4882-AA68-A2495E907DFE}" type="presOf" srcId="{E6FDAB5B-1840-44B7-A65E-ADAD6D0375D9}" destId="{E9C182E8-91BD-4016-818B-32BC08FFA523}" srcOrd="0" destOrd="0" presId="urn:microsoft.com/office/officeart/2005/8/layout/orgChart1"/>
    <dgm:cxn modelId="{BD9F6986-9F0F-44BF-B3E6-5DD87E4CD2D4}" type="presOf" srcId="{0E421195-6244-4CDA-94BB-7926BC90C488}" destId="{ACFFC255-48C3-4C0A-AAC5-F071637D9927}" srcOrd="0" destOrd="0" presId="urn:microsoft.com/office/officeart/2005/8/layout/orgChart1"/>
    <dgm:cxn modelId="{1EA07B88-3EBA-4A81-A357-E923689A9C98}" srcId="{D31601BE-4FB9-4EF5-8ACD-AC425EB0D127}" destId="{84F6F1C1-D42C-4D00-8C5F-B664625D2873}" srcOrd="5" destOrd="0" parTransId="{419F1454-298B-4B17-B031-49A4A13B4646}" sibTransId="{42C23A00-89F1-4AED-A889-1BD901AFCEBD}"/>
    <dgm:cxn modelId="{5A970589-9853-4D57-AF0D-DC8F402681EE}" type="presOf" srcId="{14D79D4B-16E1-471B-BD33-0C1AA82BEB6A}" destId="{130639E5-F11C-4AC9-BF8A-68E3C80D9EE7}" srcOrd="0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B93E1991-5553-4FD4-A554-0CDE35916E34}" type="presOf" srcId="{D1A37595-CD36-46B1-AF87-7AA54E40FAA0}" destId="{210867BF-0434-4DE7-8E08-76B2FDEF8AE2}" srcOrd="0" destOrd="0" presId="urn:microsoft.com/office/officeart/2005/8/layout/orgChart1"/>
    <dgm:cxn modelId="{20AE3491-F48C-4B96-B4D7-BF2E5031E3E1}" srcId="{4001DED7-CAA9-4514-BA03-748C39458DE5}" destId="{25A2728E-0FC6-44AD-8BFF-7C8AF9576969}" srcOrd="6" destOrd="0" parTransId="{22B58AD1-7348-4835-AC1C-E3BD4768385B}" sibTransId="{95FFAC09-70BC-402A-8BA4-DC438FC30F31}"/>
    <dgm:cxn modelId="{BFA41394-BF31-4FFB-9CF7-578F35BEC847}" type="presOf" srcId="{88B1D3C2-D813-4B8D-B995-AD3006366512}" destId="{309CDD8A-E6CC-471F-B0C5-67A9B94A441F}" srcOrd="1" destOrd="0" presId="urn:microsoft.com/office/officeart/2005/8/layout/orgChart1"/>
    <dgm:cxn modelId="{4714ED94-4CFB-443E-9C39-F2D2A4084E86}" type="presOf" srcId="{0D924222-92DC-401D-B128-E49772CD5C01}" destId="{0B3720BE-5DC6-44D9-9CE6-755AFDE6ED20}" srcOrd="0" destOrd="0" presId="urn:microsoft.com/office/officeart/2005/8/layout/orgChart1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1854D297-28C7-42E9-878C-75E2CE93B6DF}" type="presOf" srcId="{25A2728E-0FC6-44AD-8BFF-7C8AF9576969}" destId="{B4F92B84-A91A-4965-96E9-6DE1D8FB8DF3}" srcOrd="0" destOrd="0" presId="urn:microsoft.com/office/officeart/2005/8/layout/orgChart1"/>
    <dgm:cxn modelId="{A0D55199-0C11-4AB6-8875-59E3FF2C8055}" type="presOf" srcId="{D31601BE-4FB9-4EF5-8ACD-AC425EB0D127}" destId="{772A3683-7823-45E1-B087-D382D164192E}" srcOrd="1" destOrd="0" presId="urn:microsoft.com/office/officeart/2005/8/layout/orgChart1"/>
    <dgm:cxn modelId="{E8D9159A-C494-4A44-AD06-5711E91D4865}" type="presOf" srcId="{48633ED4-A638-4955-A225-23024540A0A2}" destId="{32AC21FB-D067-41A7-AD90-E7AC058A37AC}" srcOrd="0" destOrd="0" presId="urn:microsoft.com/office/officeart/2005/8/layout/orgChart1"/>
    <dgm:cxn modelId="{35E5E0A4-8CC8-4D30-A602-1423B7F6D923}" type="presOf" srcId="{33BFCE14-1D72-46E9-B5BA-CFDD995F1A04}" destId="{D896F876-D6F1-4773-AEE9-BB3C81EA3290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821FFAA7-D4C9-43A5-B91D-86144550C312}" type="presOf" srcId="{3D95E761-88A0-4F4F-BF4C-26C1B7A4A865}" destId="{43EE97A3-9653-4919-BCFB-7711F8B04064}" srcOrd="0" destOrd="0" presId="urn:microsoft.com/office/officeart/2005/8/layout/orgChart1"/>
    <dgm:cxn modelId="{30A725A9-3C28-4E8E-8D71-66F19DD5FAF3}" srcId="{B69A64DB-1714-436F-90C8-41D514202708}" destId="{DD8FB58B-F832-448C-8747-D9C8235569D9}" srcOrd="4" destOrd="0" parTransId="{85262F1A-D2EC-4C66-B746-E845D03DB048}" sibTransId="{05C49B97-A7D1-499F-8469-5692677DE870}"/>
    <dgm:cxn modelId="{521361AA-6E51-480D-8AFE-35BADF8B9594}" type="presOf" srcId="{8EBEC8AE-5D7D-41F4-9DE5-51F25A998DBB}" destId="{7E561031-5C69-41A3-8955-AAB53B07BFC5}" srcOrd="0" destOrd="0" presId="urn:microsoft.com/office/officeart/2005/8/layout/orgChart1"/>
    <dgm:cxn modelId="{3ED490AA-A5AA-438C-A590-B823A2BD3172}" type="presOf" srcId="{A86AB9B6-8C42-418C-A3B2-1DC3114B6F56}" destId="{D82EAC09-296E-408B-A6B2-505DAD98F630}" srcOrd="0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BAA318AC-07A0-4583-8E2B-991CBBA4ACFB}" type="presOf" srcId="{996E7A8A-DF6C-4F3F-AB57-6F7A52EDD901}" destId="{72D2D481-2FE7-4F93-9901-E02BD741123D}" srcOrd="1" destOrd="0" presId="urn:microsoft.com/office/officeart/2005/8/layout/orgChart1"/>
    <dgm:cxn modelId="{B41269AC-3CE2-4425-AEA8-1D22D3012548}" srcId="{D31601BE-4FB9-4EF5-8ACD-AC425EB0D127}" destId="{78C94821-4FBE-4243-96CF-8830B5749243}" srcOrd="3" destOrd="0" parTransId="{8D7C7B3C-F9BF-408B-A278-9666C89238DC}" sibTransId="{28335A9F-49EE-466A-BFD6-D9FA3FD97D80}"/>
    <dgm:cxn modelId="{FF46E1AD-1379-4602-9CA2-8EA35D8B0C0F}" type="presOf" srcId="{62020EA5-1EDE-4536-A336-3C99B50285AC}" destId="{97BBF206-987F-4F8D-9B67-EC37B5D3D7E5}" srcOrd="1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B08AE1B2-4175-4335-B918-7187A2F952F5}" type="presOf" srcId="{0CC24673-7852-4061-8641-58DFA97FCDA4}" destId="{781F604E-2F9B-4B2F-A258-E6D6AF4B1002}" srcOrd="1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BCE253B4-D631-4FD1-AE95-1A0BF012B133}" type="presOf" srcId="{FBB1A3B1-20EB-4072-879C-7FA87BEDDA06}" destId="{B5621A79-E5D7-4FB4-ADCE-92BD009E8C7A}" srcOrd="1" destOrd="0" presId="urn:microsoft.com/office/officeart/2005/8/layout/orgChart1"/>
    <dgm:cxn modelId="{9AAEE9B5-B13C-4F9F-9575-A22BB991FAA4}" type="presOf" srcId="{8D140C42-FAED-4F88-A192-DD77C4872AA0}" destId="{F724F565-3654-4653-BB81-AE3F6DD41B68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CE6787C1-5BDC-4581-A20D-396419FF995A}" type="presOf" srcId="{A06F9173-A2A8-40B2-AA9C-AB8250FB4E2F}" destId="{AA2F6315-5DBD-4354-AC2A-2E8292B91C10}" srcOrd="0" destOrd="0" presId="urn:microsoft.com/office/officeart/2005/8/layout/orgChart1"/>
    <dgm:cxn modelId="{9032A5C5-9137-43DE-B670-64C9F4801966}" type="presOf" srcId="{769529FB-16AD-4FC0-B504-61E0D8B8458D}" destId="{F9E2B2B3-B11B-425A-9F51-96B88E1DA425}" srcOrd="1" destOrd="0" presId="urn:microsoft.com/office/officeart/2005/8/layout/orgChart1"/>
    <dgm:cxn modelId="{2CABA2C6-5B39-41BD-9C8D-4633FAA52FB0}" type="presOf" srcId="{53B238D3-C5F6-4415-B20F-B943E10338A3}" destId="{ED45C04B-3DF5-4FF9-8199-DD59FA528440}" srcOrd="1" destOrd="0" presId="urn:microsoft.com/office/officeart/2005/8/layout/orgChart1"/>
    <dgm:cxn modelId="{A3248DC7-9E03-43AC-8C6B-C3C4BAD9966F}" type="presOf" srcId="{78C94821-4FBE-4243-96CF-8830B5749243}" destId="{6FDA72F6-4A51-40FF-9DD7-DF81E38BE8D4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472904CA-AEF5-4752-8969-93784EC85460}" srcId="{914D0B9F-FA52-4B72-868A-FBC103526FEB}" destId="{48DE00FF-6DB9-49ED-A1F4-B3A8E67C4147}" srcOrd="5" destOrd="0" parTransId="{A225D289-A2B1-4922-86FC-9BF7DA5CF435}" sibTransId="{03624B88-962E-4AC5-AC03-AE8356220339}"/>
    <dgm:cxn modelId="{31A8C6CA-A05C-4F4B-9336-A55FFD784EED}" type="presOf" srcId="{7F1F809E-279E-490B-9400-1E6B197EF0CF}" destId="{15C9E0C8-6106-4CD9-B202-615DA6E9908F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AD4EB6CD-ED6B-4328-A065-C634529328FA}" srcId="{8A8DE22F-7570-467D-A27F-FFC5FCDDEDD0}" destId="{A86AB9B6-8C42-418C-A3B2-1DC3114B6F56}" srcOrd="0" destOrd="0" parTransId="{F1EF1C0D-5E42-49EC-8286-F90275F74D42}" sibTransId="{40A7C521-DBBE-4580-8A0B-BC89902EBA74}"/>
    <dgm:cxn modelId="{CC4F06CE-9C5E-4B35-A35B-AC2E2DCC902E}" type="presOf" srcId="{A15F238E-AA8A-4A47-B5EA-1FE0B6F7D94A}" destId="{0FBBE65B-ACFD-422C-A1E7-C92D16FC0975}" srcOrd="0" destOrd="0" presId="urn:microsoft.com/office/officeart/2005/8/layout/orgChart1"/>
    <dgm:cxn modelId="{78CD69CE-4EB3-435D-BFFC-82B0E9A682C5}" srcId="{D31601BE-4FB9-4EF5-8ACD-AC425EB0D127}" destId="{0D924222-92DC-401D-B128-E49772CD5C01}" srcOrd="0" destOrd="0" parTransId="{920EC4D0-8F8E-4C55-9EC6-E71EA41AF13E}" sibTransId="{795696DF-3CBE-4446-93A4-126F73A527A3}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4441B3D0-0B8E-473F-9321-8C1436309EE0}" type="presOf" srcId="{62020EA5-1EDE-4536-A336-3C99B50285AC}" destId="{CD12F4FF-8087-40F1-9116-E9D92A3573E5}" srcOrd="0" destOrd="0" presId="urn:microsoft.com/office/officeart/2005/8/layout/orgChart1"/>
    <dgm:cxn modelId="{83E0D2D3-EAF3-4075-9FEB-AECF42BB9AEF}" type="presOf" srcId="{3F80F862-6600-45DA-9A57-49BE995315E2}" destId="{82B85AD5-0024-40FA-9C70-3DD69BE80C81}" srcOrd="1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EFD598D6-B3A3-4303-BF1B-B0ADF327567C}" type="presOf" srcId="{E6FDAB5B-1840-44B7-A65E-ADAD6D0375D9}" destId="{6CD035AC-DC1F-4F35-8B19-6B63A581E55A}" srcOrd="1" destOrd="0" presId="urn:microsoft.com/office/officeart/2005/8/layout/orgChart1"/>
    <dgm:cxn modelId="{A5DCB9D7-FAD1-4107-8EA2-96162BB29BE1}" srcId="{D31601BE-4FB9-4EF5-8ACD-AC425EB0D127}" destId="{7F1F809E-279E-490B-9400-1E6B197EF0CF}" srcOrd="1" destOrd="0" parTransId="{22EE2F87-BC09-436B-BDF1-01CD2EF9DBDA}" sibTransId="{0D32C95C-5167-4ED9-9B95-1DE21E4B1DF5}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797AD4DA-661F-4E0B-B602-7916F09BE9A5}" type="presOf" srcId="{3896F69B-B3C8-43E5-9AA1-4EB2A107D12B}" destId="{F5339775-5D8B-48BF-A89F-8A98284AFCF9}" srcOrd="0" destOrd="0" presId="urn:microsoft.com/office/officeart/2005/8/layout/orgChart1"/>
    <dgm:cxn modelId="{E4F363DB-F24B-4E6F-AF63-56C4AE9991E9}" srcId="{914D0B9F-FA52-4B72-868A-FBC103526FEB}" destId="{FBB1A3B1-20EB-4072-879C-7FA87BEDDA06}" srcOrd="3" destOrd="0" parTransId="{14D79D4B-16E1-471B-BD33-0C1AA82BEB6A}" sibTransId="{97F19571-402F-4D2A-A2FC-96207331BD0B}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185E35DE-2935-4E9C-ADA3-FCBB40DDB807}" type="presOf" srcId="{69ACC0EF-7A00-4141-9919-3D6766D263B4}" destId="{5157D9FE-AB47-4C7F-B45E-54A97DF16FD2}" srcOrd="0" destOrd="0" presId="urn:microsoft.com/office/officeart/2005/8/layout/orgChart1"/>
    <dgm:cxn modelId="{2C170DE1-F475-4464-9D30-B4C872762EDD}" type="presOf" srcId="{FBB1A3B1-20EB-4072-879C-7FA87BEDDA06}" destId="{5EF275BF-2FD2-495E-B2FF-7394F9307252}" srcOrd="0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F6D89AEA-39A7-4C2D-8485-2F60B9B582E9}" type="presOf" srcId="{8D7C7B3C-F9BF-408B-A278-9666C89238DC}" destId="{20234F9D-F2FF-4A8D-A169-7E7455EA91D6}" srcOrd="0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76BDF4EF-364D-4247-BCCF-A2DC6C885DB8}" srcId="{88B1D3C2-D813-4B8D-B995-AD3006366512}" destId="{0CC24673-7852-4061-8641-58DFA97FCDA4}" srcOrd="1" destOrd="0" parTransId="{48633ED4-A638-4955-A225-23024540A0A2}" sibTransId="{E7435E55-9CDE-452C-81AD-85F734383647}"/>
    <dgm:cxn modelId="{404915F3-9652-44D0-92B7-E9B94BB9AD23}" srcId="{4001DED7-CAA9-4514-BA03-748C39458DE5}" destId="{53B238D3-C5F6-4415-B20F-B943E10338A3}" srcOrd="4" destOrd="0" parTransId="{8D140C42-FAED-4F88-A192-DD77C4872AA0}" sibTransId="{C8CB10CF-7125-47B7-8710-09741B58753B}"/>
    <dgm:cxn modelId="{B7D439F3-405D-4208-8E3D-48DD335A6536}" type="presOf" srcId="{53B238D3-C5F6-4415-B20F-B943E10338A3}" destId="{2050C27E-88E6-4A95-B3D5-7F7D57B6A81B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9C30C1F5-1439-4390-AA0C-F1640A00060D}" srcId="{4001DED7-CAA9-4514-BA03-748C39458DE5}" destId="{10263DFA-ADAA-4C32-857E-E4141CAA107D}" srcOrd="7" destOrd="0" parTransId="{33CAB825-C199-4FF1-A849-50AB0236204C}" sibTransId="{9B204D47-09DD-46AA-A35A-7A9D5A572D0E}"/>
    <dgm:cxn modelId="{11647CFA-0A8F-4D80-84D3-7B36BEBB4D69}" srcId="{D31601BE-4FB9-4EF5-8ACD-AC425EB0D127}" destId="{A06F9173-A2A8-40B2-AA9C-AB8250FB4E2F}" srcOrd="2" destOrd="0" parTransId="{F78D8F3E-5986-4612-9B3C-C83C4A9E892F}" sibTransId="{CBC4D87F-E464-480C-96A8-3CAE9FECF17E}"/>
    <dgm:cxn modelId="{44968AFE-756B-42F3-A21B-034EC1976478}" type="presOf" srcId="{8A8DE22F-7570-467D-A27F-FFC5FCDDEDD0}" destId="{4C5E6010-CB32-44FE-879B-F85D460A9844}" srcOrd="0" destOrd="0" presId="urn:microsoft.com/office/officeart/2005/8/layout/orgChart1"/>
    <dgm:cxn modelId="{4B2BD6FF-5C56-4B96-9745-E6B28DD7787B}" type="presOf" srcId="{F1EF1C0D-5E42-49EC-8286-F90275F74D42}" destId="{088C92A6-3712-431C-B808-8F0370AC75BB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1EF6A053-DC0C-4E3C-8E56-6712DF8E47D0}" type="presParOf" srcId="{75D87A8A-FA5F-49A6-BA5A-30AD5B886E4E}" destId="{43EE97A3-9653-4919-BCFB-7711F8B04064}" srcOrd="6" destOrd="0" presId="urn:microsoft.com/office/officeart/2005/8/layout/orgChart1"/>
    <dgm:cxn modelId="{42732146-F714-4903-A2C9-F16C4F85F89E}" type="presParOf" srcId="{75D87A8A-FA5F-49A6-BA5A-30AD5B886E4E}" destId="{F02C6017-270F-4204-9F13-A8817395125D}" srcOrd="7" destOrd="0" presId="urn:microsoft.com/office/officeart/2005/8/layout/orgChart1"/>
    <dgm:cxn modelId="{A7B75598-57B9-442C-A5ED-24F87E2FC0D1}" type="presParOf" srcId="{F02C6017-270F-4204-9F13-A8817395125D}" destId="{7660EFEB-A077-4480-88EB-8905A78D3B9C}" srcOrd="0" destOrd="0" presId="urn:microsoft.com/office/officeart/2005/8/layout/orgChart1"/>
    <dgm:cxn modelId="{F6F28998-C705-481B-9CFF-A8819191F408}" type="presParOf" srcId="{7660EFEB-A077-4480-88EB-8905A78D3B9C}" destId="{9939EA11-733F-49E7-8BF8-D89F83BCFE25}" srcOrd="0" destOrd="0" presId="urn:microsoft.com/office/officeart/2005/8/layout/orgChart1"/>
    <dgm:cxn modelId="{9453A966-9ACD-4FC2-88E3-EEF2DC081706}" type="presParOf" srcId="{7660EFEB-A077-4480-88EB-8905A78D3B9C}" destId="{72D2D481-2FE7-4F93-9901-E02BD741123D}" srcOrd="1" destOrd="0" presId="urn:microsoft.com/office/officeart/2005/8/layout/orgChart1"/>
    <dgm:cxn modelId="{784C6A06-0F5D-4263-B5D3-A332E7266B1A}" type="presParOf" srcId="{F02C6017-270F-4204-9F13-A8817395125D}" destId="{B7991C48-548A-4D8E-9FCD-6D0D3258ED63}" srcOrd="1" destOrd="0" presId="urn:microsoft.com/office/officeart/2005/8/layout/orgChart1"/>
    <dgm:cxn modelId="{7225EC1F-3789-4B35-93B0-655C2AF9151B}" type="presParOf" srcId="{F02C6017-270F-4204-9F13-A8817395125D}" destId="{B8CEF805-687E-4FF8-8CEC-62610052863C}" srcOrd="2" destOrd="0" presId="urn:microsoft.com/office/officeart/2005/8/layout/orgChart1"/>
    <dgm:cxn modelId="{69FB9ABC-D7FE-4504-BC72-ADE51F0E9E30}" type="presParOf" srcId="{75D87A8A-FA5F-49A6-BA5A-30AD5B886E4E}" destId="{F724F565-3654-4653-BB81-AE3F6DD41B68}" srcOrd="8" destOrd="0" presId="urn:microsoft.com/office/officeart/2005/8/layout/orgChart1"/>
    <dgm:cxn modelId="{4FF9B6E9-6F52-4AFF-8A9A-5F39B3B04905}" type="presParOf" srcId="{75D87A8A-FA5F-49A6-BA5A-30AD5B886E4E}" destId="{683793A9-F368-4C96-8FAE-0F9F5BCB686A}" srcOrd="9" destOrd="0" presId="urn:microsoft.com/office/officeart/2005/8/layout/orgChart1"/>
    <dgm:cxn modelId="{99AA4505-02A6-432C-B721-BDFCE83C939B}" type="presParOf" srcId="{683793A9-F368-4C96-8FAE-0F9F5BCB686A}" destId="{9D936EB7-EDF9-4F2C-A929-8144EC1D8B31}" srcOrd="0" destOrd="0" presId="urn:microsoft.com/office/officeart/2005/8/layout/orgChart1"/>
    <dgm:cxn modelId="{0700D0AC-6696-45C7-9B77-8CEB2062BCF5}" type="presParOf" srcId="{9D936EB7-EDF9-4F2C-A929-8144EC1D8B31}" destId="{2050C27E-88E6-4A95-B3D5-7F7D57B6A81B}" srcOrd="0" destOrd="0" presId="urn:microsoft.com/office/officeart/2005/8/layout/orgChart1"/>
    <dgm:cxn modelId="{BECE87DE-3438-40C8-9D59-FBAE4910C117}" type="presParOf" srcId="{9D936EB7-EDF9-4F2C-A929-8144EC1D8B31}" destId="{ED45C04B-3DF5-4FF9-8199-DD59FA528440}" srcOrd="1" destOrd="0" presId="urn:microsoft.com/office/officeart/2005/8/layout/orgChart1"/>
    <dgm:cxn modelId="{AFA21449-FEEF-448A-9EF1-6369A3C8CBC2}" type="presParOf" srcId="{683793A9-F368-4C96-8FAE-0F9F5BCB686A}" destId="{11D3F3FC-152A-43D6-9FAA-9C7B34DA2BFD}" srcOrd="1" destOrd="0" presId="urn:microsoft.com/office/officeart/2005/8/layout/orgChart1"/>
    <dgm:cxn modelId="{7C1D5382-ABA9-4D29-B2B3-4C790BAC45A8}" type="presParOf" srcId="{683793A9-F368-4C96-8FAE-0F9F5BCB686A}" destId="{D18F3C5C-6ECF-4001-82E9-AF1B11A21EF9}" srcOrd="2" destOrd="0" presId="urn:microsoft.com/office/officeart/2005/8/layout/orgChart1"/>
    <dgm:cxn modelId="{229226F9-C79D-4DE4-9D49-056D30B69508}" type="presParOf" srcId="{75D87A8A-FA5F-49A6-BA5A-30AD5B886E4E}" destId="{A69F8871-2671-4E85-9BC0-62275B78B456}" srcOrd="10" destOrd="0" presId="urn:microsoft.com/office/officeart/2005/8/layout/orgChart1"/>
    <dgm:cxn modelId="{1AE01CB2-FE1F-475A-ACE8-59AB7A12AB04}" type="presParOf" srcId="{75D87A8A-FA5F-49A6-BA5A-30AD5B886E4E}" destId="{8FA14418-C9C1-4A67-AFDE-115AFBE33CCF}" srcOrd="11" destOrd="0" presId="urn:microsoft.com/office/officeart/2005/8/layout/orgChart1"/>
    <dgm:cxn modelId="{2FF57E49-4B28-4BCD-8008-11E04DA683D9}" type="presParOf" srcId="{8FA14418-C9C1-4A67-AFDE-115AFBE33CCF}" destId="{B015721E-E0A5-426B-A4EE-38A9AF56872B}" srcOrd="0" destOrd="0" presId="urn:microsoft.com/office/officeart/2005/8/layout/orgChart1"/>
    <dgm:cxn modelId="{D45C0ADC-8120-4F45-9C1F-DF9FC62921F2}" type="presParOf" srcId="{B015721E-E0A5-426B-A4EE-38A9AF56872B}" destId="{F2F8DDC3-B578-47DB-8618-844FAA276425}" srcOrd="0" destOrd="0" presId="urn:microsoft.com/office/officeart/2005/8/layout/orgChart1"/>
    <dgm:cxn modelId="{C444B299-4A21-4BD9-A355-5BBD97EA5209}" type="presParOf" srcId="{B015721E-E0A5-426B-A4EE-38A9AF56872B}" destId="{4F1E1DD5-7FEA-4E7F-A9FF-9D22E0A0D9A3}" srcOrd="1" destOrd="0" presId="urn:microsoft.com/office/officeart/2005/8/layout/orgChart1"/>
    <dgm:cxn modelId="{A47EC765-E436-4995-A365-3C38DE8A637E}" type="presParOf" srcId="{8FA14418-C9C1-4A67-AFDE-115AFBE33CCF}" destId="{A45EDBB5-82FB-4408-8AE1-59B929170830}" srcOrd="1" destOrd="0" presId="urn:microsoft.com/office/officeart/2005/8/layout/orgChart1"/>
    <dgm:cxn modelId="{1F1A9DC1-78B6-43F8-B753-67130ECBC620}" type="presParOf" srcId="{8FA14418-C9C1-4A67-AFDE-115AFBE33CCF}" destId="{E7DCBBDA-8B66-48FA-8972-C959CD802F02}" srcOrd="2" destOrd="0" presId="urn:microsoft.com/office/officeart/2005/8/layout/orgChart1"/>
    <dgm:cxn modelId="{C51B9696-A170-436E-B2E0-206F63AD2373}" type="presParOf" srcId="{75D87A8A-FA5F-49A6-BA5A-30AD5B886E4E}" destId="{37E8602D-98F2-4CAF-B1FE-EBA56A3792E7}" srcOrd="12" destOrd="0" presId="urn:microsoft.com/office/officeart/2005/8/layout/orgChart1"/>
    <dgm:cxn modelId="{C5A018A3-419A-4D62-9DB5-B71470B18457}" type="presParOf" srcId="{75D87A8A-FA5F-49A6-BA5A-30AD5B886E4E}" destId="{F4A90524-BB2B-44CC-A7ED-B64FCEAF4845}" srcOrd="13" destOrd="0" presId="urn:microsoft.com/office/officeart/2005/8/layout/orgChart1"/>
    <dgm:cxn modelId="{5A7E03E0-EE75-415F-BC0A-A3E632D172B4}" type="presParOf" srcId="{F4A90524-BB2B-44CC-A7ED-B64FCEAF4845}" destId="{27DEF752-A6F2-4DED-8D1B-8D15826BCD42}" srcOrd="0" destOrd="0" presId="urn:microsoft.com/office/officeart/2005/8/layout/orgChart1"/>
    <dgm:cxn modelId="{BFC90293-E66C-43E6-8D89-FCE2A9FE8DEF}" type="presParOf" srcId="{27DEF752-A6F2-4DED-8D1B-8D15826BCD42}" destId="{B4F92B84-A91A-4965-96E9-6DE1D8FB8DF3}" srcOrd="0" destOrd="0" presId="urn:microsoft.com/office/officeart/2005/8/layout/orgChart1"/>
    <dgm:cxn modelId="{1F289977-DE65-4132-AC07-72196D244729}" type="presParOf" srcId="{27DEF752-A6F2-4DED-8D1B-8D15826BCD42}" destId="{A1CA0867-C19F-4149-9C73-B055CB408FE3}" srcOrd="1" destOrd="0" presId="urn:microsoft.com/office/officeart/2005/8/layout/orgChart1"/>
    <dgm:cxn modelId="{4BAC3155-8596-48DE-A54F-61EC4A77964E}" type="presParOf" srcId="{F4A90524-BB2B-44CC-A7ED-B64FCEAF4845}" destId="{CB0F625E-58C3-45FA-9068-671D8A2B18BA}" srcOrd="1" destOrd="0" presId="urn:microsoft.com/office/officeart/2005/8/layout/orgChart1"/>
    <dgm:cxn modelId="{D816E622-3A64-4265-A95C-A82166419936}" type="presParOf" srcId="{F4A90524-BB2B-44CC-A7ED-B64FCEAF4845}" destId="{8BEC50B2-FD26-4442-9EBF-E1ACB590B200}" srcOrd="2" destOrd="0" presId="urn:microsoft.com/office/officeart/2005/8/layout/orgChart1"/>
    <dgm:cxn modelId="{EE83C193-B03E-4066-BACA-90426147D7D6}" type="presParOf" srcId="{75D87A8A-FA5F-49A6-BA5A-30AD5B886E4E}" destId="{FE137BA5-E8A4-4F41-8C3C-476819E637B1}" srcOrd="14" destOrd="0" presId="urn:microsoft.com/office/officeart/2005/8/layout/orgChart1"/>
    <dgm:cxn modelId="{18AC1582-4D3F-4925-81E5-132F83FE0674}" type="presParOf" srcId="{75D87A8A-FA5F-49A6-BA5A-30AD5B886E4E}" destId="{8B1F2497-A5E4-4372-A295-C1ED259B3327}" srcOrd="15" destOrd="0" presId="urn:microsoft.com/office/officeart/2005/8/layout/orgChart1"/>
    <dgm:cxn modelId="{6FC9F442-D181-4E18-89C6-1CACEF828EE1}" type="presParOf" srcId="{8B1F2497-A5E4-4372-A295-C1ED259B3327}" destId="{2F08BF0F-C321-40BE-86F1-3AB875D8F408}" srcOrd="0" destOrd="0" presId="urn:microsoft.com/office/officeart/2005/8/layout/orgChart1"/>
    <dgm:cxn modelId="{6734D326-C199-4CEE-A4B5-FD55004A582C}" type="presParOf" srcId="{2F08BF0F-C321-40BE-86F1-3AB875D8F408}" destId="{1A82E2FA-EB38-45E4-80CF-687143EB8BB5}" srcOrd="0" destOrd="0" presId="urn:microsoft.com/office/officeart/2005/8/layout/orgChart1"/>
    <dgm:cxn modelId="{F74870FA-EC79-4485-A41E-E05C2DBE40A5}" type="presParOf" srcId="{2F08BF0F-C321-40BE-86F1-3AB875D8F408}" destId="{6E0F84D6-F88E-4996-BA5F-ED0D22AC2EF3}" srcOrd="1" destOrd="0" presId="urn:microsoft.com/office/officeart/2005/8/layout/orgChart1"/>
    <dgm:cxn modelId="{BE5381BB-4538-4D5B-8F8D-FDB698CA7257}" type="presParOf" srcId="{8B1F2497-A5E4-4372-A295-C1ED259B3327}" destId="{C6BDB6C4-560C-4B14-A61C-C585AAAFCE7C}" srcOrd="1" destOrd="0" presId="urn:microsoft.com/office/officeart/2005/8/layout/orgChart1"/>
    <dgm:cxn modelId="{62915D90-34CC-4BD8-99E3-E2DF14DF54A9}" type="presParOf" srcId="{8B1F2497-A5E4-4372-A295-C1ED259B3327}" destId="{45908C14-739B-43F1-AC59-973BFD391437}" srcOrd="2" destOrd="0" presId="urn:microsoft.com/office/officeart/2005/8/layout/orgChart1"/>
    <dgm:cxn modelId="{094B26FD-935D-4F6F-93A6-C10E0D4C5D13}" type="presParOf" srcId="{75D87A8A-FA5F-49A6-BA5A-30AD5B886E4E}" destId="{275553B2-5E3E-4171-807C-32CE2654F3BF}" srcOrd="16" destOrd="0" presId="urn:microsoft.com/office/officeart/2005/8/layout/orgChart1"/>
    <dgm:cxn modelId="{0B45B944-608F-4460-9B12-B8F0A316F0FF}" type="presParOf" srcId="{75D87A8A-FA5F-49A6-BA5A-30AD5B886E4E}" destId="{98757C83-ED83-4295-A0F3-CDD15777A3A1}" srcOrd="17" destOrd="0" presId="urn:microsoft.com/office/officeart/2005/8/layout/orgChart1"/>
    <dgm:cxn modelId="{2196CE53-2E26-4997-9C5F-E130E9D95FD6}" type="presParOf" srcId="{98757C83-ED83-4295-A0F3-CDD15777A3A1}" destId="{7CC369AF-C541-48B7-ACB7-9E99FC4B43A8}" srcOrd="0" destOrd="0" presId="urn:microsoft.com/office/officeart/2005/8/layout/orgChart1"/>
    <dgm:cxn modelId="{6DF334A5-EEE6-42F7-9989-C5B08420122D}" type="presParOf" srcId="{7CC369AF-C541-48B7-ACB7-9E99FC4B43A8}" destId="{7AC27DBD-1126-4E90-BB92-B4976B3454D9}" srcOrd="0" destOrd="0" presId="urn:microsoft.com/office/officeart/2005/8/layout/orgChart1"/>
    <dgm:cxn modelId="{7CCEEDA2-7D61-4B1B-B35A-79BD40B67ED1}" type="presParOf" srcId="{7CC369AF-C541-48B7-ACB7-9E99FC4B43A8}" destId="{7ADEC55B-6205-49BA-9F72-3489707172E2}" srcOrd="1" destOrd="0" presId="urn:microsoft.com/office/officeart/2005/8/layout/orgChart1"/>
    <dgm:cxn modelId="{0A3BE79E-EA4B-47A1-93C3-8E68090990E0}" type="presParOf" srcId="{98757C83-ED83-4295-A0F3-CDD15777A3A1}" destId="{114D9189-BDB1-4489-82F9-FBCA6AC80B0D}" srcOrd="1" destOrd="0" presId="urn:microsoft.com/office/officeart/2005/8/layout/orgChart1"/>
    <dgm:cxn modelId="{E26B8F98-E4A2-4625-B5C4-B4C6B152715B}" type="presParOf" srcId="{98757C83-ED83-4295-A0F3-CDD15777A3A1}" destId="{A21B4C23-84D4-4AEE-9282-62A6E9F652EA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6E38C628-35EC-4A49-80AC-AC02B264D0E3}" type="presParOf" srcId="{63CC0DFB-9B9A-4C8C-8E1D-19FD6B088668}" destId="{130639E5-F11C-4AC9-BF8A-68E3C80D9EE7}" srcOrd="6" destOrd="0" presId="urn:microsoft.com/office/officeart/2005/8/layout/orgChart1"/>
    <dgm:cxn modelId="{1AF8B626-2D78-4566-8D72-5F41C83934CD}" type="presParOf" srcId="{63CC0DFB-9B9A-4C8C-8E1D-19FD6B088668}" destId="{91CA953D-4688-4B07-993E-7E1487EEBD27}" srcOrd="7" destOrd="0" presId="urn:microsoft.com/office/officeart/2005/8/layout/orgChart1"/>
    <dgm:cxn modelId="{BD596F1D-5EE3-4F2C-A352-D7C340D3EFBE}" type="presParOf" srcId="{91CA953D-4688-4B07-993E-7E1487EEBD27}" destId="{DA0B23A8-88DE-4B6A-8235-433439A721D7}" srcOrd="0" destOrd="0" presId="urn:microsoft.com/office/officeart/2005/8/layout/orgChart1"/>
    <dgm:cxn modelId="{FFF3ADEC-1996-4A4F-8CC0-8546D455ADE1}" type="presParOf" srcId="{DA0B23A8-88DE-4B6A-8235-433439A721D7}" destId="{5EF275BF-2FD2-495E-B2FF-7394F9307252}" srcOrd="0" destOrd="0" presId="urn:microsoft.com/office/officeart/2005/8/layout/orgChart1"/>
    <dgm:cxn modelId="{540797CD-0096-4A23-A766-8B97E417C795}" type="presParOf" srcId="{DA0B23A8-88DE-4B6A-8235-433439A721D7}" destId="{B5621A79-E5D7-4FB4-ADCE-92BD009E8C7A}" srcOrd="1" destOrd="0" presId="urn:microsoft.com/office/officeart/2005/8/layout/orgChart1"/>
    <dgm:cxn modelId="{7318DFF5-D68E-4460-ACFE-7605FC399D49}" type="presParOf" srcId="{91CA953D-4688-4B07-993E-7E1487EEBD27}" destId="{7D10FE08-E04B-4D5A-BA03-098CAD94C64A}" srcOrd="1" destOrd="0" presId="urn:microsoft.com/office/officeart/2005/8/layout/orgChart1"/>
    <dgm:cxn modelId="{BD182E4E-CF66-4189-BC3D-0F84595315B6}" type="presParOf" srcId="{91CA953D-4688-4B07-993E-7E1487EEBD27}" destId="{C2E2A1A6-29A6-4748-A3F2-0E915F4BF07A}" srcOrd="2" destOrd="0" presId="urn:microsoft.com/office/officeart/2005/8/layout/orgChart1"/>
    <dgm:cxn modelId="{A5DF5BE4-7CFA-4D82-93AC-0EA481591DBA}" type="presParOf" srcId="{63CC0DFB-9B9A-4C8C-8E1D-19FD6B088668}" destId="{7E561031-5C69-41A3-8955-AAB53B07BFC5}" srcOrd="8" destOrd="0" presId="urn:microsoft.com/office/officeart/2005/8/layout/orgChart1"/>
    <dgm:cxn modelId="{CCD8D9E9-DDE3-40CB-A85A-045A9E588D36}" type="presParOf" srcId="{63CC0DFB-9B9A-4C8C-8E1D-19FD6B088668}" destId="{F0330100-231A-4E65-9BBA-6F2DE690E52F}" srcOrd="9" destOrd="0" presId="urn:microsoft.com/office/officeart/2005/8/layout/orgChart1"/>
    <dgm:cxn modelId="{4F362618-4B61-49F5-BC3D-57114CB550E4}" type="presParOf" srcId="{F0330100-231A-4E65-9BBA-6F2DE690E52F}" destId="{EBA4D9C1-3892-4927-8D73-71EE576595DA}" srcOrd="0" destOrd="0" presId="urn:microsoft.com/office/officeart/2005/8/layout/orgChart1"/>
    <dgm:cxn modelId="{2439BB22-A4E2-498C-819A-43E85B3C28DA}" type="presParOf" srcId="{EBA4D9C1-3892-4927-8D73-71EE576595DA}" destId="{E9C182E8-91BD-4016-818B-32BC08FFA523}" srcOrd="0" destOrd="0" presId="urn:microsoft.com/office/officeart/2005/8/layout/orgChart1"/>
    <dgm:cxn modelId="{A5E6A76D-6853-472B-B95D-4D074EF4F546}" type="presParOf" srcId="{EBA4D9C1-3892-4927-8D73-71EE576595DA}" destId="{6CD035AC-DC1F-4F35-8B19-6B63A581E55A}" srcOrd="1" destOrd="0" presId="urn:microsoft.com/office/officeart/2005/8/layout/orgChart1"/>
    <dgm:cxn modelId="{EAB14373-D429-4C09-86C3-6A440F382592}" type="presParOf" srcId="{F0330100-231A-4E65-9BBA-6F2DE690E52F}" destId="{35263CBA-CEB2-413B-9426-0B2683C8718C}" srcOrd="1" destOrd="0" presId="urn:microsoft.com/office/officeart/2005/8/layout/orgChart1"/>
    <dgm:cxn modelId="{6C69AC23-C419-43AA-941A-ED5627128040}" type="presParOf" srcId="{F0330100-231A-4E65-9BBA-6F2DE690E52F}" destId="{910E096B-F259-44CD-BBCF-DF63E8DED3A9}" srcOrd="2" destOrd="0" presId="urn:microsoft.com/office/officeart/2005/8/layout/orgChart1"/>
    <dgm:cxn modelId="{FBFA495C-E3E6-43E7-AEBB-44DE44CBBE88}" type="presParOf" srcId="{63CC0DFB-9B9A-4C8C-8E1D-19FD6B088668}" destId="{CF863BC6-443C-4B32-86E1-4EF5F265235B}" srcOrd="10" destOrd="0" presId="urn:microsoft.com/office/officeart/2005/8/layout/orgChart1"/>
    <dgm:cxn modelId="{2F90E2DE-CAB2-4AA5-B000-D7AEE3835108}" type="presParOf" srcId="{63CC0DFB-9B9A-4C8C-8E1D-19FD6B088668}" destId="{7789F755-DE5E-4D5F-95D7-89DB2759AF4A}" srcOrd="11" destOrd="0" presId="urn:microsoft.com/office/officeart/2005/8/layout/orgChart1"/>
    <dgm:cxn modelId="{8F790BBB-2545-4B7F-80E9-AE2F926565E5}" type="presParOf" srcId="{7789F755-DE5E-4D5F-95D7-89DB2759AF4A}" destId="{C640DC9A-612E-43DE-88AE-BD4823006370}" srcOrd="0" destOrd="0" presId="urn:microsoft.com/office/officeart/2005/8/layout/orgChart1"/>
    <dgm:cxn modelId="{478F48BE-E445-4CA0-BC87-E9A3DD31BF74}" type="presParOf" srcId="{C640DC9A-612E-43DE-88AE-BD4823006370}" destId="{66AB3DCF-56A8-4E49-9723-A9CE98F154DE}" srcOrd="0" destOrd="0" presId="urn:microsoft.com/office/officeart/2005/8/layout/orgChart1"/>
    <dgm:cxn modelId="{BFDA74CF-9306-4DC2-9F95-44179862D311}" type="presParOf" srcId="{C640DC9A-612E-43DE-88AE-BD4823006370}" destId="{74CB64C3-BE34-4E0F-B0B7-24A8C2004125}" srcOrd="1" destOrd="0" presId="urn:microsoft.com/office/officeart/2005/8/layout/orgChart1"/>
    <dgm:cxn modelId="{1FC0C352-0FCB-498F-9DF3-771D1A1821CB}" type="presParOf" srcId="{7789F755-DE5E-4D5F-95D7-89DB2759AF4A}" destId="{B1F58795-5A00-4911-89B2-FCDD533D55B0}" srcOrd="1" destOrd="0" presId="urn:microsoft.com/office/officeart/2005/8/layout/orgChart1"/>
    <dgm:cxn modelId="{FE2BECAD-91B8-4298-A6B2-427ECF95E5D6}" type="presParOf" srcId="{7789F755-DE5E-4D5F-95D7-89DB2759AF4A}" destId="{2AFE3B78-4E21-4D83-A8D5-0B6A4B33E062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AC5BDDD2-9840-4CBC-B45D-ABF113A4C6A7}" type="presParOf" srcId="{FC9DDD01-970F-4DF8-B156-C120E3BB3467}" destId="{0FBBE65B-ACFD-422C-A1E7-C92D16FC0975}" srcOrd="4" destOrd="0" presId="urn:microsoft.com/office/officeart/2005/8/layout/orgChart1"/>
    <dgm:cxn modelId="{6FA3EEFE-5EEC-4A1C-91ED-FCF02A523BD5}" type="presParOf" srcId="{FC9DDD01-970F-4DF8-B156-C120E3BB3467}" destId="{E72FFB9A-320C-4DC6-96F2-D5D2BA427855}" srcOrd="5" destOrd="0" presId="urn:microsoft.com/office/officeart/2005/8/layout/orgChart1"/>
    <dgm:cxn modelId="{A4E7F0AC-F15C-4C71-9B17-040E5ACD7766}" type="presParOf" srcId="{E72FFB9A-320C-4DC6-96F2-D5D2BA427855}" destId="{5E9CE435-B943-4DED-AC58-D476BED20C8E}" srcOrd="0" destOrd="0" presId="urn:microsoft.com/office/officeart/2005/8/layout/orgChart1"/>
    <dgm:cxn modelId="{D26BEE47-2467-48BB-8E67-04AECAE0F67C}" type="presParOf" srcId="{5E9CE435-B943-4DED-AC58-D476BED20C8E}" destId="{224E7836-F297-4D7D-AEC0-9C058F7DCE23}" srcOrd="0" destOrd="0" presId="urn:microsoft.com/office/officeart/2005/8/layout/orgChart1"/>
    <dgm:cxn modelId="{77C0AD50-2821-4198-9C70-1E8E08A79392}" type="presParOf" srcId="{5E9CE435-B943-4DED-AC58-D476BED20C8E}" destId="{309CDD8A-E6CC-471F-B0C5-67A9B94A441F}" srcOrd="1" destOrd="0" presId="urn:microsoft.com/office/officeart/2005/8/layout/orgChart1"/>
    <dgm:cxn modelId="{848B87A9-970B-4789-81CD-CD966663A3B0}" type="presParOf" srcId="{E72FFB9A-320C-4DC6-96F2-D5D2BA427855}" destId="{43486781-4E02-4253-B3D9-A67D41FF9702}" srcOrd="1" destOrd="0" presId="urn:microsoft.com/office/officeart/2005/8/layout/orgChart1"/>
    <dgm:cxn modelId="{44659E3E-6447-4C52-B8FD-0AF0776F2192}" type="presParOf" srcId="{43486781-4E02-4253-B3D9-A67D41FF9702}" destId="{6A57BD2E-342D-4BF8-B6E2-77FA5B885B9D}" srcOrd="0" destOrd="0" presId="urn:microsoft.com/office/officeart/2005/8/layout/orgChart1"/>
    <dgm:cxn modelId="{197539C6-5757-426F-8058-84A7B176F6A4}" type="presParOf" srcId="{43486781-4E02-4253-B3D9-A67D41FF9702}" destId="{97058FC3-9F31-4B5F-BFB1-5A5DB1F976FD}" srcOrd="1" destOrd="0" presId="urn:microsoft.com/office/officeart/2005/8/layout/orgChart1"/>
    <dgm:cxn modelId="{B695A9ED-4FB8-4062-987D-DE5B9E7137A7}" type="presParOf" srcId="{97058FC3-9F31-4B5F-BFB1-5A5DB1F976FD}" destId="{E762EF46-07DE-4CC9-99B3-106E76A65876}" srcOrd="0" destOrd="0" presId="urn:microsoft.com/office/officeart/2005/8/layout/orgChart1"/>
    <dgm:cxn modelId="{30D25388-448A-4F7E-9DC3-0876BAA92D2A}" type="presParOf" srcId="{E762EF46-07DE-4CC9-99B3-106E76A65876}" destId="{387B70D9-43CD-4C81-BF05-4DF5D98BCD1A}" srcOrd="0" destOrd="0" presId="urn:microsoft.com/office/officeart/2005/8/layout/orgChart1"/>
    <dgm:cxn modelId="{AB1D2C4C-40D1-4783-8570-0D4FA99C076E}" type="presParOf" srcId="{E762EF46-07DE-4CC9-99B3-106E76A65876}" destId="{82B85AD5-0024-40FA-9C70-3DD69BE80C81}" srcOrd="1" destOrd="0" presId="urn:microsoft.com/office/officeart/2005/8/layout/orgChart1"/>
    <dgm:cxn modelId="{FE219DA1-F267-4B39-81BD-01BE5B5A3C34}" type="presParOf" srcId="{97058FC3-9F31-4B5F-BFB1-5A5DB1F976FD}" destId="{1AE51456-7B1E-4F81-B4D1-D96CF4E38C5E}" srcOrd="1" destOrd="0" presId="urn:microsoft.com/office/officeart/2005/8/layout/orgChart1"/>
    <dgm:cxn modelId="{C1390398-2F2D-4A40-85DC-98B86A0D5640}" type="presParOf" srcId="{97058FC3-9F31-4B5F-BFB1-5A5DB1F976FD}" destId="{7EA70C2C-2ACB-4228-A03D-5E0B043107EA}" srcOrd="2" destOrd="0" presId="urn:microsoft.com/office/officeart/2005/8/layout/orgChart1"/>
    <dgm:cxn modelId="{721E1F57-D837-49AD-96DF-2105BFF29BC6}" type="presParOf" srcId="{43486781-4E02-4253-B3D9-A67D41FF9702}" destId="{32AC21FB-D067-41A7-AD90-E7AC058A37AC}" srcOrd="2" destOrd="0" presId="urn:microsoft.com/office/officeart/2005/8/layout/orgChart1"/>
    <dgm:cxn modelId="{74BD6074-0649-4BD0-8A70-3A87749A9554}" type="presParOf" srcId="{43486781-4E02-4253-B3D9-A67D41FF9702}" destId="{906F9E65-92B8-463F-9DC6-2A68CABB74E5}" srcOrd="3" destOrd="0" presId="urn:microsoft.com/office/officeart/2005/8/layout/orgChart1"/>
    <dgm:cxn modelId="{1DF6B5C5-240C-43F9-B20D-50FCA63B2D32}" type="presParOf" srcId="{906F9E65-92B8-463F-9DC6-2A68CABB74E5}" destId="{E7EB9CDF-74CB-4679-938C-1921A0AB0F9F}" srcOrd="0" destOrd="0" presId="urn:microsoft.com/office/officeart/2005/8/layout/orgChart1"/>
    <dgm:cxn modelId="{D3F99BEE-D187-4FA4-8970-8285EB1E68F0}" type="presParOf" srcId="{E7EB9CDF-74CB-4679-938C-1921A0AB0F9F}" destId="{5330AE11-D685-4706-BAD1-49B05A75B0FF}" srcOrd="0" destOrd="0" presId="urn:microsoft.com/office/officeart/2005/8/layout/orgChart1"/>
    <dgm:cxn modelId="{281C411B-4A72-4CC8-AB3C-34EEDEB939EA}" type="presParOf" srcId="{E7EB9CDF-74CB-4679-938C-1921A0AB0F9F}" destId="{781F604E-2F9B-4B2F-A258-E6D6AF4B1002}" srcOrd="1" destOrd="0" presId="urn:microsoft.com/office/officeart/2005/8/layout/orgChart1"/>
    <dgm:cxn modelId="{DC51C6C8-0309-4209-81D1-3E6735A19CC4}" type="presParOf" srcId="{906F9E65-92B8-463F-9DC6-2A68CABB74E5}" destId="{2DF75658-9539-467C-940C-235E660A78F0}" srcOrd="1" destOrd="0" presId="urn:microsoft.com/office/officeart/2005/8/layout/orgChart1"/>
    <dgm:cxn modelId="{61B0A746-DFBE-499C-9E97-9C377D5221F6}" type="presParOf" srcId="{906F9E65-92B8-463F-9DC6-2A68CABB74E5}" destId="{7D0EC710-78C5-4326-839C-63A16BFA49AC}" srcOrd="2" destOrd="0" presId="urn:microsoft.com/office/officeart/2005/8/layout/orgChart1"/>
    <dgm:cxn modelId="{37E87986-48E2-4A75-9ABC-74EE994EF2F5}" type="presParOf" srcId="{43486781-4E02-4253-B3D9-A67D41FF9702}" destId="{7EB35C7B-C5B7-4D5A-B88C-03B00299C88D}" srcOrd="4" destOrd="0" presId="urn:microsoft.com/office/officeart/2005/8/layout/orgChart1"/>
    <dgm:cxn modelId="{F00B0B28-592A-45D0-B702-425F8CF5EBF6}" type="presParOf" srcId="{43486781-4E02-4253-B3D9-A67D41FF9702}" destId="{EC60A30B-2E53-49F5-A78E-07A46F44D732}" srcOrd="5" destOrd="0" presId="urn:microsoft.com/office/officeart/2005/8/layout/orgChart1"/>
    <dgm:cxn modelId="{8B35ECB5-F168-4EBA-9930-4D55B97ADFB9}" type="presParOf" srcId="{EC60A30B-2E53-49F5-A78E-07A46F44D732}" destId="{B177E071-28BC-47CD-B941-CAC62A3AF75C}" srcOrd="0" destOrd="0" presId="urn:microsoft.com/office/officeart/2005/8/layout/orgChart1"/>
    <dgm:cxn modelId="{BB410E3C-90AB-406F-97DE-0502A374637B}" type="presParOf" srcId="{B177E071-28BC-47CD-B941-CAC62A3AF75C}" destId="{F5339775-5D8B-48BF-A89F-8A98284AFCF9}" srcOrd="0" destOrd="0" presId="urn:microsoft.com/office/officeart/2005/8/layout/orgChart1"/>
    <dgm:cxn modelId="{AB60256F-6644-47FC-B319-C8CD04739B84}" type="presParOf" srcId="{B177E071-28BC-47CD-B941-CAC62A3AF75C}" destId="{1BC3055F-0B6F-41FC-9AB2-D7B22CF98869}" srcOrd="1" destOrd="0" presId="urn:microsoft.com/office/officeart/2005/8/layout/orgChart1"/>
    <dgm:cxn modelId="{09428F33-107E-40E5-90D5-33AD53E6507B}" type="presParOf" srcId="{EC60A30B-2E53-49F5-A78E-07A46F44D732}" destId="{D23B7CB7-2ED7-44D1-81B1-CB6F33A41FDD}" srcOrd="1" destOrd="0" presId="urn:microsoft.com/office/officeart/2005/8/layout/orgChart1"/>
    <dgm:cxn modelId="{32B1EE9C-A4F7-4C95-B527-669221769DF2}" type="presParOf" srcId="{EC60A30B-2E53-49F5-A78E-07A46F44D732}" destId="{A464D3AD-D5BD-41A0-A371-A1473041597C}" srcOrd="2" destOrd="0" presId="urn:microsoft.com/office/officeart/2005/8/layout/orgChart1"/>
    <dgm:cxn modelId="{CCAE8117-DB80-4FAF-9D92-2E901200BC2A}" type="presParOf" srcId="{E72FFB9A-320C-4DC6-96F2-D5D2BA427855}" destId="{7A9E2C55-981E-460E-A913-6D11F2533E6E}" srcOrd="2" destOrd="0" presId="urn:microsoft.com/office/officeart/2005/8/layout/orgChart1"/>
    <dgm:cxn modelId="{AC15642D-9359-40A8-AAEC-A4289B2E979C}" type="presParOf" srcId="{FC9DDD01-970F-4DF8-B156-C120E3BB3467}" destId="{632E9657-B8C6-4DAD-A2D1-F59F944B69BA}" srcOrd="6" destOrd="0" presId="urn:microsoft.com/office/officeart/2005/8/layout/orgChart1"/>
    <dgm:cxn modelId="{FE6662FF-9ABE-4DD7-8144-26EA37B7FC3B}" type="presParOf" srcId="{FC9DDD01-970F-4DF8-B156-C120E3BB3467}" destId="{354811A4-3313-402C-BF2E-3C2B8D949BE0}" srcOrd="7" destOrd="0" presId="urn:microsoft.com/office/officeart/2005/8/layout/orgChart1"/>
    <dgm:cxn modelId="{82CF8111-26DE-4AB6-9935-4B2D72F2CE1E}" type="presParOf" srcId="{354811A4-3313-402C-BF2E-3C2B8D949BE0}" destId="{05A98ACD-F1BB-4774-AE90-450246C6EE0B}" srcOrd="0" destOrd="0" presId="urn:microsoft.com/office/officeart/2005/8/layout/orgChart1"/>
    <dgm:cxn modelId="{4F06B0A8-FC67-4AEB-93B1-1946F5E4C085}" type="presParOf" srcId="{05A98ACD-F1BB-4774-AE90-450246C6EE0B}" destId="{CB38D87C-F27F-4809-9A38-5EED8DB216FF}" srcOrd="0" destOrd="0" presId="urn:microsoft.com/office/officeart/2005/8/layout/orgChart1"/>
    <dgm:cxn modelId="{4C8356EC-E903-4612-8E4C-F0D07D88C933}" type="presParOf" srcId="{05A98ACD-F1BB-4774-AE90-450246C6EE0B}" destId="{2AE8F0DB-DEB7-496D-8F84-C9EF548A3B94}" srcOrd="1" destOrd="0" presId="urn:microsoft.com/office/officeart/2005/8/layout/orgChart1"/>
    <dgm:cxn modelId="{865989A4-3DB8-413B-A11C-D8CD6DE5B0A8}" type="presParOf" srcId="{354811A4-3313-402C-BF2E-3C2B8D949BE0}" destId="{01816C60-4263-4939-AE0D-CCB7CFF7664A}" srcOrd="1" destOrd="0" presId="urn:microsoft.com/office/officeart/2005/8/layout/orgChart1"/>
    <dgm:cxn modelId="{EBB532C0-D48C-4511-B6F8-86B43F48CF24}" type="presParOf" srcId="{01816C60-4263-4939-AE0D-CCB7CFF7664A}" destId="{FF7F1484-C8B0-456A-A8CB-A757D34C4799}" srcOrd="0" destOrd="0" presId="urn:microsoft.com/office/officeart/2005/8/layout/orgChart1"/>
    <dgm:cxn modelId="{613A514E-662E-4DD1-AE4C-0143F4313B97}" type="presParOf" srcId="{01816C60-4263-4939-AE0D-CCB7CFF7664A}" destId="{1EB79E1F-7CC0-464B-AEEB-9A02CD4E39D0}" srcOrd="1" destOrd="0" presId="urn:microsoft.com/office/officeart/2005/8/layout/orgChart1"/>
    <dgm:cxn modelId="{8724DF03-744A-4B63-B638-ACEA4718C7B7}" type="presParOf" srcId="{1EB79E1F-7CC0-464B-AEEB-9A02CD4E39D0}" destId="{D8E039BB-6C5D-4F3D-AABB-7D41F57D8951}" srcOrd="0" destOrd="0" presId="urn:microsoft.com/office/officeart/2005/8/layout/orgChart1"/>
    <dgm:cxn modelId="{04E329F4-A1D0-4C9E-BA85-15386D9874D1}" type="presParOf" srcId="{D8E039BB-6C5D-4F3D-AABB-7D41F57D8951}" destId="{5157D9FE-AB47-4C7F-B45E-54A97DF16FD2}" srcOrd="0" destOrd="0" presId="urn:microsoft.com/office/officeart/2005/8/layout/orgChart1"/>
    <dgm:cxn modelId="{EBEB1DC6-4C0E-47BB-8861-59A5B6AA7754}" type="presParOf" srcId="{D8E039BB-6C5D-4F3D-AABB-7D41F57D8951}" destId="{786F4893-611B-4A33-BEF7-234446F997CC}" srcOrd="1" destOrd="0" presId="urn:microsoft.com/office/officeart/2005/8/layout/orgChart1"/>
    <dgm:cxn modelId="{FE3756F4-3C6C-4196-B667-BE10D8594E18}" type="presParOf" srcId="{1EB79E1F-7CC0-464B-AEEB-9A02CD4E39D0}" destId="{5F6038EF-4B50-48DC-B63B-1C15071117E0}" srcOrd="1" destOrd="0" presId="urn:microsoft.com/office/officeart/2005/8/layout/orgChart1"/>
    <dgm:cxn modelId="{319CFD27-B4E4-42E5-88A9-32CCD055B0BD}" type="presParOf" srcId="{1EB79E1F-7CC0-464B-AEEB-9A02CD4E39D0}" destId="{EF01AA01-2187-414E-B97C-CC73DD7684C6}" srcOrd="2" destOrd="0" presId="urn:microsoft.com/office/officeart/2005/8/layout/orgChart1"/>
    <dgm:cxn modelId="{0A2B7B4B-5CE2-4B60-B8D0-E16C354DD88A}" type="presParOf" srcId="{01816C60-4263-4939-AE0D-CCB7CFF7664A}" destId="{EF6DD773-3D66-4566-866C-9AE0EC7E31BA}" srcOrd="2" destOrd="0" presId="urn:microsoft.com/office/officeart/2005/8/layout/orgChart1"/>
    <dgm:cxn modelId="{8075CF5D-8F8D-411D-AB3C-1274D57D92D4}" type="presParOf" srcId="{01816C60-4263-4939-AE0D-CCB7CFF7664A}" destId="{03207F0B-90D0-4E78-94CE-B0B1E2F79E83}" srcOrd="3" destOrd="0" presId="urn:microsoft.com/office/officeart/2005/8/layout/orgChart1"/>
    <dgm:cxn modelId="{694486CF-5045-44B5-A70B-3DCAF8C22ADA}" type="presParOf" srcId="{03207F0B-90D0-4E78-94CE-B0B1E2F79E83}" destId="{9237691F-3FC7-4417-BB75-C8BA55CB660E}" srcOrd="0" destOrd="0" presId="urn:microsoft.com/office/officeart/2005/8/layout/orgChart1"/>
    <dgm:cxn modelId="{E05BB945-D427-4FFF-8ECD-9C6C1DBA51EB}" type="presParOf" srcId="{9237691F-3FC7-4417-BB75-C8BA55CB660E}" destId="{CD12F4FF-8087-40F1-9116-E9D92A3573E5}" srcOrd="0" destOrd="0" presId="urn:microsoft.com/office/officeart/2005/8/layout/orgChart1"/>
    <dgm:cxn modelId="{B4E6F45C-5B20-4795-BDD7-3CE7D341C93D}" type="presParOf" srcId="{9237691F-3FC7-4417-BB75-C8BA55CB660E}" destId="{97BBF206-987F-4F8D-9B67-EC37B5D3D7E5}" srcOrd="1" destOrd="0" presId="urn:microsoft.com/office/officeart/2005/8/layout/orgChart1"/>
    <dgm:cxn modelId="{57991290-B5F7-40FB-B404-BF14F9DBA4D8}" type="presParOf" srcId="{03207F0B-90D0-4E78-94CE-B0B1E2F79E83}" destId="{B1D9880E-B422-45E7-AD21-C6E0B2568B5A}" srcOrd="1" destOrd="0" presId="urn:microsoft.com/office/officeart/2005/8/layout/orgChart1"/>
    <dgm:cxn modelId="{E8C32E61-9150-4B08-B29C-9AE1300C5D8B}" type="presParOf" srcId="{03207F0B-90D0-4E78-94CE-B0B1E2F79E83}" destId="{04DF9A1A-7808-4AD8-95C4-44A3AE5970A5}" srcOrd="2" destOrd="0" presId="urn:microsoft.com/office/officeart/2005/8/layout/orgChart1"/>
    <dgm:cxn modelId="{770802E1-18E4-4FFA-9AEF-4982727C92AD}" type="presParOf" srcId="{01816C60-4263-4939-AE0D-CCB7CFF7664A}" destId="{210867BF-0434-4DE7-8E08-76B2FDEF8AE2}" srcOrd="4" destOrd="0" presId="urn:microsoft.com/office/officeart/2005/8/layout/orgChart1"/>
    <dgm:cxn modelId="{1226A92D-3469-4E7A-B484-F8DD1299CA45}" type="presParOf" srcId="{01816C60-4263-4939-AE0D-CCB7CFF7664A}" destId="{8515CC10-5425-4B24-9427-8855C8531313}" srcOrd="5" destOrd="0" presId="urn:microsoft.com/office/officeart/2005/8/layout/orgChart1"/>
    <dgm:cxn modelId="{BE4FEC42-CA2F-4A62-9667-9F291EC08783}" type="presParOf" srcId="{8515CC10-5425-4B24-9427-8855C8531313}" destId="{957B5D9F-99B2-43C5-92C4-8990FE38C403}" srcOrd="0" destOrd="0" presId="urn:microsoft.com/office/officeart/2005/8/layout/orgChart1"/>
    <dgm:cxn modelId="{F858C1D4-EEF7-4284-8A3E-78A3E2CDFD38}" type="presParOf" srcId="{957B5D9F-99B2-43C5-92C4-8990FE38C403}" destId="{95346F28-0B07-4659-91E2-78BFE8834DC6}" srcOrd="0" destOrd="0" presId="urn:microsoft.com/office/officeart/2005/8/layout/orgChart1"/>
    <dgm:cxn modelId="{790FF0C2-ED79-44C2-B485-3E31A9CB4DDA}" type="presParOf" srcId="{957B5D9F-99B2-43C5-92C4-8990FE38C403}" destId="{69C4697A-489A-4277-B9DD-3EE9CCB28133}" srcOrd="1" destOrd="0" presId="urn:microsoft.com/office/officeart/2005/8/layout/orgChart1"/>
    <dgm:cxn modelId="{FC7774B5-C3A7-44BE-A76A-B3B8BCEEAB36}" type="presParOf" srcId="{8515CC10-5425-4B24-9427-8855C8531313}" destId="{2BF0B3C9-DE31-4722-A3AC-51335B9347C8}" srcOrd="1" destOrd="0" presId="urn:microsoft.com/office/officeart/2005/8/layout/orgChart1"/>
    <dgm:cxn modelId="{6C12FA3E-22E9-4710-BCE6-7AA9DBFFF69E}" type="presParOf" srcId="{8515CC10-5425-4B24-9427-8855C8531313}" destId="{4BE224A6-597B-4C4E-8F38-9E6B30656A11}" srcOrd="2" destOrd="0" presId="urn:microsoft.com/office/officeart/2005/8/layout/orgChart1"/>
    <dgm:cxn modelId="{4C2BCBD1-C89D-43CC-B555-7A9D0856AA5F}" type="presParOf" srcId="{354811A4-3313-402C-BF2E-3C2B8D949BE0}" destId="{FA24B679-6B66-44E4-83C0-DCF84E37F43F}" srcOrd="2" destOrd="0" presId="urn:microsoft.com/office/officeart/2005/8/layout/orgChart1"/>
    <dgm:cxn modelId="{7588AC7D-C259-4E93-9A37-577EC067069A}" type="presParOf" srcId="{FC9DDD01-970F-4DF8-B156-C120E3BB3467}" destId="{62C4B9AE-8D46-4A92-B14A-E21DD23E43B8}" srcOrd="8" destOrd="0" presId="urn:microsoft.com/office/officeart/2005/8/layout/orgChart1"/>
    <dgm:cxn modelId="{D8BFCDE0-8B75-4321-A9AC-39556334F65D}" type="presParOf" srcId="{FC9DDD01-970F-4DF8-B156-C120E3BB3467}" destId="{5ED0410F-54BA-411F-AF54-2B338CA709D8}" srcOrd="9" destOrd="0" presId="urn:microsoft.com/office/officeart/2005/8/layout/orgChart1"/>
    <dgm:cxn modelId="{F96B7B78-419B-44F7-B192-3EA6EDA79BD2}" type="presParOf" srcId="{5ED0410F-54BA-411F-AF54-2B338CA709D8}" destId="{ED8EA5A8-91D8-4739-90EB-7001E76B7667}" srcOrd="0" destOrd="0" presId="urn:microsoft.com/office/officeart/2005/8/layout/orgChart1"/>
    <dgm:cxn modelId="{BEA8B2DD-3D4E-4251-8954-F04FE1DEE0E6}" type="presParOf" srcId="{ED8EA5A8-91D8-4739-90EB-7001E76B7667}" destId="{4C5E6010-CB32-44FE-879B-F85D460A9844}" srcOrd="0" destOrd="0" presId="urn:microsoft.com/office/officeart/2005/8/layout/orgChart1"/>
    <dgm:cxn modelId="{1BFA6802-B45F-44EC-8A99-DCA4EB18EFE3}" type="presParOf" srcId="{ED8EA5A8-91D8-4739-90EB-7001E76B7667}" destId="{30E445E0-17D0-4407-AF3A-4D506AA8A020}" srcOrd="1" destOrd="0" presId="urn:microsoft.com/office/officeart/2005/8/layout/orgChart1"/>
    <dgm:cxn modelId="{57F69F1B-F7B8-4F5B-80A2-EF406A53EBDF}" type="presParOf" srcId="{5ED0410F-54BA-411F-AF54-2B338CA709D8}" destId="{581ECB5A-FE62-4A13-8521-DE0CEA746004}" srcOrd="1" destOrd="0" presId="urn:microsoft.com/office/officeart/2005/8/layout/orgChart1"/>
    <dgm:cxn modelId="{C013E5F5-AEC8-4D5A-A2F8-0B24BE8126D4}" type="presParOf" srcId="{581ECB5A-FE62-4A13-8521-DE0CEA746004}" destId="{088C92A6-3712-431C-B808-8F0370AC75BB}" srcOrd="0" destOrd="0" presId="urn:microsoft.com/office/officeart/2005/8/layout/orgChart1"/>
    <dgm:cxn modelId="{B7577BF8-766C-4093-999A-1ADF8F272568}" type="presParOf" srcId="{581ECB5A-FE62-4A13-8521-DE0CEA746004}" destId="{7F0252F8-AB91-495B-81A6-1FDB87CD7FC0}" srcOrd="1" destOrd="0" presId="urn:microsoft.com/office/officeart/2005/8/layout/orgChart1"/>
    <dgm:cxn modelId="{2F500E27-45D1-47BC-80D0-7A5ECD38C9B8}" type="presParOf" srcId="{7F0252F8-AB91-495B-81A6-1FDB87CD7FC0}" destId="{8440370B-750B-49DA-9CA9-B798BDDE7DBC}" srcOrd="0" destOrd="0" presId="urn:microsoft.com/office/officeart/2005/8/layout/orgChart1"/>
    <dgm:cxn modelId="{F6F0AD9B-D9F9-4D8C-9A3C-924C53B07CF5}" type="presParOf" srcId="{8440370B-750B-49DA-9CA9-B798BDDE7DBC}" destId="{D82EAC09-296E-408B-A6B2-505DAD98F630}" srcOrd="0" destOrd="0" presId="urn:microsoft.com/office/officeart/2005/8/layout/orgChart1"/>
    <dgm:cxn modelId="{BC174BF6-6A96-4B33-8077-25964F8FB6F3}" type="presParOf" srcId="{8440370B-750B-49DA-9CA9-B798BDDE7DBC}" destId="{9F40EC8F-166D-42A6-9D97-198B5A2D13D8}" srcOrd="1" destOrd="0" presId="urn:microsoft.com/office/officeart/2005/8/layout/orgChart1"/>
    <dgm:cxn modelId="{3490632D-ABA6-4FC6-8BB2-D20711C8C054}" type="presParOf" srcId="{7F0252F8-AB91-495B-81A6-1FDB87CD7FC0}" destId="{4ABA7C24-C1FE-497B-BFDF-6714AABBDBB3}" srcOrd="1" destOrd="0" presId="urn:microsoft.com/office/officeart/2005/8/layout/orgChart1"/>
    <dgm:cxn modelId="{E960B27D-31FB-4A4D-94F6-06037305B118}" type="presParOf" srcId="{7F0252F8-AB91-495B-81A6-1FDB87CD7FC0}" destId="{6C4F7366-92F7-47D4-845F-135DE7F24001}" srcOrd="2" destOrd="0" presId="urn:microsoft.com/office/officeart/2005/8/layout/orgChart1"/>
    <dgm:cxn modelId="{F8DEF606-AAA4-4D4E-B7B0-239DEEBE9BF2}" type="presParOf" srcId="{5ED0410F-54BA-411F-AF54-2B338CA709D8}" destId="{139BAEC4-27C7-44C7-B1F9-DC57C2797503}" srcOrd="2" destOrd="0" presId="urn:microsoft.com/office/officeart/2005/8/layout/orgChart1"/>
    <dgm:cxn modelId="{FBACFA24-658A-484B-9229-DD2651CDEACD}" type="presParOf" srcId="{FC9DDD01-970F-4DF8-B156-C120E3BB3467}" destId="{ACFFC255-48C3-4C0A-AAC5-F071637D9927}" srcOrd="10" destOrd="0" presId="urn:microsoft.com/office/officeart/2005/8/layout/orgChart1"/>
    <dgm:cxn modelId="{5209F272-7C43-4F46-8808-54F7FA6E5672}" type="presParOf" srcId="{FC9DDD01-970F-4DF8-B156-C120E3BB3467}" destId="{EF3EEF71-424A-4D2F-8F9E-C2F0A465CD66}" srcOrd="11" destOrd="0" presId="urn:microsoft.com/office/officeart/2005/8/layout/orgChart1"/>
    <dgm:cxn modelId="{133A014B-55C1-47D5-8930-64100559D3A4}" type="presParOf" srcId="{EF3EEF71-424A-4D2F-8F9E-C2F0A465CD66}" destId="{91418D2B-EDA3-4BFB-BB9B-A99CEE3211A9}" srcOrd="0" destOrd="0" presId="urn:microsoft.com/office/officeart/2005/8/layout/orgChart1"/>
    <dgm:cxn modelId="{DB71985A-4121-4AA3-BA21-10DDD1AE1B7F}" type="presParOf" srcId="{91418D2B-EDA3-4BFB-BB9B-A99CEE3211A9}" destId="{3B354D0A-FDF0-4637-8549-34A77129C954}" srcOrd="0" destOrd="0" presId="urn:microsoft.com/office/officeart/2005/8/layout/orgChart1"/>
    <dgm:cxn modelId="{35B3C0D8-AB98-4EB3-9F74-E2A7379E0A4F}" type="presParOf" srcId="{91418D2B-EDA3-4BFB-BB9B-A99CEE3211A9}" destId="{772A3683-7823-45E1-B087-D382D164192E}" srcOrd="1" destOrd="0" presId="urn:microsoft.com/office/officeart/2005/8/layout/orgChart1"/>
    <dgm:cxn modelId="{4127EDFA-0265-4F72-8943-E7830755AFC7}" type="presParOf" srcId="{EF3EEF71-424A-4D2F-8F9E-C2F0A465CD66}" destId="{8FC6ACE4-6235-4884-980C-DE350FAC649A}" srcOrd="1" destOrd="0" presId="urn:microsoft.com/office/officeart/2005/8/layout/orgChart1"/>
    <dgm:cxn modelId="{2C1A220A-8B3B-458D-B5D8-7B4FFE405422}" type="presParOf" srcId="{8FC6ACE4-6235-4884-980C-DE350FAC649A}" destId="{07863B94-0448-4A95-AA59-386993FAA2CA}" srcOrd="0" destOrd="0" presId="urn:microsoft.com/office/officeart/2005/8/layout/orgChart1"/>
    <dgm:cxn modelId="{AC5443A7-7162-4B05-A06B-5AEEF550D89B}" type="presParOf" srcId="{8FC6ACE4-6235-4884-980C-DE350FAC649A}" destId="{9B259D5B-D284-4605-8046-500EAF3C653E}" srcOrd="1" destOrd="0" presId="urn:microsoft.com/office/officeart/2005/8/layout/orgChart1"/>
    <dgm:cxn modelId="{D7FD3BC8-01F9-4E89-B60A-6F81A0CE72C3}" type="presParOf" srcId="{9B259D5B-D284-4605-8046-500EAF3C653E}" destId="{55FD9E39-9000-487B-9577-B6CEAD079891}" srcOrd="0" destOrd="0" presId="urn:microsoft.com/office/officeart/2005/8/layout/orgChart1"/>
    <dgm:cxn modelId="{EBBBCA08-D59A-433F-BEDE-6C40F35F78C2}" type="presParOf" srcId="{55FD9E39-9000-487B-9577-B6CEAD079891}" destId="{0B3720BE-5DC6-44D9-9CE6-755AFDE6ED20}" srcOrd="0" destOrd="0" presId="urn:microsoft.com/office/officeart/2005/8/layout/orgChart1"/>
    <dgm:cxn modelId="{575EF37E-98D3-4B28-84A8-DAB03AF93D55}" type="presParOf" srcId="{55FD9E39-9000-487B-9577-B6CEAD079891}" destId="{1FF84DE4-059D-4AE4-9BC2-91E4FE77B111}" srcOrd="1" destOrd="0" presId="urn:microsoft.com/office/officeart/2005/8/layout/orgChart1"/>
    <dgm:cxn modelId="{B3DA0030-69E0-43C1-A977-8250BE5CFA88}" type="presParOf" srcId="{9B259D5B-D284-4605-8046-500EAF3C653E}" destId="{F5917377-0AEB-4E81-BDFB-C0B4C1DE9378}" srcOrd="1" destOrd="0" presId="urn:microsoft.com/office/officeart/2005/8/layout/orgChart1"/>
    <dgm:cxn modelId="{A1197F2B-C5CA-487C-A74F-CC0F5E83E966}" type="presParOf" srcId="{9B259D5B-D284-4605-8046-500EAF3C653E}" destId="{F1D297C5-EA7E-4EA1-9BAB-3BC2D650BD1D}" srcOrd="2" destOrd="0" presId="urn:microsoft.com/office/officeart/2005/8/layout/orgChart1"/>
    <dgm:cxn modelId="{E0DB7A94-0A84-435D-9703-B7F902C3A026}" type="presParOf" srcId="{8FC6ACE4-6235-4884-980C-DE350FAC649A}" destId="{7F1AD5BE-6594-4CC4-ABC6-F84FD236BA8A}" srcOrd="2" destOrd="0" presId="urn:microsoft.com/office/officeart/2005/8/layout/orgChart1"/>
    <dgm:cxn modelId="{92F99AB9-4D90-49D7-9B32-D5FE8E84843C}" type="presParOf" srcId="{8FC6ACE4-6235-4884-980C-DE350FAC649A}" destId="{B0D861A8-6243-4F07-A650-D156C2F51844}" srcOrd="3" destOrd="0" presId="urn:microsoft.com/office/officeart/2005/8/layout/orgChart1"/>
    <dgm:cxn modelId="{F0AC1863-A541-43EC-B623-F7CCFADDF9D1}" type="presParOf" srcId="{B0D861A8-6243-4F07-A650-D156C2F51844}" destId="{53E81F54-950D-481A-97C2-DE5EFF40270F}" srcOrd="0" destOrd="0" presId="urn:microsoft.com/office/officeart/2005/8/layout/orgChart1"/>
    <dgm:cxn modelId="{52576F54-C555-45E1-822F-6734DAD287E7}" type="presParOf" srcId="{53E81F54-950D-481A-97C2-DE5EFF40270F}" destId="{15C9E0C8-6106-4CD9-B202-615DA6E9908F}" srcOrd="0" destOrd="0" presId="urn:microsoft.com/office/officeart/2005/8/layout/orgChart1"/>
    <dgm:cxn modelId="{706E248A-88B5-4B17-B9B4-8FAB3CC9A2F8}" type="presParOf" srcId="{53E81F54-950D-481A-97C2-DE5EFF40270F}" destId="{900BD706-84B6-4F57-B075-3E1FB95CF5A7}" srcOrd="1" destOrd="0" presId="urn:microsoft.com/office/officeart/2005/8/layout/orgChart1"/>
    <dgm:cxn modelId="{9C36B9BA-C24A-41D5-B6AF-02E1AB7B5FC4}" type="presParOf" srcId="{B0D861A8-6243-4F07-A650-D156C2F51844}" destId="{508BB2EF-46F1-4CFC-BCA7-D5BB65B2650A}" srcOrd="1" destOrd="0" presId="urn:microsoft.com/office/officeart/2005/8/layout/orgChart1"/>
    <dgm:cxn modelId="{660BFA6E-2F20-4B9B-814B-7FB2FFE53B99}" type="presParOf" srcId="{B0D861A8-6243-4F07-A650-D156C2F51844}" destId="{91D5312A-EE13-4A38-8D78-908F9E978D82}" srcOrd="2" destOrd="0" presId="urn:microsoft.com/office/officeart/2005/8/layout/orgChart1"/>
    <dgm:cxn modelId="{3B8509DE-579F-4A95-9C82-E92EC2402AF9}" type="presParOf" srcId="{8FC6ACE4-6235-4884-980C-DE350FAC649A}" destId="{A839700D-FD6F-4412-ADD1-FA81BD0E245D}" srcOrd="4" destOrd="0" presId="urn:microsoft.com/office/officeart/2005/8/layout/orgChart1"/>
    <dgm:cxn modelId="{FB2A3497-6B76-4FA5-99A7-27E96E4425F9}" type="presParOf" srcId="{8FC6ACE4-6235-4884-980C-DE350FAC649A}" destId="{4385BDA7-95D5-48DA-BBA7-C6228C62969E}" srcOrd="5" destOrd="0" presId="urn:microsoft.com/office/officeart/2005/8/layout/orgChart1"/>
    <dgm:cxn modelId="{DE1E5023-E5CB-4A89-A0D3-4D5206DB5888}" type="presParOf" srcId="{4385BDA7-95D5-48DA-BBA7-C6228C62969E}" destId="{13D00835-2BEF-4875-ADCA-2E671856B5CA}" srcOrd="0" destOrd="0" presId="urn:microsoft.com/office/officeart/2005/8/layout/orgChart1"/>
    <dgm:cxn modelId="{D7084E85-078C-42D4-885A-BBB1BBE75433}" type="presParOf" srcId="{13D00835-2BEF-4875-ADCA-2E671856B5CA}" destId="{AA2F6315-5DBD-4354-AC2A-2E8292B91C10}" srcOrd="0" destOrd="0" presId="urn:microsoft.com/office/officeart/2005/8/layout/orgChart1"/>
    <dgm:cxn modelId="{A3232508-CDFD-4F81-8064-9F185A6E7354}" type="presParOf" srcId="{13D00835-2BEF-4875-ADCA-2E671856B5CA}" destId="{C57D9501-58E8-4F5F-968F-751C6B633A9D}" srcOrd="1" destOrd="0" presId="urn:microsoft.com/office/officeart/2005/8/layout/orgChart1"/>
    <dgm:cxn modelId="{1685CD30-18AA-4E1F-BD40-379BD69EC66B}" type="presParOf" srcId="{4385BDA7-95D5-48DA-BBA7-C6228C62969E}" destId="{201BB782-2880-4F84-901E-FCF0DA2FF274}" srcOrd="1" destOrd="0" presId="urn:microsoft.com/office/officeart/2005/8/layout/orgChart1"/>
    <dgm:cxn modelId="{89224AF3-7670-4F43-B7B4-A8DDAF04FF5A}" type="presParOf" srcId="{4385BDA7-95D5-48DA-BBA7-C6228C62969E}" destId="{0D29C8AB-C066-4034-9319-B4FEF267DFFB}" srcOrd="2" destOrd="0" presId="urn:microsoft.com/office/officeart/2005/8/layout/orgChart1"/>
    <dgm:cxn modelId="{4C2BDAEA-B674-472B-AC6B-70BD6376CF56}" type="presParOf" srcId="{8FC6ACE4-6235-4884-980C-DE350FAC649A}" destId="{20234F9D-F2FF-4A8D-A169-7E7455EA91D6}" srcOrd="6" destOrd="0" presId="urn:microsoft.com/office/officeart/2005/8/layout/orgChart1"/>
    <dgm:cxn modelId="{CC0926C3-9480-469C-BB1F-CC844EF0AA97}" type="presParOf" srcId="{8FC6ACE4-6235-4884-980C-DE350FAC649A}" destId="{2BA9BAF6-5776-4BD3-8BA8-B89852F2109B}" srcOrd="7" destOrd="0" presId="urn:microsoft.com/office/officeart/2005/8/layout/orgChart1"/>
    <dgm:cxn modelId="{0BEE67A7-38AF-429F-8441-C7DF2D1D1535}" type="presParOf" srcId="{2BA9BAF6-5776-4BD3-8BA8-B89852F2109B}" destId="{9352AEE5-15AC-45A5-8CCA-2F1BEE4B4F0C}" srcOrd="0" destOrd="0" presId="urn:microsoft.com/office/officeart/2005/8/layout/orgChart1"/>
    <dgm:cxn modelId="{2D2F988A-28A2-4AFF-8EB8-5D29BF3793B9}" type="presParOf" srcId="{9352AEE5-15AC-45A5-8CCA-2F1BEE4B4F0C}" destId="{D5450914-1B75-4935-B3BD-1997EAA985F7}" srcOrd="0" destOrd="0" presId="urn:microsoft.com/office/officeart/2005/8/layout/orgChart1"/>
    <dgm:cxn modelId="{14703E47-D052-4EDA-847C-B4A2BA3AFCCE}" type="presParOf" srcId="{9352AEE5-15AC-45A5-8CCA-2F1BEE4B4F0C}" destId="{6FDA72F6-4A51-40FF-9DD7-DF81E38BE8D4}" srcOrd="1" destOrd="0" presId="urn:microsoft.com/office/officeart/2005/8/layout/orgChart1"/>
    <dgm:cxn modelId="{F291D551-F622-409A-90ED-3E2B81A211AE}" type="presParOf" srcId="{2BA9BAF6-5776-4BD3-8BA8-B89852F2109B}" destId="{3A5C157F-E042-4B27-BE63-274C676FB834}" srcOrd="1" destOrd="0" presId="urn:microsoft.com/office/officeart/2005/8/layout/orgChart1"/>
    <dgm:cxn modelId="{1BA1C142-AA7B-45E1-9CDA-8AB17E93956C}" type="presParOf" srcId="{2BA9BAF6-5776-4BD3-8BA8-B89852F2109B}" destId="{644B1F11-9F77-49A2-AFDD-721FA7B07176}" srcOrd="2" destOrd="0" presId="urn:microsoft.com/office/officeart/2005/8/layout/orgChart1"/>
    <dgm:cxn modelId="{C4B5AAC5-1912-47F3-8CCA-13D20B8E4B98}" type="presParOf" srcId="{8FC6ACE4-6235-4884-980C-DE350FAC649A}" destId="{D896F876-D6F1-4773-AEE9-BB3C81EA3290}" srcOrd="8" destOrd="0" presId="urn:microsoft.com/office/officeart/2005/8/layout/orgChart1"/>
    <dgm:cxn modelId="{94244F9E-1D23-4468-9417-DFB8FD406D0A}" type="presParOf" srcId="{8FC6ACE4-6235-4884-980C-DE350FAC649A}" destId="{3E85D8A6-B0D6-476D-82AE-3CEEE232EBD5}" srcOrd="9" destOrd="0" presId="urn:microsoft.com/office/officeart/2005/8/layout/orgChart1"/>
    <dgm:cxn modelId="{0EA52A30-4614-4F1D-A7EA-59AE9CB046BE}" type="presParOf" srcId="{3E85D8A6-B0D6-476D-82AE-3CEEE232EBD5}" destId="{C146B837-5D58-4912-86B4-C6F503A3ADC8}" srcOrd="0" destOrd="0" presId="urn:microsoft.com/office/officeart/2005/8/layout/orgChart1"/>
    <dgm:cxn modelId="{27F85D07-0AEE-42E5-A7C6-E7FC7D2CBD9E}" type="presParOf" srcId="{C146B837-5D58-4912-86B4-C6F503A3ADC8}" destId="{830DE1B8-4CA8-476F-B1E1-5C2518FCBA67}" srcOrd="0" destOrd="0" presId="urn:microsoft.com/office/officeart/2005/8/layout/orgChart1"/>
    <dgm:cxn modelId="{58BA4B9D-22D9-4133-B32B-F8A5CCDBE7E1}" type="presParOf" srcId="{C146B837-5D58-4912-86B4-C6F503A3ADC8}" destId="{F9E2B2B3-B11B-425A-9F51-96B88E1DA425}" srcOrd="1" destOrd="0" presId="urn:microsoft.com/office/officeart/2005/8/layout/orgChart1"/>
    <dgm:cxn modelId="{B3947721-8DEE-4D5E-BCA1-24F0303ED2C5}" type="presParOf" srcId="{3E85D8A6-B0D6-476D-82AE-3CEEE232EBD5}" destId="{8D819037-6F84-485A-8E4B-1C2A781D51D9}" srcOrd="1" destOrd="0" presId="urn:microsoft.com/office/officeart/2005/8/layout/orgChart1"/>
    <dgm:cxn modelId="{08A443B3-FF5B-408D-9AE2-DC9407D74720}" type="presParOf" srcId="{3E85D8A6-B0D6-476D-82AE-3CEEE232EBD5}" destId="{1076104D-A71C-43E0-8582-3CBC0A6F3D19}" srcOrd="2" destOrd="0" presId="urn:microsoft.com/office/officeart/2005/8/layout/orgChart1"/>
    <dgm:cxn modelId="{30EEC0A5-6E30-4A7B-BAE9-A27B21B94BE5}" type="presParOf" srcId="{8FC6ACE4-6235-4884-980C-DE350FAC649A}" destId="{900F2C9B-250B-48AC-8E5A-6FD88C20A795}" srcOrd="10" destOrd="0" presId="urn:microsoft.com/office/officeart/2005/8/layout/orgChart1"/>
    <dgm:cxn modelId="{89FACD53-2BEE-4BBC-9D20-743752A2ECE8}" type="presParOf" srcId="{8FC6ACE4-6235-4884-980C-DE350FAC649A}" destId="{4380512B-3FC9-41C4-AA25-4B3D8BC8A131}" srcOrd="11" destOrd="0" presId="urn:microsoft.com/office/officeart/2005/8/layout/orgChart1"/>
    <dgm:cxn modelId="{8AC16BC8-44D4-4181-A99F-F4EAAB896C44}" type="presParOf" srcId="{4380512B-3FC9-41C4-AA25-4B3D8BC8A131}" destId="{DC03012C-C0DC-43BE-A090-3F077243D397}" srcOrd="0" destOrd="0" presId="urn:microsoft.com/office/officeart/2005/8/layout/orgChart1"/>
    <dgm:cxn modelId="{5D4AC270-0BD6-4B59-86B9-B1562EDCB5DB}" type="presParOf" srcId="{DC03012C-C0DC-43BE-A090-3F077243D397}" destId="{A67CC128-6F19-4C8B-9FAF-AB7B1F352DD0}" srcOrd="0" destOrd="0" presId="urn:microsoft.com/office/officeart/2005/8/layout/orgChart1"/>
    <dgm:cxn modelId="{BE320388-F70C-4357-A843-B2970A1FF083}" type="presParOf" srcId="{DC03012C-C0DC-43BE-A090-3F077243D397}" destId="{494C7F66-581A-464D-9DAB-97AF1C101B7E}" srcOrd="1" destOrd="0" presId="urn:microsoft.com/office/officeart/2005/8/layout/orgChart1"/>
    <dgm:cxn modelId="{5BD89B48-D35C-4207-AE0F-995D32532EB8}" type="presParOf" srcId="{4380512B-3FC9-41C4-AA25-4B3D8BC8A131}" destId="{212FA11E-B210-4BD0-93A7-D1BD68668738}" srcOrd="1" destOrd="0" presId="urn:microsoft.com/office/officeart/2005/8/layout/orgChart1"/>
    <dgm:cxn modelId="{4AACE062-ADA8-48C5-8151-C9967282762C}" type="presParOf" srcId="{4380512B-3FC9-41C4-AA25-4B3D8BC8A131}" destId="{D22FCB2D-BC12-4A10-96AD-791D89352EBA}" srcOrd="2" destOrd="0" presId="urn:microsoft.com/office/officeart/2005/8/layout/orgChart1"/>
    <dgm:cxn modelId="{CA48F18D-4BE0-4039-B826-7B67555C581B}" type="presParOf" srcId="{EF3EEF71-424A-4D2F-8F9E-C2F0A465CD66}" destId="{7ADB8AA1-5A94-4304-840A-63E3A91563C6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401890" y="732359"/>
          <a:ext cx="153459" cy="672300"/>
        </a:xfrm>
        <a:custGeom>
          <a:avLst/>
          <a:gdLst/>
          <a:ahLst/>
          <a:cxnLst/>
          <a:rect l="0" t="0" r="0" b="0"/>
          <a:pathLst>
            <a:path>
              <a:moveTo>
                <a:pt x="153459" y="0"/>
              </a:moveTo>
              <a:lnTo>
                <a:pt x="153459" y="672300"/>
              </a:lnTo>
              <a:lnTo>
                <a:pt x="0" y="67230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0F2C9B-250B-48AC-8E5A-6FD88C20A795}">
      <dsp:nvSpPr>
        <dsp:cNvPr id="0" name=""/>
        <dsp:cNvSpPr/>
      </dsp:nvSpPr>
      <dsp:spPr>
        <a:xfrm>
          <a:off x="15391850" y="2807723"/>
          <a:ext cx="219228" cy="58607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0709"/>
              </a:lnTo>
              <a:lnTo>
                <a:pt x="219228" y="586070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96F876-D6F1-4773-AEE9-BB3C81EA3290}">
      <dsp:nvSpPr>
        <dsp:cNvPr id="0" name=""/>
        <dsp:cNvSpPr/>
      </dsp:nvSpPr>
      <dsp:spPr>
        <a:xfrm>
          <a:off x="15391850" y="2807723"/>
          <a:ext cx="219228" cy="48230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23028"/>
              </a:lnTo>
              <a:lnTo>
                <a:pt x="219228" y="482302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234F9D-F2FF-4A8D-A169-7E7455EA91D6}">
      <dsp:nvSpPr>
        <dsp:cNvPr id="0" name=""/>
        <dsp:cNvSpPr/>
      </dsp:nvSpPr>
      <dsp:spPr>
        <a:xfrm>
          <a:off x="15391850" y="2807723"/>
          <a:ext cx="219228" cy="37853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85346"/>
              </a:lnTo>
              <a:lnTo>
                <a:pt x="219228" y="378534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39700D-FD6F-4412-ADD1-FA81BD0E245D}">
      <dsp:nvSpPr>
        <dsp:cNvPr id="0" name=""/>
        <dsp:cNvSpPr/>
      </dsp:nvSpPr>
      <dsp:spPr>
        <a:xfrm>
          <a:off x="15391850" y="2807723"/>
          <a:ext cx="219228" cy="27476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47664"/>
              </a:lnTo>
              <a:lnTo>
                <a:pt x="219228" y="27476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1AD5BE-6594-4CC4-ABC6-F84FD236BA8A}">
      <dsp:nvSpPr>
        <dsp:cNvPr id="0" name=""/>
        <dsp:cNvSpPr/>
      </dsp:nvSpPr>
      <dsp:spPr>
        <a:xfrm>
          <a:off x="15391850" y="2807723"/>
          <a:ext cx="219228" cy="17099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9982"/>
              </a:lnTo>
              <a:lnTo>
                <a:pt x="219228" y="170998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15391850" y="2807723"/>
          <a:ext cx="219228" cy="6723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2300"/>
              </a:lnTo>
              <a:lnTo>
                <a:pt x="219228" y="6723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FFC255-48C3-4C0A-AAC5-F071637D9927}">
      <dsp:nvSpPr>
        <dsp:cNvPr id="0" name=""/>
        <dsp:cNvSpPr/>
      </dsp:nvSpPr>
      <dsp:spPr>
        <a:xfrm>
          <a:off x="11555350" y="732359"/>
          <a:ext cx="4421109" cy="1344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91141"/>
              </a:lnTo>
              <a:lnTo>
                <a:pt x="4421109" y="1191141"/>
              </a:lnTo>
              <a:lnTo>
                <a:pt x="4421109" y="13446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8C92A6-3712-431C-B808-8F0370AC75BB}">
      <dsp:nvSpPr>
        <dsp:cNvPr id="0" name=""/>
        <dsp:cNvSpPr/>
      </dsp:nvSpPr>
      <dsp:spPr>
        <a:xfrm>
          <a:off x="13623406" y="2807723"/>
          <a:ext cx="219228" cy="6723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2300"/>
              </a:lnTo>
              <a:lnTo>
                <a:pt x="219228" y="6723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C4B9AE-8D46-4A92-B14A-E21DD23E43B8}">
      <dsp:nvSpPr>
        <dsp:cNvPr id="0" name=""/>
        <dsp:cNvSpPr/>
      </dsp:nvSpPr>
      <dsp:spPr>
        <a:xfrm>
          <a:off x="11555350" y="732359"/>
          <a:ext cx="2652665" cy="1344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91141"/>
              </a:lnTo>
              <a:lnTo>
                <a:pt x="2652665" y="1191141"/>
              </a:lnTo>
              <a:lnTo>
                <a:pt x="2652665" y="13446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0867BF-0434-4DE7-8E08-76B2FDEF8AE2}">
      <dsp:nvSpPr>
        <dsp:cNvPr id="0" name=""/>
        <dsp:cNvSpPr/>
      </dsp:nvSpPr>
      <dsp:spPr>
        <a:xfrm>
          <a:off x="11854962" y="2807723"/>
          <a:ext cx="219228" cy="27476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47664"/>
              </a:lnTo>
              <a:lnTo>
                <a:pt x="219228" y="27476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6DD773-3D66-4566-866C-9AE0EC7E31BA}">
      <dsp:nvSpPr>
        <dsp:cNvPr id="0" name=""/>
        <dsp:cNvSpPr/>
      </dsp:nvSpPr>
      <dsp:spPr>
        <a:xfrm>
          <a:off x="11854962" y="2807723"/>
          <a:ext cx="219228" cy="17099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9982"/>
              </a:lnTo>
              <a:lnTo>
                <a:pt x="219228" y="170998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1854962" y="2807723"/>
          <a:ext cx="219228" cy="6723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2300"/>
              </a:lnTo>
              <a:lnTo>
                <a:pt x="219228" y="6723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2E9657-B8C6-4DAD-A2D1-F59F944B69BA}">
      <dsp:nvSpPr>
        <dsp:cNvPr id="0" name=""/>
        <dsp:cNvSpPr/>
      </dsp:nvSpPr>
      <dsp:spPr>
        <a:xfrm>
          <a:off x="11555350" y="732359"/>
          <a:ext cx="884221" cy="13446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91141"/>
              </a:lnTo>
              <a:lnTo>
                <a:pt x="884221" y="1191141"/>
              </a:lnTo>
              <a:lnTo>
                <a:pt x="884221" y="13446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B35C7B-C5B7-4D5A-B88C-03B00299C88D}">
      <dsp:nvSpPr>
        <dsp:cNvPr id="0" name=""/>
        <dsp:cNvSpPr/>
      </dsp:nvSpPr>
      <dsp:spPr>
        <a:xfrm>
          <a:off x="10086519" y="2807723"/>
          <a:ext cx="219228" cy="27476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47664"/>
              </a:lnTo>
              <a:lnTo>
                <a:pt x="219228" y="27476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AC21FB-D067-41A7-AD90-E7AC058A37AC}">
      <dsp:nvSpPr>
        <dsp:cNvPr id="0" name=""/>
        <dsp:cNvSpPr/>
      </dsp:nvSpPr>
      <dsp:spPr>
        <a:xfrm>
          <a:off x="10086519" y="2807723"/>
          <a:ext cx="219228" cy="17099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9982"/>
              </a:lnTo>
              <a:lnTo>
                <a:pt x="219228" y="170998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57BD2E-342D-4BF8-B6E2-77FA5B885B9D}">
      <dsp:nvSpPr>
        <dsp:cNvPr id="0" name=""/>
        <dsp:cNvSpPr/>
      </dsp:nvSpPr>
      <dsp:spPr>
        <a:xfrm>
          <a:off x="10086519" y="2807723"/>
          <a:ext cx="219228" cy="6723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2300"/>
              </a:lnTo>
              <a:lnTo>
                <a:pt x="219228" y="6723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BBE65B-ACFD-422C-A1E7-C92D16FC0975}">
      <dsp:nvSpPr>
        <dsp:cNvPr id="0" name=""/>
        <dsp:cNvSpPr/>
      </dsp:nvSpPr>
      <dsp:spPr>
        <a:xfrm>
          <a:off x="10671128" y="732359"/>
          <a:ext cx="884221" cy="1344601"/>
        </a:xfrm>
        <a:custGeom>
          <a:avLst/>
          <a:gdLst/>
          <a:ahLst/>
          <a:cxnLst/>
          <a:rect l="0" t="0" r="0" b="0"/>
          <a:pathLst>
            <a:path>
              <a:moveTo>
                <a:pt x="884221" y="0"/>
              </a:moveTo>
              <a:lnTo>
                <a:pt x="884221" y="1191141"/>
              </a:lnTo>
              <a:lnTo>
                <a:pt x="0" y="1191141"/>
              </a:lnTo>
              <a:lnTo>
                <a:pt x="0" y="13446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863BC6-443C-4B32-86E1-4EF5F265235B}">
      <dsp:nvSpPr>
        <dsp:cNvPr id="0" name=""/>
        <dsp:cNvSpPr/>
      </dsp:nvSpPr>
      <dsp:spPr>
        <a:xfrm>
          <a:off x="8318075" y="2807723"/>
          <a:ext cx="219228" cy="58607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0709"/>
              </a:lnTo>
              <a:lnTo>
                <a:pt x="219228" y="586070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561031-5C69-41A3-8955-AAB53B07BFC5}">
      <dsp:nvSpPr>
        <dsp:cNvPr id="0" name=""/>
        <dsp:cNvSpPr/>
      </dsp:nvSpPr>
      <dsp:spPr>
        <a:xfrm>
          <a:off x="8318075" y="2807723"/>
          <a:ext cx="219228" cy="48230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23028"/>
              </a:lnTo>
              <a:lnTo>
                <a:pt x="219228" y="482302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0639E5-F11C-4AC9-BF8A-68E3C80D9EE7}">
      <dsp:nvSpPr>
        <dsp:cNvPr id="0" name=""/>
        <dsp:cNvSpPr/>
      </dsp:nvSpPr>
      <dsp:spPr>
        <a:xfrm>
          <a:off x="8318075" y="2807723"/>
          <a:ext cx="219228" cy="37853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85346"/>
              </a:lnTo>
              <a:lnTo>
                <a:pt x="219228" y="378534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8318075" y="2807723"/>
          <a:ext cx="219228" cy="27476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47664"/>
              </a:lnTo>
              <a:lnTo>
                <a:pt x="219228" y="27476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8318075" y="2807723"/>
          <a:ext cx="219228" cy="17099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9982"/>
              </a:lnTo>
              <a:lnTo>
                <a:pt x="219228" y="170998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8318075" y="2807723"/>
          <a:ext cx="219228" cy="6723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2300"/>
              </a:lnTo>
              <a:lnTo>
                <a:pt x="219228" y="6723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8902685" y="732359"/>
          <a:ext cx="2652665" cy="1344601"/>
        </a:xfrm>
        <a:custGeom>
          <a:avLst/>
          <a:gdLst/>
          <a:ahLst/>
          <a:cxnLst/>
          <a:rect l="0" t="0" r="0" b="0"/>
          <a:pathLst>
            <a:path>
              <a:moveTo>
                <a:pt x="2652665" y="0"/>
              </a:moveTo>
              <a:lnTo>
                <a:pt x="2652665" y="1191141"/>
              </a:lnTo>
              <a:lnTo>
                <a:pt x="0" y="1191141"/>
              </a:lnTo>
              <a:lnTo>
                <a:pt x="0" y="13446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5553B2-5E3E-4171-807C-32CE2654F3BF}">
      <dsp:nvSpPr>
        <dsp:cNvPr id="0" name=""/>
        <dsp:cNvSpPr/>
      </dsp:nvSpPr>
      <dsp:spPr>
        <a:xfrm>
          <a:off x="6549632" y="2807723"/>
          <a:ext cx="219228" cy="89737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973755"/>
              </a:lnTo>
              <a:lnTo>
                <a:pt x="219228" y="897375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137BA5-E8A4-4F41-8C3C-476819E637B1}">
      <dsp:nvSpPr>
        <dsp:cNvPr id="0" name=""/>
        <dsp:cNvSpPr/>
      </dsp:nvSpPr>
      <dsp:spPr>
        <a:xfrm>
          <a:off x="6549632" y="2807723"/>
          <a:ext cx="219228" cy="79360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6073"/>
              </a:lnTo>
              <a:lnTo>
                <a:pt x="219228" y="793607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E8602D-98F2-4CAF-B1FE-EBA56A3792E7}">
      <dsp:nvSpPr>
        <dsp:cNvPr id="0" name=""/>
        <dsp:cNvSpPr/>
      </dsp:nvSpPr>
      <dsp:spPr>
        <a:xfrm>
          <a:off x="6549632" y="2807723"/>
          <a:ext cx="219228" cy="68983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8391"/>
              </a:lnTo>
              <a:lnTo>
                <a:pt x="219228" y="689839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9F8871-2671-4E85-9BC0-62275B78B456}">
      <dsp:nvSpPr>
        <dsp:cNvPr id="0" name=""/>
        <dsp:cNvSpPr/>
      </dsp:nvSpPr>
      <dsp:spPr>
        <a:xfrm>
          <a:off x="6549632" y="2807723"/>
          <a:ext cx="219228" cy="58607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0709"/>
              </a:lnTo>
              <a:lnTo>
                <a:pt x="219228" y="586070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24F565-3654-4653-BB81-AE3F6DD41B68}">
      <dsp:nvSpPr>
        <dsp:cNvPr id="0" name=""/>
        <dsp:cNvSpPr/>
      </dsp:nvSpPr>
      <dsp:spPr>
        <a:xfrm>
          <a:off x="6549632" y="2807723"/>
          <a:ext cx="219228" cy="48230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23028"/>
              </a:lnTo>
              <a:lnTo>
                <a:pt x="219228" y="482302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EE97A3-9653-4919-BCFB-7711F8B04064}">
      <dsp:nvSpPr>
        <dsp:cNvPr id="0" name=""/>
        <dsp:cNvSpPr/>
      </dsp:nvSpPr>
      <dsp:spPr>
        <a:xfrm>
          <a:off x="6549632" y="2807723"/>
          <a:ext cx="219228" cy="37853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85346"/>
              </a:lnTo>
              <a:lnTo>
                <a:pt x="219228" y="378534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6549632" y="2807723"/>
          <a:ext cx="219228" cy="27476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47664"/>
              </a:lnTo>
              <a:lnTo>
                <a:pt x="219228" y="27476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6549632" y="2807723"/>
          <a:ext cx="219228" cy="17099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9982"/>
              </a:lnTo>
              <a:lnTo>
                <a:pt x="219228" y="170998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6549632" y="2807723"/>
          <a:ext cx="219228" cy="6723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2300"/>
              </a:lnTo>
              <a:lnTo>
                <a:pt x="219228" y="6723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7134241" y="732359"/>
          <a:ext cx="4421109" cy="1344601"/>
        </a:xfrm>
        <a:custGeom>
          <a:avLst/>
          <a:gdLst/>
          <a:ahLst/>
          <a:cxnLst/>
          <a:rect l="0" t="0" r="0" b="0"/>
          <a:pathLst>
            <a:path>
              <a:moveTo>
                <a:pt x="4421109" y="0"/>
              </a:moveTo>
              <a:lnTo>
                <a:pt x="4421109" y="1191141"/>
              </a:lnTo>
              <a:lnTo>
                <a:pt x="0" y="1191141"/>
              </a:lnTo>
              <a:lnTo>
                <a:pt x="0" y="13446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824588" y="1597"/>
          <a:ext cx="1461523" cy="73076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Performance</a:t>
          </a:r>
        </a:p>
      </dsp:txBody>
      <dsp:txXfrm>
        <a:off x="10824588" y="1597"/>
        <a:ext cx="1461523" cy="730761"/>
      </dsp:txXfrm>
    </dsp:sp>
    <dsp:sp modelId="{4AACEB42-308F-459C-955A-24E5BF3A9E62}">
      <dsp:nvSpPr>
        <dsp:cNvPr id="0" name=""/>
        <dsp:cNvSpPr/>
      </dsp:nvSpPr>
      <dsp:spPr>
        <a:xfrm>
          <a:off x="6403479" y="2076961"/>
          <a:ext cx="1461523" cy="73076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Key terms </a:t>
          </a:r>
        </a:p>
      </dsp:txBody>
      <dsp:txXfrm>
        <a:off x="6403479" y="2076961"/>
        <a:ext cx="1461523" cy="730761"/>
      </dsp:txXfrm>
    </dsp:sp>
    <dsp:sp modelId="{D8CF3383-0945-4C8D-8A53-372F0B50E698}">
      <dsp:nvSpPr>
        <dsp:cNvPr id="0" name=""/>
        <dsp:cNvSpPr/>
      </dsp:nvSpPr>
      <dsp:spPr>
        <a:xfrm>
          <a:off x="6768860" y="3114643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Tempo</a:t>
          </a:r>
        </a:p>
      </dsp:txBody>
      <dsp:txXfrm>
        <a:off x="6768860" y="3114643"/>
        <a:ext cx="1461523" cy="730761"/>
      </dsp:txXfrm>
    </dsp:sp>
    <dsp:sp modelId="{337053C6-D7B2-45F9-B451-538BEDF3D36B}">
      <dsp:nvSpPr>
        <dsp:cNvPr id="0" name=""/>
        <dsp:cNvSpPr/>
      </dsp:nvSpPr>
      <dsp:spPr>
        <a:xfrm>
          <a:off x="6768860" y="4152324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Adagio</a:t>
          </a:r>
        </a:p>
      </dsp:txBody>
      <dsp:txXfrm>
        <a:off x="6768860" y="4152324"/>
        <a:ext cx="1461523" cy="730761"/>
      </dsp:txXfrm>
    </dsp:sp>
    <dsp:sp modelId="{907791FD-DDF0-4C88-A9AB-B04483412C06}">
      <dsp:nvSpPr>
        <dsp:cNvPr id="0" name=""/>
        <dsp:cNvSpPr/>
      </dsp:nvSpPr>
      <dsp:spPr>
        <a:xfrm>
          <a:off x="6768860" y="5190006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Moderato</a:t>
          </a:r>
        </a:p>
      </dsp:txBody>
      <dsp:txXfrm>
        <a:off x="6768860" y="5190006"/>
        <a:ext cx="1461523" cy="730761"/>
      </dsp:txXfrm>
    </dsp:sp>
    <dsp:sp modelId="{9939EA11-733F-49E7-8BF8-D89F83BCFE25}">
      <dsp:nvSpPr>
        <dsp:cNvPr id="0" name=""/>
        <dsp:cNvSpPr/>
      </dsp:nvSpPr>
      <dsp:spPr>
        <a:xfrm>
          <a:off x="6768860" y="6227688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Vivace</a:t>
          </a:r>
        </a:p>
      </dsp:txBody>
      <dsp:txXfrm>
        <a:off x="6768860" y="6227688"/>
        <a:ext cx="1461523" cy="730761"/>
      </dsp:txXfrm>
    </dsp:sp>
    <dsp:sp modelId="{2050C27E-88E6-4A95-B3D5-7F7D57B6A81B}">
      <dsp:nvSpPr>
        <dsp:cNvPr id="0" name=""/>
        <dsp:cNvSpPr/>
      </dsp:nvSpPr>
      <dsp:spPr>
        <a:xfrm>
          <a:off x="6768860" y="7265370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Dynamic</a:t>
          </a:r>
        </a:p>
      </dsp:txBody>
      <dsp:txXfrm>
        <a:off x="6768860" y="7265370"/>
        <a:ext cx="1461523" cy="730761"/>
      </dsp:txXfrm>
    </dsp:sp>
    <dsp:sp modelId="{F2F8DDC3-B578-47DB-8618-844FAA276425}">
      <dsp:nvSpPr>
        <dsp:cNvPr id="0" name=""/>
        <dsp:cNvSpPr/>
      </dsp:nvSpPr>
      <dsp:spPr>
        <a:xfrm>
          <a:off x="6768860" y="8303052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Piano</a:t>
          </a:r>
        </a:p>
      </dsp:txBody>
      <dsp:txXfrm>
        <a:off x="6768860" y="8303052"/>
        <a:ext cx="1461523" cy="730761"/>
      </dsp:txXfrm>
    </dsp:sp>
    <dsp:sp modelId="{B4F92B84-A91A-4965-96E9-6DE1D8FB8DF3}">
      <dsp:nvSpPr>
        <dsp:cNvPr id="0" name=""/>
        <dsp:cNvSpPr/>
      </dsp:nvSpPr>
      <dsp:spPr>
        <a:xfrm>
          <a:off x="6768860" y="9340733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Forte</a:t>
          </a:r>
        </a:p>
      </dsp:txBody>
      <dsp:txXfrm>
        <a:off x="6768860" y="9340733"/>
        <a:ext cx="1461523" cy="730761"/>
      </dsp:txXfrm>
    </dsp:sp>
    <dsp:sp modelId="{1A82E2FA-EB38-45E4-80CF-687143EB8BB5}">
      <dsp:nvSpPr>
        <dsp:cNvPr id="0" name=""/>
        <dsp:cNvSpPr/>
      </dsp:nvSpPr>
      <dsp:spPr>
        <a:xfrm>
          <a:off x="6768860" y="10378415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Fortissimo</a:t>
          </a:r>
        </a:p>
      </dsp:txBody>
      <dsp:txXfrm>
        <a:off x="6768860" y="10378415"/>
        <a:ext cx="1461523" cy="730761"/>
      </dsp:txXfrm>
    </dsp:sp>
    <dsp:sp modelId="{7AC27DBD-1126-4E90-BB92-B4976B3454D9}">
      <dsp:nvSpPr>
        <dsp:cNvPr id="0" name=""/>
        <dsp:cNvSpPr/>
      </dsp:nvSpPr>
      <dsp:spPr>
        <a:xfrm>
          <a:off x="6768860" y="11416097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Melody</a:t>
          </a:r>
        </a:p>
      </dsp:txBody>
      <dsp:txXfrm>
        <a:off x="6768860" y="11416097"/>
        <a:ext cx="1461523" cy="730761"/>
      </dsp:txXfrm>
    </dsp:sp>
    <dsp:sp modelId="{6CA530BF-8391-46E5-8CAC-230C7C30EB5A}">
      <dsp:nvSpPr>
        <dsp:cNvPr id="0" name=""/>
        <dsp:cNvSpPr/>
      </dsp:nvSpPr>
      <dsp:spPr>
        <a:xfrm>
          <a:off x="8171923" y="2076961"/>
          <a:ext cx="1461523" cy="73076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Notation</a:t>
          </a:r>
        </a:p>
      </dsp:txBody>
      <dsp:txXfrm>
        <a:off x="8171923" y="2076961"/>
        <a:ext cx="1461523" cy="730761"/>
      </dsp:txXfrm>
    </dsp:sp>
    <dsp:sp modelId="{78C07248-AB9B-48DB-8803-4B1E7817EAEA}">
      <dsp:nvSpPr>
        <dsp:cNvPr id="0" name=""/>
        <dsp:cNvSpPr/>
      </dsp:nvSpPr>
      <dsp:spPr>
        <a:xfrm>
          <a:off x="8537304" y="3114643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Crotchet</a:t>
          </a:r>
        </a:p>
      </dsp:txBody>
      <dsp:txXfrm>
        <a:off x="8537304" y="3114643"/>
        <a:ext cx="1461523" cy="730761"/>
      </dsp:txXfrm>
    </dsp:sp>
    <dsp:sp modelId="{192A2419-7AA0-40D9-9BA7-C3430A875C56}">
      <dsp:nvSpPr>
        <dsp:cNvPr id="0" name=""/>
        <dsp:cNvSpPr/>
      </dsp:nvSpPr>
      <dsp:spPr>
        <a:xfrm>
          <a:off x="8537304" y="4152324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Quaver</a:t>
          </a:r>
        </a:p>
      </dsp:txBody>
      <dsp:txXfrm>
        <a:off x="8537304" y="4152324"/>
        <a:ext cx="1461523" cy="730761"/>
      </dsp:txXfrm>
    </dsp:sp>
    <dsp:sp modelId="{5A4415E7-AA3A-4700-98B4-3226E52C9239}">
      <dsp:nvSpPr>
        <dsp:cNvPr id="0" name=""/>
        <dsp:cNvSpPr/>
      </dsp:nvSpPr>
      <dsp:spPr>
        <a:xfrm>
          <a:off x="8537304" y="5190006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Minim</a:t>
          </a:r>
        </a:p>
      </dsp:txBody>
      <dsp:txXfrm>
        <a:off x="8537304" y="5190006"/>
        <a:ext cx="1461523" cy="730761"/>
      </dsp:txXfrm>
    </dsp:sp>
    <dsp:sp modelId="{5EF275BF-2FD2-495E-B2FF-7394F9307252}">
      <dsp:nvSpPr>
        <dsp:cNvPr id="0" name=""/>
        <dsp:cNvSpPr/>
      </dsp:nvSpPr>
      <dsp:spPr>
        <a:xfrm>
          <a:off x="8537304" y="6227688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Semibreve</a:t>
          </a:r>
        </a:p>
      </dsp:txBody>
      <dsp:txXfrm>
        <a:off x="8537304" y="6227688"/>
        <a:ext cx="1461523" cy="730761"/>
      </dsp:txXfrm>
    </dsp:sp>
    <dsp:sp modelId="{E9C182E8-91BD-4016-818B-32BC08FFA523}">
      <dsp:nvSpPr>
        <dsp:cNvPr id="0" name=""/>
        <dsp:cNvSpPr/>
      </dsp:nvSpPr>
      <dsp:spPr>
        <a:xfrm>
          <a:off x="8537304" y="7265370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Semiquaver</a:t>
          </a:r>
        </a:p>
      </dsp:txBody>
      <dsp:txXfrm>
        <a:off x="8537304" y="7265370"/>
        <a:ext cx="1461523" cy="730761"/>
      </dsp:txXfrm>
    </dsp:sp>
    <dsp:sp modelId="{66AB3DCF-56A8-4E49-9723-A9CE98F154DE}">
      <dsp:nvSpPr>
        <dsp:cNvPr id="0" name=""/>
        <dsp:cNvSpPr/>
      </dsp:nvSpPr>
      <dsp:spPr>
        <a:xfrm>
          <a:off x="8537304" y="8303052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Rests</a:t>
          </a:r>
        </a:p>
      </dsp:txBody>
      <dsp:txXfrm>
        <a:off x="8537304" y="8303052"/>
        <a:ext cx="1461523" cy="730761"/>
      </dsp:txXfrm>
    </dsp:sp>
    <dsp:sp modelId="{224E7836-F297-4D7D-AEC0-9C058F7DCE23}">
      <dsp:nvSpPr>
        <dsp:cNvPr id="0" name=""/>
        <dsp:cNvSpPr/>
      </dsp:nvSpPr>
      <dsp:spPr>
        <a:xfrm>
          <a:off x="9940366" y="2076961"/>
          <a:ext cx="1461523" cy="73076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Singing</a:t>
          </a:r>
        </a:p>
      </dsp:txBody>
      <dsp:txXfrm>
        <a:off x="9940366" y="2076961"/>
        <a:ext cx="1461523" cy="730761"/>
      </dsp:txXfrm>
    </dsp:sp>
    <dsp:sp modelId="{387B70D9-43CD-4C81-BF05-4DF5D98BCD1A}">
      <dsp:nvSpPr>
        <dsp:cNvPr id="0" name=""/>
        <dsp:cNvSpPr/>
      </dsp:nvSpPr>
      <dsp:spPr>
        <a:xfrm>
          <a:off x="10305747" y="3114643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Ensemble skills</a:t>
          </a:r>
        </a:p>
      </dsp:txBody>
      <dsp:txXfrm>
        <a:off x="10305747" y="3114643"/>
        <a:ext cx="1461523" cy="730761"/>
      </dsp:txXfrm>
    </dsp:sp>
    <dsp:sp modelId="{5330AE11-D685-4706-BAD1-49B05A75B0FF}">
      <dsp:nvSpPr>
        <dsp:cNvPr id="0" name=""/>
        <dsp:cNvSpPr/>
      </dsp:nvSpPr>
      <dsp:spPr>
        <a:xfrm>
          <a:off x="10305747" y="4152324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Listening to others</a:t>
          </a:r>
        </a:p>
      </dsp:txBody>
      <dsp:txXfrm>
        <a:off x="10305747" y="4152324"/>
        <a:ext cx="1461523" cy="730761"/>
      </dsp:txXfrm>
    </dsp:sp>
    <dsp:sp modelId="{F5339775-5D8B-48BF-A89F-8A98284AFCF9}">
      <dsp:nvSpPr>
        <dsp:cNvPr id="0" name=""/>
        <dsp:cNvSpPr/>
      </dsp:nvSpPr>
      <dsp:spPr>
        <a:xfrm>
          <a:off x="10305747" y="5190006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Interpretation</a:t>
          </a:r>
        </a:p>
      </dsp:txBody>
      <dsp:txXfrm>
        <a:off x="10305747" y="5190006"/>
        <a:ext cx="1461523" cy="730761"/>
      </dsp:txXfrm>
    </dsp:sp>
    <dsp:sp modelId="{CB38D87C-F27F-4809-9A38-5EED8DB216FF}">
      <dsp:nvSpPr>
        <dsp:cNvPr id="0" name=""/>
        <dsp:cNvSpPr/>
      </dsp:nvSpPr>
      <dsp:spPr>
        <a:xfrm>
          <a:off x="11708810" y="2076961"/>
          <a:ext cx="1461523" cy="73076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Self assessment</a:t>
          </a:r>
        </a:p>
      </dsp:txBody>
      <dsp:txXfrm>
        <a:off x="11708810" y="2076961"/>
        <a:ext cx="1461523" cy="730761"/>
      </dsp:txXfrm>
    </dsp:sp>
    <dsp:sp modelId="{5157D9FE-AB47-4C7F-B45E-54A97DF16FD2}">
      <dsp:nvSpPr>
        <dsp:cNvPr id="0" name=""/>
        <dsp:cNvSpPr/>
      </dsp:nvSpPr>
      <dsp:spPr>
        <a:xfrm>
          <a:off x="12074191" y="3114643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Technique</a:t>
          </a:r>
        </a:p>
      </dsp:txBody>
      <dsp:txXfrm>
        <a:off x="12074191" y="3114643"/>
        <a:ext cx="1461523" cy="730761"/>
      </dsp:txXfrm>
    </dsp:sp>
    <dsp:sp modelId="{CD12F4FF-8087-40F1-9116-E9D92A3573E5}">
      <dsp:nvSpPr>
        <dsp:cNvPr id="0" name=""/>
        <dsp:cNvSpPr/>
      </dsp:nvSpPr>
      <dsp:spPr>
        <a:xfrm>
          <a:off x="12074191" y="4152324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Rhythm</a:t>
          </a:r>
        </a:p>
      </dsp:txBody>
      <dsp:txXfrm>
        <a:off x="12074191" y="4152324"/>
        <a:ext cx="1461523" cy="730761"/>
      </dsp:txXfrm>
    </dsp:sp>
    <dsp:sp modelId="{95346F28-0B07-4659-91E2-78BFE8834DC6}">
      <dsp:nvSpPr>
        <dsp:cNvPr id="0" name=""/>
        <dsp:cNvSpPr/>
      </dsp:nvSpPr>
      <dsp:spPr>
        <a:xfrm>
          <a:off x="12074191" y="5190006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Pitch</a:t>
          </a:r>
        </a:p>
      </dsp:txBody>
      <dsp:txXfrm>
        <a:off x="12074191" y="5190006"/>
        <a:ext cx="1461523" cy="730761"/>
      </dsp:txXfrm>
    </dsp:sp>
    <dsp:sp modelId="{4C5E6010-CB32-44FE-879B-F85D460A9844}">
      <dsp:nvSpPr>
        <dsp:cNvPr id="0" name=""/>
        <dsp:cNvSpPr/>
      </dsp:nvSpPr>
      <dsp:spPr>
        <a:xfrm>
          <a:off x="13477254" y="2076961"/>
          <a:ext cx="1461523" cy="73076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Piano, Ukulele &amp; Guitar</a:t>
          </a:r>
        </a:p>
      </dsp:txBody>
      <dsp:txXfrm>
        <a:off x="13477254" y="2076961"/>
        <a:ext cx="1461523" cy="730761"/>
      </dsp:txXfrm>
    </dsp:sp>
    <dsp:sp modelId="{D82EAC09-296E-408B-A6B2-505DAD98F630}">
      <dsp:nvSpPr>
        <dsp:cNvPr id="0" name=""/>
        <dsp:cNvSpPr/>
      </dsp:nvSpPr>
      <dsp:spPr>
        <a:xfrm>
          <a:off x="13842635" y="3114643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Good technique</a:t>
          </a:r>
        </a:p>
      </dsp:txBody>
      <dsp:txXfrm>
        <a:off x="13842635" y="3114643"/>
        <a:ext cx="1461523" cy="730761"/>
      </dsp:txXfrm>
    </dsp:sp>
    <dsp:sp modelId="{3B354D0A-FDF0-4637-8549-34A77129C954}">
      <dsp:nvSpPr>
        <dsp:cNvPr id="0" name=""/>
        <dsp:cNvSpPr/>
      </dsp:nvSpPr>
      <dsp:spPr>
        <a:xfrm>
          <a:off x="15245697" y="2076961"/>
          <a:ext cx="1461523" cy="73076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Madchester - Britpop</a:t>
          </a:r>
        </a:p>
      </dsp:txBody>
      <dsp:txXfrm>
        <a:off x="15245697" y="2076961"/>
        <a:ext cx="1461523" cy="730761"/>
      </dsp:txXfrm>
    </dsp:sp>
    <dsp:sp modelId="{0B3720BE-5DC6-44D9-9CE6-755AFDE6ED20}">
      <dsp:nvSpPr>
        <dsp:cNvPr id="0" name=""/>
        <dsp:cNvSpPr/>
      </dsp:nvSpPr>
      <dsp:spPr>
        <a:xfrm>
          <a:off x="15611078" y="3114643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What they are</a:t>
          </a:r>
        </a:p>
      </dsp:txBody>
      <dsp:txXfrm>
        <a:off x="15611078" y="3114643"/>
        <a:ext cx="1461523" cy="730761"/>
      </dsp:txXfrm>
    </dsp:sp>
    <dsp:sp modelId="{15C9E0C8-6106-4CD9-B202-615DA6E9908F}">
      <dsp:nvSpPr>
        <dsp:cNvPr id="0" name=""/>
        <dsp:cNvSpPr/>
      </dsp:nvSpPr>
      <dsp:spPr>
        <a:xfrm>
          <a:off x="15611078" y="4152324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Oasis</a:t>
          </a:r>
        </a:p>
      </dsp:txBody>
      <dsp:txXfrm>
        <a:off x="15611078" y="4152324"/>
        <a:ext cx="1461523" cy="730761"/>
      </dsp:txXfrm>
    </dsp:sp>
    <dsp:sp modelId="{AA2F6315-5DBD-4354-AC2A-2E8292B91C10}">
      <dsp:nvSpPr>
        <dsp:cNvPr id="0" name=""/>
        <dsp:cNvSpPr/>
      </dsp:nvSpPr>
      <dsp:spPr>
        <a:xfrm>
          <a:off x="15611078" y="5190006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Stone Roses</a:t>
          </a:r>
        </a:p>
      </dsp:txBody>
      <dsp:txXfrm>
        <a:off x="15611078" y="5190006"/>
        <a:ext cx="1461523" cy="730761"/>
      </dsp:txXfrm>
    </dsp:sp>
    <dsp:sp modelId="{D5450914-1B75-4935-B3BD-1997EAA985F7}">
      <dsp:nvSpPr>
        <dsp:cNvPr id="0" name=""/>
        <dsp:cNvSpPr/>
      </dsp:nvSpPr>
      <dsp:spPr>
        <a:xfrm>
          <a:off x="15611078" y="6227688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 err="1">
              <a:solidFill>
                <a:schemeClr val="tx1"/>
              </a:solidFill>
            </a:rPr>
            <a:t>Haçienda</a:t>
          </a:r>
          <a:endParaRPr lang="en-GB" sz="1700" kern="1200" dirty="0"/>
        </a:p>
      </dsp:txBody>
      <dsp:txXfrm>
        <a:off x="15611078" y="6227688"/>
        <a:ext cx="1461523" cy="730761"/>
      </dsp:txXfrm>
    </dsp:sp>
    <dsp:sp modelId="{830DE1B8-4CA8-476F-B1E1-5C2518FCBA67}">
      <dsp:nvSpPr>
        <dsp:cNvPr id="0" name=""/>
        <dsp:cNvSpPr/>
      </dsp:nvSpPr>
      <dsp:spPr>
        <a:xfrm>
          <a:off x="15611078" y="7265370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Indie Rock music</a:t>
          </a:r>
        </a:p>
      </dsp:txBody>
      <dsp:txXfrm>
        <a:off x="15611078" y="7265370"/>
        <a:ext cx="1461523" cy="730761"/>
      </dsp:txXfrm>
    </dsp:sp>
    <dsp:sp modelId="{A67CC128-6F19-4C8B-9FAF-AB7B1F352DD0}">
      <dsp:nvSpPr>
        <dsp:cNvPr id="0" name=""/>
        <dsp:cNvSpPr/>
      </dsp:nvSpPr>
      <dsp:spPr>
        <a:xfrm>
          <a:off x="15611078" y="8303052"/>
          <a:ext cx="1461523" cy="73076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Rave culture</a:t>
          </a:r>
          <a:endParaRPr lang="en-GB" sz="1700" kern="1200" dirty="0"/>
        </a:p>
      </dsp:txBody>
      <dsp:txXfrm>
        <a:off x="15611078" y="8303052"/>
        <a:ext cx="1461523" cy="730761"/>
      </dsp:txXfrm>
    </dsp:sp>
    <dsp:sp modelId="{3AEF2D66-BCA0-46CC-BC2E-6B2FE505A523}">
      <dsp:nvSpPr>
        <dsp:cNvPr id="0" name=""/>
        <dsp:cNvSpPr/>
      </dsp:nvSpPr>
      <dsp:spPr>
        <a:xfrm>
          <a:off x="9940366" y="1039279"/>
          <a:ext cx="1461523" cy="73076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definition</a:t>
          </a:r>
        </a:p>
      </dsp:txBody>
      <dsp:txXfrm>
        <a:off x="9940366" y="1039279"/>
        <a:ext cx="1461523" cy="7307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29/07/2024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Walk through that they will learn this today but reassure that it’s not as bad as it looks as they have done a lot of it before!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 dirty="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 dirty="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 dirty="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 dirty="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9AF18A-ECA8-57CB-5559-D72A0AEEFA6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943186" y="13182539"/>
            <a:ext cx="7593097" cy="640305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177626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</ds:schemaRefs>
</ds:datastoreItem>
</file>

<file path=customXml/itemProps2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495</TotalTime>
  <Words>86</Words>
  <Application>Microsoft Office PowerPoint</Application>
  <PresentationFormat>Custom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12</cp:revision>
  <dcterms:created xsi:type="dcterms:W3CDTF">2024-04-24T15:51:02Z</dcterms:created>
  <dcterms:modified xsi:type="dcterms:W3CDTF">2024-07-29T20:05:08Z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