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6"/>
  </p:notesMasterIdLst>
  <p:sldIdLst>
    <p:sldId id="261" r:id="rId5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F1E9"/>
    <a:srgbClr val="F8FAF8"/>
    <a:srgbClr val="D5E3C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2720" autoAdjust="0"/>
  </p:normalViewPr>
  <p:slideViewPr>
    <p:cSldViewPr snapToGrid="0">
      <p:cViewPr varScale="1">
        <p:scale>
          <a:sx n="76" d="100"/>
          <a:sy n="76" d="100"/>
        </p:scale>
        <p:origin x="946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microsoft.com/office/2016/11/relationships/changesInfo" Target="changesInfos/changesInfo1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anny Hilditch" userId="53bf5491-b200-4ac3-8747-7b8b26ee563b" providerId="ADAL" clId="{497D8827-D330-4494-A752-A5DB80A9A71C}"/>
    <pc:docChg chg="delSld">
      <pc:chgData name="Danny Hilditch" userId="53bf5491-b200-4ac3-8747-7b8b26ee563b" providerId="ADAL" clId="{497D8827-D330-4494-A752-A5DB80A9A71C}" dt="2025-10-02T07:09:07.445" v="0" actId="47"/>
      <pc:docMkLst>
        <pc:docMk/>
      </pc:docMkLst>
      <pc:sldChg chg="del">
        <pc:chgData name="Danny Hilditch" userId="53bf5491-b200-4ac3-8747-7b8b26ee563b" providerId="ADAL" clId="{497D8827-D330-4494-A752-A5DB80A9A71C}" dt="2025-10-02T07:09:07.445" v="0" actId="47"/>
        <pc:sldMkLst>
          <pc:docMk/>
          <pc:sldMk cId="2840999772" sldId="260"/>
        </pc:sldMkLst>
      </pc:sldChg>
      <pc:sldChg chg="del">
        <pc:chgData name="Danny Hilditch" userId="53bf5491-b200-4ac3-8747-7b8b26ee563b" providerId="ADAL" clId="{497D8827-D330-4494-A752-A5DB80A9A71C}" dt="2025-10-02T07:09:07.445" v="0" actId="47"/>
        <pc:sldMkLst>
          <pc:docMk/>
          <pc:sldMk cId="3389217734" sldId="262"/>
        </pc:sldMkLst>
      </pc:sldChg>
      <pc:sldChg chg="del">
        <pc:chgData name="Danny Hilditch" userId="53bf5491-b200-4ac3-8747-7b8b26ee563b" providerId="ADAL" clId="{497D8827-D330-4494-A752-A5DB80A9A71C}" dt="2025-10-02T07:09:07.445" v="0" actId="47"/>
        <pc:sldMkLst>
          <pc:docMk/>
          <pc:sldMk cId="2979120048" sldId="271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/>
      <dgm:spPr/>
      <dgm:t>
        <a:bodyPr/>
        <a:lstStyle/>
        <a:p>
          <a:r>
            <a:rPr lang="en-GB" i="1" dirty="0">
              <a:latin typeface="Twinkl Light" pitchFamily="2" charset="0"/>
            </a:rPr>
            <a:t>PHS Non-Fiction ‘Power’ Anthology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914D0B9F-FA52-4B72-868A-FBC103526FE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Active Reading Strategies 1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9ACC0EF-7A00-4141-9919-3D6766D263B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Skills/Technical Accuracy 1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>
            <a:latin typeface="Twinkl Light" pitchFamily="2" charset="0"/>
          </a:endParaRPr>
        </a:p>
      </dgm:t>
    </dgm:pt>
    <dgm:pt modelId="{C08AAFD1-FC80-41F1-BB4A-235BEB091BA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Year 7/8 Writing Consolidation 2</a:t>
          </a:r>
        </a:p>
      </dgm:t>
    </dgm:pt>
    <dgm:pt modelId="{1F5B6329-7279-4FF1-A5FF-6B71D9DCB82D}" type="parTrans" cxnId="{571696C2-1810-44AC-8223-710C3EDDFB28}">
      <dgm:prSet/>
      <dgm:spPr/>
      <dgm:t>
        <a:bodyPr/>
        <a:lstStyle/>
        <a:p>
          <a:endParaRPr lang="en-GB"/>
        </a:p>
      </dgm:t>
    </dgm:pt>
    <dgm:pt modelId="{E8EA9C67-7DDB-4DE5-A262-81D63473F09F}" type="sibTrans" cxnId="{571696C2-1810-44AC-8223-710C3EDDFB28}">
      <dgm:prSet/>
      <dgm:spPr/>
      <dgm:t>
        <a:bodyPr/>
        <a:lstStyle/>
        <a:p>
          <a:endParaRPr lang="en-GB"/>
        </a:p>
      </dgm:t>
    </dgm:pt>
    <dgm:pt modelId="{7CEFC9F4-838D-402D-A71A-6C150990412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Active Reading Strategies 2</a:t>
          </a:r>
        </a:p>
      </dgm:t>
    </dgm:pt>
    <dgm:pt modelId="{C1FEF788-9761-42E1-8B10-3466BDEFD1F4}" type="parTrans" cxnId="{2544D2BE-4C1F-4EDD-A66F-E8AF4274E310}">
      <dgm:prSet/>
      <dgm:spPr/>
      <dgm:t>
        <a:bodyPr/>
        <a:lstStyle/>
        <a:p>
          <a:endParaRPr lang="en-GB"/>
        </a:p>
      </dgm:t>
    </dgm:pt>
    <dgm:pt modelId="{EA660A81-F01E-4B58-8495-FF379EA2E13B}" type="sibTrans" cxnId="{2544D2BE-4C1F-4EDD-A66F-E8AF4274E310}">
      <dgm:prSet/>
      <dgm:spPr/>
      <dgm:t>
        <a:bodyPr/>
        <a:lstStyle/>
        <a:p>
          <a:endParaRPr lang="en-GB"/>
        </a:p>
      </dgm:t>
    </dgm:pt>
    <dgm:pt modelId="{5C1F7B4F-36D2-49E4-B1BA-7055213AD7FF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Skills/Technical Accuracy 2</a:t>
          </a:r>
        </a:p>
      </dgm:t>
    </dgm:pt>
    <dgm:pt modelId="{BD59B358-5B7A-4C94-8AA4-F52C03A5F501}" type="parTrans" cxnId="{6E1CBA2B-BC19-4919-86EE-CDE86625ADB2}">
      <dgm:prSet/>
      <dgm:spPr/>
      <dgm:t>
        <a:bodyPr/>
        <a:lstStyle/>
        <a:p>
          <a:endParaRPr lang="en-GB"/>
        </a:p>
      </dgm:t>
    </dgm:pt>
    <dgm:pt modelId="{E57F3411-95B0-45D4-8E1B-635E08D0437A}" type="sibTrans" cxnId="{6E1CBA2B-BC19-4919-86EE-CDE86625ADB2}">
      <dgm:prSet/>
      <dgm:spPr/>
      <dgm:t>
        <a:bodyPr/>
        <a:lstStyle/>
        <a:p>
          <a:endParaRPr lang="en-GB"/>
        </a:p>
      </dgm:t>
    </dgm:pt>
    <dgm:pt modelId="{8D73F722-3400-4B97-881B-AB14AF69399A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Adapting tone and register for different forms and audiences</a:t>
          </a:r>
        </a:p>
      </dgm:t>
    </dgm:pt>
    <dgm:pt modelId="{D11B21A0-CA89-46D5-831A-5345B77E143B}" type="parTrans" cxnId="{3F749786-9948-4A63-A0E8-6D5EFDCF0BA7}">
      <dgm:prSet/>
      <dgm:spPr/>
      <dgm:t>
        <a:bodyPr/>
        <a:lstStyle/>
        <a:p>
          <a:endParaRPr lang="en-GB"/>
        </a:p>
      </dgm:t>
    </dgm:pt>
    <dgm:pt modelId="{7D8A6A53-5C05-4DEE-9AA9-57F8AE863EC6}" type="sibTrans" cxnId="{3F749786-9948-4A63-A0E8-6D5EFDCF0BA7}">
      <dgm:prSet/>
      <dgm:spPr/>
      <dgm:t>
        <a:bodyPr/>
        <a:lstStyle/>
        <a:p>
          <a:endParaRPr lang="en-GB"/>
        </a:p>
      </dgm:t>
    </dgm:pt>
    <dgm:pt modelId="{7C416E8A-D278-4478-8041-4388C4D91471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Y7/8 Reading Consolidation</a:t>
          </a:r>
        </a:p>
      </dgm:t>
    </dgm:pt>
    <dgm:pt modelId="{DBC63136-44FA-4690-AA5D-BBEB286B87A9}" type="parTrans" cxnId="{A27950D4-F873-47FD-BF5C-C68F786DAA36}">
      <dgm:prSet/>
      <dgm:spPr/>
      <dgm:t>
        <a:bodyPr/>
        <a:lstStyle/>
        <a:p>
          <a:endParaRPr lang="en-GB"/>
        </a:p>
      </dgm:t>
    </dgm:pt>
    <dgm:pt modelId="{9901A0C2-6BB4-4A6C-B1D3-F6BCC8F71F5B}" type="sibTrans" cxnId="{A27950D4-F873-47FD-BF5C-C68F786DAA36}">
      <dgm:prSet/>
      <dgm:spPr/>
      <dgm:t>
        <a:bodyPr/>
        <a:lstStyle/>
        <a:p>
          <a:endParaRPr lang="en-GB"/>
        </a:p>
      </dgm:t>
    </dgm:pt>
    <dgm:pt modelId="{2622E340-AC07-47A9-A9BE-18117F8EF50C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Y7/8 Writing Consolidation 1</a:t>
          </a:r>
        </a:p>
      </dgm:t>
    </dgm:pt>
    <dgm:pt modelId="{64BD981F-18D5-4F5B-88F9-FD8B67D6BAA3}" type="parTrans" cxnId="{E756CC38-33B4-4697-90D0-3CEA7BE161CA}">
      <dgm:prSet/>
      <dgm:spPr/>
      <dgm:t>
        <a:bodyPr/>
        <a:lstStyle/>
        <a:p>
          <a:endParaRPr lang="en-GB"/>
        </a:p>
      </dgm:t>
    </dgm:pt>
    <dgm:pt modelId="{92082B32-559E-453A-BC3A-2AB9A32DC163}" type="sibTrans" cxnId="{E756CC38-33B4-4697-90D0-3CEA7BE161CA}">
      <dgm:prSet/>
      <dgm:spPr/>
      <dgm:t>
        <a:bodyPr/>
        <a:lstStyle/>
        <a:p>
          <a:endParaRPr lang="en-GB"/>
        </a:p>
      </dgm:t>
    </dgm:pt>
    <dgm:pt modelId="{3EFCFBAC-270A-45E7-B6C4-2FF78BCC2199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Explaining, relating, summarising and paraphrasing</a:t>
          </a:r>
        </a:p>
      </dgm:t>
    </dgm:pt>
    <dgm:pt modelId="{8B0A1A8C-E566-427A-ABFB-F4E5DEF6545D}" type="parTrans" cxnId="{4D428F4A-8D18-4BC9-864D-903369FE76DA}">
      <dgm:prSet/>
      <dgm:spPr/>
      <dgm:t>
        <a:bodyPr/>
        <a:lstStyle/>
        <a:p>
          <a:endParaRPr lang="en-GB"/>
        </a:p>
      </dgm:t>
    </dgm:pt>
    <dgm:pt modelId="{EA794E70-2BFE-4216-A0AB-4F1D8238C91D}" type="sibTrans" cxnId="{4D428F4A-8D18-4BC9-864D-903369FE76DA}">
      <dgm:prSet/>
      <dgm:spPr/>
      <dgm:t>
        <a:bodyPr/>
        <a:lstStyle/>
        <a:p>
          <a:endParaRPr lang="en-GB"/>
        </a:p>
      </dgm:t>
    </dgm:pt>
    <dgm:pt modelId="{344D790B-A86E-4779-9D3F-E38F1C0F25B3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Identifying transactional methods</a:t>
          </a:r>
        </a:p>
      </dgm:t>
    </dgm:pt>
    <dgm:pt modelId="{ADBFDB9A-F01B-4550-AA3E-890529BAF550}" type="parTrans" cxnId="{C695B610-3ED7-4235-A008-C007CC7FB9E8}">
      <dgm:prSet/>
      <dgm:spPr/>
      <dgm:t>
        <a:bodyPr/>
        <a:lstStyle/>
        <a:p>
          <a:endParaRPr lang="en-GB"/>
        </a:p>
      </dgm:t>
    </dgm:pt>
    <dgm:pt modelId="{CDA293CD-D6A9-4406-82AB-FB38FB1680B2}" type="sibTrans" cxnId="{C695B610-3ED7-4235-A008-C007CC7FB9E8}">
      <dgm:prSet/>
      <dgm:spPr/>
      <dgm:t>
        <a:bodyPr/>
        <a:lstStyle/>
        <a:p>
          <a:endParaRPr lang="en-GB"/>
        </a:p>
      </dgm:t>
    </dgm:pt>
    <dgm:pt modelId="{21BB5938-4A38-4BFD-9CA1-D8A7F1AC220C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Interpreting writers’ opinions and views</a:t>
          </a:r>
        </a:p>
      </dgm:t>
    </dgm:pt>
    <dgm:pt modelId="{BE45DD44-5A24-4E5A-9E34-C7FE7AA7F61A}" type="parTrans" cxnId="{BF9E6BFB-977C-4793-92A6-249BB5647E91}">
      <dgm:prSet/>
      <dgm:spPr/>
      <dgm:t>
        <a:bodyPr/>
        <a:lstStyle/>
        <a:p>
          <a:endParaRPr lang="en-GB"/>
        </a:p>
      </dgm:t>
    </dgm:pt>
    <dgm:pt modelId="{E68D44A8-D021-4B56-B4BB-C95A16F6DD52}" type="sibTrans" cxnId="{BF9E6BFB-977C-4793-92A6-249BB5647E91}">
      <dgm:prSet/>
      <dgm:spPr/>
      <dgm:t>
        <a:bodyPr/>
        <a:lstStyle/>
        <a:p>
          <a:endParaRPr lang="en-GB"/>
        </a:p>
      </dgm:t>
    </dgm:pt>
    <dgm:pt modelId="{CA71E5A1-2504-4350-9F06-302E7537A0F0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Synthesising/comparing texts and perspectives</a:t>
          </a:r>
        </a:p>
      </dgm:t>
    </dgm:pt>
    <dgm:pt modelId="{479E6119-B748-4A74-9396-99E2243E7B48}" type="parTrans" cxnId="{6E997B9C-FB75-42A9-BAF3-E89202AA70AC}">
      <dgm:prSet/>
      <dgm:spPr/>
      <dgm:t>
        <a:bodyPr/>
        <a:lstStyle/>
        <a:p>
          <a:endParaRPr lang="en-GB"/>
        </a:p>
      </dgm:t>
    </dgm:pt>
    <dgm:pt modelId="{2A9B046C-54DF-4836-B6CF-95CC6E3F1E65}" type="sibTrans" cxnId="{6E997B9C-FB75-42A9-BAF3-E89202AA70AC}">
      <dgm:prSet/>
      <dgm:spPr/>
      <dgm:t>
        <a:bodyPr/>
        <a:lstStyle/>
        <a:p>
          <a:endParaRPr lang="en-GB"/>
        </a:p>
      </dgm:t>
    </dgm:pt>
    <dgm:pt modelId="{E0B48240-B11B-4F59-BD30-B0B343A150F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Selecting and synthesising evidence from multiple sources</a:t>
          </a:r>
        </a:p>
      </dgm:t>
    </dgm:pt>
    <dgm:pt modelId="{5215579C-E2D6-48EB-A831-9A79C589C4E6}" type="parTrans" cxnId="{6F82A8B1-5E4D-46AC-86EA-DB0E563E0AE0}">
      <dgm:prSet/>
      <dgm:spPr/>
      <dgm:t>
        <a:bodyPr/>
        <a:lstStyle/>
        <a:p>
          <a:endParaRPr lang="en-GB"/>
        </a:p>
      </dgm:t>
    </dgm:pt>
    <dgm:pt modelId="{CA3B31EA-4C11-4837-8490-B7B84679363E}" type="sibTrans" cxnId="{6F82A8B1-5E4D-46AC-86EA-DB0E563E0AE0}">
      <dgm:prSet/>
      <dgm:spPr/>
      <dgm:t>
        <a:bodyPr/>
        <a:lstStyle/>
        <a:p>
          <a:endParaRPr lang="en-GB"/>
        </a:p>
      </dgm:t>
    </dgm:pt>
    <dgm:pt modelId="{CD05CFBF-79F0-4A33-9871-20E00D2B441A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Levels of formality</a:t>
          </a:r>
        </a:p>
      </dgm:t>
    </dgm:pt>
    <dgm:pt modelId="{DE70895B-9F90-4979-A02B-9016FDD7932D}" type="parTrans" cxnId="{118269DC-3EA8-4C67-B03F-253C1CE5FDE8}">
      <dgm:prSet/>
      <dgm:spPr/>
      <dgm:t>
        <a:bodyPr/>
        <a:lstStyle/>
        <a:p>
          <a:endParaRPr lang="en-GB"/>
        </a:p>
      </dgm:t>
    </dgm:pt>
    <dgm:pt modelId="{48497FAB-A13D-4953-845B-CDEED94D0A67}" type="sibTrans" cxnId="{118269DC-3EA8-4C67-B03F-253C1CE5FDE8}">
      <dgm:prSet/>
      <dgm:spPr/>
      <dgm:t>
        <a:bodyPr/>
        <a:lstStyle/>
        <a:p>
          <a:endParaRPr lang="en-GB"/>
        </a:p>
      </dgm:t>
    </dgm:pt>
    <dgm:pt modelId="{59C118F8-1519-462F-83BE-944A35E3F98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Adapting style and purpose to audience</a:t>
          </a:r>
        </a:p>
      </dgm:t>
    </dgm:pt>
    <dgm:pt modelId="{3D2055FC-635E-4BE8-A47D-BE67E4544EE6}" type="parTrans" cxnId="{0B161BF6-7568-4987-B4D2-2A3E9F75967E}">
      <dgm:prSet/>
      <dgm:spPr/>
      <dgm:t>
        <a:bodyPr/>
        <a:lstStyle/>
        <a:p>
          <a:endParaRPr lang="en-GB"/>
        </a:p>
      </dgm:t>
    </dgm:pt>
    <dgm:pt modelId="{C2F5D45A-A5B7-4E19-B211-179F5B4190F6}" type="sibTrans" cxnId="{0B161BF6-7568-4987-B4D2-2A3E9F75967E}">
      <dgm:prSet/>
      <dgm:spPr/>
      <dgm:t>
        <a:bodyPr/>
        <a:lstStyle/>
        <a:p>
          <a:endParaRPr lang="en-GB"/>
        </a:p>
      </dgm:t>
    </dgm:pt>
    <dgm:pt modelId="{8C9DD4A8-140C-491A-82C9-7D004B62739D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Using transactional methods: anecdote, facts, opinions, emotive language</a:t>
          </a:r>
        </a:p>
      </dgm:t>
    </dgm:pt>
    <dgm:pt modelId="{650EE796-385A-498A-922F-329AFDE3C051}" type="parTrans" cxnId="{D5D3C959-B524-4684-A269-54AB05440D39}">
      <dgm:prSet/>
      <dgm:spPr/>
      <dgm:t>
        <a:bodyPr/>
        <a:lstStyle/>
        <a:p>
          <a:endParaRPr lang="en-GB"/>
        </a:p>
      </dgm:t>
    </dgm:pt>
    <dgm:pt modelId="{DF61AFD0-056C-4E29-92BF-647F9744292B}" type="sibTrans" cxnId="{D5D3C959-B524-4684-A269-54AB05440D39}">
      <dgm:prSet/>
      <dgm:spPr/>
      <dgm:t>
        <a:bodyPr/>
        <a:lstStyle/>
        <a:p>
          <a:endParaRPr lang="en-GB"/>
        </a:p>
      </dgm:t>
    </dgm:pt>
    <dgm:pt modelId="{30D78654-5AD9-4E85-8F1D-46035A011108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Using transactional methods: repetition, rhetorical questions, triplets </a:t>
          </a:r>
        </a:p>
      </dgm:t>
    </dgm:pt>
    <dgm:pt modelId="{7F9CF9DF-697D-42AA-B89A-C3ACB751063F}" type="parTrans" cxnId="{D150FD0F-8291-4014-9DBA-B4E65CFBBFBB}">
      <dgm:prSet/>
      <dgm:spPr/>
      <dgm:t>
        <a:bodyPr/>
        <a:lstStyle/>
        <a:p>
          <a:endParaRPr lang="en-GB"/>
        </a:p>
      </dgm:t>
    </dgm:pt>
    <dgm:pt modelId="{6FFE84AA-090E-4A9B-BF26-7192188F976F}" type="sibTrans" cxnId="{D150FD0F-8291-4014-9DBA-B4E65CFBBFBB}">
      <dgm:prSet/>
      <dgm:spPr/>
      <dgm:t>
        <a:bodyPr/>
        <a:lstStyle/>
        <a:p>
          <a:endParaRPr lang="en-GB"/>
        </a:p>
      </dgm:t>
    </dgm:pt>
    <dgm:pt modelId="{DA8D0C3D-29ED-4786-9E59-10200964828F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Using transactional methods: hyperbole, direct address, metaphors and similes</a:t>
          </a:r>
        </a:p>
      </dgm:t>
    </dgm:pt>
    <dgm:pt modelId="{9D5F3563-8FDC-4F1F-A157-6E4E7AD969E9}" type="parTrans" cxnId="{A1ACEAA5-6E3E-4971-872F-7CCC4228D6FD}">
      <dgm:prSet/>
      <dgm:spPr/>
      <dgm:t>
        <a:bodyPr/>
        <a:lstStyle/>
        <a:p>
          <a:endParaRPr lang="en-GB"/>
        </a:p>
      </dgm:t>
    </dgm:pt>
    <dgm:pt modelId="{2F889848-CFF7-492B-8D8C-064CE749A4E2}" type="sibTrans" cxnId="{A1ACEAA5-6E3E-4971-872F-7CCC4228D6FD}">
      <dgm:prSet/>
      <dgm:spPr/>
      <dgm:t>
        <a:bodyPr/>
        <a:lstStyle/>
        <a:p>
          <a:endParaRPr lang="en-GB"/>
        </a:p>
      </dgm:t>
    </dgm:pt>
    <dgm:pt modelId="{C9738F35-FDBB-40DD-9E6B-E2A4B5D8A8D9}">
      <dgm:prSet phldrT="[Text]"/>
      <dgm:spPr/>
      <dgm:t>
        <a:bodyPr/>
        <a:lstStyle/>
        <a:p>
          <a:r>
            <a:rPr lang="en-GB" i="0" dirty="0">
              <a:latin typeface="Twinkl Light" pitchFamily="2" charset="0"/>
            </a:rPr>
            <a:t>Using short sentences and paragraphs for effect </a:t>
          </a:r>
        </a:p>
      </dgm:t>
    </dgm:pt>
    <dgm:pt modelId="{2380EFE7-E0A8-4A61-9D00-D5462D7F9066}" type="parTrans" cxnId="{80E24A25-BA05-4499-A6BE-EB3B87D1F213}">
      <dgm:prSet/>
      <dgm:spPr/>
      <dgm:t>
        <a:bodyPr/>
        <a:lstStyle/>
        <a:p>
          <a:endParaRPr lang="en-GB"/>
        </a:p>
      </dgm:t>
    </dgm:pt>
    <dgm:pt modelId="{F6CB49CD-11EC-4E8D-A818-4CCC93328DAD}" type="sibTrans" cxnId="{80E24A25-BA05-4499-A6BE-EB3B87D1F213}">
      <dgm:prSet/>
      <dgm:spPr/>
      <dgm:t>
        <a:bodyPr/>
        <a:lstStyle/>
        <a:p>
          <a:endParaRPr lang="en-GB"/>
        </a:p>
      </dgm:t>
    </dgm:pt>
    <dgm:pt modelId="{A6437C2A-C9F5-4AD7-8F66-95390B3E06E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letter and diary</a:t>
          </a:r>
        </a:p>
      </dgm:t>
    </dgm:pt>
    <dgm:pt modelId="{B51613E5-CCE6-44D4-83A5-573A90D1B79F}" type="parTrans" cxnId="{75538FFA-3233-4E3D-B7FD-D09B77DF3B87}">
      <dgm:prSet/>
      <dgm:spPr/>
      <dgm:t>
        <a:bodyPr/>
        <a:lstStyle/>
        <a:p>
          <a:endParaRPr lang="en-GB"/>
        </a:p>
      </dgm:t>
    </dgm:pt>
    <dgm:pt modelId="{5FEE80CF-3971-42E0-99DD-1FC63AE6D668}" type="sibTrans" cxnId="{75538FFA-3233-4E3D-B7FD-D09B77DF3B87}">
      <dgm:prSet/>
      <dgm:spPr/>
      <dgm:t>
        <a:bodyPr/>
        <a:lstStyle/>
        <a:p>
          <a:endParaRPr lang="en-GB"/>
        </a:p>
      </dgm:t>
    </dgm:pt>
    <dgm:pt modelId="{0232A9FC-E75A-415F-B9B1-D3024226AF7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leaflet</a:t>
          </a:r>
        </a:p>
      </dgm:t>
    </dgm:pt>
    <dgm:pt modelId="{E36130D8-2B07-4831-BB5D-C62D47117720}" type="parTrans" cxnId="{444173DD-024F-4B57-A934-EF9883AFEEB9}">
      <dgm:prSet/>
      <dgm:spPr/>
      <dgm:t>
        <a:bodyPr/>
        <a:lstStyle/>
        <a:p>
          <a:endParaRPr lang="en-GB"/>
        </a:p>
      </dgm:t>
    </dgm:pt>
    <dgm:pt modelId="{495A7B24-CDFD-48A5-B17A-B7EF3B2B1852}" type="sibTrans" cxnId="{444173DD-024F-4B57-A934-EF9883AFEEB9}">
      <dgm:prSet/>
      <dgm:spPr/>
      <dgm:t>
        <a:bodyPr/>
        <a:lstStyle/>
        <a:p>
          <a:endParaRPr lang="en-GB"/>
        </a:p>
      </dgm:t>
    </dgm:pt>
    <dgm:pt modelId="{4E74AB6D-B579-470D-8B80-7DA766905361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report, blog or article</a:t>
          </a:r>
        </a:p>
      </dgm:t>
    </dgm:pt>
    <dgm:pt modelId="{602A15AC-15F1-42DB-8248-02E709ED162A}" type="parTrans" cxnId="{EBD5340B-8BCF-4D55-809F-B0501AE67C49}">
      <dgm:prSet/>
      <dgm:spPr/>
      <dgm:t>
        <a:bodyPr/>
        <a:lstStyle/>
        <a:p>
          <a:endParaRPr lang="en-GB"/>
        </a:p>
      </dgm:t>
    </dgm:pt>
    <dgm:pt modelId="{F4E6C480-0156-4C18-AA45-37083B23A7A9}" type="sibTrans" cxnId="{EBD5340B-8BCF-4D55-809F-B0501AE67C49}">
      <dgm:prSet/>
      <dgm:spPr/>
      <dgm:t>
        <a:bodyPr/>
        <a:lstStyle/>
        <a:p>
          <a:endParaRPr lang="en-GB"/>
        </a:p>
      </dgm:t>
    </dgm:pt>
    <dgm:pt modelId="{19B0CE76-7612-474C-B8B3-5F3BF1FD08A6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Features of a speech</a:t>
          </a:r>
        </a:p>
      </dgm:t>
    </dgm:pt>
    <dgm:pt modelId="{B17A774B-534C-4362-8284-86ADF2CAE426}" type="parTrans" cxnId="{45BA12C1-730B-41A9-BB18-A798FB0B9C7B}">
      <dgm:prSet/>
      <dgm:spPr/>
      <dgm:t>
        <a:bodyPr/>
        <a:lstStyle/>
        <a:p>
          <a:endParaRPr lang="en-GB"/>
        </a:p>
      </dgm:t>
    </dgm:pt>
    <dgm:pt modelId="{89CA447C-F3E3-4C43-97E8-9F3F40209FD3}" type="sibTrans" cxnId="{45BA12C1-730B-41A9-BB18-A798FB0B9C7B}">
      <dgm:prSet/>
      <dgm:spPr/>
      <dgm:t>
        <a:bodyPr/>
        <a:lstStyle/>
        <a:p>
          <a:endParaRPr lang="en-GB"/>
        </a:p>
      </dgm:t>
    </dgm:pt>
    <dgm:pt modelId="{B8E2C9C4-0D43-4588-9038-6D185931CBC5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Improving clarity and cohesion through effective editing</a:t>
          </a:r>
        </a:p>
      </dgm:t>
    </dgm:pt>
    <dgm:pt modelId="{983D5F29-9276-4CED-BDE1-C79F181AB58B}" type="parTrans" cxnId="{664DE1C1-4DB5-460A-9229-EA7D328D6932}">
      <dgm:prSet/>
      <dgm:spPr/>
      <dgm:t>
        <a:bodyPr/>
        <a:lstStyle/>
        <a:p>
          <a:endParaRPr lang="en-GB"/>
        </a:p>
      </dgm:t>
    </dgm:pt>
    <dgm:pt modelId="{5CAC3A54-6271-4AC1-B39C-31BE63996134}" type="sibTrans" cxnId="{664DE1C1-4DB5-460A-9229-EA7D328D6932}">
      <dgm:prSet/>
      <dgm:spPr/>
      <dgm:t>
        <a:bodyPr/>
        <a:lstStyle/>
        <a:p>
          <a:endParaRPr lang="en-GB"/>
        </a:p>
      </dgm:t>
    </dgm:pt>
    <dgm:pt modelId="{16811861-C22C-46CF-A3BA-857591003119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Subject/verb agreement and tenses</a:t>
          </a:r>
        </a:p>
      </dgm:t>
    </dgm:pt>
    <dgm:pt modelId="{3331C3EC-768D-41B7-9095-A7DA462B9DEE}" type="parTrans" cxnId="{312F209F-5BB1-4179-8DDB-FE917A206B2F}">
      <dgm:prSet/>
      <dgm:spPr/>
      <dgm:t>
        <a:bodyPr/>
        <a:lstStyle/>
        <a:p>
          <a:endParaRPr lang="en-GB"/>
        </a:p>
      </dgm:t>
    </dgm:pt>
    <dgm:pt modelId="{F9C056BE-3A79-48D6-B5A4-69C37842DACF}" type="sibTrans" cxnId="{312F209F-5BB1-4179-8DDB-FE917A206B2F}">
      <dgm:prSet/>
      <dgm:spPr/>
      <dgm:t>
        <a:bodyPr/>
        <a:lstStyle/>
        <a:p>
          <a:endParaRPr lang="en-GB"/>
        </a:p>
      </dgm:t>
    </dgm:pt>
    <dgm:pt modelId="{CF1A1B5F-D5D0-47B3-A4B3-BD4C3715A33E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Varying sentence structures</a:t>
          </a:r>
        </a:p>
      </dgm:t>
    </dgm:pt>
    <dgm:pt modelId="{8492A042-161A-48A3-A793-EEAA9E4FBD61}" type="parTrans" cxnId="{417F6DB4-3796-40CF-B55E-E7D16F444C87}">
      <dgm:prSet/>
      <dgm:spPr/>
      <dgm:t>
        <a:bodyPr/>
        <a:lstStyle/>
        <a:p>
          <a:endParaRPr lang="en-GB"/>
        </a:p>
      </dgm:t>
    </dgm:pt>
    <dgm:pt modelId="{6311912C-C6D6-49F6-87DD-AC1CC96003EB}" type="sibTrans" cxnId="{417F6DB4-3796-40CF-B55E-E7D16F444C87}">
      <dgm:prSet/>
      <dgm:spPr/>
      <dgm:t>
        <a:bodyPr/>
        <a:lstStyle/>
        <a:p>
          <a:endParaRPr lang="en-GB"/>
        </a:p>
      </dgm:t>
    </dgm:pt>
    <dgm:pt modelId="{1F8BE309-D15F-4F73-9D40-9E81D3C4D66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Homophones</a:t>
          </a:r>
        </a:p>
      </dgm:t>
    </dgm:pt>
    <dgm:pt modelId="{106E3A92-2F7B-4DE1-95B8-2520996AFD26}" type="parTrans" cxnId="{172CCA8B-F1FB-4F98-BDAA-90F6438C63E7}">
      <dgm:prSet/>
      <dgm:spPr/>
      <dgm:t>
        <a:bodyPr/>
        <a:lstStyle/>
        <a:p>
          <a:endParaRPr lang="en-GB"/>
        </a:p>
      </dgm:t>
    </dgm:pt>
    <dgm:pt modelId="{1250F6D7-4004-4FE9-9346-3B08797B2C3E}" type="sibTrans" cxnId="{172CCA8B-F1FB-4F98-BDAA-90F6438C63E7}">
      <dgm:prSet/>
      <dgm:spPr/>
      <dgm:t>
        <a:bodyPr/>
        <a:lstStyle/>
        <a:p>
          <a:endParaRPr lang="en-GB"/>
        </a:p>
      </dgm:t>
    </dgm:pt>
    <dgm:pt modelId="{4E49F691-0577-4816-A4F0-1FB0749F925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Crafting structure for effect</a:t>
          </a:r>
        </a:p>
      </dgm:t>
    </dgm:pt>
    <dgm:pt modelId="{52A9D61D-E0B0-498F-9E89-1CB230DDC3C6}" type="parTrans" cxnId="{45F90F4E-C024-4BB9-B5B2-EE39AAE59EE6}">
      <dgm:prSet/>
      <dgm:spPr/>
      <dgm:t>
        <a:bodyPr/>
        <a:lstStyle/>
        <a:p>
          <a:endParaRPr lang="en-GB"/>
        </a:p>
      </dgm:t>
    </dgm:pt>
    <dgm:pt modelId="{244A2385-CD0E-4A03-BA69-D27080407015}" type="sibTrans" cxnId="{45F90F4E-C024-4BB9-B5B2-EE39AAE59EE6}">
      <dgm:prSet/>
      <dgm:spPr/>
      <dgm:t>
        <a:bodyPr/>
        <a:lstStyle/>
        <a:p>
          <a:endParaRPr lang="en-GB"/>
        </a:p>
      </dgm:t>
    </dgm:pt>
    <dgm:pt modelId="{AC0660E6-C8B4-406C-99E2-ACC97450B692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Effective planning</a:t>
          </a:r>
        </a:p>
      </dgm:t>
    </dgm:pt>
    <dgm:pt modelId="{EDD3A67B-9623-434B-80C1-4813776DCA58}" type="parTrans" cxnId="{53C3D6E2-9806-4E76-B0FB-1ECA9211D892}">
      <dgm:prSet/>
      <dgm:spPr/>
      <dgm:t>
        <a:bodyPr/>
        <a:lstStyle/>
        <a:p>
          <a:endParaRPr lang="en-GB"/>
        </a:p>
      </dgm:t>
    </dgm:pt>
    <dgm:pt modelId="{2ADCD21C-D30C-466F-B574-B4B0BDEF6038}" type="sibTrans" cxnId="{53C3D6E2-9806-4E76-B0FB-1ECA9211D892}">
      <dgm:prSet/>
      <dgm:spPr/>
      <dgm:t>
        <a:bodyPr/>
        <a:lstStyle/>
        <a:p>
          <a:endParaRPr lang="en-GB"/>
        </a:p>
      </dgm:t>
    </dgm:pt>
    <dgm:pt modelId="{2F3CF116-34C8-4958-9196-16EFDFFFA21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explicit information</a:t>
          </a:r>
        </a:p>
      </dgm:t>
    </dgm:pt>
    <dgm:pt modelId="{35DE05BE-FA5A-416F-BADF-21C8BE9F8B60}" type="parTrans" cxnId="{DAC9639C-585A-4D90-B02C-827499D1EA9F}">
      <dgm:prSet/>
      <dgm:spPr/>
      <dgm:t>
        <a:bodyPr/>
        <a:lstStyle/>
        <a:p>
          <a:endParaRPr lang="en-GB"/>
        </a:p>
      </dgm:t>
    </dgm:pt>
    <dgm:pt modelId="{3812AD33-FB99-4103-8CB5-6C1C432E2D70}" type="sibTrans" cxnId="{DAC9639C-585A-4D90-B02C-827499D1EA9F}">
      <dgm:prSet/>
      <dgm:spPr/>
      <dgm:t>
        <a:bodyPr/>
        <a:lstStyle/>
        <a:p>
          <a:endParaRPr lang="en-GB"/>
        </a:p>
      </dgm:t>
    </dgm:pt>
    <dgm:pt modelId="{4BBD9E2F-8A84-47F3-AD0C-4E344202E814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implicit information/inference</a:t>
          </a:r>
        </a:p>
      </dgm:t>
    </dgm:pt>
    <dgm:pt modelId="{F4A89524-2B87-4EF2-ACE0-789600C4A3A2}" type="parTrans" cxnId="{545C4239-BA99-4D60-ACDF-C4F1FE67B3A8}">
      <dgm:prSet/>
      <dgm:spPr/>
      <dgm:t>
        <a:bodyPr/>
        <a:lstStyle/>
        <a:p>
          <a:endParaRPr lang="en-GB"/>
        </a:p>
      </dgm:t>
    </dgm:pt>
    <dgm:pt modelId="{06271135-E01C-448E-B852-F19E621A87EB}" type="sibTrans" cxnId="{545C4239-BA99-4D60-ACDF-C4F1FE67B3A8}">
      <dgm:prSet/>
      <dgm:spPr/>
      <dgm:t>
        <a:bodyPr/>
        <a:lstStyle/>
        <a:p>
          <a:endParaRPr lang="en-GB"/>
        </a:p>
      </dgm:t>
    </dgm:pt>
    <dgm:pt modelId="{C30307A6-F9CB-449E-A8BD-13E136BFCCF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 the effect of language/transactional methods</a:t>
          </a:r>
        </a:p>
      </dgm:t>
    </dgm:pt>
    <dgm:pt modelId="{92D04153-FD17-4DA0-B65A-7CA7957D471B}" type="parTrans" cxnId="{3A4B1688-1335-4E3A-A46C-813D6DCE91B7}">
      <dgm:prSet/>
      <dgm:spPr/>
      <dgm:t>
        <a:bodyPr/>
        <a:lstStyle/>
        <a:p>
          <a:endParaRPr lang="en-GB"/>
        </a:p>
      </dgm:t>
    </dgm:pt>
    <dgm:pt modelId="{5714CD97-6C0A-4B85-B042-41F87917789A}" type="sibTrans" cxnId="{3A4B1688-1335-4E3A-A46C-813D6DCE91B7}">
      <dgm:prSet/>
      <dgm:spPr/>
      <dgm:t>
        <a:bodyPr/>
        <a:lstStyle/>
        <a:p>
          <a:endParaRPr lang="en-GB"/>
        </a:p>
      </dgm:t>
    </dgm:pt>
    <dgm:pt modelId="{92FF14F7-F334-47BB-B145-13394BC94E9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Explaining effects of structural methods</a:t>
          </a:r>
        </a:p>
      </dgm:t>
    </dgm:pt>
    <dgm:pt modelId="{6FFC2C2C-7642-49E2-B29F-A332B9A63B6F}" type="parTrans" cxnId="{8524F82C-29BF-4F66-9C9A-F12D3DD0A832}">
      <dgm:prSet/>
      <dgm:spPr/>
      <dgm:t>
        <a:bodyPr/>
        <a:lstStyle/>
        <a:p>
          <a:endParaRPr lang="en-GB"/>
        </a:p>
      </dgm:t>
    </dgm:pt>
    <dgm:pt modelId="{3AF5EEFE-E1D1-46B8-B4B2-A5085017507B}" type="sibTrans" cxnId="{8524F82C-29BF-4F66-9C9A-F12D3DD0A832}">
      <dgm:prSet/>
      <dgm:spPr/>
      <dgm:t>
        <a:bodyPr/>
        <a:lstStyle/>
        <a:p>
          <a:endParaRPr lang="en-GB"/>
        </a:p>
      </dgm:t>
    </dgm:pt>
    <dgm:pt modelId="{9D0469FC-1AF9-421B-8C39-C64E9760F453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a writers’ methods</a:t>
          </a:r>
        </a:p>
      </dgm:t>
    </dgm:pt>
    <dgm:pt modelId="{064FFFD2-5360-4251-A112-EA6A958B26CD}" type="parTrans" cxnId="{A620D5B0-36A2-40FA-B230-ACF6CB5C059A}">
      <dgm:prSet/>
      <dgm:spPr/>
      <dgm:t>
        <a:bodyPr/>
        <a:lstStyle/>
        <a:p>
          <a:endParaRPr lang="en-GB"/>
        </a:p>
      </dgm:t>
    </dgm:pt>
    <dgm:pt modelId="{03165D69-644A-49DC-9C19-B6178D22773A}" type="sibTrans" cxnId="{A620D5B0-36A2-40FA-B230-ACF6CB5C059A}">
      <dgm:prSet/>
      <dgm:spPr/>
      <dgm:t>
        <a:bodyPr/>
        <a:lstStyle/>
        <a:p>
          <a:endParaRPr lang="en-GB"/>
        </a:p>
      </dgm:t>
    </dgm:pt>
    <dgm:pt modelId="{A0FCA5E0-06CF-4540-91E5-7B5B493B1737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Writing to inform/explain</a:t>
          </a:r>
        </a:p>
      </dgm:t>
    </dgm:pt>
    <dgm:pt modelId="{494AC502-E929-4774-959B-AB125E73EC90}" type="parTrans" cxnId="{098FD877-C5BE-438B-A7A7-F61EF28ADB73}">
      <dgm:prSet/>
      <dgm:spPr/>
      <dgm:t>
        <a:bodyPr/>
        <a:lstStyle/>
        <a:p>
          <a:endParaRPr lang="en-GB"/>
        </a:p>
      </dgm:t>
    </dgm:pt>
    <dgm:pt modelId="{2B815E2E-2DFB-49D9-ABAF-2652217C8DF0}" type="sibTrans" cxnId="{098FD877-C5BE-438B-A7A7-F61EF28ADB73}">
      <dgm:prSet/>
      <dgm:spPr/>
      <dgm:t>
        <a:bodyPr/>
        <a:lstStyle/>
        <a:p>
          <a:endParaRPr lang="en-GB"/>
        </a:p>
      </dgm:t>
    </dgm:pt>
    <dgm:pt modelId="{424EC2E0-14A8-4EC9-8A6B-272AEB232ACB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Strategies for unfamiliar vocabulary</a:t>
          </a:r>
        </a:p>
      </dgm:t>
    </dgm:pt>
    <dgm:pt modelId="{DCA9FBA4-4F58-4C79-94B2-F2FFF2CCAC08}" type="parTrans" cxnId="{21523F23-5266-4C11-8376-1333FFDC861F}">
      <dgm:prSet/>
      <dgm:spPr/>
      <dgm:t>
        <a:bodyPr/>
        <a:lstStyle/>
        <a:p>
          <a:endParaRPr lang="en-GB"/>
        </a:p>
      </dgm:t>
    </dgm:pt>
    <dgm:pt modelId="{B96F98E1-1A65-48C1-AF8D-C49E50A5E189}" type="sibTrans" cxnId="{21523F23-5266-4C11-8376-1333FFDC861F}">
      <dgm:prSet/>
      <dgm:spPr/>
      <dgm:t>
        <a:bodyPr/>
        <a:lstStyle/>
        <a:p>
          <a:endParaRPr lang="en-GB"/>
        </a:p>
      </dgm:t>
    </dgm:pt>
    <dgm:pt modelId="{296FDC09-C021-409C-BEE0-87DE8312D280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Re-reading for specific information</a:t>
          </a:r>
        </a:p>
      </dgm:t>
    </dgm:pt>
    <dgm:pt modelId="{0C7F6A15-2C8D-4CD4-B80D-FD577B8CEF40}" type="parTrans" cxnId="{5B115398-2799-4884-8C92-4E62300F32D8}">
      <dgm:prSet/>
      <dgm:spPr/>
      <dgm:t>
        <a:bodyPr/>
        <a:lstStyle/>
        <a:p>
          <a:endParaRPr lang="en-GB"/>
        </a:p>
      </dgm:t>
    </dgm:pt>
    <dgm:pt modelId="{66FC8F96-EB4D-48A3-9BBC-13E046DED911}" type="sibTrans" cxnId="{5B115398-2799-4884-8C92-4E62300F32D8}">
      <dgm:prSet/>
      <dgm:spPr/>
      <dgm:t>
        <a:bodyPr/>
        <a:lstStyle/>
        <a:p>
          <a:endParaRPr lang="en-GB"/>
        </a:p>
      </dgm:t>
    </dgm:pt>
    <dgm:pt modelId="{1D368693-9091-4506-A104-25EE7F95F7FD}">
      <dgm:prSet phldrT="[Text]"/>
      <dgm:spPr/>
      <dgm:t>
        <a:bodyPr/>
        <a:lstStyle/>
        <a:p>
          <a:r>
            <a:rPr lang="en-GB" dirty="0">
              <a:latin typeface="Twinkl Light" pitchFamily="2" charset="0"/>
            </a:rPr>
            <a:t>Identifying structural methods</a:t>
          </a:r>
        </a:p>
      </dgm:t>
    </dgm:pt>
    <dgm:pt modelId="{E5297758-B5B7-484D-8077-CFC63A3B737F}" type="parTrans" cxnId="{BBD70B29-AD30-4EE9-B3F3-88AD977C010C}">
      <dgm:prSet/>
      <dgm:spPr/>
      <dgm:t>
        <a:bodyPr/>
        <a:lstStyle/>
        <a:p>
          <a:endParaRPr lang="en-GB"/>
        </a:p>
      </dgm:t>
    </dgm:pt>
    <dgm:pt modelId="{4F33D11E-5B90-4AA5-8660-A692C0F79EB2}" type="sibTrans" cxnId="{BBD70B29-AD30-4EE9-B3F3-88AD977C010C}">
      <dgm:prSet/>
      <dgm:spPr/>
      <dgm:t>
        <a:bodyPr/>
        <a:lstStyle/>
        <a:p>
          <a:endParaRPr lang="en-GB"/>
        </a:p>
      </dgm:t>
    </dgm:pt>
    <dgm:pt modelId="{FB9B5E73-32E2-4B31-8E55-191D044B9577}">
      <dgm:prSet phldrT="[Text]"/>
      <dgm:spPr/>
      <dgm:t>
        <a:bodyPr/>
        <a:lstStyle/>
        <a:p>
          <a:r>
            <a:rPr lang="en-GB">
              <a:latin typeface="Twinkl Light" pitchFamily="2" charset="0"/>
            </a:rPr>
            <a:t>Writing to argue/persuade</a:t>
          </a:r>
          <a:endParaRPr lang="en-GB" dirty="0">
            <a:latin typeface="Twinkl Light" pitchFamily="2" charset="0"/>
          </a:endParaRPr>
        </a:p>
      </dgm:t>
    </dgm:pt>
    <dgm:pt modelId="{52155B11-CDFE-4778-BC9F-A3C33A9953CA}" type="parTrans" cxnId="{2EEB620D-B5B2-47A8-BE44-7D200CF0F7DD}">
      <dgm:prSet/>
      <dgm:spPr/>
      <dgm:t>
        <a:bodyPr/>
        <a:lstStyle/>
        <a:p>
          <a:endParaRPr lang="en-GB"/>
        </a:p>
      </dgm:t>
    </dgm:pt>
    <dgm:pt modelId="{E27C4DC7-4628-46A6-8B1C-32E5501D2AEA}" type="sibTrans" cxnId="{2EEB620D-B5B2-47A8-BE44-7D200CF0F7DD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4B4BC80C-85F1-467E-8AFD-940F2AB27058}" type="pres">
      <dgm:prSet presAssocID="{DBC63136-44FA-4690-AA5D-BBEB286B87A9}" presName="Name37" presStyleLbl="parChTrans1D2" presStyleIdx="0" presStyleCnt="7"/>
      <dgm:spPr/>
    </dgm:pt>
    <dgm:pt modelId="{634B9C16-E767-42AF-9EE5-1DB36E22E0C3}" type="pres">
      <dgm:prSet presAssocID="{7C416E8A-D278-4478-8041-4388C4D91471}" presName="hierRoot2" presStyleCnt="0">
        <dgm:presLayoutVars>
          <dgm:hierBranch val="init"/>
        </dgm:presLayoutVars>
      </dgm:prSet>
      <dgm:spPr/>
    </dgm:pt>
    <dgm:pt modelId="{80BBEEA9-34CF-4287-9D77-34BC6D29B337}" type="pres">
      <dgm:prSet presAssocID="{7C416E8A-D278-4478-8041-4388C4D91471}" presName="rootComposite" presStyleCnt="0"/>
      <dgm:spPr/>
    </dgm:pt>
    <dgm:pt modelId="{243D2DE6-FCB6-4BFB-9981-EAABDD2B39A6}" type="pres">
      <dgm:prSet presAssocID="{7C416E8A-D278-4478-8041-4388C4D91471}" presName="rootText" presStyleLbl="node2" presStyleIdx="0" presStyleCnt="7">
        <dgm:presLayoutVars>
          <dgm:chPref val="3"/>
        </dgm:presLayoutVars>
      </dgm:prSet>
      <dgm:spPr/>
    </dgm:pt>
    <dgm:pt modelId="{50056103-380E-4AC0-A657-9075B94DF1F6}" type="pres">
      <dgm:prSet presAssocID="{7C416E8A-D278-4478-8041-4388C4D91471}" presName="rootConnector" presStyleLbl="node2" presStyleIdx="0" presStyleCnt="7"/>
      <dgm:spPr/>
    </dgm:pt>
    <dgm:pt modelId="{83D83386-727E-4671-AFBE-108F9CD68CEE}" type="pres">
      <dgm:prSet presAssocID="{7C416E8A-D278-4478-8041-4388C4D91471}" presName="hierChild4" presStyleCnt="0"/>
      <dgm:spPr/>
    </dgm:pt>
    <dgm:pt modelId="{9633C12D-92F4-49EB-A09A-551B32ADB5CB}" type="pres">
      <dgm:prSet presAssocID="{8B0A1A8C-E566-427A-ABFB-F4E5DEF6545D}" presName="Name37" presStyleLbl="parChTrans1D3" presStyleIdx="0" presStyleCnt="32"/>
      <dgm:spPr/>
    </dgm:pt>
    <dgm:pt modelId="{E0F82A27-BF6A-4BF5-81C8-E99E853D8F68}" type="pres">
      <dgm:prSet presAssocID="{3EFCFBAC-270A-45E7-B6C4-2FF78BCC2199}" presName="hierRoot2" presStyleCnt="0">
        <dgm:presLayoutVars>
          <dgm:hierBranch val="init"/>
        </dgm:presLayoutVars>
      </dgm:prSet>
      <dgm:spPr/>
    </dgm:pt>
    <dgm:pt modelId="{A3F29451-9FC0-45E8-9D2C-26848467BDDF}" type="pres">
      <dgm:prSet presAssocID="{3EFCFBAC-270A-45E7-B6C4-2FF78BCC2199}" presName="rootComposite" presStyleCnt="0"/>
      <dgm:spPr/>
    </dgm:pt>
    <dgm:pt modelId="{0FDBA8E6-5FBE-4E05-A008-F4D33377A91F}" type="pres">
      <dgm:prSet presAssocID="{3EFCFBAC-270A-45E7-B6C4-2FF78BCC2199}" presName="rootText" presStyleLbl="node3" presStyleIdx="0" presStyleCnt="32">
        <dgm:presLayoutVars>
          <dgm:chPref val="3"/>
        </dgm:presLayoutVars>
      </dgm:prSet>
      <dgm:spPr/>
    </dgm:pt>
    <dgm:pt modelId="{CD179095-4136-47EA-8B18-47C74B13BC35}" type="pres">
      <dgm:prSet presAssocID="{3EFCFBAC-270A-45E7-B6C4-2FF78BCC2199}" presName="rootConnector" presStyleLbl="node3" presStyleIdx="0" presStyleCnt="32"/>
      <dgm:spPr/>
    </dgm:pt>
    <dgm:pt modelId="{245CB860-89D5-4A5A-9334-5076D38608D3}" type="pres">
      <dgm:prSet presAssocID="{3EFCFBAC-270A-45E7-B6C4-2FF78BCC2199}" presName="hierChild4" presStyleCnt="0"/>
      <dgm:spPr/>
    </dgm:pt>
    <dgm:pt modelId="{65D4B0D8-9C40-4BB9-A67C-0CD30B6897B5}" type="pres">
      <dgm:prSet presAssocID="{3EFCFBAC-270A-45E7-B6C4-2FF78BCC2199}" presName="hierChild5" presStyleCnt="0"/>
      <dgm:spPr/>
    </dgm:pt>
    <dgm:pt modelId="{76992B1C-7369-49CE-9D68-6EB475D7637B}" type="pres">
      <dgm:prSet presAssocID="{ADBFDB9A-F01B-4550-AA3E-890529BAF550}" presName="Name37" presStyleLbl="parChTrans1D3" presStyleIdx="1" presStyleCnt="32"/>
      <dgm:spPr/>
    </dgm:pt>
    <dgm:pt modelId="{8DFC6F2F-C1D5-49AF-BD28-F2C7532C7113}" type="pres">
      <dgm:prSet presAssocID="{344D790B-A86E-4779-9D3F-E38F1C0F25B3}" presName="hierRoot2" presStyleCnt="0">
        <dgm:presLayoutVars>
          <dgm:hierBranch val="init"/>
        </dgm:presLayoutVars>
      </dgm:prSet>
      <dgm:spPr/>
    </dgm:pt>
    <dgm:pt modelId="{50AB176F-C833-4988-BB3D-126E6F871C38}" type="pres">
      <dgm:prSet presAssocID="{344D790B-A86E-4779-9D3F-E38F1C0F25B3}" presName="rootComposite" presStyleCnt="0"/>
      <dgm:spPr/>
    </dgm:pt>
    <dgm:pt modelId="{6D338BCD-2829-4934-B2AD-BA70B866561B}" type="pres">
      <dgm:prSet presAssocID="{344D790B-A86E-4779-9D3F-E38F1C0F25B3}" presName="rootText" presStyleLbl="node3" presStyleIdx="1" presStyleCnt="32">
        <dgm:presLayoutVars>
          <dgm:chPref val="3"/>
        </dgm:presLayoutVars>
      </dgm:prSet>
      <dgm:spPr/>
    </dgm:pt>
    <dgm:pt modelId="{5D1C8E6C-2847-4199-A485-B0B738718A65}" type="pres">
      <dgm:prSet presAssocID="{344D790B-A86E-4779-9D3F-E38F1C0F25B3}" presName="rootConnector" presStyleLbl="node3" presStyleIdx="1" presStyleCnt="32"/>
      <dgm:spPr/>
    </dgm:pt>
    <dgm:pt modelId="{958826D2-56DE-4DA3-9BC8-5D02DBCA1253}" type="pres">
      <dgm:prSet presAssocID="{344D790B-A86E-4779-9D3F-E38F1C0F25B3}" presName="hierChild4" presStyleCnt="0"/>
      <dgm:spPr/>
    </dgm:pt>
    <dgm:pt modelId="{D25E01D2-01BD-4CE7-87D5-AC6803450EE1}" type="pres">
      <dgm:prSet presAssocID="{344D790B-A86E-4779-9D3F-E38F1C0F25B3}" presName="hierChild5" presStyleCnt="0"/>
      <dgm:spPr/>
    </dgm:pt>
    <dgm:pt modelId="{43F71F79-640C-4755-BE52-24DFC6763244}" type="pres">
      <dgm:prSet presAssocID="{BE45DD44-5A24-4E5A-9E34-C7FE7AA7F61A}" presName="Name37" presStyleLbl="parChTrans1D3" presStyleIdx="2" presStyleCnt="32"/>
      <dgm:spPr/>
    </dgm:pt>
    <dgm:pt modelId="{F7E4B5A5-6EDA-45A7-AC7B-13D1B20D4914}" type="pres">
      <dgm:prSet presAssocID="{21BB5938-4A38-4BFD-9CA1-D8A7F1AC220C}" presName="hierRoot2" presStyleCnt="0">
        <dgm:presLayoutVars>
          <dgm:hierBranch val="init"/>
        </dgm:presLayoutVars>
      </dgm:prSet>
      <dgm:spPr/>
    </dgm:pt>
    <dgm:pt modelId="{B262EF98-85E8-460F-913C-DC543388C810}" type="pres">
      <dgm:prSet presAssocID="{21BB5938-4A38-4BFD-9CA1-D8A7F1AC220C}" presName="rootComposite" presStyleCnt="0"/>
      <dgm:spPr/>
    </dgm:pt>
    <dgm:pt modelId="{2A980291-E554-4F47-9856-E2872F9F7E66}" type="pres">
      <dgm:prSet presAssocID="{21BB5938-4A38-4BFD-9CA1-D8A7F1AC220C}" presName="rootText" presStyleLbl="node3" presStyleIdx="2" presStyleCnt="32">
        <dgm:presLayoutVars>
          <dgm:chPref val="3"/>
        </dgm:presLayoutVars>
      </dgm:prSet>
      <dgm:spPr/>
    </dgm:pt>
    <dgm:pt modelId="{5E3C4C90-D99A-4394-9374-BB7807D9DB8E}" type="pres">
      <dgm:prSet presAssocID="{21BB5938-4A38-4BFD-9CA1-D8A7F1AC220C}" presName="rootConnector" presStyleLbl="node3" presStyleIdx="2" presStyleCnt="32"/>
      <dgm:spPr/>
    </dgm:pt>
    <dgm:pt modelId="{A1398A28-60C9-4190-B6D3-08EAA6C0AB04}" type="pres">
      <dgm:prSet presAssocID="{21BB5938-4A38-4BFD-9CA1-D8A7F1AC220C}" presName="hierChild4" presStyleCnt="0"/>
      <dgm:spPr/>
    </dgm:pt>
    <dgm:pt modelId="{80763B61-0AFF-4E2B-9802-6FE6248CFF5E}" type="pres">
      <dgm:prSet presAssocID="{21BB5938-4A38-4BFD-9CA1-D8A7F1AC220C}" presName="hierChild5" presStyleCnt="0"/>
      <dgm:spPr/>
    </dgm:pt>
    <dgm:pt modelId="{A0A09E47-D2C4-42A3-8A41-5BC7F6D347B5}" type="pres">
      <dgm:prSet presAssocID="{479E6119-B748-4A74-9396-99E2243E7B48}" presName="Name37" presStyleLbl="parChTrans1D3" presStyleIdx="3" presStyleCnt="32"/>
      <dgm:spPr/>
    </dgm:pt>
    <dgm:pt modelId="{09B6E4F6-18EB-4B38-BDE9-9DF0A60F83AA}" type="pres">
      <dgm:prSet presAssocID="{CA71E5A1-2504-4350-9F06-302E7537A0F0}" presName="hierRoot2" presStyleCnt="0">
        <dgm:presLayoutVars>
          <dgm:hierBranch val="init"/>
        </dgm:presLayoutVars>
      </dgm:prSet>
      <dgm:spPr/>
    </dgm:pt>
    <dgm:pt modelId="{D0087849-10C4-4EF4-83E7-67E862D15462}" type="pres">
      <dgm:prSet presAssocID="{CA71E5A1-2504-4350-9F06-302E7537A0F0}" presName="rootComposite" presStyleCnt="0"/>
      <dgm:spPr/>
    </dgm:pt>
    <dgm:pt modelId="{6E809347-356E-49C0-A61A-A8E3D329B67D}" type="pres">
      <dgm:prSet presAssocID="{CA71E5A1-2504-4350-9F06-302E7537A0F0}" presName="rootText" presStyleLbl="node3" presStyleIdx="3" presStyleCnt="32">
        <dgm:presLayoutVars>
          <dgm:chPref val="3"/>
        </dgm:presLayoutVars>
      </dgm:prSet>
      <dgm:spPr/>
    </dgm:pt>
    <dgm:pt modelId="{4A59216F-99DF-4415-ABF5-CFA8F9C5EC89}" type="pres">
      <dgm:prSet presAssocID="{CA71E5A1-2504-4350-9F06-302E7537A0F0}" presName="rootConnector" presStyleLbl="node3" presStyleIdx="3" presStyleCnt="32"/>
      <dgm:spPr/>
    </dgm:pt>
    <dgm:pt modelId="{8FBFB7D8-3D12-47D1-AAC0-B416EAC31A03}" type="pres">
      <dgm:prSet presAssocID="{CA71E5A1-2504-4350-9F06-302E7537A0F0}" presName="hierChild4" presStyleCnt="0"/>
      <dgm:spPr/>
    </dgm:pt>
    <dgm:pt modelId="{08875359-A11D-48C6-94B4-D482F4372868}" type="pres">
      <dgm:prSet presAssocID="{CA71E5A1-2504-4350-9F06-302E7537A0F0}" presName="hierChild5" presStyleCnt="0"/>
      <dgm:spPr/>
    </dgm:pt>
    <dgm:pt modelId="{9F022EC6-C460-4987-865A-82C71AE128C7}" type="pres">
      <dgm:prSet presAssocID="{7C416E8A-D278-4478-8041-4388C4D91471}" presName="hierChild5" presStyleCnt="0"/>
      <dgm:spPr/>
    </dgm:pt>
    <dgm:pt modelId="{B665EFBD-54E7-48FB-8FB0-0F29466CB569}" type="pres">
      <dgm:prSet presAssocID="{64BD981F-18D5-4F5B-88F9-FD8B67D6BAA3}" presName="Name37" presStyleLbl="parChTrans1D2" presStyleIdx="1" presStyleCnt="7"/>
      <dgm:spPr/>
    </dgm:pt>
    <dgm:pt modelId="{26240C35-3E64-4BAC-92CC-DA15059388DD}" type="pres">
      <dgm:prSet presAssocID="{2622E340-AC07-47A9-A9BE-18117F8EF50C}" presName="hierRoot2" presStyleCnt="0">
        <dgm:presLayoutVars>
          <dgm:hierBranch val="init"/>
        </dgm:presLayoutVars>
      </dgm:prSet>
      <dgm:spPr/>
    </dgm:pt>
    <dgm:pt modelId="{E8824107-CEA4-4F4F-8701-EE109747D440}" type="pres">
      <dgm:prSet presAssocID="{2622E340-AC07-47A9-A9BE-18117F8EF50C}" presName="rootComposite" presStyleCnt="0"/>
      <dgm:spPr/>
    </dgm:pt>
    <dgm:pt modelId="{7B074282-4CF0-437A-9F9C-05F48F3EF240}" type="pres">
      <dgm:prSet presAssocID="{2622E340-AC07-47A9-A9BE-18117F8EF50C}" presName="rootText" presStyleLbl="node2" presStyleIdx="1" presStyleCnt="7">
        <dgm:presLayoutVars>
          <dgm:chPref val="3"/>
        </dgm:presLayoutVars>
      </dgm:prSet>
      <dgm:spPr/>
    </dgm:pt>
    <dgm:pt modelId="{F6DFD826-8D2B-4D3B-A1CD-C0957F54B0DE}" type="pres">
      <dgm:prSet presAssocID="{2622E340-AC07-47A9-A9BE-18117F8EF50C}" presName="rootConnector" presStyleLbl="node2" presStyleIdx="1" presStyleCnt="7"/>
      <dgm:spPr/>
    </dgm:pt>
    <dgm:pt modelId="{802D2FEF-A443-4BDE-972B-CAA9897BBC57}" type="pres">
      <dgm:prSet presAssocID="{2622E340-AC07-47A9-A9BE-18117F8EF50C}" presName="hierChild4" presStyleCnt="0"/>
      <dgm:spPr/>
    </dgm:pt>
    <dgm:pt modelId="{6FBA9CC4-A4F0-4F41-8564-FDCEE57244CD}" type="pres">
      <dgm:prSet presAssocID="{DE70895B-9F90-4979-A02B-9016FDD7932D}" presName="Name37" presStyleLbl="parChTrans1D3" presStyleIdx="4" presStyleCnt="32"/>
      <dgm:spPr/>
    </dgm:pt>
    <dgm:pt modelId="{753CFA0A-FA7D-4DE9-BFFA-E05AF146E68E}" type="pres">
      <dgm:prSet presAssocID="{CD05CFBF-79F0-4A33-9871-20E00D2B441A}" presName="hierRoot2" presStyleCnt="0">
        <dgm:presLayoutVars>
          <dgm:hierBranch val="init"/>
        </dgm:presLayoutVars>
      </dgm:prSet>
      <dgm:spPr/>
    </dgm:pt>
    <dgm:pt modelId="{DFCFB525-D8C8-4647-AEEB-61B633C07B78}" type="pres">
      <dgm:prSet presAssocID="{CD05CFBF-79F0-4A33-9871-20E00D2B441A}" presName="rootComposite" presStyleCnt="0"/>
      <dgm:spPr/>
    </dgm:pt>
    <dgm:pt modelId="{4045D3F4-3178-4279-ACBF-09597DB3B3BF}" type="pres">
      <dgm:prSet presAssocID="{CD05CFBF-79F0-4A33-9871-20E00D2B441A}" presName="rootText" presStyleLbl="node3" presStyleIdx="4" presStyleCnt="32">
        <dgm:presLayoutVars>
          <dgm:chPref val="3"/>
        </dgm:presLayoutVars>
      </dgm:prSet>
      <dgm:spPr/>
    </dgm:pt>
    <dgm:pt modelId="{27FEE63F-B8BF-41B0-9E1F-CFC8ECABE763}" type="pres">
      <dgm:prSet presAssocID="{CD05CFBF-79F0-4A33-9871-20E00D2B441A}" presName="rootConnector" presStyleLbl="node3" presStyleIdx="4" presStyleCnt="32"/>
      <dgm:spPr/>
    </dgm:pt>
    <dgm:pt modelId="{45AAA128-F1E0-4A8C-BE79-C8EB1ED4BAF9}" type="pres">
      <dgm:prSet presAssocID="{CD05CFBF-79F0-4A33-9871-20E00D2B441A}" presName="hierChild4" presStyleCnt="0"/>
      <dgm:spPr/>
    </dgm:pt>
    <dgm:pt modelId="{720D081C-37F5-4000-920B-5864D0149BAC}" type="pres">
      <dgm:prSet presAssocID="{CD05CFBF-79F0-4A33-9871-20E00D2B441A}" presName="hierChild5" presStyleCnt="0"/>
      <dgm:spPr/>
    </dgm:pt>
    <dgm:pt modelId="{0BED2A49-CE4D-4A17-95EB-8C7CEA85825B}" type="pres">
      <dgm:prSet presAssocID="{650EE796-385A-498A-922F-329AFDE3C051}" presName="Name37" presStyleLbl="parChTrans1D3" presStyleIdx="5" presStyleCnt="32"/>
      <dgm:spPr/>
    </dgm:pt>
    <dgm:pt modelId="{6041D647-4A41-40DD-959B-D5C82634A411}" type="pres">
      <dgm:prSet presAssocID="{8C9DD4A8-140C-491A-82C9-7D004B62739D}" presName="hierRoot2" presStyleCnt="0">
        <dgm:presLayoutVars>
          <dgm:hierBranch val="init"/>
        </dgm:presLayoutVars>
      </dgm:prSet>
      <dgm:spPr/>
    </dgm:pt>
    <dgm:pt modelId="{F1080711-9AE8-4CAC-85A2-067414B22BCB}" type="pres">
      <dgm:prSet presAssocID="{8C9DD4A8-140C-491A-82C9-7D004B62739D}" presName="rootComposite" presStyleCnt="0"/>
      <dgm:spPr/>
    </dgm:pt>
    <dgm:pt modelId="{AF73ADAC-C9D2-4419-A2A4-0A965D3739AD}" type="pres">
      <dgm:prSet presAssocID="{8C9DD4A8-140C-491A-82C9-7D004B62739D}" presName="rootText" presStyleLbl="node3" presStyleIdx="5" presStyleCnt="32">
        <dgm:presLayoutVars>
          <dgm:chPref val="3"/>
        </dgm:presLayoutVars>
      </dgm:prSet>
      <dgm:spPr/>
    </dgm:pt>
    <dgm:pt modelId="{2AC4527E-CD02-4511-9E90-9C1245D97893}" type="pres">
      <dgm:prSet presAssocID="{8C9DD4A8-140C-491A-82C9-7D004B62739D}" presName="rootConnector" presStyleLbl="node3" presStyleIdx="5" presStyleCnt="32"/>
      <dgm:spPr/>
    </dgm:pt>
    <dgm:pt modelId="{8B2786D4-2301-4161-B706-29101EDADE8D}" type="pres">
      <dgm:prSet presAssocID="{8C9DD4A8-140C-491A-82C9-7D004B62739D}" presName="hierChild4" presStyleCnt="0"/>
      <dgm:spPr/>
    </dgm:pt>
    <dgm:pt modelId="{4439F960-0C30-4CC5-9B52-ACB5A2D64E17}" type="pres">
      <dgm:prSet presAssocID="{8C9DD4A8-140C-491A-82C9-7D004B62739D}" presName="hierChild5" presStyleCnt="0"/>
      <dgm:spPr/>
    </dgm:pt>
    <dgm:pt modelId="{05A1FBA1-EDB8-4808-8868-4E352AC3F7F6}" type="pres">
      <dgm:prSet presAssocID="{7F9CF9DF-697D-42AA-B89A-C3ACB751063F}" presName="Name37" presStyleLbl="parChTrans1D3" presStyleIdx="6" presStyleCnt="32"/>
      <dgm:spPr/>
    </dgm:pt>
    <dgm:pt modelId="{B4939D37-A24C-4900-8608-A6442FAE34ED}" type="pres">
      <dgm:prSet presAssocID="{30D78654-5AD9-4E85-8F1D-46035A011108}" presName="hierRoot2" presStyleCnt="0">
        <dgm:presLayoutVars>
          <dgm:hierBranch val="init"/>
        </dgm:presLayoutVars>
      </dgm:prSet>
      <dgm:spPr/>
    </dgm:pt>
    <dgm:pt modelId="{1DAF1C90-957E-43CF-B2DF-2E7D941FA01A}" type="pres">
      <dgm:prSet presAssocID="{30D78654-5AD9-4E85-8F1D-46035A011108}" presName="rootComposite" presStyleCnt="0"/>
      <dgm:spPr/>
    </dgm:pt>
    <dgm:pt modelId="{6EE41BBC-B7D3-4BAB-B008-340B299352EA}" type="pres">
      <dgm:prSet presAssocID="{30D78654-5AD9-4E85-8F1D-46035A011108}" presName="rootText" presStyleLbl="node3" presStyleIdx="6" presStyleCnt="32">
        <dgm:presLayoutVars>
          <dgm:chPref val="3"/>
        </dgm:presLayoutVars>
      </dgm:prSet>
      <dgm:spPr/>
    </dgm:pt>
    <dgm:pt modelId="{521A14B7-3E56-4C3A-9DF0-04E233DA1B19}" type="pres">
      <dgm:prSet presAssocID="{30D78654-5AD9-4E85-8F1D-46035A011108}" presName="rootConnector" presStyleLbl="node3" presStyleIdx="6" presStyleCnt="32"/>
      <dgm:spPr/>
    </dgm:pt>
    <dgm:pt modelId="{69E71ED0-D850-43A4-8E63-E061C422176A}" type="pres">
      <dgm:prSet presAssocID="{30D78654-5AD9-4E85-8F1D-46035A011108}" presName="hierChild4" presStyleCnt="0"/>
      <dgm:spPr/>
    </dgm:pt>
    <dgm:pt modelId="{EBCA3024-0F76-4AC4-AFBA-5DBEA17ED0DE}" type="pres">
      <dgm:prSet presAssocID="{30D78654-5AD9-4E85-8F1D-46035A011108}" presName="hierChild5" presStyleCnt="0"/>
      <dgm:spPr/>
    </dgm:pt>
    <dgm:pt modelId="{AC23F1C4-D04F-4406-A4E3-F8ADC85FB7EA}" type="pres">
      <dgm:prSet presAssocID="{9D5F3563-8FDC-4F1F-A157-6E4E7AD969E9}" presName="Name37" presStyleLbl="parChTrans1D3" presStyleIdx="7" presStyleCnt="32"/>
      <dgm:spPr/>
    </dgm:pt>
    <dgm:pt modelId="{4A5DE8EC-3C61-4FE7-B29B-DFC21F946FDB}" type="pres">
      <dgm:prSet presAssocID="{DA8D0C3D-29ED-4786-9E59-10200964828F}" presName="hierRoot2" presStyleCnt="0">
        <dgm:presLayoutVars>
          <dgm:hierBranch val="init"/>
        </dgm:presLayoutVars>
      </dgm:prSet>
      <dgm:spPr/>
    </dgm:pt>
    <dgm:pt modelId="{98D29417-ABFC-41C9-B168-67900B1E021E}" type="pres">
      <dgm:prSet presAssocID="{DA8D0C3D-29ED-4786-9E59-10200964828F}" presName="rootComposite" presStyleCnt="0"/>
      <dgm:spPr/>
    </dgm:pt>
    <dgm:pt modelId="{974E2941-9AF2-4BF7-9C28-19B2132713F7}" type="pres">
      <dgm:prSet presAssocID="{DA8D0C3D-29ED-4786-9E59-10200964828F}" presName="rootText" presStyleLbl="node3" presStyleIdx="7" presStyleCnt="32">
        <dgm:presLayoutVars>
          <dgm:chPref val="3"/>
        </dgm:presLayoutVars>
      </dgm:prSet>
      <dgm:spPr/>
    </dgm:pt>
    <dgm:pt modelId="{EFC660CF-7E69-4C75-B89B-D56F6F6D8DDF}" type="pres">
      <dgm:prSet presAssocID="{DA8D0C3D-29ED-4786-9E59-10200964828F}" presName="rootConnector" presStyleLbl="node3" presStyleIdx="7" presStyleCnt="32"/>
      <dgm:spPr/>
    </dgm:pt>
    <dgm:pt modelId="{72239BDB-0EAE-4072-8D1C-B13372E58B7C}" type="pres">
      <dgm:prSet presAssocID="{DA8D0C3D-29ED-4786-9E59-10200964828F}" presName="hierChild4" presStyleCnt="0"/>
      <dgm:spPr/>
    </dgm:pt>
    <dgm:pt modelId="{13081D57-074E-4121-B546-702104CCACFE}" type="pres">
      <dgm:prSet presAssocID="{DA8D0C3D-29ED-4786-9E59-10200964828F}" presName="hierChild5" presStyleCnt="0"/>
      <dgm:spPr/>
    </dgm:pt>
    <dgm:pt modelId="{9D70CAC4-5C89-4C0E-92AC-2A0CB1136CB7}" type="pres">
      <dgm:prSet presAssocID="{2380EFE7-E0A8-4A61-9D00-D5462D7F9066}" presName="Name37" presStyleLbl="parChTrans1D3" presStyleIdx="8" presStyleCnt="32"/>
      <dgm:spPr/>
    </dgm:pt>
    <dgm:pt modelId="{1347AE2F-DB39-451D-8D3B-65C80384776B}" type="pres">
      <dgm:prSet presAssocID="{C9738F35-FDBB-40DD-9E6B-E2A4B5D8A8D9}" presName="hierRoot2" presStyleCnt="0">
        <dgm:presLayoutVars>
          <dgm:hierBranch val="init"/>
        </dgm:presLayoutVars>
      </dgm:prSet>
      <dgm:spPr/>
    </dgm:pt>
    <dgm:pt modelId="{9000C399-8B8C-44BC-B473-2788C0655C73}" type="pres">
      <dgm:prSet presAssocID="{C9738F35-FDBB-40DD-9E6B-E2A4B5D8A8D9}" presName="rootComposite" presStyleCnt="0"/>
      <dgm:spPr/>
    </dgm:pt>
    <dgm:pt modelId="{77EB9B79-46A3-485E-9398-69ECC7199522}" type="pres">
      <dgm:prSet presAssocID="{C9738F35-FDBB-40DD-9E6B-E2A4B5D8A8D9}" presName="rootText" presStyleLbl="node3" presStyleIdx="8" presStyleCnt="32">
        <dgm:presLayoutVars>
          <dgm:chPref val="3"/>
        </dgm:presLayoutVars>
      </dgm:prSet>
      <dgm:spPr/>
    </dgm:pt>
    <dgm:pt modelId="{226B68A4-1A14-4D16-974E-9B42DE85E538}" type="pres">
      <dgm:prSet presAssocID="{C9738F35-FDBB-40DD-9E6B-E2A4B5D8A8D9}" presName="rootConnector" presStyleLbl="node3" presStyleIdx="8" presStyleCnt="32"/>
      <dgm:spPr/>
    </dgm:pt>
    <dgm:pt modelId="{C43070F7-4024-487E-ADF1-9914F8DC53B3}" type="pres">
      <dgm:prSet presAssocID="{C9738F35-FDBB-40DD-9E6B-E2A4B5D8A8D9}" presName="hierChild4" presStyleCnt="0"/>
      <dgm:spPr/>
    </dgm:pt>
    <dgm:pt modelId="{4113AA20-76BD-4F33-8845-4F676AB65F01}" type="pres">
      <dgm:prSet presAssocID="{C9738F35-FDBB-40DD-9E6B-E2A4B5D8A8D9}" presName="hierChild5" presStyleCnt="0"/>
      <dgm:spPr/>
    </dgm:pt>
    <dgm:pt modelId="{5D1755C2-F435-46FD-893D-F023BACF3A6A}" type="pres">
      <dgm:prSet presAssocID="{2622E340-AC07-47A9-A9BE-18117F8EF50C}" presName="hierChild5" presStyleCnt="0"/>
      <dgm:spPr/>
    </dgm:pt>
    <dgm:pt modelId="{4EB30399-64BB-412B-9580-1BA90FA90149}" type="pres">
      <dgm:prSet presAssocID="{1F5B6329-7279-4FF1-A5FF-6B71D9DCB82D}" presName="Name37" presStyleLbl="parChTrans1D2" presStyleIdx="2" presStyleCnt="7"/>
      <dgm:spPr/>
    </dgm:pt>
    <dgm:pt modelId="{D11B2786-D87A-496F-A227-18DD89967735}" type="pres">
      <dgm:prSet presAssocID="{C08AAFD1-FC80-41F1-BB4A-235BEB091BA7}" presName="hierRoot2" presStyleCnt="0">
        <dgm:presLayoutVars>
          <dgm:hierBranch val="init"/>
        </dgm:presLayoutVars>
      </dgm:prSet>
      <dgm:spPr/>
    </dgm:pt>
    <dgm:pt modelId="{7FEC0022-8D8F-4C5F-A0A1-F1CC6C18A3F2}" type="pres">
      <dgm:prSet presAssocID="{C08AAFD1-FC80-41F1-BB4A-235BEB091BA7}" presName="rootComposite" presStyleCnt="0"/>
      <dgm:spPr/>
    </dgm:pt>
    <dgm:pt modelId="{27ED5388-6961-46DD-856C-9B73880E2245}" type="pres">
      <dgm:prSet presAssocID="{C08AAFD1-FC80-41F1-BB4A-235BEB091BA7}" presName="rootText" presStyleLbl="node2" presStyleIdx="2" presStyleCnt="7">
        <dgm:presLayoutVars>
          <dgm:chPref val="3"/>
        </dgm:presLayoutVars>
      </dgm:prSet>
      <dgm:spPr/>
    </dgm:pt>
    <dgm:pt modelId="{49E8D11E-1B58-4E69-8901-547367EDEB16}" type="pres">
      <dgm:prSet presAssocID="{C08AAFD1-FC80-41F1-BB4A-235BEB091BA7}" presName="rootConnector" presStyleLbl="node2" presStyleIdx="2" presStyleCnt="7"/>
      <dgm:spPr/>
    </dgm:pt>
    <dgm:pt modelId="{7F2DFCA5-CEBD-4860-9D7F-EC5514F35429}" type="pres">
      <dgm:prSet presAssocID="{C08AAFD1-FC80-41F1-BB4A-235BEB091BA7}" presName="hierChild4" presStyleCnt="0"/>
      <dgm:spPr/>
    </dgm:pt>
    <dgm:pt modelId="{43D9E4F1-2295-443F-BE8E-E8FAF21EA38B}" type="pres">
      <dgm:prSet presAssocID="{3D2055FC-635E-4BE8-A47D-BE67E4544EE6}" presName="Name37" presStyleLbl="parChTrans1D3" presStyleIdx="9" presStyleCnt="32"/>
      <dgm:spPr/>
    </dgm:pt>
    <dgm:pt modelId="{1279EF8C-F8BB-48FA-9F68-7B838B5AAD23}" type="pres">
      <dgm:prSet presAssocID="{59C118F8-1519-462F-83BE-944A35E3F989}" presName="hierRoot2" presStyleCnt="0">
        <dgm:presLayoutVars>
          <dgm:hierBranch val="init"/>
        </dgm:presLayoutVars>
      </dgm:prSet>
      <dgm:spPr/>
    </dgm:pt>
    <dgm:pt modelId="{FC53C856-6AD0-42D3-AD28-8361E577459A}" type="pres">
      <dgm:prSet presAssocID="{59C118F8-1519-462F-83BE-944A35E3F989}" presName="rootComposite" presStyleCnt="0"/>
      <dgm:spPr/>
    </dgm:pt>
    <dgm:pt modelId="{A74856A3-324F-41C6-8459-59FC3659A368}" type="pres">
      <dgm:prSet presAssocID="{59C118F8-1519-462F-83BE-944A35E3F989}" presName="rootText" presStyleLbl="node3" presStyleIdx="9" presStyleCnt="32">
        <dgm:presLayoutVars>
          <dgm:chPref val="3"/>
        </dgm:presLayoutVars>
      </dgm:prSet>
      <dgm:spPr/>
    </dgm:pt>
    <dgm:pt modelId="{9A66F7D7-3627-444F-B394-04AF758AB5AF}" type="pres">
      <dgm:prSet presAssocID="{59C118F8-1519-462F-83BE-944A35E3F989}" presName="rootConnector" presStyleLbl="node3" presStyleIdx="9" presStyleCnt="32"/>
      <dgm:spPr/>
    </dgm:pt>
    <dgm:pt modelId="{A7C5C089-6175-438D-958B-EE2560C54168}" type="pres">
      <dgm:prSet presAssocID="{59C118F8-1519-462F-83BE-944A35E3F989}" presName="hierChild4" presStyleCnt="0"/>
      <dgm:spPr/>
    </dgm:pt>
    <dgm:pt modelId="{FE317B6D-8503-47AC-B5A1-ABA7E7BC9AFE}" type="pres">
      <dgm:prSet presAssocID="{59C118F8-1519-462F-83BE-944A35E3F989}" presName="hierChild5" presStyleCnt="0"/>
      <dgm:spPr/>
    </dgm:pt>
    <dgm:pt modelId="{6A649D86-A19B-49A2-9A44-8CD27828A3FC}" type="pres">
      <dgm:prSet presAssocID="{B51613E5-CCE6-44D4-83A5-573A90D1B79F}" presName="Name37" presStyleLbl="parChTrans1D3" presStyleIdx="10" presStyleCnt="32"/>
      <dgm:spPr/>
    </dgm:pt>
    <dgm:pt modelId="{F1B80CB7-6C18-4CC2-8116-0E5C1130D33D}" type="pres">
      <dgm:prSet presAssocID="{A6437C2A-C9F5-4AD7-8F66-95390B3E06E3}" presName="hierRoot2" presStyleCnt="0">
        <dgm:presLayoutVars>
          <dgm:hierBranch val="init"/>
        </dgm:presLayoutVars>
      </dgm:prSet>
      <dgm:spPr/>
    </dgm:pt>
    <dgm:pt modelId="{2263A345-AAC9-4125-B57A-B5EDE784B9B6}" type="pres">
      <dgm:prSet presAssocID="{A6437C2A-C9F5-4AD7-8F66-95390B3E06E3}" presName="rootComposite" presStyleCnt="0"/>
      <dgm:spPr/>
    </dgm:pt>
    <dgm:pt modelId="{A90719ED-F38A-442E-86B5-AC4742D2817D}" type="pres">
      <dgm:prSet presAssocID="{A6437C2A-C9F5-4AD7-8F66-95390B3E06E3}" presName="rootText" presStyleLbl="node3" presStyleIdx="10" presStyleCnt="32">
        <dgm:presLayoutVars>
          <dgm:chPref val="3"/>
        </dgm:presLayoutVars>
      </dgm:prSet>
      <dgm:spPr/>
    </dgm:pt>
    <dgm:pt modelId="{D0404AA6-0BE3-416A-9486-91BE7A924162}" type="pres">
      <dgm:prSet presAssocID="{A6437C2A-C9F5-4AD7-8F66-95390B3E06E3}" presName="rootConnector" presStyleLbl="node3" presStyleIdx="10" presStyleCnt="32"/>
      <dgm:spPr/>
    </dgm:pt>
    <dgm:pt modelId="{46D50807-0C26-4077-8E81-27DC8416DF03}" type="pres">
      <dgm:prSet presAssocID="{A6437C2A-C9F5-4AD7-8F66-95390B3E06E3}" presName="hierChild4" presStyleCnt="0"/>
      <dgm:spPr/>
    </dgm:pt>
    <dgm:pt modelId="{F50F64A6-4B89-43FB-86B1-BDAC3BF70862}" type="pres">
      <dgm:prSet presAssocID="{A6437C2A-C9F5-4AD7-8F66-95390B3E06E3}" presName="hierChild5" presStyleCnt="0"/>
      <dgm:spPr/>
    </dgm:pt>
    <dgm:pt modelId="{9F91AF86-2710-4BB7-B35E-6E7A562332A2}" type="pres">
      <dgm:prSet presAssocID="{E36130D8-2B07-4831-BB5D-C62D47117720}" presName="Name37" presStyleLbl="parChTrans1D3" presStyleIdx="11" presStyleCnt="32"/>
      <dgm:spPr/>
    </dgm:pt>
    <dgm:pt modelId="{3DA06795-49A6-41F2-A3E0-02BD1D392F48}" type="pres">
      <dgm:prSet presAssocID="{0232A9FC-E75A-415F-B9B1-D3024226AF72}" presName="hierRoot2" presStyleCnt="0">
        <dgm:presLayoutVars>
          <dgm:hierBranch val="init"/>
        </dgm:presLayoutVars>
      </dgm:prSet>
      <dgm:spPr/>
    </dgm:pt>
    <dgm:pt modelId="{37F9A353-211D-4BBB-99A2-06545947F6BF}" type="pres">
      <dgm:prSet presAssocID="{0232A9FC-E75A-415F-B9B1-D3024226AF72}" presName="rootComposite" presStyleCnt="0"/>
      <dgm:spPr/>
    </dgm:pt>
    <dgm:pt modelId="{9962099D-E882-40AC-A3C7-094160B126E0}" type="pres">
      <dgm:prSet presAssocID="{0232A9FC-E75A-415F-B9B1-D3024226AF72}" presName="rootText" presStyleLbl="node3" presStyleIdx="11" presStyleCnt="32">
        <dgm:presLayoutVars>
          <dgm:chPref val="3"/>
        </dgm:presLayoutVars>
      </dgm:prSet>
      <dgm:spPr/>
    </dgm:pt>
    <dgm:pt modelId="{140FBA73-A93C-4929-89BD-396381CBF478}" type="pres">
      <dgm:prSet presAssocID="{0232A9FC-E75A-415F-B9B1-D3024226AF72}" presName="rootConnector" presStyleLbl="node3" presStyleIdx="11" presStyleCnt="32"/>
      <dgm:spPr/>
    </dgm:pt>
    <dgm:pt modelId="{97C9043F-8A64-4891-BC0F-A695F5D75BE5}" type="pres">
      <dgm:prSet presAssocID="{0232A9FC-E75A-415F-B9B1-D3024226AF72}" presName="hierChild4" presStyleCnt="0"/>
      <dgm:spPr/>
    </dgm:pt>
    <dgm:pt modelId="{ED5F65B7-B4A0-4DB8-95B5-553AB39C8CDA}" type="pres">
      <dgm:prSet presAssocID="{0232A9FC-E75A-415F-B9B1-D3024226AF72}" presName="hierChild5" presStyleCnt="0"/>
      <dgm:spPr/>
    </dgm:pt>
    <dgm:pt modelId="{DD0E19E8-CE26-4958-A275-E48A797D99AF}" type="pres">
      <dgm:prSet presAssocID="{602A15AC-15F1-42DB-8248-02E709ED162A}" presName="Name37" presStyleLbl="parChTrans1D3" presStyleIdx="12" presStyleCnt="32"/>
      <dgm:spPr/>
    </dgm:pt>
    <dgm:pt modelId="{62A7BE80-492D-4BB2-8E2E-492A2649019D}" type="pres">
      <dgm:prSet presAssocID="{4E74AB6D-B579-470D-8B80-7DA766905361}" presName="hierRoot2" presStyleCnt="0">
        <dgm:presLayoutVars>
          <dgm:hierBranch val="init"/>
        </dgm:presLayoutVars>
      </dgm:prSet>
      <dgm:spPr/>
    </dgm:pt>
    <dgm:pt modelId="{CB894876-B597-4AE4-A60B-CACCBD89CD4C}" type="pres">
      <dgm:prSet presAssocID="{4E74AB6D-B579-470D-8B80-7DA766905361}" presName="rootComposite" presStyleCnt="0"/>
      <dgm:spPr/>
    </dgm:pt>
    <dgm:pt modelId="{8F6B2CFE-EC11-4812-8144-77337203CD6A}" type="pres">
      <dgm:prSet presAssocID="{4E74AB6D-B579-470D-8B80-7DA766905361}" presName="rootText" presStyleLbl="node3" presStyleIdx="12" presStyleCnt="32">
        <dgm:presLayoutVars>
          <dgm:chPref val="3"/>
        </dgm:presLayoutVars>
      </dgm:prSet>
      <dgm:spPr/>
    </dgm:pt>
    <dgm:pt modelId="{34F5E12B-CDBA-4CD4-99E1-8B8D89A755F1}" type="pres">
      <dgm:prSet presAssocID="{4E74AB6D-B579-470D-8B80-7DA766905361}" presName="rootConnector" presStyleLbl="node3" presStyleIdx="12" presStyleCnt="32"/>
      <dgm:spPr/>
    </dgm:pt>
    <dgm:pt modelId="{F5E17954-E614-44B5-8E1D-476484961AA7}" type="pres">
      <dgm:prSet presAssocID="{4E74AB6D-B579-470D-8B80-7DA766905361}" presName="hierChild4" presStyleCnt="0"/>
      <dgm:spPr/>
    </dgm:pt>
    <dgm:pt modelId="{A29B0A71-91AA-4A34-9B53-19462BFC481D}" type="pres">
      <dgm:prSet presAssocID="{4E74AB6D-B579-470D-8B80-7DA766905361}" presName="hierChild5" presStyleCnt="0"/>
      <dgm:spPr/>
    </dgm:pt>
    <dgm:pt modelId="{572EAB5E-4EAF-49C5-A81E-1815D8FB03CF}" type="pres">
      <dgm:prSet presAssocID="{B17A774B-534C-4362-8284-86ADF2CAE426}" presName="Name37" presStyleLbl="parChTrans1D3" presStyleIdx="13" presStyleCnt="32"/>
      <dgm:spPr/>
    </dgm:pt>
    <dgm:pt modelId="{4E5BFDE4-4B4B-4D4A-8B0B-5F667CC843CD}" type="pres">
      <dgm:prSet presAssocID="{19B0CE76-7612-474C-B8B3-5F3BF1FD08A6}" presName="hierRoot2" presStyleCnt="0">
        <dgm:presLayoutVars>
          <dgm:hierBranch val="init"/>
        </dgm:presLayoutVars>
      </dgm:prSet>
      <dgm:spPr/>
    </dgm:pt>
    <dgm:pt modelId="{6381007F-EB54-45F8-A1CD-CEFA28D0AAB3}" type="pres">
      <dgm:prSet presAssocID="{19B0CE76-7612-474C-B8B3-5F3BF1FD08A6}" presName="rootComposite" presStyleCnt="0"/>
      <dgm:spPr/>
    </dgm:pt>
    <dgm:pt modelId="{7F94890A-B7F7-487D-80A2-AB8362F3BDA4}" type="pres">
      <dgm:prSet presAssocID="{19B0CE76-7612-474C-B8B3-5F3BF1FD08A6}" presName="rootText" presStyleLbl="node3" presStyleIdx="13" presStyleCnt="32">
        <dgm:presLayoutVars>
          <dgm:chPref val="3"/>
        </dgm:presLayoutVars>
      </dgm:prSet>
      <dgm:spPr/>
    </dgm:pt>
    <dgm:pt modelId="{DAA5058C-C06B-4444-8D60-3487ABA0C65C}" type="pres">
      <dgm:prSet presAssocID="{19B0CE76-7612-474C-B8B3-5F3BF1FD08A6}" presName="rootConnector" presStyleLbl="node3" presStyleIdx="13" presStyleCnt="32"/>
      <dgm:spPr/>
    </dgm:pt>
    <dgm:pt modelId="{C06A8410-E556-4B55-A7DF-2CCDDEC5791C}" type="pres">
      <dgm:prSet presAssocID="{19B0CE76-7612-474C-B8B3-5F3BF1FD08A6}" presName="hierChild4" presStyleCnt="0"/>
      <dgm:spPr/>
    </dgm:pt>
    <dgm:pt modelId="{40E7F3AD-9FC7-4FF6-BBE5-001AE08FD492}" type="pres">
      <dgm:prSet presAssocID="{19B0CE76-7612-474C-B8B3-5F3BF1FD08A6}" presName="hierChild5" presStyleCnt="0"/>
      <dgm:spPr/>
    </dgm:pt>
    <dgm:pt modelId="{E4C38636-D9B0-4278-BA19-B3125571F658}" type="pres">
      <dgm:prSet presAssocID="{C08AAFD1-FC80-41F1-BB4A-235BEB091BA7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3" presStyleCnt="7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3" presStyleCnt="7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3" presStyleCnt="7"/>
      <dgm:spPr/>
    </dgm:pt>
    <dgm:pt modelId="{63CC0DFB-9B9A-4C8C-8E1D-19FD6B088668}" type="pres">
      <dgm:prSet presAssocID="{914D0B9F-FA52-4B72-868A-FBC103526FEB}" presName="hierChild4" presStyleCnt="0"/>
      <dgm:spPr/>
    </dgm:pt>
    <dgm:pt modelId="{B011F2BF-43CA-463D-A495-9210DF40B718}" type="pres">
      <dgm:prSet presAssocID="{5215579C-E2D6-48EB-A831-9A79C589C4E6}" presName="Name37" presStyleLbl="parChTrans1D3" presStyleIdx="14" presStyleCnt="32"/>
      <dgm:spPr/>
    </dgm:pt>
    <dgm:pt modelId="{35706F19-6C92-46C1-8E9D-894FC0B7BE16}" type="pres">
      <dgm:prSet presAssocID="{E0B48240-B11B-4F59-BD30-B0B343A150F5}" presName="hierRoot2" presStyleCnt="0">
        <dgm:presLayoutVars>
          <dgm:hierBranch val="init"/>
        </dgm:presLayoutVars>
      </dgm:prSet>
      <dgm:spPr/>
    </dgm:pt>
    <dgm:pt modelId="{72D06BF8-4B0C-47DC-9952-2F6A784FA3A6}" type="pres">
      <dgm:prSet presAssocID="{E0B48240-B11B-4F59-BD30-B0B343A150F5}" presName="rootComposite" presStyleCnt="0"/>
      <dgm:spPr/>
    </dgm:pt>
    <dgm:pt modelId="{2C41A31E-3BE3-48AB-BF58-39419E6ACBF3}" type="pres">
      <dgm:prSet presAssocID="{E0B48240-B11B-4F59-BD30-B0B343A150F5}" presName="rootText" presStyleLbl="node3" presStyleIdx="14" presStyleCnt="32">
        <dgm:presLayoutVars>
          <dgm:chPref val="3"/>
        </dgm:presLayoutVars>
      </dgm:prSet>
      <dgm:spPr/>
    </dgm:pt>
    <dgm:pt modelId="{027D3C6F-B113-48B5-88DF-C2EFF1AD50F0}" type="pres">
      <dgm:prSet presAssocID="{E0B48240-B11B-4F59-BD30-B0B343A150F5}" presName="rootConnector" presStyleLbl="node3" presStyleIdx="14" presStyleCnt="32"/>
      <dgm:spPr/>
    </dgm:pt>
    <dgm:pt modelId="{61BEAA82-50EC-44EE-9B71-5DEFAD2290A7}" type="pres">
      <dgm:prSet presAssocID="{E0B48240-B11B-4F59-BD30-B0B343A150F5}" presName="hierChild4" presStyleCnt="0"/>
      <dgm:spPr/>
    </dgm:pt>
    <dgm:pt modelId="{359B0575-3EC3-4CBB-8315-809558E2CD22}" type="pres">
      <dgm:prSet presAssocID="{E0B48240-B11B-4F59-BD30-B0B343A150F5}" presName="hierChild5" presStyleCnt="0"/>
      <dgm:spPr/>
    </dgm:pt>
    <dgm:pt modelId="{5D831246-1E0A-44E8-B8D3-7DAB3F0A096B}" type="pres">
      <dgm:prSet presAssocID="{35DE05BE-FA5A-416F-BADF-21C8BE9F8B60}" presName="Name37" presStyleLbl="parChTrans1D3" presStyleIdx="15" presStyleCnt="32"/>
      <dgm:spPr/>
    </dgm:pt>
    <dgm:pt modelId="{4EE5DF2D-0CF8-4D28-ACEA-92E61FE4F57D}" type="pres">
      <dgm:prSet presAssocID="{2F3CF116-34C8-4958-9196-16EFDFFFA210}" presName="hierRoot2" presStyleCnt="0">
        <dgm:presLayoutVars>
          <dgm:hierBranch val="init"/>
        </dgm:presLayoutVars>
      </dgm:prSet>
      <dgm:spPr/>
    </dgm:pt>
    <dgm:pt modelId="{4C62C5F8-7AA3-4FBA-9FF2-5A422EDEA1FD}" type="pres">
      <dgm:prSet presAssocID="{2F3CF116-34C8-4958-9196-16EFDFFFA210}" presName="rootComposite" presStyleCnt="0"/>
      <dgm:spPr/>
    </dgm:pt>
    <dgm:pt modelId="{C245549D-DF6F-4AD7-AE33-A3F1D7808211}" type="pres">
      <dgm:prSet presAssocID="{2F3CF116-34C8-4958-9196-16EFDFFFA210}" presName="rootText" presStyleLbl="node3" presStyleIdx="15" presStyleCnt="32">
        <dgm:presLayoutVars>
          <dgm:chPref val="3"/>
        </dgm:presLayoutVars>
      </dgm:prSet>
      <dgm:spPr/>
    </dgm:pt>
    <dgm:pt modelId="{73BC2F24-85D5-4301-8516-4C2ADEEB6959}" type="pres">
      <dgm:prSet presAssocID="{2F3CF116-34C8-4958-9196-16EFDFFFA210}" presName="rootConnector" presStyleLbl="node3" presStyleIdx="15" presStyleCnt="32"/>
      <dgm:spPr/>
    </dgm:pt>
    <dgm:pt modelId="{6661950B-CC2D-4C13-975D-F199244D33B3}" type="pres">
      <dgm:prSet presAssocID="{2F3CF116-34C8-4958-9196-16EFDFFFA210}" presName="hierChild4" presStyleCnt="0"/>
      <dgm:spPr/>
    </dgm:pt>
    <dgm:pt modelId="{4E8600B8-978B-40D7-91F2-75DB2FA2BAC1}" type="pres">
      <dgm:prSet presAssocID="{2F3CF116-34C8-4958-9196-16EFDFFFA210}" presName="hierChild5" presStyleCnt="0"/>
      <dgm:spPr/>
    </dgm:pt>
    <dgm:pt modelId="{5F895AD7-3199-4D87-AE42-51F606F931EC}" type="pres">
      <dgm:prSet presAssocID="{F4A89524-2B87-4EF2-ACE0-789600C4A3A2}" presName="Name37" presStyleLbl="parChTrans1D3" presStyleIdx="16" presStyleCnt="32"/>
      <dgm:spPr/>
    </dgm:pt>
    <dgm:pt modelId="{885AC375-25F6-422B-8A89-D6FA8307157D}" type="pres">
      <dgm:prSet presAssocID="{4BBD9E2F-8A84-47F3-AD0C-4E344202E814}" presName="hierRoot2" presStyleCnt="0">
        <dgm:presLayoutVars>
          <dgm:hierBranch val="init"/>
        </dgm:presLayoutVars>
      </dgm:prSet>
      <dgm:spPr/>
    </dgm:pt>
    <dgm:pt modelId="{E28B8D38-8E6D-4A50-85D1-8FAA1EEEC478}" type="pres">
      <dgm:prSet presAssocID="{4BBD9E2F-8A84-47F3-AD0C-4E344202E814}" presName="rootComposite" presStyleCnt="0"/>
      <dgm:spPr/>
    </dgm:pt>
    <dgm:pt modelId="{BAE69013-C9D9-48E1-9574-D5FCBAAA9B8B}" type="pres">
      <dgm:prSet presAssocID="{4BBD9E2F-8A84-47F3-AD0C-4E344202E814}" presName="rootText" presStyleLbl="node3" presStyleIdx="16" presStyleCnt="32">
        <dgm:presLayoutVars>
          <dgm:chPref val="3"/>
        </dgm:presLayoutVars>
      </dgm:prSet>
      <dgm:spPr/>
    </dgm:pt>
    <dgm:pt modelId="{A0F43F73-8E4E-412D-A9A0-076DC79A9BC6}" type="pres">
      <dgm:prSet presAssocID="{4BBD9E2F-8A84-47F3-AD0C-4E344202E814}" presName="rootConnector" presStyleLbl="node3" presStyleIdx="16" presStyleCnt="32"/>
      <dgm:spPr/>
    </dgm:pt>
    <dgm:pt modelId="{A06062D4-4F02-4CD8-BD06-E527B98435C4}" type="pres">
      <dgm:prSet presAssocID="{4BBD9E2F-8A84-47F3-AD0C-4E344202E814}" presName="hierChild4" presStyleCnt="0"/>
      <dgm:spPr/>
    </dgm:pt>
    <dgm:pt modelId="{CD7D7DAD-4585-494A-9F49-DF785F61B36F}" type="pres">
      <dgm:prSet presAssocID="{4BBD9E2F-8A84-47F3-AD0C-4E344202E814}" presName="hierChild5" presStyleCnt="0"/>
      <dgm:spPr/>
    </dgm:pt>
    <dgm:pt modelId="{305FD150-E7EC-4BB4-A61A-D630328F4C55}" type="pres">
      <dgm:prSet presAssocID="{DCA9FBA4-4F58-4C79-94B2-F2FFF2CCAC08}" presName="Name37" presStyleLbl="parChTrans1D3" presStyleIdx="17" presStyleCnt="32"/>
      <dgm:spPr/>
    </dgm:pt>
    <dgm:pt modelId="{1F042CBF-61D2-457C-B2DC-0DA987BA9EC4}" type="pres">
      <dgm:prSet presAssocID="{424EC2E0-14A8-4EC9-8A6B-272AEB232ACB}" presName="hierRoot2" presStyleCnt="0">
        <dgm:presLayoutVars>
          <dgm:hierBranch val="init"/>
        </dgm:presLayoutVars>
      </dgm:prSet>
      <dgm:spPr/>
    </dgm:pt>
    <dgm:pt modelId="{C106B397-C9D3-49F8-B571-0304C15B09D5}" type="pres">
      <dgm:prSet presAssocID="{424EC2E0-14A8-4EC9-8A6B-272AEB232ACB}" presName="rootComposite" presStyleCnt="0"/>
      <dgm:spPr/>
    </dgm:pt>
    <dgm:pt modelId="{9E1AF8B4-4996-45DF-831A-4F807C6DC135}" type="pres">
      <dgm:prSet presAssocID="{424EC2E0-14A8-4EC9-8A6B-272AEB232ACB}" presName="rootText" presStyleLbl="node3" presStyleIdx="17" presStyleCnt="32">
        <dgm:presLayoutVars>
          <dgm:chPref val="3"/>
        </dgm:presLayoutVars>
      </dgm:prSet>
      <dgm:spPr/>
    </dgm:pt>
    <dgm:pt modelId="{4A26012F-8DFA-42A8-9E17-65CD82564164}" type="pres">
      <dgm:prSet presAssocID="{424EC2E0-14A8-4EC9-8A6B-272AEB232ACB}" presName="rootConnector" presStyleLbl="node3" presStyleIdx="17" presStyleCnt="32"/>
      <dgm:spPr/>
    </dgm:pt>
    <dgm:pt modelId="{7870C347-B964-4F74-984F-FE1C0E579FC0}" type="pres">
      <dgm:prSet presAssocID="{424EC2E0-14A8-4EC9-8A6B-272AEB232ACB}" presName="hierChild4" presStyleCnt="0"/>
      <dgm:spPr/>
    </dgm:pt>
    <dgm:pt modelId="{869CC465-D02D-4634-92E4-03087FC56022}" type="pres">
      <dgm:prSet presAssocID="{424EC2E0-14A8-4EC9-8A6B-272AEB232ACB}" presName="hierChild5" presStyleCnt="0"/>
      <dgm:spPr/>
    </dgm:pt>
    <dgm:pt modelId="{6DD31037-3608-4CF9-A702-36D0CA1F3713}" type="pres">
      <dgm:prSet presAssocID="{E5297758-B5B7-484D-8077-CFC63A3B737F}" presName="Name37" presStyleLbl="parChTrans1D3" presStyleIdx="18" presStyleCnt="32"/>
      <dgm:spPr/>
    </dgm:pt>
    <dgm:pt modelId="{97A7DEFD-B486-4E7E-AFBC-DDCB630A420B}" type="pres">
      <dgm:prSet presAssocID="{1D368693-9091-4506-A104-25EE7F95F7FD}" presName="hierRoot2" presStyleCnt="0">
        <dgm:presLayoutVars>
          <dgm:hierBranch val="init"/>
        </dgm:presLayoutVars>
      </dgm:prSet>
      <dgm:spPr/>
    </dgm:pt>
    <dgm:pt modelId="{291F0B46-46A3-44C7-A9D9-4E988BA8B8FD}" type="pres">
      <dgm:prSet presAssocID="{1D368693-9091-4506-A104-25EE7F95F7FD}" presName="rootComposite" presStyleCnt="0"/>
      <dgm:spPr/>
    </dgm:pt>
    <dgm:pt modelId="{2E4298E0-439E-496A-9539-2675EC42CFCA}" type="pres">
      <dgm:prSet presAssocID="{1D368693-9091-4506-A104-25EE7F95F7FD}" presName="rootText" presStyleLbl="node3" presStyleIdx="18" presStyleCnt="32">
        <dgm:presLayoutVars>
          <dgm:chPref val="3"/>
        </dgm:presLayoutVars>
      </dgm:prSet>
      <dgm:spPr/>
    </dgm:pt>
    <dgm:pt modelId="{35F71531-FED7-4DD8-B3E8-7F93E09DA3E9}" type="pres">
      <dgm:prSet presAssocID="{1D368693-9091-4506-A104-25EE7F95F7FD}" presName="rootConnector" presStyleLbl="node3" presStyleIdx="18" presStyleCnt="32"/>
      <dgm:spPr/>
    </dgm:pt>
    <dgm:pt modelId="{AABFD7FF-BACA-4C9A-A37C-7E63DF783D37}" type="pres">
      <dgm:prSet presAssocID="{1D368693-9091-4506-A104-25EE7F95F7FD}" presName="hierChild4" presStyleCnt="0"/>
      <dgm:spPr/>
    </dgm:pt>
    <dgm:pt modelId="{BBFDEB87-2C08-46BD-9749-06B386FDAEFA}" type="pres">
      <dgm:prSet presAssocID="{1D368693-9091-4506-A104-25EE7F95F7FD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E4E0B6B7-4EEF-4C31-BC09-62EDE1995F69}" type="pres">
      <dgm:prSet presAssocID="{C1FEF788-9761-42E1-8B10-3466BDEFD1F4}" presName="Name37" presStyleLbl="parChTrans1D2" presStyleIdx="4" presStyleCnt="7"/>
      <dgm:spPr/>
    </dgm:pt>
    <dgm:pt modelId="{95EFF236-CA58-418E-9E5D-3D7099ED10A9}" type="pres">
      <dgm:prSet presAssocID="{7CEFC9F4-838D-402D-A71A-6C150990412A}" presName="hierRoot2" presStyleCnt="0">
        <dgm:presLayoutVars>
          <dgm:hierBranch val="init"/>
        </dgm:presLayoutVars>
      </dgm:prSet>
      <dgm:spPr/>
    </dgm:pt>
    <dgm:pt modelId="{227811EE-99E1-4F4B-8CEF-0AF8ABA635E5}" type="pres">
      <dgm:prSet presAssocID="{7CEFC9F4-838D-402D-A71A-6C150990412A}" presName="rootComposite" presStyleCnt="0"/>
      <dgm:spPr/>
    </dgm:pt>
    <dgm:pt modelId="{9604C485-52F4-49C3-AF48-D96FE8719924}" type="pres">
      <dgm:prSet presAssocID="{7CEFC9F4-838D-402D-A71A-6C150990412A}" presName="rootText" presStyleLbl="node2" presStyleIdx="4" presStyleCnt="7">
        <dgm:presLayoutVars>
          <dgm:chPref val="3"/>
        </dgm:presLayoutVars>
      </dgm:prSet>
      <dgm:spPr/>
    </dgm:pt>
    <dgm:pt modelId="{D56E7A20-9FDE-4E33-8275-E59F78D643F5}" type="pres">
      <dgm:prSet presAssocID="{7CEFC9F4-838D-402D-A71A-6C150990412A}" presName="rootConnector" presStyleLbl="node2" presStyleIdx="4" presStyleCnt="7"/>
      <dgm:spPr/>
    </dgm:pt>
    <dgm:pt modelId="{710CB13D-A075-4211-8335-797E297E58DE}" type="pres">
      <dgm:prSet presAssocID="{7CEFC9F4-838D-402D-A71A-6C150990412A}" presName="hierChild4" presStyleCnt="0"/>
      <dgm:spPr/>
    </dgm:pt>
    <dgm:pt modelId="{69D23C5D-66D5-4681-9BAB-EF583B92510B}" type="pres">
      <dgm:prSet presAssocID="{064FFFD2-5360-4251-A112-EA6A958B26CD}" presName="Name37" presStyleLbl="parChTrans1D3" presStyleIdx="19" presStyleCnt="32"/>
      <dgm:spPr/>
    </dgm:pt>
    <dgm:pt modelId="{696DF5C2-5952-444F-8369-1FE6E307F530}" type="pres">
      <dgm:prSet presAssocID="{9D0469FC-1AF9-421B-8C39-C64E9760F453}" presName="hierRoot2" presStyleCnt="0">
        <dgm:presLayoutVars>
          <dgm:hierBranch val="init"/>
        </dgm:presLayoutVars>
      </dgm:prSet>
      <dgm:spPr/>
    </dgm:pt>
    <dgm:pt modelId="{AB7968D0-9179-42D4-A550-CD176D1B3922}" type="pres">
      <dgm:prSet presAssocID="{9D0469FC-1AF9-421B-8C39-C64E9760F453}" presName="rootComposite" presStyleCnt="0"/>
      <dgm:spPr/>
    </dgm:pt>
    <dgm:pt modelId="{7109DB9A-3498-474C-8722-05A4354A8C36}" type="pres">
      <dgm:prSet presAssocID="{9D0469FC-1AF9-421B-8C39-C64E9760F453}" presName="rootText" presStyleLbl="node3" presStyleIdx="19" presStyleCnt="32">
        <dgm:presLayoutVars>
          <dgm:chPref val="3"/>
        </dgm:presLayoutVars>
      </dgm:prSet>
      <dgm:spPr/>
    </dgm:pt>
    <dgm:pt modelId="{8DDEC997-1D4C-42BB-A1BD-688F0E101BF2}" type="pres">
      <dgm:prSet presAssocID="{9D0469FC-1AF9-421B-8C39-C64E9760F453}" presName="rootConnector" presStyleLbl="node3" presStyleIdx="19" presStyleCnt="32"/>
      <dgm:spPr/>
    </dgm:pt>
    <dgm:pt modelId="{1A66B4B7-21A2-49D6-A172-6746664DFD83}" type="pres">
      <dgm:prSet presAssocID="{9D0469FC-1AF9-421B-8C39-C64E9760F453}" presName="hierChild4" presStyleCnt="0"/>
      <dgm:spPr/>
    </dgm:pt>
    <dgm:pt modelId="{4BE56FD0-9107-4B69-9379-CE0523529208}" type="pres">
      <dgm:prSet presAssocID="{9D0469FC-1AF9-421B-8C39-C64E9760F453}" presName="hierChild5" presStyleCnt="0"/>
      <dgm:spPr/>
    </dgm:pt>
    <dgm:pt modelId="{FDFEDBE5-DC5E-46A8-AAE5-D44AD1AE8C06}" type="pres">
      <dgm:prSet presAssocID="{92D04153-FD17-4DA0-B65A-7CA7957D471B}" presName="Name37" presStyleLbl="parChTrans1D3" presStyleIdx="20" presStyleCnt="32"/>
      <dgm:spPr/>
    </dgm:pt>
    <dgm:pt modelId="{A4C4F46E-2019-4A3F-BEB8-A27914E5BA9A}" type="pres">
      <dgm:prSet presAssocID="{C30307A6-F9CB-449E-A8BD-13E136BFCCF0}" presName="hierRoot2" presStyleCnt="0">
        <dgm:presLayoutVars>
          <dgm:hierBranch val="init"/>
        </dgm:presLayoutVars>
      </dgm:prSet>
      <dgm:spPr/>
    </dgm:pt>
    <dgm:pt modelId="{A98FC893-D1C0-4D30-B472-F3FE328BF0B8}" type="pres">
      <dgm:prSet presAssocID="{C30307A6-F9CB-449E-A8BD-13E136BFCCF0}" presName="rootComposite" presStyleCnt="0"/>
      <dgm:spPr/>
    </dgm:pt>
    <dgm:pt modelId="{E8F2FBE8-04E2-4692-8180-2FBD12E919B0}" type="pres">
      <dgm:prSet presAssocID="{C30307A6-F9CB-449E-A8BD-13E136BFCCF0}" presName="rootText" presStyleLbl="node3" presStyleIdx="20" presStyleCnt="32">
        <dgm:presLayoutVars>
          <dgm:chPref val="3"/>
        </dgm:presLayoutVars>
      </dgm:prSet>
      <dgm:spPr/>
    </dgm:pt>
    <dgm:pt modelId="{624E9525-8028-4C0B-8759-538F4458C6C6}" type="pres">
      <dgm:prSet presAssocID="{C30307A6-F9CB-449E-A8BD-13E136BFCCF0}" presName="rootConnector" presStyleLbl="node3" presStyleIdx="20" presStyleCnt="32"/>
      <dgm:spPr/>
    </dgm:pt>
    <dgm:pt modelId="{6B6F6DE4-15A8-47A5-8BF1-05663E5BA52C}" type="pres">
      <dgm:prSet presAssocID="{C30307A6-F9CB-449E-A8BD-13E136BFCCF0}" presName="hierChild4" presStyleCnt="0"/>
      <dgm:spPr/>
    </dgm:pt>
    <dgm:pt modelId="{1CF5FB24-1BA6-4D66-AD79-BF7E4D6A3F7B}" type="pres">
      <dgm:prSet presAssocID="{C30307A6-F9CB-449E-A8BD-13E136BFCCF0}" presName="hierChild5" presStyleCnt="0"/>
      <dgm:spPr/>
    </dgm:pt>
    <dgm:pt modelId="{89C88603-DA13-4DD1-A541-1E1E98AE1571}" type="pres">
      <dgm:prSet presAssocID="{6FFC2C2C-7642-49E2-B29F-A332B9A63B6F}" presName="Name37" presStyleLbl="parChTrans1D3" presStyleIdx="21" presStyleCnt="32"/>
      <dgm:spPr/>
    </dgm:pt>
    <dgm:pt modelId="{F5E74858-4125-4C66-89A4-553746081DC4}" type="pres">
      <dgm:prSet presAssocID="{92FF14F7-F334-47BB-B145-13394BC94E97}" presName="hierRoot2" presStyleCnt="0">
        <dgm:presLayoutVars>
          <dgm:hierBranch val="init"/>
        </dgm:presLayoutVars>
      </dgm:prSet>
      <dgm:spPr/>
    </dgm:pt>
    <dgm:pt modelId="{D2B2E372-7728-485D-8855-0A88D8BC3296}" type="pres">
      <dgm:prSet presAssocID="{92FF14F7-F334-47BB-B145-13394BC94E97}" presName="rootComposite" presStyleCnt="0"/>
      <dgm:spPr/>
    </dgm:pt>
    <dgm:pt modelId="{12AEC34D-A093-4A0A-8CF9-7ED9A364EA6E}" type="pres">
      <dgm:prSet presAssocID="{92FF14F7-F334-47BB-B145-13394BC94E97}" presName="rootText" presStyleLbl="node3" presStyleIdx="21" presStyleCnt="32">
        <dgm:presLayoutVars>
          <dgm:chPref val="3"/>
        </dgm:presLayoutVars>
      </dgm:prSet>
      <dgm:spPr/>
    </dgm:pt>
    <dgm:pt modelId="{E09AE649-86FE-4C52-91A1-631B4E2DDA77}" type="pres">
      <dgm:prSet presAssocID="{92FF14F7-F334-47BB-B145-13394BC94E97}" presName="rootConnector" presStyleLbl="node3" presStyleIdx="21" presStyleCnt="32"/>
      <dgm:spPr/>
    </dgm:pt>
    <dgm:pt modelId="{D4B4D204-1F8A-416A-9988-455A9ED6493C}" type="pres">
      <dgm:prSet presAssocID="{92FF14F7-F334-47BB-B145-13394BC94E97}" presName="hierChild4" presStyleCnt="0"/>
      <dgm:spPr/>
    </dgm:pt>
    <dgm:pt modelId="{5AA3C777-3B72-425F-B533-B076855FBA95}" type="pres">
      <dgm:prSet presAssocID="{92FF14F7-F334-47BB-B145-13394BC94E97}" presName="hierChild5" presStyleCnt="0"/>
      <dgm:spPr/>
    </dgm:pt>
    <dgm:pt modelId="{CA51113F-2A27-4117-947F-7E62BAF67665}" type="pres">
      <dgm:prSet presAssocID="{0C7F6A15-2C8D-4CD4-B80D-FD577B8CEF40}" presName="Name37" presStyleLbl="parChTrans1D3" presStyleIdx="22" presStyleCnt="32"/>
      <dgm:spPr/>
    </dgm:pt>
    <dgm:pt modelId="{072D4483-6516-449F-84A0-62438CDF21ED}" type="pres">
      <dgm:prSet presAssocID="{296FDC09-C021-409C-BEE0-87DE8312D280}" presName="hierRoot2" presStyleCnt="0">
        <dgm:presLayoutVars>
          <dgm:hierBranch val="init"/>
        </dgm:presLayoutVars>
      </dgm:prSet>
      <dgm:spPr/>
    </dgm:pt>
    <dgm:pt modelId="{2530FB8D-1A52-4799-A8C5-FB5B74A67B9D}" type="pres">
      <dgm:prSet presAssocID="{296FDC09-C021-409C-BEE0-87DE8312D280}" presName="rootComposite" presStyleCnt="0"/>
      <dgm:spPr/>
    </dgm:pt>
    <dgm:pt modelId="{29E62621-660D-4EAD-8F84-09239AA083EB}" type="pres">
      <dgm:prSet presAssocID="{296FDC09-C021-409C-BEE0-87DE8312D280}" presName="rootText" presStyleLbl="node3" presStyleIdx="22" presStyleCnt="32">
        <dgm:presLayoutVars>
          <dgm:chPref val="3"/>
        </dgm:presLayoutVars>
      </dgm:prSet>
      <dgm:spPr/>
    </dgm:pt>
    <dgm:pt modelId="{99299AEE-2D1F-44BE-99ED-1D0EF88B1695}" type="pres">
      <dgm:prSet presAssocID="{296FDC09-C021-409C-BEE0-87DE8312D280}" presName="rootConnector" presStyleLbl="node3" presStyleIdx="22" presStyleCnt="32"/>
      <dgm:spPr/>
    </dgm:pt>
    <dgm:pt modelId="{9E57BBC2-CFB4-4E31-9CC7-B2FE59904788}" type="pres">
      <dgm:prSet presAssocID="{296FDC09-C021-409C-BEE0-87DE8312D280}" presName="hierChild4" presStyleCnt="0"/>
      <dgm:spPr/>
    </dgm:pt>
    <dgm:pt modelId="{ADB81E65-A6D1-47AD-8920-BA5C8E25C4BF}" type="pres">
      <dgm:prSet presAssocID="{296FDC09-C021-409C-BEE0-87DE8312D280}" presName="hierChild5" presStyleCnt="0"/>
      <dgm:spPr/>
    </dgm:pt>
    <dgm:pt modelId="{C3C77F71-3365-4346-8BBA-59ABF05EE4C9}" type="pres">
      <dgm:prSet presAssocID="{7CEFC9F4-838D-402D-A71A-6C150990412A}" presName="hierChild5" presStyleCnt="0"/>
      <dgm:spPr/>
    </dgm:pt>
    <dgm:pt modelId="{7CE0B365-778B-4851-B5E4-6489D349920C}" type="pres">
      <dgm:prSet presAssocID="{A4827805-4A57-4FDE-9BDE-F57C128F6F1F}" presName="Name37" presStyleLbl="parChTrans1D2" presStyleIdx="5" presStyleCnt="7"/>
      <dgm:spPr/>
    </dgm:pt>
    <dgm:pt modelId="{3DA36EAB-D1BE-4D96-95A2-7F7D1DCC4AEE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225F32-BCD1-45FF-84B7-D3E433657F42}" type="pres">
      <dgm:prSet presAssocID="{69ACC0EF-7A00-4141-9919-3D6766D263B4}" presName="rootComposite" presStyleCnt="0"/>
      <dgm:spPr/>
    </dgm:pt>
    <dgm:pt modelId="{3B526018-17D3-4611-9F19-66502FEEBED7}" type="pres">
      <dgm:prSet presAssocID="{69ACC0EF-7A00-4141-9919-3D6766D263B4}" presName="rootText" presStyleLbl="node2" presStyleIdx="5" presStyleCnt="7">
        <dgm:presLayoutVars>
          <dgm:chPref val="3"/>
        </dgm:presLayoutVars>
      </dgm:prSet>
      <dgm:spPr/>
    </dgm:pt>
    <dgm:pt modelId="{EFDFBEF8-CCC3-4052-A0FD-97A2C4AE444B}" type="pres">
      <dgm:prSet presAssocID="{69ACC0EF-7A00-4141-9919-3D6766D263B4}" presName="rootConnector" presStyleLbl="node2" presStyleIdx="5" presStyleCnt="7"/>
      <dgm:spPr/>
    </dgm:pt>
    <dgm:pt modelId="{C7C5B718-4D14-41BA-AC7A-9F5E0802379E}" type="pres">
      <dgm:prSet presAssocID="{69ACC0EF-7A00-4141-9919-3D6766D263B4}" presName="hierChild4" presStyleCnt="0"/>
      <dgm:spPr/>
    </dgm:pt>
    <dgm:pt modelId="{1E4F590E-1EE9-401E-8840-00A52D655510}" type="pres">
      <dgm:prSet presAssocID="{983D5F29-9276-4CED-BDE1-C79F181AB58B}" presName="Name37" presStyleLbl="parChTrans1D3" presStyleIdx="23" presStyleCnt="32"/>
      <dgm:spPr/>
    </dgm:pt>
    <dgm:pt modelId="{5A4D82C0-BF54-4C0C-ACC3-ED73D630AD14}" type="pres">
      <dgm:prSet presAssocID="{B8E2C9C4-0D43-4588-9038-6D185931CBC5}" presName="hierRoot2" presStyleCnt="0">
        <dgm:presLayoutVars>
          <dgm:hierBranch val="init"/>
        </dgm:presLayoutVars>
      </dgm:prSet>
      <dgm:spPr/>
    </dgm:pt>
    <dgm:pt modelId="{1A6B5131-D46A-439E-B0BD-DF5F6A248F4C}" type="pres">
      <dgm:prSet presAssocID="{B8E2C9C4-0D43-4588-9038-6D185931CBC5}" presName="rootComposite" presStyleCnt="0"/>
      <dgm:spPr/>
    </dgm:pt>
    <dgm:pt modelId="{16EC0EAD-E739-435C-91CC-645E80D7FBDC}" type="pres">
      <dgm:prSet presAssocID="{B8E2C9C4-0D43-4588-9038-6D185931CBC5}" presName="rootText" presStyleLbl="node3" presStyleIdx="23" presStyleCnt="32">
        <dgm:presLayoutVars>
          <dgm:chPref val="3"/>
        </dgm:presLayoutVars>
      </dgm:prSet>
      <dgm:spPr/>
    </dgm:pt>
    <dgm:pt modelId="{9733E751-912F-4135-9E0A-C28C609D4698}" type="pres">
      <dgm:prSet presAssocID="{B8E2C9C4-0D43-4588-9038-6D185931CBC5}" presName="rootConnector" presStyleLbl="node3" presStyleIdx="23" presStyleCnt="32"/>
      <dgm:spPr/>
    </dgm:pt>
    <dgm:pt modelId="{3CDD4C50-EDAE-4B53-B170-01698BF6CB7F}" type="pres">
      <dgm:prSet presAssocID="{B8E2C9C4-0D43-4588-9038-6D185931CBC5}" presName="hierChild4" presStyleCnt="0"/>
      <dgm:spPr/>
    </dgm:pt>
    <dgm:pt modelId="{936AA4E5-3D77-4DD4-A207-D1ADE87698F3}" type="pres">
      <dgm:prSet presAssocID="{B8E2C9C4-0D43-4588-9038-6D185931CBC5}" presName="hierChild5" presStyleCnt="0"/>
      <dgm:spPr/>
    </dgm:pt>
    <dgm:pt modelId="{013F5F7E-4F44-4CB8-A4D9-89EF4D504348}" type="pres">
      <dgm:prSet presAssocID="{3331C3EC-768D-41B7-9095-A7DA462B9DEE}" presName="Name37" presStyleLbl="parChTrans1D3" presStyleIdx="24" presStyleCnt="32"/>
      <dgm:spPr/>
    </dgm:pt>
    <dgm:pt modelId="{1B53D278-E18C-430F-928A-97BB9AE1BF7D}" type="pres">
      <dgm:prSet presAssocID="{16811861-C22C-46CF-A3BA-857591003119}" presName="hierRoot2" presStyleCnt="0">
        <dgm:presLayoutVars>
          <dgm:hierBranch val="init"/>
        </dgm:presLayoutVars>
      </dgm:prSet>
      <dgm:spPr/>
    </dgm:pt>
    <dgm:pt modelId="{1CA175C5-ECD8-4B8A-8255-3CEB70999FF8}" type="pres">
      <dgm:prSet presAssocID="{16811861-C22C-46CF-A3BA-857591003119}" presName="rootComposite" presStyleCnt="0"/>
      <dgm:spPr/>
    </dgm:pt>
    <dgm:pt modelId="{98796016-4C38-4F86-BA76-162A3DABB1F1}" type="pres">
      <dgm:prSet presAssocID="{16811861-C22C-46CF-A3BA-857591003119}" presName="rootText" presStyleLbl="node3" presStyleIdx="24" presStyleCnt="32">
        <dgm:presLayoutVars>
          <dgm:chPref val="3"/>
        </dgm:presLayoutVars>
      </dgm:prSet>
      <dgm:spPr/>
    </dgm:pt>
    <dgm:pt modelId="{1B01FAEC-AB6A-4DBE-B825-DE4A60E830F0}" type="pres">
      <dgm:prSet presAssocID="{16811861-C22C-46CF-A3BA-857591003119}" presName="rootConnector" presStyleLbl="node3" presStyleIdx="24" presStyleCnt="32"/>
      <dgm:spPr/>
    </dgm:pt>
    <dgm:pt modelId="{5974353C-94E1-4E01-AF70-34A85377C435}" type="pres">
      <dgm:prSet presAssocID="{16811861-C22C-46CF-A3BA-857591003119}" presName="hierChild4" presStyleCnt="0"/>
      <dgm:spPr/>
    </dgm:pt>
    <dgm:pt modelId="{DB2E67A2-1FDF-410B-A904-E91A4DF8CA29}" type="pres">
      <dgm:prSet presAssocID="{16811861-C22C-46CF-A3BA-857591003119}" presName="hierChild5" presStyleCnt="0"/>
      <dgm:spPr/>
    </dgm:pt>
    <dgm:pt modelId="{C9E6F21C-362D-428D-A2A1-4AE00A796C75}" type="pres">
      <dgm:prSet presAssocID="{106E3A92-2F7B-4DE1-95B8-2520996AFD26}" presName="Name37" presStyleLbl="parChTrans1D3" presStyleIdx="25" presStyleCnt="32"/>
      <dgm:spPr/>
    </dgm:pt>
    <dgm:pt modelId="{8723B6F9-A6F0-415F-AA2F-E97DF138ADD6}" type="pres">
      <dgm:prSet presAssocID="{1F8BE309-D15F-4F73-9D40-9E81D3C4D66D}" presName="hierRoot2" presStyleCnt="0">
        <dgm:presLayoutVars>
          <dgm:hierBranch val="init"/>
        </dgm:presLayoutVars>
      </dgm:prSet>
      <dgm:spPr/>
    </dgm:pt>
    <dgm:pt modelId="{129B1D9F-4081-42A1-AFEF-EC67B06C47F8}" type="pres">
      <dgm:prSet presAssocID="{1F8BE309-D15F-4F73-9D40-9E81D3C4D66D}" presName="rootComposite" presStyleCnt="0"/>
      <dgm:spPr/>
    </dgm:pt>
    <dgm:pt modelId="{CC922428-9346-43D0-84D7-F26BA3EB633E}" type="pres">
      <dgm:prSet presAssocID="{1F8BE309-D15F-4F73-9D40-9E81D3C4D66D}" presName="rootText" presStyleLbl="node3" presStyleIdx="25" presStyleCnt="32">
        <dgm:presLayoutVars>
          <dgm:chPref val="3"/>
        </dgm:presLayoutVars>
      </dgm:prSet>
      <dgm:spPr/>
    </dgm:pt>
    <dgm:pt modelId="{C2D7D744-DC6A-4299-BA7C-D6F3CA892777}" type="pres">
      <dgm:prSet presAssocID="{1F8BE309-D15F-4F73-9D40-9E81D3C4D66D}" presName="rootConnector" presStyleLbl="node3" presStyleIdx="25" presStyleCnt="32"/>
      <dgm:spPr/>
    </dgm:pt>
    <dgm:pt modelId="{8B841B20-DD00-4746-BE08-A8F98A4CB50D}" type="pres">
      <dgm:prSet presAssocID="{1F8BE309-D15F-4F73-9D40-9E81D3C4D66D}" presName="hierChild4" presStyleCnt="0"/>
      <dgm:spPr/>
    </dgm:pt>
    <dgm:pt modelId="{82CFDAEE-C30D-46AD-A5BA-6076E7F72702}" type="pres">
      <dgm:prSet presAssocID="{1F8BE309-D15F-4F73-9D40-9E81D3C4D66D}" presName="hierChild5" presStyleCnt="0"/>
      <dgm:spPr/>
    </dgm:pt>
    <dgm:pt modelId="{21EB1E06-7D6F-41FB-8BD9-3E529739E84B}" type="pres">
      <dgm:prSet presAssocID="{8492A042-161A-48A3-A793-EEAA9E4FBD61}" presName="Name37" presStyleLbl="parChTrans1D3" presStyleIdx="26" presStyleCnt="32"/>
      <dgm:spPr/>
    </dgm:pt>
    <dgm:pt modelId="{45C830A0-0456-4FE6-813C-4F41FBEB6D83}" type="pres">
      <dgm:prSet presAssocID="{CF1A1B5F-D5D0-47B3-A4B3-BD4C3715A33E}" presName="hierRoot2" presStyleCnt="0">
        <dgm:presLayoutVars>
          <dgm:hierBranch val="init"/>
        </dgm:presLayoutVars>
      </dgm:prSet>
      <dgm:spPr/>
    </dgm:pt>
    <dgm:pt modelId="{F0E1FF35-A375-42CD-9FC4-7132425364A5}" type="pres">
      <dgm:prSet presAssocID="{CF1A1B5F-D5D0-47B3-A4B3-BD4C3715A33E}" presName="rootComposite" presStyleCnt="0"/>
      <dgm:spPr/>
    </dgm:pt>
    <dgm:pt modelId="{D4CE4ADD-82A5-4BBE-BB30-034636B92C0B}" type="pres">
      <dgm:prSet presAssocID="{CF1A1B5F-D5D0-47B3-A4B3-BD4C3715A33E}" presName="rootText" presStyleLbl="node3" presStyleIdx="26" presStyleCnt="32">
        <dgm:presLayoutVars>
          <dgm:chPref val="3"/>
        </dgm:presLayoutVars>
      </dgm:prSet>
      <dgm:spPr/>
    </dgm:pt>
    <dgm:pt modelId="{AA59C829-1AD2-4B59-89DA-BF14C1BD2199}" type="pres">
      <dgm:prSet presAssocID="{CF1A1B5F-D5D0-47B3-A4B3-BD4C3715A33E}" presName="rootConnector" presStyleLbl="node3" presStyleIdx="26" presStyleCnt="32"/>
      <dgm:spPr/>
    </dgm:pt>
    <dgm:pt modelId="{1567335E-47FE-41F0-9D11-CD44CD8C055C}" type="pres">
      <dgm:prSet presAssocID="{CF1A1B5F-D5D0-47B3-A4B3-BD4C3715A33E}" presName="hierChild4" presStyleCnt="0"/>
      <dgm:spPr/>
    </dgm:pt>
    <dgm:pt modelId="{803B5AD0-5D88-46A7-AB7A-9E6414193FB1}" type="pres">
      <dgm:prSet presAssocID="{CF1A1B5F-D5D0-47B3-A4B3-BD4C3715A33E}" presName="hierChild5" presStyleCnt="0"/>
      <dgm:spPr/>
    </dgm:pt>
    <dgm:pt modelId="{273B1B04-CA5A-44F1-A215-F2396BFA712A}" type="pres">
      <dgm:prSet presAssocID="{69ACC0EF-7A00-4141-9919-3D6766D263B4}" presName="hierChild5" presStyleCnt="0"/>
      <dgm:spPr/>
    </dgm:pt>
    <dgm:pt modelId="{B31157D5-29AE-41AD-A577-C9853AE7C4BE}" type="pres">
      <dgm:prSet presAssocID="{BD59B358-5B7A-4C94-8AA4-F52C03A5F501}" presName="Name37" presStyleLbl="parChTrans1D2" presStyleIdx="6" presStyleCnt="7"/>
      <dgm:spPr/>
    </dgm:pt>
    <dgm:pt modelId="{93C8C7E5-9380-4D1E-B4E9-A9A5DBA1E6D0}" type="pres">
      <dgm:prSet presAssocID="{5C1F7B4F-36D2-49E4-B1BA-7055213AD7FF}" presName="hierRoot2" presStyleCnt="0">
        <dgm:presLayoutVars>
          <dgm:hierBranch val="init"/>
        </dgm:presLayoutVars>
      </dgm:prSet>
      <dgm:spPr/>
    </dgm:pt>
    <dgm:pt modelId="{5B98DF78-51E1-4905-A956-38514F9E989E}" type="pres">
      <dgm:prSet presAssocID="{5C1F7B4F-36D2-49E4-B1BA-7055213AD7FF}" presName="rootComposite" presStyleCnt="0"/>
      <dgm:spPr/>
    </dgm:pt>
    <dgm:pt modelId="{E0CD475C-2288-4984-8582-2B7F1D33002E}" type="pres">
      <dgm:prSet presAssocID="{5C1F7B4F-36D2-49E4-B1BA-7055213AD7FF}" presName="rootText" presStyleLbl="node2" presStyleIdx="6" presStyleCnt="7">
        <dgm:presLayoutVars>
          <dgm:chPref val="3"/>
        </dgm:presLayoutVars>
      </dgm:prSet>
      <dgm:spPr/>
    </dgm:pt>
    <dgm:pt modelId="{34172B92-9A02-4564-ABF8-D6ED52601F1F}" type="pres">
      <dgm:prSet presAssocID="{5C1F7B4F-36D2-49E4-B1BA-7055213AD7FF}" presName="rootConnector" presStyleLbl="node2" presStyleIdx="6" presStyleCnt="7"/>
      <dgm:spPr/>
    </dgm:pt>
    <dgm:pt modelId="{B1AD8767-6C71-4D9C-AA73-AF70A11E0243}" type="pres">
      <dgm:prSet presAssocID="{5C1F7B4F-36D2-49E4-B1BA-7055213AD7FF}" presName="hierChild4" presStyleCnt="0"/>
      <dgm:spPr/>
    </dgm:pt>
    <dgm:pt modelId="{7DDFD009-D9CA-41CC-9225-9AB48CCF596C}" type="pres">
      <dgm:prSet presAssocID="{D11B21A0-CA89-46D5-831A-5345B77E143B}" presName="Name37" presStyleLbl="parChTrans1D3" presStyleIdx="27" presStyleCnt="32"/>
      <dgm:spPr/>
    </dgm:pt>
    <dgm:pt modelId="{249613BD-AC64-4FC1-9185-D3BFC1662706}" type="pres">
      <dgm:prSet presAssocID="{8D73F722-3400-4B97-881B-AB14AF69399A}" presName="hierRoot2" presStyleCnt="0">
        <dgm:presLayoutVars>
          <dgm:hierBranch val="init"/>
        </dgm:presLayoutVars>
      </dgm:prSet>
      <dgm:spPr/>
    </dgm:pt>
    <dgm:pt modelId="{0D1ACBA4-2EC1-4361-854F-FED4FE2C9890}" type="pres">
      <dgm:prSet presAssocID="{8D73F722-3400-4B97-881B-AB14AF69399A}" presName="rootComposite" presStyleCnt="0"/>
      <dgm:spPr/>
    </dgm:pt>
    <dgm:pt modelId="{D0D689F6-AFEC-4E7C-883C-31619860A53D}" type="pres">
      <dgm:prSet presAssocID="{8D73F722-3400-4B97-881B-AB14AF69399A}" presName="rootText" presStyleLbl="node3" presStyleIdx="27" presStyleCnt="32">
        <dgm:presLayoutVars>
          <dgm:chPref val="3"/>
        </dgm:presLayoutVars>
      </dgm:prSet>
      <dgm:spPr/>
    </dgm:pt>
    <dgm:pt modelId="{D4644B75-217D-4CC2-924B-DA0C12F21F10}" type="pres">
      <dgm:prSet presAssocID="{8D73F722-3400-4B97-881B-AB14AF69399A}" presName="rootConnector" presStyleLbl="node3" presStyleIdx="27" presStyleCnt="32"/>
      <dgm:spPr/>
    </dgm:pt>
    <dgm:pt modelId="{0B30180C-A78A-4C1C-8E44-DFE9F13238F7}" type="pres">
      <dgm:prSet presAssocID="{8D73F722-3400-4B97-881B-AB14AF69399A}" presName="hierChild4" presStyleCnt="0"/>
      <dgm:spPr/>
    </dgm:pt>
    <dgm:pt modelId="{F6882928-5C55-4A53-8522-63F0EF03E82D}" type="pres">
      <dgm:prSet presAssocID="{8D73F722-3400-4B97-881B-AB14AF69399A}" presName="hierChild5" presStyleCnt="0"/>
      <dgm:spPr/>
    </dgm:pt>
    <dgm:pt modelId="{D6E466CE-321D-424B-AD6E-84D6F176F2AA}" type="pres">
      <dgm:prSet presAssocID="{EDD3A67B-9623-434B-80C1-4813776DCA58}" presName="Name37" presStyleLbl="parChTrans1D3" presStyleIdx="28" presStyleCnt="32"/>
      <dgm:spPr/>
    </dgm:pt>
    <dgm:pt modelId="{AD7E2067-3134-4527-AB06-7727263836C4}" type="pres">
      <dgm:prSet presAssocID="{AC0660E6-C8B4-406C-99E2-ACC97450B692}" presName="hierRoot2" presStyleCnt="0">
        <dgm:presLayoutVars>
          <dgm:hierBranch val="init"/>
        </dgm:presLayoutVars>
      </dgm:prSet>
      <dgm:spPr/>
    </dgm:pt>
    <dgm:pt modelId="{CA7008FF-BD67-415C-A884-149D0494290B}" type="pres">
      <dgm:prSet presAssocID="{AC0660E6-C8B4-406C-99E2-ACC97450B692}" presName="rootComposite" presStyleCnt="0"/>
      <dgm:spPr/>
    </dgm:pt>
    <dgm:pt modelId="{D007052D-59B6-4752-BF19-5F3BD1EEC976}" type="pres">
      <dgm:prSet presAssocID="{AC0660E6-C8B4-406C-99E2-ACC97450B692}" presName="rootText" presStyleLbl="node3" presStyleIdx="28" presStyleCnt="32">
        <dgm:presLayoutVars>
          <dgm:chPref val="3"/>
        </dgm:presLayoutVars>
      </dgm:prSet>
      <dgm:spPr/>
    </dgm:pt>
    <dgm:pt modelId="{A0CEE581-D386-40BB-B9B8-DAACE18B0664}" type="pres">
      <dgm:prSet presAssocID="{AC0660E6-C8B4-406C-99E2-ACC97450B692}" presName="rootConnector" presStyleLbl="node3" presStyleIdx="28" presStyleCnt="32"/>
      <dgm:spPr/>
    </dgm:pt>
    <dgm:pt modelId="{12D75E57-6BE2-4858-8204-A4E7C9141C64}" type="pres">
      <dgm:prSet presAssocID="{AC0660E6-C8B4-406C-99E2-ACC97450B692}" presName="hierChild4" presStyleCnt="0"/>
      <dgm:spPr/>
    </dgm:pt>
    <dgm:pt modelId="{C053655D-5A74-4678-B0C8-05DB90FB3C2E}" type="pres">
      <dgm:prSet presAssocID="{AC0660E6-C8B4-406C-99E2-ACC97450B692}" presName="hierChild5" presStyleCnt="0"/>
      <dgm:spPr/>
    </dgm:pt>
    <dgm:pt modelId="{686E9A50-0292-4BA9-BDFF-4D71420C5F5E}" type="pres">
      <dgm:prSet presAssocID="{52A9D61D-E0B0-498F-9E89-1CB230DDC3C6}" presName="Name37" presStyleLbl="parChTrans1D3" presStyleIdx="29" presStyleCnt="32"/>
      <dgm:spPr/>
    </dgm:pt>
    <dgm:pt modelId="{CE12CDC7-57FB-4B5D-BC5B-F28A48E69703}" type="pres">
      <dgm:prSet presAssocID="{4E49F691-0577-4816-A4F0-1FB0749F9257}" presName="hierRoot2" presStyleCnt="0">
        <dgm:presLayoutVars>
          <dgm:hierBranch val="init"/>
        </dgm:presLayoutVars>
      </dgm:prSet>
      <dgm:spPr/>
    </dgm:pt>
    <dgm:pt modelId="{657C9FCA-F4EC-4938-851F-A54B9738120B}" type="pres">
      <dgm:prSet presAssocID="{4E49F691-0577-4816-A4F0-1FB0749F9257}" presName="rootComposite" presStyleCnt="0"/>
      <dgm:spPr/>
    </dgm:pt>
    <dgm:pt modelId="{A725A904-6F6B-4A93-975A-6FE7D3FCDC28}" type="pres">
      <dgm:prSet presAssocID="{4E49F691-0577-4816-A4F0-1FB0749F9257}" presName="rootText" presStyleLbl="node3" presStyleIdx="29" presStyleCnt="32">
        <dgm:presLayoutVars>
          <dgm:chPref val="3"/>
        </dgm:presLayoutVars>
      </dgm:prSet>
      <dgm:spPr/>
    </dgm:pt>
    <dgm:pt modelId="{344C951B-CD51-4074-859D-EB22551BDDCE}" type="pres">
      <dgm:prSet presAssocID="{4E49F691-0577-4816-A4F0-1FB0749F9257}" presName="rootConnector" presStyleLbl="node3" presStyleIdx="29" presStyleCnt="32"/>
      <dgm:spPr/>
    </dgm:pt>
    <dgm:pt modelId="{2C453494-6B2B-4A5E-AAC2-6929F6961F95}" type="pres">
      <dgm:prSet presAssocID="{4E49F691-0577-4816-A4F0-1FB0749F9257}" presName="hierChild4" presStyleCnt="0"/>
      <dgm:spPr/>
    </dgm:pt>
    <dgm:pt modelId="{BE6A70AB-40F9-4D56-B083-9760DD664483}" type="pres">
      <dgm:prSet presAssocID="{4E49F691-0577-4816-A4F0-1FB0749F9257}" presName="hierChild5" presStyleCnt="0"/>
      <dgm:spPr/>
    </dgm:pt>
    <dgm:pt modelId="{379C8E2B-D532-4DAC-8F76-45EB1E4182C9}" type="pres">
      <dgm:prSet presAssocID="{494AC502-E929-4774-959B-AB125E73EC90}" presName="Name37" presStyleLbl="parChTrans1D3" presStyleIdx="30" presStyleCnt="32"/>
      <dgm:spPr/>
    </dgm:pt>
    <dgm:pt modelId="{C4E56469-A7B0-4090-A965-A14D4DF3E3A8}" type="pres">
      <dgm:prSet presAssocID="{A0FCA5E0-06CF-4540-91E5-7B5B493B1737}" presName="hierRoot2" presStyleCnt="0">
        <dgm:presLayoutVars>
          <dgm:hierBranch val="init"/>
        </dgm:presLayoutVars>
      </dgm:prSet>
      <dgm:spPr/>
    </dgm:pt>
    <dgm:pt modelId="{00D08045-2161-4509-A4B6-EB892F958682}" type="pres">
      <dgm:prSet presAssocID="{A0FCA5E0-06CF-4540-91E5-7B5B493B1737}" presName="rootComposite" presStyleCnt="0"/>
      <dgm:spPr/>
    </dgm:pt>
    <dgm:pt modelId="{0BA2B10D-7454-4B30-99E3-7C95DB4C2DD3}" type="pres">
      <dgm:prSet presAssocID="{A0FCA5E0-06CF-4540-91E5-7B5B493B1737}" presName="rootText" presStyleLbl="node3" presStyleIdx="30" presStyleCnt="32">
        <dgm:presLayoutVars>
          <dgm:chPref val="3"/>
        </dgm:presLayoutVars>
      </dgm:prSet>
      <dgm:spPr/>
    </dgm:pt>
    <dgm:pt modelId="{C8343065-F0F3-41DD-BD4F-7AAA6F96E4F2}" type="pres">
      <dgm:prSet presAssocID="{A0FCA5E0-06CF-4540-91E5-7B5B493B1737}" presName="rootConnector" presStyleLbl="node3" presStyleIdx="30" presStyleCnt="32"/>
      <dgm:spPr/>
    </dgm:pt>
    <dgm:pt modelId="{01B83F98-0131-49C4-899F-2EA80A4C4708}" type="pres">
      <dgm:prSet presAssocID="{A0FCA5E0-06CF-4540-91E5-7B5B493B1737}" presName="hierChild4" presStyleCnt="0"/>
      <dgm:spPr/>
    </dgm:pt>
    <dgm:pt modelId="{CFBA59A5-23A7-40B8-A6E7-8D1026265115}" type="pres">
      <dgm:prSet presAssocID="{A0FCA5E0-06CF-4540-91E5-7B5B493B1737}" presName="hierChild5" presStyleCnt="0"/>
      <dgm:spPr/>
    </dgm:pt>
    <dgm:pt modelId="{63D7ED3B-DFD8-4919-812C-51C464448C11}" type="pres">
      <dgm:prSet presAssocID="{52155B11-CDFE-4778-BC9F-A3C33A9953CA}" presName="Name37" presStyleLbl="parChTrans1D3" presStyleIdx="31" presStyleCnt="32"/>
      <dgm:spPr/>
    </dgm:pt>
    <dgm:pt modelId="{043A2D4D-D36F-46D9-9FE6-3B687E685A2B}" type="pres">
      <dgm:prSet presAssocID="{FB9B5E73-32E2-4B31-8E55-191D044B9577}" presName="hierRoot2" presStyleCnt="0">
        <dgm:presLayoutVars>
          <dgm:hierBranch val="init"/>
        </dgm:presLayoutVars>
      </dgm:prSet>
      <dgm:spPr/>
    </dgm:pt>
    <dgm:pt modelId="{370D119D-CC53-4A18-A366-861347932829}" type="pres">
      <dgm:prSet presAssocID="{FB9B5E73-32E2-4B31-8E55-191D044B9577}" presName="rootComposite" presStyleCnt="0"/>
      <dgm:spPr/>
    </dgm:pt>
    <dgm:pt modelId="{338FA9F4-5631-4553-9BA6-61FCED462C77}" type="pres">
      <dgm:prSet presAssocID="{FB9B5E73-32E2-4B31-8E55-191D044B9577}" presName="rootText" presStyleLbl="node3" presStyleIdx="31" presStyleCnt="32">
        <dgm:presLayoutVars>
          <dgm:chPref val="3"/>
        </dgm:presLayoutVars>
      </dgm:prSet>
      <dgm:spPr/>
    </dgm:pt>
    <dgm:pt modelId="{D9D68F42-D5FB-4CAC-A7BC-C3BC5BCAE99D}" type="pres">
      <dgm:prSet presAssocID="{FB9B5E73-32E2-4B31-8E55-191D044B9577}" presName="rootConnector" presStyleLbl="node3" presStyleIdx="31" presStyleCnt="32"/>
      <dgm:spPr/>
    </dgm:pt>
    <dgm:pt modelId="{0C70BA82-638D-4D7A-9545-14C249DF2C68}" type="pres">
      <dgm:prSet presAssocID="{FB9B5E73-32E2-4B31-8E55-191D044B9577}" presName="hierChild4" presStyleCnt="0"/>
      <dgm:spPr/>
    </dgm:pt>
    <dgm:pt modelId="{DCC3D7FA-7305-45A1-B7D8-6B00816CE8B2}" type="pres">
      <dgm:prSet presAssocID="{FB9B5E73-32E2-4B31-8E55-191D044B9577}" presName="hierChild5" presStyleCnt="0"/>
      <dgm:spPr/>
    </dgm:pt>
    <dgm:pt modelId="{D4CB3D4F-332A-4F27-9432-7B05ACD57758}" type="pres">
      <dgm:prSet presAssocID="{5C1F7B4F-36D2-49E4-B1BA-7055213AD7F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49531602-1393-46A5-8968-3E9A875F23B9}" type="presOf" srcId="{7C416E8A-D278-4478-8041-4388C4D91471}" destId="{243D2DE6-FCB6-4BFB-9981-EAABDD2B39A6}" srcOrd="0" destOrd="0" presId="urn:microsoft.com/office/officeart/2005/8/layout/orgChart1"/>
    <dgm:cxn modelId="{9E180B04-E59B-45FF-9418-21A0098EBABE}" type="presOf" srcId="{64BD981F-18D5-4F5B-88F9-FD8B67D6BAA3}" destId="{B665EFBD-54E7-48FB-8FB0-0F29466CB569}" srcOrd="0" destOrd="0" presId="urn:microsoft.com/office/officeart/2005/8/layout/orgChart1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C2C52206-6787-4FD1-A784-36BC8A24FA88}" type="presOf" srcId="{BD59B358-5B7A-4C94-8AA4-F52C03A5F501}" destId="{B31157D5-29AE-41AD-A577-C9853AE7C4BE}" srcOrd="0" destOrd="0" presId="urn:microsoft.com/office/officeart/2005/8/layout/orgChart1"/>
    <dgm:cxn modelId="{AC27F006-AA25-4CED-A3A6-D6A2E6597590}" type="presOf" srcId="{3EFCFBAC-270A-45E7-B6C4-2FF78BCC2199}" destId="{0FDBA8E6-5FBE-4E05-A008-F4D33377A91F}" srcOrd="0" destOrd="0" presId="urn:microsoft.com/office/officeart/2005/8/layout/orgChart1"/>
    <dgm:cxn modelId="{3D127F08-AD42-48C5-9D95-FD634B8970B8}" type="presOf" srcId="{ADBFDB9A-F01B-4550-AA3E-890529BAF550}" destId="{76992B1C-7369-49CE-9D68-6EB475D7637B}" srcOrd="0" destOrd="0" presId="urn:microsoft.com/office/officeart/2005/8/layout/orgChart1"/>
    <dgm:cxn modelId="{12756B09-3A31-4076-BDA4-7A2AF8AEB793}" type="presOf" srcId="{A0FCA5E0-06CF-4540-91E5-7B5B493B1737}" destId="{C8343065-F0F3-41DD-BD4F-7AAA6F96E4F2}" srcOrd="1" destOrd="0" presId="urn:microsoft.com/office/officeart/2005/8/layout/orgChart1"/>
    <dgm:cxn modelId="{EBD5340B-8BCF-4D55-809F-B0501AE67C49}" srcId="{C08AAFD1-FC80-41F1-BB4A-235BEB091BA7}" destId="{4E74AB6D-B579-470D-8B80-7DA766905361}" srcOrd="3" destOrd="0" parTransId="{602A15AC-15F1-42DB-8248-02E709ED162A}" sibTransId="{F4E6C480-0156-4C18-AA45-37083B23A7A9}"/>
    <dgm:cxn modelId="{2EEB620D-B5B2-47A8-BE44-7D200CF0F7DD}" srcId="{5C1F7B4F-36D2-49E4-B1BA-7055213AD7FF}" destId="{FB9B5E73-32E2-4B31-8E55-191D044B9577}" srcOrd="4" destOrd="0" parTransId="{52155B11-CDFE-4778-BC9F-A3C33A9953CA}" sibTransId="{E27C4DC7-4628-46A6-8B1C-32E5501D2AEA}"/>
    <dgm:cxn modelId="{D150FD0F-8291-4014-9DBA-B4E65CFBBFBB}" srcId="{2622E340-AC07-47A9-A9BE-18117F8EF50C}" destId="{30D78654-5AD9-4E85-8F1D-46035A011108}" srcOrd="2" destOrd="0" parTransId="{7F9CF9DF-697D-42AA-B89A-C3ACB751063F}" sibTransId="{6FFE84AA-090E-4A9B-BF26-7192188F976F}"/>
    <dgm:cxn modelId="{C695B610-3ED7-4235-A008-C007CC7FB9E8}" srcId="{7C416E8A-D278-4478-8041-4388C4D91471}" destId="{344D790B-A86E-4779-9D3F-E38F1C0F25B3}" srcOrd="1" destOrd="0" parTransId="{ADBFDB9A-F01B-4550-AA3E-890529BAF550}" sibTransId="{CDA293CD-D6A9-4406-82AB-FB38FB1680B2}"/>
    <dgm:cxn modelId="{CE3F0215-926A-4159-91DA-B88411003329}" type="presOf" srcId="{CF1A1B5F-D5D0-47B3-A4B3-BD4C3715A33E}" destId="{D4CE4ADD-82A5-4BBE-BB30-034636B92C0B}" srcOrd="0" destOrd="0" presId="urn:microsoft.com/office/officeart/2005/8/layout/orgChart1"/>
    <dgm:cxn modelId="{400F7217-63E6-477F-ABDD-BA832ECF0199}" type="presOf" srcId="{9D0469FC-1AF9-421B-8C39-C64E9760F453}" destId="{7109DB9A-3498-474C-8722-05A4354A8C36}" srcOrd="0" destOrd="0" presId="urn:microsoft.com/office/officeart/2005/8/layout/orgChart1"/>
    <dgm:cxn modelId="{E152D61A-BB45-4A6B-841A-3D5746DE9326}" type="presOf" srcId="{1F5B6329-7279-4FF1-A5FF-6B71D9DCB82D}" destId="{4EB30399-64BB-412B-9580-1BA90FA90149}" srcOrd="0" destOrd="0" presId="urn:microsoft.com/office/officeart/2005/8/layout/orgChart1"/>
    <dgm:cxn modelId="{21523F23-5266-4C11-8376-1333FFDC861F}" srcId="{914D0B9F-FA52-4B72-868A-FBC103526FEB}" destId="{424EC2E0-14A8-4EC9-8A6B-272AEB232ACB}" srcOrd="3" destOrd="0" parTransId="{DCA9FBA4-4F58-4C79-94B2-F2FFF2CCAC08}" sibTransId="{B96F98E1-1A65-48C1-AF8D-C49E50A5E189}"/>
    <dgm:cxn modelId="{80E24A25-BA05-4499-A6BE-EB3B87D1F213}" srcId="{2622E340-AC07-47A9-A9BE-18117F8EF50C}" destId="{C9738F35-FDBB-40DD-9E6B-E2A4B5D8A8D9}" srcOrd="4" destOrd="0" parTransId="{2380EFE7-E0A8-4A61-9D00-D5462D7F9066}" sibTransId="{F6CB49CD-11EC-4E8D-A818-4CCC93328DAD}"/>
    <dgm:cxn modelId="{A4B7CC26-5362-4AEE-BC81-93BDB5CEADD4}" type="presOf" srcId="{16811861-C22C-46CF-A3BA-857591003119}" destId="{1B01FAEC-AB6A-4DBE-B825-DE4A60E830F0}" srcOrd="1" destOrd="0" presId="urn:microsoft.com/office/officeart/2005/8/layout/orgChart1"/>
    <dgm:cxn modelId="{63F0ED27-D047-4725-83FF-585743109E5A}" type="presOf" srcId="{2380EFE7-E0A8-4A61-9D00-D5462D7F9066}" destId="{9D70CAC4-5C89-4C0E-92AC-2A0CB1136CB7}" srcOrd="0" destOrd="0" presId="urn:microsoft.com/office/officeart/2005/8/layout/orgChart1"/>
    <dgm:cxn modelId="{E727BE28-12DD-4091-BA1A-E8902B0B05F8}" type="presOf" srcId="{8D73F722-3400-4B97-881B-AB14AF69399A}" destId="{D0D689F6-AFEC-4E7C-883C-31619860A53D}" srcOrd="0" destOrd="0" presId="urn:microsoft.com/office/officeart/2005/8/layout/orgChart1"/>
    <dgm:cxn modelId="{BBD70B29-AD30-4EE9-B3F3-88AD977C010C}" srcId="{914D0B9F-FA52-4B72-868A-FBC103526FEB}" destId="{1D368693-9091-4506-A104-25EE7F95F7FD}" srcOrd="4" destOrd="0" parTransId="{E5297758-B5B7-484D-8077-CFC63A3B737F}" sibTransId="{4F33D11E-5B90-4AA5-8660-A692C0F79EB2}"/>
    <dgm:cxn modelId="{A1CF2B2A-324B-4F03-8280-5066A07761B9}" type="presOf" srcId="{A4827805-4A57-4FDE-9BDE-F57C128F6F1F}" destId="{7CE0B365-778B-4851-B5E4-6489D349920C}" srcOrd="0" destOrd="0" presId="urn:microsoft.com/office/officeart/2005/8/layout/orgChart1"/>
    <dgm:cxn modelId="{6E1CBA2B-BC19-4919-86EE-CDE86625ADB2}" srcId="{B69A64DB-1714-436F-90C8-41D514202708}" destId="{5C1F7B4F-36D2-49E4-B1BA-7055213AD7FF}" srcOrd="6" destOrd="0" parTransId="{BD59B358-5B7A-4C94-8AA4-F52C03A5F501}" sibTransId="{E57F3411-95B0-45D4-8E1B-635E08D0437A}"/>
    <dgm:cxn modelId="{8524F82C-29BF-4F66-9C9A-F12D3DD0A832}" srcId="{7CEFC9F4-838D-402D-A71A-6C150990412A}" destId="{92FF14F7-F334-47BB-B145-13394BC94E97}" srcOrd="2" destOrd="0" parTransId="{6FFC2C2C-7642-49E2-B29F-A332B9A63B6F}" sibTransId="{3AF5EEFE-E1D1-46B8-B4B2-A5085017507B}"/>
    <dgm:cxn modelId="{F18E102E-8D68-45BE-A5A2-36254B4D9B68}" type="presOf" srcId="{CA71E5A1-2504-4350-9F06-302E7537A0F0}" destId="{4A59216F-99DF-4415-ABF5-CFA8F9C5EC89}" srcOrd="1" destOrd="0" presId="urn:microsoft.com/office/officeart/2005/8/layout/orgChart1"/>
    <dgm:cxn modelId="{D71C7D2E-8BB8-4724-8442-160C0F948A9E}" type="presOf" srcId="{296FDC09-C021-409C-BEE0-87DE8312D280}" destId="{99299AEE-2D1F-44BE-99ED-1D0EF88B1695}" srcOrd="1" destOrd="0" presId="urn:microsoft.com/office/officeart/2005/8/layout/orgChart1"/>
    <dgm:cxn modelId="{0A563631-CF5F-4D9C-B02F-3ACA1FB7A5C4}" type="presOf" srcId="{5215579C-E2D6-48EB-A831-9A79C589C4E6}" destId="{B011F2BF-43CA-463D-A495-9210DF40B718}" srcOrd="0" destOrd="0" presId="urn:microsoft.com/office/officeart/2005/8/layout/orgChart1"/>
    <dgm:cxn modelId="{F0DF8932-01A7-4CE7-A87C-9E95221D41C7}" type="presOf" srcId="{AC0660E6-C8B4-406C-99E2-ACC97450B692}" destId="{A0CEE581-D386-40BB-B9B8-DAACE18B0664}" srcOrd="1" destOrd="0" presId="urn:microsoft.com/office/officeart/2005/8/layout/orgChart1"/>
    <dgm:cxn modelId="{E53E2A34-E527-4D37-ADE9-12602E0AF781}" type="presOf" srcId="{064FFFD2-5360-4251-A112-EA6A958B26CD}" destId="{69D23C5D-66D5-4681-9BAB-EF583B92510B}" srcOrd="0" destOrd="0" presId="urn:microsoft.com/office/officeart/2005/8/layout/orgChart1"/>
    <dgm:cxn modelId="{E756CC38-33B4-4697-90D0-3CEA7BE161CA}" srcId="{B69A64DB-1714-436F-90C8-41D514202708}" destId="{2622E340-AC07-47A9-A9BE-18117F8EF50C}" srcOrd="1" destOrd="0" parTransId="{64BD981F-18D5-4F5B-88F9-FD8B67D6BAA3}" sibTransId="{92082B32-559E-453A-BC3A-2AB9A32DC163}"/>
    <dgm:cxn modelId="{545C4239-BA99-4D60-ACDF-C4F1FE67B3A8}" srcId="{914D0B9F-FA52-4B72-868A-FBC103526FEB}" destId="{4BBD9E2F-8A84-47F3-AD0C-4E344202E814}" srcOrd="2" destOrd="0" parTransId="{F4A89524-2B87-4EF2-ACE0-789600C4A3A2}" sibTransId="{06271135-E01C-448E-B852-F19E621A87EB}"/>
    <dgm:cxn modelId="{2BF4543B-624E-4A0A-8C82-5A4B1AF978E9}" type="presOf" srcId="{7AB20C17-7B10-41C3-9F9D-173470D4EEE2}" destId="{3EA47A45-2456-425B-989C-BB39A48B6D28}" srcOrd="0" destOrd="0" presId="urn:microsoft.com/office/officeart/2005/8/layout/orgChart1"/>
    <dgm:cxn modelId="{F17E933D-3434-46A6-B5BE-9F4791D86B80}" type="presOf" srcId="{CF1A1B5F-D5D0-47B3-A4B3-BD4C3715A33E}" destId="{AA59C829-1AD2-4B59-89DA-BF14C1BD2199}" srcOrd="1" destOrd="0" presId="urn:microsoft.com/office/officeart/2005/8/layout/orgChart1"/>
    <dgm:cxn modelId="{E322943D-61EE-4166-A812-69CE7C63419C}" type="presOf" srcId="{C1FEF788-9761-42E1-8B10-3466BDEFD1F4}" destId="{E4E0B6B7-4EEF-4C31-BC09-62EDE1995F69}" srcOrd="0" destOrd="0" presId="urn:microsoft.com/office/officeart/2005/8/layout/orgChart1"/>
    <dgm:cxn modelId="{EF72873E-5865-4A95-9CC8-AE1D41D48852}" type="presOf" srcId="{3331C3EC-768D-41B7-9095-A7DA462B9DEE}" destId="{013F5F7E-4F44-4CB8-A4D9-89EF4D504348}" srcOrd="0" destOrd="0" presId="urn:microsoft.com/office/officeart/2005/8/layout/orgChart1"/>
    <dgm:cxn modelId="{AA48813F-D3F5-4DC6-819C-4F3B8625E8E6}" type="presOf" srcId="{1F8BE309-D15F-4F73-9D40-9E81D3C4D66D}" destId="{CC922428-9346-43D0-84D7-F26BA3EB633E}" srcOrd="0" destOrd="0" presId="urn:microsoft.com/office/officeart/2005/8/layout/orgChart1"/>
    <dgm:cxn modelId="{7FD8A83F-2CC0-4687-85C7-005EBF40BE0A}" type="presOf" srcId="{4E74AB6D-B579-470D-8B80-7DA766905361}" destId="{34F5E12B-CDBA-4CD4-99E1-8B8D89A755F1}" srcOrd="1" destOrd="0" presId="urn:microsoft.com/office/officeart/2005/8/layout/orgChart1"/>
    <dgm:cxn modelId="{8C3CDC5D-20D4-42B4-BCE5-2B5E442CC154}" type="presOf" srcId="{B8E2C9C4-0D43-4588-9038-6D185931CBC5}" destId="{16EC0EAD-E739-435C-91CC-645E80D7FBDC}" srcOrd="0" destOrd="0" presId="urn:microsoft.com/office/officeart/2005/8/layout/orgChart1"/>
    <dgm:cxn modelId="{5A02DF5D-22EC-4F6C-A9AE-709C843E7169}" type="presOf" srcId="{D11B21A0-CA89-46D5-831A-5345B77E143B}" destId="{7DDFD009-D9CA-41CC-9225-9AB48CCF596C}" srcOrd="0" destOrd="0" presId="urn:microsoft.com/office/officeart/2005/8/layout/orgChart1"/>
    <dgm:cxn modelId="{9576395F-037C-42E6-A651-F2F8CE2E43BE}" type="presOf" srcId="{21BB5938-4A38-4BFD-9CA1-D8A7F1AC220C}" destId="{5E3C4C90-D99A-4394-9374-BB7807D9DB8E}" srcOrd="1" destOrd="0" presId="urn:microsoft.com/office/officeart/2005/8/layout/orgChart1"/>
    <dgm:cxn modelId="{685F1F41-9B6D-4948-AE41-0BC50394FDF2}" type="presOf" srcId="{494AC502-E929-4774-959B-AB125E73EC90}" destId="{379C8E2B-D532-4DAC-8F76-45EB1E4182C9}" srcOrd="0" destOrd="0" presId="urn:microsoft.com/office/officeart/2005/8/layout/orgChart1"/>
    <dgm:cxn modelId="{7139BC41-5123-458A-BCFA-202AE2E7914F}" type="presOf" srcId="{424EC2E0-14A8-4EC9-8A6B-272AEB232ACB}" destId="{9E1AF8B4-4996-45DF-831A-4F807C6DC135}" srcOrd="0" destOrd="0" presId="urn:microsoft.com/office/officeart/2005/8/layout/orgChart1"/>
    <dgm:cxn modelId="{758F3B62-DA0A-423B-BC9E-1F274A15B238}" type="presOf" srcId="{983D5F29-9276-4CED-BDE1-C79F181AB58B}" destId="{1E4F590E-1EE9-401E-8840-00A52D655510}" srcOrd="0" destOrd="0" presId="urn:microsoft.com/office/officeart/2005/8/layout/orgChart1"/>
    <dgm:cxn modelId="{BC260F43-4EEA-4A81-97A3-9202AC0F5103}" type="presOf" srcId="{C9738F35-FDBB-40DD-9E6B-E2A4B5D8A8D9}" destId="{77EB9B79-46A3-485E-9398-69ECC7199522}" srcOrd="0" destOrd="0" presId="urn:microsoft.com/office/officeart/2005/8/layout/orgChart1"/>
    <dgm:cxn modelId="{E6764B43-AF37-4EA6-9634-B0873A9B44ED}" type="presOf" srcId="{3EFCFBAC-270A-45E7-B6C4-2FF78BCC2199}" destId="{CD179095-4136-47EA-8B18-47C74B13BC35}" srcOrd="1" destOrd="0" presId="urn:microsoft.com/office/officeart/2005/8/layout/orgChart1"/>
    <dgm:cxn modelId="{F986F863-840A-4352-8E54-2A20CEAA53A7}" type="presOf" srcId="{69ACC0EF-7A00-4141-9919-3D6766D263B4}" destId="{3B526018-17D3-4611-9F19-66502FEEBED7}" srcOrd="0" destOrd="0" presId="urn:microsoft.com/office/officeart/2005/8/layout/orgChart1"/>
    <dgm:cxn modelId="{28E2AD64-69ED-4175-B82F-A4CFF5F7D6E8}" type="presOf" srcId="{4BBD9E2F-8A84-47F3-AD0C-4E344202E814}" destId="{BAE69013-C9D9-48E1-9574-D5FCBAAA9B8B}" srcOrd="0" destOrd="0" presId="urn:microsoft.com/office/officeart/2005/8/layout/orgChart1"/>
    <dgm:cxn modelId="{B6343345-9CF5-49B2-813F-6F466F76A2B6}" type="presOf" srcId="{479E6119-B748-4A74-9396-99E2243E7B48}" destId="{A0A09E47-D2C4-42A3-8A41-5BC7F6D347B5}" srcOrd="0" destOrd="0" presId="urn:microsoft.com/office/officeart/2005/8/layout/orgChart1"/>
    <dgm:cxn modelId="{D5020466-8962-4DE6-A54D-409E59A6DF6F}" type="presOf" srcId="{4E49F691-0577-4816-A4F0-1FB0749F9257}" destId="{A725A904-6F6B-4A93-975A-6FE7D3FCDC28}" srcOrd="0" destOrd="0" presId="urn:microsoft.com/office/officeart/2005/8/layout/orgChart1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0C509B68-FAA6-4CC6-99E6-AE287829C9ED}" type="presOf" srcId="{7CEFC9F4-838D-402D-A71A-6C150990412A}" destId="{D56E7A20-9FDE-4E33-8275-E59F78D643F5}" srcOrd="1" destOrd="0" presId="urn:microsoft.com/office/officeart/2005/8/layout/orgChart1"/>
    <dgm:cxn modelId="{B38E6D69-0FB1-469A-8A66-9A571F84E22A}" type="presOf" srcId="{344D790B-A86E-4779-9D3F-E38F1C0F25B3}" destId="{5D1C8E6C-2847-4199-A485-B0B738718A65}" srcOrd="1" destOrd="0" presId="urn:microsoft.com/office/officeart/2005/8/layout/orgChart1"/>
    <dgm:cxn modelId="{6D3F3E4A-763F-4E09-993A-0E61FEE6AF51}" type="presOf" srcId="{30D78654-5AD9-4E85-8F1D-46035A011108}" destId="{521A14B7-3E56-4C3A-9DF0-04E233DA1B19}" srcOrd="1" destOrd="0" presId="urn:microsoft.com/office/officeart/2005/8/layout/orgChart1"/>
    <dgm:cxn modelId="{4D428F4A-8D18-4BC9-864D-903369FE76DA}" srcId="{7C416E8A-D278-4478-8041-4388C4D91471}" destId="{3EFCFBAC-270A-45E7-B6C4-2FF78BCC2199}" srcOrd="0" destOrd="0" parTransId="{8B0A1A8C-E566-427A-ABFB-F4E5DEF6545D}" sibTransId="{EA794E70-2BFE-4216-A0AB-4F1D8238C91D}"/>
    <dgm:cxn modelId="{1645594C-A26B-456D-8BB8-346DE0733735}" type="presOf" srcId="{5C1F7B4F-36D2-49E4-B1BA-7055213AD7FF}" destId="{E0CD475C-2288-4984-8582-2B7F1D33002E}" srcOrd="0" destOrd="0" presId="urn:microsoft.com/office/officeart/2005/8/layout/orgChart1"/>
    <dgm:cxn modelId="{DBD5CE4C-0E3C-4CC2-AA18-81E7D3A71F42}" type="presOf" srcId="{8C9DD4A8-140C-491A-82C9-7D004B62739D}" destId="{AF73ADAC-C9D2-4419-A2A4-0A965D3739AD}" srcOrd="0" destOrd="0" presId="urn:microsoft.com/office/officeart/2005/8/layout/orgChart1"/>
    <dgm:cxn modelId="{FA87B36D-0DC8-4D44-917C-DD45001C011D}" type="presOf" srcId="{21BB5938-4A38-4BFD-9CA1-D8A7F1AC220C}" destId="{2A980291-E554-4F47-9856-E2872F9F7E66}" srcOrd="0" destOrd="0" presId="urn:microsoft.com/office/officeart/2005/8/layout/orgChart1"/>
    <dgm:cxn modelId="{45F90F4E-C024-4BB9-B5B2-EE39AAE59EE6}" srcId="{5C1F7B4F-36D2-49E4-B1BA-7055213AD7FF}" destId="{4E49F691-0577-4816-A4F0-1FB0749F9257}" srcOrd="2" destOrd="0" parTransId="{52A9D61D-E0B0-498F-9E89-1CB230DDC3C6}" sibTransId="{244A2385-CD0E-4A03-BA69-D27080407015}"/>
    <dgm:cxn modelId="{AF58236E-F761-4703-8297-8A8B6C0CF67D}" type="presOf" srcId="{C08AAFD1-FC80-41F1-BB4A-235BEB091BA7}" destId="{49E8D11E-1B58-4E69-8901-547367EDEB16}" srcOrd="1" destOrd="0" presId="urn:microsoft.com/office/officeart/2005/8/layout/orgChart1"/>
    <dgm:cxn modelId="{B88F594E-48CA-4FFC-A579-170FEEA103AB}" type="presOf" srcId="{2622E340-AC07-47A9-A9BE-18117F8EF50C}" destId="{F6DFD826-8D2B-4D3B-A1CD-C0957F54B0DE}" srcOrd="1" destOrd="0" presId="urn:microsoft.com/office/officeart/2005/8/layout/orgChart1"/>
    <dgm:cxn modelId="{AD83986E-3BE2-4F93-89D0-A3DBD578023F}" type="presOf" srcId="{16811861-C22C-46CF-A3BA-857591003119}" destId="{98796016-4C38-4F86-BA76-162A3DABB1F1}" srcOrd="0" destOrd="0" presId="urn:microsoft.com/office/officeart/2005/8/layout/orgChart1"/>
    <dgm:cxn modelId="{AA77AE70-32F8-4A6D-B3B5-E65A80040D0C}" type="presOf" srcId="{DA8D0C3D-29ED-4786-9E59-10200964828F}" destId="{974E2941-9AF2-4BF7-9C28-19B2132713F7}" srcOrd="0" destOrd="0" presId="urn:microsoft.com/office/officeart/2005/8/layout/orgChart1"/>
    <dgm:cxn modelId="{C9B8B350-5ED0-45A2-8F20-1007DE3371BF}" type="presOf" srcId="{DA8D0C3D-29ED-4786-9E59-10200964828F}" destId="{EFC660CF-7E69-4C75-B89B-D56F6F6D8DDF}" srcOrd="1" destOrd="0" presId="urn:microsoft.com/office/officeart/2005/8/layout/orgChart1"/>
    <dgm:cxn modelId="{C0B08D51-035F-4745-B415-087F2366FD5A}" type="presOf" srcId="{CA71E5A1-2504-4350-9F06-302E7537A0F0}" destId="{6E809347-356E-49C0-A61A-A8E3D329B67D}" srcOrd="0" destOrd="0" presId="urn:microsoft.com/office/officeart/2005/8/layout/orgChart1"/>
    <dgm:cxn modelId="{49261372-E0C3-44FE-BA76-07D75A3F4B6E}" type="presOf" srcId="{9D5F3563-8FDC-4F1F-A157-6E4E7AD969E9}" destId="{AC23F1C4-D04F-4406-A4E3-F8ADC85FB7EA}" srcOrd="0" destOrd="0" presId="urn:microsoft.com/office/officeart/2005/8/layout/orgChart1"/>
    <dgm:cxn modelId="{98EC9572-C5BF-484A-B2BD-14E81FFFA4E2}" type="presOf" srcId="{106E3A92-2F7B-4DE1-95B8-2520996AFD26}" destId="{C9E6F21C-362D-428D-A2A1-4AE00A796C75}" srcOrd="0" destOrd="0" presId="urn:microsoft.com/office/officeart/2005/8/layout/orgChart1"/>
    <dgm:cxn modelId="{CBEAF072-9876-4DF7-BBF5-4C4154E44EF9}" type="presOf" srcId="{E36130D8-2B07-4831-BB5D-C62D47117720}" destId="{9F91AF86-2710-4BB7-B35E-6E7A562332A2}" srcOrd="0" destOrd="0" presId="urn:microsoft.com/office/officeart/2005/8/layout/orgChart1"/>
    <dgm:cxn modelId="{A3D23075-40CF-46EC-9CDB-9CB15EC17382}" srcId="{B69A64DB-1714-436F-90C8-41D514202708}" destId="{914D0B9F-FA52-4B72-868A-FBC103526FEB}" srcOrd="3" destOrd="0" parTransId="{7AB20C17-7B10-41C3-9F9D-173470D4EEE2}" sibTransId="{D9547081-0D0D-409D-B60E-B5E76F4A55F4}"/>
    <dgm:cxn modelId="{F77A4075-EF9C-4533-9743-27B2A6963D05}" type="presOf" srcId="{A6437C2A-C9F5-4AD7-8F66-95390B3E06E3}" destId="{A90719ED-F38A-442E-86B5-AC4742D2817D}" srcOrd="0" destOrd="0" presId="urn:microsoft.com/office/officeart/2005/8/layout/orgChart1"/>
    <dgm:cxn modelId="{94DB8455-773C-466C-94CF-22D74E08D137}" type="presOf" srcId="{914D0B9F-FA52-4B72-868A-FBC103526FEB}" destId="{A8EA6D1E-391F-4434-9888-5A00B5F81FE6}" srcOrd="1" destOrd="0" presId="urn:microsoft.com/office/officeart/2005/8/layout/orgChart1"/>
    <dgm:cxn modelId="{098FD877-C5BE-438B-A7A7-F61EF28ADB73}" srcId="{5C1F7B4F-36D2-49E4-B1BA-7055213AD7FF}" destId="{A0FCA5E0-06CF-4540-91E5-7B5B493B1737}" srcOrd="3" destOrd="0" parTransId="{494AC502-E929-4774-959B-AB125E73EC90}" sibTransId="{2B815E2E-2DFB-49D9-ABAF-2652217C8DF0}"/>
    <dgm:cxn modelId="{79EAD977-97CC-4CF0-9D05-6EDFBC14F897}" type="presOf" srcId="{296FDC09-C021-409C-BEE0-87DE8312D280}" destId="{29E62621-660D-4EAD-8F84-09239AA083EB}" srcOrd="0" destOrd="0" presId="urn:microsoft.com/office/officeart/2005/8/layout/orgChart1"/>
    <dgm:cxn modelId="{432CA679-ABFE-4CD5-B856-F04B6535A68C}" type="presOf" srcId="{30D78654-5AD9-4E85-8F1D-46035A011108}" destId="{6EE41BBC-B7D3-4BAB-B008-340B299352EA}" srcOrd="0" destOrd="0" presId="urn:microsoft.com/office/officeart/2005/8/layout/orgChart1"/>
    <dgm:cxn modelId="{D5D3C959-B524-4684-A269-54AB05440D39}" srcId="{2622E340-AC07-47A9-A9BE-18117F8EF50C}" destId="{8C9DD4A8-140C-491A-82C9-7D004B62739D}" srcOrd="1" destOrd="0" parTransId="{650EE796-385A-498A-922F-329AFDE3C051}" sibTransId="{DF61AFD0-056C-4E29-92BF-647F9744292B}"/>
    <dgm:cxn modelId="{B079F779-0C4B-406F-9703-607B61332EB8}" type="presOf" srcId="{E0B48240-B11B-4F59-BD30-B0B343A150F5}" destId="{027D3C6F-B113-48B5-88DF-C2EFF1AD50F0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DA15C87A-5752-42E8-9AC3-C3898CA22F35}" type="presOf" srcId="{C9738F35-FDBB-40DD-9E6B-E2A4B5D8A8D9}" destId="{226B68A4-1A14-4D16-974E-9B42DE85E538}" srcOrd="1" destOrd="0" presId="urn:microsoft.com/office/officeart/2005/8/layout/orgChart1"/>
    <dgm:cxn modelId="{ABBDD65A-F50D-4881-B93E-474B9380AED1}" type="presOf" srcId="{424EC2E0-14A8-4EC9-8A6B-272AEB232ACB}" destId="{4A26012F-8DFA-42A8-9E17-65CD82564164}" srcOrd="1" destOrd="0" presId="urn:microsoft.com/office/officeart/2005/8/layout/orgChart1"/>
    <dgm:cxn modelId="{CF1C027B-1A28-4357-B125-F955676D4E34}" type="presOf" srcId="{4BBD9E2F-8A84-47F3-AD0C-4E344202E814}" destId="{A0F43F73-8E4E-412D-A9A0-076DC79A9BC6}" srcOrd="1" destOrd="0" presId="urn:microsoft.com/office/officeart/2005/8/layout/orgChart1"/>
    <dgm:cxn modelId="{3137357B-7A66-4E1C-8A86-AD96DAE559B0}" type="presOf" srcId="{E0B48240-B11B-4F59-BD30-B0B343A150F5}" destId="{2C41A31E-3BE3-48AB-BF58-39419E6ACBF3}" srcOrd="0" destOrd="0" presId="urn:microsoft.com/office/officeart/2005/8/layout/orgChart1"/>
    <dgm:cxn modelId="{6632337E-C210-4B46-BB97-0A9C4BB8CAE5}" type="presOf" srcId="{7C416E8A-D278-4478-8041-4388C4D91471}" destId="{50056103-380E-4AC0-A657-9075B94DF1F6}" srcOrd="1" destOrd="0" presId="urn:microsoft.com/office/officeart/2005/8/layout/orgChart1"/>
    <dgm:cxn modelId="{7BC8F97E-B9CB-47AF-B4AB-ADA8B5441C0D}" type="presOf" srcId="{52A9D61D-E0B0-498F-9E89-1CB230DDC3C6}" destId="{686E9A50-0292-4BA9-BDFF-4D71420C5F5E}" srcOrd="0" destOrd="0" presId="urn:microsoft.com/office/officeart/2005/8/layout/orgChart1"/>
    <dgm:cxn modelId="{B6772580-8573-4642-8CE0-0C0C3BB9066C}" type="presOf" srcId="{F4A89524-2B87-4EF2-ACE0-789600C4A3A2}" destId="{5F895AD7-3199-4D87-AE42-51F606F931EC}" srcOrd="0" destOrd="0" presId="urn:microsoft.com/office/officeart/2005/8/layout/orgChart1"/>
    <dgm:cxn modelId="{8CBDFD80-3F9A-4A5F-8038-E22746F67D04}" type="presOf" srcId="{8D73F722-3400-4B97-881B-AB14AF69399A}" destId="{D4644B75-217D-4CC2-924B-DA0C12F21F10}" srcOrd="1" destOrd="0" presId="urn:microsoft.com/office/officeart/2005/8/layout/orgChart1"/>
    <dgm:cxn modelId="{2781F282-4BC1-4A71-8246-300009FE76C8}" srcId="{B69A64DB-1714-436F-90C8-41D514202708}" destId="{69ACC0EF-7A00-4141-9919-3D6766D263B4}" srcOrd="5" destOrd="0" parTransId="{A4827805-4A57-4FDE-9BDE-F57C128F6F1F}" sibTransId="{61024B97-0DEB-405A-A072-D0EB4C6C1BE5}"/>
    <dgm:cxn modelId="{3F749786-9948-4A63-A0E8-6D5EFDCF0BA7}" srcId="{5C1F7B4F-36D2-49E4-B1BA-7055213AD7FF}" destId="{8D73F722-3400-4B97-881B-AB14AF69399A}" srcOrd="0" destOrd="0" parTransId="{D11B21A0-CA89-46D5-831A-5345B77E143B}" sibTransId="{7D8A6A53-5C05-4DEE-9AA9-57F8AE863EC6}"/>
    <dgm:cxn modelId="{4CDF9A86-5E56-4993-AEDE-108F060A29B2}" type="presOf" srcId="{1F8BE309-D15F-4F73-9D40-9E81D3C4D66D}" destId="{C2D7D744-DC6A-4299-BA7C-D6F3CA892777}" srcOrd="1" destOrd="0" presId="urn:microsoft.com/office/officeart/2005/8/layout/orgChart1"/>
    <dgm:cxn modelId="{3A4B1688-1335-4E3A-A46C-813D6DCE91B7}" srcId="{7CEFC9F4-838D-402D-A71A-6C150990412A}" destId="{C30307A6-F9CB-449E-A8BD-13E136BFCCF0}" srcOrd="1" destOrd="0" parTransId="{92D04153-FD17-4DA0-B65A-7CA7957D471B}" sibTransId="{5714CD97-6C0A-4B85-B042-41F87917789A}"/>
    <dgm:cxn modelId="{6C1D4A89-B41C-462C-86A0-EB3D0D0A41A6}" type="presOf" srcId="{19B0CE76-7612-474C-B8B3-5F3BF1FD08A6}" destId="{7F94890A-B7F7-487D-80A2-AB8362F3BDA4}" srcOrd="0" destOrd="0" presId="urn:microsoft.com/office/officeart/2005/8/layout/orgChart1"/>
    <dgm:cxn modelId="{172CCA8B-F1FB-4F98-BDAA-90F6438C63E7}" srcId="{69ACC0EF-7A00-4141-9919-3D6766D263B4}" destId="{1F8BE309-D15F-4F73-9D40-9E81D3C4D66D}" srcOrd="2" destOrd="0" parTransId="{106E3A92-2F7B-4DE1-95B8-2520996AFD26}" sibTransId="{1250F6D7-4004-4FE9-9346-3B08797B2C3E}"/>
    <dgm:cxn modelId="{FA3DB995-2295-4F29-A889-76F8265BDE37}" type="presOf" srcId="{2F3CF116-34C8-4958-9196-16EFDFFFA210}" destId="{C245549D-DF6F-4AD7-AE33-A3F1D7808211}" srcOrd="0" destOrd="0" presId="urn:microsoft.com/office/officeart/2005/8/layout/orgChart1"/>
    <dgm:cxn modelId="{5B115398-2799-4884-8C92-4E62300F32D8}" srcId="{7CEFC9F4-838D-402D-A71A-6C150990412A}" destId="{296FDC09-C021-409C-BEE0-87DE8312D280}" srcOrd="3" destOrd="0" parTransId="{0C7F6A15-2C8D-4CD4-B80D-FD577B8CEF40}" sibTransId="{66FC8F96-EB4D-48A3-9BBC-13E046DED911}"/>
    <dgm:cxn modelId="{1BF52199-7912-4409-8B45-909C4AF73387}" type="presOf" srcId="{92FF14F7-F334-47BB-B145-13394BC94E97}" destId="{12AEC34D-A093-4A0A-8CF9-7ED9A364EA6E}" srcOrd="0" destOrd="0" presId="urn:microsoft.com/office/officeart/2005/8/layout/orgChart1"/>
    <dgm:cxn modelId="{DAC9639C-585A-4D90-B02C-827499D1EA9F}" srcId="{914D0B9F-FA52-4B72-868A-FBC103526FEB}" destId="{2F3CF116-34C8-4958-9196-16EFDFFFA210}" srcOrd="1" destOrd="0" parTransId="{35DE05BE-FA5A-416F-BADF-21C8BE9F8B60}" sibTransId="{3812AD33-FB99-4103-8CB5-6C1C432E2D70}"/>
    <dgm:cxn modelId="{6E997B9C-FB75-42A9-BAF3-E89202AA70AC}" srcId="{7C416E8A-D278-4478-8041-4388C4D91471}" destId="{CA71E5A1-2504-4350-9F06-302E7537A0F0}" srcOrd="3" destOrd="0" parTransId="{479E6119-B748-4A74-9396-99E2243E7B48}" sibTransId="{2A9B046C-54DF-4836-B6CF-95CC6E3F1E65}"/>
    <dgm:cxn modelId="{E0CB849D-8B0C-466D-ADA0-0A29B608D302}" type="presOf" srcId="{0232A9FC-E75A-415F-B9B1-D3024226AF72}" destId="{9962099D-E882-40AC-A3C7-094160B126E0}" srcOrd="0" destOrd="0" presId="urn:microsoft.com/office/officeart/2005/8/layout/orgChart1"/>
    <dgm:cxn modelId="{312F209F-5BB1-4179-8DDB-FE917A206B2F}" srcId="{69ACC0EF-7A00-4141-9919-3D6766D263B4}" destId="{16811861-C22C-46CF-A3BA-857591003119}" srcOrd="1" destOrd="0" parTransId="{3331C3EC-768D-41B7-9095-A7DA462B9DEE}" sibTransId="{F9C056BE-3A79-48D6-B5A4-69C37842DACF}"/>
    <dgm:cxn modelId="{CE26B39F-71CC-469E-863B-98A1FF02D8A5}" type="presOf" srcId="{A6437C2A-C9F5-4AD7-8F66-95390B3E06E3}" destId="{D0404AA6-0BE3-416A-9486-91BE7A924162}" srcOrd="1" destOrd="0" presId="urn:microsoft.com/office/officeart/2005/8/layout/orgChart1"/>
    <dgm:cxn modelId="{C649DDA1-14C9-4975-8624-AA5B2AB5DB2F}" type="presOf" srcId="{8492A042-161A-48A3-A793-EEAA9E4FBD61}" destId="{21EB1E06-7D6F-41FB-8BD9-3E529739E84B}" srcOrd="0" destOrd="0" presId="urn:microsoft.com/office/officeart/2005/8/layout/orgChart1"/>
    <dgm:cxn modelId="{E944F5A1-5A4F-4D0E-BD93-03E693BD54A7}" type="presOf" srcId="{DBC63136-44FA-4690-AA5D-BBEB286B87A9}" destId="{4B4BC80C-85F1-467E-8AFD-940F2AB27058}" srcOrd="0" destOrd="0" presId="urn:microsoft.com/office/officeart/2005/8/layout/orgChart1"/>
    <dgm:cxn modelId="{1C0890A3-CC6F-4E62-9AF3-34163B1AF172}" type="presOf" srcId="{59C118F8-1519-462F-83BE-944A35E3F989}" destId="{A74856A3-324F-41C6-8459-59FC3659A368}" srcOrd="0" destOrd="0" presId="urn:microsoft.com/office/officeart/2005/8/layout/orgChart1"/>
    <dgm:cxn modelId="{A1ACEAA5-6E3E-4971-872F-7CCC4228D6FD}" srcId="{2622E340-AC07-47A9-A9BE-18117F8EF50C}" destId="{DA8D0C3D-29ED-4786-9E59-10200964828F}" srcOrd="3" destOrd="0" parTransId="{9D5F3563-8FDC-4F1F-A157-6E4E7AD969E9}" sibTransId="{2F889848-CFF7-492B-8D8C-064CE749A4E2}"/>
    <dgm:cxn modelId="{B8078AA6-558B-413C-804D-28B84462B4E1}" type="presOf" srcId="{8C9DD4A8-140C-491A-82C9-7D004B62739D}" destId="{2AC4527E-CD02-4511-9E90-9C1245D97893}" srcOrd="1" destOrd="0" presId="urn:microsoft.com/office/officeart/2005/8/layout/orgChart1"/>
    <dgm:cxn modelId="{78FE43A7-9BB8-4030-9397-4CF0A3D8518F}" type="presOf" srcId="{6FFC2C2C-7642-49E2-B29F-A332B9A63B6F}" destId="{89C88603-DA13-4DD1-A541-1E1E98AE1571}" srcOrd="0" destOrd="0" presId="urn:microsoft.com/office/officeart/2005/8/layout/orgChart1"/>
    <dgm:cxn modelId="{4F404BA9-7597-492C-BEAD-FBDE2A4A25C7}" type="presOf" srcId="{52155B11-CDFE-4778-BC9F-A3C33A9953CA}" destId="{63D7ED3B-DFD8-4919-812C-51C464448C11}" srcOrd="0" destOrd="0" presId="urn:microsoft.com/office/officeart/2005/8/layout/orgChart1"/>
    <dgm:cxn modelId="{3C3834AA-2A3B-408D-9564-29269A440A02}" type="presOf" srcId="{4E49F691-0577-4816-A4F0-1FB0749F9257}" destId="{344C951B-CD51-4074-859D-EB22551BDDCE}" srcOrd="1" destOrd="0" presId="urn:microsoft.com/office/officeart/2005/8/layout/orgChart1"/>
    <dgm:cxn modelId="{F37F50AD-05A8-4493-BFF3-1318E0B7D7C8}" type="presOf" srcId="{92FF14F7-F334-47BB-B145-13394BC94E97}" destId="{E09AE649-86FE-4C52-91A1-631B4E2DDA77}" srcOrd="1" destOrd="0" presId="urn:microsoft.com/office/officeart/2005/8/layout/orgChart1"/>
    <dgm:cxn modelId="{C032BBAD-C6EC-4112-BC6A-6D2C33DAC480}" type="presOf" srcId="{BE45DD44-5A24-4E5A-9E34-C7FE7AA7F61A}" destId="{43F71F79-640C-4755-BE52-24DFC6763244}" srcOrd="0" destOrd="0" presId="urn:microsoft.com/office/officeart/2005/8/layout/orgChart1"/>
    <dgm:cxn modelId="{B0C821B0-D7F7-45EC-AE81-696A0B69F044}" type="presOf" srcId="{5C1F7B4F-36D2-49E4-B1BA-7055213AD7FF}" destId="{34172B92-9A02-4564-ABF8-D6ED52601F1F}" srcOrd="1" destOrd="0" presId="urn:microsoft.com/office/officeart/2005/8/layout/orgChart1"/>
    <dgm:cxn modelId="{A620D5B0-36A2-40FA-B230-ACF6CB5C059A}" srcId="{7CEFC9F4-838D-402D-A71A-6C150990412A}" destId="{9D0469FC-1AF9-421B-8C39-C64E9760F453}" srcOrd="0" destOrd="0" parTransId="{064FFFD2-5360-4251-A112-EA6A958B26CD}" sibTransId="{03165D69-644A-49DC-9C19-B6178D22773A}"/>
    <dgm:cxn modelId="{6F82A8B1-5E4D-46AC-86EA-DB0E563E0AE0}" srcId="{914D0B9F-FA52-4B72-868A-FBC103526FEB}" destId="{E0B48240-B11B-4F59-BD30-B0B343A150F5}" srcOrd="0" destOrd="0" parTransId="{5215579C-E2D6-48EB-A831-9A79C589C4E6}" sibTransId="{CA3B31EA-4C11-4837-8490-B7B84679363E}"/>
    <dgm:cxn modelId="{F37BE8B1-AF9E-4A82-8F7F-15320318DD52}" type="presOf" srcId="{C30307A6-F9CB-449E-A8BD-13E136BFCCF0}" destId="{624E9525-8028-4C0B-8759-538F4458C6C6}" srcOrd="1" destOrd="0" presId="urn:microsoft.com/office/officeart/2005/8/layout/orgChart1"/>
    <dgm:cxn modelId="{860880B3-FE6F-437A-B734-BFCE0D9CD720}" type="presOf" srcId="{DE70895B-9F90-4979-A02B-9016FDD7932D}" destId="{6FBA9CC4-A4F0-4F41-8564-FDCEE57244CD}" srcOrd="0" destOrd="0" presId="urn:microsoft.com/office/officeart/2005/8/layout/orgChart1"/>
    <dgm:cxn modelId="{3CCF01B4-C5E5-486A-8FA5-51BAB9751894}" type="presOf" srcId="{E5297758-B5B7-484D-8077-CFC63A3B737F}" destId="{6DD31037-3608-4CF9-A702-36D0CA1F3713}" srcOrd="0" destOrd="0" presId="urn:microsoft.com/office/officeart/2005/8/layout/orgChart1"/>
    <dgm:cxn modelId="{417F6DB4-3796-40CF-B55E-E7D16F444C87}" srcId="{69ACC0EF-7A00-4141-9919-3D6766D263B4}" destId="{CF1A1B5F-D5D0-47B3-A4B3-BD4C3715A33E}" srcOrd="3" destOrd="0" parTransId="{8492A042-161A-48A3-A793-EEAA9E4FBD61}" sibTransId="{6311912C-C6D6-49F6-87DD-AC1CC96003EB}"/>
    <dgm:cxn modelId="{8DE38ABA-EAE0-46DB-BC7A-E38EAD878810}" type="presOf" srcId="{FB9B5E73-32E2-4B31-8E55-191D044B9577}" destId="{338FA9F4-5631-4553-9BA6-61FCED462C77}" srcOrd="0" destOrd="0" presId="urn:microsoft.com/office/officeart/2005/8/layout/orgChart1"/>
    <dgm:cxn modelId="{2544D2BE-4C1F-4EDD-A66F-E8AF4274E310}" srcId="{B69A64DB-1714-436F-90C8-41D514202708}" destId="{7CEFC9F4-838D-402D-A71A-6C150990412A}" srcOrd="4" destOrd="0" parTransId="{C1FEF788-9761-42E1-8B10-3466BDEFD1F4}" sibTransId="{EA660A81-F01E-4B58-8495-FF379EA2E13B}"/>
    <dgm:cxn modelId="{6AF69CBF-CDAB-4C05-93CA-430ADABB0DFD}" type="presOf" srcId="{0232A9FC-E75A-415F-B9B1-D3024226AF72}" destId="{140FBA73-A93C-4929-89BD-396381CBF478}" srcOrd="1" destOrd="0" presId="urn:microsoft.com/office/officeart/2005/8/layout/orgChart1"/>
    <dgm:cxn modelId="{45BA12C1-730B-41A9-BB18-A798FB0B9C7B}" srcId="{C08AAFD1-FC80-41F1-BB4A-235BEB091BA7}" destId="{19B0CE76-7612-474C-B8B3-5F3BF1FD08A6}" srcOrd="4" destOrd="0" parTransId="{B17A774B-534C-4362-8284-86ADF2CAE426}" sibTransId="{89CA447C-F3E3-4C43-97E8-9F3F40209FD3}"/>
    <dgm:cxn modelId="{664DE1C1-4DB5-460A-9229-EA7D328D6932}" srcId="{69ACC0EF-7A00-4141-9919-3D6766D263B4}" destId="{B8E2C9C4-0D43-4588-9038-6D185931CBC5}" srcOrd="0" destOrd="0" parTransId="{983D5F29-9276-4CED-BDE1-C79F181AB58B}" sibTransId="{5CAC3A54-6271-4AC1-B39C-31BE63996134}"/>
    <dgm:cxn modelId="{C2D33DC2-186B-4CEF-BE95-D3B3FBC2ABF3}" type="presOf" srcId="{C08AAFD1-FC80-41F1-BB4A-235BEB091BA7}" destId="{27ED5388-6961-46DD-856C-9B73880E2245}" srcOrd="0" destOrd="0" presId="urn:microsoft.com/office/officeart/2005/8/layout/orgChart1"/>
    <dgm:cxn modelId="{571696C2-1810-44AC-8223-710C3EDDFB28}" srcId="{B69A64DB-1714-436F-90C8-41D514202708}" destId="{C08AAFD1-FC80-41F1-BB4A-235BEB091BA7}" srcOrd="2" destOrd="0" parTransId="{1F5B6329-7279-4FF1-A5FF-6B71D9DCB82D}" sibTransId="{E8EA9C67-7DDB-4DE5-A262-81D63473F09F}"/>
    <dgm:cxn modelId="{8E0CB2C3-9C88-404A-964E-FB7AB704BD0D}" type="presOf" srcId="{CD05CFBF-79F0-4A33-9871-20E00D2B441A}" destId="{4045D3F4-3178-4279-ACBF-09597DB3B3BF}" srcOrd="0" destOrd="0" presId="urn:microsoft.com/office/officeart/2005/8/layout/orgChart1"/>
    <dgm:cxn modelId="{48E61AC4-7D21-4453-B6DE-E1BF93CDE529}" type="presOf" srcId="{344D790B-A86E-4779-9D3F-E38F1C0F25B3}" destId="{6D338BCD-2829-4934-B2AD-BA70B866561B}" srcOrd="0" destOrd="0" presId="urn:microsoft.com/office/officeart/2005/8/layout/orgChart1"/>
    <dgm:cxn modelId="{5D02EEC5-9233-4A89-9A9A-4FDAC2EAA2D7}" type="presOf" srcId="{2622E340-AC07-47A9-A9BE-18117F8EF50C}" destId="{7B074282-4CF0-437A-9F9C-05F48F3EF240}" srcOrd="0" destOrd="0" presId="urn:microsoft.com/office/officeart/2005/8/layout/orgChart1"/>
    <dgm:cxn modelId="{C8A76CC6-96F1-4E4D-AD98-88D577E87C2B}" type="presOf" srcId="{8B0A1A8C-E566-427A-ABFB-F4E5DEF6545D}" destId="{9633C12D-92F4-49EB-A09A-551B32ADB5CB}" srcOrd="0" destOrd="0" presId="urn:microsoft.com/office/officeart/2005/8/layout/orgChart1"/>
    <dgm:cxn modelId="{076903C8-16F9-4AF0-ACF4-65CAA6B90CB9}" type="presOf" srcId="{1D368693-9091-4506-A104-25EE7F95F7FD}" destId="{35F71531-FED7-4DD8-B3E8-7F93E09DA3E9}" srcOrd="1" destOrd="0" presId="urn:microsoft.com/office/officeart/2005/8/layout/orgChart1"/>
    <dgm:cxn modelId="{55D935CA-5488-4B23-8986-91DC4D656492}" type="presOf" srcId="{35DE05BE-FA5A-416F-BADF-21C8BE9F8B60}" destId="{5D831246-1E0A-44E8-B8D3-7DAB3F0A096B}" srcOrd="0" destOrd="0" presId="urn:microsoft.com/office/officeart/2005/8/layout/orgChart1"/>
    <dgm:cxn modelId="{714F06CB-63F5-4089-9EC7-D673865D2FD6}" type="presOf" srcId="{602A15AC-15F1-42DB-8248-02E709ED162A}" destId="{DD0E19E8-CE26-4958-A275-E48A797D99AF}" srcOrd="0" destOrd="0" presId="urn:microsoft.com/office/officeart/2005/8/layout/orgChart1"/>
    <dgm:cxn modelId="{6435EECB-7E54-417D-B84A-1C27B05DCDDE}" type="presOf" srcId="{7F9CF9DF-697D-42AA-B89A-C3ACB751063F}" destId="{05A1FBA1-EDB8-4808-8868-4E352AC3F7F6}" srcOrd="0" destOrd="0" presId="urn:microsoft.com/office/officeart/2005/8/layout/orgChart1"/>
    <dgm:cxn modelId="{926BE5D0-BD2A-4553-877A-1AAB7AE80B7D}" type="presOf" srcId="{1D368693-9091-4506-A104-25EE7F95F7FD}" destId="{2E4298E0-439E-496A-9539-2675EC42CFCA}" srcOrd="0" destOrd="0" presId="urn:microsoft.com/office/officeart/2005/8/layout/orgChart1"/>
    <dgm:cxn modelId="{A27950D4-F873-47FD-BF5C-C68F786DAA36}" srcId="{B69A64DB-1714-436F-90C8-41D514202708}" destId="{7C416E8A-D278-4478-8041-4388C4D91471}" srcOrd="0" destOrd="0" parTransId="{DBC63136-44FA-4690-AA5D-BBEB286B87A9}" sibTransId="{9901A0C2-6BB4-4A6C-B1D3-F6BCC8F71F5B}"/>
    <dgm:cxn modelId="{CEF9C6D4-C534-47C8-86FA-0D165F8A0F82}" type="presOf" srcId="{914D0B9F-FA52-4B72-868A-FBC103526FEB}" destId="{6CA530BF-8391-46E5-8CAC-230C7C30EB5A}" srcOrd="0" destOrd="0" presId="urn:microsoft.com/office/officeart/2005/8/layout/orgChart1"/>
    <dgm:cxn modelId="{8ED023D5-FF71-4A77-9427-BD7C03F72101}" type="presOf" srcId="{9D0469FC-1AF9-421B-8C39-C64E9760F453}" destId="{8DDEC997-1D4C-42BB-A1BD-688F0E101BF2}" srcOrd="1" destOrd="0" presId="urn:microsoft.com/office/officeart/2005/8/layout/orgChart1"/>
    <dgm:cxn modelId="{B50F83D6-E6EF-4A3A-9662-D32541C5BB8C}" type="presOf" srcId="{69ACC0EF-7A00-4141-9919-3D6766D263B4}" destId="{EFDFBEF8-CCC3-4052-A0FD-97A2C4AE444B}" srcOrd="1" destOrd="0" presId="urn:microsoft.com/office/officeart/2005/8/layout/orgChart1"/>
    <dgm:cxn modelId="{E8F397D6-1326-48FE-8B4D-43160E1AC874}" type="presOf" srcId="{C30307A6-F9CB-449E-A8BD-13E136BFCCF0}" destId="{E8F2FBE8-04E2-4692-8180-2FBD12E919B0}" srcOrd="0" destOrd="0" presId="urn:microsoft.com/office/officeart/2005/8/layout/orgChart1"/>
    <dgm:cxn modelId="{D81155D9-2584-47D7-8DBF-D58918CBA113}" type="presOf" srcId="{7CEFC9F4-838D-402D-A71A-6C150990412A}" destId="{9604C485-52F4-49C3-AF48-D96FE8719924}" srcOrd="0" destOrd="0" presId="urn:microsoft.com/office/officeart/2005/8/layout/orgChart1"/>
    <dgm:cxn modelId="{79776DDA-30DB-4BC4-A62F-236F3B955448}" type="presOf" srcId="{B17A774B-534C-4362-8284-86ADF2CAE426}" destId="{572EAB5E-4EAF-49C5-A81E-1815D8FB03CF}" srcOrd="0" destOrd="0" presId="urn:microsoft.com/office/officeart/2005/8/layout/orgChart1"/>
    <dgm:cxn modelId="{403C0EDC-41C8-446F-AFD3-55E8EDDE9683}" type="presOf" srcId="{CD05CFBF-79F0-4A33-9871-20E00D2B441A}" destId="{27FEE63F-B8BF-41B0-9E1F-CFC8ECABE763}" srcOrd="1" destOrd="0" presId="urn:microsoft.com/office/officeart/2005/8/layout/orgChart1"/>
    <dgm:cxn modelId="{118269DC-3EA8-4C67-B03F-253C1CE5FDE8}" srcId="{2622E340-AC07-47A9-A9BE-18117F8EF50C}" destId="{CD05CFBF-79F0-4A33-9871-20E00D2B441A}" srcOrd="0" destOrd="0" parTransId="{DE70895B-9F90-4979-A02B-9016FDD7932D}" sibTransId="{48497FAB-A13D-4953-845B-CDEED94D0A67}"/>
    <dgm:cxn modelId="{444173DD-024F-4B57-A934-EF9883AFEEB9}" srcId="{C08AAFD1-FC80-41F1-BB4A-235BEB091BA7}" destId="{0232A9FC-E75A-415F-B9B1-D3024226AF72}" srcOrd="2" destOrd="0" parTransId="{E36130D8-2B07-4831-BB5D-C62D47117720}" sibTransId="{495A7B24-CDFD-48A5-B17A-B7EF3B2B1852}"/>
    <dgm:cxn modelId="{D40109DE-8CCA-486C-AAF3-46345D05779F}" type="presOf" srcId="{3D2055FC-635E-4BE8-A47D-BE67E4544EE6}" destId="{43D9E4F1-2295-443F-BE8E-E8FAF21EA38B}" srcOrd="0" destOrd="0" presId="urn:microsoft.com/office/officeart/2005/8/layout/orgChart1"/>
    <dgm:cxn modelId="{6B0AA1E0-B7BF-47AC-AF6F-0398F96D3750}" type="presOf" srcId="{B8E2C9C4-0D43-4588-9038-6D185931CBC5}" destId="{9733E751-912F-4135-9E0A-C28C609D4698}" srcOrd="1" destOrd="0" presId="urn:microsoft.com/office/officeart/2005/8/layout/orgChart1"/>
    <dgm:cxn modelId="{53C3D6E2-9806-4E76-B0FB-1ECA9211D892}" srcId="{5C1F7B4F-36D2-49E4-B1BA-7055213AD7FF}" destId="{AC0660E6-C8B4-406C-99E2-ACC97450B692}" srcOrd="1" destOrd="0" parTransId="{EDD3A67B-9623-434B-80C1-4813776DCA58}" sibTransId="{2ADCD21C-D30C-466F-B574-B4B0BDEF6038}"/>
    <dgm:cxn modelId="{90A5E0E4-74BA-49D6-80F9-DD5C2ACD1E50}" type="presOf" srcId="{B51613E5-CCE6-44D4-83A5-573A90D1B79F}" destId="{6A649D86-A19B-49A2-9A44-8CD27828A3FC}" srcOrd="0" destOrd="0" presId="urn:microsoft.com/office/officeart/2005/8/layout/orgChart1"/>
    <dgm:cxn modelId="{1A6BF1E6-5D97-4747-B9F8-AD996DE0D72E}" type="presOf" srcId="{EDD3A67B-9623-434B-80C1-4813776DCA58}" destId="{D6E466CE-321D-424B-AD6E-84D6F176F2AA}" srcOrd="0" destOrd="0" presId="urn:microsoft.com/office/officeart/2005/8/layout/orgChart1"/>
    <dgm:cxn modelId="{797C68EA-B8E2-4FEB-9CCF-867B2ACFCFBD}" type="presOf" srcId="{2F3CF116-34C8-4958-9196-16EFDFFFA210}" destId="{73BC2F24-85D5-4301-8516-4C2ADEEB6959}" srcOrd="1" destOrd="0" presId="urn:microsoft.com/office/officeart/2005/8/layout/orgChart1"/>
    <dgm:cxn modelId="{B2DE26F1-027E-4F22-B177-FF6357B893B3}" type="presOf" srcId="{DCA9FBA4-4F58-4C79-94B2-F2FFF2CCAC08}" destId="{305FD150-E7EC-4BB4-A61A-D630328F4C55}" srcOrd="0" destOrd="0" presId="urn:microsoft.com/office/officeart/2005/8/layout/orgChart1"/>
    <dgm:cxn modelId="{A0EE07F2-5770-4A01-A840-0B38EAD402BE}" type="presOf" srcId="{FB9B5E73-32E2-4B31-8E55-191D044B9577}" destId="{D9D68F42-D5FB-4CAC-A7BC-C3BC5BCAE99D}" srcOrd="1" destOrd="0" presId="urn:microsoft.com/office/officeart/2005/8/layout/orgChart1"/>
    <dgm:cxn modelId="{1FF0C9F2-5649-4BD0-9D09-D966DFD5A5DC}" type="presOf" srcId="{AC0660E6-C8B4-406C-99E2-ACC97450B692}" destId="{D007052D-59B6-4752-BF19-5F3BD1EEC976}" srcOrd="0" destOrd="0" presId="urn:microsoft.com/office/officeart/2005/8/layout/orgChart1"/>
    <dgm:cxn modelId="{39A851F4-950C-4613-8839-398162F901B4}" type="presOf" srcId="{A0FCA5E0-06CF-4540-91E5-7B5B493B1737}" destId="{0BA2B10D-7454-4B30-99E3-7C95DB4C2DD3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939A1EF5-6385-4C0D-B114-37F63C4BF0D2}" type="presOf" srcId="{92D04153-FD17-4DA0-B65A-7CA7957D471B}" destId="{FDFEDBE5-DC5E-46A8-AAE5-D44AD1AE8C06}" srcOrd="0" destOrd="0" presId="urn:microsoft.com/office/officeart/2005/8/layout/orgChart1"/>
    <dgm:cxn modelId="{0B161BF6-7568-4987-B4D2-2A3E9F75967E}" srcId="{C08AAFD1-FC80-41F1-BB4A-235BEB091BA7}" destId="{59C118F8-1519-462F-83BE-944A35E3F989}" srcOrd="0" destOrd="0" parTransId="{3D2055FC-635E-4BE8-A47D-BE67E4544EE6}" sibTransId="{C2F5D45A-A5B7-4E19-B211-179F5B4190F6}"/>
    <dgm:cxn modelId="{F68A2FF6-D652-4C74-ACEB-F592150CDA09}" type="presOf" srcId="{4E74AB6D-B579-470D-8B80-7DA766905361}" destId="{8F6B2CFE-EC11-4812-8144-77337203CD6A}" srcOrd="0" destOrd="0" presId="urn:microsoft.com/office/officeart/2005/8/layout/orgChart1"/>
    <dgm:cxn modelId="{6C03A5F6-95EB-4ACD-9C38-F5826FEB2E75}" type="presOf" srcId="{59C118F8-1519-462F-83BE-944A35E3F989}" destId="{9A66F7D7-3627-444F-B394-04AF758AB5AF}" srcOrd="1" destOrd="0" presId="urn:microsoft.com/office/officeart/2005/8/layout/orgChart1"/>
    <dgm:cxn modelId="{75538FFA-3233-4E3D-B7FD-D09B77DF3B87}" srcId="{C08AAFD1-FC80-41F1-BB4A-235BEB091BA7}" destId="{A6437C2A-C9F5-4AD7-8F66-95390B3E06E3}" srcOrd="1" destOrd="0" parTransId="{B51613E5-CCE6-44D4-83A5-573A90D1B79F}" sibTransId="{5FEE80CF-3971-42E0-99DD-1FC63AE6D668}"/>
    <dgm:cxn modelId="{8BAB01FB-A8F5-4227-8E5A-2618A383BE21}" type="presOf" srcId="{19B0CE76-7612-474C-B8B3-5F3BF1FD08A6}" destId="{DAA5058C-C06B-4444-8D60-3487ABA0C65C}" srcOrd="1" destOrd="0" presId="urn:microsoft.com/office/officeart/2005/8/layout/orgChart1"/>
    <dgm:cxn modelId="{BF9E6BFB-977C-4793-92A6-249BB5647E91}" srcId="{7C416E8A-D278-4478-8041-4388C4D91471}" destId="{21BB5938-4A38-4BFD-9CA1-D8A7F1AC220C}" srcOrd="2" destOrd="0" parTransId="{BE45DD44-5A24-4E5A-9E34-C7FE7AA7F61A}" sibTransId="{E68D44A8-D021-4B56-B4BB-C95A16F6DD52}"/>
    <dgm:cxn modelId="{5B93A9FE-CA6D-443D-81BB-DB5A743A1FBE}" type="presOf" srcId="{0C7F6A15-2C8D-4CD4-B80D-FD577B8CEF40}" destId="{CA51113F-2A27-4117-947F-7E62BAF67665}" srcOrd="0" destOrd="0" presId="urn:microsoft.com/office/officeart/2005/8/layout/orgChart1"/>
    <dgm:cxn modelId="{61DCF4FE-691F-475F-8AE9-D0A2274EFFE2}" type="presOf" srcId="{650EE796-385A-498A-922F-329AFDE3C051}" destId="{0BED2A49-CE4D-4A17-95EB-8C7CEA85825B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1B9E6C30-65EE-445B-BF50-2887FB83B5CF}" type="presParOf" srcId="{FC9DDD01-970F-4DF8-B156-C120E3BB3467}" destId="{4B4BC80C-85F1-467E-8AFD-940F2AB27058}" srcOrd="0" destOrd="0" presId="urn:microsoft.com/office/officeart/2005/8/layout/orgChart1"/>
    <dgm:cxn modelId="{174DDC7E-72D8-4975-A1F6-5D18B3D8802D}" type="presParOf" srcId="{FC9DDD01-970F-4DF8-B156-C120E3BB3467}" destId="{634B9C16-E767-42AF-9EE5-1DB36E22E0C3}" srcOrd="1" destOrd="0" presId="urn:microsoft.com/office/officeart/2005/8/layout/orgChart1"/>
    <dgm:cxn modelId="{CDA81B46-97AC-47D2-938A-F59F09E0C4C8}" type="presParOf" srcId="{634B9C16-E767-42AF-9EE5-1DB36E22E0C3}" destId="{80BBEEA9-34CF-4287-9D77-34BC6D29B337}" srcOrd="0" destOrd="0" presId="urn:microsoft.com/office/officeart/2005/8/layout/orgChart1"/>
    <dgm:cxn modelId="{C70A7615-069E-4822-96D6-40CB173C7A11}" type="presParOf" srcId="{80BBEEA9-34CF-4287-9D77-34BC6D29B337}" destId="{243D2DE6-FCB6-4BFB-9981-EAABDD2B39A6}" srcOrd="0" destOrd="0" presId="urn:microsoft.com/office/officeart/2005/8/layout/orgChart1"/>
    <dgm:cxn modelId="{E48F1546-4B00-4D86-A899-3DDDB1EDC3B3}" type="presParOf" srcId="{80BBEEA9-34CF-4287-9D77-34BC6D29B337}" destId="{50056103-380E-4AC0-A657-9075B94DF1F6}" srcOrd="1" destOrd="0" presId="urn:microsoft.com/office/officeart/2005/8/layout/orgChart1"/>
    <dgm:cxn modelId="{341BCFA2-5DCA-4970-AAA5-078B59C1D8ED}" type="presParOf" srcId="{634B9C16-E767-42AF-9EE5-1DB36E22E0C3}" destId="{83D83386-727E-4671-AFBE-108F9CD68CEE}" srcOrd="1" destOrd="0" presId="urn:microsoft.com/office/officeart/2005/8/layout/orgChart1"/>
    <dgm:cxn modelId="{A201B51B-465C-4D6F-810C-779EE7D0A49B}" type="presParOf" srcId="{83D83386-727E-4671-AFBE-108F9CD68CEE}" destId="{9633C12D-92F4-49EB-A09A-551B32ADB5CB}" srcOrd="0" destOrd="0" presId="urn:microsoft.com/office/officeart/2005/8/layout/orgChart1"/>
    <dgm:cxn modelId="{84C34CDB-DF98-46CC-A10E-C7EA9D32FB1D}" type="presParOf" srcId="{83D83386-727E-4671-AFBE-108F9CD68CEE}" destId="{E0F82A27-BF6A-4BF5-81C8-E99E853D8F68}" srcOrd="1" destOrd="0" presId="urn:microsoft.com/office/officeart/2005/8/layout/orgChart1"/>
    <dgm:cxn modelId="{09C520BA-C4EF-4E9C-88EB-BF514537660D}" type="presParOf" srcId="{E0F82A27-BF6A-4BF5-81C8-E99E853D8F68}" destId="{A3F29451-9FC0-45E8-9D2C-26848467BDDF}" srcOrd="0" destOrd="0" presId="urn:microsoft.com/office/officeart/2005/8/layout/orgChart1"/>
    <dgm:cxn modelId="{2D79F651-328E-4B9C-ABEE-6CCDCD81A84E}" type="presParOf" srcId="{A3F29451-9FC0-45E8-9D2C-26848467BDDF}" destId="{0FDBA8E6-5FBE-4E05-A008-F4D33377A91F}" srcOrd="0" destOrd="0" presId="urn:microsoft.com/office/officeart/2005/8/layout/orgChart1"/>
    <dgm:cxn modelId="{A73BF827-12AF-40AD-BC20-11DED1DE1C5E}" type="presParOf" srcId="{A3F29451-9FC0-45E8-9D2C-26848467BDDF}" destId="{CD179095-4136-47EA-8B18-47C74B13BC35}" srcOrd="1" destOrd="0" presId="urn:microsoft.com/office/officeart/2005/8/layout/orgChart1"/>
    <dgm:cxn modelId="{1FF91E02-3B81-405C-90DD-101DB321FD8C}" type="presParOf" srcId="{E0F82A27-BF6A-4BF5-81C8-E99E853D8F68}" destId="{245CB860-89D5-4A5A-9334-5076D38608D3}" srcOrd="1" destOrd="0" presId="urn:microsoft.com/office/officeart/2005/8/layout/orgChart1"/>
    <dgm:cxn modelId="{54B3AAD1-AAE4-4DC3-A74C-CDBF86BB88BD}" type="presParOf" srcId="{E0F82A27-BF6A-4BF5-81C8-E99E853D8F68}" destId="{65D4B0D8-9C40-4BB9-A67C-0CD30B6897B5}" srcOrd="2" destOrd="0" presId="urn:microsoft.com/office/officeart/2005/8/layout/orgChart1"/>
    <dgm:cxn modelId="{50BDDC15-5E79-46BE-9775-5FFA854C50B2}" type="presParOf" srcId="{83D83386-727E-4671-AFBE-108F9CD68CEE}" destId="{76992B1C-7369-49CE-9D68-6EB475D7637B}" srcOrd="2" destOrd="0" presId="urn:microsoft.com/office/officeart/2005/8/layout/orgChart1"/>
    <dgm:cxn modelId="{CC3FBE56-5E06-4D53-90E5-B0F6756F06E0}" type="presParOf" srcId="{83D83386-727E-4671-AFBE-108F9CD68CEE}" destId="{8DFC6F2F-C1D5-49AF-BD28-F2C7532C7113}" srcOrd="3" destOrd="0" presId="urn:microsoft.com/office/officeart/2005/8/layout/orgChart1"/>
    <dgm:cxn modelId="{E16CA0A8-5087-468F-8F8F-D472FF8840B3}" type="presParOf" srcId="{8DFC6F2F-C1D5-49AF-BD28-F2C7532C7113}" destId="{50AB176F-C833-4988-BB3D-126E6F871C38}" srcOrd="0" destOrd="0" presId="urn:microsoft.com/office/officeart/2005/8/layout/orgChart1"/>
    <dgm:cxn modelId="{452CAF02-6267-4F23-95EA-0E53D6D56184}" type="presParOf" srcId="{50AB176F-C833-4988-BB3D-126E6F871C38}" destId="{6D338BCD-2829-4934-B2AD-BA70B866561B}" srcOrd="0" destOrd="0" presId="urn:microsoft.com/office/officeart/2005/8/layout/orgChart1"/>
    <dgm:cxn modelId="{6A988380-67D3-4C57-9F03-83AF5C9BEC7F}" type="presParOf" srcId="{50AB176F-C833-4988-BB3D-126E6F871C38}" destId="{5D1C8E6C-2847-4199-A485-B0B738718A65}" srcOrd="1" destOrd="0" presId="urn:microsoft.com/office/officeart/2005/8/layout/orgChart1"/>
    <dgm:cxn modelId="{C1E550E4-09E6-4B30-8A03-89A06CAF7BE6}" type="presParOf" srcId="{8DFC6F2F-C1D5-49AF-BD28-F2C7532C7113}" destId="{958826D2-56DE-4DA3-9BC8-5D02DBCA1253}" srcOrd="1" destOrd="0" presId="urn:microsoft.com/office/officeart/2005/8/layout/orgChart1"/>
    <dgm:cxn modelId="{6CD355E2-7D7F-426D-AC40-DFFDC537E1A1}" type="presParOf" srcId="{8DFC6F2F-C1D5-49AF-BD28-F2C7532C7113}" destId="{D25E01D2-01BD-4CE7-87D5-AC6803450EE1}" srcOrd="2" destOrd="0" presId="urn:microsoft.com/office/officeart/2005/8/layout/orgChart1"/>
    <dgm:cxn modelId="{5051792E-B301-42DD-A8ED-D185F4310603}" type="presParOf" srcId="{83D83386-727E-4671-AFBE-108F9CD68CEE}" destId="{43F71F79-640C-4755-BE52-24DFC6763244}" srcOrd="4" destOrd="0" presId="urn:microsoft.com/office/officeart/2005/8/layout/orgChart1"/>
    <dgm:cxn modelId="{4C7261A4-185E-4A0A-89C1-B7AF522D7C10}" type="presParOf" srcId="{83D83386-727E-4671-AFBE-108F9CD68CEE}" destId="{F7E4B5A5-6EDA-45A7-AC7B-13D1B20D4914}" srcOrd="5" destOrd="0" presId="urn:microsoft.com/office/officeart/2005/8/layout/orgChart1"/>
    <dgm:cxn modelId="{E3DCFE73-4D50-4338-BE63-476EAA0D8E18}" type="presParOf" srcId="{F7E4B5A5-6EDA-45A7-AC7B-13D1B20D4914}" destId="{B262EF98-85E8-460F-913C-DC543388C810}" srcOrd="0" destOrd="0" presId="urn:microsoft.com/office/officeart/2005/8/layout/orgChart1"/>
    <dgm:cxn modelId="{AF51762C-97AB-408D-823C-A1AA18EAB99F}" type="presParOf" srcId="{B262EF98-85E8-460F-913C-DC543388C810}" destId="{2A980291-E554-4F47-9856-E2872F9F7E66}" srcOrd="0" destOrd="0" presId="urn:microsoft.com/office/officeart/2005/8/layout/orgChart1"/>
    <dgm:cxn modelId="{657C7FE7-0B5A-4F21-B29A-369606AC1316}" type="presParOf" srcId="{B262EF98-85E8-460F-913C-DC543388C810}" destId="{5E3C4C90-D99A-4394-9374-BB7807D9DB8E}" srcOrd="1" destOrd="0" presId="urn:microsoft.com/office/officeart/2005/8/layout/orgChart1"/>
    <dgm:cxn modelId="{37E4C80C-0CA7-49FF-B893-955E1D231F97}" type="presParOf" srcId="{F7E4B5A5-6EDA-45A7-AC7B-13D1B20D4914}" destId="{A1398A28-60C9-4190-B6D3-08EAA6C0AB04}" srcOrd="1" destOrd="0" presId="urn:microsoft.com/office/officeart/2005/8/layout/orgChart1"/>
    <dgm:cxn modelId="{3C0B0C8E-43AA-4CED-B40E-B10F0F43E8C1}" type="presParOf" srcId="{F7E4B5A5-6EDA-45A7-AC7B-13D1B20D4914}" destId="{80763B61-0AFF-4E2B-9802-6FE6248CFF5E}" srcOrd="2" destOrd="0" presId="urn:microsoft.com/office/officeart/2005/8/layout/orgChart1"/>
    <dgm:cxn modelId="{74FF7436-14E2-409A-B75A-0CE57013FA97}" type="presParOf" srcId="{83D83386-727E-4671-AFBE-108F9CD68CEE}" destId="{A0A09E47-D2C4-42A3-8A41-5BC7F6D347B5}" srcOrd="6" destOrd="0" presId="urn:microsoft.com/office/officeart/2005/8/layout/orgChart1"/>
    <dgm:cxn modelId="{03A43574-E53F-4552-AEEF-7CDDD33608A4}" type="presParOf" srcId="{83D83386-727E-4671-AFBE-108F9CD68CEE}" destId="{09B6E4F6-18EB-4B38-BDE9-9DF0A60F83AA}" srcOrd="7" destOrd="0" presId="urn:microsoft.com/office/officeart/2005/8/layout/orgChart1"/>
    <dgm:cxn modelId="{9FC9D27F-2D3D-4517-B761-6E0917BB6FB2}" type="presParOf" srcId="{09B6E4F6-18EB-4B38-BDE9-9DF0A60F83AA}" destId="{D0087849-10C4-4EF4-83E7-67E862D15462}" srcOrd="0" destOrd="0" presId="urn:microsoft.com/office/officeart/2005/8/layout/orgChart1"/>
    <dgm:cxn modelId="{503DEB2E-F8A7-44E1-BF20-05F0F2862EA7}" type="presParOf" srcId="{D0087849-10C4-4EF4-83E7-67E862D15462}" destId="{6E809347-356E-49C0-A61A-A8E3D329B67D}" srcOrd="0" destOrd="0" presId="urn:microsoft.com/office/officeart/2005/8/layout/orgChart1"/>
    <dgm:cxn modelId="{6B3EBF48-47A0-4327-B8CA-851BA876C721}" type="presParOf" srcId="{D0087849-10C4-4EF4-83E7-67E862D15462}" destId="{4A59216F-99DF-4415-ABF5-CFA8F9C5EC89}" srcOrd="1" destOrd="0" presId="urn:microsoft.com/office/officeart/2005/8/layout/orgChart1"/>
    <dgm:cxn modelId="{6C4B0C20-1E82-4F94-A923-FF11BD22A889}" type="presParOf" srcId="{09B6E4F6-18EB-4B38-BDE9-9DF0A60F83AA}" destId="{8FBFB7D8-3D12-47D1-AAC0-B416EAC31A03}" srcOrd="1" destOrd="0" presId="urn:microsoft.com/office/officeart/2005/8/layout/orgChart1"/>
    <dgm:cxn modelId="{64F61DC9-0FDB-48FD-A0FD-162A6B1F5112}" type="presParOf" srcId="{09B6E4F6-18EB-4B38-BDE9-9DF0A60F83AA}" destId="{08875359-A11D-48C6-94B4-D482F4372868}" srcOrd="2" destOrd="0" presId="urn:microsoft.com/office/officeart/2005/8/layout/orgChart1"/>
    <dgm:cxn modelId="{7A72301F-C83C-495D-B555-9C309FCAF5CC}" type="presParOf" srcId="{634B9C16-E767-42AF-9EE5-1DB36E22E0C3}" destId="{9F022EC6-C460-4987-865A-82C71AE128C7}" srcOrd="2" destOrd="0" presId="urn:microsoft.com/office/officeart/2005/8/layout/orgChart1"/>
    <dgm:cxn modelId="{CB1D9A68-1241-45E7-A985-089822FBF7DA}" type="presParOf" srcId="{FC9DDD01-970F-4DF8-B156-C120E3BB3467}" destId="{B665EFBD-54E7-48FB-8FB0-0F29466CB569}" srcOrd="2" destOrd="0" presId="urn:microsoft.com/office/officeart/2005/8/layout/orgChart1"/>
    <dgm:cxn modelId="{E615B44B-22B4-4A75-9FA3-7175BA988D78}" type="presParOf" srcId="{FC9DDD01-970F-4DF8-B156-C120E3BB3467}" destId="{26240C35-3E64-4BAC-92CC-DA15059388DD}" srcOrd="3" destOrd="0" presId="urn:microsoft.com/office/officeart/2005/8/layout/orgChart1"/>
    <dgm:cxn modelId="{DECCB983-28C6-44B3-999E-892144FFA50C}" type="presParOf" srcId="{26240C35-3E64-4BAC-92CC-DA15059388DD}" destId="{E8824107-CEA4-4F4F-8701-EE109747D440}" srcOrd="0" destOrd="0" presId="urn:microsoft.com/office/officeart/2005/8/layout/orgChart1"/>
    <dgm:cxn modelId="{B206821F-61CC-42FC-BDF2-71BABC7BF30B}" type="presParOf" srcId="{E8824107-CEA4-4F4F-8701-EE109747D440}" destId="{7B074282-4CF0-437A-9F9C-05F48F3EF240}" srcOrd="0" destOrd="0" presId="urn:microsoft.com/office/officeart/2005/8/layout/orgChart1"/>
    <dgm:cxn modelId="{48009BD0-F849-47FC-9139-D24B8B98B7E3}" type="presParOf" srcId="{E8824107-CEA4-4F4F-8701-EE109747D440}" destId="{F6DFD826-8D2B-4D3B-A1CD-C0957F54B0DE}" srcOrd="1" destOrd="0" presId="urn:microsoft.com/office/officeart/2005/8/layout/orgChart1"/>
    <dgm:cxn modelId="{933D84CC-27BC-41CD-BBAD-ECBBA3AB7AE7}" type="presParOf" srcId="{26240C35-3E64-4BAC-92CC-DA15059388DD}" destId="{802D2FEF-A443-4BDE-972B-CAA9897BBC57}" srcOrd="1" destOrd="0" presId="urn:microsoft.com/office/officeart/2005/8/layout/orgChart1"/>
    <dgm:cxn modelId="{258ABE1A-8D6B-4CBA-BE36-02F507E1CEB8}" type="presParOf" srcId="{802D2FEF-A443-4BDE-972B-CAA9897BBC57}" destId="{6FBA9CC4-A4F0-4F41-8564-FDCEE57244CD}" srcOrd="0" destOrd="0" presId="urn:microsoft.com/office/officeart/2005/8/layout/orgChart1"/>
    <dgm:cxn modelId="{B09D1018-FFF4-43E2-9BC2-7A3171287A18}" type="presParOf" srcId="{802D2FEF-A443-4BDE-972B-CAA9897BBC57}" destId="{753CFA0A-FA7D-4DE9-BFFA-E05AF146E68E}" srcOrd="1" destOrd="0" presId="urn:microsoft.com/office/officeart/2005/8/layout/orgChart1"/>
    <dgm:cxn modelId="{3EC57203-980C-4ED6-A599-CB7F4A503D73}" type="presParOf" srcId="{753CFA0A-FA7D-4DE9-BFFA-E05AF146E68E}" destId="{DFCFB525-D8C8-4647-AEEB-61B633C07B78}" srcOrd="0" destOrd="0" presId="urn:microsoft.com/office/officeart/2005/8/layout/orgChart1"/>
    <dgm:cxn modelId="{CD981AE7-5B32-4F8A-9C13-B537C4B5F6FA}" type="presParOf" srcId="{DFCFB525-D8C8-4647-AEEB-61B633C07B78}" destId="{4045D3F4-3178-4279-ACBF-09597DB3B3BF}" srcOrd="0" destOrd="0" presId="urn:microsoft.com/office/officeart/2005/8/layout/orgChart1"/>
    <dgm:cxn modelId="{AC017203-1A30-4242-97E1-4D35FC0525CB}" type="presParOf" srcId="{DFCFB525-D8C8-4647-AEEB-61B633C07B78}" destId="{27FEE63F-B8BF-41B0-9E1F-CFC8ECABE763}" srcOrd="1" destOrd="0" presId="urn:microsoft.com/office/officeart/2005/8/layout/orgChart1"/>
    <dgm:cxn modelId="{53A7832D-FF83-4194-BDC8-003A38D9E313}" type="presParOf" srcId="{753CFA0A-FA7D-4DE9-BFFA-E05AF146E68E}" destId="{45AAA128-F1E0-4A8C-BE79-C8EB1ED4BAF9}" srcOrd="1" destOrd="0" presId="urn:microsoft.com/office/officeart/2005/8/layout/orgChart1"/>
    <dgm:cxn modelId="{FA56C08E-C6CB-4573-8AAD-57A5767BF022}" type="presParOf" srcId="{753CFA0A-FA7D-4DE9-BFFA-E05AF146E68E}" destId="{720D081C-37F5-4000-920B-5864D0149BAC}" srcOrd="2" destOrd="0" presId="urn:microsoft.com/office/officeart/2005/8/layout/orgChart1"/>
    <dgm:cxn modelId="{887B8A00-8DA5-44F3-80FE-9F7898DC95B6}" type="presParOf" srcId="{802D2FEF-A443-4BDE-972B-CAA9897BBC57}" destId="{0BED2A49-CE4D-4A17-95EB-8C7CEA85825B}" srcOrd="2" destOrd="0" presId="urn:microsoft.com/office/officeart/2005/8/layout/orgChart1"/>
    <dgm:cxn modelId="{0590FCEF-6EDA-4579-8EF9-F2E77F36C780}" type="presParOf" srcId="{802D2FEF-A443-4BDE-972B-CAA9897BBC57}" destId="{6041D647-4A41-40DD-959B-D5C82634A411}" srcOrd="3" destOrd="0" presId="urn:microsoft.com/office/officeart/2005/8/layout/orgChart1"/>
    <dgm:cxn modelId="{4DAD590B-01F2-4F4B-A202-FF0D5C6EBBBB}" type="presParOf" srcId="{6041D647-4A41-40DD-959B-D5C82634A411}" destId="{F1080711-9AE8-4CAC-85A2-067414B22BCB}" srcOrd="0" destOrd="0" presId="urn:microsoft.com/office/officeart/2005/8/layout/orgChart1"/>
    <dgm:cxn modelId="{E75254C6-FB0B-47AF-968F-FB1329AE4D58}" type="presParOf" srcId="{F1080711-9AE8-4CAC-85A2-067414B22BCB}" destId="{AF73ADAC-C9D2-4419-A2A4-0A965D3739AD}" srcOrd="0" destOrd="0" presId="urn:microsoft.com/office/officeart/2005/8/layout/orgChart1"/>
    <dgm:cxn modelId="{E7CDD7B0-5E99-452B-BC23-874C6995F2FE}" type="presParOf" srcId="{F1080711-9AE8-4CAC-85A2-067414B22BCB}" destId="{2AC4527E-CD02-4511-9E90-9C1245D97893}" srcOrd="1" destOrd="0" presId="urn:microsoft.com/office/officeart/2005/8/layout/orgChart1"/>
    <dgm:cxn modelId="{8D0A4EEF-0348-4377-BD9C-592A0049A7DB}" type="presParOf" srcId="{6041D647-4A41-40DD-959B-D5C82634A411}" destId="{8B2786D4-2301-4161-B706-29101EDADE8D}" srcOrd="1" destOrd="0" presId="urn:microsoft.com/office/officeart/2005/8/layout/orgChart1"/>
    <dgm:cxn modelId="{A2BBA210-405D-4EA8-8D7F-5154DEB49C24}" type="presParOf" srcId="{6041D647-4A41-40DD-959B-D5C82634A411}" destId="{4439F960-0C30-4CC5-9B52-ACB5A2D64E17}" srcOrd="2" destOrd="0" presId="urn:microsoft.com/office/officeart/2005/8/layout/orgChart1"/>
    <dgm:cxn modelId="{A9CAB32A-4376-4876-9F60-C033671B7C5E}" type="presParOf" srcId="{802D2FEF-A443-4BDE-972B-CAA9897BBC57}" destId="{05A1FBA1-EDB8-4808-8868-4E352AC3F7F6}" srcOrd="4" destOrd="0" presId="urn:microsoft.com/office/officeart/2005/8/layout/orgChart1"/>
    <dgm:cxn modelId="{83243F58-15D1-408C-81AE-C541CBFBF90D}" type="presParOf" srcId="{802D2FEF-A443-4BDE-972B-CAA9897BBC57}" destId="{B4939D37-A24C-4900-8608-A6442FAE34ED}" srcOrd="5" destOrd="0" presId="urn:microsoft.com/office/officeart/2005/8/layout/orgChart1"/>
    <dgm:cxn modelId="{E33589F0-07F7-4406-A93C-6B47FF3C7753}" type="presParOf" srcId="{B4939D37-A24C-4900-8608-A6442FAE34ED}" destId="{1DAF1C90-957E-43CF-B2DF-2E7D941FA01A}" srcOrd="0" destOrd="0" presId="urn:microsoft.com/office/officeart/2005/8/layout/orgChart1"/>
    <dgm:cxn modelId="{EAAD0D7A-D6CB-452D-B5FA-CAB32F6D4792}" type="presParOf" srcId="{1DAF1C90-957E-43CF-B2DF-2E7D941FA01A}" destId="{6EE41BBC-B7D3-4BAB-B008-340B299352EA}" srcOrd="0" destOrd="0" presId="urn:microsoft.com/office/officeart/2005/8/layout/orgChart1"/>
    <dgm:cxn modelId="{C35CF578-32CA-459C-BBAD-55625CFDC5F2}" type="presParOf" srcId="{1DAF1C90-957E-43CF-B2DF-2E7D941FA01A}" destId="{521A14B7-3E56-4C3A-9DF0-04E233DA1B19}" srcOrd="1" destOrd="0" presId="urn:microsoft.com/office/officeart/2005/8/layout/orgChart1"/>
    <dgm:cxn modelId="{A5A05B90-3237-4687-8CF9-2000C3C8F6FD}" type="presParOf" srcId="{B4939D37-A24C-4900-8608-A6442FAE34ED}" destId="{69E71ED0-D850-43A4-8E63-E061C422176A}" srcOrd="1" destOrd="0" presId="urn:microsoft.com/office/officeart/2005/8/layout/orgChart1"/>
    <dgm:cxn modelId="{37E18B87-4886-47F0-9362-A71D76B93140}" type="presParOf" srcId="{B4939D37-A24C-4900-8608-A6442FAE34ED}" destId="{EBCA3024-0F76-4AC4-AFBA-5DBEA17ED0DE}" srcOrd="2" destOrd="0" presId="urn:microsoft.com/office/officeart/2005/8/layout/orgChart1"/>
    <dgm:cxn modelId="{AAEB8D16-6C6B-4BAB-A4EF-05052BC085B1}" type="presParOf" srcId="{802D2FEF-A443-4BDE-972B-CAA9897BBC57}" destId="{AC23F1C4-D04F-4406-A4E3-F8ADC85FB7EA}" srcOrd="6" destOrd="0" presId="urn:microsoft.com/office/officeart/2005/8/layout/orgChart1"/>
    <dgm:cxn modelId="{9C7B9BD3-DCCC-4E9A-A432-F0F8F9BFBFE8}" type="presParOf" srcId="{802D2FEF-A443-4BDE-972B-CAA9897BBC57}" destId="{4A5DE8EC-3C61-4FE7-B29B-DFC21F946FDB}" srcOrd="7" destOrd="0" presId="urn:microsoft.com/office/officeart/2005/8/layout/orgChart1"/>
    <dgm:cxn modelId="{54D3CF31-3BC2-4E8C-8A01-426DB918FFEF}" type="presParOf" srcId="{4A5DE8EC-3C61-4FE7-B29B-DFC21F946FDB}" destId="{98D29417-ABFC-41C9-B168-67900B1E021E}" srcOrd="0" destOrd="0" presId="urn:microsoft.com/office/officeart/2005/8/layout/orgChart1"/>
    <dgm:cxn modelId="{7D4A2B58-D20E-4540-86EE-3F160D035450}" type="presParOf" srcId="{98D29417-ABFC-41C9-B168-67900B1E021E}" destId="{974E2941-9AF2-4BF7-9C28-19B2132713F7}" srcOrd="0" destOrd="0" presId="urn:microsoft.com/office/officeart/2005/8/layout/orgChart1"/>
    <dgm:cxn modelId="{D63684CA-639D-4F25-B541-057247B13DD3}" type="presParOf" srcId="{98D29417-ABFC-41C9-B168-67900B1E021E}" destId="{EFC660CF-7E69-4C75-B89B-D56F6F6D8DDF}" srcOrd="1" destOrd="0" presId="urn:microsoft.com/office/officeart/2005/8/layout/orgChart1"/>
    <dgm:cxn modelId="{46298A4B-575D-462E-B74D-9BEB1F577901}" type="presParOf" srcId="{4A5DE8EC-3C61-4FE7-B29B-DFC21F946FDB}" destId="{72239BDB-0EAE-4072-8D1C-B13372E58B7C}" srcOrd="1" destOrd="0" presId="urn:microsoft.com/office/officeart/2005/8/layout/orgChart1"/>
    <dgm:cxn modelId="{815ACD17-78E6-4650-9874-5986114D56F1}" type="presParOf" srcId="{4A5DE8EC-3C61-4FE7-B29B-DFC21F946FDB}" destId="{13081D57-074E-4121-B546-702104CCACFE}" srcOrd="2" destOrd="0" presId="urn:microsoft.com/office/officeart/2005/8/layout/orgChart1"/>
    <dgm:cxn modelId="{4166AC2D-44E2-4BE3-BF72-239D98B04A3F}" type="presParOf" srcId="{802D2FEF-A443-4BDE-972B-CAA9897BBC57}" destId="{9D70CAC4-5C89-4C0E-92AC-2A0CB1136CB7}" srcOrd="8" destOrd="0" presId="urn:microsoft.com/office/officeart/2005/8/layout/orgChart1"/>
    <dgm:cxn modelId="{BEC54DFF-A7FE-407A-8746-D954F746631E}" type="presParOf" srcId="{802D2FEF-A443-4BDE-972B-CAA9897BBC57}" destId="{1347AE2F-DB39-451D-8D3B-65C80384776B}" srcOrd="9" destOrd="0" presId="urn:microsoft.com/office/officeart/2005/8/layout/orgChart1"/>
    <dgm:cxn modelId="{B710463D-B9A2-4F84-98B6-8644366C7308}" type="presParOf" srcId="{1347AE2F-DB39-451D-8D3B-65C80384776B}" destId="{9000C399-8B8C-44BC-B473-2788C0655C73}" srcOrd="0" destOrd="0" presId="urn:microsoft.com/office/officeart/2005/8/layout/orgChart1"/>
    <dgm:cxn modelId="{A9723A61-941D-4D0F-9EE4-6D0AE5D01484}" type="presParOf" srcId="{9000C399-8B8C-44BC-B473-2788C0655C73}" destId="{77EB9B79-46A3-485E-9398-69ECC7199522}" srcOrd="0" destOrd="0" presId="urn:microsoft.com/office/officeart/2005/8/layout/orgChart1"/>
    <dgm:cxn modelId="{4C59E86C-BB4F-4CAC-9736-7BF7426D270A}" type="presParOf" srcId="{9000C399-8B8C-44BC-B473-2788C0655C73}" destId="{226B68A4-1A14-4D16-974E-9B42DE85E538}" srcOrd="1" destOrd="0" presId="urn:microsoft.com/office/officeart/2005/8/layout/orgChart1"/>
    <dgm:cxn modelId="{7002E81B-AD5E-4FFF-A875-5BF5BAD5BDBD}" type="presParOf" srcId="{1347AE2F-DB39-451D-8D3B-65C80384776B}" destId="{C43070F7-4024-487E-ADF1-9914F8DC53B3}" srcOrd="1" destOrd="0" presId="urn:microsoft.com/office/officeart/2005/8/layout/orgChart1"/>
    <dgm:cxn modelId="{19A67B12-7A33-465E-B044-4906C609D90F}" type="presParOf" srcId="{1347AE2F-DB39-451D-8D3B-65C80384776B}" destId="{4113AA20-76BD-4F33-8845-4F676AB65F01}" srcOrd="2" destOrd="0" presId="urn:microsoft.com/office/officeart/2005/8/layout/orgChart1"/>
    <dgm:cxn modelId="{C0E86463-8883-4E5A-AF9A-74DD3ECB924B}" type="presParOf" srcId="{26240C35-3E64-4BAC-92CC-DA15059388DD}" destId="{5D1755C2-F435-46FD-893D-F023BACF3A6A}" srcOrd="2" destOrd="0" presId="urn:microsoft.com/office/officeart/2005/8/layout/orgChart1"/>
    <dgm:cxn modelId="{93626A43-E096-4EC2-B48D-63E3A559E05A}" type="presParOf" srcId="{FC9DDD01-970F-4DF8-B156-C120E3BB3467}" destId="{4EB30399-64BB-412B-9580-1BA90FA90149}" srcOrd="4" destOrd="0" presId="urn:microsoft.com/office/officeart/2005/8/layout/orgChart1"/>
    <dgm:cxn modelId="{B780E300-8668-45E7-B40D-020C26382ED8}" type="presParOf" srcId="{FC9DDD01-970F-4DF8-B156-C120E3BB3467}" destId="{D11B2786-D87A-496F-A227-18DD89967735}" srcOrd="5" destOrd="0" presId="urn:microsoft.com/office/officeart/2005/8/layout/orgChart1"/>
    <dgm:cxn modelId="{A2E6AF1E-A636-4918-8EEF-CB58C1EB5623}" type="presParOf" srcId="{D11B2786-D87A-496F-A227-18DD89967735}" destId="{7FEC0022-8D8F-4C5F-A0A1-F1CC6C18A3F2}" srcOrd="0" destOrd="0" presId="urn:microsoft.com/office/officeart/2005/8/layout/orgChart1"/>
    <dgm:cxn modelId="{2CD59D16-2CC3-41F5-AD44-22A922CFB87F}" type="presParOf" srcId="{7FEC0022-8D8F-4C5F-A0A1-F1CC6C18A3F2}" destId="{27ED5388-6961-46DD-856C-9B73880E2245}" srcOrd="0" destOrd="0" presId="urn:microsoft.com/office/officeart/2005/8/layout/orgChart1"/>
    <dgm:cxn modelId="{6A3D8531-F1B3-499F-9E3C-C223A4E82720}" type="presParOf" srcId="{7FEC0022-8D8F-4C5F-A0A1-F1CC6C18A3F2}" destId="{49E8D11E-1B58-4E69-8901-547367EDEB16}" srcOrd="1" destOrd="0" presId="urn:microsoft.com/office/officeart/2005/8/layout/orgChart1"/>
    <dgm:cxn modelId="{5DC98C9E-A928-4BDE-89DF-9CDD1366EE80}" type="presParOf" srcId="{D11B2786-D87A-496F-A227-18DD89967735}" destId="{7F2DFCA5-CEBD-4860-9D7F-EC5514F35429}" srcOrd="1" destOrd="0" presId="urn:microsoft.com/office/officeart/2005/8/layout/orgChart1"/>
    <dgm:cxn modelId="{6E8DE0DE-3F39-4B76-878B-17533EFCB00B}" type="presParOf" srcId="{7F2DFCA5-CEBD-4860-9D7F-EC5514F35429}" destId="{43D9E4F1-2295-443F-BE8E-E8FAF21EA38B}" srcOrd="0" destOrd="0" presId="urn:microsoft.com/office/officeart/2005/8/layout/orgChart1"/>
    <dgm:cxn modelId="{E7200A88-FDAF-4C12-8672-77312F223A83}" type="presParOf" srcId="{7F2DFCA5-CEBD-4860-9D7F-EC5514F35429}" destId="{1279EF8C-F8BB-48FA-9F68-7B838B5AAD23}" srcOrd="1" destOrd="0" presId="urn:microsoft.com/office/officeart/2005/8/layout/orgChart1"/>
    <dgm:cxn modelId="{B2E58816-6B57-43BA-96B5-886693FFED9D}" type="presParOf" srcId="{1279EF8C-F8BB-48FA-9F68-7B838B5AAD23}" destId="{FC53C856-6AD0-42D3-AD28-8361E577459A}" srcOrd="0" destOrd="0" presId="urn:microsoft.com/office/officeart/2005/8/layout/orgChart1"/>
    <dgm:cxn modelId="{2AFF8AFA-E1AC-4C98-89E9-BA754038419E}" type="presParOf" srcId="{FC53C856-6AD0-42D3-AD28-8361E577459A}" destId="{A74856A3-324F-41C6-8459-59FC3659A368}" srcOrd="0" destOrd="0" presId="urn:microsoft.com/office/officeart/2005/8/layout/orgChart1"/>
    <dgm:cxn modelId="{6D2784ED-7577-4864-9085-58BCFDFC7762}" type="presParOf" srcId="{FC53C856-6AD0-42D3-AD28-8361E577459A}" destId="{9A66F7D7-3627-444F-B394-04AF758AB5AF}" srcOrd="1" destOrd="0" presId="urn:microsoft.com/office/officeart/2005/8/layout/orgChart1"/>
    <dgm:cxn modelId="{63E8657B-4711-4CB7-844E-153209F5AF6E}" type="presParOf" srcId="{1279EF8C-F8BB-48FA-9F68-7B838B5AAD23}" destId="{A7C5C089-6175-438D-958B-EE2560C54168}" srcOrd="1" destOrd="0" presId="urn:microsoft.com/office/officeart/2005/8/layout/orgChart1"/>
    <dgm:cxn modelId="{3472189E-7271-4C28-B6DD-55E0E9B60CFE}" type="presParOf" srcId="{1279EF8C-F8BB-48FA-9F68-7B838B5AAD23}" destId="{FE317B6D-8503-47AC-B5A1-ABA7E7BC9AFE}" srcOrd="2" destOrd="0" presId="urn:microsoft.com/office/officeart/2005/8/layout/orgChart1"/>
    <dgm:cxn modelId="{5BA8A8AD-ABFC-444E-9147-19EF50C95C92}" type="presParOf" srcId="{7F2DFCA5-CEBD-4860-9D7F-EC5514F35429}" destId="{6A649D86-A19B-49A2-9A44-8CD27828A3FC}" srcOrd="2" destOrd="0" presId="urn:microsoft.com/office/officeart/2005/8/layout/orgChart1"/>
    <dgm:cxn modelId="{25D0E168-7D53-4652-A3A2-0B2C33A96DC0}" type="presParOf" srcId="{7F2DFCA5-CEBD-4860-9D7F-EC5514F35429}" destId="{F1B80CB7-6C18-4CC2-8116-0E5C1130D33D}" srcOrd="3" destOrd="0" presId="urn:microsoft.com/office/officeart/2005/8/layout/orgChart1"/>
    <dgm:cxn modelId="{4DBA7C96-B251-4E8B-9387-B36E0FF224B7}" type="presParOf" srcId="{F1B80CB7-6C18-4CC2-8116-0E5C1130D33D}" destId="{2263A345-AAC9-4125-B57A-B5EDE784B9B6}" srcOrd="0" destOrd="0" presId="urn:microsoft.com/office/officeart/2005/8/layout/orgChart1"/>
    <dgm:cxn modelId="{51949522-3931-4377-9D53-4087D8E565F9}" type="presParOf" srcId="{2263A345-AAC9-4125-B57A-B5EDE784B9B6}" destId="{A90719ED-F38A-442E-86B5-AC4742D2817D}" srcOrd="0" destOrd="0" presId="urn:microsoft.com/office/officeart/2005/8/layout/orgChart1"/>
    <dgm:cxn modelId="{DA7F4E2E-E945-43B9-A29A-E8C8A8DE3E06}" type="presParOf" srcId="{2263A345-AAC9-4125-B57A-B5EDE784B9B6}" destId="{D0404AA6-0BE3-416A-9486-91BE7A924162}" srcOrd="1" destOrd="0" presId="urn:microsoft.com/office/officeart/2005/8/layout/orgChart1"/>
    <dgm:cxn modelId="{CC8FD80A-A601-4636-A3D6-1B1BC0722FE1}" type="presParOf" srcId="{F1B80CB7-6C18-4CC2-8116-0E5C1130D33D}" destId="{46D50807-0C26-4077-8E81-27DC8416DF03}" srcOrd="1" destOrd="0" presId="urn:microsoft.com/office/officeart/2005/8/layout/orgChart1"/>
    <dgm:cxn modelId="{45E89E71-7A56-4CA9-8B99-5A5C4C7555FC}" type="presParOf" srcId="{F1B80CB7-6C18-4CC2-8116-0E5C1130D33D}" destId="{F50F64A6-4B89-43FB-86B1-BDAC3BF70862}" srcOrd="2" destOrd="0" presId="urn:microsoft.com/office/officeart/2005/8/layout/orgChart1"/>
    <dgm:cxn modelId="{152BD1F0-A455-475C-A90C-FF24496836CB}" type="presParOf" srcId="{7F2DFCA5-CEBD-4860-9D7F-EC5514F35429}" destId="{9F91AF86-2710-4BB7-B35E-6E7A562332A2}" srcOrd="4" destOrd="0" presId="urn:microsoft.com/office/officeart/2005/8/layout/orgChart1"/>
    <dgm:cxn modelId="{CBCC314C-69E6-46EA-A1F8-500B0218DA2D}" type="presParOf" srcId="{7F2DFCA5-CEBD-4860-9D7F-EC5514F35429}" destId="{3DA06795-49A6-41F2-A3E0-02BD1D392F48}" srcOrd="5" destOrd="0" presId="urn:microsoft.com/office/officeart/2005/8/layout/orgChart1"/>
    <dgm:cxn modelId="{7E6768CC-D972-4990-A556-D7F119EBC12F}" type="presParOf" srcId="{3DA06795-49A6-41F2-A3E0-02BD1D392F48}" destId="{37F9A353-211D-4BBB-99A2-06545947F6BF}" srcOrd="0" destOrd="0" presId="urn:microsoft.com/office/officeart/2005/8/layout/orgChart1"/>
    <dgm:cxn modelId="{031E57F7-C1B1-4C38-BC9C-7C5646B962FD}" type="presParOf" srcId="{37F9A353-211D-4BBB-99A2-06545947F6BF}" destId="{9962099D-E882-40AC-A3C7-094160B126E0}" srcOrd="0" destOrd="0" presId="urn:microsoft.com/office/officeart/2005/8/layout/orgChart1"/>
    <dgm:cxn modelId="{421DE171-B119-4551-88D3-2D5DA2D6FF38}" type="presParOf" srcId="{37F9A353-211D-4BBB-99A2-06545947F6BF}" destId="{140FBA73-A93C-4929-89BD-396381CBF478}" srcOrd="1" destOrd="0" presId="urn:microsoft.com/office/officeart/2005/8/layout/orgChart1"/>
    <dgm:cxn modelId="{9FF7DB13-EF1A-47F7-B35F-19BCB961DE75}" type="presParOf" srcId="{3DA06795-49A6-41F2-A3E0-02BD1D392F48}" destId="{97C9043F-8A64-4891-BC0F-A695F5D75BE5}" srcOrd="1" destOrd="0" presId="urn:microsoft.com/office/officeart/2005/8/layout/orgChart1"/>
    <dgm:cxn modelId="{0460F0F8-C0C5-4E49-B9A8-6323BACA0B5C}" type="presParOf" srcId="{3DA06795-49A6-41F2-A3E0-02BD1D392F48}" destId="{ED5F65B7-B4A0-4DB8-95B5-553AB39C8CDA}" srcOrd="2" destOrd="0" presId="urn:microsoft.com/office/officeart/2005/8/layout/orgChart1"/>
    <dgm:cxn modelId="{0CF72761-271C-4ED9-BA3B-4C174B13BA22}" type="presParOf" srcId="{7F2DFCA5-CEBD-4860-9D7F-EC5514F35429}" destId="{DD0E19E8-CE26-4958-A275-E48A797D99AF}" srcOrd="6" destOrd="0" presId="urn:microsoft.com/office/officeart/2005/8/layout/orgChart1"/>
    <dgm:cxn modelId="{C954183E-2B64-48A0-812F-5B36693D5B5F}" type="presParOf" srcId="{7F2DFCA5-CEBD-4860-9D7F-EC5514F35429}" destId="{62A7BE80-492D-4BB2-8E2E-492A2649019D}" srcOrd="7" destOrd="0" presId="urn:microsoft.com/office/officeart/2005/8/layout/orgChart1"/>
    <dgm:cxn modelId="{27C33AB2-2E28-40F1-ABDB-C8401B743916}" type="presParOf" srcId="{62A7BE80-492D-4BB2-8E2E-492A2649019D}" destId="{CB894876-B597-4AE4-A60B-CACCBD89CD4C}" srcOrd="0" destOrd="0" presId="urn:microsoft.com/office/officeart/2005/8/layout/orgChart1"/>
    <dgm:cxn modelId="{08953F72-4302-4465-B8A9-C8ABCB852960}" type="presParOf" srcId="{CB894876-B597-4AE4-A60B-CACCBD89CD4C}" destId="{8F6B2CFE-EC11-4812-8144-77337203CD6A}" srcOrd="0" destOrd="0" presId="urn:microsoft.com/office/officeart/2005/8/layout/orgChart1"/>
    <dgm:cxn modelId="{465A3FFE-B44D-4FE5-B713-571A745C2ED9}" type="presParOf" srcId="{CB894876-B597-4AE4-A60B-CACCBD89CD4C}" destId="{34F5E12B-CDBA-4CD4-99E1-8B8D89A755F1}" srcOrd="1" destOrd="0" presId="urn:microsoft.com/office/officeart/2005/8/layout/orgChart1"/>
    <dgm:cxn modelId="{F02112EE-A013-4F1D-ABB8-1E9CB5DA495B}" type="presParOf" srcId="{62A7BE80-492D-4BB2-8E2E-492A2649019D}" destId="{F5E17954-E614-44B5-8E1D-476484961AA7}" srcOrd="1" destOrd="0" presId="urn:microsoft.com/office/officeart/2005/8/layout/orgChart1"/>
    <dgm:cxn modelId="{FAFDB3BA-3DF0-45B5-B2C3-763FC884A339}" type="presParOf" srcId="{62A7BE80-492D-4BB2-8E2E-492A2649019D}" destId="{A29B0A71-91AA-4A34-9B53-19462BFC481D}" srcOrd="2" destOrd="0" presId="urn:microsoft.com/office/officeart/2005/8/layout/orgChart1"/>
    <dgm:cxn modelId="{D06749DE-2957-4EAC-B47E-4F5D4C4BC815}" type="presParOf" srcId="{7F2DFCA5-CEBD-4860-9D7F-EC5514F35429}" destId="{572EAB5E-4EAF-49C5-A81E-1815D8FB03CF}" srcOrd="8" destOrd="0" presId="urn:microsoft.com/office/officeart/2005/8/layout/orgChart1"/>
    <dgm:cxn modelId="{2DE049A9-C435-405F-A2A8-B21C145EB146}" type="presParOf" srcId="{7F2DFCA5-CEBD-4860-9D7F-EC5514F35429}" destId="{4E5BFDE4-4B4B-4D4A-8B0B-5F667CC843CD}" srcOrd="9" destOrd="0" presId="urn:microsoft.com/office/officeart/2005/8/layout/orgChart1"/>
    <dgm:cxn modelId="{34BF8C5E-0DF2-47E8-857F-410DF65D0878}" type="presParOf" srcId="{4E5BFDE4-4B4B-4D4A-8B0B-5F667CC843CD}" destId="{6381007F-EB54-45F8-A1CD-CEFA28D0AAB3}" srcOrd="0" destOrd="0" presId="urn:microsoft.com/office/officeart/2005/8/layout/orgChart1"/>
    <dgm:cxn modelId="{19BDCBD4-FAA2-4787-A3B3-846E88005D4A}" type="presParOf" srcId="{6381007F-EB54-45F8-A1CD-CEFA28D0AAB3}" destId="{7F94890A-B7F7-487D-80A2-AB8362F3BDA4}" srcOrd="0" destOrd="0" presId="urn:microsoft.com/office/officeart/2005/8/layout/orgChart1"/>
    <dgm:cxn modelId="{3CF6CFB9-6E36-4509-AAF0-6B329681E8F8}" type="presParOf" srcId="{6381007F-EB54-45F8-A1CD-CEFA28D0AAB3}" destId="{DAA5058C-C06B-4444-8D60-3487ABA0C65C}" srcOrd="1" destOrd="0" presId="urn:microsoft.com/office/officeart/2005/8/layout/orgChart1"/>
    <dgm:cxn modelId="{8846D8A4-4C11-4474-92AE-5389209860A6}" type="presParOf" srcId="{4E5BFDE4-4B4B-4D4A-8B0B-5F667CC843CD}" destId="{C06A8410-E556-4B55-A7DF-2CCDDEC5791C}" srcOrd="1" destOrd="0" presId="urn:microsoft.com/office/officeart/2005/8/layout/orgChart1"/>
    <dgm:cxn modelId="{6B9B7DF6-A7D4-49D0-A2D8-3721C16FC2B0}" type="presParOf" srcId="{4E5BFDE4-4B4B-4D4A-8B0B-5F667CC843CD}" destId="{40E7F3AD-9FC7-4FF6-BBE5-001AE08FD492}" srcOrd="2" destOrd="0" presId="urn:microsoft.com/office/officeart/2005/8/layout/orgChart1"/>
    <dgm:cxn modelId="{38CF4DFD-B7E5-4BC8-B98D-55EDBBA4A355}" type="presParOf" srcId="{D11B2786-D87A-496F-A227-18DD89967735}" destId="{E4C38636-D9B0-4278-BA19-B3125571F658}" srcOrd="2" destOrd="0" presId="urn:microsoft.com/office/officeart/2005/8/layout/orgChart1"/>
    <dgm:cxn modelId="{24C994BC-BA97-44AF-84DC-8D19BDAFC067}" type="presParOf" srcId="{FC9DDD01-970F-4DF8-B156-C120E3BB3467}" destId="{3EA47A45-2456-425B-989C-BB39A48B6D28}" srcOrd="6" destOrd="0" presId="urn:microsoft.com/office/officeart/2005/8/layout/orgChart1"/>
    <dgm:cxn modelId="{42830057-5836-4B5A-A9BF-BE909A85CCFE}" type="presParOf" srcId="{FC9DDD01-970F-4DF8-B156-C120E3BB3467}" destId="{255FC025-EF85-4811-8348-A95FB44601AE}" srcOrd="7" destOrd="0" presId="urn:microsoft.com/office/officeart/2005/8/layout/orgChart1"/>
    <dgm:cxn modelId="{40664099-1E80-4A6F-BEC9-E2F168F01704}" type="presParOf" srcId="{255FC025-EF85-4811-8348-A95FB44601AE}" destId="{8844B879-150C-44D4-B031-ACCF403B3B9D}" srcOrd="0" destOrd="0" presId="urn:microsoft.com/office/officeart/2005/8/layout/orgChart1"/>
    <dgm:cxn modelId="{BB4077EA-A413-4CE7-BFD0-52DA33E3E113}" type="presParOf" srcId="{8844B879-150C-44D4-B031-ACCF403B3B9D}" destId="{6CA530BF-8391-46E5-8CAC-230C7C30EB5A}" srcOrd="0" destOrd="0" presId="urn:microsoft.com/office/officeart/2005/8/layout/orgChart1"/>
    <dgm:cxn modelId="{3671D787-4FE2-46CE-B5C2-426BF59A5581}" type="presParOf" srcId="{8844B879-150C-44D4-B031-ACCF403B3B9D}" destId="{A8EA6D1E-391F-4434-9888-5A00B5F81FE6}" srcOrd="1" destOrd="0" presId="urn:microsoft.com/office/officeart/2005/8/layout/orgChart1"/>
    <dgm:cxn modelId="{EADD8F54-E277-476C-A6FC-8BF9701847E0}" type="presParOf" srcId="{255FC025-EF85-4811-8348-A95FB44601AE}" destId="{63CC0DFB-9B9A-4C8C-8E1D-19FD6B088668}" srcOrd="1" destOrd="0" presId="urn:microsoft.com/office/officeart/2005/8/layout/orgChart1"/>
    <dgm:cxn modelId="{FFDDDEA8-8195-4B18-A9D4-46A8B21C60AB}" type="presParOf" srcId="{63CC0DFB-9B9A-4C8C-8E1D-19FD6B088668}" destId="{B011F2BF-43CA-463D-A495-9210DF40B718}" srcOrd="0" destOrd="0" presId="urn:microsoft.com/office/officeart/2005/8/layout/orgChart1"/>
    <dgm:cxn modelId="{696D04CE-94A2-4A89-B008-29058C2BBD46}" type="presParOf" srcId="{63CC0DFB-9B9A-4C8C-8E1D-19FD6B088668}" destId="{35706F19-6C92-46C1-8E9D-894FC0B7BE16}" srcOrd="1" destOrd="0" presId="urn:microsoft.com/office/officeart/2005/8/layout/orgChart1"/>
    <dgm:cxn modelId="{62E04EEA-6EA4-4535-B018-8F1C60CF958C}" type="presParOf" srcId="{35706F19-6C92-46C1-8E9D-894FC0B7BE16}" destId="{72D06BF8-4B0C-47DC-9952-2F6A784FA3A6}" srcOrd="0" destOrd="0" presId="urn:microsoft.com/office/officeart/2005/8/layout/orgChart1"/>
    <dgm:cxn modelId="{64589ABE-BF3F-4011-8DB3-9C2D9ABF46B0}" type="presParOf" srcId="{72D06BF8-4B0C-47DC-9952-2F6A784FA3A6}" destId="{2C41A31E-3BE3-48AB-BF58-39419E6ACBF3}" srcOrd="0" destOrd="0" presId="urn:microsoft.com/office/officeart/2005/8/layout/orgChart1"/>
    <dgm:cxn modelId="{D522C0FC-C40D-4210-A420-5C8524EC3C1B}" type="presParOf" srcId="{72D06BF8-4B0C-47DC-9952-2F6A784FA3A6}" destId="{027D3C6F-B113-48B5-88DF-C2EFF1AD50F0}" srcOrd="1" destOrd="0" presId="urn:microsoft.com/office/officeart/2005/8/layout/orgChart1"/>
    <dgm:cxn modelId="{F3F73CCD-AF31-49B0-9562-550069A0C5E4}" type="presParOf" srcId="{35706F19-6C92-46C1-8E9D-894FC0B7BE16}" destId="{61BEAA82-50EC-44EE-9B71-5DEFAD2290A7}" srcOrd="1" destOrd="0" presId="urn:microsoft.com/office/officeart/2005/8/layout/orgChart1"/>
    <dgm:cxn modelId="{6D634901-0C85-4124-9A8A-4190617709D9}" type="presParOf" srcId="{35706F19-6C92-46C1-8E9D-894FC0B7BE16}" destId="{359B0575-3EC3-4CBB-8315-809558E2CD22}" srcOrd="2" destOrd="0" presId="urn:microsoft.com/office/officeart/2005/8/layout/orgChart1"/>
    <dgm:cxn modelId="{E11BACAB-B9F4-4D28-81CD-3DD875D238DA}" type="presParOf" srcId="{63CC0DFB-9B9A-4C8C-8E1D-19FD6B088668}" destId="{5D831246-1E0A-44E8-B8D3-7DAB3F0A096B}" srcOrd="2" destOrd="0" presId="urn:microsoft.com/office/officeart/2005/8/layout/orgChart1"/>
    <dgm:cxn modelId="{40E93AFC-1BB4-4619-9794-D03225718701}" type="presParOf" srcId="{63CC0DFB-9B9A-4C8C-8E1D-19FD6B088668}" destId="{4EE5DF2D-0CF8-4D28-ACEA-92E61FE4F57D}" srcOrd="3" destOrd="0" presId="urn:microsoft.com/office/officeart/2005/8/layout/orgChart1"/>
    <dgm:cxn modelId="{AE511135-7E06-427E-9994-4A305865D1E9}" type="presParOf" srcId="{4EE5DF2D-0CF8-4D28-ACEA-92E61FE4F57D}" destId="{4C62C5F8-7AA3-4FBA-9FF2-5A422EDEA1FD}" srcOrd="0" destOrd="0" presId="urn:microsoft.com/office/officeart/2005/8/layout/orgChart1"/>
    <dgm:cxn modelId="{B7705429-6FB1-4FB1-BC46-A0D1A59850BC}" type="presParOf" srcId="{4C62C5F8-7AA3-4FBA-9FF2-5A422EDEA1FD}" destId="{C245549D-DF6F-4AD7-AE33-A3F1D7808211}" srcOrd="0" destOrd="0" presId="urn:microsoft.com/office/officeart/2005/8/layout/orgChart1"/>
    <dgm:cxn modelId="{A7433D22-6671-4EB0-BFDF-11C7D28F3B0A}" type="presParOf" srcId="{4C62C5F8-7AA3-4FBA-9FF2-5A422EDEA1FD}" destId="{73BC2F24-85D5-4301-8516-4C2ADEEB6959}" srcOrd="1" destOrd="0" presId="urn:microsoft.com/office/officeart/2005/8/layout/orgChart1"/>
    <dgm:cxn modelId="{E8DF4696-B062-4293-97A7-B4467911F68F}" type="presParOf" srcId="{4EE5DF2D-0CF8-4D28-ACEA-92E61FE4F57D}" destId="{6661950B-CC2D-4C13-975D-F199244D33B3}" srcOrd="1" destOrd="0" presId="urn:microsoft.com/office/officeart/2005/8/layout/orgChart1"/>
    <dgm:cxn modelId="{9A89B394-4E9A-44E1-A3E3-E4D396DC80E0}" type="presParOf" srcId="{4EE5DF2D-0CF8-4D28-ACEA-92E61FE4F57D}" destId="{4E8600B8-978B-40D7-91F2-75DB2FA2BAC1}" srcOrd="2" destOrd="0" presId="urn:microsoft.com/office/officeart/2005/8/layout/orgChart1"/>
    <dgm:cxn modelId="{30398864-0F19-48C8-80DE-C12B7F95AC6E}" type="presParOf" srcId="{63CC0DFB-9B9A-4C8C-8E1D-19FD6B088668}" destId="{5F895AD7-3199-4D87-AE42-51F606F931EC}" srcOrd="4" destOrd="0" presId="urn:microsoft.com/office/officeart/2005/8/layout/orgChart1"/>
    <dgm:cxn modelId="{1AE71CAA-2186-4140-87B5-21CC335B47ED}" type="presParOf" srcId="{63CC0DFB-9B9A-4C8C-8E1D-19FD6B088668}" destId="{885AC375-25F6-422B-8A89-D6FA8307157D}" srcOrd="5" destOrd="0" presId="urn:microsoft.com/office/officeart/2005/8/layout/orgChart1"/>
    <dgm:cxn modelId="{40583106-CA5B-4A17-8A37-51D21F400A79}" type="presParOf" srcId="{885AC375-25F6-422B-8A89-D6FA8307157D}" destId="{E28B8D38-8E6D-4A50-85D1-8FAA1EEEC478}" srcOrd="0" destOrd="0" presId="urn:microsoft.com/office/officeart/2005/8/layout/orgChart1"/>
    <dgm:cxn modelId="{29F7F31A-6DA7-4F1C-B326-1557C67FC06F}" type="presParOf" srcId="{E28B8D38-8E6D-4A50-85D1-8FAA1EEEC478}" destId="{BAE69013-C9D9-48E1-9574-D5FCBAAA9B8B}" srcOrd="0" destOrd="0" presId="urn:microsoft.com/office/officeart/2005/8/layout/orgChart1"/>
    <dgm:cxn modelId="{5730A02E-5848-4B87-8E7B-BDC8FE9A237F}" type="presParOf" srcId="{E28B8D38-8E6D-4A50-85D1-8FAA1EEEC478}" destId="{A0F43F73-8E4E-412D-A9A0-076DC79A9BC6}" srcOrd="1" destOrd="0" presId="urn:microsoft.com/office/officeart/2005/8/layout/orgChart1"/>
    <dgm:cxn modelId="{29F98EBA-3E0B-432E-9072-F4B5B122A0A3}" type="presParOf" srcId="{885AC375-25F6-422B-8A89-D6FA8307157D}" destId="{A06062D4-4F02-4CD8-BD06-E527B98435C4}" srcOrd="1" destOrd="0" presId="urn:microsoft.com/office/officeart/2005/8/layout/orgChart1"/>
    <dgm:cxn modelId="{A5AED617-5212-4E95-8CD0-1EB51CACBEF8}" type="presParOf" srcId="{885AC375-25F6-422B-8A89-D6FA8307157D}" destId="{CD7D7DAD-4585-494A-9F49-DF785F61B36F}" srcOrd="2" destOrd="0" presId="urn:microsoft.com/office/officeart/2005/8/layout/orgChart1"/>
    <dgm:cxn modelId="{936424E1-8E11-46C8-8727-9FA0C90324ED}" type="presParOf" srcId="{63CC0DFB-9B9A-4C8C-8E1D-19FD6B088668}" destId="{305FD150-E7EC-4BB4-A61A-D630328F4C55}" srcOrd="6" destOrd="0" presId="urn:microsoft.com/office/officeart/2005/8/layout/orgChart1"/>
    <dgm:cxn modelId="{1805DB08-B111-4567-83E6-D783AF95717E}" type="presParOf" srcId="{63CC0DFB-9B9A-4C8C-8E1D-19FD6B088668}" destId="{1F042CBF-61D2-457C-B2DC-0DA987BA9EC4}" srcOrd="7" destOrd="0" presId="urn:microsoft.com/office/officeart/2005/8/layout/orgChart1"/>
    <dgm:cxn modelId="{741CB3B5-4CFE-4545-9335-62C7B31EF338}" type="presParOf" srcId="{1F042CBF-61D2-457C-B2DC-0DA987BA9EC4}" destId="{C106B397-C9D3-49F8-B571-0304C15B09D5}" srcOrd="0" destOrd="0" presId="urn:microsoft.com/office/officeart/2005/8/layout/orgChart1"/>
    <dgm:cxn modelId="{1782D255-134D-4D3E-91F8-7BB3BA73E996}" type="presParOf" srcId="{C106B397-C9D3-49F8-B571-0304C15B09D5}" destId="{9E1AF8B4-4996-45DF-831A-4F807C6DC135}" srcOrd="0" destOrd="0" presId="urn:microsoft.com/office/officeart/2005/8/layout/orgChart1"/>
    <dgm:cxn modelId="{670B7FE2-5881-4BA0-980C-10249E386602}" type="presParOf" srcId="{C106B397-C9D3-49F8-B571-0304C15B09D5}" destId="{4A26012F-8DFA-42A8-9E17-65CD82564164}" srcOrd="1" destOrd="0" presId="urn:microsoft.com/office/officeart/2005/8/layout/orgChart1"/>
    <dgm:cxn modelId="{C2B461C6-BFB4-40A0-A03A-DF62B7DC1F98}" type="presParOf" srcId="{1F042CBF-61D2-457C-B2DC-0DA987BA9EC4}" destId="{7870C347-B964-4F74-984F-FE1C0E579FC0}" srcOrd="1" destOrd="0" presId="urn:microsoft.com/office/officeart/2005/8/layout/orgChart1"/>
    <dgm:cxn modelId="{246C8CE2-C9D3-42AC-A597-EE51893F518E}" type="presParOf" srcId="{1F042CBF-61D2-457C-B2DC-0DA987BA9EC4}" destId="{869CC465-D02D-4634-92E4-03087FC56022}" srcOrd="2" destOrd="0" presId="urn:microsoft.com/office/officeart/2005/8/layout/orgChart1"/>
    <dgm:cxn modelId="{E88632C0-54B1-42EA-9AA6-8848473C1D8C}" type="presParOf" srcId="{63CC0DFB-9B9A-4C8C-8E1D-19FD6B088668}" destId="{6DD31037-3608-4CF9-A702-36D0CA1F3713}" srcOrd="8" destOrd="0" presId="urn:microsoft.com/office/officeart/2005/8/layout/orgChart1"/>
    <dgm:cxn modelId="{AF49E89B-0148-4048-9843-D57C165A2AAA}" type="presParOf" srcId="{63CC0DFB-9B9A-4C8C-8E1D-19FD6B088668}" destId="{97A7DEFD-B486-4E7E-AFBC-DDCB630A420B}" srcOrd="9" destOrd="0" presId="urn:microsoft.com/office/officeart/2005/8/layout/orgChart1"/>
    <dgm:cxn modelId="{EEC10696-392C-4BD4-BCA6-B7F24B396B15}" type="presParOf" srcId="{97A7DEFD-B486-4E7E-AFBC-DDCB630A420B}" destId="{291F0B46-46A3-44C7-A9D9-4E988BA8B8FD}" srcOrd="0" destOrd="0" presId="urn:microsoft.com/office/officeart/2005/8/layout/orgChart1"/>
    <dgm:cxn modelId="{04043397-441E-4553-8476-6ED0644B2F76}" type="presParOf" srcId="{291F0B46-46A3-44C7-A9D9-4E988BA8B8FD}" destId="{2E4298E0-439E-496A-9539-2675EC42CFCA}" srcOrd="0" destOrd="0" presId="urn:microsoft.com/office/officeart/2005/8/layout/orgChart1"/>
    <dgm:cxn modelId="{ED207C17-161E-48FD-8076-F4AEEB6F5A5A}" type="presParOf" srcId="{291F0B46-46A3-44C7-A9D9-4E988BA8B8FD}" destId="{35F71531-FED7-4DD8-B3E8-7F93E09DA3E9}" srcOrd="1" destOrd="0" presId="urn:microsoft.com/office/officeart/2005/8/layout/orgChart1"/>
    <dgm:cxn modelId="{79BC1921-0456-4644-8D8B-A669D2053BF4}" type="presParOf" srcId="{97A7DEFD-B486-4E7E-AFBC-DDCB630A420B}" destId="{AABFD7FF-BACA-4C9A-A37C-7E63DF783D37}" srcOrd="1" destOrd="0" presId="urn:microsoft.com/office/officeart/2005/8/layout/orgChart1"/>
    <dgm:cxn modelId="{985E21F2-A942-4B60-9651-8AFE7AC56973}" type="presParOf" srcId="{97A7DEFD-B486-4E7E-AFBC-DDCB630A420B}" destId="{BBFDEB87-2C08-46BD-9749-06B386FDAEFA}" srcOrd="2" destOrd="0" presId="urn:microsoft.com/office/officeart/2005/8/layout/orgChart1"/>
    <dgm:cxn modelId="{C3F2E30E-3DDD-4A4F-9D25-0D01275CD535}" type="presParOf" srcId="{255FC025-EF85-4811-8348-A95FB44601AE}" destId="{2022E0B4-F198-451F-A780-0BFB15F87D82}" srcOrd="2" destOrd="0" presId="urn:microsoft.com/office/officeart/2005/8/layout/orgChart1"/>
    <dgm:cxn modelId="{1B357007-8271-44C5-9E70-5B84D26E7920}" type="presParOf" srcId="{FC9DDD01-970F-4DF8-B156-C120E3BB3467}" destId="{E4E0B6B7-4EEF-4C31-BC09-62EDE1995F69}" srcOrd="8" destOrd="0" presId="urn:microsoft.com/office/officeart/2005/8/layout/orgChart1"/>
    <dgm:cxn modelId="{1D280BF7-D1C7-41A0-B462-6B0CC8A6A821}" type="presParOf" srcId="{FC9DDD01-970F-4DF8-B156-C120E3BB3467}" destId="{95EFF236-CA58-418E-9E5D-3D7099ED10A9}" srcOrd="9" destOrd="0" presId="urn:microsoft.com/office/officeart/2005/8/layout/orgChart1"/>
    <dgm:cxn modelId="{CE8D24EA-E00F-4F59-A412-D6EEB491ADC9}" type="presParOf" srcId="{95EFF236-CA58-418E-9E5D-3D7099ED10A9}" destId="{227811EE-99E1-4F4B-8CEF-0AF8ABA635E5}" srcOrd="0" destOrd="0" presId="urn:microsoft.com/office/officeart/2005/8/layout/orgChart1"/>
    <dgm:cxn modelId="{0DE88508-7141-437C-B5C6-965637F76F09}" type="presParOf" srcId="{227811EE-99E1-4F4B-8CEF-0AF8ABA635E5}" destId="{9604C485-52F4-49C3-AF48-D96FE8719924}" srcOrd="0" destOrd="0" presId="urn:microsoft.com/office/officeart/2005/8/layout/orgChart1"/>
    <dgm:cxn modelId="{7260773F-56CA-4EAE-A147-F122A2121435}" type="presParOf" srcId="{227811EE-99E1-4F4B-8CEF-0AF8ABA635E5}" destId="{D56E7A20-9FDE-4E33-8275-E59F78D643F5}" srcOrd="1" destOrd="0" presId="urn:microsoft.com/office/officeart/2005/8/layout/orgChart1"/>
    <dgm:cxn modelId="{818D8445-0875-4852-9879-7334E4E93E84}" type="presParOf" srcId="{95EFF236-CA58-418E-9E5D-3D7099ED10A9}" destId="{710CB13D-A075-4211-8335-797E297E58DE}" srcOrd="1" destOrd="0" presId="urn:microsoft.com/office/officeart/2005/8/layout/orgChart1"/>
    <dgm:cxn modelId="{B251205C-D442-435B-8F7A-267C632EC0CF}" type="presParOf" srcId="{710CB13D-A075-4211-8335-797E297E58DE}" destId="{69D23C5D-66D5-4681-9BAB-EF583B92510B}" srcOrd="0" destOrd="0" presId="urn:microsoft.com/office/officeart/2005/8/layout/orgChart1"/>
    <dgm:cxn modelId="{438B2D18-B98B-4FB4-952A-4228C086A66F}" type="presParOf" srcId="{710CB13D-A075-4211-8335-797E297E58DE}" destId="{696DF5C2-5952-444F-8369-1FE6E307F530}" srcOrd="1" destOrd="0" presId="urn:microsoft.com/office/officeart/2005/8/layout/orgChart1"/>
    <dgm:cxn modelId="{7F7BB5DF-4BA1-454A-BF36-4731E8B87D3F}" type="presParOf" srcId="{696DF5C2-5952-444F-8369-1FE6E307F530}" destId="{AB7968D0-9179-42D4-A550-CD176D1B3922}" srcOrd="0" destOrd="0" presId="urn:microsoft.com/office/officeart/2005/8/layout/orgChart1"/>
    <dgm:cxn modelId="{1C1C7B24-D705-4383-8763-BDD73A820F90}" type="presParOf" srcId="{AB7968D0-9179-42D4-A550-CD176D1B3922}" destId="{7109DB9A-3498-474C-8722-05A4354A8C36}" srcOrd="0" destOrd="0" presId="urn:microsoft.com/office/officeart/2005/8/layout/orgChart1"/>
    <dgm:cxn modelId="{0ABDCFD2-7F12-493B-8575-2AADD258B6A6}" type="presParOf" srcId="{AB7968D0-9179-42D4-A550-CD176D1B3922}" destId="{8DDEC997-1D4C-42BB-A1BD-688F0E101BF2}" srcOrd="1" destOrd="0" presId="urn:microsoft.com/office/officeart/2005/8/layout/orgChart1"/>
    <dgm:cxn modelId="{F9A1D759-930B-4855-9DD8-E834DE2E94B8}" type="presParOf" srcId="{696DF5C2-5952-444F-8369-1FE6E307F530}" destId="{1A66B4B7-21A2-49D6-A172-6746664DFD83}" srcOrd="1" destOrd="0" presId="urn:microsoft.com/office/officeart/2005/8/layout/orgChart1"/>
    <dgm:cxn modelId="{DEC0A4B7-AFBB-47AA-8761-9E681B99F755}" type="presParOf" srcId="{696DF5C2-5952-444F-8369-1FE6E307F530}" destId="{4BE56FD0-9107-4B69-9379-CE0523529208}" srcOrd="2" destOrd="0" presId="urn:microsoft.com/office/officeart/2005/8/layout/orgChart1"/>
    <dgm:cxn modelId="{402C5777-EBCC-4FCA-A41B-EEC1EE535FCC}" type="presParOf" srcId="{710CB13D-A075-4211-8335-797E297E58DE}" destId="{FDFEDBE5-DC5E-46A8-AAE5-D44AD1AE8C06}" srcOrd="2" destOrd="0" presId="urn:microsoft.com/office/officeart/2005/8/layout/orgChart1"/>
    <dgm:cxn modelId="{146E5BE8-5ECA-4F59-8541-8B59909E45C4}" type="presParOf" srcId="{710CB13D-A075-4211-8335-797E297E58DE}" destId="{A4C4F46E-2019-4A3F-BEB8-A27914E5BA9A}" srcOrd="3" destOrd="0" presId="urn:microsoft.com/office/officeart/2005/8/layout/orgChart1"/>
    <dgm:cxn modelId="{932D04CE-E23F-41B3-973E-AD9183C24A2B}" type="presParOf" srcId="{A4C4F46E-2019-4A3F-BEB8-A27914E5BA9A}" destId="{A98FC893-D1C0-4D30-B472-F3FE328BF0B8}" srcOrd="0" destOrd="0" presId="urn:microsoft.com/office/officeart/2005/8/layout/orgChart1"/>
    <dgm:cxn modelId="{6B68A23A-0362-402E-8CC5-88CD322C22B9}" type="presParOf" srcId="{A98FC893-D1C0-4D30-B472-F3FE328BF0B8}" destId="{E8F2FBE8-04E2-4692-8180-2FBD12E919B0}" srcOrd="0" destOrd="0" presId="urn:microsoft.com/office/officeart/2005/8/layout/orgChart1"/>
    <dgm:cxn modelId="{1972D8DC-42B0-48B3-A186-3827FE9CF900}" type="presParOf" srcId="{A98FC893-D1C0-4D30-B472-F3FE328BF0B8}" destId="{624E9525-8028-4C0B-8759-538F4458C6C6}" srcOrd="1" destOrd="0" presId="urn:microsoft.com/office/officeart/2005/8/layout/orgChart1"/>
    <dgm:cxn modelId="{1BF91357-34C1-44DA-B124-8181B8BE5A98}" type="presParOf" srcId="{A4C4F46E-2019-4A3F-BEB8-A27914E5BA9A}" destId="{6B6F6DE4-15A8-47A5-8BF1-05663E5BA52C}" srcOrd="1" destOrd="0" presId="urn:microsoft.com/office/officeart/2005/8/layout/orgChart1"/>
    <dgm:cxn modelId="{7633FB8B-6FAA-4A31-8184-65A48F8F8739}" type="presParOf" srcId="{A4C4F46E-2019-4A3F-BEB8-A27914E5BA9A}" destId="{1CF5FB24-1BA6-4D66-AD79-BF7E4D6A3F7B}" srcOrd="2" destOrd="0" presId="urn:microsoft.com/office/officeart/2005/8/layout/orgChart1"/>
    <dgm:cxn modelId="{5C3EA55E-711D-4199-9409-5940593039B1}" type="presParOf" srcId="{710CB13D-A075-4211-8335-797E297E58DE}" destId="{89C88603-DA13-4DD1-A541-1E1E98AE1571}" srcOrd="4" destOrd="0" presId="urn:microsoft.com/office/officeart/2005/8/layout/orgChart1"/>
    <dgm:cxn modelId="{1A505DE7-ED7E-44C0-B92E-A4838B87DB31}" type="presParOf" srcId="{710CB13D-A075-4211-8335-797E297E58DE}" destId="{F5E74858-4125-4C66-89A4-553746081DC4}" srcOrd="5" destOrd="0" presId="urn:microsoft.com/office/officeart/2005/8/layout/orgChart1"/>
    <dgm:cxn modelId="{B2023AD4-984B-47B3-8AA2-01C11C29E877}" type="presParOf" srcId="{F5E74858-4125-4C66-89A4-553746081DC4}" destId="{D2B2E372-7728-485D-8855-0A88D8BC3296}" srcOrd="0" destOrd="0" presId="urn:microsoft.com/office/officeart/2005/8/layout/orgChart1"/>
    <dgm:cxn modelId="{D867FA8C-745F-40F6-8AFB-D9EF7D41C014}" type="presParOf" srcId="{D2B2E372-7728-485D-8855-0A88D8BC3296}" destId="{12AEC34D-A093-4A0A-8CF9-7ED9A364EA6E}" srcOrd="0" destOrd="0" presId="urn:microsoft.com/office/officeart/2005/8/layout/orgChart1"/>
    <dgm:cxn modelId="{06E295E3-AC66-432F-8879-306000C92942}" type="presParOf" srcId="{D2B2E372-7728-485D-8855-0A88D8BC3296}" destId="{E09AE649-86FE-4C52-91A1-631B4E2DDA77}" srcOrd="1" destOrd="0" presId="urn:microsoft.com/office/officeart/2005/8/layout/orgChart1"/>
    <dgm:cxn modelId="{5E0A019A-185B-49DF-B6FB-20830C9F6DAA}" type="presParOf" srcId="{F5E74858-4125-4C66-89A4-553746081DC4}" destId="{D4B4D204-1F8A-416A-9988-455A9ED6493C}" srcOrd="1" destOrd="0" presId="urn:microsoft.com/office/officeart/2005/8/layout/orgChart1"/>
    <dgm:cxn modelId="{D68D20C8-CAFD-49DD-98C9-D50AC9A07CEE}" type="presParOf" srcId="{F5E74858-4125-4C66-89A4-553746081DC4}" destId="{5AA3C777-3B72-425F-B533-B076855FBA95}" srcOrd="2" destOrd="0" presId="urn:microsoft.com/office/officeart/2005/8/layout/orgChart1"/>
    <dgm:cxn modelId="{80CF2C40-4576-464C-A3F6-364B2B33C502}" type="presParOf" srcId="{710CB13D-A075-4211-8335-797E297E58DE}" destId="{CA51113F-2A27-4117-947F-7E62BAF67665}" srcOrd="6" destOrd="0" presId="urn:microsoft.com/office/officeart/2005/8/layout/orgChart1"/>
    <dgm:cxn modelId="{28AFB942-6777-401B-9741-0269B1EE2E6D}" type="presParOf" srcId="{710CB13D-A075-4211-8335-797E297E58DE}" destId="{072D4483-6516-449F-84A0-62438CDF21ED}" srcOrd="7" destOrd="0" presId="urn:microsoft.com/office/officeart/2005/8/layout/orgChart1"/>
    <dgm:cxn modelId="{9F9A6A23-873C-42D8-8548-DC14D93B7C79}" type="presParOf" srcId="{072D4483-6516-449F-84A0-62438CDF21ED}" destId="{2530FB8D-1A52-4799-A8C5-FB5B74A67B9D}" srcOrd="0" destOrd="0" presId="urn:microsoft.com/office/officeart/2005/8/layout/orgChart1"/>
    <dgm:cxn modelId="{77BDB12E-21CC-4D93-8264-FD9F93FCBF7A}" type="presParOf" srcId="{2530FB8D-1A52-4799-A8C5-FB5B74A67B9D}" destId="{29E62621-660D-4EAD-8F84-09239AA083EB}" srcOrd="0" destOrd="0" presId="urn:microsoft.com/office/officeart/2005/8/layout/orgChart1"/>
    <dgm:cxn modelId="{F47E216E-1932-4FEA-923A-543738EF64EA}" type="presParOf" srcId="{2530FB8D-1A52-4799-A8C5-FB5B74A67B9D}" destId="{99299AEE-2D1F-44BE-99ED-1D0EF88B1695}" srcOrd="1" destOrd="0" presId="urn:microsoft.com/office/officeart/2005/8/layout/orgChart1"/>
    <dgm:cxn modelId="{C8446010-A652-4F57-A21B-F7ED2190D73A}" type="presParOf" srcId="{072D4483-6516-449F-84A0-62438CDF21ED}" destId="{9E57BBC2-CFB4-4E31-9CC7-B2FE59904788}" srcOrd="1" destOrd="0" presId="urn:microsoft.com/office/officeart/2005/8/layout/orgChart1"/>
    <dgm:cxn modelId="{C475E11A-28A2-4D67-8CF2-D97A16069353}" type="presParOf" srcId="{072D4483-6516-449F-84A0-62438CDF21ED}" destId="{ADB81E65-A6D1-47AD-8920-BA5C8E25C4BF}" srcOrd="2" destOrd="0" presId="urn:microsoft.com/office/officeart/2005/8/layout/orgChart1"/>
    <dgm:cxn modelId="{226B24E5-3D01-4349-822B-E20ADC9204EF}" type="presParOf" srcId="{95EFF236-CA58-418E-9E5D-3D7099ED10A9}" destId="{C3C77F71-3365-4346-8BBA-59ABF05EE4C9}" srcOrd="2" destOrd="0" presId="urn:microsoft.com/office/officeart/2005/8/layout/orgChart1"/>
    <dgm:cxn modelId="{ACEC791F-A15F-409D-8B26-4765A9320560}" type="presParOf" srcId="{FC9DDD01-970F-4DF8-B156-C120E3BB3467}" destId="{7CE0B365-778B-4851-B5E4-6489D349920C}" srcOrd="10" destOrd="0" presId="urn:microsoft.com/office/officeart/2005/8/layout/orgChart1"/>
    <dgm:cxn modelId="{05C1AB85-52EB-42E4-BCE8-2DB7A37C7DA5}" type="presParOf" srcId="{FC9DDD01-970F-4DF8-B156-C120E3BB3467}" destId="{3DA36EAB-D1BE-4D96-95A2-7F7D1DCC4AEE}" srcOrd="11" destOrd="0" presId="urn:microsoft.com/office/officeart/2005/8/layout/orgChart1"/>
    <dgm:cxn modelId="{4EF267CC-18A5-4814-97D3-40554F2B8C66}" type="presParOf" srcId="{3DA36EAB-D1BE-4D96-95A2-7F7D1DCC4AEE}" destId="{D8225F32-BCD1-45FF-84B7-D3E433657F42}" srcOrd="0" destOrd="0" presId="urn:microsoft.com/office/officeart/2005/8/layout/orgChart1"/>
    <dgm:cxn modelId="{5C13EF1A-1111-46E4-BBB3-8D961B07D500}" type="presParOf" srcId="{D8225F32-BCD1-45FF-84B7-D3E433657F42}" destId="{3B526018-17D3-4611-9F19-66502FEEBED7}" srcOrd="0" destOrd="0" presId="urn:microsoft.com/office/officeart/2005/8/layout/orgChart1"/>
    <dgm:cxn modelId="{EF455D6C-B863-4E35-BA58-DBFD760DBE3C}" type="presParOf" srcId="{D8225F32-BCD1-45FF-84B7-D3E433657F42}" destId="{EFDFBEF8-CCC3-4052-A0FD-97A2C4AE444B}" srcOrd="1" destOrd="0" presId="urn:microsoft.com/office/officeart/2005/8/layout/orgChart1"/>
    <dgm:cxn modelId="{965B3839-8693-49A9-B4C3-293FC0803105}" type="presParOf" srcId="{3DA36EAB-D1BE-4D96-95A2-7F7D1DCC4AEE}" destId="{C7C5B718-4D14-41BA-AC7A-9F5E0802379E}" srcOrd="1" destOrd="0" presId="urn:microsoft.com/office/officeart/2005/8/layout/orgChart1"/>
    <dgm:cxn modelId="{A57ECDC4-9051-48F2-AD96-5A5ADB7E0ED5}" type="presParOf" srcId="{C7C5B718-4D14-41BA-AC7A-9F5E0802379E}" destId="{1E4F590E-1EE9-401E-8840-00A52D655510}" srcOrd="0" destOrd="0" presId="urn:microsoft.com/office/officeart/2005/8/layout/orgChart1"/>
    <dgm:cxn modelId="{977A9A13-CD0A-44A6-818A-CAE717C349FC}" type="presParOf" srcId="{C7C5B718-4D14-41BA-AC7A-9F5E0802379E}" destId="{5A4D82C0-BF54-4C0C-ACC3-ED73D630AD14}" srcOrd="1" destOrd="0" presId="urn:microsoft.com/office/officeart/2005/8/layout/orgChart1"/>
    <dgm:cxn modelId="{625EC475-B7E2-4D9A-B5C0-63410C760B2B}" type="presParOf" srcId="{5A4D82C0-BF54-4C0C-ACC3-ED73D630AD14}" destId="{1A6B5131-D46A-439E-B0BD-DF5F6A248F4C}" srcOrd="0" destOrd="0" presId="urn:microsoft.com/office/officeart/2005/8/layout/orgChart1"/>
    <dgm:cxn modelId="{B6DEE11D-E5EB-456B-AE6C-9048423C06D7}" type="presParOf" srcId="{1A6B5131-D46A-439E-B0BD-DF5F6A248F4C}" destId="{16EC0EAD-E739-435C-91CC-645E80D7FBDC}" srcOrd="0" destOrd="0" presId="urn:microsoft.com/office/officeart/2005/8/layout/orgChart1"/>
    <dgm:cxn modelId="{4DDFEB4B-D460-4076-A2BF-72DF461765E8}" type="presParOf" srcId="{1A6B5131-D46A-439E-B0BD-DF5F6A248F4C}" destId="{9733E751-912F-4135-9E0A-C28C609D4698}" srcOrd="1" destOrd="0" presId="urn:microsoft.com/office/officeart/2005/8/layout/orgChart1"/>
    <dgm:cxn modelId="{939BAE72-0F5F-4E99-BE4B-59E37861D694}" type="presParOf" srcId="{5A4D82C0-BF54-4C0C-ACC3-ED73D630AD14}" destId="{3CDD4C50-EDAE-4B53-B170-01698BF6CB7F}" srcOrd="1" destOrd="0" presId="urn:microsoft.com/office/officeart/2005/8/layout/orgChart1"/>
    <dgm:cxn modelId="{B6F99F84-2BA0-4F05-9655-FD6F3E4E74C1}" type="presParOf" srcId="{5A4D82C0-BF54-4C0C-ACC3-ED73D630AD14}" destId="{936AA4E5-3D77-4DD4-A207-D1ADE87698F3}" srcOrd="2" destOrd="0" presId="urn:microsoft.com/office/officeart/2005/8/layout/orgChart1"/>
    <dgm:cxn modelId="{CA4914A5-A679-4E76-9975-985A069043CF}" type="presParOf" srcId="{C7C5B718-4D14-41BA-AC7A-9F5E0802379E}" destId="{013F5F7E-4F44-4CB8-A4D9-89EF4D504348}" srcOrd="2" destOrd="0" presId="urn:microsoft.com/office/officeart/2005/8/layout/orgChart1"/>
    <dgm:cxn modelId="{556205D8-DFA0-48C5-863D-3CEE6EA3B796}" type="presParOf" srcId="{C7C5B718-4D14-41BA-AC7A-9F5E0802379E}" destId="{1B53D278-E18C-430F-928A-97BB9AE1BF7D}" srcOrd="3" destOrd="0" presId="urn:microsoft.com/office/officeart/2005/8/layout/orgChart1"/>
    <dgm:cxn modelId="{785E6B55-E911-4D8D-AD00-20B62DFBF20F}" type="presParOf" srcId="{1B53D278-E18C-430F-928A-97BB9AE1BF7D}" destId="{1CA175C5-ECD8-4B8A-8255-3CEB70999FF8}" srcOrd="0" destOrd="0" presId="urn:microsoft.com/office/officeart/2005/8/layout/orgChart1"/>
    <dgm:cxn modelId="{549C3A53-69D5-484B-9144-71ACA20679FB}" type="presParOf" srcId="{1CA175C5-ECD8-4B8A-8255-3CEB70999FF8}" destId="{98796016-4C38-4F86-BA76-162A3DABB1F1}" srcOrd="0" destOrd="0" presId="urn:microsoft.com/office/officeart/2005/8/layout/orgChart1"/>
    <dgm:cxn modelId="{C9580DD5-8A7B-4C4D-838C-EEF0000DBAD3}" type="presParOf" srcId="{1CA175C5-ECD8-4B8A-8255-3CEB70999FF8}" destId="{1B01FAEC-AB6A-4DBE-B825-DE4A60E830F0}" srcOrd="1" destOrd="0" presId="urn:microsoft.com/office/officeart/2005/8/layout/orgChart1"/>
    <dgm:cxn modelId="{07E87AA6-4F1B-424D-BCD6-C7EBED5D9284}" type="presParOf" srcId="{1B53D278-E18C-430F-928A-97BB9AE1BF7D}" destId="{5974353C-94E1-4E01-AF70-34A85377C435}" srcOrd="1" destOrd="0" presId="urn:microsoft.com/office/officeart/2005/8/layout/orgChart1"/>
    <dgm:cxn modelId="{E401C554-A8E8-4EE3-AAE9-27418B29AC5A}" type="presParOf" srcId="{1B53D278-E18C-430F-928A-97BB9AE1BF7D}" destId="{DB2E67A2-1FDF-410B-A904-E91A4DF8CA29}" srcOrd="2" destOrd="0" presId="urn:microsoft.com/office/officeart/2005/8/layout/orgChart1"/>
    <dgm:cxn modelId="{F4D8324E-F256-4181-BC0F-DE2A95D7157C}" type="presParOf" srcId="{C7C5B718-4D14-41BA-AC7A-9F5E0802379E}" destId="{C9E6F21C-362D-428D-A2A1-4AE00A796C75}" srcOrd="4" destOrd="0" presId="urn:microsoft.com/office/officeart/2005/8/layout/orgChart1"/>
    <dgm:cxn modelId="{665CD706-B6F1-4043-9375-52699D9D6D58}" type="presParOf" srcId="{C7C5B718-4D14-41BA-AC7A-9F5E0802379E}" destId="{8723B6F9-A6F0-415F-AA2F-E97DF138ADD6}" srcOrd="5" destOrd="0" presId="urn:microsoft.com/office/officeart/2005/8/layout/orgChart1"/>
    <dgm:cxn modelId="{3638CFEF-ECC8-420B-BBE1-CE5FC383A463}" type="presParOf" srcId="{8723B6F9-A6F0-415F-AA2F-E97DF138ADD6}" destId="{129B1D9F-4081-42A1-AFEF-EC67B06C47F8}" srcOrd="0" destOrd="0" presId="urn:microsoft.com/office/officeart/2005/8/layout/orgChart1"/>
    <dgm:cxn modelId="{0FEAF77A-7C81-452C-96D7-FBD64D30F043}" type="presParOf" srcId="{129B1D9F-4081-42A1-AFEF-EC67B06C47F8}" destId="{CC922428-9346-43D0-84D7-F26BA3EB633E}" srcOrd="0" destOrd="0" presId="urn:microsoft.com/office/officeart/2005/8/layout/orgChart1"/>
    <dgm:cxn modelId="{5239AD8D-5983-4561-BE14-06250A42CB8A}" type="presParOf" srcId="{129B1D9F-4081-42A1-AFEF-EC67B06C47F8}" destId="{C2D7D744-DC6A-4299-BA7C-D6F3CA892777}" srcOrd="1" destOrd="0" presId="urn:microsoft.com/office/officeart/2005/8/layout/orgChart1"/>
    <dgm:cxn modelId="{10CA3168-DED5-4D2D-9511-103224351449}" type="presParOf" srcId="{8723B6F9-A6F0-415F-AA2F-E97DF138ADD6}" destId="{8B841B20-DD00-4746-BE08-A8F98A4CB50D}" srcOrd="1" destOrd="0" presId="urn:microsoft.com/office/officeart/2005/8/layout/orgChart1"/>
    <dgm:cxn modelId="{7E5435F2-32AC-4368-97A1-365A35A82EF5}" type="presParOf" srcId="{8723B6F9-A6F0-415F-AA2F-E97DF138ADD6}" destId="{82CFDAEE-C30D-46AD-A5BA-6076E7F72702}" srcOrd="2" destOrd="0" presId="urn:microsoft.com/office/officeart/2005/8/layout/orgChart1"/>
    <dgm:cxn modelId="{A2DD1C85-C7E9-4A46-8EB4-794C480B20BB}" type="presParOf" srcId="{C7C5B718-4D14-41BA-AC7A-9F5E0802379E}" destId="{21EB1E06-7D6F-41FB-8BD9-3E529739E84B}" srcOrd="6" destOrd="0" presId="urn:microsoft.com/office/officeart/2005/8/layout/orgChart1"/>
    <dgm:cxn modelId="{17FD41AD-5BAC-4715-9CEB-C595DF19C1A4}" type="presParOf" srcId="{C7C5B718-4D14-41BA-AC7A-9F5E0802379E}" destId="{45C830A0-0456-4FE6-813C-4F41FBEB6D83}" srcOrd="7" destOrd="0" presId="urn:microsoft.com/office/officeart/2005/8/layout/orgChart1"/>
    <dgm:cxn modelId="{70D8D6A4-C84A-4699-8F1F-975B42B736BF}" type="presParOf" srcId="{45C830A0-0456-4FE6-813C-4F41FBEB6D83}" destId="{F0E1FF35-A375-42CD-9FC4-7132425364A5}" srcOrd="0" destOrd="0" presId="urn:microsoft.com/office/officeart/2005/8/layout/orgChart1"/>
    <dgm:cxn modelId="{1EFD64A0-50AC-4158-BAEA-8C88F257794B}" type="presParOf" srcId="{F0E1FF35-A375-42CD-9FC4-7132425364A5}" destId="{D4CE4ADD-82A5-4BBE-BB30-034636B92C0B}" srcOrd="0" destOrd="0" presId="urn:microsoft.com/office/officeart/2005/8/layout/orgChart1"/>
    <dgm:cxn modelId="{50EAAC4F-FBED-4555-A032-5B3AFE591F83}" type="presParOf" srcId="{F0E1FF35-A375-42CD-9FC4-7132425364A5}" destId="{AA59C829-1AD2-4B59-89DA-BF14C1BD2199}" srcOrd="1" destOrd="0" presId="urn:microsoft.com/office/officeart/2005/8/layout/orgChart1"/>
    <dgm:cxn modelId="{98ABD193-4D19-4A7F-B668-FF12F652C993}" type="presParOf" srcId="{45C830A0-0456-4FE6-813C-4F41FBEB6D83}" destId="{1567335E-47FE-41F0-9D11-CD44CD8C055C}" srcOrd="1" destOrd="0" presId="urn:microsoft.com/office/officeart/2005/8/layout/orgChart1"/>
    <dgm:cxn modelId="{77B0702B-29FE-4D3E-8B3B-72BC535FF078}" type="presParOf" srcId="{45C830A0-0456-4FE6-813C-4F41FBEB6D83}" destId="{803B5AD0-5D88-46A7-AB7A-9E6414193FB1}" srcOrd="2" destOrd="0" presId="urn:microsoft.com/office/officeart/2005/8/layout/orgChart1"/>
    <dgm:cxn modelId="{6CAE0724-6759-4514-8CC4-BCF27A4F8989}" type="presParOf" srcId="{3DA36EAB-D1BE-4D96-95A2-7F7D1DCC4AEE}" destId="{273B1B04-CA5A-44F1-A215-F2396BFA712A}" srcOrd="2" destOrd="0" presId="urn:microsoft.com/office/officeart/2005/8/layout/orgChart1"/>
    <dgm:cxn modelId="{9597FDE0-C0AC-43BF-A751-0B8E94B3449B}" type="presParOf" srcId="{FC9DDD01-970F-4DF8-B156-C120E3BB3467}" destId="{B31157D5-29AE-41AD-A577-C9853AE7C4BE}" srcOrd="12" destOrd="0" presId="urn:microsoft.com/office/officeart/2005/8/layout/orgChart1"/>
    <dgm:cxn modelId="{31ADB887-4604-4A43-8157-436A80CFA7A5}" type="presParOf" srcId="{FC9DDD01-970F-4DF8-B156-C120E3BB3467}" destId="{93C8C7E5-9380-4D1E-B4E9-A9A5DBA1E6D0}" srcOrd="13" destOrd="0" presId="urn:microsoft.com/office/officeart/2005/8/layout/orgChart1"/>
    <dgm:cxn modelId="{9738EF9B-52A0-4795-AD94-B121520A2492}" type="presParOf" srcId="{93C8C7E5-9380-4D1E-B4E9-A9A5DBA1E6D0}" destId="{5B98DF78-51E1-4905-A956-38514F9E989E}" srcOrd="0" destOrd="0" presId="urn:microsoft.com/office/officeart/2005/8/layout/orgChart1"/>
    <dgm:cxn modelId="{FEFD15C6-4FE7-4095-84CB-61AB928B8D7A}" type="presParOf" srcId="{5B98DF78-51E1-4905-A956-38514F9E989E}" destId="{E0CD475C-2288-4984-8582-2B7F1D33002E}" srcOrd="0" destOrd="0" presId="urn:microsoft.com/office/officeart/2005/8/layout/orgChart1"/>
    <dgm:cxn modelId="{5C654147-C758-462F-8E0D-B642B1DE108C}" type="presParOf" srcId="{5B98DF78-51E1-4905-A956-38514F9E989E}" destId="{34172B92-9A02-4564-ABF8-D6ED52601F1F}" srcOrd="1" destOrd="0" presId="urn:microsoft.com/office/officeart/2005/8/layout/orgChart1"/>
    <dgm:cxn modelId="{D414E994-792C-4A98-96C7-8D3224540AC7}" type="presParOf" srcId="{93C8C7E5-9380-4D1E-B4E9-A9A5DBA1E6D0}" destId="{B1AD8767-6C71-4D9C-AA73-AF70A11E0243}" srcOrd="1" destOrd="0" presId="urn:microsoft.com/office/officeart/2005/8/layout/orgChart1"/>
    <dgm:cxn modelId="{89161AE8-9DFB-41BD-B987-D22CB6236906}" type="presParOf" srcId="{B1AD8767-6C71-4D9C-AA73-AF70A11E0243}" destId="{7DDFD009-D9CA-41CC-9225-9AB48CCF596C}" srcOrd="0" destOrd="0" presId="urn:microsoft.com/office/officeart/2005/8/layout/orgChart1"/>
    <dgm:cxn modelId="{8A646CA3-73AA-4115-9D71-C6D7A3AF61B5}" type="presParOf" srcId="{B1AD8767-6C71-4D9C-AA73-AF70A11E0243}" destId="{249613BD-AC64-4FC1-9185-D3BFC1662706}" srcOrd="1" destOrd="0" presId="urn:microsoft.com/office/officeart/2005/8/layout/orgChart1"/>
    <dgm:cxn modelId="{D785A536-5C05-4959-B9F4-BE11CD29A7A2}" type="presParOf" srcId="{249613BD-AC64-4FC1-9185-D3BFC1662706}" destId="{0D1ACBA4-2EC1-4361-854F-FED4FE2C9890}" srcOrd="0" destOrd="0" presId="urn:microsoft.com/office/officeart/2005/8/layout/orgChart1"/>
    <dgm:cxn modelId="{63305F85-51DA-41BE-B7DC-FB8A47F9BCDD}" type="presParOf" srcId="{0D1ACBA4-2EC1-4361-854F-FED4FE2C9890}" destId="{D0D689F6-AFEC-4E7C-883C-31619860A53D}" srcOrd="0" destOrd="0" presId="urn:microsoft.com/office/officeart/2005/8/layout/orgChart1"/>
    <dgm:cxn modelId="{101CFC97-EA34-463C-8617-53DFECF7C367}" type="presParOf" srcId="{0D1ACBA4-2EC1-4361-854F-FED4FE2C9890}" destId="{D4644B75-217D-4CC2-924B-DA0C12F21F10}" srcOrd="1" destOrd="0" presId="urn:microsoft.com/office/officeart/2005/8/layout/orgChart1"/>
    <dgm:cxn modelId="{7465B4FD-B7A3-41A1-BB9A-902D99C8D1A0}" type="presParOf" srcId="{249613BD-AC64-4FC1-9185-D3BFC1662706}" destId="{0B30180C-A78A-4C1C-8E44-DFE9F13238F7}" srcOrd="1" destOrd="0" presId="urn:microsoft.com/office/officeart/2005/8/layout/orgChart1"/>
    <dgm:cxn modelId="{CB803488-850F-43F9-A92F-CDDAB446DC8E}" type="presParOf" srcId="{249613BD-AC64-4FC1-9185-D3BFC1662706}" destId="{F6882928-5C55-4A53-8522-63F0EF03E82D}" srcOrd="2" destOrd="0" presId="urn:microsoft.com/office/officeart/2005/8/layout/orgChart1"/>
    <dgm:cxn modelId="{57C7D737-7DB8-47C3-B968-D5827F78601D}" type="presParOf" srcId="{B1AD8767-6C71-4D9C-AA73-AF70A11E0243}" destId="{D6E466CE-321D-424B-AD6E-84D6F176F2AA}" srcOrd="2" destOrd="0" presId="urn:microsoft.com/office/officeart/2005/8/layout/orgChart1"/>
    <dgm:cxn modelId="{D877FE55-A5BD-45C9-9CB3-A38374D895DB}" type="presParOf" srcId="{B1AD8767-6C71-4D9C-AA73-AF70A11E0243}" destId="{AD7E2067-3134-4527-AB06-7727263836C4}" srcOrd="3" destOrd="0" presId="urn:microsoft.com/office/officeart/2005/8/layout/orgChart1"/>
    <dgm:cxn modelId="{308B4821-FD92-4744-B5E0-B7758EEF213E}" type="presParOf" srcId="{AD7E2067-3134-4527-AB06-7727263836C4}" destId="{CA7008FF-BD67-415C-A884-149D0494290B}" srcOrd="0" destOrd="0" presId="urn:microsoft.com/office/officeart/2005/8/layout/orgChart1"/>
    <dgm:cxn modelId="{7B57AA9B-AD33-47A5-8217-1DF52F8AD73B}" type="presParOf" srcId="{CA7008FF-BD67-415C-A884-149D0494290B}" destId="{D007052D-59B6-4752-BF19-5F3BD1EEC976}" srcOrd="0" destOrd="0" presId="urn:microsoft.com/office/officeart/2005/8/layout/orgChart1"/>
    <dgm:cxn modelId="{C224C97C-1812-4FCD-869A-D67E9651ED6A}" type="presParOf" srcId="{CA7008FF-BD67-415C-A884-149D0494290B}" destId="{A0CEE581-D386-40BB-B9B8-DAACE18B0664}" srcOrd="1" destOrd="0" presId="urn:microsoft.com/office/officeart/2005/8/layout/orgChart1"/>
    <dgm:cxn modelId="{21E057A2-A8D3-4624-955D-2105BB74E892}" type="presParOf" srcId="{AD7E2067-3134-4527-AB06-7727263836C4}" destId="{12D75E57-6BE2-4858-8204-A4E7C9141C64}" srcOrd="1" destOrd="0" presId="urn:microsoft.com/office/officeart/2005/8/layout/orgChart1"/>
    <dgm:cxn modelId="{3DA98E18-929F-4AE5-A289-CE31EF68BADA}" type="presParOf" srcId="{AD7E2067-3134-4527-AB06-7727263836C4}" destId="{C053655D-5A74-4678-B0C8-05DB90FB3C2E}" srcOrd="2" destOrd="0" presId="urn:microsoft.com/office/officeart/2005/8/layout/orgChart1"/>
    <dgm:cxn modelId="{0364022F-216B-45E8-ACC9-8E9766A39D96}" type="presParOf" srcId="{B1AD8767-6C71-4D9C-AA73-AF70A11E0243}" destId="{686E9A50-0292-4BA9-BDFF-4D71420C5F5E}" srcOrd="4" destOrd="0" presId="urn:microsoft.com/office/officeart/2005/8/layout/orgChart1"/>
    <dgm:cxn modelId="{DB255655-DE78-4E0F-B5F0-48A9FD99F176}" type="presParOf" srcId="{B1AD8767-6C71-4D9C-AA73-AF70A11E0243}" destId="{CE12CDC7-57FB-4B5D-BC5B-F28A48E69703}" srcOrd="5" destOrd="0" presId="urn:microsoft.com/office/officeart/2005/8/layout/orgChart1"/>
    <dgm:cxn modelId="{F6F9F9AD-0D1B-40D4-9A51-59300A6423F8}" type="presParOf" srcId="{CE12CDC7-57FB-4B5D-BC5B-F28A48E69703}" destId="{657C9FCA-F4EC-4938-851F-A54B9738120B}" srcOrd="0" destOrd="0" presId="urn:microsoft.com/office/officeart/2005/8/layout/orgChart1"/>
    <dgm:cxn modelId="{AC2F87B1-1817-49E7-8A73-C8F90656C38C}" type="presParOf" srcId="{657C9FCA-F4EC-4938-851F-A54B9738120B}" destId="{A725A904-6F6B-4A93-975A-6FE7D3FCDC28}" srcOrd="0" destOrd="0" presId="urn:microsoft.com/office/officeart/2005/8/layout/orgChart1"/>
    <dgm:cxn modelId="{ED49AA38-67AF-446F-8B31-520C6B6617D0}" type="presParOf" srcId="{657C9FCA-F4EC-4938-851F-A54B9738120B}" destId="{344C951B-CD51-4074-859D-EB22551BDDCE}" srcOrd="1" destOrd="0" presId="urn:microsoft.com/office/officeart/2005/8/layout/orgChart1"/>
    <dgm:cxn modelId="{63D9BD23-89C4-4861-8F04-4986D4B4C4F5}" type="presParOf" srcId="{CE12CDC7-57FB-4B5D-BC5B-F28A48E69703}" destId="{2C453494-6B2B-4A5E-AAC2-6929F6961F95}" srcOrd="1" destOrd="0" presId="urn:microsoft.com/office/officeart/2005/8/layout/orgChart1"/>
    <dgm:cxn modelId="{B57CD081-764A-4F78-8E3C-708A9837D0E1}" type="presParOf" srcId="{CE12CDC7-57FB-4B5D-BC5B-F28A48E69703}" destId="{BE6A70AB-40F9-4D56-B083-9760DD664483}" srcOrd="2" destOrd="0" presId="urn:microsoft.com/office/officeart/2005/8/layout/orgChart1"/>
    <dgm:cxn modelId="{FB8A76B3-1D79-4AAE-92CD-36ADB1163CEC}" type="presParOf" srcId="{B1AD8767-6C71-4D9C-AA73-AF70A11E0243}" destId="{379C8E2B-D532-4DAC-8F76-45EB1E4182C9}" srcOrd="6" destOrd="0" presId="urn:microsoft.com/office/officeart/2005/8/layout/orgChart1"/>
    <dgm:cxn modelId="{9E25BED0-718F-4289-99C7-43B392193D5E}" type="presParOf" srcId="{B1AD8767-6C71-4D9C-AA73-AF70A11E0243}" destId="{C4E56469-A7B0-4090-A965-A14D4DF3E3A8}" srcOrd="7" destOrd="0" presId="urn:microsoft.com/office/officeart/2005/8/layout/orgChart1"/>
    <dgm:cxn modelId="{945EDD5E-DF06-449E-A35D-43473FBDF0E5}" type="presParOf" srcId="{C4E56469-A7B0-4090-A965-A14D4DF3E3A8}" destId="{00D08045-2161-4509-A4B6-EB892F958682}" srcOrd="0" destOrd="0" presId="urn:microsoft.com/office/officeart/2005/8/layout/orgChart1"/>
    <dgm:cxn modelId="{6788E6EC-A1AC-443F-9037-6CBC0DA0EEE1}" type="presParOf" srcId="{00D08045-2161-4509-A4B6-EB892F958682}" destId="{0BA2B10D-7454-4B30-99E3-7C95DB4C2DD3}" srcOrd="0" destOrd="0" presId="urn:microsoft.com/office/officeart/2005/8/layout/orgChart1"/>
    <dgm:cxn modelId="{31A932C1-193B-4B18-AEC2-032958EEBC50}" type="presParOf" srcId="{00D08045-2161-4509-A4B6-EB892F958682}" destId="{C8343065-F0F3-41DD-BD4F-7AAA6F96E4F2}" srcOrd="1" destOrd="0" presId="urn:microsoft.com/office/officeart/2005/8/layout/orgChart1"/>
    <dgm:cxn modelId="{7755C01F-8564-468A-88FD-C98FA02E6C96}" type="presParOf" srcId="{C4E56469-A7B0-4090-A965-A14D4DF3E3A8}" destId="{01B83F98-0131-49C4-899F-2EA80A4C4708}" srcOrd="1" destOrd="0" presId="urn:microsoft.com/office/officeart/2005/8/layout/orgChart1"/>
    <dgm:cxn modelId="{9A33ADE7-755C-4F7A-9E7F-945227032D9A}" type="presParOf" srcId="{C4E56469-A7B0-4090-A965-A14D4DF3E3A8}" destId="{CFBA59A5-23A7-40B8-A6E7-8D1026265115}" srcOrd="2" destOrd="0" presId="urn:microsoft.com/office/officeart/2005/8/layout/orgChart1"/>
    <dgm:cxn modelId="{19D9FDF2-8556-4C03-83FA-55604DD3DCFA}" type="presParOf" srcId="{B1AD8767-6C71-4D9C-AA73-AF70A11E0243}" destId="{63D7ED3B-DFD8-4919-812C-51C464448C11}" srcOrd="8" destOrd="0" presId="urn:microsoft.com/office/officeart/2005/8/layout/orgChart1"/>
    <dgm:cxn modelId="{7B6514C6-D4B3-4411-A3EF-3808EF42F5B7}" type="presParOf" srcId="{B1AD8767-6C71-4D9C-AA73-AF70A11E0243}" destId="{043A2D4D-D36F-46D9-9FE6-3B687E685A2B}" srcOrd="9" destOrd="0" presId="urn:microsoft.com/office/officeart/2005/8/layout/orgChart1"/>
    <dgm:cxn modelId="{CCDE0E42-EFAF-4FAF-B6EA-438BC20CAFD2}" type="presParOf" srcId="{043A2D4D-D36F-46D9-9FE6-3B687E685A2B}" destId="{370D119D-CC53-4A18-A366-861347932829}" srcOrd="0" destOrd="0" presId="urn:microsoft.com/office/officeart/2005/8/layout/orgChart1"/>
    <dgm:cxn modelId="{58FEFE5A-D81D-4DC0-9910-F0A01A097B3C}" type="presParOf" srcId="{370D119D-CC53-4A18-A366-861347932829}" destId="{338FA9F4-5631-4553-9BA6-61FCED462C77}" srcOrd="0" destOrd="0" presId="urn:microsoft.com/office/officeart/2005/8/layout/orgChart1"/>
    <dgm:cxn modelId="{F39BC048-8C9C-43C0-B84E-AA263012DF7C}" type="presParOf" srcId="{370D119D-CC53-4A18-A366-861347932829}" destId="{D9D68F42-D5FB-4CAC-A7BC-C3BC5BCAE99D}" srcOrd="1" destOrd="0" presId="urn:microsoft.com/office/officeart/2005/8/layout/orgChart1"/>
    <dgm:cxn modelId="{F016D0B3-1518-48B1-8EE1-689DDD106BEA}" type="presParOf" srcId="{043A2D4D-D36F-46D9-9FE6-3B687E685A2B}" destId="{0C70BA82-638D-4D7A-9545-14C249DF2C68}" srcOrd="1" destOrd="0" presId="urn:microsoft.com/office/officeart/2005/8/layout/orgChart1"/>
    <dgm:cxn modelId="{E8E3B14A-0E70-4595-A5FF-1F98513B13B1}" type="presParOf" srcId="{043A2D4D-D36F-46D9-9FE6-3B687E685A2B}" destId="{DCC3D7FA-7305-45A1-B7D8-6B00816CE8B2}" srcOrd="2" destOrd="0" presId="urn:microsoft.com/office/officeart/2005/8/layout/orgChart1"/>
    <dgm:cxn modelId="{69F11A0D-1A7F-41E9-88A4-BE618D710842}" type="presParOf" srcId="{93C8C7E5-9380-4D1E-B4E9-A9A5DBA1E6D0}" destId="{D4CB3D4F-332A-4F27-9432-7B05ACD57758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3D7ED3B-DFD8-4919-812C-51C464448C11}">
      <dsp:nvSpPr>
        <dsp:cNvPr id="0" name=""/>
        <dsp:cNvSpPr/>
      </dsp:nvSpPr>
      <dsp:spPr>
        <a:xfrm>
          <a:off x="9828674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79C8E2B-D532-4DAC-8F76-45EB1E4182C9}">
      <dsp:nvSpPr>
        <dsp:cNvPr id="0" name=""/>
        <dsp:cNvSpPr/>
      </dsp:nvSpPr>
      <dsp:spPr>
        <a:xfrm>
          <a:off x="9828674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86E9A50-0292-4BA9-BDFF-4D71420C5F5E}">
      <dsp:nvSpPr>
        <dsp:cNvPr id="0" name=""/>
        <dsp:cNvSpPr/>
      </dsp:nvSpPr>
      <dsp:spPr>
        <a:xfrm>
          <a:off x="9828674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E466CE-321D-424B-AD6E-84D6F176F2AA}">
      <dsp:nvSpPr>
        <dsp:cNvPr id="0" name=""/>
        <dsp:cNvSpPr/>
      </dsp:nvSpPr>
      <dsp:spPr>
        <a:xfrm>
          <a:off x="9828674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DDFD009-D9CA-41CC-9225-9AB48CCF596C}">
      <dsp:nvSpPr>
        <dsp:cNvPr id="0" name=""/>
        <dsp:cNvSpPr/>
      </dsp:nvSpPr>
      <dsp:spPr>
        <a:xfrm>
          <a:off x="9828674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31157D5-29AE-41AD-A577-C9853AE7C4BE}">
      <dsp:nvSpPr>
        <dsp:cNvPr id="0" name=""/>
        <dsp:cNvSpPr/>
      </dsp:nvSpPr>
      <dsp:spPr>
        <a:xfrm>
          <a:off x="5709614" y="639642"/>
          <a:ext cx="4629161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4629161" y="133901"/>
              </a:lnTo>
              <a:lnTo>
                <a:pt x="4629161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1EB1E06-7D6F-41FB-8BD9-3E529739E84B}">
      <dsp:nvSpPr>
        <dsp:cNvPr id="0" name=""/>
        <dsp:cNvSpPr/>
      </dsp:nvSpPr>
      <dsp:spPr>
        <a:xfrm>
          <a:off x="8285621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9E6F21C-362D-428D-A2A1-4AE00A796C75}">
      <dsp:nvSpPr>
        <dsp:cNvPr id="0" name=""/>
        <dsp:cNvSpPr/>
      </dsp:nvSpPr>
      <dsp:spPr>
        <a:xfrm>
          <a:off x="8285621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3F5F7E-4F44-4CB8-A4D9-89EF4D504348}">
      <dsp:nvSpPr>
        <dsp:cNvPr id="0" name=""/>
        <dsp:cNvSpPr/>
      </dsp:nvSpPr>
      <dsp:spPr>
        <a:xfrm>
          <a:off x="8285621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4F590E-1EE9-401E-8840-00A52D655510}">
      <dsp:nvSpPr>
        <dsp:cNvPr id="0" name=""/>
        <dsp:cNvSpPr/>
      </dsp:nvSpPr>
      <dsp:spPr>
        <a:xfrm>
          <a:off x="8285621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E0B365-778B-4851-B5E4-6489D349920C}">
      <dsp:nvSpPr>
        <dsp:cNvPr id="0" name=""/>
        <dsp:cNvSpPr/>
      </dsp:nvSpPr>
      <dsp:spPr>
        <a:xfrm>
          <a:off x="5709614" y="639642"/>
          <a:ext cx="3086107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3086107" y="133901"/>
              </a:lnTo>
              <a:lnTo>
                <a:pt x="3086107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51113F-2A27-4117-947F-7E62BAF67665}">
      <dsp:nvSpPr>
        <dsp:cNvPr id="0" name=""/>
        <dsp:cNvSpPr/>
      </dsp:nvSpPr>
      <dsp:spPr>
        <a:xfrm>
          <a:off x="6742567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9C88603-DA13-4DD1-A541-1E1E98AE1571}">
      <dsp:nvSpPr>
        <dsp:cNvPr id="0" name=""/>
        <dsp:cNvSpPr/>
      </dsp:nvSpPr>
      <dsp:spPr>
        <a:xfrm>
          <a:off x="6742567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DFEDBE5-DC5E-46A8-AAE5-D44AD1AE8C06}">
      <dsp:nvSpPr>
        <dsp:cNvPr id="0" name=""/>
        <dsp:cNvSpPr/>
      </dsp:nvSpPr>
      <dsp:spPr>
        <a:xfrm>
          <a:off x="6742567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9D23C5D-66D5-4681-9BAB-EF583B92510B}">
      <dsp:nvSpPr>
        <dsp:cNvPr id="0" name=""/>
        <dsp:cNvSpPr/>
      </dsp:nvSpPr>
      <dsp:spPr>
        <a:xfrm>
          <a:off x="6742567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4E0B6B7-4EEF-4C31-BC09-62EDE1995F69}">
      <dsp:nvSpPr>
        <dsp:cNvPr id="0" name=""/>
        <dsp:cNvSpPr/>
      </dsp:nvSpPr>
      <dsp:spPr>
        <a:xfrm>
          <a:off x="5709614" y="639642"/>
          <a:ext cx="1543053" cy="2678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3901"/>
              </a:lnTo>
              <a:lnTo>
                <a:pt x="1543053" y="133901"/>
              </a:lnTo>
              <a:lnTo>
                <a:pt x="1543053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DD31037-3608-4CF9-A702-36D0CA1F3713}">
      <dsp:nvSpPr>
        <dsp:cNvPr id="0" name=""/>
        <dsp:cNvSpPr/>
      </dsp:nvSpPr>
      <dsp:spPr>
        <a:xfrm>
          <a:off x="5199513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05FD150-E7EC-4BB4-A61A-D630328F4C55}">
      <dsp:nvSpPr>
        <dsp:cNvPr id="0" name=""/>
        <dsp:cNvSpPr/>
      </dsp:nvSpPr>
      <dsp:spPr>
        <a:xfrm>
          <a:off x="5199513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F895AD7-3199-4D87-AE42-51F606F931EC}">
      <dsp:nvSpPr>
        <dsp:cNvPr id="0" name=""/>
        <dsp:cNvSpPr/>
      </dsp:nvSpPr>
      <dsp:spPr>
        <a:xfrm>
          <a:off x="5199513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831246-1E0A-44E8-B8D3-7DAB3F0A096B}">
      <dsp:nvSpPr>
        <dsp:cNvPr id="0" name=""/>
        <dsp:cNvSpPr/>
      </dsp:nvSpPr>
      <dsp:spPr>
        <a:xfrm>
          <a:off x="5199513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11F2BF-43CA-463D-A495-9210DF40B718}">
      <dsp:nvSpPr>
        <dsp:cNvPr id="0" name=""/>
        <dsp:cNvSpPr/>
      </dsp:nvSpPr>
      <dsp:spPr>
        <a:xfrm>
          <a:off x="5199513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5663894" y="639642"/>
          <a:ext cx="91440" cy="26780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72EAB5E-4EAF-49C5-A81E-1815D8FB03CF}">
      <dsp:nvSpPr>
        <dsp:cNvPr id="0" name=""/>
        <dsp:cNvSpPr/>
      </dsp:nvSpPr>
      <dsp:spPr>
        <a:xfrm>
          <a:off x="3656459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D0E19E8-CE26-4958-A275-E48A797D99AF}">
      <dsp:nvSpPr>
        <dsp:cNvPr id="0" name=""/>
        <dsp:cNvSpPr/>
      </dsp:nvSpPr>
      <dsp:spPr>
        <a:xfrm>
          <a:off x="3656459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91AF86-2710-4BB7-B35E-6E7A562332A2}">
      <dsp:nvSpPr>
        <dsp:cNvPr id="0" name=""/>
        <dsp:cNvSpPr/>
      </dsp:nvSpPr>
      <dsp:spPr>
        <a:xfrm>
          <a:off x="3656459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A649D86-A19B-49A2-9A44-8CD27828A3FC}">
      <dsp:nvSpPr>
        <dsp:cNvPr id="0" name=""/>
        <dsp:cNvSpPr/>
      </dsp:nvSpPr>
      <dsp:spPr>
        <a:xfrm>
          <a:off x="3656459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D9E4F1-2295-443F-BE8E-E8FAF21EA38B}">
      <dsp:nvSpPr>
        <dsp:cNvPr id="0" name=""/>
        <dsp:cNvSpPr/>
      </dsp:nvSpPr>
      <dsp:spPr>
        <a:xfrm>
          <a:off x="3656459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B30399-64BB-412B-9580-1BA90FA90149}">
      <dsp:nvSpPr>
        <dsp:cNvPr id="0" name=""/>
        <dsp:cNvSpPr/>
      </dsp:nvSpPr>
      <dsp:spPr>
        <a:xfrm>
          <a:off x="4166560" y="639642"/>
          <a:ext cx="1543053" cy="267802"/>
        </a:xfrm>
        <a:custGeom>
          <a:avLst/>
          <a:gdLst/>
          <a:ahLst/>
          <a:cxnLst/>
          <a:rect l="0" t="0" r="0" b="0"/>
          <a:pathLst>
            <a:path>
              <a:moveTo>
                <a:pt x="1543053" y="0"/>
              </a:moveTo>
              <a:lnTo>
                <a:pt x="1543053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D70CAC4-5C89-4C0E-92AC-2A0CB1136CB7}">
      <dsp:nvSpPr>
        <dsp:cNvPr id="0" name=""/>
        <dsp:cNvSpPr/>
      </dsp:nvSpPr>
      <dsp:spPr>
        <a:xfrm>
          <a:off x="2113406" y="1545070"/>
          <a:ext cx="191287" cy="42083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208328"/>
              </a:lnTo>
              <a:lnTo>
                <a:pt x="191287" y="42083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23F1C4-D04F-4406-A4E3-F8ADC85FB7EA}">
      <dsp:nvSpPr>
        <dsp:cNvPr id="0" name=""/>
        <dsp:cNvSpPr/>
      </dsp:nvSpPr>
      <dsp:spPr>
        <a:xfrm>
          <a:off x="2113406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5A1FBA1-EDB8-4808-8868-4E352AC3F7F6}">
      <dsp:nvSpPr>
        <dsp:cNvPr id="0" name=""/>
        <dsp:cNvSpPr/>
      </dsp:nvSpPr>
      <dsp:spPr>
        <a:xfrm>
          <a:off x="2113406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ED2A49-CE4D-4A17-95EB-8C7CEA85825B}">
      <dsp:nvSpPr>
        <dsp:cNvPr id="0" name=""/>
        <dsp:cNvSpPr/>
      </dsp:nvSpPr>
      <dsp:spPr>
        <a:xfrm>
          <a:off x="2113406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FBA9CC4-A4F0-4F41-8564-FDCEE57244CD}">
      <dsp:nvSpPr>
        <dsp:cNvPr id="0" name=""/>
        <dsp:cNvSpPr/>
      </dsp:nvSpPr>
      <dsp:spPr>
        <a:xfrm>
          <a:off x="2113406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65EFBD-54E7-48FB-8FB0-0F29466CB569}">
      <dsp:nvSpPr>
        <dsp:cNvPr id="0" name=""/>
        <dsp:cNvSpPr/>
      </dsp:nvSpPr>
      <dsp:spPr>
        <a:xfrm>
          <a:off x="2623506" y="639642"/>
          <a:ext cx="3086107" cy="267802"/>
        </a:xfrm>
        <a:custGeom>
          <a:avLst/>
          <a:gdLst/>
          <a:ahLst/>
          <a:cxnLst/>
          <a:rect l="0" t="0" r="0" b="0"/>
          <a:pathLst>
            <a:path>
              <a:moveTo>
                <a:pt x="3086107" y="0"/>
              </a:moveTo>
              <a:lnTo>
                <a:pt x="3086107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A09E47-D2C4-42A3-8A41-5BC7F6D347B5}">
      <dsp:nvSpPr>
        <dsp:cNvPr id="0" name=""/>
        <dsp:cNvSpPr/>
      </dsp:nvSpPr>
      <dsp:spPr>
        <a:xfrm>
          <a:off x="570352" y="1545070"/>
          <a:ext cx="191287" cy="33029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02900"/>
              </a:lnTo>
              <a:lnTo>
                <a:pt x="191287" y="3302900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F71F79-640C-4755-BE52-24DFC6763244}">
      <dsp:nvSpPr>
        <dsp:cNvPr id="0" name=""/>
        <dsp:cNvSpPr/>
      </dsp:nvSpPr>
      <dsp:spPr>
        <a:xfrm>
          <a:off x="570352" y="1545070"/>
          <a:ext cx="191287" cy="23974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397471"/>
              </a:lnTo>
              <a:lnTo>
                <a:pt x="191287" y="23974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6992B1C-7369-49CE-9D68-6EB475D7637B}">
      <dsp:nvSpPr>
        <dsp:cNvPr id="0" name=""/>
        <dsp:cNvSpPr/>
      </dsp:nvSpPr>
      <dsp:spPr>
        <a:xfrm>
          <a:off x="570352" y="1545070"/>
          <a:ext cx="191287" cy="149204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92043"/>
              </a:lnTo>
              <a:lnTo>
                <a:pt x="191287" y="149204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633C12D-92F4-49EB-A09A-551B32ADB5CB}">
      <dsp:nvSpPr>
        <dsp:cNvPr id="0" name=""/>
        <dsp:cNvSpPr/>
      </dsp:nvSpPr>
      <dsp:spPr>
        <a:xfrm>
          <a:off x="570352" y="1545070"/>
          <a:ext cx="191287" cy="58661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86615"/>
              </a:lnTo>
              <a:lnTo>
                <a:pt x="191287" y="586615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B4BC80C-85F1-467E-8AFD-940F2AB27058}">
      <dsp:nvSpPr>
        <dsp:cNvPr id="0" name=""/>
        <dsp:cNvSpPr/>
      </dsp:nvSpPr>
      <dsp:spPr>
        <a:xfrm>
          <a:off x="1080452" y="639642"/>
          <a:ext cx="4629161" cy="267802"/>
        </a:xfrm>
        <a:custGeom>
          <a:avLst/>
          <a:gdLst/>
          <a:ahLst/>
          <a:cxnLst/>
          <a:rect l="0" t="0" r="0" b="0"/>
          <a:pathLst>
            <a:path>
              <a:moveTo>
                <a:pt x="4629161" y="0"/>
              </a:moveTo>
              <a:lnTo>
                <a:pt x="4629161" y="133901"/>
              </a:lnTo>
              <a:lnTo>
                <a:pt x="0" y="133901"/>
              </a:lnTo>
              <a:lnTo>
                <a:pt x="0" y="267802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71988" y="2017"/>
          <a:ext cx="1275251" cy="637625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1" kern="1200" dirty="0">
              <a:latin typeface="Twinkl Light" pitchFamily="2" charset="0"/>
            </a:rPr>
            <a:t>PHS Non-Fiction ‘Power’ Anthology</a:t>
          </a:r>
        </a:p>
      </dsp:txBody>
      <dsp:txXfrm>
        <a:off x="5071988" y="2017"/>
        <a:ext cx="1275251" cy="637625"/>
      </dsp:txXfrm>
    </dsp:sp>
    <dsp:sp modelId="{243D2DE6-FCB6-4BFB-9981-EAABDD2B39A6}">
      <dsp:nvSpPr>
        <dsp:cNvPr id="0" name=""/>
        <dsp:cNvSpPr/>
      </dsp:nvSpPr>
      <dsp:spPr>
        <a:xfrm>
          <a:off x="442827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Y7/8 Reading Consolidation</a:t>
          </a:r>
        </a:p>
      </dsp:txBody>
      <dsp:txXfrm>
        <a:off x="442827" y="907445"/>
        <a:ext cx="1275251" cy="637625"/>
      </dsp:txXfrm>
    </dsp:sp>
    <dsp:sp modelId="{0FDBA8E6-5FBE-4E05-A008-F4D33377A91F}">
      <dsp:nvSpPr>
        <dsp:cNvPr id="0" name=""/>
        <dsp:cNvSpPr/>
      </dsp:nvSpPr>
      <dsp:spPr>
        <a:xfrm>
          <a:off x="761640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Explaining, relating, summarising and paraphrasing</a:t>
          </a:r>
        </a:p>
      </dsp:txBody>
      <dsp:txXfrm>
        <a:off x="761640" y="1812873"/>
        <a:ext cx="1275251" cy="637625"/>
      </dsp:txXfrm>
    </dsp:sp>
    <dsp:sp modelId="{6D338BCD-2829-4934-B2AD-BA70B866561B}">
      <dsp:nvSpPr>
        <dsp:cNvPr id="0" name=""/>
        <dsp:cNvSpPr/>
      </dsp:nvSpPr>
      <dsp:spPr>
        <a:xfrm>
          <a:off x="761640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Identifying transactional methods</a:t>
          </a:r>
        </a:p>
      </dsp:txBody>
      <dsp:txXfrm>
        <a:off x="761640" y="2718301"/>
        <a:ext cx="1275251" cy="637625"/>
      </dsp:txXfrm>
    </dsp:sp>
    <dsp:sp modelId="{2A980291-E554-4F47-9856-E2872F9F7E66}">
      <dsp:nvSpPr>
        <dsp:cNvPr id="0" name=""/>
        <dsp:cNvSpPr/>
      </dsp:nvSpPr>
      <dsp:spPr>
        <a:xfrm>
          <a:off x="761640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Interpreting writers’ opinions and views</a:t>
          </a:r>
        </a:p>
      </dsp:txBody>
      <dsp:txXfrm>
        <a:off x="761640" y="3623729"/>
        <a:ext cx="1275251" cy="637625"/>
      </dsp:txXfrm>
    </dsp:sp>
    <dsp:sp modelId="{6E809347-356E-49C0-A61A-A8E3D329B67D}">
      <dsp:nvSpPr>
        <dsp:cNvPr id="0" name=""/>
        <dsp:cNvSpPr/>
      </dsp:nvSpPr>
      <dsp:spPr>
        <a:xfrm>
          <a:off x="761640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Synthesising/comparing texts and perspectives</a:t>
          </a:r>
        </a:p>
      </dsp:txBody>
      <dsp:txXfrm>
        <a:off x="761640" y="4529158"/>
        <a:ext cx="1275251" cy="637625"/>
      </dsp:txXfrm>
    </dsp:sp>
    <dsp:sp modelId="{7B074282-4CF0-437A-9F9C-05F48F3EF240}">
      <dsp:nvSpPr>
        <dsp:cNvPr id="0" name=""/>
        <dsp:cNvSpPr/>
      </dsp:nvSpPr>
      <dsp:spPr>
        <a:xfrm>
          <a:off x="1985881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Y7/8 Writing Consolidation 1</a:t>
          </a:r>
        </a:p>
      </dsp:txBody>
      <dsp:txXfrm>
        <a:off x="1985881" y="907445"/>
        <a:ext cx="1275251" cy="637625"/>
      </dsp:txXfrm>
    </dsp:sp>
    <dsp:sp modelId="{4045D3F4-3178-4279-ACBF-09597DB3B3BF}">
      <dsp:nvSpPr>
        <dsp:cNvPr id="0" name=""/>
        <dsp:cNvSpPr/>
      </dsp:nvSpPr>
      <dsp:spPr>
        <a:xfrm>
          <a:off x="2304693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Levels of formality</a:t>
          </a:r>
        </a:p>
      </dsp:txBody>
      <dsp:txXfrm>
        <a:off x="2304693" y="1812873"/>
        <a:ext cx="1275251" cy="637625"/>
      </dsp:txXfrm>
    </dsp:sp>
    <dsp:sp modelId="{AF73ADAC-C9D2-4419-A2A4-0A965D3739AD}">
      <dsp:nvSpPr>
        <dsp:cNvPr id="0" name=""/>
        <dsp:cNvSpPr/>
      </dsp:nvSpPr>
      <dsp:spPr>
        <a:xfrm>
          <a:off x="2304693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Using transactional methods: anecdote, facts, opinions, emotive language</a:t>
          </a:r>
        </a:p>
      </dsp:txBody>
      <dsp:txXfrm>
        <a:off x="2304693" y="2718301"/>
        <a:ext cx="1275251" cy="637625"/>
      </dsp:txXfrm>
    </dsp:sp>
    <dsp:sp modelId="{6EE41BBC-B7D3-4BAB-B008-340B299352EA}">
      <dsp:nvSpPr>
        <dsp:cNvPr id="0" name=""/>
        <dsp:cNvSpPr/>
      </dsp:nvSpPr>
      <dsp:spPr>
        <a:xfrm>
          <a:off x="2304693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Using transactional methods: repetition, rhetorical questions, triplets </a:t>
          </a:r>
        </a:p>
      </dsp:txBody>
      <dsp:txXfrm>
        <a:off x="2304693" y="3623729"/>
        <a:ext cx="1275251" cy="637625"/>
      </dsp:txXfrm>
    </dsp:sp>
    <dsp:sp modelId="{974E2941-9AF2-4BF7-9C28-19B2132713F7}">
      <dsp:nvSpPr>
        <dsp:cNvPr id="0" name=""/>
        <dsp:cNvSpPr/>
      </dsp:nvSpPr>
      <dsp:spPr>
        <a:xfrm>
          <a:off x="2304693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Using transactional methods: hyperbole, direct address, metaphors and similes</a:t>
          </a:r>
        </a:p>
      </dsp:txBody>
      <dsp:txXfrm>
        <a:off x="2304693" y="4529158"/>
        <a:ext cx="1275251" cy="637625"/>
      </dsp:txXfrm>
    </dsp:sp>
    <dsp:sp modelId="{77EB9B79-46A3-485E-9398-69ECC7199522}">
      <dsp:nvSpPr>
        <dsp:cNvPr id="0" name=""/>
        <dsp:cNvSpPr/>
      </dsp:nvSpPr>
      <dsp:spPr>
        <a:xfrm>
          <a:off x="2304693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i="0" kern="1200" dirty="0">
              <a:latin typeface="Twinkl Light" pitchFamily="2" charset="0"/>
            </a:rPr>
            <a:t>Using short sentences and paragraphs for effect </a:t>
          </a:r>
        </a:p>
      </dsp:txBody>
      <dsp:txXfrm>
        <a:off x="2304693" y="5434586"/>
        <a:ext cx="1275251" cy="637625"/>
      </dsp:txXfrm>
    </dsp:sp>
    <dsp:sp modelId="{27ED5388-6961-46DD-856C-9B73880E2245}">
      <dsp:nvSpPr>
        <dsp:cNvPr id="0" name=""/>
        <dsp:cNvSpPr/>
      </dsp:nvSpPr>
      <dsp:spPr>
        <a:xfrm>
          <a:off x="3528934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Year 7/8 Writing Consolidation 2</a:t>
          </a:r>
        </a:p>
      </dsp:txBody>
      <dsp:txXfrm>
        <a:off x="3528934" y="907445"/>
        <a:ext cx="1275251" cy="637625"/>
      </dsp:txXfrm>
    </dsp:sp>
    <dsp:sp modelId="{A74856A3-324F-41C6-8459-59FC3659A368}">
      <dsp:nvSpPr>
        <dsp:cNvPr id="0" name=""/>
        <dsp:cNvSpPr/>
      </dsp:nvSpPr>
      <dsp:spPr>
        <a:xfrm>
          <a:off x="3847747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Adapting style and purpose to audience</a:t>
          </a:r>
        </a:p>
      </dsp:txBody>
      <dsp:txXfrm>
        <a:off x="3847747" y="1812873"/>
        <a:ext cx="1275251" cy="637625"/>
      </dsp:txXfrm>
    </dsp:sp>
    <dsp:sp modelId="{A90719ED-F38A-442E-86B5-AC4742D2817D}">
      <dsp:nvSpPr>
        <dsp:cNvPr id="0" name=""/>
        <dsp:cNvSpPr/>
      </dsp:nvSpPr>
      <dsp:spPr>
        <a:xfrm>
          <a:off x="3847747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Features of a letter and diary</a:t>
          </a:r>
        </a:p>
      </dsp:txBody>
      <dsp:txXfrm>
        <a:off x="3847747" y="2718301"/>
        <a:ext cx="1275251" cy="637625"/>
      </dsp:txXfrm>
    </dsp:sp>
    <dsp:sp modelId="{9962099D-E882-40AC-A3C7-094160B126E0}">
      <dsp:nvSpPr>
        <dsp:cNvPr id="0" name=""/>
        <dsp:cNvSpPr/>
      </dsp:nvSpPr>
      <dsp:spPr>
        <a:xfrm>
          <a:off x="3847747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Features of a leaflet</a:t>
          </a:r>
        </a:p>
      </dsp:txBody>
      <dsp:txXfrm>
        <a:off x="3847747" y="3623729"/>
        <a:ext cx="1275251" cy="637625"/>
      </dsp:txXfrm>
    </dsp:sp>
    <dsp:sp modelId="{8F6B2CFE-EC11-4812-8144-77337203CD6A}">
      <dsp:nvSpPr>
        <dsp:cNvPr id="0" name=""/>
        <dsp:cNvSpPr/>
      </dsp:nvSpPr>
      <dsp:spPr>
        <a:xfrm>
          <a:off x="3847747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Features of a report, blog or article</a:t>
          </a:r>
        </a:p>
      </dsp:txBody>
      <dsp:txXfrm>
        <a:off x="3847747" y="4529158"/>
        <a:ext cx="1275251" cy="637625"/>
      </dsp:txXfrm>
    </dsp:sp>
    <dsp:sp modelId="{7F94890A-B7F7-487D-80A2-AB8362F3BDA4}">
      <dsp:nvSpPr>
        <dsp:cNvPr id="0" name=""/>
        <dsp:cNvSpPr/>
      </dsp:nvSpPr>
      <dsp:spPr>
        <a:xfrm>
          <a:off x="3847747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Features of a speech</a:t>
          </a:r>
        </a:p>
      </dsp:txBody>
      <dsp:txXfrm>
        <a:off x="3847747" y="5434586"/>
        <a:ext cx="1275251" cy="637625"/>
      </dsp:txXfrm>
    </dsp:sp>
    <dsp:sp modelId="{6CA530BF-8391-46E5-8CAC-230C7C30EB5A}">
      <dsp:nvSpPr>
        <dsp:cNvPr id="0" name=""/>
        <dsp:cNvSpPr/>
      </dsp:nvSpPr>
      <dsp:spPr>
        <a:xfrm>
          <a:off x="5071988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Active Reading Strategies 1</a:t>
          </a:r>
        </a:p>
      </dsp:txBody>
      <dsp:txXfrm>
        <a:off x="5071988" y="907445"/>
        <a:ext cx="1275251" cy="637625"/>
      </dsp:txXfrm>
    </dsp:sp>
    <dsp:sp modelId="{2C41A31E-3BE3-48AB-BF58-39419E6ACBF3}">
      <dsp:nvSpPr>
        <dsp:cNvPr id="0" name=""/>
        <dsp:cNvSpPr/>
      </dsp:nvSpPr>
      <dsp:spPr>
        <a:xfrm>
          <a:off x="5390801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Selecting and synthesising evidence from multiple sources</a:t>
          </a:r>
        </a:p>
      </dsp:txBody>
      <dsp:txXfrm>
        <a:off x="5390801" y="1812873"/>
        <a:ext cx="1275251" cy="637625"/>
      </dsp:txXfrm>
    </dsp:sp>
    <dsp:sp modelId="{C245549D-DF6F-4AD7-AE33-A3F1D7808211}">
      <dsp:nvSpPr>
        <dsp:cNvPr id="0" name=""/>
        <dsp:cNvSpPr/>
      </dsp:nvSpPr>
      <dsp:spPr>
        <a:xfrm>
          <a:off x="5390801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Identifying explicit information</a:t>
          </a:r>
        </a:p>
      </dsp:txBody>
      <dsp:txXfrm>
        <a:off x="5390801" y="2718301"/>
        <a:ext cx="1275251" cy="637625"/>
      </dsp:txXfrm>
    </dsp:sp>
    <dsp:sp modelId="{BAE69013-C9D9-48E1-9574-D5FCBAAA9B8B}">
      <dsp:nvSpPr>
        <dsp:cNvPr id="0" name=""/>
        <dsp:cNvSpPr/>
      </dsp:nvSpPr>
      <dsp:spPr>
        <a:xfrm>
          <a:off x="5390801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Identifying implicit information/inference</a:t>
          </a:r>
        </a:p>
      </dsp:txBody>
      <dsp:txXfrm>
        <a:off x="5390801" y="3623729"/>
        <a:ext cx="1275251" cy="637625"/>
      </dsp:txXfrm>
    </dsp:sp>
    <dsp:sp modelId="{9E1AF8B4-4996-45DF-831A-4F807C6DC135}">
      <dsp:nvSpPr>
        <dsp:cNvPr id="0" name=""/>
        <dsp:cNvSpPr/>
      </dsp:nvSpPr>
      <dsp:spPr>
        <a:xfrm>
          <a:off x="5390801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Strategies for unfamiliar vocabulary</a:t>
          </a:r>
        </a:p>
      </dsp:txBody>
      <dsp:txXfrm>
        <a:off x="5390801" y="4529158"/>
        <a:ext cx="1275251" cy="637625"/>
      </dsp:txXfrm>
    </dsp:sp>
    <dsp:sp modelId="{2E4298E0-439E-496A-9539-2675EC42CFCA}">
      <dsp:nvSpPr>
        <dsp:cNvPr id="0" name=""/>
        <dsp:cNvSpPr/>
      </dsp:nvSpPr>
      <dsp:spPr>
        <a:xfrm>
          <a:off x="5390801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Identifying structural methods</a:t>
          </a:r>
        </a:p>
      </dsp:txBody>
      <dsp:txXfrm>
        <a:off x="5390801" y="5434586"/>
        <a:ext cx="1275251" cy="637625"/>
      </dsp:txXfrm>
    </dsp:sp>
    <dsp:sp modelId="{9604C485-52F4-49C3-AF48-D96FE8719924}">
      <dsp:nvSpPr>
        <dsp:cNvPr id="0" name=""/>
        <dsp:cNvSpPr/>
      </dsp:nvSpPr>
      <dsp:spPr>
        <a:xfrm>
          <a:off x="6615042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Active Reading Strategies 2</a:t>
          </a:r>
        </a:p>
      </dsp:txBody>
      <dsp:txXfrm>
        <a:off x="6615042" y="907445"/>
        <a:ext cx="1275251" cy="637625"/>
      </dsp:txXfrm>
    </dsp:sp>
    <dsp:sp modelId="{7109DB9A-3498-474C-8722-05A4354A8C36}">
      <dsp:nvSpPr>
        <dsp:cNvPr id="0" name=""/>
        <dsp:cNvSpPr/>
      </dsp:nvSpPr>
      <dsp:spPr>
        <a:xfrm>
          <a:off x="6933855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Identifying a writers’ methods</a:t>
          </a:r>
        </a:p>
      </dsp:txBody>
      <dsp:txXfrm>
        <a:off x="6933855" y="1812873"/>
        <a:ext cx="1275251" cy="637625"/>
      </dsp:txXfrm>
    </dsp:sp>
    <dsp:sp modelId="{E8F2FBE8-04E2-4692-8180-2FBD12E919B0}">
      <dsp:nvSpPr>
        <dsp:cNvPr id="0" name=""/>
        <dsp:cNvSpPr/>
      </dsp:nvSpPr>
      <dsp:spPr>
        <a:xfrm>
          <a:off x="6933855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Explaining the effect of language/transactional methods</a:t>
          </a:r>
        </a:p>
      </dsp:txBody>
      <dsp:txXfrm>
        <a:off x="6933855" y="2718301"/>
        <a:ext cx="1275251" cy="637625"/>
      </dsp:txXfrm>
    </dsp:sp>
    <dsp:sp modelId="{12AEC34D-A093-4A0A-8CF9-7ED9A364EA6E}">
      <dsp:nvSpPr>
        <dsp:cNvPr id="0" name=""/>
        <dsp:cNvSpPr/>
      </dsp:nvSpPr>
      <dsp:spPr>
        <a:xfrm>
          <a:off x="6933855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Explaining effects of structural methods</a:t>
          </a:r>
        </a:p>
      </dsp:txBody>
      <dsp:txXfrm>
        <a:off x="6933855" y="3623729"/>
        <a:ext cx="1275251" cy="637625"/>
      </dsp:txXfrm>
    </dsp:sp>
    <dsp:sp modelId="{29E62621-660D-4EAD-8F84-09239AA083EB}">
      <dsp:nvSpPr>
        <dsp:cNvPr id="0" name=""/>
        <dsp:cNvSpPr/>
      </dsp:nvSpPr>
      <dsp:spPr>
        <a:xfrm>
          <a:off x="6933855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Re-reading for specific information</a:t>
          </a:r>
        </a:p>
      </dsp:txBody>
      <dsp:txXfrm>
        <a:off x="6933855" y="4529158"/>
        <a:ext cx="1275251" cy="637625"/>
      </dsp:txXfrm>
    </dsp:sp>
    <dsp:sp modelId="{3B526018-17D3-4611-9F19-66502FEEBED7}">
      <dsp:nvSpPr>
        <dsp:cNvPr id="0" name=""/>
        <dsp:cNvSpPr/>
      </dsp:nvSpPr>
      <dsp:spPr>
        <a:xfrm>
          <a:off x="8158096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Writing Skills/Technical Accuracy 1</a:t>
          </a:r>
        </a:p>
      </dsp:txBody>
      <dsp:txXfrm>
        <a:off x="8158096" y="907445"/>
        <a:ext cx="1275251" cy="637625"/>
      </dsp:txXfrm>
    </dsp:sp>
    <dsp:sp modelId="{16EC0EAD-E739-435C-91CC-645E80D7FBDC}">
      <dsp:nvSpPr>
        <dsp:cNvPr id="0" name=""/>
        <dsp:cNvSpPr/>
      </dsp:nvSpPr>
      <dsp:spPr>
        <a:xfrm>
          <a:off x="8476908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Improving clarity and cohesion through effective editing</a:t>
          </a:r>
        </a:p>
      </dsp:txBody>
      <dsp:txXfrm>
        <a:off x="8476908" y="1812873"/>
        <a:ext cx="1275251" cy="637625"/>
      </dsp:txXfrm>
    </dsp:sp>
    <dsp:sp modelId="{98796016-4C38-4F86-BA76-162A3DABB1F1}">
      <dsp:nvSpPr>
        <dsp:cNvPr id="0" name=""/>
        <dsp:cNvSpPr/>
      </dsp:nvSpPr>
      <dsp:spPr>
        <a:xfrm>
          <a:off x="8476908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Subject/verb agreement and tenses</a:t>
          </a:r>
        </a:p>
      </dsp:txBody>
      <dsp:txXfrm>
        <a:off x="8476908" y="2718301"/>
        <a:ext cx="1275251" cy="637625"/>
      </dsp:txXfrm>
    </dsp:sp>
    <dsp:sp modelId="{CC922428-9346-43D0-84D7-F26BA3EB633E}">
      <dsp:nvSpPr>
        <dsp:cNvPr id="0" name=""/>
        <dsp:cNvSpPr/>
      </dsp:nvSpPr>
      <dsp:spPr>
        <a:xfrm>
          <a:off x="8476908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Homophones</a:t>
          </a:r>
        </a:p>
      </dsp:txBody>
      <dsp:txXfrm>
        <a:off x="8476908" y="3623729"/>
        <a:ext cx="1275251" cy="637625"/>
      </dsp:txXfrm>
    </dsp:sp>
    <dsp:sp modelId="{D4CE4ADD-82A5-4BBE-BB30-034636B92C0B}">
      <dsp:nvSpPr>
        <dsp:cNvPr id="0" name=""/>
        <dsp:cNvSpPr/>
      </dsp:nvSpPr>
      <dsp:spPr>
        <a:xfrm>
          <a:off x="8476908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Varying sentence structures</a:t>
          </a:r>
        </a:p>
      </dsp:txBody>
      <dsp:txXfrm>
        <a:off x="8476908" y="4529158"/>
        <a:ext cx="1275251" cy="637625"/>
      </dsp:txXfrm>
    </dsp:sp>
    <dsp:sp modelId="{E0CD475C-2288-4984-8582-2B7F1D33002E}">
      <dsp:nvSpPr>
        <dsp:cNvPr id="0" name=""/>
        <dsp:cNvSpPr/>
      </dsp:nvSpPr>
      <dsp:spPr>
        <a:xfrm>
          <a:off x="9701149" y="907445"/>
          <a:ext cx="1275251" cy="637625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Writing Skills/Technical Accuracy 2</a:t>
          </a:r>
        </a:p>
      </dsp:txBody>
      <dsp:txXfrm>
        <a:off x="9701149" y="907445"/>
        <a:ext cx="1275251" cy="637625"/>
      </dsp:txXfrm>
    </dsp:sp>
    <dsp:sp modelId="{D0D689F6-AFEC-4E7C-883C-31619860A53D}">
      <dsp:nvSpPr>
        <dsp:cNvPr id="0" name=""/>
        <dsp:cNvSpPr/>
      </dsp:nvSpPr>
      <dsp:spPr>
        <a:xfrm>
          <a:off x="10019962" y="1812873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Adapting tone and register for different forms and audiences</a:t>
          </a:r>
        </a:p>
      </dsp:txBody>
      <dsp:txXfrm>
        <a:off x="10019962" y="1812873"/>
        <a:ext cx="1275251" cy="637625"/>
      </dsp:txXfrm>
    </dsp:sp>
    <dsp:sp modelId="{D007052D-59B6-4752-BF19-5F3BD1EEC976}">
      <dsp:nvSpPr>
        <dsp:cNvPr id="0" name=""/>
        <dsp:cNvSpPr/>
      </dsp:nvSpPr>
      <dsp:spPr>
        <a:xfrm>
          <a:off x="10019962" y="2718301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Effective planning</a:t>
          </a:r>
        </a:p>
      </dsp:txBody>
      <dsp:txXfrm>
        <a:off x="10019962" y="2718301"/>
        <a:ext cx="1275251" cy="637625"/>
      </dsp:txXfrm>
    </dsp:sp>
    <dsp:sp modelId="{A725A904-6F6B-4A93-975A-6FE7D3FCDC28}">
      <dsp:nvSpPr>
        <dsp:cNvPr id="0" name=""/>
        <dsp:cNvSpPr/>
      </dsp:nvSpPr>
      <dsp:spPr>
        <a:xfrm>
          <a:off x="10019962" y="3623729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Crafting structure for effect</a:t>
          </a:r>
        </a:p>
      </dsp:txBody>
      <dsp:txXfrm>
        <a:off x="10019962" y="3623729"/>
        <a:ext cx="1275251" cy="637625"/>
      </dsp:txXfrm>
    </dsp:sp>
    <dsp:sp modelId="{0BA2B10D-7454-4B30-99E3-7C95DB4C2DD3}">
      <dsp:nvSpPr>
        <dsp:cNvPr id="0" name=""/>
        <dsp:cNvSpPr/>
      </dsp:nvSpPr>
      <dsp:spPr>
        <a:xfrm>
          <a:off x="10019962" y="4529158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 dirty="0">
              <a:latin typeface="Twinkl Light" pitchFamily="2" charset="0"/>
            </a:rPr>
            <a:t>Writing to inform/explain</a:t>
          </a:r>
        </a:p>
      </dsp:txBody>
      <dsp:txXfrm>
        <a:off x="10019962" y="4529158"/>
        <a:ext cx="1275251" cy="637625"/>
      </dsp:txXfrm>
    </dsp:sp>
    <dsp:sp modelId="{338FA9F4-5631-4553-9BA6-61FCED462C77}">
      <dsp:nvSpPr>
        <dsp:cNvPr id="0" name=""/>
        <dsp:cNvSpPr/>
      </dsp:nvSpPr>
      <dsp:spPr>
        <a:xfrm>
          <a:off x="10019962" y="5434586"/>
          <a:ext cx="1275251" cy="637625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715" tIns="5715" rIns="5715" bIns="5715" numCol="1" spcCol="1270" anchor="ctr" anchorCtr="0">
          <a:noAutofit/>
        </a:bodyPr>
        <a:lstStyle/>
        <a:p>
          <a:pPr marL="0" lvl="0" indent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900" kern="1200">
              <a:latin typeface="Twinkl Light" pitchFamily="2" charset="0"/>
            </a:rPr>
            <a:t>Writing to argue/persuade</a:t>
          </a:r>
          <a:endParaRPr lang="en-GB" sz="900" kern="1200" dirty="0">
            <a:latin typeface="Twinkl Light" pitchFamily="2" charset="0"/>
          </a:endParaRPr>
        </a:p>
      </dsp:txBody>
      <dsp:txXfrm>
        <a:off x="10019962" y="5434586"/>
        <a:ext cx="1275251" cy="63762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3E6248-334D-4519-AF54-989136C9CE71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B0D7EB-4F31-46E2-BAE3-A42B62831EF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12485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Remind students that watching the film comes as a reward at the end of the term/half-term once all the learning has been achieved.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B0D7EB-4F31-46E2-BAE3-A42B62831EF1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17661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264324041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02/10/2025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9346693"/>
              </p:ext>
            </p:extLst>
          </p:nvPr>
        </p:nvGraphicFramePr>
        <p:xfrm>
          <a:off x="74645" y="83976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9987651" y="0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3F765017-A3B4-A1F0-C916-B29DA1EF52A7}"/>
              </a:ext>
            </a:extLst>
          </p:cNvPr>
          <p:cNvSpPr/>
          <p:nvPr/>
        </p:nvSpPr>
        <p:spPr>
          <a:xfrm>
            <a:off x="7143135" y="5393488"/>
            <a:ext cx="2616723" cy="1697386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B4BC80C-85F1-467E-8AFD-940F2AB2705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3D2DE6-FCB6-4BFB-9981-EAABDD2B39A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33C12D-92F4-49EB-A09A-551B32ADB5C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FDBA8E6-5FBE-4E05-A008-F4D33377A91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6992B1C-7369-49CE-9D68-6EB475D7637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D338BCD-2829-4934-B2AD-BA70B866561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3F71F79-640C-4755-BE52-24DFC67632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980291-E554-4F47-9856-E2872F9F7E6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0A09E47-D2C4-42A3-8A41-5BC7F6D347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809347-356E-49C0-A61A-A8E3D329B6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665EFBD-54E7-48FB-8FB0-0F29466CB5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B074282-4CF0-437A-9F9C-05F48F3EF24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A9CC4-A4F0-4F41-8564-FDCEE57244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45D3F4-3178-4279-ACBF-09597DB3B3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ED2A49-CE4D-4A17-95EB-8C7CEA8582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F73ADAC-C9D2-4419-A2A4-0A965D3739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5A1FBA1-EDB8-4808-8868-4E352AC3F7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E41BBC-B7D3-4BAB-B008-340B299352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C23F1C4-D04F-4406-A4E3-F8ADC85FB7E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4E2941-9AF2-4BF7-9C28-19B2132713F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D70CAC4-5C89-4C0E-92AC-2A0CB1136CB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EB9B79-46A3-485E-9398-69ECC719952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EB30399-64BB-412B-9580-1BA90FA901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7ED5388-6961-46DD-856C-9B73880E224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3D9E4F1-2295-443F-BE8E-E8FAF21EA3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4856A3-324F-41C6-8459-59FC3659A36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A649D86-A19B-49A2-9A44-8CD27828A3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90719ED-F38A-442E-86B5-AC4742D2817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F91AF86-2710-4BB7-B35E-6E7A562332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62099D-E882-40AC-A3C7-094160B126E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D0E19E8-CE26-4958-A275-E48A797D99A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F6B2CFE-EC11-4812-8144-77337203CD6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72EAB5E-4EAF-49C5-A81E-1815D8FB03C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F94890A-B7F7-487D-80A2-AB8362F3BDA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011F2BF-43CA-463D-A495-9210DF40B71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41A31E-3BE3-48AB-BF58-39419E6ACB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D831246-1E0A-44E8-B8D3-7DAB3F0A09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245549D-DF6F-4AD7-AE33-A3F1D78082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F895AD7-3199-4D87-AE42-51F606F931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AE69013-C9D9-48E1-9574-D5FCBAAA9B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05FD150-E7EC-4BB4-A61A-D630328F4C5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E1AF8B4-4996-45DF-831A-4F807C6DC13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DD31037-3608-4CF9-A702-36D0CA1F371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E4298E0-439E-496A-9539-2675EC42CF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4E0B6B7-4EEF-4C31-BC09-62EDE1995F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604C485-52F4-49C3-AF48-D96FE87199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9D23C5D-66D5-4681-9BAB-EF583B9251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109DB9A-3498-474C-8722-05A4354A8C3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DFEDBE5-DC5E-46A8-AAE5-D44AD1AE8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8F2FBE8-04E2-4692-8180-2FBD12E91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9C88603-DA13-4DD1-A541-1E1E98AE157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2AEC34D-A093-4A0A-8CF9-7ED9A364EA6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A51113F-2A27-4117-947F-7E62BAF6766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9E62621-660D-4EAD-8F84-09239AA083E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5" fill="hold">
                      <p:stCondLst>
                        <p:cond delay="indefinite"/>
                      </p:stCondLst>
                      <p:childTnLst>
                        <p:par>
                          <p:cTn id="176" fill="hold">
                            <p:stCondLst>
                              <p:cond delay="0"/>
                            </p:stCondLst>
                            <p:childTnLst>
                              <p:par>
                                <p:cTn id="1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CE0B365-778B-4851-B5E4-6489D34992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B526018-17D3-4611-9F19-66502FEEBED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1" fill="hold">
                      <p:stCondLst>
                        <p:cond delay="indefinite"/>
                      </p:stCondLst>
                      <p:childTnLst>
                        <p:par>
                          <p:cTn id="182" fill="hold">
                            <p:stCondLst>
                              <p:cond delay="0"/>
                            </p:stCondLst>
                            <p:childTnLst>
                              <p:par>
                                <p:cTn id="1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E4F590E-1EE9-401E-8840-00A52D65551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6EC0EAD-E739-435C-91CC-645E80D7FBD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13F5F7E-4F44-4CB8-A4D9-89EF4D50434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8796016-4C38-4F86-BA76-162A3DABB1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9E6F21C-362D-428D-A2A1-4AE00A796C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C922428-9346-43D0-84D7-F26BA3EB633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9" fill="hold">
                      <p:stCondLst>
                        <p:cond delay="indefinite"/>
                      </p:stCondLst>
                      <p:childTnLst>
                        <p:par>
                          <p:cTn id="200" fill="hold">
                            <p:stCondLst>
                              <p:cond delay="0"/>
                            </p:stCondLst>
                            <p:childTnLst>
                              <p:par>
                                <p:cTn id="2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1EB1E06-7D6F-41FB-8BD9-3E529739E8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4CE4ADD-82A5-4BBE-BB30-034636B92C0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B31157D5-29AE-41AD-A577-C9853AE7C4B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0CD475C-2288-4984-8582-2B7F1D3300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1" fill="hold">
                      <p:stCondLst>
                        <p:cond delay="indefinite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DDFD009-D9CA-41CC-9225-9AB48CCF59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D689F6-AFEC-4E7C-883C-31619860A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7" fill="hold">
                      <p:stCondLst>
                        <p:cond delay="indefinite"/>
                      </p:stCondLst>
                      <p:childTnLst>
                        <p:par>
                          <p:cTn id="218" fill="hold">
                            <p:stCondLst>
                              <p:cond delay="0"/>
                            </p:stCondLst>
                            <p:childTnLst>
                              <p:par>
                                <p:cTn id="2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6E466CE-321D-424B-AD6E-84D6F176F2A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007052D-59B6-4752-BF19-5F3BD1EEC97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3" fill="hold">
                      <p:stCondLst>
                        <p:cond delay="indefinite"/>
                      </p:stCondLst>
                      <p:childTnLst>
                        <p:par>
                          <p:cTn id="224" fill="hold">
                            <p:stCondLst>
                              <p:cond delay="0"/>
                            </p:stCondLst>
                            <p:childTnLst>
                              <p:par>
                                <p:cTn id="2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86E9A50-0292-4BA9-BDFF-4D71420C5F5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25A904-6F6B-4A93-975A-6FE7D3FCDC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79C8E2B-D532-4DAC-8F76-45EB1E4182C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BA2B10D-7454-4B30-99E3-7C95DB4C2DD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5" fill="hold">
                      <p:stCondLst>
                        <p:cond delay="indefinite"/>
                      </p:stCondLst>
                      <p:childTnLst>
                        <p:par>
                          <p:cTn id="236" fill="hold">
                            <p:stCondLst>
                              <p:cond delay="0"/>
                            </p:stCondLst>
                            <p:childTnLst>
                              <p:par>
                                <p:cTn id="2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3D7ED3B-DFD8-4919-812C-51C464448C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8FA9F4-5631-4553-9BA6-61FCED462C7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1" fill="hold">
                      <p:stCondLst>
                        <p:cond delay="indefinite"/>
                      </p:stCondLst>
                      <p:childTnLst>
                        <p:par>
                          <p:cTn id="242" fill="hold">
                            <p:stCondLst>
                              <p:cond delay="0"/>
                            </p:stCondLst>
                            <p:childTnLst>
                              <p:par>
                                <p:cTn id="2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2DD1BFDFF77A47A846CD8D6E34EB6B" ma:contentTypeVersion="20" ma:contentTypeDescription="Create a new document." ma:contentTypeScope="" ma:versionID="f398a82bf9777284f37545867c073392">
  <xsd:schema xmlns:xsd="http://www.w3.org/2001/XMLSchema" xmlns:xs="http://www.w3.org/2001/XMLSchema" xmlns:p="http://schemas.microsoft.com/office/2006/metadata/properties" xmlns:ns2="aa9ed08a-00ef-467b-8b0c-4407ac5c8df0" xmlns:ns3="c8da4e10-52d5-4668-9841-d7817def17ec" targetNamespace="http://schemas.microsoft.com/office/2006/metadata/properties" ma:root="true" ma:fieldsID="889d9e2fc77866a94f5c509ac047c3c3" ns2:_="" ns3:_="">
    <xsd:import namespace="aa9ed08a-00ef-467b-8b0c-4407ac5c8df0"/>
    <xsd:import namespace="c8da4e10-52d5-4668-9841-d7817def17e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MediaServiceAutoTags" minOccurs="0"/>
                <xsd:element ref="ns2:MediaServiceAutoKeyPoints" minOccurs="0"/>
                <xsd:element ref="ns2:MediaServiceKeyPoint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lcf76f155ced4ddcb4097134ff3c332f" minOccurs="0"/>
                <xsd:element ref="ns3:TaxCatchAll" minOccurs="0"/>
                <xsd:element ref="ns2:MediaServiceLocation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Datemodified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9ed08a-00ef-467b-8b0c-4407ac5c8d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7d7103bf-e840-4abc-bac6-e191c54f901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1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Datemodified" ma:index="25" nillable="true" ma:displayName="Date modified" ma:format="DateOnly" ma:internalName="Datemodified">
      <xsd:simpleType>
        <xsd:restriction base="dms:DateTime"/>
      </xsd:simpleType>
    </xsd:element>
    <xsd:element name="MediaServiceSearchProperties" ma:index="26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8da4e10-52d5-4668-9841-d7817def17ec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605596ed-6527-4933-a195-fa4dcf71157d}" ma:internalName="TaxCatchAll" ma:showField="CatchAllData" ma:web="c8da4e10-52d5-4668-9841-d7817def17e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Datemodified xmlns="aa9ed08a-00ef-467b-8b0c-4407ac5c8df0" xsi:nil="true"/>
    <lcf76f155ced4ddcb4097134ff3c332f xmlns="aa9ed08a-00ef-467b-8b0c-4407ac5c8df0">
      <Terms xmlns="http://schemas.microsoft.com/office/infopath/2007/PartnerControls"/>
    </lcf76f155ced4ddcb4097134ff3c332f>
    <TaxCatchAll xmlns="c8da4e10-52d5-4668-9841-d7817def17ec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D2565A9-3A17-40EE-81DF-FA2D7E99E2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9ed08a-00ef-467b-8b0c-4407ac5c8df0"/>
    <ds:schemaRef ds:uri="c8da4e10-52d5-4668-9841-d7817def17e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8F8209E-027A-4094-8BF3-D07BBDDC2184}">
  <ds:schemaRefs>
    <ds:schemaRef ds:uri="http://schemas.microsoft.com/office/2006/metadata/properties"/>
    <ds:schemaRef ds:uri="http://schemas.microsoft.com/office/infopath/2007/PartnerControls"/>
    <ds:schemaRef ds:uri="aa9ed08a-00ef-467b-8b0c-4407ac5c8df0"/>
    <ds:schemaRef ds:uri="c8da4e10-52d5-4668-9841-d7817def17ec"/>
  </ds:schemaRefs>
</ds:datastoreItem>
</file>

<file path=customXml/itemProps3.xml><?xml version="1.0" encoding="utf-8"?>
<ds:datastoreItem xmlns:ds="http://schemas.openxmlformats.org/officeDocument/2006/customXml" ds:itemID="{95DFCD74-92D1-44FE-BFFF-B64E4C73DFAA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7126</TotalTime>
  <Words>269</Words>
  <Application>Microsoft Office PowerPoint</Application>
  <PresentationFormat>Widescreen</PresentationFormat>
  <Paragraphs>45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Danny Hilditch</cp:lastModifiedBy>
  <cp:revision>43</cp:revision>
  <cp:lastPrinted>2024-07-12T06:10:35Z</cp:lastPrinted>
  <dcterms:created xsi:type="dcterms:W3CDTF">2023-06-19T06:51:04Z</dcterms:created>
  <dcterms:modified xsi:type="dcterms:W3CDTF">2025-10-02T07:09:09Z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0x010100ED2DD1BFDFF77A47A846CD8D6E34EB6B</vt:lpwstr>
  </property>
</Properties>
</file>