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6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457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914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1371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18288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22860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2743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3200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3657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D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5367D94-D71B-4C62-B341-EBFD9E9132B1}" v="560" dt="2025-04-28T13:56:51.98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2745" autoAdjust="0"/>
  </p:normalViewPr>
  <p:slideViewPr>
    <p:cSldViewPr snapToGrid="0">
      <p:cViewPr varScale="1">
        <p:scale>
          <a:sx n="33" d="100"/>
          <a:sy n="33" d="100"/>
        </p:scale>
        <p:origin x="1286" y="1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0" Type="http://schemas.openxmlformats.org/officeDocument/2006/relationships/theme" Target="theme/theme1.xml"/><Relationship Id="rId4" Type="http://schemas.openxmlformats.org/officeDocument/2006/relationships/customXml" Target="../customXml/item4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egan Bilsland" userId="1dcb2cd5-9094-4dd5-b428-8001273263fe" providerId="ADAL" clId="{1AE42422-A315-4CED-90D3-A07CEF51B522}"/>
    <pc:docChg chg="modSld">
      <pc:chgData name="Megan Bilsland" userId="1dcb2cd5-9094-4dd5-b428-8001273263fe" providerId="ADAL" clId="{1AE42422-A315-4CED-90D3-A07CEF51B522}" dt="2024-12-17T14:19:37.046" v="806" actId="20577"/>
      <pc:docMkLst>
        <pc:docMk/>
      </pc:docMkLst>
      <pc:sldChg chg="modSp">
        <pc:chgData name="Megan Bilsland" userId="1dcb2cd5-9094-4dd5-b428-8001273263fe" providerId="ADAL" clId="{1AE42422-A315-4CED-90D3-A07CEF51B522}" dt="2024-12-17T14:19:37.046" v="806" actId="20577"/>
        <pc:sldMkLst>
          <pc:docMk/>
          <pc:sldMk cId="2112121789" sldId="256"/>
        </pc:sldMkLst>
      </pc:sldChg>
    </pc:docChg>
  </pc:docChgLst>
  <pc:docChgLst>
    <pc:chgData name="Megan Bilsland" userId="1dcb2cd5-9094-4dd5-b428-8001273263fe" providerId="ADAL" clId="{05367D94-D71B-4C62-B341-EBFD9E9132B1}"/>
    <pc:docChg chg="custSel modSld">
      <pc:chgData name="Megan Bilsland" userId="1dcb2cd5-9094-4dd5-b428-8001273263fe" providerId="ADAL" clId="{05367D94-D71B-4C62-B341-EBFD9E9132B1}" dt="2025-04-28T13:56:51.986" v="560" actId="20577"/>
      <pc:docMkLst>
        <pc:docMk/>
      </pc:docMkLst>
      <pc:sldChg chg="delSp modSp mod">
        <pc:chgData name="Megan Bilsland" userId="1dcb2cd5-9094-4dd5-b428-8001273263fe" providerId="ADAL" clId="{05367D94-D71B-4C62-B341-EBFD9E9132B1}" dt="2025-04-28T13:56:51.986" v="560" actId="20577"/>
        <pc:sldMkLst>
          <pc:docMk/>
          <pc:sldMk cId="2112121789" sldId="256"/>
        </pc:sldMkLst>
        <pc:spChg chg="del">
          <ac:chgData name="Megan Bilsland" userId="1dcb2cd5-9094-4dd5-b428-8001273263fe" providerId="ADAL" clId="{05367D94-D71B-4C62-B341-EBFD9E9132B1}" dt="2025-04-28T13:56:49.325" v="559" actId="478"/>
          <ac:spMkLst>
            <pc:docMk/>
            <pc:sldMk cId="2112121789" sldId="256"/>
            <ac:spMk id="2" creationId="{4C9AF18A-ECA8-57CB-5559-D72A0AEEFA65}"/>
          </ac:spMkLst>
        </pc:spChg>
        <pc:graphicFrameChg chg="mod">
          <ac:chgData name="Megan Bilsland" userId="1dcb2cd5-9094-4dd5-b428-8001273263fe" providerId="ADAL" clId="{05367D94-D71B-4C62-B341-EBFD9E9132B1}" dt="2025-04-28T13:56:51.986" v="560" actId="20577"/>
          <ac:graphicFrameMkLst>
            <pc:docMk/>
            <pc:sldMk cId="2112121789" sldId="256"/>
            <ac:graphicFrameMk id="5" creationId="{CA7C6511-0C32-CDAA-5E0B-3E47DDC28862}"/>
          </ac:graphicFrameMkLst>
        </pc:graphicFrameChg>
      </pc:sldChg>
    </pc:docChg>
  </pc:docChgLst>
  <pc:docChgLst>
    <pc:chgData name="Megan Bilsland" userId="1dcb2cd5-9094-4dd5-b428-8001273263fe" providerId="ADAL" clId="{F4221500-1759-4CA9-89B8-DEDBB980BE3E}"/>
    <pc:docChg chg="undo custSel addSld delSld modSld">
      <pc:chgData name="Megan Bilsland" userId="1dcb2cd5-9094-4dd5-b428-8001273263fe" providerId="ADAL" clId="{F4221500-1759-4CA9-89B8-DEDBB980BE3E}" dt="2024-07-17T08:49:25.645" v="418" actId="478"/>
      <pc:docMkLst>
        <pc:docMk/>
      </pc:docMkLst>
      <pc:sldChg chg="addSp delSp modSp add del mod">
        <pc:chgData name="Megan Bilsland" userId="1dcb2cd5-9094-4dd5-b428-8001273263fe" providerId="ADAL" clId="{F4221500-1759-4CA9-89B8-DEDBB980BE3E}" dt="2024-07-17T08:49:25.645" v="418" actId="478"/>
        <pc:sldMkLst>
          <pc:docMk/>
          <pc:sldMk cId="2112121789" sldId="256"/>
        </pc:sldMkLst>
      </pc:sldChg>
      <pc:sldChg chg="del">
        <pc:chgData name="Megan Bilsland" userId="1dcb2cd5-9094-4dd5-b428-8001273263fe" providerId="ADAL" clId="{F4221500-1759-4CA9-89B8-DEDBB980BE3E}" dt="2024-07-17T08:45:06.815" v="1" actId="47"/>
        <pc:sldMkLst>
          <pc:docMk/>
          <pc:sldMk cId="2757149919" sldId="257"/>
        </pc:sldMkLst>
      </pc:sldChg>
      <pc:sldChg chg="del">
        <pc:chgData name="Megan Bilsland" userId="1dcb2cd5-9094-4dd5-b428-8001273263fe" providerId="ADAL" clId="{F4221500-1759-4CA9-89B8-DEDBB980BE3E}" dt="2024-07-17T08:45:05.357" v="0" actId="47"/>
        <pc:sldMkLst>
          <pc:docMk/>
          <pc:sldMk cId="564154023" sldId="259"/>
        </pc:sldMkLst>
      </pc:sldChg>
      <pc:sldChg chg="del">
        <pc:chgData name="Megan Bilsland" userId="1dcb2cd5-9094-4dd5-b428-8001273263fe" providerId="ADAL" clId="{F4221500-1759-4CA9-89B8-DEDBB980BE3E}" dt="2024-07-17T08:45:07.077" v="2" actId="47"/>
        <pc:sldMkLst>
          <pc:docMk/>
          <pc:sldMk cId="1207002319" sldId="277"/>
        </pc:sldMkLst>
      </pc:sldChg>
      <pc:sldChg chg="del">
        <pc:chgData name="Megan Bilsland" userId="1dcb2cd5-9094-4dd5-b428-8001273263fe" providerId="ADAL" clId="{F4221500-1759-4CA9-89B8-DEDBB980BE3E}" dt="2024-07-17T08:45:07.387" v="4" actId="47"/>
        <pc:sldMkLst>
          <pc:docMk/>
          <pc:sldMk cId="2177636863" sldId="278"/>
        </pc:sldMkLst>
      </pc:sldChg>
      <pc:sldChg chg="del">
        <pc:chgData name="Megan Bilsland" userId="1dcb2cd5-9094-4dd5-b428-8001273263fe" providerId="ADAL" clId="{F4221500-1759-4CA9-89B8-DEDBB980BE3E}" dt="2024-07-17T08:45:07.242" v="3" actId="47"/>
        <pc:sldMkLst>
          <pc:docMk/>
          <pc:sldMk cId="2702023828" sldId="286"/>
        </pc:sldMkLst>
      </pc:sldChg>
      <pc:sldChg chg="del">
        <pc:chgData name="Megan Bilsland" userId="1dcb2cd5-9094-4dd5-b428-8001273263fe" providerId="ADAL" clId="{F4221500-1759-4CA9-89B8-DEDBB980BE3E}" dt="2024-07-17T08:45:07.537" v="5" actId="47"/>
        <pc:sldMkLst>
          <pc:docMk/>
          <pc:sldMk cId="2181603635" sldId="287"/>
        </pc:sldMkLst>
      </pc:sldChg>
      <pc:sldChg chg="del">
        <pc:chgData name="Megan Bilsland" userId="1dcb2cd5-9094-4dd5-b428-8001273263fe" providerId="ADAL" clId="{F4221500-1759-4CA9-89B8-DEDBB980BE3E}" dt="2024-07-17T08:45:07.702" v="6" actId="47"/>
        <pc:sldMkLst>
          <pc:docMk/>
          <pc:sldMk cId="1192918652" sldId="288"/>
        </pc:sldMkLst>
      </pc:sldChg>
      <pc:sldMasterChg chg="addSldLayout delSldLayout">
        <pc:chgData name="Megan Bilsland" userId="1dcb2cd5-9094-4dd5-b428-8001273263fe" providerId="ADAL" clId="{F4221500-1759-4CA9-89B8-DEDBB980BE3E}" dt="2024-07-17T08:45:09.008" v="8" actId="47"/>
        <pc:sldMasterMkLst>
          <pc:docMk/>
          <pc:sldMasterMk cId="0" sldId="2147483648"/>
        </pc:sldMasterMkLst>
        <pc:sldLayoutChg chg="add del">
          <pc:chgData name="Megan Bilsland" userId="1dcb2cd5-9094-4dd5-b428-8001273263fe" providerId="ADAL" clId="{F4221500-1759-4CA9-89B8-DEDBB980BE3E}" dt="2024-07-17T08:45:09.008" v="8" actId="47"/>
          <pc:sldLayoutMkLst>
            <pc:docMk/>
            <pc:sldMasterMk cId="0" sldId="2147483648"/>
            <pc:sldLayoutMk cId="0" sldId="2147483649"/>
          </pc:sldLayoutMkLst>
        </pc:sldLayoutChg>
        <pc:sldLayoutChg chg="del">
          <pc:chgData name="Megan Bilsland" userId="1dcb2cd5-9094-4dd5-b428-8001273263fe" providerId="ADAL" clId="{F4221500-1759-4CA9-89B8-DEDBB980BE3E}" dt="2024-07-17T08:45:07.702" v="6" actId="47"/>
          <pc:sldLayoutMkLst>
            <pc:docMk/>
            <pc:sldMasterMk cId="0" sldId="2147483648"/>
            <pc:sldLayoutMk cId="0" sldId="2147483665"/>
          </pc:sldLayoutMkLst>
        </pc:sldLayoutChg>
      </pc:sldMasterChg>
    </pc:docChg>
  </pc:docChgLst>
  <pc:docChgLst>
    <pc:chgData name="Megan Bilsland" userId="1dcb2cd5-9094-4dd5-b428-8001273263fe" providerId="ADAL" clId="{A8654AC8-AC25-4F6F-B80F-5D58FE746CAC}"/>
    <pc:docChg chg="modSld">
      <pc:chgData name="Megan Bilsland" userId="1dcb2cd5-9094-4dd5-b428-8001273263fe" providerId="ADAL" clId="{A8654AC8-AC25-4F6F-B80F-5D58FE746CAC}" dt="2025-04-14T16:28:10.241" v="462" actId="20577"/>
      <pc:docMkLst>
        <pc:docMk/>
      </pc:docMkLst>
      <pc:sldChg chg="modSp">
        <pc:chgData name="Megan Bilsland" userId="1dcb2cd5-9094-4dd5-b428-8001273263fe" providerId="ADAL" clId="{A8654AC8-AC25-4F6F-B80F-5D58FE746CAC}" dt="2025-04-14T16:28:10.241" v="462" actId="20577"/>
        <pc:sldMkLst>
          <pc:docMk/>
          <pc:sldMk cId="2112121789" sldId="256"/>
        </pc:sldMkLst>
        <pc:graphicFrameChg chg="mod">
          <ac:chgData name="Megan Bilsland" userId="1dcb2cd5-9094-4dd5-b428-8001273263fe" providerId="ADAL" clId="{A8654AC8-AC25-4F6F-B80F-5D58FE746CAC}" dt="2025-04-14T16:28:10.241" v="462" actId="20577"/>
          <ac:graphicFrameMkLst>
            <pc:docMk/>
            <pc:sldMk cId="2112121789" sldId="256"/>
            <ac:graphicFrameMk id="5" creationId="{CA7C6511-0C32-CDAA-5E0B-3E47DDC28862}"/>
          </ac:graphicFrameMkLst>
        </pc:graphicFrame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/>
      <dgm:spPr/>
      <dgm:t>
        <a:bodyPr/>
        <a:lstStyle/>
        <a:p>
          <a:r>
            <a:rPr lang="en-GB" dirty="0"/>
            <a:t>Remix</a:t>
          </a: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/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/>
        </a:p>
      </dgm:t>
    </dgm:pt>
    <dgm:pt modelId="{29CC732A-4939-422F-B7D0-2B51D7C895AB}" type="asst">
      <dgm:prSet phldrT="[Text]"/>
      <dgm:spPr/>
      <dgm:t>
        <a:bodyPr/>
        <a:lstStyle/>
        <a:p>
          <a:r>
            <a:rPr lang="en-GB" dirty="0"/>
            <a:t>Taking an existing song and changing it to create a new one</a:t>
          </a:r>
        </a:p>
      </dgm:t>
    </dgm:pt>
    <dgm:pt modelId="{DAFAB1A0-1F64-41C9-90BE-569B207832E5}" type="parTrans" cxnId="{A8F3177E-1181-4718-A1C7-1920CAAEE3A7}">
      <dgm:prSet/>
      <dgm:spPr/>
      <dgm:t>
        <a:bodyPr/>
        <a:lstStyle/>
        <a:p>
          <a:endParaRPr lang="en-GB"/>
        </a:p>
      </dgm:t>
    </dgm:pt>
    <dgm:pt modelId="{D9D97652-9718-4A7F-A7A3-066BAF405C24}" type="sibTrans" cxnId="{A8F3177E-1181-4718-A1C7-1920CAAEE3A7}">
      <dgm:prSet/>
      <dgm:spPr/>
      <dgm:t>
        <a:bodyPr/>
        <a:lstStyle/>
        <a:p>
          <a:endParaRPr lang="en-GB"/>
        </a:p>
      </dgm:t>
    </dgm:pt>
    <dgm:pt modelId="{2099657F-5E95-4A9A-8397-C719E7118C6D}">
      <dgm:prSet phldrT="[Text]"/>
      <dgm:spPr/>
      <dgm:t>
        <a:bodyPr/>
        <a:lstStyle/>
        <a:p>
          <a:r>
            <a:rPr lang="en-GB" dirty="0"/>
            <a:t>Assessing use of elements</a:t>
          </a:r>
        </a:p>
      </dgm:t>
    </dgm:pt>
    <dgm:pt modelId="{26D77EF0-471E-49ED-9272-83A30D8CDB1F}" type="parTrans" cxnId="{0FCCDE68-D4E5-4463-9590-B4C8B835BB41}">
      <dgm:prSet/>
      <dgm:spPr/>
      <dgm:t>
        <a:bodyPr/>
        <a:lstStyle/>
        <a:p>
          <a:endParaRPr lang="en-GB"/>
        </a:p>
      </dgm:t>
    </dgm:pt>
    <dgm:pt modelId="{50EA005A-EBFF-4928-B918-A63F41C90005}" type="sibTrans" cxnId="{0FCCDE68-D4E5-4463-9590-B4C8B835BB41}">
      <dgm:prSet/>
      <dgm:spPr/>
      <dgm:t>
        <a:bodyPr/>
        <a:lstStyle/>
        <a:p>
          <a:endParaRPr lang="en-GB"/>
        </a:p>
      </dgm:t>
    </dgm:pt>
    <dgm:pt modelId="{0AF6BE1F-9CB6-4F85-8A35-33D4C5115213}">
      <dgm:prSet phldrT="[Text]"/>
      <dgm:spPr/>
      <dgm:t>
        <a:bodyPr/>
        <a:lstStyle/>
        <a:p>
          <a:r>
            <a:rPr lang="en-GB" dirty="0"/>
            <a:t>Assessing timing</a:t>
          </a:r>
        </a:p>
      </dgm:t>
    </dgm:pt>
    <dgm:pt modelId="{6D2ECB51-2F3D-4A9A-B17C-D041211B851C}" type="parTrans" cxnId="{7C6D4977-5942-4A58-A57F-1AA8FDA8C700}">
      <dgm:prSet/>
      <dgm:spPr/>
      <dgm:t>
        <a:bodyPr/>
        <a:lstStyle/>
        <a:p>
          <a:endParaRPr lang="en-GB"/>
        </a:p>
      </dgm:t>
    </dgm:pt>
    <dgm:pt modelId="{C05E52EB-5669-42D3-97B5-ACBBC894550D}" type="sibTrans" cxnId="{7C6D4977-5942-4A58-A57F-1AA8FDA8C700}">
      <dgm:prSet/>
      <dgm:spPr/>
      <dgm:t>
        <a:bodyPr/>
        <a:lstStyle/>
        <a:p>
          <a:endParaRPr lang="en-GB"/>
        </a:p>
      </dgm:t>
    </dgm:pt>
    <dgm:pt modelId="{F24A8D2B-A1D4-4763-8B5A-C0794AFF4313}">
      <dgm:prSet phldrT="[Text]"/>
      <dgm:spPr/>
      <dgm:t>
        <a:bodyPr/>
        <a:lstStyle/>
        <a:p>
          <a:r>
            <a:rPr lang="en-GB" dirty="0"/>
            <a:t>Context/Listening</a:t>
          </a:r>
        </a:p>
      </dgm:t>
    </dgm:pt>
    <dgm:pt modelId="{10A0E1AD-ECBD-4611-A7D6-EBD2B71DE119}" type="parTrans" cxnId="{193D686D-68C1-436A-B07D-2E8E86C8E3CF}">
      <dgm:prSet/>
      <dgm:spPr/>
      <dgm:t>
        <a:bodyPr/>
        <a:lstStyle/>
        <a:p>
          <a:endParaRPr lang="en-GB"/>
        </a:p>
      </dgm:t>
    </dgm:pt>
    <dgm:pt modelId="{FFC1420C-F885-4FBB-81B1-D4475E1663B1}" type="sibTrans" cxnId="{193D686D-68C1-436A-B07D-2E8E86C8E3CF}">
      <dgm:prSet/>
      <dgm:spPr/>
      <dgm:t>
        <a:bodyPr/>
        <a:lstStyle/>
        <a:p>
          <a:endParaRPr lang="en-GB"/>
        </a:p>
      </dgm:t>
    </dgm:pt>
    <dgm:pt modelId="{765629F4-3974-4564-BA2E-19555A15AD46}">
      <dgm:prSet phldrT="[Text]"/>
      <dgm:spPr/>
      <dgm:t>
        <a:bodyPr/>
        <a:lstStyle/>
        <a:p>
          <a:r>
            <a:rPr lang="en-GB" dirty="0"/>
            <a:t>Assessing good use of instruments</a:t>
          </a:r>
        </a:p>
      </dgm:t>
    </dgm:pt>
    <dgm:pt modelId="{FEE1A302-887A-410D-836D-E46C13DFA8D0}" type="parTrans" cxnId="{BC898F46-7EBE-40FD-ABFD-9CD8D08D195F}">
      <dgm:prSet/>
      <dgm:spPr/>
      <dgm:t>
        <a:bodyPr/>
        <a:lstStyle/>
        <a:p>
          <a:endParaRPr lang="en-GB"/>
        </a:p>
      </dgm:t>
    </dgm:pt>
    <dgm:pt modelId="{C2A4B735-5300-4EEB-80BD-C481CB443EF7}" type="sibTrans" cxnId="{BC898F46-7EBE-40FD-ABFD-9CD8D08D195F}">
      <dgm:prSet/>
      <dgm:spPr/>
      <dgm:t>
        <a:bodyPr/>
        <a:lstStyle/>
        <a:p>
          <a:endParaRPr lang="en-GB"/>
        </a:p>
      </dgm:t>
    </dgm:pt>
    <dgm:pt modelId="{30D9792C-D512-4A87-B6BE-707FEA28023B}">
      <dgm:prSet phldrT="[Text]"/>
      <dgm:spPr/>
      <dgm:t>
        <a:bodyPr/>
        <a:lstStyle/>
        <a:p>
          <a:r>
            <a:rPr lang="en-GB" dirty="0"/>
            <a:t>Making a drumbeat</a:t>
          </a:r>
        </a:p>
      </dgm:t>
    </dgm:pt>
    <dgm:pt modelId="{6BFE3468-6499-4EFA-82ED-6AC68BE86D3A}" type="parTrans" cxnId="{B34CDCD5-A297-49F0-80CA-858ACDCF7F64}">
      <dgm:prSet/>
      <dgm:spPr/>
      <dgm:t>
        <a:bodyPr/>
        <a:lstStyle/>
        <a:p>
          <a:endParaRPr lang="en-GB"/>
        </a:p>
      </dgm:t>
    </dgm:pt>
    <dgm:pt modelId="{D8C35047-51E7-4ED2-82B9-EEF920AA987F}" type="sibTrans" cxnId="{B34CDCD5-A297-49F0-80CA-858ACDCF7F64}">
      <dgm:prSet/>
      <dgm:spPr/>
      <dgm:t>
        <a:bodyPr/>
        <a:lstStyle/>
        <a:p>
          <a:endParaRPr lang="en-GB"/>
        </a:p>
      </dgm:t>
    </dgm:pt>
    <dgm:pt modelId="{D18A59F9-ECC3-4B86-9C65-70406A00D852}">
      <dgm:prSet phldrT="[Text]"/>
      <dgm:spPr/>
      <dgm:t>
        <a:bodyPr/>
        <a:lstStyle/>
        <a:p>
          <a:r>
            <a:rPr lang="en-GB" dirty="0"/>
            <a:t>Classical remix</a:t>
          </a:r>
        </a:p>
      </dgm:t>
    </dgm:pt>
    <dgm:pt modelId="{8D13A95F-9F97-410E-A2C3-0DD0D4054AC8}" type="parTrans" cxnId="{A24946F2-8D21-4D11-AEFD-FDB273C06A8F}">
      <dgm:prSet/>
      <dgm:spPr/>
      <dgm:t>
        <a:bodyPr/>
        <a:lstStyle/>
        <a:p>
          <a:endParaRPr lang="en-GB"/>
        </a:p>
      </dgm:t>
    </dgm:pt>
    <dgm:pt modelId="{CADB30A0-FD27-4A1E-8F7E-22999F63E6F0}" type="sibTrans" cxnId="{A24946F2-8D21-4D11-AEFD-FDB273C06A8F}">
      <dgm:prSet/>
      <dgm:spPr/>
      <dgm:t>
        <a:bodyPr/>
        <a:lstStyle/>
        <a:p>
          <a:endParaRPr lang="en-GB"/>
        </a:p>
      </dgm:t>
    </dgm:pt>
    <dgm:pt modelId="{FFB4A481-B172-4C26-A2D5-252EE45A4126}">
      <dgm:prSet phldrT="[Text]"/>
      <dgm:spPr/>
      <dgm:t>
        <a:bodyPr/>
        <a:lstStyle/>
        <a:p>
          <a:r>
            <a:rPr lang="en-GB" dirty="0"/>
            <a:t>Syncopation</a:t>
          </a:r>
        </a:p>
      </dgm:t>
    </dgm:pt>
    <dgm:pt modelId="{A0F8C3F0-F2F0-4AC6-9F62-E1C7B2DF2489}" type="parTrans" cxnId="{A96DC96D-7679-43F0-8DB5-6BA757E239BF}">
      <dgm:prSet/>
      <dgm:spPr/>
      <dgm:t>
        <a:bodyPr/>
        <a:lstStyle/>
        <a:p>
          <a:endParaRPr lang="en-GB"/>
        </a:p>
      </dgm:t>
    </dgm:pt>
    <dgm:pt modelId="{7ED79EE7-9715-4038-AF1E-B928288ECE1B}" type="sibTrans" cxnId="{A96DC96D-7679-43F0-8DB5-6BA757E239BF}">
      <dgm:prSet/>
      <dgm:spPr/>
      <dgm:t>
        <a:bodyPr/>
        <a:lstStyle/>
        <a:p>
          <a:endParaRPr lang="en-GB"/>
        </a:p>
      </dgm:t>
    </dgm:pt>
    <dgm:pt modelId="{BFE918C8-E09E-44F1-8A52-1662B8F945D3}">
      <dgm:prSet phldrT="[Text]"/>
      <dgm:spPr/>
      <dgm:t>
        <a:bodyPr/>
        <a:lstStyle/>
        <a:p>
          <a:r>
            <a:rPr lang="en-GB" dirty="0"/>
            <a:t>What a flat symbol means?</a:t>
          </a:r>
        </a:p>
      </dgm:t>
    </dgm:pt>
    <dgm:pt modelId="{2805F605-FAAA-4D10-A07C-4C250F798559}" type="parTrans" cxnId="{0099D9CE-1EE7-4E78-994B-1C558611D9CC}">
      <dgm:prSet/>
      <dgm:spPr/>
      <dgm:t>
        <a:bodyPr/>
        <a:lstStyle/>
        <a:p>
          <a:endParaRPr lang="en-GB"/>
        </a:p>
      </dgm:t>
    </dgm:pt>
    <dgm:pt modelId="{26E9478D-AC30-4423-B73E-EEA131F13E9F}" type="sibTrans" cxnId="{0099D9CE-1EE7-4E78-994B-1C558611D9CC}">
      <dgm:prSet/>
      <dgm:spPr/>
      <dgm:t>
        <a:bodyPr/>
        <a:lstStyle/>
        <a:p>
          <a:endParaRPr lang="en-GB"/>
        </a:p>
      </dgm:t>
    </dgm:pt>
    <dgm:pt modelId="{73987D31-EFAF-4985-B9A3-9A3D8BB5CD8E}">
      <dgm:prSet phldrT="[Text]"/>
      <dgm:spPr/>
      <dgm:t>
        <a:bodyPr/>
        <a:lstStyle/>
        <a:p>
          <a:r>
            <a:rPr lang="en-GB" dirty="0" err="1"/>
            <a:t>Pjanoo</a:t>
          </a:r>
          <a:endParaRPr lang="en-GB" dirty="0"/>
        </a:p>
      </dgm:t>
    </dgm:pt>
    <dgm:pt modelId="{ADA00DF6-CB61-411B-894B-83D16EF90E31}" type="parTrans" cxnId="{D8E2BCDE-EA9B-4B2D-B184-BA2E17EF4F9D}">
      <dgm:prSet/>
      <dgm:spPr/>
      <dgm:t>
        <a:bodyPr/>
        <a:lstStyle/>
        <a:p>
          <a:endParaRPr lang="en-GB"/>
        </a:p>
      </dgm:t>
    </dgm:pt>
    <dgm:pt modelId="{CDDB03F2-694E-4C17-9581-58F2FDB9FB9F}" type="sibTrans" cxnId="{D8E2BCDE-EA9B-4B2D-B184-BA2E17EF4F9D}">
      <dgm:prSet/>
      <dgm:spPr/>
      <dgm:t>
        <a:bodyPr/>
        <a:lstStyle/>
        <a:p>
          <a:endParaRPr lang="en-GB"/>
        </a:p>
      </dgm:t>
    </dgm:pt>
    <dgm:pt modelId="{260C33F1-A4C9-4084-86D6-64C57B61D654}">
      <dgm:prSet phldrT="[Text]"/>
      <dgm:spPr/>
      <dgm:t>
        <a:bodyPr/>
        <a:lstStyle/>
        <a:p>
          <a:r>
            <a:rPr lang="en-GB" dirty="0"/>
            <a:t>What is a remix?</a:t>
          </a:r>
        </a:p>
      </dgm:t>
    </dgm:pt>
    <dgm:pt modelId="{A0792D06-C6BE-40FA-88E1-84031AB65B05}" type="parTrans" cxnId="{551946A1-4A94-45A6-801C-A08D48BF4E14}">
      <dgm:prSet/>
      <dgm:spPr/>
      <dgm:t>
        <a:bodyPr/>
        <a:lstStyle/>
        <a:p>
          <a:endParaRPr lang="en-GB"/>
        </a:p>
      </dgm:t>
    </dgm:pt>
    <dgm:pt modelId="{263594C0-4AAE-433E-A5E7-F8F42C0B299E}" type="sibTrans" cxnId="{551946A1-4A94-45A6-801C-A08D48BF4E14}">
      <dgm:prSet/>
      <dgm:spPr/>
      <dgm:t>
        <a:bodyPr/>
        <a:lstStyle/>
        <a:p>
          <a:endParaRPr lang="en-GB"/>
        </a:p>
      </dgm:t>
    </dgm:pt>
    <dgm:pt modelId="{73CC02A7-620F-41EC-817C-1C8F8C8CDAB2}">
      <dgm:prSet phldrT="[Text]"/>
      <dgm:spPr/>
      <dgm:t>
        <a:bodyPr/>
        <a:lstStyle/>
        <a:p>
          <a:r>
            <a:rPr lang="en-GB" dirty="0"/>
            <a:t>Self-assessment</a:t>
          </a:r>
        </a:p>
      </dgm:t>
    </dgm:pt>
    <dgm:pt modelId="{94E891D9-020F-4943-87C4-D71135A3EFCD}" type="parTrans" cxnId="{4FC5D855-0FE0-4488-8237-75C51EBF4CE2}">
      <dgm:prSet/>
      <dgm:spPr/>
      <dgm:t>
        <a:bodyPr/>
        <a:lstStyle/>
        <a:p>
          <a:endParaRPr lang="en-GB"/>
        </a:p>
      </dgm:t>
    </dgm:pt>
    <dgm:pt modelId="{559D8598-C46C-4836-8932-6414F224BD41}" type="sibTrans" cxnId="{4FC5D855-0FE0-4488-8237-75C51EBF4CE2}">
      <dgm:prSet/>
      <dgm:spPr/>
      <dgm:t>
        <a:bodyPr/>
        <a:lstStyle/>
        <a:p>
          <a:endParaRPr lang="en-GB"/>
        </a:p>
      </dgm:t>
    </dgm:pt>
    <dgm:pt modelId="{77D2A1F9-5545-4D34-86C3-4A17C6A3590F}">
      <dgm:prSet phldrT="[Text]"/>
      <dgm:spPr/>
      <dgm:t>
        <a:bodyPr/>
        <a:lstStyle/>
        <a:p>
          <a:r>
            <a:rPr lang="en-GB" dirty="0"/>
            <a:t>What is a sample?</a:t>
          </a:r>
        </a:p>
      </dgm:t>
    </dgm:pt>
    <dgm:pt modelId="{9F1F08F6-9340-4C2C-8FC3-63084A15221F}" type="parTrans" cxnId="{B9173733-79A4-47A8-BA3B-89F792D73540}">
      <dgm:prSet/>
      <dgm:spPr/>
      <dgm:t>
        <a:bodyPr/>
        <a:lstStyle/>
        <a:p>
          <a:endParaRPr lang="en-GB"/>
        </a:p>
      </dgm:t>
    </dgm:pt>
    <dgm:pt modelId="{8987B77B-CF4C-49CA-A340-753DF6EBD6EE}" type="sibTrans" cxnId="{B9173733-79A4-47A8-BA3B-89F792D73540}">
      <dgm:prSet/>
      <dgm:spPr/>
      <dgm:t>
        <a:bodyPr/>
        <a:lstStyle/>
        <a:p>
          <a:endParaRPr lang="en-GB"/>
        </a:p>
      </dgm:t>
    </dgm:pt>
    <dgm:pt modelId="{9FE22D5E-4B74-4AB7-814D-E79848278218}">
      <dgm:prSet phldrT="[Text]"/>
      <dgm:spPr/>
      <dgm:t>
        <a:bodyPr/>
        <a:lstStyle/>
        <a:p>
          <a:r>
            <a:rPr lang="en-GB" dirty="0"/>
            <a:t>Using a sample</a:t>
          </a:r>
        </a:p>
      </dgm:t>
    </dgm:pt>
    <dgm:pt modelId="{978CF277-71F3-48F4-96AB-53DF288E38F3}" type="parTrans" cxnId="{0D94E06B-562F-48C5-BE33-9DC979F45252}">
      <dgm:prSet/>
      <dgm:spPr/>
      <dgm:t>
        <a:bodyPr/>
        <a:lstStyle/>
        <a:p>
          <a:endParaRPr lang="en-GB"/>
        </a:p>
      </dgm:t>
    </dgm:pt>
    <dgm:pt modelId="{C1091FC6-0DF8-4020-AF39-AC6AAE73AC08}" type="sibTrans" cxnId="{0D94E06B-562F-48C5-BE33-9DC979F45252}">
      <dgm:prSet/>
      <dgm:spPr/>
      <dgm:t>
        <a:bodyPr/>
        <a:lstStyle/>
        <a:p>
          <a:endParaRPr lang="en-GB"/>
        </a:p>
      </dgm:t>
    </dgm:pt>
    <dgm:pt modelId="{5E3F0E34-EAB1-475D-9406-7949D8573072}">
      <dgm:prSet phldrT="[Text]"/>
      <dgm:spPr/>
      <dgm:t>
        <a:bodyPr/>
        <a:lstStyle/>
        <a:p>
          <a:r>
            <a:rPr lang="en-GB" dirty="0"/>
            <a:t>What does sequencing mean?</a:t>
          </a:r>
        </a:p>
      </dgm:t>
    </dgm:pt>
    <dgm:pt modelId="{89C98222-CAB5-4941-A15A-BE230D104284}" type="parTrans" cxnId="{2A1EF099-3FEB-4544-84A0-61DB5280690D}">
      <dgm:prSet/>
      <dgm:spPr/>
      <dgm:t>
        <a:bodyPr/>
        <a:lstStyle/>
        <a:p>
          <a:endParaRPr lang="en-GB"/>
        </a:p>
      </dgm:t>
    </dgm:pt>
    <dgm:pt modelId="{724300F0-5FC1-4B7F-A2B0-6E602F6FD63E}" type="sibTrans" cxnId="{2A1EF099-3FEB-4544-84A0-61DB5280690D}">
      <dgm:prSet/>
      <dgm:spPr/>
      <dgm:t>
        <a:bodyPr/>
        <a:lstStyle/>
        <a:p>
          <a:endParaRPr lang="en-GB"/>
        </a:p>
      </dgm:t>
    </dgm:pt>
    <dgm:pt modelId="{8C676A03-92B1-4EC5-A142-631083E5F5CA}">
      <dgm:prSet phldrT="[Text]"/>
      <dgm:spPr/>
      <dgm:t>
        <a:bodyPr/>
        <a:lstStyle/>
        <a:p>
          <a:r>
            <a:rPr lang="en-GB" dirty="0"/>
            <a:t>Dance music instrument choices</a:t>
          </a:r>
        </a:p>
      </dgm:t>
    </dgm:pt>
    <dgm:pt modelId="{9C37EDE9-0943-4C58-A5CA-B8BEF4543ED0}" type="parTrans" cxnId="{1DBB809F-B4AB-46A7-9ADD-6C156F17E87D}">
      <dgm:prSet/>
      <dgm:spPr/>
      <dgm:t>
        <a:bodyPr/>
        <a:lstStyle/>
        <a:p>
          <a:endParaRPr lang="en-GB"/>
        </a:p>
      </dgm:t>
    </dgm:pt>
    <dgm:pt modelId="{19DD3051-941D-4AF5-9264-497E5FA16699}" type="sibTrans" cxnId="{1DBB809F-B4AB-46A7-9ADD-6C156F17E87D}">
      <dgm:prSet/>
      <dgm:spPr/>
      <dgm:t>
        <a:bodyPr/>
        <a:lstStyle/>
        <a:p>
          <a:endParaRPr lang="en-GB"/>
        </a:p>
      </dgm:t>
    </dgm:pt>
    <dgm:pt modelId="{E80ADD46-E364-477D-9927-BC4005561103}">
      <dgm:prSet phldrT="[Text]"/>
      <dgm:spPr/>
      <dgm:t>
        <a:bodyPr/>
        <a:lstStyle/>
        <a:p>
          <a:r>
            <a:rPr lang="en-GB" dirty="0"/>
            <a:t>Pitch of a bassline</a:t>
          </a:r>
        </a:p>
      </dgm:t>
    </dgm:pt>
    <dgm:pt modelId="{5F967D51-9403-4B7A-9C7E-57E1C0DD414B}" type="parTrans" cxnId="{43116326-ECC4-481A-92CE-73ECF00D07B9}">
      <dgm:prSet/>
      <dgm:spPr/>
      <dgm:t>
        <a:bodyPr/>
        <a:lstStyle/>
        <a:p>
          <a:endParaRPr lang="en-GB"/>
        </a:p>
      </dgm:t>
    </dgm:pt>
    <dgm:pt modelId="{0E65CDC8-D5B2-4193-A4DF-387DCB77F598}" type="sibTrans" cxnId="{43116326-ECC4-481A-92CE-73ECF00D07B9}">
      <dgm:prSet/>
      <dgm:spPr/>
      <dgm:t>
        <a:bodyPr/>
        <a:lstStyle/>
        <a:p>
          <a:endParaRPr lang="en-GB"/>
        </a:p>
      </dgm:t>
    </dgm:pt>
    <dgm:pt modelId="{06760FB3-502E-49E3-B218-E76443AD5629}">
      <dgm:prSet phldrT="[Text]"/>
      <dgm:spPr/>
      <dgm:t>
        <a:bodyPr/>
        <a:lstStyle/>
        <a:p>
          <a:r>
            <a:rPr lang="en-GB" dirty="0"/>
            <a:t>Parts of the drum kit</a:t>
          </a:r>
        </a:p>
      </dgm:t>
    </dgm:pt>
    <dgm:pt modelId="{43797777-91E8-43F5-913C-07FFB3D67C2B}" type="parTrans" cxnId="{BDE15192-1A9A-483B-B0E4-BADFEAF062FF}">
      <dgm:prSet/>
      <dgm:spPr/>
      <dgm:t>
        <a:bodyPr/>
        <a:lstStyle/>
        <a:p>
          <a:endParaRPr lang="en-GB"/>
        </a:p>
      </dgm:t>
    </dgm:pt>
    <dgm:pt modelId="{4DBEDD3F-1231-4B60-93A3-EE5F0E01E8AC}" type="sibTrans" cxnId="{BDE15192-1A9A-483B-B0E4-BADFEAF062FF}">
      <dgm:prSet/>
      <dgm:spPr/>
      <dgm:t>
        <a:bodyPr/>
        <a:lstStyle/>
        <a:p>
          <a:endParaRPr lang="en-GB"/>
        </a:p>
      </dgm:t>
    </dgm:pt>
    <dgm:pt modelId="{432225F9-66F8-43A5-892C-5394D0F8F714}">
      <dgm:prSet phldrT="[Text]"/>
      <dgm:spPr/>
      <dgm:t>
        <a:bodyPr/>
        <a:lstStyle/>
        <a:p>
          <a:r>
            <a:rPr lang="en-GB" dirty="0"/>
            <a:t>Automation</a:t>
          </a:r>
        </a:p>
      </dgm:t>
    </dgm:pt>
    <dgm:pt modelId="{52F6EA84-5381-454F-B2F8-602E9F3E59E3}" type="parTrans" cxnId="{F1051F5D-5C41-45D9-9047-6C68C0E50A3E}">
      <dgm:prSet/>
      <dgm:spPr/>
      <dgm:t>
        <a:bodyPr/>
        <a:lstStyle/>
        <a:p>
          <a:endParaRPr lang="en-GB"/>
        </a:p>
      </dgm:t>
    </dgm:pt>
    <dgm:pt modelId="{99207348-626B-4596-8233-36D01761EA45}" type="sibTrans" cxnId="{F1051F5D-5C41-45D9-9047-6C68C0E50A3E}">
      <dgm:prSet/>
      <dgm:spPr/>
      <dgm:t>
        <a:bodyPr/>
        <a:lstStyle/>
        <a:p>
          <a:endParaRPr lang="en-GB"/>
        </a:p>
      </dgm:t>
    </dgm:pt>
    <dgm:pt modelId="{648A2149-AB51-4D3D-BE91-8EA45E2C95CD}">
      <dgm:prSet phldrT="[Text]"/>
      <dgm:spPr/>
      <dgm:t>
        <a:bodyPr/>
        <a:lstStyle/>
        <a:p>
          <a:r>
            <a:rPr lang="en-GB" dirty="0"/>
            <a:t>Adding chords</a:t>
          </a:r>
        </a:p>
      </dgm:t>
    </dgm:pt>
    <dgm:pt modelId="{05633B50-6863-411F-87F6-0C07931859CE}" type="parTrans" cxnId="{7B8888CF-5292-40EB-BA7A-8FEC5A16688A}">
      <dgm:prSet/>
      <dgm:spPr/>
      <dgm:t>
        <a:bodyPr/>
        <a:lstStyle/>
        <a:p>
          <a:endParaRPr lang="en-GB"/>
        </a:p>
      </dgm:t>
    </dgm:pt>
    <dgm:pt modelId="{D98340AD-EC2F-49F9-A657-FD9D32D895FD}" type="sibTrans" cxnId="{7B8888CF-5292-40EB-BA7A-8FEC5A16688A}">
      <dgm:prSet/>
      <dgm:spPr/>
      <dgm:t>
        <a:bodyPr/>
        <a:lstStyle/>
        <a:p>
          <a:endParaRPr lang="en-GB"/>
        </a:p>
      </dgm:t>
    </dgm:pt>
    <dgm:pt modelId="{2724E074-BB80-4CC3-8417-62D6CE657275}">
      <dgm:prSet phldrT="[Text]"/>
      <dgm:spPr/>
      <dgm:t>
        <a:bodyPr/>
        <a:lstStyle/>
        <a:p>
          <a:r>
            <a:rPr lang="en-GB" dirty="0"/>
            <a:t>Adding </a:t>
          </a:r>
          <a:r>
            <a:rPr lang="en-GB"/>
            <a:t>a bassline</a:t>
          </a:r>
          <a:endParaRPr lang="en-GB" dirty="0"/>
        </a:p>
      </dgm:t>
    </dgm:pt>
    <dgm:pt modelId="{E8BB7145-7D3D-40B5-9CB3-987D6EFC4F5D}" type="parTrans" cxnId="{AADF787C-B64E-4484-B1AD-9D3969385E40}">
      <dgm:prSet/>
      <dgm:spPr/>
      <dgm:t>
        <a:bodyPr/>
        <a:lstStyle/>
        <a:p>
          <a:endParaRPr lang="en-GB"/>
        </a:p>
      </dgm:t>
    </dgm:pt>
    <dgm:pt modelId="{38F30D37-FEB9-4854-93CE-E24E47A60F52}" type="sibTrans" cxnId="{AADF787C-B64E-4484-B1AD-9D3969385E40}">
      <dgm:prSet/>
      <dgm:spPr/>
      <dgm:t>
        <a:bodyPr/>
        <a:lstStyle/>
        <a:p>
          <a:endParaRPr lang="en-GB"/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7C447709-2B72-4029-8603-32B7F8F3FF1A}" type="pres">
      <dgm:prSet presAssocID="{10A0E1AD-ECBD-4611-A7D6-EBD2B71DE119}" presName="Name37" presStyleLbl="parChTrans1D2" presStyleIdx="0" presStyleCnt="5"/>
      <dgm:spPr/>
    </dgm:pt>
    <dgm:pt modelId="{01020609-8F5D-402D-B259-BF55E935DA12}" type="pres">
      <dgm:prSet presAssocID="{F24A8D2B-A1D4-4763-8B5A-C0794AFF4313}" presName="hierRoot2" presStyleCnt="0">
        <dgm:presLayoutVars>
          <dgm:hierBranch val="init"/>
        </dgm:presLayoutVars>
      </dgm:prSet>
      <dgm:spPr/>
    </dgm:pt>
    <dgm:pt modelId="{4BEB14F8-68EB-49C9-A603-79C63A372386}" type="pres">
      <dgm:prSet presAssocID="{F24A8D2B-A1D4-4763-8B5A-C0794AFF4313}" presName="rootComposite" presStyleCnt="0"/>
      <dgm:spPr/>
    </dgm:pt>
    <dgm:pt modelId="{BD959E6A-CAD3-4C42-B24D-53CEE97C9E3C}" type="pres">
      <dgm:prSet presAssocID="{F24A8D2B-A1D4-4763-8B5A-C0794AFF4313}" presName="rootText" presStyleLbl="node2" presStyleIdx="0" presStyleCnt="4">
        <dgm:presLayoutVars>
          <dgm:chPref val="3"/>
        </dgm:presLayoutVars>
      </dgm:prSet>
      <dgm:spPr/>
    </dgm:pt>
    <dgm:pt modelId="{CE7B3621-67CF-4745-8E11-25F547BBD941}" type="pres">
      <dgm:prSet presAssocID="{F24A8D2B-A1D4-4763-8B5A-C0794AFF4313}" presName="rootConnector" presStyleLbl="node2" presStyleIdx="0" presStyleCnt="4"/>
      <dgm:spPr/>
    </dgm:pt>
    <dgm:pt modelId="{DEA80E4A-5380-483E-B92A-3D826E1EAB88}" type="pres">
      <dgm:prSet presAssocID="{F24A8D2B-A1D4-4763-8B5A-C0794AFF4313}" presName="hierChild4" presStyleCnt="0"/>
      <dgm:spPr/>
    </dgm:pt>
    <dgm:pt modelId="{BF066D81-2B3A-4FA0-8096-46127CE5726D}" type="pres">
      <dgm:prSet presAssocID="{A0792D06-C6BE-40FA-88E1-84031AB65B05}" presName="Name37" presStyleLbl="parChTrans1D3" presStyleIdx="0" presStyleCnt="16"/>
      <dgm:spPr/>
    </dgm:pt>
    <dgm:pt modelId="{E99EB531-F6C1-4F51-A4E5-C43DB7CDF668}" type="pres">
      <dgm:prSet presAssocID="{260C33F1-A4C9-4084-86D6-64C57B61D654}" presName="hierRoot2" presStyleCnt="0">
        <dgm:presLayoutVars>
          <dgm:hierBranch val="init"/>
        </dgm:presLayoutVars>
      </dgm:prSet>
      <dgm:spPr/>
    </dgm:pt>
    <dgm:pt modelId="{4961F741-C825-43E8-BB06-8DCA846548F6}" type="pres">
      <dgm:prSet presAssocID="{260C33F1-A4C9-4084-86D6-64C57B61D654}" presName="rootComposite" presStyleCnt="0"/>
      <dgm:spPr/>
    </dgm:pt>
    <dgm:pt modelId="{7940332D-5890-4E0F-9703-2C3A2D7D073F}" type="pres">
      <dgm:prSet presAssocID="{260C33F1-A4C9-4084-86D6-64C57B61D654}" presName="rootText" presStyleLbl="node3" presStyleIdx="0" presStyleCnt="16">
        <dgm:presLayoutVars>
          <dgm:chPref val="3"/>
        </dgm:presLayoutVars>
      </dgm:prSet>
      <dgm:spPr/>
    </dgm:pt>
    <dgm:pt modelId="{125BF1FF-82D5-4741-A491-F7FD740554BD}" type="pres">
      <dgm:prSet presAssocID="{260C33F1-A4C9-4084-86D6-64C57B61D654}" presName="rootConnector" presStyleLbl="node3" presStyleIdx="0" presStyleCnt="16"/>
      <dgm:spPr/>
    </dgm:pt>
    <dgm:pt modelId="{3A8EA386-C7DB-447D-8051-6DFD6DBAF71C}" type="pres">
      <dgm:prSet presAssocID="{260C33F1-A4C9-4084-86D6-64C57B61D654}" presName="hierChild4" presStyleCnt="0"/>
      <dgm:spPr/>
    </dgm:pt>
    <dgm:pt modelId="{B8E71CAF-DB3E-43FD-BA8C-3CB799E63F60}" type="pres">
      <dgm:prSet presAssocID="{260C33F1-A4C9-4084-86D6-64C57B61D654}" presName="hierChild5" presStyleCnt="0"/>
      <dgm:spPr/>
    </dgm:pt>
    <dgm:pt modelId="{E4C8B975-BEFD-4811-8838-8C8FE837A35F}" type="pres">
      <dgm:prSet presAssocID="{9F1F08F6-9340-4C2C-8FC3-63084A15221F}" presName="Name37" presStyleLbl="parChTrans1D3" presStyleIdx="1" presStyleCnt="16"/>
      <dgm:spPr/>
    </dgm:pt>
    <dgm:pt modelId="{181CAFAA-D3E4-4F91-A120-6ACB9A1E55AB}" type="pres">
      <dgm:prSet presAssocID="{77D2A1F9-5545-4D34-86C3-4A17C6A3590F}" presName="hierRoot2" presStyleCnt="0">
        <dgm:presLayoutVars>
          <dgm:hierBranch val="init"/>
        </dgm:presLayoutVars>
      </dgm:prSet>
      <dgm:spPr/>
    </dgm:pt>
    <dgm:pt modelId="{3B145032-14F7-463F-9F8F-0BE6C71AB92E}" type="pres">
      <dgm:prSet presAssocID="{77D2A1F9-5545-4D34-86C3-4A17C6A3590F}" presName="rootComposite" presStyleCnt="0"/>
      <dgm:spPr/>
    </dgm:pt>
    <dgm:pt modelId="{E3D77835-28CD-4C90-A47A-415419112EAF}" type="pres">
      <dgm:prSet presAssocID="{77D2A1F9-5545-4D34-86C3-4A17C6A3590F}" presName="rootText" presStyleLbl="node3" presStyleIdx="1" presStyleCnt="16">
        <dgm:presLayoutVars>
          <dgm:chPref val="3"/>
        </dgm:presLayoutVars>
      </dgm:prSet>
      <dgm:spPr/>
    </dgm:pt>
    <dgm:pt modelId="{07F96274-24ED-4B96-90D5-DCADBECD82CD}" type="pres">
      <dgm:prSet presAssocID="{77D2A1F9-5545-4D34-86C3-4A17C6A3590F}" presName="rootConnector" presStyleLbl="node3" presStyleIdx="1" presStyleCnt="16"/>
      <dgm:spPr/>
    </dgm:pt>
    <dgm:pt modelId="{6372641B-B740-496C-9939-0FC5DC4B7780}" type="pres">
      <dgm:prSet presAssocID="{77D2A1F9-5545-4D34-86C3-4A17C6A3590F}" presName="hierChild4" presStyleCnt="0"/>
      <dgm:spPr/>
    </dgm:pt>
    <dgm:pt modelId="{1E30B7CD-8404-4E45-B725-3D0A38DCB778}" type="pres">
      <dgm:prSet presAssocID="{77D2A1F9-5545-4D34-86C3-4A17C6A3590F}" presName="hierChild5" presStyleCnt="0"/>
      <dgm:spPr/>
    </dgm:pt>
    <dgm:pt modelId="{A287CF72-83D0-44A4-8C57-571A59FF358A}" type="pres">
      <dgm:prSet presAssocID="{89C98222-CAB5-4941-A15A-BE230D104284}" presName="Name37" presStyleLbl="parChTrans1D3" presStyleIdx="2" presStyleCnt="16"/>
      <dgm:spPr/>
    </dgm:pt>
    <dgm:pt modelId="{98823B76-846C-4D57-8DDC-88B1E75F9E4F}" type="pres">
      <dgm:prSet presAssocID="{5E3F0E34-EAB1-475D-9406-7949D8573072}" presName="hierRoot2" presStyleCnt="0">
        <dgm:presLayoutVars>
          <dgm:hierBranch val="init"/>
        </dgm:presLayoutVars>
      </dgm:prSet>
      <dgm:spPr/>
    </dgm:pt>
    <dgm:pt modelId="{E05793B8-3779-4FF3-AEDD-58A82517A3FA}" type="pres">
      <dgm:prSet presAssocID="{5E3F0E34-EAB1-475D-9406-7949D8573072}" presName="rootComposite" presStyleCnt="0"/>
      <dgm:spPr/>
    </dgm:pt>
    <dgm:pt modelId="{DD1C0F6E-F363-4A6F-BCB1-8355321B680E}" type="pres">
      <dgm:prSet presAssocID="{5E3F0E34-EAB1-475D-9406-7949D8573072}" presName="rootText" presStyleLbl="node3" presStyleIdx="2" presStyleCnt="16">
        <dgm:presLayoutVars>
          <dgm:chPref val="3"/>
        </dgm:presLayoutVars>
      </dgm:prSet>
      <dgm:spPr/>
    </dgm:pt>
    <dgm:pt modelId="{14E06E6C-983C-4EBE-A490-7EF7B02E4526}" type="pres">
      <dgm:prSet presAssocID="{5E3F0E34-EAB1-475D-9406-7949D8573072}" presName="rootConnector" presStyleLbl="node3" presStyleIdx="2" presStyleCnt="16"/>
      <dgm:spPr/>
    </dgm:pt>
    <dgm:pt modelId="{B7E2B7EB-2F89-490E-9CB9-F2A637C9E31C}" type="pres">
      <dgm:prSet presAssocID="{5E3F0E34-EAB1-475D-9406-7949D8573072}" presName="hierChild4" presStyleCnt="0"/>
      <dgm:spPr/>
    </dgm:pt>
    <dgm:pt modelId="{441E2C39-258B-440C-93BD-D024BCE0D214}" type="pres">
      <dgm:prSet presAssocID="{5E3F0E34-EAB1-475D-9406-7949D8573072}" presName="hierChild5" presStyleCnt="0"/>
      <dgm:spPr/>
    </dgm:pt>
    <dgm:pt modelId="{DD144103-0572-4676-A31D-3AB1867078A4}" type="pres">
      <dgm:prSet presAssocID="{5F967D51-9403-4B7A-9C7E-57E1C0DD414B}" presName="Name37" presStyleLbl="parChTrans1D3" presStyleIdx="3" presStyleCnt="16"/>
      <dgm:spPr/>
    </dgm:pt>
    <dgm:pt modelId="{ABEC3EC8-BBAE-4D06-B188-8C2C3C9038DF}" type="pres">
      <dgm:prSet presAssocID="{E80ADD46-E364-477D-9927-BC4005561103}" presName="hierRoot2" presStyleCnt="0">
        <dgm:presLayoutVars>
          <dgm:hierBranch val="init"/>
        </dgm:presLayoutVars>
      </dgm:prSet>
      <dgm:spPr/>
    </dgm:pt>
    <dgm:pt modelId="{414637C7-D524-44AD-AFE4-C02907066BA4}" type="pres">
      <dgm:prSet presAssocID="{E80ADD46-E364-477D-9927-BC4005561103}" presName="rootComposite" presStyleCnt="0"/>
      <dgm:spPr/>
    </dgm:pt>
    <dgm:pt modelId="{D8E0F236-BE63-4367-98AE-2BA85BCC90C8}" type="pres">
      <dgm:prSet presAssocID="{E80ADD46-E364-477D-9927-BC4005561103}" presName="rootText" presStyleLbl="node3" presStyleIdx="3" presStyleCnt="16">
        <dgm:presLayoutVars>
          <dgm:chPref val="3"/>
        </dgm:presLayoutVars>
      </dgm:prSet>
      <dgm:spPr/>
    </dgm:pt>
    <dgm:pt modelId="{AD9FEE8B-719F-4AD9-B0EF-C57D576DD367}" type="pres">
      <dgm:prSet presAssocID="{E80ADD46-E364-477D-9927-BC4005561103}" presName="rootConnector" presStyleLbl="node3" presStyleIdx="3" presStyleCnt="16"/>
      <dgm:spPr/>
    </dgm:pt>
    <dgm:pt modelId="{5FBBEC65-90E4-4F26-83F7-4A58621559F1}" type="pres">
      <dgm:prSet presAssocID="{E80ADD46-E364-477D-9927-BC4005561103}" presName="hierChild4" presStyleCnt="0"/>
      <dgm:spPr/>
    </dgm:pt>
    <dgm:pt modelId="{20BD9406-E93A-401D-B8C4-F4BCF07767A1}" type="pres">
      <dgm:prSet presAssocID="{E80ADD46-E364-477D-9927-BC4005561103}" presName="hierChild5" presStyleCnt="0"/>
      <dgm:spPr/>
    </dgm:pt>
    <dgm:pt modelId="{89F15C7D-AE87-43E5-8CB7-66AC6D8E15B5}" type="pres">
      <dgm:prSet presAssocID="{43797777-91E8-43F5-913C-07FFB3D67C2B}" presName="Name37" presStyleLbl="parChTrans1D3" presStyleIdx="4" presStyleCnt="16"/>
      <dgm:spPr/>
    </dgm:pt>
    <dgm:pt modelId="{6BA10F55-4F8F-4259-B9D1-2C1A0475ACE6}" type="pres">
      <dgm:prSet presAssocID="{06760FB3-502E-49E3-B218-E76443AD5629}" presName="hierRoot2" presStyleCnt="0">
        <dgm:presLayoutVars>
          <dgm:hierBranch val="init"/>
        </dgm:presLayoutVars>
      </dgm:prSet>
      <dgm:spPr/>
    </dgm:pt>
    <dgm:pt modelId="{5E1E56E8-3C2B-402F-BDC9-10F6E276D26C}" type="pres">
      <dgm:prSet presAssocID="{06760FB3-502E-49E3-B218-E76443AD5629}" presName="rootComposite" presStyleCnt="0"/>
      <dgm:spPr/>
    </dgm:pt>
    <dgm:pt modelId="{2768F446-E79D-4115-BFC3-82A474EE14DC}" type="pres">
      <dgm:prSet presAssocID="{06760FB3-502E-49E3-B218-E76443AD5629}" presName="rootText" presStyleLbl="node3" presStyleIdx="4" presStyleCnt="16">
        <dgm:presLayoutVars>
          <dgm:chPref val="3"/>
        </dgm:presLayoutVars>
      </dgm:prSet>
      <dgm:spPr/>
    </dgm:pt>
    <dgm:pt modelId="{4D7719FF-7ABC-49E4-A020-39724BAA0A6E}" type="pres">
      <dgm:prSet presAssocID="{06760FB3-502E-49E3-B218-E76443AD5629}" presName="rootConnector" presStyleLbl="node3" presStyleIdx="4" presStyleCnt="16"/>
      <dgm:spPr/>
    </dgm:pt>
    <dgm:pt modelId="{5E48C9A1-3030-4E85-84F5-E62F53783B10}" type="pres">
      <dgm:prSet presAssocID="{06760FB3-502E-49E3-B218-E76443AD5629}" presName="hierChild4" presStyleCnt="0"/>
      <dgm:spPr/>
    </dgm:pt>
    <dgm:pt modelId="{41989684-F972-443E-9AD4-2330FFA9D475}" type="pres">
      <dgm:prSet presAssocID="{06760FB3-502E-49E3-B218-E76443AD5629}" presName="hierChild5" presStyleCnt="0"/>
      <dgm:spPr/>
    </dgm:pt>
    <dgm:pt modelId="{70DBBBB8-486A-4F71-8899-55F224CA3EEA}" type="pres">
      <dgm:prSet presAssocID="{F24A8D2B-A1D4-4763-8B5A-C0794AFF4313}" presName="hierChild5" presStyleCnt="0"/>
      <dgm:spPr/>
    </dgm:pt>
    <dgm:pt modelId="{1BFB52C2-C4E1-4BAD-8778-AAC3A14AAAE1}" type="pres">
      <dgm:prSet presAssocID="{ADA00DF6-CB61-411B-894B-83D16EF90E31}" presName="Name37" presStyleLbl="parChTrans1D2" presStyleIdx="1" presStyleCnt="5"/>
      <dgm:spPr/>
    </dgm:pt>
    <dgm:pt modelId="{26C7F3E3-7BB1-452E-8FA1-66625A033021}" type="pres">
      <dgm:prSet presAssocID="{73987D31-EFAF-4985-B9A3-9A3D8BB5CD8E}" presName="hierRoot2" presStyleCnt="0">
        <dgm:presLayoutVars>
          <dgm:hierBranch val="init"/>
        </dgm:presLayoutVars>
      </dgm:prSet>
      <dgm:spPr/>
    </dgm:pt>
    <dgm:pt modelId="{1BDAA501-1A8E-4CF6-8CA2-C362AC2E8E51}" type="pres">
      <dgm:prSet presAssocID="{73987D31-EFAF-4985-B9A3-9A3D8BB5CD8E}" presName="rootComposite" presStyleCnt="0"/>
      <dgm:spPr/>
    </dgm:pt>
    <dgm:pt modelId="{856969B0-3E51-45DB-B941-0972151CE497}" type="pres">
      <dgm:prSet presAssocID="{73987D31-EFAF-4985-B9A3-9A3D8BB5CD8E}" presName="rootText" presStyleLbl="node2" presStyleIdx="1" presStyleCnt="4">
        <dgm:presLayoutVars>
          <dgm:chPref val="3"/>
        </dgm:presLayoutVars>
      </dgm:prSet>
      <dgm:spPr/>
    </dgm:pt>
    <dgm:pt modelId="{826708C2-0E42-4A8A-A056-4A07E1FC852A}" type="pres">
      <dgm:prSet presAssocID="{73987D31-EFAF-4985-B9A3-9A3D8BB5CD8E}" presName="rootConnector" presStyleLbl="node2" presStyleIdx="1" presStyleCnt="4"/>
      <dgm:spPr/>
    </dgm:pt>
    <dgm:pt modelId="{490E882A-692F-4856-9039-E5B6FCC17095}" type="pres">
      <dgm:prSet presAssocID="{73987D31-EFAF-4985-B9A3-9A3D8BB5CD8E}" presName="hierChild4" presStyleCnt="0"/>
      <dgm:spPr/>
    </dgm:pt>
    <dgm:pt modelId="{5EBC4DEC-9113-4875-AD49-F6E24528C2A1}" type="pres">
      <dgm:prSet presAssocID="{A0F8C3F0-F2F0-4AC6-9F62-E1C7B2DF2489}" presName="Name37" presStyleLbl="parChTrans1D3" presStyleIdx="5" presStyleCnt="16"/>
      <dgm:spPr/>
    </dgm:pt>
    <dgm:pt modelId="{D086FD8C-6D65-4E00-A60A-089EB5E33BF4}" type="pres">
      <dgm:prSet presAssocID="{FFB4A481-B172-4C26-A2D5-252EE45A4126}" presName="hierRoot2" presStyleCnt="0">
        <dgm:presLayoutVars>
          <dgm:hierBranch val="init"/>
        </dgm:presLayoutVars>
      </dgm:prSet>
      <dgm:spPr/>
    </dgm:pt>
    <dgm:pt modelId="{0CE3B644-E845-46D3-8FAE-FB3305894D01}" type="pres">
      <dgm:prSet presAssocID="{FFB4A481-B172-4C26-A2D5-252EE45A4126}" presName="rootComposite" presStyleCnt="0"/>
      <dgm:spPr/>
    </dgm:pt>
    <dgm:pt modelId="{F10869EE-4735-4308-AA81-7781F718AA2F}" type="pres">
      <dgm:prSet presAssocID="{FFB4A481-B172-4C26-A2D5-252EE45A4126}" presName="rootText" presStyleLbl="node3" presStyleIdx="5" presStyleCnt="16">
        <dgm:presLayoutVars>
          <dgm:chPref val="3"/>
        </dgm:presLayoutVars>
      </dgm:prSet>
      <dgm:spPr/>
    </dgm:pt>
    <dgm:pt modelId="{79A0E676-71D3-413F-A5CB-141258A409BC}" type="pres">
      <dgm:prSet presAssocID="{FFB4A481-B172-4C26-A2D5-252EE45A4126}" presName="rootConnector" presStyleLbl="node3" presStyleIdx="5" presStyleCnt="16"/>
      <dgm:spPr/>
    </dgm:pt>
    <dgm:pt modelId="{C633FD46-583D-4AF0-B094-146C114DC3BF}" type="pres">
      <dgm:prSet presAssocID="{FFB4A481-B172-4C26-A2D5-252EE45A4126}" presName="hierChild4" presStyleCnt="0"/>
      <dgm:spPr/>
    </dgm:pt>
    <dgm:pt modelId="{3C890305-F3F7-4FD9-BCF7-EAB175F6E2DA}" type="pres">
      <dgm:prSet presAssocID="{FFB4A481-B172-4C26-A2D5-252EE45A4126}" presName="hierChild5" presStyleCnt="0"/>
      <dgm:spPr/>
    </dgm:pt>
    <dgm:pt modelId="{8AE262E7-31AE-4D8C-BF8E-11102DF5E19D}" type="pres">
      <dgm:prSet presAssocID="{9C37EDE9-0943-4C58-A5CA-B8BEF4543ED0}" presName="Name37" presStyleLbl="parChTrans1D3" presStyleIdx="6" presStyleCnt="16"/>
      <dgm:spPr/>
    </dgm:pt>
    <dgm:pt modelId="{8805A09B-8A4E-454C-8658-53F725351A8F}" type="pres">
      <dgm:prSet presAssocID="{8C676A03-92B1-4EC5-A142-631083E5F5CA}" presName="hierRoot2" presStyleCnt="0">
        <dgm:presLayoutVars>
          <dgm:hierBranch val="init"/>
        </dgm:presLayoutVars>
      </dgm:prSet>
      <dgm:spPr/>
    </dgm:pt>
    <dgm:pt modelId="{62479855-840C-4ED1-B787-01EB46AF6A40}" type="pres">
      <dgm:prSet presAssocID="{8C676A03-92B1-4EC5-A142-631083E5F5CA}" presName="rootComposite" presStyleCnt="0"/>
      <dgm:spPr/>
    </dgm:pt>
    <dgm:pt modelId="{5834E930-E047-4AF7-A0A6-FB8606C6EAC6}" type="pres">
      <dgm:prSet presAssocID="{8C676A03-92B1-4EC5-A142-631083E5F5CA}" presName="rootText" presStyleLbl="node3" presStyleIdx="6" presStyleCnt="16">
        <dgm:presLayoutVars>
          <dgm:chPref val="3"/>
        </dgm:presLayoutVars>
      </dgm:prSet>
      <dgm:spPr/>
    </dgm:pt>
    <dgm:pt modelId="{D05A25BA-F65E-48F7-BC2C-E5FC66413BD4}" type="pres">
      <dgm:prSet presAssocID="{8C676A03-92B1-4EC5-A142-631083E5F5CA}" presName="rootConnector" presStyleLbl="node3" presStyleIdx="6" presStyleCnt="16"/>
      <dgm:spPr/>
    </dgm:pt>
    <dgm:pt modelId="{8CA79DB5-3D76-46CA-9820-14EA7C9EBE46}" type="pres">
      <dgm:prSet presAssocID="{8C676A03-92B1-4EC5-A142-631083E5F5CA}" presName="hierChild4" presStyleCnt="0"/>
      <dgm:spPr/>
    </dgm:pt>
    <dgm:pt modelId="{08BB9011-6039-4025-8D55-AE59AB52C079}" type="pres">
      <dgm:prSet presAssocID="{8C676A03-92B1-4EC5-A142-631083E5F5CA}" presName="hierChild5" presStyleCnt="0"/>
      <dgm:spPr/>
    </dgm:pt>
    <dgm:pt modelId="{03DD16D1-56CE-4FFE-B08C-EC1C974D220B}" type="pres">
      <dgm:prSet presAssocID="{2805F605-FAAA-4D10-A07C-4C250F798559}" presName="Name37" presStyleLbl="parChTrans1D3" presStyleIdx="7" presStyleCnt="16"/>
      <dgm:spPr/>
    </dgm:pt>
    <dgm:pt modelId="{D65A22A6-34BF-4723-911C-C8D1A50B32DA}" type="pres">
      <dgm:prSet presAssocID="{BFE918C8-E09E-44F1-8A52-1662B8F945D3}" presName="hierRoot2" presStyleCnt="0">
        <dgm:presLayoutVars>
          <dgm:hierBranch val="init"/>
        </dgm:presLayoutVars>
      </dgm:prSet>
      <dgm:spPr/>
    </dgm:pt>
    <dgm:pt modelId="{B011A693-4B43-4650-8244-FC265146334F}" type="pres">
      <dgm:prSet presAssocID="{BFE918C8-E09E-44F1-8A52-1662B8F945D3}" presName="rootComposite" presStyleCnt="0"/>
      <dgm:spPr/>
    </dgm:pt>
    <dgm:pt modelId="{5256D58D-71D0-4672-B449-138D58172BF5}" type="pres">
      <dgm:prSet presAssocID="{BFE918C8-E09E-44F1-8A52-1662B8F945D3}" presName="rootText" presStyleLbl="node3" presStyleIdx="7" presStyleCnt="16">
        <dgm:presLayoutVars>
          <dgm:chPref val="3"/>
        </dgm:presLayoutVars>
      </dgm:prSet>
      <dgm:spPr/>
    </dgm:pt>
    <dgm:pt modelId="{0F4698B8-9F18-44CE-9537-D3AD68A7EEFA}" type="pres">
      <dgm:prSet presAssocID="{BFE918C8-E09E-44F1-8A52-1662B8F945D3}" presName="rootConnector" presStyleLbl="node3" presStyleIdx="7" presStyleCnt="16"/>
      <dgm:spPr/>
    </dgm:pt>
    <dgm:pt modelId="{F4A126E3-D038-401C-BB27-28989F11C4CE}" type="pres">
      <dgm:prSet presAssocID="{BFE918C8-E09E-44F1-8A52-1662B8F945D3}" presName="hierChild4" presStyleCnt="0"/>
      <dgm:spPr/>
    </dgm:pt>
    <dgm:pt modelId="{EB7A5424-033C-4AC0-9A4C-5E1206823221}" type="pres">
      <dgm:prSet presAssocID="{BFE918C8-E09E-44F1-8A52-1662B8F945D3}" presName="hierChild5" presStyleCnt="0"/>
      <dgm:spPr/>
    </dgm:pt>
    <dgm:pt modelId="{0F488019-736F-4EA7-AB3D-AB7E629212CF}" type="pres">
      <dgm:prSet presAssocID="{73987D31-EFAF-4985-B9A3-9A3D8BB5CD8E}" presName="hierChild5" presStyleCnt="0"/>
      <dgm:spPr/>
    </dgm:pt>
    <dgm:pt modelId="{6D3400AF-DF0F-4611-82E3-9F61F4A858AE}" type="pres">
      <dgm:prSet presAssocID="{8D13A95F-9F97-410E-A2C3-0DD0D4054AC8}" presName="Name37" presStyleLbl="parChTrans1D2" presStyleIdx="2" presStyleCnt="5"/>
      <dgm:spPr/>
    </dgm:pt>
    <dgm:pt modelId="{00B5B876-90F7-43D8-BDD9-3EC838C5D5C1}" type="pres">
      <dgm:prSet presAssocID="{D18A59F9-ECC3-4B86-9C65-70406A00D852}" presName="hierRoot2" presStyleCnt="0">
        <dgm:presLayoutVars>
          <dgm:hierBranch val="init"/>
        </dgm:presLayoutVars>
      </dgm:prSet>
      <dgm:spPr/>
    </dgm:pt>
    <dgm:pt modelId="{5E071C99-44C1-4062-B379-7F41A5A76D9A}" type="pres">
      <dgm:prSet presAssocID="{D18A59F9-ECC3-4B86-9C65-70406A00D852}" presName="rootComposite" presStyleCnt="0"/>
      <dgm:spPr/>
    </dgm:pt>
    <dgm:pt modelId="{6EDA8616-2594-47BB-AB68-012F6D043469}" type="pres">
      <dgm:prSet presAssocID="{D18A59F9-ECC3-4B86-9C65-70406A00D852}" presName="rootText" presStyleLbl="node2" presStyleIdx="2" presStyleCnt="4">
        <dgm:presLayoutVars>
          <dgm:chPref val="3"/>
        </dgm:presLayoutVars>
      </dgm:prSet>
      <dgm:spPr/>
    </dgm:pt>
    <dgm:pt modelId="{A321074B-FA36-4A6A-A1B3-B43E1F3800FE}" type="pres">
      <dgm:prSet presAssocID="{D18A59F9-ECC3-4B86-9C65-70406A00D852}" presName="rootConnector" presStyleLbl="node2" presStyleIdx="2" presStyleCnt="4"/>
      <dgm:spPr/>
    </dgm:pt>
    <dgm:pt modelId="{DACFFAF3-E1F2-4BDD-969C-DE0D72643A86}" type="pres">
      <dgm:prSet presAssocID="{D18A59F9-ECC3-4B86-9C65-70406A00D852}" presName="hierChild4" presStyleCnt="0"/>
      <dgm:spPr/>
    </dgm:pt>
    <dgm:pt modelId="{6DFBA70C-7970-49A9-B4AF-7B18ADD560A3}" type="pres">
      <dgm:prSet presAssocID="{6BFE3468-6499-4EFA-82ED-6AC68BE86D3A}" presName="Name37" presStyleLbl="parChTrans1D3" presStyleIdx="8" presStyleCnt="16"/>
      <dgm:spPr/>
    </dgm:pt>
    <dgm:pt modelId="{81C2529D-50E7-4ECA-8B31-132FF7A5FA5B}" type="pres">
      <dgm:prSet presAssocID="{30D9792C-D512-4A87-B6BE-707FEA28023B}" presName="hierRoot2" presStyleCnt="0">
        <dgm:presLayoutVars>
          <dgm:hierBranch val="init"/>
        </dgm:presLayoutVars>
      </dgm:prSet>
      <dgm:spPr/>
    </dgm:pt>
    <dgm:pt modelId="{7BC1F263-2C19-4A7F-A4B7-148A8B04AD50}" type="pres">
      <dgm:prSet presAssocID="{30D9792C-D512-4A87-B6BE-707FEA28023B}" presName="rootComposite" presStyleCnt="0"/>
      <dgm:spPr/>
    </dgm:pt>
    <dgm:pt modelId="{1DDE80CA-5881-4853-8553-10BCD9A012F7}" type="pres">
      <dgm:prSet presAssocID="{30D9792C-D512-4A87-B6BE-707FEA28023B}" presName="rootText" presStyleLbl="node3" presStyleIdx="8" presStyleCnt="16">
        <dgm:presLayoutVars>
          <dgm:chPref val="3"/>
        </dgm:presLayoutVars>
      </dgm:prSet>
      <dgm:spPr/>
    </dgm:pt>
    <dgm:pt modelId="{80F6FC6E-01C0-43D1-9AD7-1FC90E152E63}" type="pres">
      <dgm:prSet presAssocID="{30D9792C-D512-4A87-B6BE-707FEA28023B}" presName="rootConnector" presStyleLbl="node3" presStyleIdx="8" presStyleCnt="16"/>
      <dgm:spPr/>
    </dgm:pt>
    <dgm:pt modelId="{87A3028C-E6E9-4900-A5F6-938709BA1743}" type="pres">
      <dgm:prSet presAssocID="{30D9792C-D512-4A87-B6BE-707FEA28023B}" presName="hierChild4" presStyleCnt="0"/>
      <dgm:spPr/>
    </dgm:pt>
    <dgm:pt modelId="{3F3958F4-96BF-4E43-B3BC-F09BB659F6F2}" type="pres">
      <dgm:prSet presAssocID="{30D9792C-D512-4A87-B6BE-707FEA28023B}" presName="hierChild5" presStyleCnt="0"/>
      <dgm:spPr/>
    </dgm:pt>
    <dgm:pt modelId="{58266B13-DA22-4A83-8250-9A9933873C5F}" type="pres">
      <dgm:prSet presAssocID="{978CF277-71F3-48F4-96AB-53DF288E38F3}" presName="Name37" presStyleLbl="parChTrans1D3" presStyleIdx="9" presStyleCnt="16"/>
      <dgm:spPr/>
    </dgm:pt>
    <dgm:pt modelId="{0CC9AD58-027E-4820-A2C9-9B40306D60B8}" type="pres">
      <dgm:prSet presAssocID="{9FE22D5E-4B74-4AB7-814D-E79848278218}" presName="hierRoot2" presStyleCnt="0">
        <dgm:presLayoutVars>
          <dgm:hierBranch val="init"/>
        </dgm:presLayoutVars>
      </dgm:prSet>
      <dgm:spPr/>
    </dgm:pt>
    <dgm:pt modelId="{026A17B9-0F71-4448-9CA6-7A243DB1258F}" type="pres">
      <dgm:prSet presAssocID="{9FE22D5E-4B74-4AB7-814D-E79848278218}" presName="rootComposite" presStyleCnt="0"/>
      <dgm:spPr/>
    </dgm:pt>
    <dgm:pt modelId="{5CC2C2F7-29D9-434F-A012-13145545ECDC}" type="pres">
      <dgm:prSet presAssocID="{9FE22D5E-4B74-4AB7-814D-E79848278218}" presName="rootText" presStyleLbl="node3" presStyleIdx="9" presStyleCnt="16">
        <dgm:presLayoutVars>
          <dgm:chPref val="3"/>
        </dgm:presLayoutVars>
      </dgm:prSet>
      <dgm:spPr/>
    </dgm:pt>
    <dgm:pt modelId="{E1309A8D-63D9-472B-99A2-F5B384371221}" type="pres">
      <dgm:prSet presAssocID="{9FE22D5E-4B74-4AB7-814D-E79848278218}" presName="rootConnector" presStyleLbl="node3" presStyleIdx="9" presStyleCnt="16"/>
      <dgm:spPr/>
    </dgm:pt>
    <dgm:pt modelId="{D0BB30C1-EA53-43F2-B07A-E14320E86284}" type="pres">
      <dgm:prSet presAssocID="{9FE22D5E-4B74-4AB7-814D-E79848278218}" presName="hierChild4" presStyleCnt="0"/>
      <dgm:spPr/>
    </dgm:pt>
    <dgm:pt modelId="{838FE90E-66B5-42CA-A40C-D7EC58430849}" type="pres">
      <dgm:prSet presAssocID="{9FE22D5E-4B74-4AB7-814D-E79848278218}" presName="hierChild5" presStyleCnt="0"/>
      <dgm:spPr/>
    </dgm:pt>
    <dgm:pt modelId="{AEA319DC-C562-4808-8424-090ED1845124}" type="pres">
      <dgm:prSet presAssocID="{52F6EA84-5381-454F-B2F8-602E9F3E59E3}" presName="Name37" presStyleLbl="parChTrans1D3" presStyleIdx="10" presStyleCnt="16"/>
      <dgm:spPr/>
    </dgm:pt>
    <dgm:pt modelId="{E8E1D2B4-1506-43F1-9134-0593D5171DBF}" type="pres">
      <dgm:prSet presAssocID="{432225F9-66F8-43A5-892C-5394D0F8F714}" presName="hierRoot2" presStyleCnt="0">
        <dgm:presLayoutVars>
          <dgm:hierBranch val="init"/>
        </dgm:presLayoutVars>
      </dgm:prSet>
      <dgm:spPr/>
    </dgm:pt>
    <dgm:pt modelId="{CC562C27-8034-423D-AD30-312FAD9F2A1F}" type="pres">
      <dgm:prSet presAssocID="{432225F9-66F8-43A5-892C-5394D0F8F714}" presName="rootComposite" presStyleCnt="0"/>
      <dgm:spPr/>
    </dgm:pt>
    <dgm:pt modelId="{4B1076A8-5F57-42E8-8BBA-6BA02FFAA88E}" type="pres">
      <dgm:prSet presAssocID="{432225F9-66F8-43A5-892C-5394D0F8F714}" presName="rootText" presStyleLbl="node3" presStyleIdx="10" presStyleCnt="16">
        <dgm:presLayoutVars>
          <dgm:chPref val="3"/>
        </dgm:presLayoutVars>
      </dgm:prSet>
      <dgm:spPr/>
    </dgm:pt>
    <dgm:pt modelId="{00BC5BD8-F37D-4492-B807-5E2A74FBD1FC}" type="pres">
      <dgm:prSet presAssocID="{432225F9-66F8-43A5-892C-5394D0F8F714}" presName="rootConnector" presStyleLbl="node3" presStyleIdx="10" presStyleCnt="16"/>
      <dgm:spPr/>
    </dgm:pt>
    <dgm:pt modelId="{ED2F0D40-590A-4255-A6F4-C1FE3AA6CA58}" type="pres">
      <dgm:prSet presAssocID="{432225F9-66F8-43A5-892C-5394D0F8F714}" presName="hierChild4" presStyleCnt="0"/>
      <dgm:spPr/>
    </dgm:pt>
    <dgm:pt modelId="{1D91934B-AA0F-4C19-ADAF-94E3D763E823}" type="pres">
      <dgm:prSet presAssocID="{432225F9-66F8-43A5-892C-5394D0F8F714}" presName="hierChild5" presStyleCnt="0"/>
      <dgm:spPr/>
    </dgm:pt>
    <dgm:pt modelId="{669D45ED-3059-46DC-94A0-38A2E848E093}" type="pres">
      <dgm:prSet presAssocID="{05633B50-6863-411F-87F6-0C07931859CE}" presName="Name37" presStyleLbl="parChTrans1D3" presStyleIdx="11" presStyleCnt="16"/>
      <dgm:spPr/>
    </dgm:pt>
    <dgm:pt modelId="{CFB90AD2-6C9F-4DF2-8BD2-680AADFBD11A}" type="pres">
      <dgm:prSet presAssocID="{648A2149-AB51-4D3D-BE91-8EA45E2C95CD}" presName="hierRoot2" presStyleCnt="0">
        <dgm:presLayoutVars>
          <dgm:hierBranch val="init"/>
        </dgm:presLayoutVars>
      </dgm:prSet>
      <dgm:spPr/>
    </dgm:pt>
    <dgm:pt modelId="{0146C6A7-A0B3-492B-BF90-B59491444C6D}" type="pres">
      <dgm:prSet presAssocID="{648A2149-AB51-4D3D-BE91-8EA45E2C95CD}" presName="rootComposite" presStyleCnt="0"/>
      <dgm:spPr/>
    </dgm:pt>
    <dgm:pt modelId="{16D5A261-E511-4239-A3DF-8FE20E389498}" type="pres">
      <dgm:prSet presAssocID="{648A2149-AB51-4D3D-BE91-8EA45E2C95CD}" presName="rootText" presStyleLbl="node3" presStyleIdx="11" presStyleCnt="16">
        <dgm:presLayoutVars>
          <dgm:chPref val="3"/>
        </dgm:presLayoutVars>
      </dgm:prSet>
      <dgm:spPr/>
    </dgm:pt>
    <dgm:pt modelId="{4648A3B7-AC27-4C41-AF5D-B3A93EE2806C}" type="pres">
      <dgm:prSet presAssocID="{648A2149-AB51-4D3D-BE91-8EA45E2C95CD}" presName="rootConnector" presStyleLbl="node3" presStyleIdx="11" presStyleCnt="16"/>
      <dgm:spPr/>
    </dgm:pt>
    <dgm:pt modelId="{2A0F0284-E8CA-462D-A012-4217D4F08FEA}" type="pres">
      <dgm:prSet presAssocID="{648A2149-AB51-4D3D-BE91-8EA45E2C95CD}" presName="hierChild4" presStyleCnt="0"/>
      <dgm:spPr/>
    </dgm:pt>
    <dgm:pt modelId="{C47D7836-590D-4A7E-AAE1-E4B90857EA00}" type="pres">
      <dgm:prSet presAssocID="{648A2149-AB51-4D3D-BE91-8EA45E2C95CD}" presName="hierChild5" presStyleCnt="0"/>
      <dgm:spPr/>
    </dgm:pt>
    <dgm:pt modelId="{2D77105B-3A5E-4554-A7C8-874F703CA8FF}" type="pres">
      <dgm:prSet presAssocID="{E8BB7145-7D3D-40B5-9CB3-987D6EFC4F5D}" presName="Name37" presStyleLbl="parChTrans1D3" presStyleIdx="12" presStyleCnt="16"/>
      <dgm:spPr/>
    </dgm:pt>
    <dgm:pt modelId="{1B8D11B0-51F2-47C9-925B-4EEB960E7719}" type="pres">
      <dgm:prSet presAssocID="{2724E074-BB80-4CC3-8417-62D6CE657275}" presName="hierRoot2" presStyleCnt="0">
        <dgm:presLayoutVars>
          <dgm:hierBranch val="init"/>
        </dgm:presLayoutVars>
      </dgm:prSet>
      <dgm:spPr/>
    </dgm:pt>
    <dgm:pt modelId="{3441D6D4-B0DF-4A3E-B6F7-D96D7F1CECC3}" type="pres">
      <dgm:prSet presAssocID="{2724E074-BB80-4CC3-8417-62D6CE657275}" presName="rootComposite" presStyleCnt="0"/>
      <dgm:spPr/>
    </dgm:pt>
    <dgm:pt modelId="{C2B6C061-D803-422A-BDE8-48FF2D409D2B}" type="pres">
      <dgm:prSet presAssocID="{2724E074-BB80-4CC3-8417-62D6CE657275}" presName="rootText" presStyleLbl="node3" presStyleIdx="12" presStyleCnt="16">
        <dgm:presLayoutVars>
          <dgm:chPref val="3"/>
        </dgm:presLayoutVars>
      </dgm:prSet>
      <dgm:spPr/>
    </dgm:pt>
    <dgm:pt modelId="{3610882C-181A-414E-BB47-FDDEAF77272A}" type="pres">
      <dgm:prSet presAssocID="{2724E074-BB80-4CC3-8417-62D6CE657275}" presName="rootConnector" presStyleLbl="node3" presStyleIdx="12" presStyleCnt="16"/>
      <dgm:spPr/>
    </dgm:pt>
    <dgm:pt modelId="{A4946DBB-1BF2-426F-B2DA-DF51DEDD84BB}" type="pres">
      <dgm:prSet presAssocID="{2724E074-BB80-4CC3-8417-62D6CE657275}" presName="hierChild4" presStyleCnt="0"/>
      <dgm:spPr/>
    </dgm:pt>
    <dgm:pt modelId="{FBD00AA5-4DC6-47BD-A9A4-2DE4FA378D7C}" type="pres">
      <dgm:prSet presAssocID="{2724E074-BB80-4CC3-8417-62D6CE657275}" presName="hierChild5" presStyleCnt="0"/>
      <dgm:spPr/>
    </dgm:pt>
    <dgm:pt modelId="{41D026A9-7BFD-4EE6-AB35-633D9B176B86}" type="pres">
      <dgm:prSet presAssocID="{D18A59F9-ECC3-4B86-9C65-70406A00D852}" presName="hierChild5" presStyleCnt="0"/>
      <dgm:spPr/>
    </dgm:pt>
    <dgm:pt modelId="{4CAE744C-CA42-4C23-923B-E50D97424372}" type="pres">
      <dgm:prSet presAssocID="{94E891D9-020F-4943-87C4-D71135A3EFCD}" presName="Name37" presStyleLbl="parChTrans1D2" presStyleIdx="3" presStyleCnt="5"/>
      <dgm:spPr/>
    </dgm:pt>
    <dgm:pt modelId="{418732C2-E935-45FF-87AB-A98AC9207A47}" type="pres">
      <dgm:prSet presAssocID="{73CC02A7-620F-41EC-817C-1C8F8C8CDAB2}" presName="hierRoot2" presStyleCnt="0">
        <dgm:presLayoutVars>
          <dgm:hierBranch val="init"/>
        </dgm:presLayoutVars>
      </dgm:prSet>
      <dgm:spPr/>
    </dgm:pt>
    <dgm:pt modelId="{FC7223EC-0176-44D1-9203-9F53DD1C068A}" type="pres">
      <dgm:prSet presAssocID="{73CC02A7-620F-41EC-817C-1C8F8C8CDAB2}" presName="rootComposite" presStyleCnt="0"/>
      <dgm:spPr/>
    </dgm:pt>
    <dgm:pt modelId="{CC95DB8B-D179-4836-8CB3-317965EE9FF8}" type="pres">
      <dgm:prSet presAssocID="{73CC02A7-620F-41EC-817C-1C8F8C8CDAB2}" presName="rootText" presStyleLbl="node2" presStyleIdx="3" presStyleCnt="4">
        <dgm:presLayoutVars>
          <dgm:chPref val="3"/>
        </dgm:presLayoutVars>
      </dgm:prSet>
      <dgm:spPr/>
    </dgm:pt>
    <dgm:pt modelId="{99CA9B99-0DAF-4E1E-9325-1B847F07A9E1}" type="pres">
      <dgm:prSet presAssocID="{73CC02A7-620F-41EC-817C-1C8F8C8CDAB2}" presName="rootConnector" presStyleLbl="node2" presStyleIdx="3" presStyleCnt="4"/>
      <dgm:spPr/>
    </dgm:pt>
    <dgm:pt modelId="{FDF95413-BB71-496C-8032-BB5F0F90EDE3}" type="pres">
      <dgm:prSet presAssocID="{73CC02A7-620F-41EC-817C-1C8F8C8CDAB2}" presName="hierChild4" presStyleCnt="0"/>
      <dgm:spPr/>
    </dgm:pt>
    <dgm:pt modelId="{A9989B00-CF2A-45AE-9EA2-00B1ABBE69D4}" type="pres">
      <dgm:prSet presAssocID="{26D77EF0-471E-49ED-9272-83A30D8CDB1F}" presName="Name37" presStyleLbl="parChTrans1D3" presStyleIdx="13" presStyleCnt="16"/>
      <dgm:spPr/>
    </dgm:pt>
    <dgm:pt modelId="{2482205E-0303-4917-B260-7588D8DF0412}" type="pres">
      <dgm:prSet presAssocID="{2099657F-5E95-4A9A-8397-C719E7118C6D}" presName="hierRoot2" presStyleCnt="0">
        <dgm:presLayoutVars>
          <dgm:hierBranch val="init"/>
        </dgm:presLayoutVars>
      </dgm:prSet>
      <dgm:spPr/>
    </dgm:pt>
    <dgm:pt modelId="{101F418E-1599-4B3E-8201-2B9E542D8A3D}" type="pres">
      <dgm:prSet presAssocID="{2099657F-5E95-4A9A-8397-C719E7118C6D}" presName="rootComposite" presStyleCnt="0"/>
      <dgm:spPr/>
    </dgm:pt>
    <dgm:pt modelId="{78C07248-AB9B-48DB-8803-4B1E7817EAEA}" type="pres">
      <dgm:prSet presAssocID="{2099657F-5E95-4A9A-8397-C719E7118C6D}" presName="rootText" presStyleLbl="node3" presStyleIdx="13" presStyleCnt="16">
        <dgm:presLayoutVars>
          <dgm:chPref val="3"/>
        </dgm:presLayoutVars>
      </dgm:prSet>
      <dgm:spPr/>
    </dgm:pt>
    <dgm:pt modelId="{F7E08926-5F6C-4BC6-A271-A5B5F58E48CC}" type="pres">
      <dgm:prSet presAssocID="{2099657F-5E95-4A9A-8397-C719E7118C6D}" presName="rootConnector" presStyleLbl="node3" presStyleIdx="13" presStyleCnt="16"/>
      <dgm:spPr/>
    </dgm:pt>
    <dgm:pt modelId="{A0977B9F-AFEB-451B-B703-8656391B2245}" type="pres">
      <dgm:prSet presAssocID="{2099657F-5E95-4A9A-8397-C719E7118C6D}" presName="hierChild4" presStyleCnt="0"/>
      <dgm:spPr/>
    </dgm:pt>
    <dgm:pt modelId="{8AC3310C-518B-44ED-AD6C-640ADDEB4258}" type="pres">
      <dgm:prSet presAssocID="{2099657F-5E95-4A9A-8397-C719E7118C6D}" presName="hierChild5" presStyleCnt="0"/>
      <dgm:spPr/>
    </dgm:pt>
    <dgm:pt modelId="{22F2C123-915A-40D9-89F4-37C126D8B05B}" type="pres">
      <dgm:prSet presAssocID="{6D2ECB51-2F3D-4A9A-B17C-D041211B851C}" presName="Name37" presStyleLbl="parChTrans1D3" presStyleIdx="14" presStyleCnt="16"/>
      <dgm:spPr/>
    </dgm:pt>
    <dgm:pt modelId="{86CD18D0-A04D-415C-92BE-5EB20093CFAB}" type="pres">
      <dgm:prSet presAssocID="{0AF6BE1F-9CB6-4F85-8A35-33D4C5115213}" presName="hierRoot2" presStyleCnt="0">
        <dgm:presLayoutVars>
          <dgm:hierBranch val="init"/>
        </dgm:presLayoutVars>
      </dgm:prSet>
      <dgm:spPr/>
    </dgm:pt>
    <dgm:pt modelId="{3BA67951-741E-46DA-8C40-53325F1209D5}" type="pres">
      <dgm:prSet presAssocID="{0AF6BE1F-9CB6-4F85-8A35-33D4C5115213}" presName="rootComposite" presStyleCnt="0"/>
      <dgm:spPr/>
    </dgm:pt>
    <dgm:pt modelId="{192A2419-7AA0-40D9-9BA7-C3430A875C56}" type="pres">
      <dgm:prSet presAssocID="{0AF6BE1F-9CB6-4F85-8A35-33D4C5115213}" presName="rootText" presStyleLbl="node3" presStyleIdx="14" presStyleCnt="16">
        <dgm:presLayoutVars>
          <dgm:chPref val="3"/>
        </dgm:presLayoutVars>
      </dgm:prSet>
      <dgm:spPr/>
    </dgm:pt>
    <dgm:pt modelId="{E4A1D037-FF36-40C4-92C1-FFAA85EF0E61}" type="pres">
      <dgm:prSet presAssocID="{0AF6BE1F-9CB6-4F85-8A35-33D4C5115213}" presName="rootConnector" presStyleLbl="node3" presStyleIdx="14" presStyleCnt="16"/>
      <dgm:spPr/>
    </dgm:pt>
    <dgm:pt modelId="{E88A781E-0F1F-41FA-A091-19720157CB00}" type="pres">
      <dgm:prSet presAssocID="{0AF6BE1F-9CB6-4F85-8A35-33D4C5115213}" presName="hierChild4" presStyleCnt="0"/>
      <dgm:spPr/>
    </dgm:pt>
    <dgm:pt modelId="{684B803B-8F4E-4550-993C-9B2C74E4E1B0}" type="pres">
      <dgm:prSet presAssocID="{0AF6BE1F-9CB6-4F85-8A35-33D4C5115213}" presName="hierChild5" presStyleCnt="0"/>
      <dgm:spPr/>
    </dgm:pt>
    <dgm:pt modelId="{68EE704A-8D03-4793-B043-608D36373F05}" type="pres">
      <dgm:prSet presAssocID="{FEE1A302-887A-410D-836D-E46C13DFA8D0}" presName="Name37" presStyleLbl="parChTrans1D3" presStyleIdx="15" presStyleCnt="16"/>
      <dgm:spPr/>
    </dgm:pt>
    <dgm:pt modelId="{AB7FAA22-13F0-400D-82F5-4EAB8C4C5BCA}" type="pres">
      <dgm:prSet presAssocID="{765629F4-3974-4564-BA2E-19555A15AD46}" presName="hierRoot2" presStyleCnt="0">
        <dgm:presLayoutVars>
          <dgm:hierBranch val="init"/>
        </dgm:presLayoutVars>
      </dgm:prSet>
      <dgm:spPr/>
    </dgm:pt>
    <dgm:pt modelId="{0E8FFA2E-7287-4188-A838-70C8AA7FA044}" type="pres">
      <dgm:prSet presAssocID="{765629F4-3974-4564-BA2E-19555A15AD46}" presName="rootComposite" presStyleCnt="0"/>
      <dgm:spPr/>
    </dgm:pt>
    <dgm:pt modelId="{5DEE90C2-14E8-42FD-97A6-31601E8475D4}" type="pres">
      <dgm:prSet presAssocID="{765629F4-3974-4564-BA2E-19555A15AD46}" presName="rootText" presStyleLbl="node3" presStyleIdx="15" presStyleCnt="16">
        <dgm:presLayoutVars>
          <dgm:chPref val="3"/>
        </dgm:presLayoutVars>
      </dgm:prSet>
      <dgm:spPr/>
    </dgm:pt>
    <dgm:pt modelId="{A77F012D-2BD9-4FFC-8566-A40C39555253}" type="pres">
      <dgm:prSet presAssocID="{765629F4-3974-4564-BA2E-19555A15AD46}" presName="rootConnector" presStyleLbl="node3" presStyleIdx="15" presStyleCnt="16"/>
      <dgm:spPr/>
    </dgm:pt>
    <dgm:pt modelId="{FA98FB0D-4FD4-4A9F-8CEE-6642BDE0BF18}" type="pres">
      <dgm:prSet presAssocID="{765629F4-3974-4564-BA2E-19555A15AD46}" presName="hierChild4" presStyleCnt="0"/>
      <dgm:spPr/>
    </dgm:pt>
    <dgm:pt modelId="{4B2B3BD2-3FD2-4F17-A880-77C08F3619D4}" type="pres">
      <dgm:prSet presAssocID="{765629F4-3974-4564-BA2E-19555A15AD46}" presName="hierChild5" presStyleCnt="0"/>
      <dgm:spPr/>
    </dgm:pt>
    <dgm:pt modelId="{8BE5318F-8BF0-4795-89D3-39E58CAC73A2}" type="pres">
      <dgm:prSet presAssocID="{73CC02A7-620F-41EC-817C-1C8F8C8CDAB2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  <dgm:pt modelId="{F7ABADF1-2493-454A-A9AE-1E2DA8143D4B}" type="pres">
      <dgm:prSet presAssocID="{DAFAB1A0-1F64-41C9-90BE-569B207832E5}" presName="Name111" presStyleLbl="parChTrans1D2" presStyleIdx="4" presStyleCnt="5"/>
      <dgm:spPr/>
    </dgm:pt>
    <dgm:pt modelId="{E9A75F93-4ABB-4670-9A3A-2A4AF28A7688}" type="pres">
      <dgm:prSet presAssocID="{29CC732A-4939-422F-B7D0-2B51D7C895AB}" presName="hierRoot3" presStyleCnt="0">
        <dgm:presLayoutVars>
          <dgm:hierBranch val="init"/>
        </dgm:presLayoutVars>
      </dgm:prSet>
      <dgm:spPr/>
    </dgm:pt>
    <dgm:pt modelId="{D141B6B8-2695-470B-9755-8D07FA1195D0}" type="pres">
      <dgm:prSet presAssocID="{29CC732A-4939-422F-B7D0-2B51D7C895AB}" presName="rootComposite3" presStyleCnt="0"/>
      <dgm:spPr/>
    </dgm:pt>
    <dgm:pt modelId="{3AEF2D66-BCA0-46CC-BC2E-6B2FE505A523}" type="pres">
      <dgm:prSet presAssocID="{29CC732A-4939-422F-B7D0-2B51D7C895AB}" presName="rootText3" presStyleLbl="asst1" presStyleIdx="0" presStyleCnt="1">
        <dgm:presLayoutVars>
          <dgm:chPref val="3"/>
        </dgm:presLayoutVars>
      </dgm:prSet>
      <dgm:spPr/>
    </dgm:pt>
    <dgm:pt modelId="{5BF3CF4F-2BCC-4BA7-94DD-8D9106F70BEF}" type="pres">
      <dgm:prSet presAssocID="{29CC732A-4939-422F-B7D0-2B51D7C895AB}" presName="rootConnector3" presStyleLbl="asst1" presStyleIdx="0" presStyleCnt="1"/>
      <dgm:spPr/>
    </dgm:pt>
    <dgm:pt modelId="{9946CAC4-BBBD-4E02-80DF-32DE666A7BE5}" type="pres">
      <dgm:prSet presAssocID="{29CC732A-4939-422F-B7D0-2B51D7C895AB}" presName="hierChild6" presStyleCnt="0"/>
      <dgm:spPr/>
    </dgm:pt>
    <dgm:pt modelId="{A5B4B26C-3394-4AA5-AE8E-E63C897B63F6}" type="pres">
      <dgm:prSet presAssocID="{29CC732A-4939-422F-B7D0-2B51D7C895AB}" presName="hierChild7" presStyleCnt="0"/>
      <dgm:spPr/>
    </dgm:pt>
  </dgm:ptLst>
  <dgm:cxnLst>
    <dgm:cxn modelId="{18534403-7014-4E12-A230-591C2A65A363}" type="presOf" srcId="{5E3F0E34-EAB1-475D-9406-7949D8573072}" destId="{14E06E6C-983C-4EBE-A490-7EF7B02E4526}" srcOrd="1" destOrd="0" presId="urn:microsoft.com/office/officeart/2005/8/layout/orgChart1"/>
    <dgm:cxn modelId="{A5462104-CA0A-4700-9C77-6172D57D0C38}" type="presOf" srcId="{648A2149-AB51-4D3D-BE91-8EA45E2C95CD}" destId="{16D5A261-E511-4239-A3DF-8FE20E389498}" srcOrd="0" destOrd="0" presId="urn:microsoft.com/office/officeart/2005/8/layout/orgChart1"/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36CD750E-D76D-4C03-BB32-F8B7D8779EA8}" type="presOf" srcId="{0AF6BE1F-9CB6-4F85-8A35-33D4C5115213}" destId="{E4A1D037-FF36-40C4-92C1-FFAA85EF0E61}" srcOrd="1" destOrd="0" presId="urn:microsoft.com/office/officeart/2005/8/layout/orgChart1"/>
    <dgm:cxn modelId="{31289714-2D59-42E8-8B84-E802C23B6B28}" type="presOf" srcId="{94E891D9-020F-4943-87C4-D71135A3EFCD}" destId="{4CAE744C-CA42-4C23-923B-E50D97424372}" srcOrd="0" destOrd="0" presId="urn:microsoft.com/office/officeart/2005/8/layout/orgChart1"/>
    <dgm:cxn modelId="{8678DC1A-F562-486A-B023-D29E2FF260EE}" type="presOf" srcId="{8C676A03-92B1-4EC5-A142-631083E5F5CA}" destId="{5834E930-E047-4AF7-A0A6-FB8606C6EAC6}" srcOrd="0" destOrd="0" presId="urn:microsoft.com/office/officeart/2005/8/layout/orgChart1"/>
    <dgm:cxn modelId="{33D8751E-ACC2-4BFE-9CC3-3BC04FDDD83B}" type="presOf" srcId="{73CC02A7-620F-41EC-817C-1C8F8C8CDAB2}" destId="{CC95DB8B-D179-4836-8CB3-317965EE9FF8}" srcOrd="0" destOrd="0" presId="urn:microsoft.com/office/officeart/2005/8/layout/orgChart1"/>
    <dgm:cxn modelId="{317D0A25-A0C8-4918-A97A-E1990E4F86BF}" type="presOf" srcId="{A0F8C3F0-F2F0-4AC6-9F62-E1C7B2DF2489}" destId="{5EBC4DEC-9113-4875-AD49-F6E24528C2A1}" srcOrd="0" destOrd="0" presId="urn:microsoft.com/office/officeart/2005/8/layout/orgChart1"/>
    <dgm:cxn modelId="{43116326-ECC4-481A-92CE-73ECF00D07B9}" srcId="{F24A8D2B-A1D4-4763-8B5A-C0794AFF4313}" destId="{E80ADD46-E364-477D-9927-BC4005561103}" srcOrd="3" destOrd="0" parTransId="{5F967D51-9403-4B7A-9C7E-57E1C0DD414B}" sibTransId="{0E65CDC8-D5B2-4193-A4DF-387DCB77F598}"/>
    <dgm:cxn modelId="{33DBA127-64A4-423A-BE81-4B3CBEF23C39}" type="presOf" srcId="{10A0E1AD-ECBD-4611-A7D6-EBD2B71DE119}" destId="{7C447709-2B72-4029-8603-32B7F8F3FF1A}" srcOrd="0" destOrd="0" presId="urn:microsoft.com/office/officeart/2005/8/layout/orgChart1"/>
    <dgm:cxn modelId="{B0CC2D2C-52F2-4686-82DF-929650DD4886}" type="presOf" srcId="{FFB4A481-B172-4C26-A2D5-252EE45A4126}" destId="{F10869EE-4735-4308-AA81-7781F718AA2F}" srcOrd="0" destOrd="0" presId="urn:microsoft.com/office/officeart/2005/8/layout/orgChart1"/>
    <dgm:cxn modelId="{C64D552D-42E6-49BE-AC49-0360F9064A5C}" type="presOf" srcId="{2724E074-BB80-4CC3-8417-62D6CE657275}" destId="{3610882C-181A-414E-BB47-FDDEAF77272A}" srcOrd="1" destOrd="0" presId="urn:microsoft.com/office/officeart/2005/8/layout/orgChart1"/>
    <dgm:cxn modelId="{C4B64F2F-D64C-42EF-BF79-86BEBFAD2187}" type="presOf" srcId="{9F1F08F6-9340-4C2C-8FC3-63084A15221F}" destId="{E4C8B975-BEFD-4811-8838-8C8FE837A35F}" srcOrd="0" destOrd="0" presId="urn:microsoft.com/office/officeart/2005/8/layout/orgChart1"/>
    <dgm:cxn modelId="{B9173733-79A4-47A8-BA3B-89F792D73540}" srcId="{F24A8D2B-A1D4-4763-8B5A-C0794AFF4313}" destId="{77D2A1F9-5545-4D34-86C3-4A17C6A3590F}" srcOrd="1" destOrd="0" parTransId="{9F1F08F6-9340-4C2C-8FC3-63084A15221F}" sibTransId="{8987B77B-CF4C-49CA-A340-753DF6EBD6EE}"/>
    <dgm:cxn modelId="{6D955233-0B8A-42D1-A4ED-67C8E4FB9A61}" type="presOf" srcId="{9FE22D5E-4B74-4AB7-814D-E79848278218}" destId="{5CC2C2F7-29D9-434F-A012-13145545ECDC}" srcOrd="0" destOrd="0" presId="urn:microsoft.com/office/officeart/2005/8/layout/orgChart1"/>
    <dgm:cxn modelId="{8EE99B33-9D0D-44BA-93F1-F0A680B5949D}" type="presOf" srcId="{30D9792C-D512-4A87-B6BE-707FEA28023B}" destId="{1DDE80CA-5881-4853-8553-10BCD9A012F7}" srcOrd="0" destOrd="0" presId="urn:microsoft.com/office/officeart/2005/8/layout/orgChart1"/>
    <dgm:cxn modelId="{D4498E38-1174-4C2A-A742-07736FB373A4}" type="presOf" srcId="{ADA00DF6-CB61-411B-894B-83D16EF90E31}" destId="{1BFB52C2-C4E1-4BAD-8778-AAC3A14AAAE1}" srcOrd="0" destOrd="0" presId="urn:microsoft.com/office/officeart/2005/8/layout/orgChart1"/>
    <dgm:cxn modelId="{F88D343A-99F3-4D6F-85C4-D1F8305E63BE}" type="presOf" srcId="{2099657F-5E95-4A9A-8397-C719E7118C6D}" destId="{F7E08926-5F6C-4BC6-A271-A5B5F58E48CC}" srcOrd="1" destOrd="0" presId="urn:microsoft.com/office/officeart/2005/8/layout/orgChart1"/>
    <dgm:cxn modelId="{91E9165D-416D-44B2-8A22-BB5D520A9777}" type="presOf" srcId="{9FE22D5E-4B74-4AB7-814D-E79848278218}" destId="{E1309A8D-63D9-472B-99A2-F5B384371221}" srcOrd="1" destOrd="0" presId="urn:microsoft.com/office/officeart/2005/8/layout/orgChart1"/>
    <dgm:cxn modelId="{F1051F5D-5C41-45D9-9047-6C68C0E50A3E}" srcId="{D18A59F9-ECC3-4B86-9C65-70406A00D852}" destId="{432225F9-66F8-43A5-892C-5394D0F8F714}" srcOrd="2" destOrd="0" parTransId="{52F6EA84-5381-454F-B2F8-602E9F3E59E3}" sibTransId="{99207348-626B-4596-8233-36D01761EA45}"/>
    <dgm:cxn modelId="{BE0B585F-43E9-475B-8C7E-71D341A283E1}" type="presOf" srcId="{43797777-91E8-43F5-913C-07FFB3D67C2B}" destId="{89F15C7D-AE87-43E5-8CB7-66AC6D8E15B5}" srcOrd="0" destOrd="0" presId="urn:microsoft.com/office/officeart/2005/8/layout/orgChart1"/>
    <dgm:cxn modelId="{AFEC4941-6CD6-4E0C-998B-07A6323F183A}" type="presOf" srcId="{978CF277-71F3-48F4-96AB-53DF288E38F3}" destId="{58266B13-DA22-4A83-8250-9A9933873C5F}" srcOrd="0" destOrd="0" presId="urn:microsoft.com/office/officeart/2005/8/layout/orgChart1"/>
    <dgm:cxn modelId="{7E185961-BA96-4C00-8395-67489A72E6DA}" type="presOf" srcId="{06760FB3-502E-49E3-B218-E76443AD5629}" destId="{4D7719FF-7ABC-49E4-A020-39724BAA0A6E}" srcOrd="1" destOrd="0" presId="urn:microsoft.com/office/officeart/2005/8/layout/orgChart1"/>
    <dgm:cxn modelId="{584E7342-D742-47C5-8B94-1CD5CD7334BD}" type="presOf" srcId="{52F6EA84-5381-454F-B2F8-602E9F3E59E3}" destId="{AEA319DC-C562-4808-8424-090ED1845124}" srcOrd="0" destOrd="0" presId="urn:microsoft.com/office/officeart/2005/8/layout/orgChart1"/>
    <dgm:cxn modelId="{A58DB245-3845-4EF1-9422-DDD888985FE8}" type="presOf" srcId="{29CC732A-4939-422F-B7D0-2B51D7C895AB}" destId="{5BF3CF4F-2BCC-4BA7-94DD-8D9106F70BEF}" srcOrd="1" destOrd="0" presId="urn:microsoft.com/office/officeart/2005/8/layout/orgChart1"/>
    <dgm:cxn modelId="{1CE4C045-FD3E-4E1B-A64A-4C8C360D35CF}" type="presOf" srcId="{BFE918C8-E09E-44F1-8A52-1662B8F945D3}" destId="{5256D58D-71D0-4672-B449-138D58172BF5}" srcOrd="0" destOrd="0" presId="urn:microsoft.com/office/officeart/2005/8/layout/orgChart1"/>
    <dgm:cxn modelId="{BC898F46-7EBE-40FD-ABFD-9CD8D08D195F}" srcId="{73CC02A7-620F-41EC-817C-1C8F8C8CDAB2}" destId="{765629F4-3974-4564-BA2E-19555A15AD46}" srcOrd="2" destOrd="0" parTransId="{FEE1A302-887A-410D-836D-E46C13DFA8D0}" sibTransId="{C2A4B735-5300-4EEB-80BD-C481CB443EF7}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2C4DED67-448C-46FE-A000-91235F874FCD}" type="presOf" srcId="{765629F4-3974-4564-BA2E-19555A15AD46}" destId="{A77F012D-2BD9-4FFC-8566-A40C39555253}" srcOrd="1" destOrd="0" presId="urn:microsoft.com/office/officeart/2005/8/layout/orgChart1"/>
    <dgm:cxn modelId="{75DEEE47-C83A-4341-A3D4-15917510F523}" type="presOf" srcId="{73987D31-EFAF-4985-B9A3-9A3D8BB5CD8E}" destId="{856969B0-3E51-45DB-B941-0972151CE497}" srcOrd="0" destOrd="0" presId="urn:microsoft.com/office/officeart/2005/8/layout/orgChart1"/>
    <dgm:cxn modelId="{0FCCDE68-D4E5-4463-9590-B4C8B835BB41}" srcId="{73CC02A7-620F-41EC-817C-1C8F8C8CDAB2}" destId="{2099657F-5E95-4A9A-8397-C719E7118C6D}" srcOrd="0" destOrd="0" parTransId="{26D77EF0-471E-49ED-9272-83A30D8CDB1F}" sibTransId="{50EA005A-EBFF-4928-B918-A63F41C90005}"/>
    <dgm:cxn modelId="{3242C349-E134-4BD6-8B48-20F941074B23}" type="presOf" srcId="{2805F605-FAAA-4D10-A07C-4C250F798559}" destId="{03DD16D1-56CE-4FFE-B08C-EC1C974D220B}" srcOrd="0" destOrd="0" presId="urn:microsoft.com/office/officeart/2005/8/layout/orgChart1"/>
    <dgm:cxn modelId="{0D94E06B-562F-48C5-BE33-9DC979F45252}" srcId="{D18A59F9-ECC3-4B86-9C65-70406A00D852}" destId="{9FE22D5E-4B74-4AB7-814D-E79848278218}" srcOrd="1" destOrd="0" parTransId="{978CF277-71F3-48F4-96AB-53DF288E38F3}" sibTransId="{C1091FC6-0DF8-4020-AF39-AC6AAE73AC08}"/>
    <dgm:cxn modelId="{193D686D-68C1-436A-B07D-2E8E86C8E3CF}" srcId="{B69A64DB-1714-436F-90C8-41D514202708}" destId="{F24A8D2B-A1D4-4763-8B5A-C0794AFF4313}" srcOrd="1" destOrd="0" parTransId="{10A0E1AD-ECBD-4611-A7D6-EBD2B71DE119}" sibTransId="{FFC1420C-F885-4FBB-81B1-D4475E1663B1}"/>
    <dgm:cxn modelId="{A96DC96D-7679-43F0-8DB5-6BA757E239BF}" srcId="{73987D31-EFAF-4985-B9A3-9A3D8BB5CD8E}" destId="{FFB4A481-B172-4C26-A2D5-252EE45A4126}" srcOrd="0" destOrd="0" parTransId="{A0F8C3F0-F2F0-4AC6-9F62-E1C7B2DF2489}" sibTransId="{7ED79EE7-9715-4038-AF1E-B928288ECE1B}"/>
    <dgm:cxn modelId="{83C3E46D-F6EF-4FCF-BBCF-0271EEEDFD59}" type="presOf" srcId="{260C33F1-A4C9-4084-86D6-64C57B61D654}" destId="{125BF1FF-82D5-4741-A491-F7FD740554BD}" srcOrd="1" destOrd="0" presId="urn:microsoft.com/office/officeart/2005/8/layout/orgChart1"/>
    <dgm:cxn modelId="{A251B370-5632-482D-962F-2BB4E9B026E5}" type="presOf" srcId="{432225F9-66F8-43A5-892C-5394D0F8F714}" destId="{4B1076A8-5F57-42E8-8BBA-6BA02FFAA88E}" srcOrd="0" destOrd="0" presId="urn:microsoft.com/office/officeart/2005/8/layout/orgChart1"/>
    <dgm:cxn modelId="{89CC7071-D0D2-401D-AFFA-C49E3FF75FF2}" type="presOf" srcId="{8D13A95F-9F97-410E-A2C3-0DD0D4054AC8}" destId="{6D3400AF-DF0F-4611-82E3-9F61F4A858AE}" srcOrd="0" destOrd="0" presId="urn:microsoft.com/office/officeart/2005/8/layout/orgChart1"/>
    <dgm:cxn modelId="{78194D54-4DEF-4028-A943-6EBF8709932B}" type="presOf" srcId="{E80ADD46-E364-477D-9927-BC4005561103}" destId="{D8E0F236-BE63-4367-98AE-2BA85BCC90C8}" srcOrd="0" destOrd="0" presId="urn:microsoft.com/office/officeart/2005/8/layout/orgChart1"/>
    <dgm:cxn modelId="{4FC5D855-0FE0-4488-8237-75C51EBF4CE2}" srcId="{B69A64DB-1714-436F-90C8-41D514202708}" destId="{73CC02A7-620F-41EC-817C-1C8F8C8CDAB2}" srcOrd="4" destOrd="0" parTransId="{94E891D9-020F-4943-87C4-D71135A3EFCD}" sibTransId="{559D8598-C46C-4836-8932-6414F224BD41}"/>
    <dgm:cxn modelId="{7C6D4977-5942-4A58-A57F-1AA8FDA8C700}" srcId="{73CC02A7-620F-41EC-817C-1C8F8C8CDAB2}" destId="{0AF6BE1F-9CB6-4F85-8A35-33D4C5115213}" srcOrd="1" destOrd="0" parTransId="{6D2ECB51-2F3D-4A9A-B17C-D041211B851C}" sibTransId="{C05E52EB-5669-42D3-97B5-ACBBC894550D}"/>
    <dgm:cxn modelId="{E66D9677-3EAD-48EB-9438-0B375B475ACE}" type="presOf" srcId="{9C37EDE9-0943-4C58-A5CA-B8BEF4543ED0}" destId="{8AE262E7-31AE-4D8C-BF8E-11102DF5E19D}" srcOrd="0" destOrd="0" presId="urn:microsoft.com/office/officeart/2005/8/layout/orgChart1"/>
    <dgm:cxn modelId="{A4E94578-CEC2-4572-9134-74A9E6847D42}" type="presOf" srcId="{0AF6BE1F-9CB6-4F85-8A35-33D4C5115213}" destId="{192A2419-7AA0-40D9-9BA7-C3430A875C56}" srcOrd="0" destOrd="0" presId="urn:microsoft.com/office/officeart/2005/8/layout/orgChart1"/>
    <dgm:cxn modelId="{D147DB78-B789-4311-BE5B-80774A5C8710}" type="presOf" srcId="{30D9792C-D512-4A87-B6BE-707FEA28023B}" destId="{80F6FC6E-01C0-43D1-9AD7-1FC90E152E63}" srcOrd="1" destOrd="0" presId="urn:microsoft.com/office/officeart/2005/8/layout/orgChart1"/>
    <dgm:cxn modelId="{A95C827A-6D61-4AFD-B1B0-E08AA74C5309}" type="presOf" srcId="{FFB4A481-B172-4C26-A2D5-252EE45A4126}" destId="{79A0E676-71D3-413F-A5CB-141258A409BC}" srcOrd="1" destOrd="0" presId="urn:microsoft.com/office/officeart/2005/8/layout/orgChart1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AADF787C-B64E-4484-B1AD-9D3969385E40}" srcId="{D18A59F9-ECC3-4B86-9C65-70406A00D852}" destId="{2724E074-BB80-4CC3-8417-62D6CE657275}" srcOrd="4" destOrd="0" parTransId="{E8BB7145-7D3D-40B5-9CB3-987D6EFC4F5D}" sibTransId="{38F30D37-FEB9-4854-93CE-E24E47A60F52}"/>
    <dgm:cxn modelId="{A8F3177E-1181-4718-A1C7-1920CAAEE3A7}" srcId="{B69A64DB-1714-436F-90C8-41D514202708}" destId="{29CC732A-4939-422F-B7D0-2B51D7C895AB}" srcOrd="0" destOrd="0" parTransId="{DAFAB1A0-1F64-41C9-90BE-569B207832E5}" sibTransId="{D9D97652-9718-4A7F-A7A3-066BAF405C24}"/>
    <dgm:cxn modelId="{0427957E-0F86-4A4C-8048-BEBE351F392C}" type="presOf" srcId="{06760FB3-502E-49E3-B218-E76443AD5629}" destId="{2768F446-E79D-4115-BFC3-82A474EE14DC}" srcOrd="0" destOrd="0" presId="urn:microsoft.com/office/officeart/2005/8/layout/orgChart1"/>
    <dgm:cxn modelId="{526D7380-AFCB-4045-899B-73692988949F}" type="presOf" srcId="{89C98222-CAB5-4941-A15A-BE230D104284}" destId="{A287CF72-83D0-44A4-8C57-571A59FF358A}" srcOrd="0" destOrd="0" presId="urn:microsoft.com/office/officeart/2005/8/layout/orgChart1"/>
    <dgm:cxn modelId="{F4057C85-FF45-4C3D-B414-6831B036FB1C}" type="presOf" srcId="{765629F4-3974-4564-BA2E-19555A15AD46}" destId="{5DEE90C2-14E8-42FD-97A6-31601E8475D4}" srcOrd="0" destOrd="0" presId="urn:microsoft.com/office/officeart/2005/8/layout/orgChart1"/>
    <dgm:cxn modelId="{94A65A8C-455D-4064-8310-1C62014C250D}" type="presOf" srcId="{F24A8D2B-A1D4-4763-8B5A-C0794AFF4313}" destId="{BD959E6A-CAD3-4C42-B24D-53CEE97C9E3C}" srcOrd="0" destOrd="0" presId="urn:microsoft.com/office/officeart/2005/8/layout/orgChart1"/>
    <dgm:cxn modelId="{18BBA291-D3A8-4AC7-9515-5F82587BD643}" type="presOf" srcId="{5F967D51-9403-4B7A-9C7E-57E1C0DD414B}" destId="{DD144103-0572-4676-A31D-3AB1867078A4}" srcOrd="0" destOrd="0" presId="urn:microsoft.com/office/officeart/2005/8/layout/orgChart1"/>
    <dgm:cxn modelId="{A3CF4992-AF0C-42AC-AEAD-4A85C1DB7947}" type="presOf" srcId="{73987D31-EFAF-4985-B9A3-9A3D8BB5CD8E}" destId="{826708C2-0E42-4A8A-A056-4A07E1FC852A}" srcOrd="1" destOrd="0" presId="urn:microsoft.com/office/officeart/2005/8/layout/orgChart1"/>
    <dgm:cxn modelId="{BDE15192-1A9A-483B-B0E4-BADFEAF062FF}" srcId="{F24A8D2B-A1D4-4763-8B5A-C0794AFF4313}" destId="{06760FB3-502E-49E3-B218-E76443AD5629}" srcOrd="4" destOrd="0" parTransId="{43797777-91E8-43F5-913C-07FFB3D67C2B}" sibTransId="{4DBEDD3F-1231-4B60-93A3-EE5F0E01E8AC}"/>
    <dgm:cxn modelId="{F08A3596-5362-4147-8B77-C1E818C31B55}" type="presOf" srcId="{73CC02A7-620F-41EC-817C-1C8F8C8CDAB2}" destId="{99CA9B99-0DAF-4E1E-9325-1B847F07A9E1}" srcOrd="1" destOrd="0" presId="urn:microsoft.com/office/officeart/2005/8/layout/orgChart1"/>
    <dgm:cxn modelId="{D03DB298-D065-4789-B046-374036AC3B58}" type="presOf" srcId="{26D77EF0-471E-49ED-9272-83A30D8CDB1F}" destId="{A9989B00-CF2A-45AE-9EA2-00B1ABBE69D4}" srcOrd="0" destOrd="0" presId="urn:microsoft.com/office/officeart/2005/8/layout/orgChart1"/>
    <dgm:cxn modelId="{2A1EF099-3FEB-4544-84A0-61DB5280690D}" srcId="{F24A8D2B-A1D4-4763-8B5A-C0794AFF4313}" destId="{5E3F0E34-EAB1-475D-9406-7949D8573072}" srcOrd="2" destOrd="0" parTransId="{89C98222-CAB5-4941-A15A-BE230D104284}" sibTransId="{724300F0-5FC1-4B7F-A2B0-6E602F6FD63E}"/>
    <dgm:cxn modelId="{6BE2149B-B01E-400F-981A-E41B6113DFFD}" type="presOf" srcId="{D18A59F9-ECC3-4B86-9C65-70406A00D852}" destId="{A321074B-FA36-4A6A-A1B3-B43E1F3800FE}" srcOrd="1" destOrd="0" presId="urn:microsoft.com/office/officeart/2005/8/layout/orgChart1"/>
    <dgm:cxn modelId="{1DBB809F-B4AB-46A7-9ADD-6C156F17E87D}" srcId="{73987D31-EFAF-4985-B9A3-9A3D8BB5CD8E}" destId="{8C676A03-92B1-4EC5-A142-631083E5F5CA}" srcOrd="1" destOrd="0" parTransId="{9C37EDE9-0943-4C58-A5CA-B8BEF4543ED0}" sibTransId="{19DD3051-941D-4AF5-9264-497E5FA16699}"/>
    <dgm:cxn modelId="{5457E3A0-A76C-4796-950B-A8752A25165F}" type="presOf" srcId="{6D2ECB51-2F3D-4A9A-B17C-D041211B851C}" destId="{22F2C123-915A-40D9-89F4-37C126D8B05B}" srcOrd="0" destOrd="0" presId="urn:microsoft.com/office/officeart/2005/8/layout/orgChart1"/>
    <dgm:cxn modelId="{551946A1-4A94-45A6-801C-A08D48BF4E14}" srcId="{F24A8D2B-A1D4-4763-8B5A-C0794AFF4313}" destId="{260C33F1-A4C9-4084-86D6-64C57B61D654}" srcOrd="0" destOrd="0" parTransId="{A0792D06-C6BE-40FA-88E1-84031AB65B05}" sibTransId="{263594C0-4AAE-433E-A5E7-F8F42C0B299E}"/>
    <dgm:cxn modelId="{E0B052A2-D20F-4832-9B93-02195632F328}" type="presOf" srcId="{77D2A1F9-5545-4D34-86C3-4A17C6A3590F}" destId="{E3D77835-28CD-4C90-A47A-415419112EAF}" srcOrd="0" destOrd="0" presId="urn:microsoft.com/office/officeart/2005/8/layout/orgChart1"/>
    <dgm:cxn modelId="{BAFE29A7-8A72-4F0B-9377-E4791AEA3ADD}" type="presOf" srcId="{432225F9-66F8-43A5-892C-5394D0F8F714}" destId="{00BC5BD8-F37D-4492-B807-5E2A74FBD1FC}" srcOrd="1" destOrd="0" presId="urn:microsoft.com/office/officeart/2005/8/layout/orgChart1"/>
    <dgm:cxn modelId="{FE9D38AC-A054-4EBE-B6C5-3833FAB98107}" type="presOf" srcId="{A0792D06-C6BE-40FA-88E1-84031AB65B05}" destId="{BF066D81-2B3A-4FA0-8096-46127CE5726D}" srcOrd="0" destOrd="0" presId="urn:microsoft.com/office/officeart/2005/8/layout/orgChart1"/>
    <dgm:cxn modelId="{577256AE-01C2-4442-AA3F-46CAF914E6BC}" type="presOf" srcId="{DAFAB1A0-1F64-41C9-90BE-569B207832E5}" destId="{F7ABADF1-2493-454A-A9AE-1E2DA8143D4B}" srcOrd="0" destOrd="0" presId="urn:microsoft.com/office/officeart/2005/8/layout/orgChart1"/>
    <dgm:cxn modelId="{0F54D0B3-9B1D-4205-8A39-6C58193AEBC9}" type="presOf" srcId="{FEE1A302-887A-410D-836D-E46C13DFA8D0}" destId="{68EE704A-8D03-4793-B043-608D36373F05}" srcOrd="0" destOrd="0" presId="urn:microsoft.com/office/officeart/2005/8/layout/orgChart1"/>
    <dgm:cxn modelId="{6FA942B7-6BCD-422B-A6BF-AE6005721D02}" type="presOf" srcId="{8C676A03-92B1-4EC5-A142-631083E5F5CA}" destId="{D05A25BA-F65E-48F7-BC2C-E5FC66413BD4}" srcOrd="1" destOrd="0" presId="urn:microsoft.com/office/officeart/2005/8/layout/orgChart1"/>
    <dgm:cxn modelId="{3E99F8BB-F21F-45F1-A3F6-DD9A0422D5D8}" type="presOf" srcId="{BFE918C8-E09E-44F1-8A52-1662B8F945D3}" destId="{0F4698B8-9F18-44CE-9537-D3AD68A7EEFA}" srcOrd="1" destOrd="0" presId="urn:microsoft.com/office/officeart/2005/8/layout/orgChart1"/>
    <dgm:cxn modelId="{82033AC6-0CC0-4DD4-B7D1-29FB1FF41A2D}" type="presOf" srcId="{F24A8D2B-A1D4-4763-8B5A-C0794AFF4313}" destId="{CE7B3621-67CF-4745-8E11-25F547BBD941}" srcOrd="1" destOrd="0" presId="urn:microsoft.com/office/officeart/2005/8/layout/orgChart1"/>
    <dgm:cxn modelId="{4484E0CD-176F-4DB4-BCF1-F2E02B6C98D4}" type="presOf" srcId="{5E3F0E34-EAB1-475D-9406-7949D8573072}" destId="{DD1C0F6E-F363-4A6F-BCB1-8355321B680E}" srcOrd="0" destOrd="0" presId="urn:microsoft.com/office/officeart/2005/8/layout/orgChart1"/>
    <dgm:cxn modelId="{0099D9CE-1EE7-4E78-994B-1C558611D9CC}" srcId="{73987D31-EFAF-4985-B9A3-9A3D8BB5CD8E}" destId="{BFE918C8-E09E-44F1-8A52-1662B8F945D3}" srcOrd="2" destOrd="0" parTransId="{2805F605-FAAA-4D10-A07C-4C250F798559}" sibTransId="{26E9478D-AC30-4423-B73E-EEA131F13E9F}"/>
    <dgm:cxn modelId="{7B8888CF-5292-40EB-BA7A-8FEC5A16688A}" srcId="{D18A59F9-ECC3-4B86-9C65-70406A00D852}" destId="{648A2149-AB51-4D3D-BE91-8EA45E2C95CD}" srcOrd="3" destOrd="0" parTransId="{05633B50-6863-411F-87F6-0C07931859CE}" sibTransId="{D98340AD-EC2F-49F9-A657-FD9D32D895FD}"/>
    <dgm:cxn modelId="{B2B6A0CF-95F9-4BA9-9FE0-477D4FD97CD0}" type="presOf" srcId="{D18A59F9-ECC3-4B86-9C65-70406A00D852}" destId="{6EDA8616-2594-47BB-AB68-012F6D043469}" srcOrd="0" destOrd="0" presId="urn:microsoft.com/office/officeart/2005/8/layout/orgChart1"/>
    <dgm:cxn modelId="{9F2211D5-9569-4DDA-BBC9-F5D81806E8E1}" type="presOf" srcId="{29CC732A-4939-422F-B7D0-2B51D7C895AB}" destId="{3AEF2D66-BCA0-46CC-BC2E-6B2FE505A523}" srcOrd="0" destOrd="0" presId="urn:microsoft.com/office/officeart/2005/8/layout/orgChart1"/>
    <dgm:cxn modelId="{36A6A3D5-6559-48EB-A892-CA9E25302AAC}" type="presOf" srcId="{2724E074-BB80-4CC3-8417-62D6CE657275}" destId="{C2B6C061-D803-422A-BDE8-48FF2D409D2B}" srcOrd="0" destOrd="0" presId="urn:microsoft.com/office/officeart/2005/8/layout/orgChart1"/>
    <dgm:cxn modelId="{B34CDCD5-A297-49F0-80CA-858ACDCF7F64}" srcId="{D18A59F9-ECC3-4B86-9C65-70406A00D852}" destId="{30D9792C-D512-4A87-B6BE-707FEA28023B}" srcOrd="0" destOrd="0" parTransId="{6BFE3468-6499-4EFA-82ED-6AC68BE86D3A}" sibTransId="{D8C35047-51E7-4ED2-82B9-EEF920AA987F}"/>
    <dgm:cxn modelId="{D8E2BCDE-EA9B-4B2D-B184-BA2E17EF4F9D}" srcId="{B69A64DB-1714-436F-90C8-41D514202708}" destId="{73987D31-EFAF-4985-B9A3-9A3D8BB5CD8E}" srcOrd="2" destOrd="0" parTransId="{ADA00DF6-CB61-411B-894B-83D16EF90E31}" sibTransId="{CDDB03F2-694E-4C17-9581-58F2FDB9FB9F}"/>
    <dgm:cxn modelId="{8314B2E4-DB36-482B-A403-FE5B6C04E3EA}" type="presOf" srcId="{77D2A1F9-5545-4D34-86C3-4A17C6A3590F}" destId="{07F96274-24ED-4B96-90D5-DCADBECD82CD}" srcOrd="1" destOrd="0" presId="urn:microsoft.com/office/officeart/2005/8/layout/orgChart1"/>
    <dgm:cxn modelId="{A2D604E7-8A06-4D78-8AAE-5C9AA67BF113}" type="presOf" srcId="{260C33F1-A4C9-4084-86D6-64C57B61D654}" destId="{7940332D-5890-4E0F-9703-2C3A2D7D073F}" srcOrd="0" destOrd="0" presId="urn:microsoft.com/office/officeart/2005/8/layout/orgChart1"/>
    <dgm:cxn modelId="{48F65BE8-D238-4880-94D3-39F291493D86}" type="presOf" srcId="{648A2149-AB51-4D3D-BE91-8EA45E2C95CD}" destId="{4648A3B7-AC27-4C41-AF5D-B3A93EE2806C}" srcOrd="1" destOrd="0" presId="urn:microsoft.com/office/officeart/2005/8/layout/orgChart1"/>
    <dgm:cxn modelId="{451D99E8-EAA8-468E-BA1D-FF4E046D334D}" type="presOf" srcId="{E80ADD46-E364-477D-9927-BC4005561103}" destId="{AD9FEE8B-719F-4AD9-B0EF-C57D576DD367}" srcOrd="1" destOrd="0" presId="urn:microsoft.com/office/officeart/2005/8/layout/orgChart1"/>
    <dgm:cxn modelId="{9C68ADEB-3E02-4C23-81F5-A6CB53273BBB}" type="presOf" srcId="{05633B50-6863-411F-87F6-0C07931859CE}" destId="{669D45ED-3059-46DC-94A0-38A2E848E093}" srcOrd="0" destOrd="0" presId="urn:microsoft.com/office/officeart/2005/8/layout/orgChart1"/>
    <dgm:cxn modelId="{7D8288F1-772B-49A1-A9A2-8FC974B6EBBE}" type="presOf" srcId="{E8BB7145-7D3D-40B5-9CB3-987D6EFC4F5D}" destId="{2D77105B-3A5E-4554-A7C8-874F703CA8FF}" srcOrd="0" destOrd="0" presId="urn:microsoft.com/office/officeart/2005/8/layout/orgChart1"/>
    <dgm:cxn modelId="{A24946F2-8D21-4D11-AEFD-FDB273C06A8F}" srcId="{B69A64DB-1714-436F-90C8-41D514202708}" destId="{D18A59F9-ECC3-4B86-9C65-70406A00D852}" srcOrd="3" destOrd="0" parTransId="{8D13A95F-9F97-410E-A2C3-0DD0D4054AC8}" sibTransId="{CADB30A0-FD27-4A1E-8F7E-22999F63E6F0}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7F068DF8-4101-4066-A11B-FD5C36D102EB}" type="presOf" srcId="{6BFE3468-6499-4EFA-82ED-6AC68BE86D3A}" destId="{6DFBA70C-7970-49A9-B4AF-7B18ADD560A3}" srcOrd="0" destOrd="0" presId="urn:microsoft.com/office/officeart/2005/8/layout/orgChart1"/>
    <dgm:cxn modelId="{B44CCBFF-6B8C-4F0E-A4BA-CE9844C4187B}" type="presOf" srcId="{2099657F-5E95-4A9A-8397-C719E7118C6D}" destId="{78C07248-AB9B-48DB-8803-4B1E7817EAEA}" srcOrd="0" destOrd="0" presId="urn:microsoft.com/office/officeart/2005/8/layout/orgChart1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7305CAF3-F2E8-451C-8044-2FFAAADD4DA1}" type="presParOf" srcId="{FC9DDD01-970F-4DF8-B156-C120E3BB3467}" destId="{7C447709-2B72-4029-8603-32B7F8F3FF1A}" srcOrd="0" destOrd="0" presId="urn:microsoft.com/office/officeart/2005/8/layout/orgChart1"/>
    <dgm:cxn modelId="{A9435FFA-A3C6-4A22-8643-606825F18D16}" type="presParOf" srcId="{FC9DDD01-970F-4DF8-B156-C120E3BB3467}" destId="{01020609-8F5D-402D-B259-BF55E935DA12}" srcOrd="1" destOrd="0" presId="urn:microsoft.com/office/officeart/2005/8/layout/orgChart1"/>
    <dgm:cxn modelId="{7F3465A4-765F-4D44-A019-9245B9FD13D8}" type="presParOf" srcId="{01020609-8F5D-402D-B259-BF55E935DA12}" destId="{4BEB14F8-68EB-49C9-A603-79C63A372386}" srcOrd="0" destOrd="0" presId="urn:microsoft.com/office/officeart/2005/8/layout/orgChart1"/>
    <dgm:cxn modelId="{8783F727-F34C-4EEB-91E8-347B5D56322B}" type="presParOf" srcId="{4BEB14F8-68EB-49C9-A603-79C63A372386}" destId="{BD959E6A-CAD3-4C42-B24D-53CEE97C9E3C}" srcOrd="0" destOrd="0" presId="urn:microsoft.com/office/officeart/2005/8/layout/orgChart1"/>
    <dgm:cxn modelId="{7CA62342-D7E0-4565-9DF8-77CF4D306F91}" type="presParOf" srcId="{4BEB14F8-68EB-49C9-A603-79C63A372386}" destId="{CE7B3621-67CF-4745-8E11-25F547BBD941}" srcOrd="1" destOrd="0" presId="urn:microsoft.com/office/officeart/2005/8/layout/orgChart1"/>
    <dgm:cxn modelId="{E2F71E8C-BCA7-4E1D-8FD7-EF49A44ADAC7}" type="presParOf" srcId="{01020609-8F5D-402D-B259-BF55E935DA12}" destId="{DEA80E4A-5380-483E-B92A-3D826E1EAB88}" srcOrd="1" destOrd="0" presId="urn:microsoft.com/office/officeart/2005/8/layout/orgChart1"/>
    <dgm:cxn modelId="{BF4D1E94-58FB-4E3D-AFCD-117AA2E3A8CF}" type="presParOf" srcId="{DEA80E4A-5380-483E-B92A-3D826E1EAB88}" destId="{BF066D81-2B3A-4FA0-8096-46127CE5726D}" srcOrd="0" destOrd="0" presId="urn:microsoft.com/office/officeart/2005/8/layout/orgChart1"/>
    <dgm:cxn modelId="{9AB161DB-DABD-4A9F-A418-849F9E18099D}" type="presParOf" srcId="{DEA80E4A-5380-483E-B92A-3D826E1EAB88}" destId="{E99EB531-F6C1-4F51-A4E5-C43DB7CDF668}" srcOrd="1" destOrd="0" presId="urn:microsoft.com/office/officeart/2005/8/layout/orgChart1"/>
    <dgm:cxn modelId="{9664C5B6-DCB5-4A41-A0EE-80D7F073899B}" type="presParOf" srcId="{E99EB531-F6C1-4F51-A4E5-C43DB7CDF668}" destId="{4961F741-C825-43E8-BB06-8DCA846548F6}" srcOrd="0" destOrd="0" presId="urn:microsoft.com/office/officeart/2005/8/layout/orgChart1"/>
    <dgm:cxn modelId="{D996190E-3352-48C0-8D34-2753226CD8AC}" type="presParOf" srcId="{4961F741-C825-43E8-BB06-8DCA846548F6}" destId="{7940332D-5890-4E0F-9703-2C3A2D7D073F}" srcOrd="0" destOrd="0" presId="urn:microsoft.com/office/officeart/2005/8/layout/orgChart1"/>
    <dgm:cxn modelId="{3BEB18C9-B546-4E3C-9452-2DB5C360EC1A}" type="presParOf" srcId="{4961F741-C825-43E8-BB06-8DCA846548F6}" destId="{125BF1FF-82D5-4741-A491-F7FD740554BD}" srcOrd="1" destOrd="0" presId="urn:microsoft.com/office/officeart/2005/8/layout/orgChart1"/>
    <dgm:cxn modelId="{42270CDC-B7C0-41D0-991D-7590100D81AA}" type="presParOf" srcId="{E99EB531-F6C1-4F51-A4E5-C43DB7CDF668}" destId="{3A8EA386-C7DB-447D-8051-6DFD6DBAF71C}" srcOrd="1" destOrd="0" presId="urn:microsoft.com/office/officeart/2005/8/layout/orgChart1"/>
    <dgm:cxn modelId="{FD52AE71-0CA2-4CB3-9779-4B8268C1CB88}" type="presParOf" srcId="{E99EB531-F6C1-4F51-A4E5-C43DB7CDF668}" destId="{B8E71CAF-DB3E-43FD-BA8C-3CB799E63F60}" srcOrd="2" destOrd="0" presId="urn:microsoft.com/office/officeart/2005/8/layout/orgChart1"/>
    <dgm:cxn modelId="{25D5AC4D-47B0-4BDB-8589-208F6C6E36B7}" type="presParOf" srcId="{DEA80E4A-5380-483E-B92A-3D826E1EAB88}" destId="{E4C8B975-BEFD-4811-8838-8C8FE837A35F}" srcOrd="2" destOrd="0" presId="urn:microsoft.com/office/officeart/2005/8/layout/orgChart1"/>
    <dgm:cxn modelId="{B1EBECB6-CCC8-4EB8-8777-B72BA0EC077E}" type="presParOf" srcId="{DEA80E4A-5380-483E-B92A-3D826E1EAB88}" destId="{181CAFAA-D3E4-4F91-A120-6ACB9A1E55AB}" srcOrd="3" destOrd="0" presId="urn:microsoft.com/office/officeart/2005/8/layout/orgChart1"/>
    <dgm:cxn modelId="{5C359706-7F0E-44D3-A30D-2832FAE9B47C}" type="presParOf" srcId="{181CAFAA-D3E4-4F91-A120-6ACB9A1E55AB}" destId="{3B145032-14F7-463F-9F8F-0BE6C71AB92E}" srcOrd="0" destOrd="0" presId="urn:microsoft.com/office/officeart/2005/8/layout/orgChart1"/>
    <dgm:cxn modelId="{DE5D4964-369D-473B-B324-8594A51FB572}" type="presParOf" srcId="{3B145032-14F7-463F-9F8F-0BE6C71AB92E}" destId="{E3D77835-28CD-4C90-A47A-415419112EAF}" srcOrd="0" destOrd="0" presId="urn:microsoft.com/office/officeart/2005/8/layout/orgChart1"/>
    <dgm:cxn modelId="{F56D3C3E-F869-45FD-A37A-E576634B279B}" type="presParOf" srcId="{3B145032-14F7-463F-9F8F-0BE6C71AB92E}" destId="{07F96274-24ED-4B96-90D5-DCADBECD82CD}" srcOrd="1" destOrd="0" presId="urn:microsoft.com/office/officeart/2005/8/layout/orgChart1"/>
    <dgm:cxn modelId="{29ACF180-C975-4B41-9841-52B68A9B5AF2}" type="presParOf" srcId="{181CAFAA-D3E4-4F91-A120-6ACB9A1E55AB}" destId="{6372641B-B740-496C-9939-0FC5DC4B7780}" srcOrd="1" destOrd="0" presId="urn:microsoft.com/office/officeart/2005/8/layout/orgChart1"/>
    <dgm:cxn modelId="{7479144E-1E83-417E-AD65-3300AF98A3E2}" type="presParOf" srcId="{181CAFAA-D3E4-4F91-A120-6ACB9A1E55AB}" destId="{1E30B7CD-8404-4E45-B725-3D0A38DCB778}" srcOrd="2" destOrd="0" presId="urn:microsoft.com/office/officeart/2005/8/layout/orgChart1"/>
    <dgm:cxn modelId="{43F162A8-87F6-47F5-9B1F-2931FF1B63F3}" type="presParOf" srcId="{DEA80E4A-5380-483E-B92A-3D826E1EAB88}" destId="{A287CF72-83D0-44A4-8C57-571A59FF358A}" srcOrd="4" destOrd="0" presId="urn:microsoft.com/office/officeart/2005/8/layout/orgChart1"/>
    <dgm:cxn modelId="{F44A1C42-46EF-4277-8397-7DE5F6E91C90}" type="presParOf" srcId="{DEA80E4A-5380-483E-B92A-3D826E1EAB88}" destId="{98823B76-846C-4D57-8DDC-88B1E75F9E4F}" srcOrd="5" destOrd="0" presId="urn:microsoft.com/office/officeart/2005/8/layout/orgChart1"/>
    <dgm:cxn modelId="{F4787A01-4FC6-4616-A533-001A8BD8EFCE}" type="presParOf" srcId="{98823B76-846C-4D57-8DDC-88B1E75F9E4F}" destId="{E05793B8-3779-4FF3-AEDD-58A82517A3FA}" srcOrd="0" destOrd="0" presId="urn:microsoft.com/office/officeart/2005/8/layout/orgChart1"/>
    <dgm:cxn modelId="{21E95498-2F3D-4DDB-8847-DFF95BFBBAC5}" type="presParOf" srcId="{E05793B8-3779-4FF3-AEDD-58A82517A3FA}" destId="{DD1C0F6E-F363-4A6F-BCB1-8355321B680E}" srcOrd="0" destOrd="0" presId="urn:microsoft.com/office/officeart/2005/8/layout/orgChart1"/>
    <dgm:cxn modelId="{BE8E5291-72A3-42CF-9E87-735E7087470A}" type="presParOf" srcId="{E05793B8-3779-4FF3-AEDD-58A82517A3FA}" destId="{14E06E6C-983C-4EBE-A490-7EF7B02E4526}" srcOrd="1" destOrd="0" presId="urn:microsoft.com/office/officeart/2005/8/layout/orgChart1"/>
    <dgm:cxn modelId="{62EABF71-5263-4D95-903C-C8E7D570B7EE}" type="presParOf" srcId="{98823B76-846C-4D57-8DDC-88B1E75F9E4F}" destId="{B7E2B7EB-2F89-490E-9CB9-F2A637C9E31C}" srcOrd="1" destOrd="0" presId="urn:microsoft.com/office/officeart/2005/8/layout/orgChart1"/>
    <dgm:cxn modelId="{E319C6A6-79CF-464C-83CE-E77E925BAAF8}" type="presParOf" srcId="{98823B76-846C-4D57-8DDC-88B1E75F9E4F}" destId="{441E2C39-258B-440C-93BD-D024BCE0D214}" srcOrd="2" destOrd="0" presId="urn:microsoft.com/office/officeart/2005/8/layout/orgChart1"/>
    <dgm:cxn modelId="{2A1E7102-6A35-40C5-94B0-FE5E198AA5B3}" type="presParOf" srcId="{DEA80E4A-5380-483E-B92A-3D826E1EAB88}" destId="{DD144103-0572-4676-A31D-3AB1867078A4}" srcOrd="6" destOrd="0" presId="urn:microsoft.com/office/officeart/2005/8/layout/orgChart1"/>
    <dgm:cxn modelId="{E504118E-876E-42B2-828C-B8DFCD75E421}" type="presParOf" srcId="{DEA80E4A-5380-483E-B92A-3D826E1EAB88}" destId="{ABEC3EC8-BBAE-4D06-B188-8C2C3C9038DF}" srcOrd="7" destOrd="0" presId="urn:microsoft.com/office/officeart/2005/8/layout/orgChart1"/>
    <dgm:cxn modelId="{1C782F84-C701-4EA3-9613-D969F1F7585B}" type="presParOf" srcId="{ABEC3EC8-BBAE-4D06-B188-8C2C3C9038DF}" destId="{414637C7-D524-44AD-AFE4-C02907066BA4}" srcOrd="0" destOrd="0" presId="urn:microsoft.com/office/officeart/2005/8/layout/orgChart1"/>
    <dgm:cxn modelId="{45187507-D7D5-40C1-BB1D-E72636C57724}" type="presParOf" srcId="{414637C7-D524-44AD-AFE4-C02907066BA4}" destId="{D8E0F236-BE63-4367-98AE-2BA85BCC90C8}" srcOrd="0" destOrd="0" presId="urn:microsoft.com/office/officeart/2005/8/layout/orgChart1"/>
    <dgm:cxn modelId="{2FFFA882-C3C7-42B7-A7EE-94222E0D904A}" type="presParOf" srcId="{414637C7-D524-44AD-AFE4-C02907066BA4}" destId="{AD9FEE8B-719F-4AD9-B0EF-C57D576DD367}" srcOrd="1" destOrd="0" presId="urn:microsoft.com/office/officeart/2005/8/layout/orgChart1"/>
    <dgm:cxn modelId="{B5DB562A-414B-4784-A869-566A06D50D37}" type="presParOf" srcId="{ABEC3EC8-BBAE-4D06-B188-8C2C3C9038DF}" destId="{5FBBEC65-90E4-4F26-83F7-4A58621559F1}" srcOrd="1" destOrd="0" presId="urn:microsoft.com/office/officeart/2005/8/layout/orgChart1"/>
    <dgm:cxn modelId="{B86665A9-1F9B-4480-BE9F-E6A528A22D65}" type="presParOf" srcId="{ABEC3EC8-BBAE-4D06-B188-8C2C3C9038DF}" destId="{20BD9406-E93A-401D-B8C4-F4BCF07767A1}" srcOrd="2" destOrd="0" presId="urn:microsoft.com/office/officeart/2005/8/layout/orgChart1"/>
    <dgm:cxn modelId="{E74512F7-9092-45D1-B1F6-482A67339C4C}" type="presParOf" srcId="{DEA80E4A-5380-483E-B92A-3D826E1EAB88}" destId="{89F15C7D-AE87-43E5-8CB7-66AC6D8E15B5}" srcOrd="8" destOrd="0" presId="urn:microsoft.com/office/officeart/2005/8/layout/orgChart1"/>
    <dgm:cxn modelId="{5B121D28-70BA-4EFE-B743-9AEAE630E8AD}" type="presParOf" srcId="{DEA80E4A-5380-483E-B92A-3D826E1EAB88}" destId="{6BA10F55-4F8F-4259-B9D1-2C1A0475ACE6}" srcOrd="9" destOrd="0" presId="urn:microsoft.com/office/officeart/2005/8/layout/orgChart1"/>
    <dgm:cxn modelId="{0AD0E5FE-B703-4AAD-A947-7DD200179AC7}" type="presParOf" srcId="{6BA10F55-4F8F-4259-B9D1-2C1A0475ACE6}" destId="{5E1E56E8-3C2B-402F-BDC9-10F6E276D26C}" srcOrd="0" destOrd="0" presId="urn:microsoft.com/office/officeart/2005/8/layout/orgChart1"/>
    <dgm:cxn modelId="{B2A8455D-1D67-47FE-9862-721EA621AAF1}" type="presParOf" srcId="{5E1E56E8-3C2B-402F-BDC9-10F6E276D26C}" destId="{2768F446-E79D-4115-BFC3-82A474EE14DC}" srcOrd="0" destOrd="0" presId="urn:microsoft.com/office/officeart/2005/8/layout/orgChart1"/>
    <dgm:cxn modelId="{6A83C935-D7A2-4A63-B919-335E3FE80861}" type="presParOf" srcId="{5E1E56E8-3C2B-402F-BDC9-10F6E276D26C}" destId="{4D7719FF-7ABC-49E4-A020-39724BAA0A6E}" srcOrd="1" destOrd="0" presId="urn:microsoft.com/office/officeart/2005/8/layout/orgChart1"/>
    <dgm:cxn modelId="{E302480B-35DA-469B-9F64-A2DAFA4863B5}" type="presParOf" srcId="{6BA10F55-4F8F-4259-B9D1-2C1A0475ACE6}" destId="{5E48C9A1-3030-4E85-84F5-E62F53783B10}" srcOrd="1" destOrd="0" presId="urn:microsoft.com/office/officeart/2005/8/layout/orgChart1"/>
    <dgm:cxn modelId="{6245F276-83A1-43DF-BEFA-A30CD90A00C5}" type="presParOf" srcId="{6BA10F55-4F8F-4259-B9D1-2C1A0475ACE6}" destId="{41989684-F972-443E-9AD4-2330FFA9D475}" srcOrd="2" destOrd="0" presId="urn:microsoft.com/office/officeart/2005/8/layout/orgChart1"/>
    <dgm:cxn modelId="{DF3D113F-C8A9-45D8-8660-4EDA3F1A7CD9}" type="presParOf" srcId="{01020609-8F5D-402D-B259-BF55E935DA12}" destId="{70DBBBB8-486A-4F71-8899-55F224CA3EEA}" srcOrd="2" destOrd="0" presId="urn:microsoft.com/office/officeart/2005/8/layout/orgChart1"/>
    <dgm:cxn modelId="{A45A179D-1CDC-417E-9509-991B8CA7B357}" type="presParOf" srcId="{FC9DDD01-970F-4DF8-B156-C120E3BB3467}" destId="{1BFB52C2-C4E1-4BAD-8778-AAC3A14AAAE1}" srcOrd="2" destOrd="0" presId="urn:microsoft.com/office/officeart/2005/8/layout/orgChart1"/>
    <dgm:cxn modelId="{E676B089-35B7-4F8D-8CF1-E36CA8304C01}" type="presParOf" srcId="{FC9DDD01-970F-4DF8-B156-C120E3BB3467}" destId="{26C7F3E3-7BB1-452E-8FA1-66625A033021}" srcOrd="3" destOrd="0" presId="urn:microsoft.com/office/officeart/2005/8/layout/orgChart1"/>
    <dgm:cxn modelId="{BDD21CF5-F5C8-4076-B9A4-55E83BB53AA9}" type="presParOf" srcId="{26C7F3E3-7BB1-452E-8FA1-66625A033021}" destId="{1BDAA501-1A8E-4CF6-8CA2-C362AC2E8E51}" srcOrd="0" destOrd="0" presId="urn:microsoft.com/office/officeart/2005/8/layout/orgChart1"/>
    <dgm:cxn modelId="{9DA3FFCB-B3F1-4775-816A-655C08CCE8D0}" type="presParOf" srcId="{1BDAA501-1A8E-4CF6-8CA2-C362AC2E8E51}" destId="{856969B0-3E51-45DB-B941-0972151CE497}" srcOrd="0" destOrd="0" presId="urn:microsoft.com/office/officeart/2005/8/layout/orgChart1"/>
    <dgm:cxn modelId="{3042F3DF-3B50-45FD-8583-758D7FC909BD}" type="presParOf" srcId="{1BDAA501-1A8E-4CF6-8CA2-C362AC2E8E51}" destId="{826708C2-0E42-4A8A-A056-4A07E1FC852A}" srcOrd="1" destOrd="0" presId="urn:microsoft.com/office/officeart/2005/8/layout/orgChart1"/>
    <dgm:cxn modelId="{120EAB15-F69B-4EDA-8ED8-B77A5CDBF94D}" type="presParOf" srcId="{26C7F3E3-7BB1-452E-8FA1-66625A033021}" destId="{490E882A-692F-4856-9039-E5B6FCC17095}" srcOrd="1" destOrd="0" presId="urn:microsoft.com/office/officeart/2005/8/layout/orgChart1"/>
    <dgm:cxn modelId="{BC723239-BB9E-43B7-81B9-518D3598D7AE}" type="presParOf" srcId="{490E882A-692F-4856-9039-E5B6FCC17095}" destId="{5EBC4DEC-9113-4875-AD49-F6E24528C2A1}" srcOrd="0" destOrd="0" presId="urn:microsoft.com/office/officeart/2005/8/layout/orgChart1"/>
    <dgm:cxn modelId="{3A671C75-82B9-4936-812B-06BF4CA6A9C2}" type="presParOf" srcId="{490E882A-692F-4856-9039-E5B6FCC17095}" destId="{D086FD8C-6D65-4E00-A60A-089EB5E33BF4}" srcOrd="1" destOrd="0" presId="urn:microsoft.com/office/officeart/2005/8/layout/orgChart1"/>
    <dgm:cxn modelId="{92B0A49B-E945-47DD-BC27-2797B666799B}" type="presParOf" srcId="{D086FD8C-6D65-4E00-A60A-089EB5E33BF4}" destId="{0CE3B644-E845-46D3-8FAE-FB3305894D01}" srcOrd="0" destOrd="0" presId="urn:microsoft.com/office/officeart/2005/8/layout/orgChart1"/>
    <dgm:cxn modelId="{9C222022-834A-4666-B4E2-F34F965955AF}" type="presParOf" srcId="{0CE3B644-E845-46D3-8FAE-FB3305894D01}" destId="{F10869EE-4735-4308-AA81-7781F718AA2F}" srcOrd="0" destOrd="0" presId="urn:microsoft.com/office/officeart/2005/8/layout/orgChart1"/>
    <dgm:cxn modelId="{D2441486-0EAE-4A4E-88FB-1C2FC6944168}" type="presParOf" srcId="{0CE3B644-E845-46D3-8FAE-FB3305894D01}" destId="{79A0E676-71D3-413F-A5CB-141258A409BC}" srcOrd="1" destOrd="0" presId="urn:microsoft.com/office/officeart/2005/8/layout/orgChart1"/>
    <dgm:cxn modelId="{B5A10B0D-ACAF-4525-A34B-29123880DC6D}" type="presParOf" srcId="{D086FD8C-6D65-4E00-A60A-089EB5E33BF4}" destId="{C633FD46-583D-4AF0-B094-146C114DC3BF}" srcOrd="1" destOrd="0" presId="urn:microsoft.com/office/officeart/2005/8/layout/orgChart1"/>
    <dgm:cxn modelId="{6951937D-80D5-47EA-9546-7E712339541A}" type="presParOf" srcId="{D086FD8C-6D65-4E00-A60A-089EB5E33BF4}" destId="{3C890305-F3F7-4FD9-BCF7-EAB175F6E2DA}" srcOrd="2" destOrd="0" presId="urn:microsoft.com/office/officeart/2005/8/layout/orgChart1"/>
    <dgm:cxn modelId="{92119DA7-A07F-47D4-8FB5-B6F924D28903}" type="presParOf" srcId="{490E882A-692F-4856-9039-E5B6FCC17095}" destId="{8AE262E7-31AE-4D8C-BF8E-11102DF5E19D}" srcOrd="2" destOrd="0" presId="urn:microsoft.com/office/officeart/2005/8/layout/orgChart1"/>
    <dgm:cxn modelId="{B093D5C3-CE61-45EC-A4D9-F1A929FBD7D3}" type="presParOf" srcId="{490E882A-692F-4856-9039-E5B6FCC17095}" destId="{8805A09B-8A4E-454C-8658-53F725351A8F}" srcOrd="3" destOrd="0" presId="urn:microsoft.com/office/officeart/2005/8/layout/orgChart1"/>
    <dgm:cxn modelId="{BD3F671D-2223-43A3-A06A-9979CBB10FAC}" type="presParOf" srcId="{8805A09B-8A4E-454C-8658-53F725351A8F}" destId="{62479855-840C-4ED1-B787-01EB46AF6A40}" srcOrd="0" destOrd="0" presId="urn:microsoft.com/office/officeart/2005/8/layout/orgChart1"/>
    <dgm:cxn modelId="{51FDC1F5-8721-43D9-8A7B-E35EDF680296}" type="presParOf" srcId="{62479855-840C-4ED1-B787-01EB46AF6A40}" destId="{5834E930-E047-4AF7-A0A6-FB8606C6EAC6}" srcOrd="0" destOrd="0" presId="urn:microsoft.com/office/officeart/2005/8/layout/orgChart1"/>
    <dgm:cxn modelId="{61F5F274-23C5-419C-9F0F-1F4E7E271AC4}" type="presParOf" srcId="{62479855-840C-4ED1-B787-01EB46AF6A40}" destId="{D05A25BA-F65E-48F7-BC2C-E5FC66413BD4}" srcOrd="1" destOrd="0" presId="urn:microsoft.com/office/officeart/2005/8/layout/orgChart1"/>
    <dgm:cxn modelId="{12CC625E-55A5-4F35-8C65-D529B02E786D}" type="presParOf" srcId="{8805A09B-8A4E-454C-8658-53F725351A8F}" destId="{8CA79DB5-3D76-46CA-9820-14EA7C9EBE46}" srcOrd="1" destOrd="0" presId="urn:microsoft.com/office/officeart/2005/8/layout/orgChart1"/>
    <dgm:cxn modelId="{DF553E53-0CF1-4857-A3BD-01644A3B14C8}" type="presParOf" srcId="{8805A09B-8A4E-454C-8658-53F725351A8F}" destId="{08BB9011-6039-4025-8D55-AE59AB52C079}" srcOrd="2" destOrd="0" presId="urn:microsoft.com/office/officeart/2005/8/layout/orgChart1"/>
    <dgm:cxn modelId="{BF807461-059A-4463-8BF5-BDEB005B6C66}" type="presParOf" srcId="{490E882A-692F-4856-9039-E5B6FCC17095}" destId="{03DD16D1-56CE-4FFE-B08C-EC1C974D220B}" srcOrd="4" destOrd="0" presId="urn:microsoft.com/office/officeart/2005/8/layout/orgChart1"/>
    <dgm:cxn modelId="{099A9A00-44DA-4A35-980F-135FC5131599}" type="presParOf" srcId="{490E882A-692F-4856-9039-E5B6FCC17095}" destId="{D65A22A6-34BF-4723-911C-C8D1A50B32DA}" srcOrd="5" destOrd="0" presId="urn:microsoft.com/office/officeart/2005/8/layout/orgChart1"/>
    <dgm:cxn modelId="{352DAA6C-F014-4CDA-B441-FDF1513C0A93}" type="presParOf" srcId="{D65A22A6-34BF-4723-911C-C8D1A50B32DA}" destId="{B011A693-4B43-4650-8244-FC265146334F}" srcOrd="0" destOrd="0" presId="urn:microsoft.com/office/officeart/2005/8/layout/orgChart1"/>
    <dgm:cxn modelId="{35F6C88A-ED58-4573-83F4-2CCA1CDA89C6}" type="presParOf" srcId="{B011A693-4B43-4650-8244-FC265146334F}" destId="{5256D58D-71D0-4672-B449-138D58172BF5}" srcOrd="0" destOrd="0" presId="urn:microsoft.com/office/officeart/2005/8/layout/orgChart1"/>
    <dgm:cxn modelId="{2BE30C30-8417-488D-866D-56BEF198020F}" type="presParOf" srcId="{B011A693-4B43-4650-8244-FC265146334F}" destId="{0F4698B8-9F18-44CE-9537-D3AD68A7EEFA}" srcOrd="1" destOrd="0" presId="urn:microsoft.com/office/officeart/2005/8/layout/orgChart1"/>
    <dgm:cxn modelId="{E85F78EC-F7B6-4B17-9215-5E736CD00550}" type="presParOf" srcId="{D65A22A6-34BF-4723-911C-C8D1A50B32DA}" destId="{F4A126E3-D038-401C-BB27-28989F11C4CE}" srcOrd="1" destOrd="0" presId="urn:microsoft.com/office/officeart/2005/8/layout/orgChart1"/>
    <dgm:cxn modelId="{C558DACD-9BB3-49CA-B6E0-90E7D894F2BF}" type="presParOf" srcId="{D65A22A6-34BF-4723-911C-C8D1A50B32DA}" destId="{EB7A5424-033C-4AC0-9A4C-5E1206823221}" srcOrd="2" destOrd="0" presId="urn:microsoft.com/office/officeart/2005/8/layout/orgChart1"/>
    <dgm:cxn modelId="{BEEA02E2-640E-4E2D-AE7F-EC3E7E33C24C}" type="presParOf" srcId="{26C7F3E3-7BB1-452E-8FA1-66625A033021}" destId="{0F488019-736F-4EA7-AB3D-AB7E629212CF}" srcOrd="2" destOrd="0" presId="urn:microsoft.com/office/officeart/2005/8/layout/orgChart1"/>
    <dgm:cxn modelId="{3EA479B7-372F-491A-BCF4-B665BFD26FBF}" type="presParOf" srcId="{FC9DDD01-970F-4DF8-B156-C120E3BB3467}" destId="{6D3400AF-DF0F-4611-82E3-9F61F4A858AE}" srcOrd="4" destOrd="0" presId="urn:microsoft.com/office/officeart/2005/8/layout/orgChart1"/>
    <dgm:cxn modelId="{461B1441-939C-4DDD-BF49-AED1F7DE167F}" type="presParOf" srcId="{FC9DDD01-970F-4DF8-B156-C120E3BB3467}" destId="{00B5B876-90F7-43D8-BDD9-3EC838C5D5C1}" srcOrd="5" destOrd="0" presId="urn:microsoft.com/office/officeart/2005/8/layout/orgChart1"/>
    <dgm:cxn modelId="{2AC68DB6-10C2-4BD9-84CF-5B7891C135E6}" type="presParOf" srcId="{00B5B876-90F7-43D8-BDD9-3EC838C5D5C1}" destId="{5E071C99-44C1-4062-B379-7F41A5A76D9A}" srcOrd="0" destOrd="0" presId="urn:microsoft.com/office/officeart/2005/8/layout/orgChart1"/>
    <dgm:cxn modelId="{581642FB-BAAE-40B1-A58B-C9F8F3DA4D46}" type="presParOf" srcId="{5E071C99-44C1-4062-B379-7F41A5A76D9A}" destId="{6EDA8616-2594-47BB-AB68-012F6D043469}" srcOrd="0" destOrd="0" presId="urn:microsoft.com/office/officeart/2005/8/layout/orgChart1"/>
    <dgm:cxn modelId="{A27130F6-5E9A-46C9-A6B2-BC0F0014EE25}" type="presParOf" srcId="{5E071C99-44C1-4062-B379-7F41A5A76D9A}" destId="{A321074B-FA36-4A6A-A1B3-B43E1F3800FE}" srcOrd="1" destOrd="0" presId="urn:microsoft.com/office/officeart/2005/8/layout/orgChart1"/>
    <dgm:cxn modelId="{A6977851-EA22-45BF-B75D-2D03BC181154}" type="presParOf" srcId="{00B5B876-90F7-43D8-BDD9-3EC838C5D5C1}" destId="{DACFFAF3-E1F2-4BDD-969C-DE0D72643A86}" srcOrd="1" destOrd="0" presId="urn:microsoft.com/office/officeart/2005/8/layout/orgChart1"/>
    <dgm:cxn modelId="{26DE2014-928B-46C6-BC57-102A17A2E019}" type="presParOf" srcId="{DACFFAF3-E1F2-4BDD-969C-DE0D72643A86}" destId="{6DFBA70C-7970-49A9-B4AF-7B18ADD560A3}" srcOrd="0" destOrd="0" presId="urn:microsoft.com/office/officeart/2005/8/layout/orgChart1"/>
    <dgm:cxn modelId="{C7725903-B8BA-4DD3-928C-D46B66CBEB10}" type="presParOf" srcId="{DACFFAF3-E1F2-4BDD-969C-DE0D72643A86}" destId="{81C2529D-50E7-4ECA-8B31-132FF7A5FA5B}" srcOrd="1" destOrd="0" presId="urn:microsoft.com/office/officeart/2005/8/layout/orgChart1"/>
    <dgm:cxn modelId="{E7073869-BACC-4B6F-A277-C2A9BB219273}" type="presParOf" srcId="{81C2529D-50E7-4ECA-8B31-132FF7A5FA5B}" destId="{7BC1F263-2C19-4A7F-A4B7-148A8B04AD50}" srcOrd="0" destOrd="0" presId="urn:microsoft.com/office/officeart/2005/8/layout/orgChart1"/>
    <dgm:cxn modelId="{93B6D7F7-60BA-45B9-8FB3-B8C973FA84E0}" type="presParOf" srcId="{7BC1F263-2C19-4A7F-A4B7-148A8B04AD50}" destId="{1DDE80CA-5881-4853-8553-10BCD9A012F7}" srcOrd="0" destOrd="0" presId="urn:microsoft.com/office/officeart/2005/8/layout/orgChart1"/>
    <dgm:cxn modelId="{FABB5F05-7286-4AF1-A9A4-A74EC1A81F55}" type="presParOf" srcId="{7BC1F263-2C19-4A7F-A4B7-148A8B04AD50}" destId="{80F6FC6E-01C0-43D1-9AD7-1FC90E152E63}" srcOrd="1" destOrd="0" presId="urn:microsoft.com/office/officeart/2005/8/layout/orgChart1"/>
    <dgm:cxn modelId="{59F59378-1EF5-4637-854A-6A9BCD537067}" type="presParOf" srcId="{81C2529D-50E7-4ECA-8B31-132FF7A5FA5B}" destId="{87A3028C-E6E9-4900-A5F6-938709BA1743}" srcOrd="1" destOrd="0" presId="urn:microsoft.com/office/officeart/2005/8/layout/orgChart1"/>
    <dgm:cxn modelId="{3F00D58E-899C-49EC-9922-F6A3D9222BF7}" type="presParOf" srcId="{81C2529D-50E7-4ECA-8B31-132FF7A5FA5B}" destId="{3F3958F4-96BF-4E43-B3BC-F09BB659F6F2}" srcOrd="2" destOrd="0" presId="urn:microsoft.com/office/officeart/2005/8/layout/orgChart1"/>
    <dgm:cxn modelId="{9FC3DC7D-B8CB-4E05-8131-0444AFA8BBF0}" type="presParOf" srcId="{DACFFAF3-E1F2-4BDD-969C-DE0D72643A86}" destId="{58266B13-DA22-4A83-8250-9A9933873C5F}" srcOrd="2" destOrd="0" presId="urn:microsoft.com/office/officeart/2005/8/layout/orgChart1"/>
    <dgm:cxn modelId="{443A6A56-0D3A-443A-AC97-8EF4911CD986}" type="presParOf" srcId="{DACFFAF3-E1F2-4BDD-969C-DE0D72643A86}" destId="{0CC9AD58-027E-4820-A2C9-9B40306D60B8}" srcOrd="3" destOrd="0" presId="urn:microsoft.com/office/officeart/2005/8/layout/orgChart1"/>
    <dgm:cxn modelId="{3FB26BD5-6627-48E9-A75B-A17175B5F4F8}" type="presParOf" srcId="{0CC9AD58-027E-4820-A2C9-9B40306D60B8}" destId="{026A17B9-0F71-4448-9CA6-7A243DB1258F}" srcOrd="0" destOrd="0" presId="urn:microsoft.com/office/officeart/2005/8/layout/orgChart1"/>
    <dgm:cxn modelId="{61DC39CE-7764-4B06-8884-A77D88DE3710}" type="presParOf" srcId="{026A17B9-0F71-4448-9CA6-7A243DB1258F}" destId="{5CC2C2F7-29D9-434F-A012-13145545ECDC}" srcOrd="0" destOrd="0" presId="urn:microsoft.com/office/officeart/2005/8/layout/orgChart1"/>
    <dgm:cxn modelId="{FEB38EC1-43D2-439E-84C2-C6821DE2957B}" type="presParOf" srcId="{026A17B9-0F71-4448-9CA6-7A243DB1258F}" destId="{E1309A8D-63D9-472B-99A2-F5B384371221}" srcOrd="1" destOrd="0" presId="urn:microsoft.com/office/officeart/2005/8/layout/orgChart1"/>
    <dgm:cxn modelId="{DC76631C-97F3-4F1D-A04A-11C306887D1D}" type="presParOf" srcId="{0CC9AD58-027E-4820-A2C9-9B40306D60B8}" destId="{D0BB30C1-EA53-43F2-B07A-E14320E86284}" srcOrd="1" destOrd="0" presId="urn:microsoft.com/office/officeart/2005/8/layout/orgChart1"/>
    <dgm:cxn modelId="{9C4E5276-F96C-44EF-9EA8-1706342D7A2C}" type="presParOf" srcId="{0CC9AD58-027E-4820-A2C9-9B40306D60B8}" destId="{838FE90E-66B5-42CA-A40C-D7EC58430849}" srcOrd="2" destOrd="0" presId="urn:microsoft.com/office/officeart/2005/8/layout/orgChart1"/>
    <dgm:cxn modelId="{1A5337B5-B3CE-4DEA-BC0A-C93624FB4918}" type="presParOf" srcId="{DACFFAF3-E1F2-4BDD-969C-DE0D72643A86}" destId="{AEA319DC-C562-4808-8424-090ED1845124}" srcOrd="4" destOrd="0" presId="urn:microsoft.com/office/officeart/2005/8/layout/orgChart1"/>
    <dgm:cxn modelId="{326BA085-6746-4A59-BE66-27570C055629}" type="presParOf" srcId="{DACFFAF3-E1F2-4BDD-969C-DE0D72643A86}" destId="{E8E1D2B4-1506-43F1-9134-0593D5171DBF}" srcOrd="5" destOrd="0" presId="urn:microsoft.com/office/officeart/2005/8/layout/orgChart1"/>
    <dgm:cxn modelId="{8238FBA5-235A-4997-AAA5-CF7615426ED3}" type="presParOf" srcId="{E8E1D2B4-1506-43F1-9134-0593D5171DBF}" destId="{CC562C27-8034-423D-AD30-312FAD9F2A1F}" srcOrd="0" destOrd="0" presId="urn:microsoft.com/office/officeart/2005/8/layout/orgChart1"/>
    <dgm:cxn modelId="{C4C1740D-5F14-45F8-A5F5-B0209E3624E2}" type="presParOf" srcId="{CC562C27-8034-423D-AD30-312FAD9F2A1F}" destId="{4B1076A8-5F57-42E8-8BBA-6BA02FFAA88E}" srcOrd="0" destOrd="0" presId="urn:microsoft.com/office/officeart/2005/8/layout/orgChart1"/>
    <dgm:cxn modelId="{E3A1A492-0D5F-4729-B170-D833E775AEA7}" type="presParOf" srcId="{CC562C27-8034-423D-AD30-312FAD9F2A1F}" destId="{00BC5BD8-F37D-4492-B807-5E2A74FBD1FC}" srcOrd="1" destOrd="0" presId="urn:microsoft.com/office/officeart/2005/8/layout/orgChart1"/>
    <dgm:cxn modelId="{070C3E50-0655-4D45-B336-E8970DB036B2}" type="presParOf" srcId="{E8E1D2B4-1506-43F1-9134-0593D5171DBF}" destId="{ED2F0D40-590A-4255-A6F4-C1FE3AA6CA58}" srcOrd="1" destOrd="0" presId="urn:microsoft.com/office/officeart/2005/8/layout/orgChart1"/>
    <dgm:cxn modelId="{20BFDE1D-7C08-4AD1-A65A-49C9DDC0CB54}" type="presParOf" srcId="{E8E1D2B4-1506-43F1-9134-0593D5171DBF}" destId="{1D91934B-AA0F-4C19-ADAF-94E3D763E823}" srcOrd="2" destOrd="0" presId="urn:microsoft.com/office/officeart/2005/8/layout/orgChart1"/>
    <dgm:cxn modelId="{CA8C9DD0-230C-4426-9A9E-082C8BF727B0}" type="presParOf" srcId="{DACFFAF3-E1F2-4BDD-969C-DE0D72643A86}" destId="{669D45ED-3059-46DC-94A0-38A2E848E093}" srcOrd="6" destOrd="0" presId="urn:microsoft.com/office/officeart/2005/8/layout/orgChart1"/>
    <dgm:cxn modelId="{6E85EB6C-6766-4166-9366-3538629636D9}" type="presParOf" srcId="{DACFFAF3-E1F2-4BDD-969C-DE0D72643A86}" destId="{CFB90AD2-6C9F-4DF2-8BD2-680AADFBD11A}" srcOrd="7" destOrd="0" presId="urn:microsoft.com/office/officeart/2005/8/layout/orgChart1"/>
    <dgm:cxn modelId="{82CA56DF-5792-474D-8FC1-B351748BE8F9}" type="presParOf" srcId="{CFB90AD2-6C9F-4DF2-8BD2-680AADFBD11A}" destId="{0146C6A7-A0B3-492B-BF90-B59491444C6D}" srcOrd="0" destOrd="0" presId="urn:microsoft.com/office/officeart/2005/8/layout/orgChart1"/>
    <dgm:cxn modelId="{60AB1965-FD1A-4F4A-A5ED-45D7C6F3FBE2}" type="presParOf" srcId="{0146C6A7-A0B3-492B-BF90-B59491444C6D}" destId="{16D5A261-E511-4239-A3DF-8FE20E389498}" srcOrd="0" destOrd="0" presId="urn:microsoft.com/office/officeart/2005/8/layout/orgChart1"/>
    <dgm:cxn modelId="{8D5992E5-5C94-49B7-84AA-3C711A4D0AFA}" type="presParOf" srcId="{0146C6A7-A0B3-492B-BF90-B59491444C6D}" destId="{4648A3B7-AC27-4C41-AF5D-B3A93EE2806C}" srcOrd="1" destOrd="0" presId="urn:microsoft.com/office/officeart/2005/8/layout/orgChart1"/>
    <dgm:cxn modelId="{836AA35A-54E6-4683-BA66-6CF94C518621}" type="presParOf" srcId="{CFB90AD2-6C9F-4DF2-8BD2-680AADFBD11A}" destId="{2A0F0284-E8CA-462D-A012-4217D4F08FEA}" srcOrd="1" destOrd="0" presId="urn:microsoft.com/office/officeart/2005/8/layout/orgChart1"/>
    <dgm:cxn modelId="{E9C5C237-863E-41D9-B8D3-1FD45CD09391}" type="presParOf" srcId="{CFB90AD2-6C9F-4DF2-8BD2-680AADFBD11A}" destId="{C47D7836-590D-4A7E-AAE1-E4B90857EA00}" srcOrd="2" destOrd="0" presId="urn:microsoft.com/office/officeart/2005/8/layout/orgChart1"/>
    <dgm:cxn modelId="{DB09DA35-E0F1-4E49-A824-F4FFDCF700BA}" type="presParOf" srcId="{DACFFAF3-E1F2-4BDD-969C-DE0D72643A86}" destId="{2D77105B-3A5E-4554-A7C8-874F703CA8FF}" srcOrd="8" destOrd="0" presId="urn:microsoft.com/office/officeart/2005/8/layout/orgChart1"/>
    <dgm:cxn modelId="{50FB4C40-926E-4C86-867D-316CA47FF85C}" type="presParOf" srcId="{DACFFAF3-E1F2-4BDD-969C-DE0D72643A86}" destId="{1B8D11B0-51F2-47C9-925B-4EEB960E7719}" srcOrd="9" destOrd="0" presId="urn:microsoft.com/office/officeart/2005/8/layout/orgChart1"/>
    <dgm:cxn modelId="{6203DA78-6963-4D3A-942B-B86C59125A53}" type="presParOf" srcId="{1B8D11B0-51F2-47C9-925B-4EEB960E7719}" destId="{3441D6D4-B0DF-4A3E-B6F7-D96D7F1CECC3}" srcOrd="0" destOrd="0" presId="urn:microsoft.com/office/officeart/2005/8/layout/orgChart1"/>
    <dgm:cxn modelId="{838F7600-D2C2-4B72-AA1F-5453FBEC300F}" type="presParOf" srcId="{3441D6D4-B0DF-4A3E-B6F7-D96D7F1CECC3}" destId="{C2B6C061-D803-422A-BDE8-48FF2D409D2B}" srcOrd="0" destOrd="0" presId="urn:microsoft.com/office/officeart/2005/8/layout/orgChart1"/>
    <dgm:cxn modelId="{F6732BD5-C953-4A56-A4EB-C8B05E4BC4AD}" type="presParOf" srcId="{3441D6D4-B0DF-4A3E-B6F7-D96D7F1CECC3}" destId="{3610882C-181A-414E-BB47-FDDEAF77272A}" srcOrd="1" destOrd="0" presId="urn:microsoft.com/office/officeart/2005/8/layout/orgChart1"/>
    <dgm:cxn modelId="{8A089D6C-BDAC-4E86-A3C0-B72507076579}" type="presParOf" srcId="{1B8D11B0-51F2-47C9-925B-4EEB960E7719}" destId="{A4946DBB-1BF2-426F-B2DA-DF51DEDD84BB}" srcOrd="1" destOrd="0" presId="urn:microsoft.com/office/officeart/2005/8/layout/orgChart1"/>
    <dgm:cxn modelId="{4075332C-7C0F-472F-AABC-BB29DC729806}" type="presParOf" srcId="{1B8D11B0-51F2-47C9-925B-4EEB960E7719}" destId="{FBD00AA5-4DC6-47BD-A9A4-2DE4FA378D7C}" srcOrd="2" destOrd="0" presId="urn:microsoft.com/office/officeart/2005/8/layout/orgChart1"/>
    <dgm:cxn modelId="{9D342B22-9A5D-473D-9664-C3DD1089CAE2}" type="presParOf" srcId="{00B5B876-90F7-43D8-BDD9-3EC838C5D5C1}" destId="{41D026A9-7BFD-4EE6-AB35-633D9B176B86}" srcOrd="2" destOrd="0" presId="urn:microsoft.com/office/officeart/2005/8/layout/orgChart1"/>
    <dgm:cxn modelId="{5E7774FE-31C1-4F3D-AB4B-0209CB6BD7EF}" type="presParOf" srcId="{FC9DDD01-970F-4DF8-B156-C120E3BB3467}" destId="{4CAE744C-CA42-4C23-923B-E50D97424372}" srcOrd="6" destOrd="0" presId="urn:microsoft.com/office/officeart/2005/8/layout/orgChart1"/>
    <dgm:cxn modelId="{C1250377-71FC-42D8-9982-DAFB877A5035}" type="presParOf" srcId="{FC9DDD01-970F-4DF8-B156-C120E3BB3467}" destId="{418732C2-E935-45FF-87AB-A98AC9207A47}" srcOrd="7" destOrd="0" presId="urn:microsoft.com/office/officeart/2005/8/layout/orgChart1"/>
    <dgm:cxn modelId="{4595FB68-A271-479A-8AB0-6206CDFE8CB6}" type="presParOf" srcId="{418732C2-E935-45FF-87AB-A98AC9207A47}" destId="{FC7223EC-0176-44D1-9203-9F53DD1C068A}" srcOrd="0" destOrd="0" presId="urn:microsoft.com/office/officeart/2005/8/layout/orgChart1"/>
    <dgm:cxn modelId="{AFC8CC30-8F42-4E51-B015-75B7AC08B222}" type="presParOf" srcId="{FC7223EC-0176-44D1-9203-9F53DD1C068A}" destId="{CC95DB8B-D179-4836-8CB3-317965EE9FF8}" srcOrd="0" destOrd="0" presId="urn:microsoft.com/office/officeart/2005/8/layout/orgChart1"/>
    <dgm:cxn modelId="{CEBE8D60-D2CC-466F-A52F-8FDBD19884D3}" type="presParOf" srcId="{FC7223EC-0176-44D1-9203-9F53DD1C068A}" destId="{99CA9B99-0DAF-4E1E-9325-1B847F07A9E1}" srcOrd="1" destOrd="0" presId="urn:microsoft.com/office/officeart/2005/8/layout/orgChart1"/>
    <dgm:cxn modelId="{2CF83AFF-0F39-4E83-BA9D-AD418B8503B1}" type="presParOf" srcId="{418732C2-E935-45FF-87AB-A98AC9207A47}" destId="{FDF95413-BB71-496C-8032-BB5F0F90EDE3}" srcOrd="1" destOrd="0" presId="urn:microsoft.com/office/officeart/2005/8/layout/orgChart1"/>
    <dgm:cxn modelId="{78E2F13E-306D-484C-8B67-6076D0822D17}" type="presParOf" srcId="{FDF95413-BB71-496C-8032-BB5F0F90EDE3}" destId="{A9989B00-CF2A-45AE-9EA2-00B1ABBE69D4}" srcOrd="0" destOrd="0" presId="urn:microsoft.com/office/officeart/2005/8/layout/orgChart1"/>
    <dgm:cxn modelId="{D5185EB9-03C8-41FC-A28B-94112F5149B6}" type="presParOf" srcId="{FDF95413-BB71-496C-8032-BB5F0F90EDE3}" destId="{2482205E-0303-4917-B260-7588D8DF0412}" srcOrd="1" destOrd="0" presId="urn:microsoft.com/office/officeart/2005/8/layout/orgChart1"/>
    <dgm:cxn modelId="{DF9E2ADF-E724-418E-B4C9-1FF023B4CE1E}" type="presParOf" srcId="{2482205E-0303-4917-B260-7588D8DF0412}" destId="{101F418E-1599-4B3E-8201-2B9E542D8A3D}" srcOrd="0" destOrd="0" presId="urn:microsoft.com/office/officeart/2005/8/layout/orgChart1"/>
    <dgm:cxn modelId="{D1FBC4EB-04C5-4E71-9C86-22A8049577A8}" type="presParOf" srcId="{101F418E-1599-4B3E-8201-2B9E542D8A3D}" destId="{78C07248-AB9B-48DB-8803-4B1E7817EAEA}" srcOrd="0" destOrd="0" presId="urn:microsoft.com/office/officeart/2005/8/layout/orgChart1"/>
    <dgm:cxn modelId="{16B6073C-105D-4BB4-962B-5E3059FBEE67}" type="presParOf" srcId="{101F418E-1599-4B3E-8201-2B9E542D8A3D}" destId="{F7E08926-5F6C-4BC6-A271-A5B5F58E48CC}" srcOrd="1" destOrd="0" presId="urn:microsoft.com/office/officeart/2005/8/layout/orgChart1"/>
    <dgm:cxn modelId="{F52BA3E2-7644-490C-8F3D-86B93368D642}" type="presParOf" srcId="{2482205E-0303-4917-B260-7588D8DF0412}" destId="{A0977B9F-AFEB-451B-B703-8656391B2245}" srcOrd="1" destOrd="0" presId="urn:microsoft.com/office/officeart/2005/8/layout/orgChart1"/>
    <dgm:cxn modelId="{DB5BE4D6-38CF-4900-AF4E-079C0BAFAC8D}" type="presParOf" srcId="{2482205E-0303-4917-B260-7588D8DF0412}" destId="{8AC3310C-518B-44ED-AD6C-640ADDEB4258}" srcOrd="2" destOrd="0" presId="urn:microsoft.com/office/officeart/2005/8/layout/orgChart1"/>
    <dgm:cxn modelId="{7D3243AA-464F-42D5-8A5F-6D49C4F58E25}" type="presParOf" srcId="{FDF95413-BB71-496C-8032-BB5F0F90EDE3}" destId="{22F2C123-915A-40D9-89F4-37C126D8B05B}" srcOrd="2" destOrd="0" presId="urn:microsoft.com/office/officeart/2005/8/layout/orgChart1"/>
    <dgm:cxn modelId="{D3EED34B-14A3-40B5-AECB-4A193AF79A07}" type="presParOf" srcId="{FDF95413-BB71-496C-8032-BB5F0F90EDE3}" destId="{86CD18D0-A04D-415C-92BE-5EB20093CFAB}" srcOrd="3" destOrd="0" presId="urn:microsoft.com/office/officeart/2005/8/layout/orgChart1"/>
    <dgm:cxn modelId="{BFD7E0A4-456D-49B4-ADF8-D1FA35FC252B}" type="presParOf" srcId="{86CD18D0-A04D-415C-92BE-5EB20093CFAB}" destId="{3BA67951-741E-46DA-8C40-53325F1209D5}" srcOrd="0" destOrd="0" presId="urn:microsoft.com/office/officeart/2005/8/layout/orgChart1"/>
    <dgm:cxn modelId="{29A24D1B-2D49-450B-9935-96CB9344E2B4}" type="presParOf" srcId="{3BA67951-741E-46DA-8C40-53325F1209D5}" destId="{192A2419-7AA0-40D9-9BA7-C3430A875C56}" srcOrd="0" destOrd="0" presId="urn:microsoft.com/office/officeart/2005/8/layout/orgChart1"/>
    <dgm:cxn modelId="{068AE536-B361-4A52-9FCF-BB6E3A226728}" type="presParOf" srcId="{3BA67951-741E-46DA-8C40-53325F1209D5}" destId="{E4A1D037-FF36-40C4-92C1-FFAA85EF0E61}" srcOrd="1" destOrd="0" presId="urn:microsoft.com/office/officeart/2005/8/layout/orgChart1"/>
    <dgm:cxn modelId="{3834CFB9-F57F-499E-9C2E-6D798AAB4371}" type="presParOf" srcId="{86CD18D0-A04D-415C-92BE-5EB20093CFAB}" destId="{E88A781E-0F1F-41FA-A091-19720157CB00}" srcOrd="1" destOrd="0" presId="urn:microsoft.com/office/officeart/2005/8/layout/orgChart1"/>
    <dgm:cxn modelId="{2F3E3E24-5354-4247-83AD-21E31F752424}" type="presParOf" srcId="{86CD18D0-A04D-415C-92BE-5EB20093CFAB}" destId="{684B803B-8F4E-4550-993C-9B2C74E4E1B0}" srcOrd="2" destOrd="0" presId="urn:microsoft.com/office/officeart/2005/8/layout/orgChart1"/>
    <dgm:cxn modelId="{CF92D159-5459-4686-AEE4-F6932CB68EA3}" type="presParOf" srcId="{FDF95413-BB71-496C-8032-BB5F0F90EDE3}" destId="{68EE704A-8D03-4793-B043-608D36373F05}" srcOrd="4" destOrd="0" presId="urn:microsoft.com/office/officeart/2005/8/layout/orgChart1"/>
    <dgm:cxn modelId="{86F696FC-51B5-4441-810D-FBB3191D37CA}" type="presParOf" srcId="{FDF95413-BB71-496C-8032-BB5F0F90EDE3}" destId="{AB7FAA22-13F0-400D-82F5-4EAB8C4C5BCA}" srcOrd="5" destOrd="0" presId="urn:microsoft.com/office/officeart/2005/8/layout/orgChart1"/>
    <dgm:cxn modelId="{3B28ECF5-C021-4922-924A-CB2FA68D86F8}" type="presParOf" srcId="{AB7FAA22-13F0-400D-82F5-4EAB8C4C5BCA}" destId="{0E8FFA2E-7287-4188-A838-70C8AA7FA044}" srcOrd="0" destOrd="0" presId="urn:microsoft.com/office/officeart/2005/8/layout/orgChart1"/>
    <dgm:cxn modelId="{55B70780-4213-4BE2-B11E-94EF6D5BEE2B}" type="presParOf" srcId="{0E8FFA2E-7287-4188-A838-70C8AA7FA044}" destId="{5DEE90C2-14E8-42FD-97A6-31601E8475D4}" srcOrd="0" destOrd="0" presId="urn:microsoft.com/office/officeart/2005/8/layout/orgChart1"/>
    <dgm:cxn modelId="{29401086-40AE-43A7-A3A6-457071CE5138}" type="presParOf" srcId="{0E8FFA2E-7287-4188-A838-70C8AA7FA044}" destId="{A77F012D-2BD9-4FFC-8566-A40C39555253}" srcOrd="1" destOrd="0" presId="urn:microsoft.com/office/officeart/2005/8/layout/orgChart1"/>
    <dgm:cxn modelId="{47FDABE1-8D19-49BC-A247-BE5E95DB3155}" type="presParOf" srcId="{AB7FAA22-13F0-400D-82F5-4EAB8C4C5BCA}" destId="{FA98FB0D-4FD4-4A9F-8CEE-6642BDE0BF18}" srcOrd="1" destOrd="0" presId="urn:microsoft.com/office/officeart/2005/8/layout/orgChart1"/>
    <dgm:cxn modelId="{D8C0E864-4F33-42B1-A788-CEAC6EDD70C0}" type="presParOf" srcId="{AB7FAA22-13F0-400D-82F5-4EAB8C4C5BCA}" destId="{4B2B3BD2-3FD2-4F17-A880-77C08F3619D4}" srcOrd="2" destOrd="0" presId="urn:microsoft.com/office/officeart/2005/8/layout/orgChart1"/>
    <dgm:cxn modelId="{C0CDB0D7-2068-4C5B-9ECA-F86D84625CE7}" type="presParOf" srcId="{418732C2-E935-45FF-87AB-A98AC9207A47}" destId="{8BE5318F-8BF0-4795-89D3-39E58CAC73A2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  <dgm:cxn modelId="{9397D7E5-09DC-46C3-9F02-3BAA23DA3C35}" type="presParOf" srcId="{36DCB647-B017-48A9-8071-7FDD5212617D}" destId="{F7ABADF1-2493-454A-A9AE-1E2DA8143D4B}" srcOrd="0" destOrd="0" presId="urn:microsoft.com/office/officeart/2005/8/layout/orgChart1"/>
    <dgm:cxn modelId="{FF72F1D4-1D37-4BCB-9C83-DE99D839F5DC}" type="presParOf" srcId="{36DCB647-B017-48A9-8071-7FDD5212617D}" destId="{E9A75F93-4ABB-4670-9A3A-2A4AF28A7688}" srcOrd="1" destOrd="0" presId="urn:microsoft.com/office/officeart/2005/8/layout/orgChart1"/>
    <dgm:cxn modelId="{C3BD57A1-EB89-4836-BA76-6FFE0EB9495B}" type="presParOf" srcId="{E9A75F93-4ABB-4670-9A3A-2A4AF28A7688}" destId="{D141B6B8-2695-470B-9755-8D07FA1195D0}" srcOrd="0" destOrd="0" presId="urn:microsoft.com/office/officeart/2005/8/layout/orgChart1"/>
    <dgm:cxn modelId="{4547B63D-A507-4BD6-B989-CBCD4C208D83}" type="presParOf" srcId="{D141B6B8-2695-470B-9755-8D07FA1195D0}" destId="{3AEF2D66-BCA0-46CC-BC2E-6B2FE505A523}" srcOrd="0" destOrd="0" presId="urn:microsoft.com/office/officeart/2005/8/layout/orgChart1"/>
    <dgm:cxn modelId="{7754A90C-ECC0-4157-A53C-639DD42DF761}" type="presParOf" srcId="{D141B6B8-2695-470B-9755-8D07FA1195D0}" destId="{5BF3CF4F-2BCC-4BA7-94DD-8D9106F70BEF}" srcOrd="1" destOrd="0" presId="urn:microsoft.com/office/officeart/2005/8/layout/orgChart1"/>
    <dgm:cxn modelId="{ABD4E34A-3E2A-4C01-BF0A-31CE23E69372}" type="presParOf" srcId="{E9A75F93-4ABB-4670-9A3A-2A4AF28A7688}" destId="{9946CAC4-BBBD-4E02-80DF-32DE666A7BE5}" srcOrd="1" destOrd="0" presId="urn:microsoft.com/office/officeart/2005/8/layout/orgChart1"/>
    <dgm:cxn modelId="{1B42B74C-9D04-478A-8258-217B50976C75}" type="presParOf" srcId="{E9A75F93-4ABB-4670-9A3A-2A4AF28A7688}" destId="{A5B4B26C-3394-4AA5-AE8E-E63C897B63F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ABADF1-2493-454A-A9AE-1E2DA8143D4B}">
      <dsp:nvSpPr>
        <dsp:cNvPr id="0" name=""/>
        <dsp:cNvSpPr/>
      </dsp:nvSpPr>
      <dsp:spPr>
        <a:xfrm>
          <a:off x="11228048" y="1118427"/>
          <a:ext cx="232822" cy="1019985"/>
        </a:xfrm>
        <a:custGeom>
          <a:avLst/>
          <a:gdLst/>
          <a:ahLst/>
          <a:cxnLst/>
          <a:rect l="0" t="0" r="0" b="0"/>
          <a:pathLst>
            <a:path>
              <a:moveTo>
                <a:pt x="232822" y="0"/>
              </a:moveTo>
              <a:lnTo>
                <a:pt x="232822" y="1019985"/>
              </a:lnTo>
              <a:lnTo>
                <a:pt x="0" y="1019985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EE704A-8D03-4793-B043-608D36373F05}">
      <dsp:nvSpPr>
        <dsp:cNvPr id="0" name=""/>
        <dsp:cNvSpPr/>
      </dsp:nvSpPr>
      <dsp:spPr>
        <a:xfrm>
          <a:off x="14598436" y="4267079"/>
          <a:ext cx="332604" cy="41686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68638"/>
              </a:lnTo>
              <a:lnTo>
                <a:pt x="332604" y="416863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F2C123-915A-40D9-89F4-37C126D8B05B}">
      <dsp:nvSpPr>
        <dsp:cNvPr id="0" name=""/>
        <dsp:cNvSpPr/>
      </dsp:nvSpPr>
      <dsp:spPr>
        <a:xfrm>
          <a:off x="14598436" y="4267079"/>
          <a:ext cx="332604" cy="25943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4311"/>
              </a:lnTo>
              <a:lnTo>
                <a:pt x="332604" y="259431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9989B00-CF2A-45AE-9EA2-00B1ABBE69D4}">
      <dsp:nvSpPr>
        <dsp:cNvPr id="0" name=""/>
        <dsp:cNvSpPr/>
      </dsp:nvSpPr>
      <dsp:spPr>
        <a:xfrm>
          <a:off x="14598436" y="4267079"/>
          <a:ext cx="332604" cy="10199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19985"/>
              </a:lnTo>
              <a:lnTo>
                <a:pt x="332604" y="101998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CAE744C-CA42-4C23-923B-E50D97424372}">
      <dsp:nvSpPr>
        <dsp:cNvPr id="0" name=""/>
        <dsp:cNvSpPr/>
      </dsp:nvSpPr>
      <dsp:spPr>
        <a:xfrm>
          <a:off x="11460870" y="1118427"/>
          <a:ext cx="4024509" cy="20399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07148"/>
              </a:lnTo>
              <a:lnTo>
                <a:pt x="4024509" y="1807148"/>
              </a:lnTo>
              <a:lnTo>
                <a:pt x="4024509" y="203997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D77105B-3A5E-4554-A7C8-874F703CA8FF}">
      <dsp:nvSpPr>
        <dsp:cNvPr id="0" name=""/>
        <dsp:cNvSpPr/>
      </dsp:nvSpPr>
      <dsp:spPr>
        <a:xfrm>
          <a:off x="11915429" y="4267079"/>
          <a:ext cx="332604" cy="73172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317290"/>
              </a:lnTo>
              <a:lnTo>
                <a:pt x="332604" y="731729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69D45ED-3059-46DC-94A0-38A2E848E093}">
      <dsp:nvSpPr>
        <dsp:cNvPr id="0" name=""/>
        <dsp:cNvSpPr/>
      </dsp:nvSpPr>
      <dsp:spPr>
        <a:xfrm>
          <a:off x="11915429" y="4267079"/>
          <a:ext cx="332604" cy="57429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742964"/>
              </a:lnTo>
              <a:lnTo>
                <a:pt x="332604" y="574296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EA319DC-C562-4808-8424-090ED1845124}">
      <dsp:nvSpPr>
        <dsp:cNvPr id="0" name=""/>
        <dsp:cNvSpPr/>
      </dsp:nvSpPr>
      <dsp:spPr>
        <a:xfrm>
          <a:off x="11915429" y="4267079"/>
          <a:ext cx="332604" cy="41686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68638"/>
              </a:lnTo>
              <a:lnTo>
                <a:pt x="332604" y="416863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8266B13-DA22-4A83-8250-9A9933873C5F}">
      <dsp:nvSpPr>
        <dsp:cNvPr id="0" name=""/>
        <dsp:cNvSpPr/>
      </dsp:nvSpPr>
      <dsp:spPr>
        <a:xfrm>
          <a:off x="11915429" y="4267079"/>
          <a:ext cx="332604" cy="25943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4311"/>
              </a:lnTo>
              <a:lnTo>
                <a:pt x="332604" y="259431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DFBA70C-7970-49A9-B4AF-7B18ADD560A3}">
      <dsp:nvSpPr>
        <dsp:cNvPr id="0" name=""/>
        <dsp:cNvSpPr/>
      </dsp:nvSpPr>
      <dsp:spPr>
        <a:xfrm>
          <a:off x="11915429" y="4267079"/>
          <a:ext cx="332604" cy="10199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19985"/>
              </a:lnTo>
              <a:lnTo>
                <a:pt x="332604" y="101998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D3400AF-DF0F-4611-82E3-9F61F4A858AE}">
      <dsp:nvSpPr>
        <dsp:cNvPr id="0" name=""/>
        <dsp:cNvSpPr/>
      </dsp:nvSpPr>
      <dsp:spPr>
        <a:xfrm>
          <a:off x="11460870" y="1118427"/>
          <a:ext cx="1341503" cy="20399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07148"/>
              </a:lnTo>
              <a:lnTo>
                <a:pt x="1341503" y="1807148"/>
              </a:lnTo>
              <a:lnTo>
                <a:pt x="1341503" y="203997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DD16D1-56CE-4FFE-B08C-EC1C974D220B}">
      <dsp:nvSpPr>
        <dsp:cNvPr id="0" name=""/>
        <dsp:cNvSpPr/>
      </dsp:nvSpPr>
      <dsp:spPr>
        <a:xfrm>
          <a:off x="9232423" y="4267079"/>
          <a:ext cx="332604" cy="41686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68638"/>
              </a:lnTo>
              <a:lnTo>
                <a:pt x="332604" y="416863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AE262E7-31AE-4D8C-BF8E-11102DF5E19D}">
      <dsp:nvSpPr>
        <dsp:cNvPr id="0" name=""/>
        <dsp:cNvSpPr/>
      </dsp:nvSpPr>
      <dsp:spPr>
        <a:xfrm>
          <a:off x="9232423" y="4267079"/>
          <a:ext cx="332604" cy="25943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4311"/>
              </a:lnTo>
              <a:lnTo>
                <a:pt x="332604" y="259431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EBC4DEC-9113-4875-AD49-F6E24528C2A1}">
      <dsp:nvSpPr>
        <dsp:cNvPr id="0" name=""/>
        <dsp:cNvSpPr/>
      </dsp:nvSpPr>
      <dsp:spPr>
        <a:xfrm>
          <a:off x="9232423" y="4267079"/>
          <a:ext cx="332604" cy="10199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19985"/>
              </a:lnTo>
              <a:lnTo>
                <a:pt x="332604" y="101998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BFB52C2-C4E1-4BAD-8778-AAC3A14AAAE1}">
      <dsp:nvSpPr>
        <dsp:cNvPr id="0" name=""/>
        <dsp:cNvSpPr/>
      </dsp:nvSpPr>
      <dsp:spPr>
        <a:xfrm>
          <a:off x="10119367" y="1118427"/>
          <a:ext cx="1341503" cy="2039971"/>
        </a:xfrm>
        <a:custGeom>
          <a:avLst/>
          <a:gdLst/>
          <a:ahLst/>
          <a:cxnLst/>
          <a:rect l="0" t="0" r="0" b="0"/>
          <a:pathLst>
            <a:path>
              <a:moveTo>
                <a:pt x="1341503" y="0"/>
              </a:moveTo>
              <a:lnTo>
                <a:pt x="1341503" y="1807148"/>
              </a:lnTo>
              <a:lnTo>
                <a:pt x="0" y="1807148"/>
              </a:lnTo>
              <a:lnTo>
                <a:pt x="0" y="203997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9F15C7D-AE87-43E5-8CB7-66AC6D8E15B5}">
      <dsp:nvSpPr>
        <dsp:cNvPr id="0" name=""/>
        <dsp:cNvSpPr/>
      </dsp:nvSpPr>
      <dsp:spPr>
        <a:xfrm>
          <a:off x="6549417" y="4267079"/>
          <a:ext cx="332604" cy="73172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317290"/>
              </a:lnTo>
              <a:lnTo>
                <a:pt x="332604" y="731729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D144103-0572-4676-A31D-3AB1867078A4}">
      <dsp:nvSpPr>
        <dsp:cNvPr id="0" name=""/>
        <dsp:cNvSpPr/>
      </dsp:nvSpPr>
      <dsp:spPr>
        <a:xfrm>
          <a:off x="6549417" y="4267079"/>
          <a:ext cx="332604" cy="57429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742964"/>
              </a:lnTo>
              <a:lnTo>
                <a:pt x="332604" y="574296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287CF72-83D0-44A4-8C57-571A59FF358A}">
      <dsp:nvSpPr>
        <dsp:cNvPr id="0" name=""/>
        <dsp:cNvSpPr/>
      </dsp:nvSpPr>
      <dsp:spPr>
        <a:xfrm>
          <a:off x="6549417" y="4267079"/>
          <a:ext cx="332604" cy="41686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68638"/>
              </a:lnTo>
              <a:lnTo>
                <a:pt x="332604" y="416863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4C8B975-BEFD-4811-8838-8C8FE837A35F}">
      <dsp:nvSpPr>
        <dsp:cNvPr id="0" name=""/>
        <dsp:cNvSpPr/>
      </dsp:nvSpPr>
      <dsp:spPr>
        <a:xfrm>
          <a:off x="6549417" y="4267079"/>
          <a:ext cx="332604" cy="25943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4311"/>
              </a:lnTo>
              <a:lnTo>
                <a:pt x="332604" y="259431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F066D81-2B3A-4FA0-8096-46127CE5726D}">
      <dsp:nvSpPr>
        <dsp:cNvPr id="0" name=""/>
        <dsp:cNvSpPr/>
      </dsp:nvSpPr>
      <dsp:spPr>
        <a:xfrm>
          <a:off x="6549417" y="4267079"/>
          <a:ext cx="332604" cy="10199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19985"/>
              </a:lnTo>
              <a:lnTo>
                <a:pt x="332604" y="101998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447709-2B72-4029-8603-32B7F8F3FF1A}">
      <dsp:nvSpPr>
        <dsp:cNvPr id="0" name=""/>
        <dsp:cNvSpPr/>
      </dsp:nvSpPr>
      <dsp:spPr>
        <a:xfrm>
          <a:off x="7436361" y="1118427"/>
          <a:ext cx="4024509" cy="2039971"/>
        </a:xfrm>
        <a:custGeom>
          <a:avLst/>
          <a:gdLst/>
          <a:ahLst/>
          <a:cxnLst/>
          <a:rect l="0" t="0" r="0" b="0"/>
          <a:pathLst>
            <a:path>
              <a:moveTo>
                <a:pt x="4024509" y="0"/>
              </a:moveTo>
              <a:lnTo>
                <a:pt x="4024509" y="1807148"/>
              </a:lnTo>
              <a:lnTo>
                <a:pt x="0" y="1807148"/>
              </a:lnTo>
              <a:lnTo>
                <a:pt x="0" y="203997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10352190" y="9747"/>
          <a:ext cx="2217360" cy="110868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Remix</a:t>
          </a:r>
        </a:p>
      </dsp:txBody>
      <dsp:txXfrm>
        <a:off x="10352190" y="9747"/>
        <a:ext cx="2217360" cy="1108680"/>
      </dsp:txXfrm>
    </dsp:sp>
    <dsp:sp modelId="{BD959E6A-CAD3-4C42-B24D-53CEE97C9E3C}">
      <dsp:nvSpPr>
        <dsp:cNvPr id="0" name=""/>
        <dsp:cNvSpPr/>
      </dsp:nvSpPr>
      <dsp:spPr>
        <a:xfrm>
          <a:off x="6327681" y="3158399"/>
          <a:ext cx="2217360" cy="110868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Context/Listening</a:t>
          </a:r>
        </a:p>
      </dsp:txBody>
      <dsp:txXfrm>
        <a:off x="6327681" y="3158399"/>
        <a:ext cx="2217360" cy="1108680"/>
      </dsp:txXfrm>
    </dsp:sp>
    <dsp:sp modelId="{7940332D-5890-4E0F-9703-2C3A2D7D073F}">
      <dsp:nvSpPr>
        <dsp:cNvPr id="0" name=""/>
        <dsp:cNvSpPr/>
      </dsp:nvSpPr>
      <dsp:spPr>
        <a:xfrm>
          <a:off x="6882021" y="4732725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What is a remix?</a:t>
          </a:r>
        </a:p>
      </dsp:txBody>
      <dsp:txXfrm>
        <a:off x="6882021" y="4732725"/>
        <a:ext cx="2217360" cy="1108680"/>
      </dsp:txXfrm>
    </dsp:sp>
    <dsp:sp modelId="{E3D77835-28CD-4C90-A47A-415419112EAF}">
      <dsp:nvSpPr>
        <dsp:cNvPr id="0" name=""/>
        <dsp:cNvSpPr/>
      </dsp:nvSpPr>
      <dsp:spPr>
        <a:xfrm>
          <a:off x="6882021" y="6307051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What is a sample?</a:t>
          </a:r>
        </a:p>
      </dsp:txBody>
      <dsp:txXfrm>
        <a:off x="6882021" y="6307051"/>
        <a:ext cx="2217360" cy="1108680"/>
      </dsp:txXfrm>
    </dsp:sp>
    <dsp:sp modelId="{DD1C0F6E-F363-4A6F-BCB1-8355321B680E}">
      <dsp:nvSpPr>
        <dsp:cNvPr id="0" name=""/>
        <dsp:cNvSpPr/>
      </dsp:nvSpPr>
      <dsp:spPr>
        <a:xfrm>
          <a:off x="6882021" y="7881377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What does sequencing mean?</a:t>
          </a:r>
        </a:p>
      </dsp:txBody>
      <dsp:txXfrm>
        <a:off x="6882021" y="7881377"/>
        <a:ext cx="2217360" cy="1108680"/>
      </dsp:txXfrm>
    </dsp:sp>
    <dsp:sp modelId="{D8E0F236-BE63-4367-98AE-2BA85BCC90C8}">
      <dsp:nvSpPr>
        <dsp:cNvPr id="0" name=""/>
        <dsp:cNvSpPr/>
      </dsp:nvSpPr>
      <dsp:spPr>
        <a:xfrm>
          <a:off x="6882021" y="9455703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Pitch of a bassline</a:t>
          </a:r>
        </a:p>
      </dsp:txBody>
      <dsp:txXfrm>
        <a:off x="6882021" y="9455703"/>
        <a:ext cx="2217360" cy="1108680"/>
      </dsp:txXfrm>
    </dsp:sp>
    <dsp:sp modelId="{2768F446-E79D-4115-BFC3-82A474EE14DC}">
      <dsp:nvSpPr>
        <dsp:cNvPr id="0" name=""/>
        <dsp:cNvSpPr/>
      </dsp:nvSpPr>
      <dsp:spPr>
        <a:xfrm>
          <a:off x="6882021" y="11030029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Parts of the drum kit</a:t>
          </a:r>
        </a:p>
      </dsp:txBody>
      <dsp:txXfrm>
        <a:off x="6882021" y="11030029"/>
        <a:ext cx="2217360" cy="1108680"/>
      </dsp:txXfrm>
    </dsp:sp>
    <dsp:sp modelId="{856969B0-3E51-45DB-B941-0972151CE497}">
      <dsp:nvSpPr>
        <dsp:cNvPr id="0" name=""/>
        <dsp:cNvSpPr/>
      </dsp:nvSpPr>
      <dsp:spPr>
        <a:xfrm>
          <a:off x="9010687" y="3158399"/>
          <a:ext cx="2217360" cy="110868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 err="1"/>
            <a:t>Pjanoo</a:t>
          </a:r>
          <a:endParaRPr lang="en-GB" sz="2000" kern="1200" dirty="0"/>
        </a:p>
      </dsp:txBody>
      <dsp:txXfrm>
        <a:off x="9010687" y="3158399"/>
        <a:ext cx="2217360" cy="1108680"/>
      </dsp:txXfrm>
    </dsp:sp>
    <dsp:sp modelId="{F10869EE-4735-4308-AA81-7781F718AA2F}">
      <dsp:nvSpPr>
        <dsp:cNvPr id="0" name=""/>
        <dsp:cNvSpPr/>
      </dsp:nvSpPr>
      <dsp:spPr>
        <a:xfrm>
          <a:off x="9565027" y="4732725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Syncopation</a:t>
          </a:r>
        </a:p>
      </dsp:txBody>
      <dsp:txXfrm>
        <a:off x="9565027" y="4732725"/>
        <a:ext cx="2217360" cy="1108680"/>
      </dsp:txXfrm>
    </dsp:sp>
    <dsp:sp modelId="{5834E930-E047-4AF7-A0A6-FB8606C6EAC6}">
      <dsp:nvSpPr>
        <dsp:cNvPr id="0" name=""/>
        <dsp:cNvSpPr/>
      </dsp:nvSpPr>
      <dsp:spPr>
        <a:xfrm>
          <a:off x="9565027" y="6307051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Dance music instrument choices</a:t>
          </a:r>
        </a:p>
      </dsp:txBody>
      <dsp:txXfrm>
        <a:off x="9565027" y="6307051"/>
        <a:ext cx="2217360" cy="1108680"/>
      </dsp:txXfrm>
    </dsp:sp>
    <dsp:sp modelId="{5256D58D-71D0-4672-B449-138D58172BF5}">
      <dsp:nvSpPr>
        <dsp:cNvPr id="0" name=""/>
        <dsp:cNvSpPr/>
      </dsp:nvSpPr>
      <dsp:spPr>
        <a:xfrm>
          <a:off x="9565027" y="7881377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What a flat symbol means?</a:t>
          </a:r>
        </a:p>
      </dsp:txBody>
      <dsp:txXfrm>
        <a:off x="9565027" y="7881377"/>
        <a:ext cx="2217360" cy="1108680"/>
      </dsp:txXfrm>
    </dsp:sp>
    <dsp:sp modelId="{6EDA8616-2594-47BB-AB68-012F6D043469}">
      <dsp:nvSpPr>
        <dsp:cNvPr id="0" name=""/>
        <dsp:cNvSpPr/>
      </dsp:nvSpPr>
      <dsp:spPr>
        <a:xfrm>
          <a:off x="11693693" y="3158399"/>
          <a:ext cx="2217360" cy="110868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Classical remix</a:t>
          </a:r>
        </a:p>
      </dsp:txBody>
      <dsp:txXfrm>
        <a:off x="11693693" y="3158399"/>
        <a:ext cx="2217360" cy="1108680"/>
      </dsp:txXfrm>
    </dsp:sp>
    <dsp:sp modelId="{1DDE80CA-5881-4853-8553-10BCD9A012F7}">
      <dsp:nvSpPr>
        <dsp:cNvPr id="0" name=""/>
        <dsp:cNvSpPr/>
      </dsp:nvSpPr>
      <dsp:spPr>
        <a:xfrm>
          <a:off x="12248033" y="4732725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Making a drumbeat</a:t>
          </a:r>
        </a:p>
      </dsp:txBody>
      <dsp:txXfrm>
        <a:off x="12248033" y="4732725"/>
        <a:ext cx="2217360" cy="1108680"/>
      </dsp:txXfrm>
    </dsp:sp>
    <dsp:sp modelId="{5CC2C2F7-29D9-434F-A012-13145545ECDC}">
      <dsp:nvSpPr>
        <dsp:cNvPr id="0" name=""/>
        <dsp:cNvSpPr/>
      </dsp:nvSpPr>
      <dsp:spPr>
        <a:xfrm>
          <a:off x="12248033" y="6307051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Using a sample</a:t>
          </a:r>
        </a:p>
      </dsp:txBody>
      <dsp:txXfrm>
        <a:off x="12248033" y="6307051"/>
        <a:ext cx="2217360" cy="1108680"/>
      </dsp:txXfrm>
    </dsp:sp>
    <dsp:sp modelId="{4B1076A8-5F57-42E8-8BBA-6BA02FFAA88E}">
      <dsp:nvSpPr>
        <dsp:cNvPr id="0" name=""/>
        <dsp:cNvSpPr/>
      </dsp:nvSpPr>
      <dsp:spPr>
        <a:xfrm>
          <a:off x="12248033" y="7881377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Automation</a:t>
          </a:r>
        </a:p>
      </dsp:txBody>
      <dsp:txXfrm>
        <a:off x="12248033" y="7881377"/>
        <a:ext cx="2217360" cy="1108680"/>
      </dsp:txXfrm>
    </dsp:sp>
    <dsp:sp modelId="{16D5A261-E511-4239-A3DF-8FE20E389498}">
      <dsp:nvSpPr>
        <dsp:cNvPr id="0" name=""/>
        <dsp:cNvSpPr/>
      </dsp:nvSpPr>
      <dsp:spPr>
        <a:xfrm>
          <a:off x="12248033" y="9455703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Adding chords</a:t>
          </a:r>
        </a:p>
      </dsp:txBody>
      <dsp:txXfrm>
        <a:off x="12248033" y="9455703"/>
        <a:ext cx="2217360" cy="1108680"/>
      </dsp:txXfrm>
    </dsp:sp>
    <dsp:sp modelId="{C2B6C061-D803-422A-BDE8-48FF2D409D2B}">
      <dsp:nvSpPr>
        <dsp:cNvPr id="0" name=""/>
        <dsp:cNvSpPr/>
      </dsp:nvSpPr>
      <dsp:spPr>
        <a:xfrm>
          <a:off x="12248033" y="11030029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Adding </a:t>
          </a:r>
          <a:r>
            <a:rPr lang="en-GB" sz="2000" kern="1200"/>
            <a:t>a bassline</a:t>
          </a:r>
          <a:endParaRPr lang="en-GB" sz="2000" kern="1200" dirty="0"/>
        </a:p>
      </dsp:txBody>
      <dsp:txXfrm>
        <a:off x="12248033" y="11030029"/>
        <a:ext cx="2217360" cy="1108680"/>
      </dsp:txXfrm>
    </dsp:sp>
    <dsp:sp modelId="{CC95DB8B-D179-4836-8CB3-317965EE9FF8}">
      <dsp:nvSpPr>
        <dsp:cNvPr id="0" name=""/>
        <dsp:cNvSpPr/>
      </dsp:nvSpPr>
      <dsp:spPr>
        <a:xfrm>
          <a:off x="14376700" y="3158399"/>
          <a:ext cx="2217360" cy="110868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Self-assessment</a:t>
          </a:r>
        </a:p>
      </dsp:txBody>
      <dsp:txXfrm>
        <a:off x="14376700" y="3158399"/>
        <a:ext cx="2217360" cy="1108680"/>
      </dsp:txXfrm>
    </dsp:sp>
    <dsp:sp modelId="{78C07248-AB9B-48DB-8803-4B1E7817EAEA}">
      <dsp:nvSpPr>
        <dsp:cNvPr id="0" name=""/>
        <dsp:cNvSpPr/>
      </dsp:nvSpPr>
      <dsp:spPr>
        <a:xfrm>
          <a:off x="14931040" y="4732725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Assessing use of elements</a:t>
          </a:r>
        </a:p>
      </dsp:txBody>
      <dsp:txXfrm>
        <a:off x="14931040" y="4732725"/>
        <a:ext cx="2217360" cy="1108680"/>
      </dsp:txXfrm>
    </dsp:sp>
    <dsp:sp modelId="{192A2419-7AA0-40D9-9BA7-C3430A875C56}">
      <dsp:nvSpPr>
        <dsp:cNvPr id="0" name=""/>
        <dsp:cNvSpPr/>
      </dsp:nvSpPr>
      <dsp:spPr>
        <a:xfrm>
          <a:off x="14931040" y="6307051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Assessing timing</a:t>
          </a:r>
        </a:p>
      </dsp:txBody>
      <dsp:txXfrm>
        <a:off x="14931040" y="6307051"/>
        <a:ext cx="2217360" cy="1108680"/>
      </dsp:txXfrm>
    </dsp:sp>
    <dsp:sp modelId="{5DEE90C2-14E8-42FD-97A6-31601E8475D4}">
      <dsp:nvSpPr>
        <dsp:cNvPr id="0" name=""/>
        <dsp:cNvSpPr/>
      </dsp:nvSpPr>
      <dsp:spPr>
        <a:xfrm>
          <a:off x="14931040" y="7881377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Assessing good use of instruments</a:t>
          </a:r>
        </a:p>
      </dsp:txBody>
      <dsp:txXfrm>
        <a:off x="14931040" y="7881377"/>
        <a:ext cx="2217360" cy="1108680"/>
      </dsp:txXfrm>
    </dsp:sp>
    <dsp:sp modelId="{3AEF2D66-BCA0-46CC-BC2E-6B2FE505A523}">
      <dsp:nvSpPr>
        <dsp:cNvPr id="0" name=""/>
        <dsp:cNvSpPr/>
      </dsp:nvSpPr>
      <dsp:spPr>
        <a:xfrm>
          <a:off x="9010687" y="1584073"/>
          <a:ext cx="2217360" cy="110868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Taking an existing song and changing it to create a new one</a:t>
          </a:r>
        </a:p>
      </dsp:txBody>
      <dsp:txXfrm>
        <a:off x="9010687" y="1584073"/>
        <a:ext cx="2217360" cy="11086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0397D1-3BBD-4A37-9E77-C0FDC64390FD}" type="datetimeFigureOut">
              <a:rPr lang="en-GB" smtClean="0"/>
              <a:t>28/04/2025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6656C5-8079-47D2-AD77-33497D8991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1800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Talk through everything that they are going to learn/recall from last lesson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6656C5-8079-47D2-AD77-33497D8991E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86149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7" y="2574993"/>
            <a:ext cx="21971004" cy="4648201"/>
          </a:xfrm>
          <a:prstGeom prst="rect">
            <a:avLst/>
          </a:prstGeom>
        </p:spPr>
        <p:txBody>
          <a:bodyPr anchor="b"/>
          <a:lstStyle>
            <a:lvl1pPr>
              <a:defRPr sz="8700" spc="-174"/>
            </a:lvl1pPr>
          </a:lstStyle>
          <a:p>
            <a:r>
              <a:rPr dirty="0"/>
              <a:t>Presentation Title</a:t>
            </a:r>
          </a:p>
        </p:txBody>
      </p:sp>
      <p:sp>
        <p:nvSpPr>
          <p:cNvPr id="1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1344" y="7223192"/>
            <a:ext cx="21971001" cy="3657601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17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22914863" y="232506"/>
            <a:ext cx="1201213" cy="1479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4" name="Image" descr="Image">
            <a:extLst>
              <a:ext uri="{FF2B5EF4-FFF2-40B4-BE49-F238E27FC236}">
                <a16:creationId xmlns:a16="http://schemas.microsoft.com/office/drawing/2014/main" id="{CF7511AA-3635-5A8F-049B-AC4B9543041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11F7A667-A0C5-7B45-20A7-098A8A85009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&amp; Phot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View from inside a stone structure, looking out towards stairs and a clear, blue sky"/>
          <p:cNvSpPr>
            <a:spLocks noGrp="1"/>
          </p:cNvSpPr>
          <p:nvPr>
            <p:ph type="pic" idx="21"/>
          </p:nvPr>
        </p:nvSpPr>
        <p:spPr>
          <a:xfrm>
            <a:off x="0" y="-1270000"/>
            <a:ext cx="24384000" cy="16272934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26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7124700"/>
            <a:ext cx="21971000" cy="4648200"/>
          </a:xfrm>
          <a:prstGeom prst="rect">
            <a:avLst/>
          </a:prstGeom>
        </p:spPr>
        <p:txBody>
          <a:bodyPr anchor="b"/>
          <a:lstStyle>
            <a:lvl1pPr>
              <a:defRPr sz="8700" spc="-174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Presentation Title</a:t>
            </a:r>
          </a:p>
        </p:txBody>
      </p:sp>
      <p:sp>
        <p:nvSpPr>
          <p:cNvPr id="27" name="Author and Dat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207691" y="1106139"/>
            <a:ext cx="21968621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Author and Date</a:t>
            </a:r>
          </a:p>
        </p:txBody>
      </p:sp>
      <p:sp>
        <p:nvSpPr>
          <p:cNvPr id="2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11609910"/>
            <a:ext cx="21971000" cy="1116952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 &amp;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A modern white building with glass panels against a clear, blue sky"/>
          <p:cNvSpPr>
            <a:spLocks noGrp="1"/>
          </p:cNvSpPr>
          <p:nvPr>
            <p:ph type="pic" idx="21"/>
          </p:nvPr>
        </p:nvSpPr>
        <p:spPr>
          <a:xfrm>
            <a:off x="9271000" y="1270000"/>
            <a:ext cx="16764000" cy="11176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37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270002"/>
            <a:ext cx="9779000" cy="5882273"/>
          </a:xfrm>
          <a:prstGeom prst="rect">
            <a:avLst/>
          </a:prstGeom>
        </p:spPr>
        <p:txBody>
          <a:bodyPr anchor="b"/>
          <a:lstStyle/>
          <a:p>
            <a:r>
              <a:t>Slide Title</a:t>
            </a:r>
          </a:p>
        </p:txBody>
      </p:sp>
      <p:sp>
        <p:nvSpPr>
          <p:cNvPr id="3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7060576"/>
            <a:ext cx="9779000" cy="5385424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5pPr>
          </a:lstStyle>
          <a:p>
            <a:r>
              <a:t>Slide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9493"/>
            <a:ext cx="314189" cy="3103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EC405FDF-5A9B-2E45-E585-934306BC831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3C8961EE-60ED-4001-7078-E40E5C5C2B76}"/>
              </a:ext>
            </a:extLst>
          </p:cNvPr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r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4D80"/>
                </a:solidFill>
                <a:latin typeface="Avenir Next Regular"/>
                <a:ea typeface="+mn-ea"/>
                <a:cs typeface="+mn-cs"/>
                <a:sym typeface="Helvetica Neue"/>
              </a:defRPr>
            </a:lvl1pPr>
          </a:lstStyle>
          <a:p>
            <a:r>
              <a:rPr lang="en-GB" dirty="0"/>
              <a:t>‘We help each other to work hard and be kind’ </a:t>
            </a:r>
            <a:endParaRPr dirty="0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0253" y="3674762"/>
            <a:ext cx="21971000" cy="8256012"/>
          </a:xfrm>
          <a:prstGeom prst="rect">
            <a:avLst/>
          </a:prstGeom>
        </p:spPr>
        <p:txBody>
          <a:bodyPr numCol="2" spcCol="1098550"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r>
              <a:rPr dirty="0"/>
              <a:t>Slide bullet text</a:t>
            </a:r>
          </a:p>
          <a:p>
            <a:pPr lvl="1"/>
            <a:endParaRPr dirty="0"/>
          </a:p>
          <a:p>
            <a:pPr lvl="2"/>
            <a:endParaRPr dirty="0"/>
          </a:p>
          <a:p>
            <a:pPr lvl="3"/>
            <a:endParaRPr dirty="0"/>
          </a:p>
          <a:p>
            <a:pPr lvl="4"/>
            <a:endParaRPr dirty="0"/>
          </a:p>
        </p:txBody>
      </p:sp>
      <p:pic>
        <p:nvPicPr>
          <p:cNvPr id="58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6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D07D0B45-18DF-8EA6-DC0A-333A63C1C61E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E63311-B157-848F-AF42-6B5AA0C9504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334" y="681039"/>
            <a:ext cx="21636567" cy="2689225"/>
          </a:xfrm>
        </p:spPr>
        <p:txBody>
          <a:bodyPr>
            <a:normAutofit/>
          </a:bodyPr>
          <a:lstStyle>
            <a:lvl2pPr marL="457200" indent="0">
              <a:buNone/>
              <a:defRPr sz="8800"/>
            </a:lvl2pPr>
            <a:lvl4pPr marL="1371600" indent="0">
              <a:buNone/>
              <a:defRPr/>
            </a:lvl4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Author and Date">
            <a:extLst>
              <a:ext uri="{FF2B5EF4-FFF2-40B4-BE49-F238E27FC236}">
                <a16:creationId xmlns:a16="http://schemas.microsoft.com/office/drawing/2014/main" id="{2F166A5D-C022-2AD6-687A-AC6913B05801}"/>
              </a:ext>
            </a:extLst>
          </p:cNvPr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r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4D80"/>
                </a:solidFill>
                <a:latin typeface="Avenir Next Regular"/>
                <a:ea typeface="+mn-ea"/>
                <a:cs typeface="+mn-cs"/>
                <a:sym typeface="Helvetica Neue"/>
              </a:defRPr>
            </a:lvl1pPr>
          </a:lstStyle>
          <a:p>
            <a:r>
              <a:rPr lang="en-GB" dirty="0"/>
              <a:t>‘We help each other to work hard and be kind’ </a:t>
            </a:r>
            <a:endParaRPr dirty="0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9779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Slide Subtitle</a:t>
            </a:r>
          </a:p>
        </p:txBody>
      </p:sp>
      <p:sp>
        <p:nvSpPr>
          <p:cNvPr id="69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248504"/>
            <a:ext cx="9779000" cy="8256630"/>
          </a:xfrm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70" name="Small section of a modern shell bridge in Qingdao, Shandong, China with a partly cloudy sky above"/>
          <p:cNvSpPr>
            <a:spLocks noGrp="1"/>
          </p:cNvSpPr>
          <p:nvPr>
            <p:ph type="pic" idx="22"/>
          </p:nvPr>
        </p:nvSpPr>
        <p:spPr>
          <a:xfrm>
            <a:off x="9271001" y="1263850"/>
            <a:ext cx="16773843" cy="11188205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71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9779000" cy="1435100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7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7671B937-CBF2-5917-74CD-EF373527596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D080D21A-9045-93E8-016C-56C5DEA03086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D4B4300A-93EC-FB54-98D1-F1884127B01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20000"/>
          </a:blip>
          <a:srcRect r="4" b="4604"/>
          <a:stretch>
            <a:fillRect/>
          </a:stretch>
        </p:blipFill>
        <p:spPr>
          <a:xfrm>
            <a:off x="20830033" y="232506"/>
            <a:ext cx="3286046" cy="41525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ec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7" y="4533900"/>
            <a:ext cx="21971004" cy="4648200"/>
          </a:xfrm>
          <a:prstGeom prst="rect">
            <a:avLst/>
          </a:prstGeom>
        </p:spPr>
        <p:txBody>
          <a:bodyPr anchor="ctr"/>
          <a:lstStyle>
            <a:lvl1pPr>
              <a:defRPr sz="8700" spc="-174"/>
            </a:lvl1pPr>
          </a:lstStyle>
          <a:p>
            <a:r>
              <a:t>Section Title</a:t>
            </a:r>
          </a:p>
        </p:txBody>
      </p:sp>
      <p:sp>
        <p:nvSpPr>
          <p:cNvPr id="8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9493"/>
            <a:ext cx="314189" cy="3103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A0DEFD1A-79D2-84FB-E76D-7F1273FE20C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BA6E8F0B-57FA-FF3F-AA39-1736AFA24128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E674518D-4995-3F87-FAAC-EECE771B4A7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1"/>
            <a:ext cx="21971000" cy="1434949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91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Slide Subtitle</a:t>
            </a:r>
          </a:p>
        </p:txBody>
      </p:sp>
      <p:sp>
        <p:nvSpPr>
          <p:cNvPr id="9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89E846B8-F1E6-19DE-7CFE-39B192D6A28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3E4A4B0E-8ADE-B572-3136-9FF73E1A1EC5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8CE3C357-5480-54DD-F046-5CAE27D8BC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Agenda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5100"/>
          </a:xfrm>
          <a:prstGeom prst="rect">
            <a:avLst/>
          </a:prstGeom>
        </p:spPr>
        <p:txBody>
          <a:bodyPr/>
          <a:lstStyle/>
          <a:p>
            <a:r>
              <a:t>Agenda Title</a:t>
            </a:r>
          </a:p>
        </p:txBody>
      </p:sp>
      <p:sp>
        <p:nvSpPr>
          <p:cNvPr id="102" name="Agenda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Agenda Subtitle</a:t>
            </a:r>
          </a:p>
        </p:txBody>
      </p:sp>
      <p:sp>
        <p:nvSpPr>
          <p:cNvPr id="103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1pPr>
            <a:lvl2pPr marL="0" indent="3429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2pPr>
            <a:lvl3pPr marL="0" indent="6858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3pPr>
            <a:lvl4pPr marL="0" indent="10287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4pPr>
            <a:lvl5pPr marL="0" indent="13716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5pPr>
          </a:lstStyle>
          <a:p>
            <a:r>
              <a:t>Agenda Topics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0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98EA6495-6302-1DA4-6C69-81E6D038E26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DA507710-3242-2755-ECBB-9782BB79B67D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2B52232B-C892-9CCF-F47C-F1F160640BD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920843"/>
            <a:ext cx="21971000" cy="387431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1pPr>
            <a:lvl2pPr marL="0" indent="3429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2pPr>
            <a:lvl3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3pPr>
            <a:lvl4pPr marL="0" indent="10287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4pPr>
            <a:lvl5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5pPr>
          </a:lstStyle>
          <a:p>
            <a:r>
              <a:t>Statement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4FA4C869-2D32-57FF-7773-50428C51BB4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952F0397-3989-E642-2400-20AEC1361065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299A2B81-9B96-7BA5-4C20-21CB004EB1D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ig F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1075927"/>
            <a:ext cx="21971000" cy="7241584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1pPr>
            <a:lvl2pPr marL="0" indent="3429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2pPr>
            <a:lvl3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3pPr>
            <a:lvl4pPr marL="0" indent="10287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4pPr>
            <a:lvl5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5pPr>
          </a:lstStyle>
          <a:p>
            <a:r>
              <a:t>100%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24" name="Fact informa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8262180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ctr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Fact information</a:t>
            </a:r>
          </a:p>
        </p:txBody>
      </p:sp>
      <p:sp>
        <p:nvSpPr>
          <p:cNvPr id="12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294ACDAD-9AEA-3EF5-42F7-7B874F93359E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ECE3FC44-6E13-403F-9A00-C792CBF2174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6407231-3770-1EBC-8106-8AFFDA2924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>
            <a:alphaModFix amt="7314"/>
          </a:blip>
          <a:srcRect r="2" b="4607"/>
          <a:stretch>
            <a:fillRect/>
          </a:stretch>
        </p:blipFill>
        <p:spPr>
          <a:xfrm>
            <a:off x="16660368" y="3355239"/>
            <a:ext cx="4778016" cy="62080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11" extrusionOk="0">
                <a:moveTo>
                  <a:pt x="0" y="0"/>
                </a:moveTo>
                <a:lnTo>
                  <a:pt x="0" y="6551"/>
                </a:lnTo>
                <a:cubicBezTo>
                  <a:pt x="0" y="13037"/>
                  <a:pt x="10" y="13121"/>
                  <a:pt x="1048" y="14843"/>
                </a:cubicBezTo>
                <a:cubicBezTo>
                  <a:pt x="2585" y="17393"/>
                  <a:pt x="4720" y="19252"/>
                  <a:pt x="7402" y="20377"/>
                </a:cubicBezTo>
                <a:cubicBezTo>
                  <a:pt x="10248" y="21571"/>
                  <a:pt x="11158" y="21600"/>
                  <a:pt x="13769" y="20580"/>
                </a:cubicBezTo>
                <a:cubicBezTo>
                  <a:pt x="16533" y="19499"/>
                  <a:pt x="18991" y="17498"/>
                  <a:pt x="20407" y="15176"/>
                </a:cubicBezTo>
                <a:lnTo>
                  <a:pt x="21600" y="13218"/>
                </a:lnTo>
                <a:lnTo>
                  <a:pt x="21600" y="6609"/>
                </a:lnTo>
                <a:lnTo>
                  <a:pt x="21600" y="0"/>
                </a:lnTo>
                <a:lnTo>
                  <a:pt x="10801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35" name="Attribu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2430026" y="10675455"/>
            <a:ext cx="20200052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Attribution</a:t>
            </a:r>
          </a:p>
        </p:txBody>
      </p:sp>
      <p:sp>
        <p:nvSpPr>
          <p:cNvPr id="136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995625" y="4371137"/>
            <a:ext cx="20876155" cy="3836280"/>
          </a:xfrm>
          <a:prstGeom prst="rect">
            <a:avLst/>
          </a:prstGeom>
        </p:spPr>
        <p:txBody>
          <a:bodyPr/>
          <a:lstStyle>
            <a:lvl1pPr marL="479192" indent="-352425">
              <a:spcBef>
                <a:spcPts val="0"/>
              </a:spcBef>
              <a:buSzTx/>
              <a:buNone/>
              <a:defRPr sz="6375" spc="-127"/>
            </a:lvl1pPr>
            <a:lvl2pPr marL="479192" indent="-9525">
              <a:spcBef>
                <a:spcPts val="0"/>
              </a:spcBef>
              <a:buSzTx/>
              <a:buNone/>
              <a:defRPr sz="6375" spc="-127"/>
            </a:lvl2pPr>
            <a:lvl3pPr marL="479192" indent="333375">
              <a:spcBef>
                <a:spcPts val="0"/>
              </a:spcBef>
              <a:buSzTx/>
              <a:buNone/>
              <a:defRPr sz="6375" spc="-127"/>
            </a:lvl3pPr>
            <a:lvl4pPr marL="479192" indent="676275">
              <a:spcBef>
                <a:spcPts val="0"/>
              </a:spcBef>
              <a:buSzTx/>
              <a:buNone/>
              <a:defRPr sz="6375" spc="-127"/>
            </a:lvl4pPr>
            <a:lvl5pPr marL="479192" indent="1019175">
              <a:spcBef>
                <a:spcPts val="0"/>
              </a:spcBef>
              <a:buSzTx/>
              <a:buNone/>
              <a:defRPr sz="6375" spc="-127"/>
            </a:lvl5pPr>
          </a:lstStyle>
          <a:p>
            <a:r>
              <a:t>“Notable Quote”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3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6F99E0E7-7594-0B5D-9958-C68F8C4BBC3A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53E97B58-46FC-D3C6-B51C-F1805E657FC9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Low-angle exterior view of a modern building facade covered with aluminium discs under a clear, blue sky"/>
          <p:cNvSpPr>
            <a:spLocks noGrp="1"/>
          </p:cNvSpPr>
          <p:nvPr>
            <p:ph type="pic" sz="quarter" idx="21"/>
          </p:nvPr>
        </p:nvSpPr>
        <p:spPr>
          <a:xfrm>
            <a:off x="15417801" y="1270000"/>
            <a:ext cx="8144935" cy="54102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6" name="Low-angle view of a modern, curved building under a cloudy sky"/>
          <p:cNvSpPr>
            <a:spLocks noGrp="1"/>
          </p:cNvSpPr>
          <p:nvPr>
            <p:ph type="pic" sz="quarter" idx="22"/>
          </p:nvPr>
        </p:nvSpPr>
        <p:spPr>
          <a:xfrm>
            <a:off x="15443201" y="7086600"/>
            <a:ext cx="8138580" cy="54229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7" name="View from inside a modern white building with glass panels, looking up to a bright, partly cloudy sky"/>
          <p:cNvSpPr>
            <a:spLocks noGrp="1"/>
          </p:cNvSpPr>
          <p:nvPr>
            <p:ph type="pic" idx="23"/>
          </p:nvPr>
        </p:nvSpPr>
        <p:spPr>
          <a:xfrm>
            <a:off x="-124634" y="1270000"/>
            <a:ext cx="16840169" cy="1124371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5DA3EC9D-AE4A-8E20-A5EE-CE3E03E2D7A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DDB97B0-492A-9001-9EBA-D740BC8B04C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5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E30493C7-4879-3023-D1EC-3007CB8C2F2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2A62C1E1-DC33-532F-B30B-07037EFBE16E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BB7BBB7-113C-4699-E092-D766B2AD57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bottom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64" name="Rectangle"/>
          <p:cNvSpPr/>
          <p:nvPr/>
        </p:nvSpPr>
        <p:spPr>
          <a:xfrm>
            <a:off x="-25400" y="11306375"/>
            <a:ext cx="24618157" cy="2445545"/>
          </a:xfrm>
          <a:prstGeom prst="rect">
            <a:avLst/>
          </a:prstGeom>
          <a:solidFill>
            <a:schemeClr val="accent1">
              <a:hueOff val="114395"/>
              <a:lumOff val="-24975"/>
              <a:alpha val="29734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defTabSz="619125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2400"/>
          </a:p>
        </p:txBody>
      </p:sp>
      <p:sp>
        <p:nvSpPr>
          <p:cNvPr id="165" name="Text"/>
          <p:cNvSpPr txBox="1"/>
          <p:nvPr/>
        </p:nvSpPr>
        <p:spPr>
          <a:xfrm>
            <a:off x="12153495" y="11832803"/>
            <a:ext cx="77009" cy="1392689"/>
          </a:xfrm>
          <a:prstGeom prst="rect">
            <a:avLst/>
          </a:prstGeom>
          <a:ln w="12700">
            <a:miter lim="400000"/>
          </a:ln>
        </p:spPr>
        <p:txBody>
          <a:bodyPr wrap="none" lIns="38100" tIns="38100" rIns="38100" bIns="38100" anchor="ctr">
            <a:spAutoFit/>
          </a:bodyPr>
          <a:lstStyle/>
          <a:p>
            <a:pPr>
              <a:defRPr sz="11400">
                <a:solidFill>
                  <a:srgbClr val="FFFFFF"/>
                </a:solidFill>
              </a:defRPr>
            </a:pPr>
            <a:endParaRPr sz="8550"/>
          </a:p>
        </p:txBody>
      </p:sp>
      <p:sp>
        <p:nvSpPr>
          <p:cNvPr id="16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Top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74" name="Rectangle"/>
          <p:cNvSpPr/>
          <p:nvPr/>
        </p:nvSpPr>
        <p:spPr>
          <a:xfrm>
            <a:off x="-381000" y="-123627"/>
            <a:ext cx="24618157" cy="2445545"/>
          </a:xfrm>
          <a:prstGeom prst="rect">
            <a:avLst/>
          </a:prstGeom>
          <a:solidFill>
            <a:schemeClr val="accent1">
              <a:hueOff val="114395"/>
              <a:lumOff val="-24975"/>
              <a:alpha val="29734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defTabSz="619125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2400"/>
          </a:p>
        </p:txBody>
      </p:sp>
      <p:sp>
        <p:nvSpPr>
          <p:cNvPr id="175" name="Text"/>
          <p:cNvSpPr txBox="1"/>
          <p:nvPr/>
        </p:nvSpPr>
        <p:spPr>
          <a:xfrm>
            <a:off x="11797895" y="402803"/>
            <a:ext cx="77009" cy="1392689"/>
          </a:xfrm>
          <a:prstGeom prst="rect">
            <a:avLst/>
          </a:prstGeom>
          <a:ln w="12700">
            <a:miter lim="400000"/>
          </a:ln>
        </p:spPr>
        <p:txBody>
          <a:bodyPr wrap="none" lIns="38100" tIns="38100" rIns="38100" bIns="38100" anchor="ctr">
            <a:spAutoFit/>
          </a:bodyPr>
          <a:lstStyle/>
          <a:p>
            <a:pPr>
              <a:defRPr sz="11400">
                <a:solidFill>
                  <a:srgbClr val="FFFFFF"/>
                </a:solidFill>
              </a:defRPr>
            </a:pPr>
            <a:endParaRPr sz="8550"/>
          </a:p>
        </p:txBody>
      </p:sp>
      <p:sp>
        <p:nvSpPr>
          <p:cNvPr id="1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2" name="Author and Date">
            <a:extLst>
              <a:ext uri="{FF2B5EF4-FFF2-40B4-BE49-F238E27FC236}">
                <a16:creationId xmlns:a16="http://schemas.microsoft.com/office/drawing/2014/main" id="{71A0D96A-84D6-BA22-9E5C-54F83452C4F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tif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2"/>
            <a:ext cx="21971000" cy="14331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Title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0253" y="3305104"/>
            <a:ext cx="21971000" cy="82560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4" name="Screenshot 2023-07-17 at 20.33.21.png" descr="Screenshot 2023-07-17 at 20.33.21.png"/>
          <p:cNvPicPr>
            <a:picLocks noChangeAspect="1"/>
          </p:cNvPicPr>
          <p:nvPr/>
        </p:nvPicPr>
        <p:blipFill>
          <a:blip r:embed="rId18"/>
          <a:srcRect r="4" b="4604"/>
          <a:stretch>
            <a:fillRect/>
          </a:stretch>
        </p:blipFill>
        <p:spPr>
          <a:xfrm>
            <a:off x="22877827" y="232506"/>
            <a:ext cx="1238251" cy="1479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5259"/>
            <a:ext cx="314189" cy="310341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defTabSz="438150">
              <a:defRPr sz="1350"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7" name="Image" descr="Image">
            <a:extLst>
              <a:ext uri="{FF2B5EF4-FFF2-40B4-BE49-F238E27FC236}">
                <a16:creationId xmlns:a16="http://schemas.microsoft.com/office/drawing/2014/main" id="{A4089D3F-0716-692B-E4B3-6E9C513BBC2B}"/>
              </a:ext>
            </a:extLst>
          </p:cNvPr>
          <p:cNvPicPr>
            <a:picLocks noChangeAspect="1"/>
          </p:cNvPicPr>
          <p:nvPr/>
        </p:nvPicPr>
        <p:blipFill>
          <a:blip r:embed="rId19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765ECE66-3906-1BEF-4EAD-80E5AFE8CDCC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/>
              <a:t>‘We help each other to work hard and be kind’ </a:t>
            </a:r>
            <a:endParaRPr lang="en-US" sz="27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  <p:sldLayoutId id="2147483664" r:id="rId15"/>
  </p:sldLayoutIdLst>
  <p:transition spd="med"/>
  <p:txStyles>
    <p:titleStyle>
      <a:lvl1pPr marL="0" marR="0" indent="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0" marR="0" indent="3429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0" marR="0" indent="6858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0" marR="0" indent="10287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0" marR="0" indent="13716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0" marR="0" indent="17145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0" marR="0" indent="20574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0" marR="0" indent="24003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0" marR="0" indent="27432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titleStyle>
    <p:bodyStyle>
      <a:lvl1pPr marL="4572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9144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13716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18288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22860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27432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32004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36576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41148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bodyStyle>
    <p:otherStyle>
      <a:lvl1pPr marL="0" marR="0" indent="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3429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6858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0287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3716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17145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0574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24003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27432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A7C6511-0C32-CDAA-5E0B-3E47DDC288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31193863"/>
              </p:ext>
            </p:extLst>
          </p:nvPr>
        </p:nvGraphicFramePr>
        <p:xfrm>
          <a:off x="149290" y="167951"/>
          <a:ext cx="23476082" cy="121484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5C83241B-1E98-10C2-C689-8271E8491009}"/>
              </a:ext>
            </a:extLst>
          </p:cNvPr>
          <p:cNvSpPr txBox="1">
            <a:spLocks/>
          </p:cNvSpPr>
          <p:nvPr/>
        </p:nvSpPr>
        <p:spPr>
          <a:xfrm>
            <a:off x="22184823" y="1847462"/>
            <a:ext cx="2392270" cy="16797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b">
            <a:normAutofit fontScale="625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/>
            <a:r>
              <a:rPr lang="en-GB" dirty="0"/>
              <a:t>Need </a:t>
            </a:r>
          </a:p>
          <a:p>
            <a:pPr algn="ctr"/>
            <a:r>
              <a:rPr lang="en-GB" dirty="0"/>
              <a:t>To </a:t>
            </a:r>
          </a:p>
          <a:p>
            <a:pPr algn="ctr"/>
            <a:r>
              <a:rPr lang="en-GB" dirty="0"/>
              <a:t>Know</a:t>
            </a:r>
          </a:p>
        </p:txBody>
      </p:sp>
    </p:spTree>
    <p:extLst>
      <p:ext uri="{BB962C8B-B14F-4D97-AF65-F5344CB8AC3E}">
        <p14:creationId xmlns:p14="http://schemas.microsoft.com/office/powerpoint/2010/main" val="2112121789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PershoreHighSchool">
  <a:themeElements>
    <a:clrScheme name="33_DynamicLight">
      <a:dk1>
        <a:srgbClr val="5E5E5E"/>
      </a:dk1>
      <a:lt1>
        <a:srgbClr val="005E00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33_DynamicLight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33_DynamicLigh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8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name="Need to Know_Hierarchies" id="{29F6BE2C-E499-4BA5-B78A-5F9D4032B2CA}" vid="{A8F5D87B-15F5-43EE-81FB-445AEDBD1CE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34F213B93E3B0459CA90B5691DB3BBD" ma:contentTypeVersion="4" ma:contentTypeDescription="Create a new document." ma:contentTypeScope="" ma:versionID="cf5b9bc7adf307bfedccf831273b9f76">
  <xsd:schema xmlns:xsd="http://www.w3.org/2001/XMLSchema" xmlns:xs="http://www.w3.org/2001/XMLSchema" xmlns:p="http://schemas.microsoft.com/office/2006/metadata/properties" xmlns:ns2="b7b3abf8-0e0d-46e5-9358-a0c10ea1ba38" xmlns:ns3="b813dc55-1927-4953-9804-14055a37960c" targetNamespace="http://schemas.microsoft.com/office/2006/metadata/properties" ma:root="true" ma:fieldsID="16162159af602c736678d5521ac2da41" ns2:_="" ns3:_="">
    <xsd:import namespace="b7b3abf8-0e0d-46e5-9358-a0c10ea1ba38"/>
    <xsd:import namespace="b813dc55-1927-4953-9804-14055a37960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b3abf8-0e0d-46e5-9358-a0c10ea1ba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13dc55-1927-4953-9804-14055a37960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b7b3abf8-0e0d-46e5-9358-a0c10ea1ba38">MSDCMCW2QP4U-1626693367-3</_dlc_DocId>
    <_dlc_DocIdUrl xmlns="b7b3abf8-0e0d-46e5-9358-a0c10ea1ba38">
      <Url>https://avonreachacademytrust.sharepoint.com/sites/Templates/_layouts/15/DocIdRedir.aspx?ID=MSDCMCW2QP4U-1626693367-3</Url>
      <Description>MSDCMCW2QP4U-1626693367-3</Description>
    </_dlc_DocIdUrl>
  </documentManagement>
</p:properties>
</file>

<file path=customXml/itemProps1.xml><?xml version="1.0" encoding="utf-8"?>
<ds:datastoreItem xmlns:ds="http://schemas.openxmlformats.org/officeDocument/2006/customXml" ds:itemID="{153CC0DD-BFD7-431C-9232-6D6D05C28D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8CBE313-6C91-4A8B-B4E6-1BB5CF9B59FF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791243E3-75CF-47F5-B2D9-940D8DB74D4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b3abf8-0e0d-46e5-9358-a0c10ea1ba38"/>
    <ds:schemaRef ds:uri="b813dc55-1927-4953-9804-14055a37960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4.xml><?xml version="1.0" encoding="utf-8"?>
<ds:datastoreItem xmlns:ds="http://schemas.openxmlformats.org/officeDocument/2006/customXml" ds:itemID="{2FEB88CA-A96D-4040-9A11-8DFEF1E30FE1}">
  <ds:schemaRefs>
    <ds:schemaRef ds:uri="http://schemas.microsoft.com/office/2006/metadata/properties"/>
    <ds:schemaRef ds:uri="http://schemas.microsoft.com/office/infopath/2007/PartnerControls"/>
    <ds:schemaRef ds:uri="b7b3abf8-0e0d-46e5-9358-a0c10ea1ba38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Need to Know_Hierarchies</Template>
  <TotalTime>424</TotalTime>
  <Words>96</Words>
  <Application>Microsoft Office PowerPoint</Application>
  <PresentationFormat>Custom</PresentationFormat>
  <Paragraphs>27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Avenir Next Regular</vt:lpstr>
      <vt:lpstr>Helvetica Neue</vt:lpstr>
      <vt:lpstr>PershoreHighSchool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Megan Bilsland</dc:creator>
  <cp:lastModifiedBy>Megan Bilsland</cp:lastModifiedBy>
  <cp:revision>8</cp:revision>
  <dcterms:created xsi:type="dcterms:W3CDTF">2024-04-24T15:51:02Z</dcterms:created>
  <dcterms:modified xsi:type="dcterms:W3CDTF">2025-04-28T13:56:56Z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0x010100234F213B93E3B0459CA90B5691DB3BBD</vt:lpwstr>
  </property>
  <property fmtid="{D5CDD505-2E9C-101B-9397-08002B2CF9AE}" pid="3" name="_dlc_DocIdItemGuid">
    <vt:lpwstr>41793838-e3f8-484e-a9a2-bdc8625ca252</vt:lpwstr>
  </property>
</Properties>
</file>