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0CB35E-240B-4427-AE8E-01DEDCEFC89F}" v="1" dt="2025-01-13T14:56:01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579" autoAdjust="0"/>
  </p:normalViewPr>
  <p:slideViewPr>
    <p:cSldViewPr snapToGrid="0">
      <p:cViewPr varScale="1">
        <p:scale>
          <a:sx n="63" d="100"/>
          <a:sy n="63" d="100"/>
        </p:scale>
        <p:origin x="142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Lawrence" userId="e2030253-692d-4793-af01-252dc0705156" providerId="ADAL" clId="{160CB35E-240B-4427-AE8E-01DEDCEFC89F}"/>
    <pc:docChg chg="addSld modSld">
      <pc:chgData name="Erin Lawrence" userId="e2030253-692d-4793-af01-252dc0705156" providerId="ADAL" clId="{160CB35E-240B-4427-AE8E-01DEDCEFC89F}" dt="2025-01-13T14:56:01.028" v="0"/>
      <pc:docMkLst>
        <pc:docMk/>
      </pc:docMkLst>
      <pc:sldChg chg="add setBg">
        <pc:chgData name="Erin Lawrence" userId="e2030253-692d-4793-af01-252dc0705156" providerId="ADAL" clId="{160CB35E-240B-4427-AE8E-01DEDCEFC89F}" dt="2025-01-13T14:56:01.028" v="0"/>
        <pc:sldMkLst>
          <pc:docMk/>
          <pc:sldMk cId="3149949821" sldId="2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PHS Non-Fiction ‘Childhood’ Anthology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Re-reading for specific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Levels of formality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(simple, compound, complex)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Anecdotes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4ABA2E0B-191B-4B4B-83BB-040E6735EE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Facts and opinions</a:t>
          </a:r>
        </a:p>
      </dgm:t>
    </dgm:pt>
    <dgm:pt modelId="{9B29D3CB-E73F-4144-AF5E-553BEBC2163C}" type="parTrans" cxnId="{A54ECB8B-8813-4410-8486-1396C508D3EF}">
      <dgm:prSet/>
      <dgm:spPr/>
      <dgm:t>
        <a:bodyPr/>
        <a:lstStyle/>
        <a:p>
          <a:endParaRPr lang="en-GB"/>
        </a:p>
      </dgm:t>
    </dgm:pt>
    <dgm:pt modelId="{FC6E9540-E801-4891-84CB-3DAFBC31288B}" type="sibTrans" cxnId="{A54ECB8B-8813-4410-8486-1396C508D3EF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inform, explain, and argue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Text Types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C580F095-17DB-4B11-B5AA-80B3B00ABF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letter</a:t>
          </a:r>
        </a:p>
      </dgm:t>
    </dgm:pt>
    <dgm:pt modelId="{14EB7E1B-20B7-4B12-B9D9-6BB3C5390AD5}" type="parTrans" cxnId="{983CBCAB-837B-4890-91BB-2C1F3CED1AD6}">
      <dgm:prSet/>
      <dgm:spPr/>
      <dgm:t>
        <a:bodyPr/>
        <a:lstStyle/>
        <a:p>
          <a:endParaRPr lang="en-GB"/>
        </a:p>
      </dgm:t>
    </dgm:pt>
    <dgm:pt modelId="{A111C4AC-8A69-46E5-B91B-9DEFD15DDE8B}" type="sibTrans" cxnId="{983CBCAB-837B-4890-91BB-2C1F3CED1AD6}">
      <dgm:prSet/>
      <dgm:spPr/>
      <dgm:t>
        <a:bodyPr/>
        <a:lstStyle/>
        <a:p>
          <a:endParaRPr lang="en-GB"/>
        </a:p>
      </dgm:t>
    </dgm:pt>
    <dgm:pt modelId="{4986BB40-AE8C-46AD-96F1-7E2D1AD3C46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diary</a:t>
          </a:r>
        </a:p>
      </dgm:t>
    </dgm:pt>
    <dgm:pt modelId="{103E47EF-B8A0-4C95-92E1-DE27F8AA9D03}" type="parTrans" cxnId="{C734D9F3-5DCB-432F-9E01-F746AC8C2B7D}">
      <dgm:prSet/>
      <dgm:spPr/>
      <dgm:t>
        <a:bodyPr/>
        <a:lstStyle/>
        <a:p>
          <a:endParaRPr lang="en-GB"/>
        </a:p>
      </dgm:t>
    </dgm:pt>
    <dgm:pt modelId="{D826667D-C70B-44DB-8070-EFA681FCDEB8}" type="sibTrans" cxnId="{C734D9F3-5DCB-432F-9E01-F746AC8C2B7D}">
      <dgm:prSet/>
      <dgm:spPr/>
      <dgm:t>
        <a:bodyPr/>
        <a:lstStyle/>
        <a:p>
          <a:endParaRPr lang="en-GB"/>
        </a:p>
      </dgm:t>
    </dgm:pt>
    <dgm:pt modelId="{91C63453-3FB1-42C9-9696-3CDE401ADCB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leaflet</a:t>
          </a:r>
        </a:p>
      </dgm:t>
    </dgm:pt>
    <dgm:pt modelId="{03FD875A-A940-46B1-A76F-8428258E2F72}" type="parTrans" cxnId="{37A5EFE2-BBC0-46F8-AD68-B2D0450B0C97}">
      <dgm:prSet/>
      <dgm:spPr/>
      <dgm:t>
        <a:bodyPr/>
        <a:lstStyle/>
        <a:p>
          <a:endParaRPr lang="en-GB"/>
        </a:p>
      </dgm:t>
    </dgm:pt>
    <dgm:pt modelId="{E64372F0-1BB8-4FC9-9E3D-E45CF59986FA}" type="sibTrans" cxnId="{37A5EFE2-BBC0-46F8-AD68-B2D0450B0C97}">
      <dgm:prSet/>
      <dgm:spPr/>
      <dgm:t>
        <a:bodyPr/>
        <a:lstStyle/>
        <a:p>
          <a:endParaRPr lang="en-GB"/>
        </a:p>
      </dgm:t>
    </dgm:pt>
    <dgm:pt modelId="{3DF5A954-5E75-4A3E-911D-32D344A34B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report or article</a:t>
          </a:r>
        </a:p>
      </dgm:t>
    </dgm:pt>
    <dgm:pt modelId="{848B2DE4-9696-4DBB-84B2-812F6308AE6D}" type="parTrans" cxnId="{14082C09-0CA6-4756-8936-0E54F3C69B39}">
      <dgm:prSet/>
      <dgm:spPr/>
      <dgm:t>
        <a:bodyPr/>
        <a:lstStyle/>
        <a:p>
          <a:endParaRPr lang="en-GB"/>
        </a:p>
      </dgm:t>
    </dgm:pt>
    <dgm:pt modelId="{ED0D1791-628E-47D1-8215-FF8902A41926}" type="sibTrans" cxnId="{14082C09-0CA6-4756-8936-0E54F3C69B39}">
      <dgm:prSet/>
      <dgm:spPr/>
      <dgm:t>
        <a:bodyPr/>
        <a:lstStyle/>
        <a:p>
          <a:endParaRPr lang="en-GB"/>
        </a:p>
      </dgm:t>
    </dgm:pt>
    <dgm:pt modelId="{424636BE-717F-4086-A902-3580548C41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Repetition and emotive language</a:t>
          </a:r>
        </a:p>
      </dgm:t>
    </dgm:pt>
    <dgm:pt modelId="{F376459F-E5EB-446D-8E3E-881E814C5CBA}" type="parTrans" cxnId="{EF816119-4B5F-47B4-9697-854BF83F1466}">
      <dgm:prSet/>
      <dgm:spPr/>
      <dgm:t>
        <a:bodyPr/>
        <a:lstStyle/>
        <a:p>
          <a:endParaRPr lang="en-GB"/>
        </a:p>
      </dgm:t>
    </dgm:pt>
    <dgm:pt modelId="{115774DB-17F1-4CB1-A7C6-052555760AD0}" type="sibTrans" cxnId="{EF816119-4B5F-47B4-9697-854BF83F1466}">
      <dgm:prSet/>
      <dgm:spPr/>
      <dgm:t>
        <a:bodyPr/>
        <a:lstStyle/>
        <a:p>
          <a:endParaRPr lang="en-GB"/>
        </a:p>
      </dgm:t>
    </dgm:pt>
    <dgm:pt modelId="{6A2192ED-8BA8-4F16-B88B-D8487EBBD22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Rhetorical question</a:t>
          </a:r>
        </a:p>
      </dgm:t>
    </dgm:pt>
    <dgm:pt modelId="{2404D440-9088-46C0-8C5E-CD991458E2B9}" type="parTrans" cxnId="{6826BB72-3309-48EC-8E1F-C4A02D78B560}">
      <dgm:prSet/>
      <dgm:spPr/>
      <dgm:t>
        <a:bodyPr/>
        <a:lstStyle/>
        <a:p>
          <a:endParaRPr lang="en-GB"/>
        </a:p>
      </dgm:t>
    </dgm:pt>
    <dgm:pt modelId="{25C7863D-0132-4334-A0F8-80AA9DA8E889}" type="sibTrans" cxnId="{6826BB72-3309-48EC-8E1F-C4A02D78B560}">
      <dgm:prSet/>
      <dgm:spPr/>
      <dgm:t>
        <a:bodyPr/>
        <a:lstStyle/>
        <a:p>
          <a:endParaRPr lang="en-GB"/>
        </a:p>
      </dgm:t>
    </dgm:pt>
    <dgm:pt modelId="{5BDA5A21-9FC9-458C-A9E5-0A7956FAF4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Hyperbole and exaggeration</a:t>
          </a:r>
        </a:p>
      </dgm:t>
    </dgm:pt>
    <dgm:pt modelId="{5AA1271D-2B3C-45D7-99E7-6D490DF94B07}" type="parTrans" cxnId="{2FBFF15A-4518-4C0B-B03A-D12569DA305A}">
      <dgm:prSet/>
      <dgm:spPr/>
      <dgm:t>
        <a:bodyPr/>
        <a:lstStyle/>
        <a:p>
          <a:endParaRPr lang="en-GB"/>
        </a:p>
      </dgm:t>
    </dgm:pt>
    <dgm:pt modelId="{FE5DC641-00E8-4A5C-B47E-D75E3D7CDB92}" type="sibTrans" cxnId="{2FBFF15A-4518-4C0B-B03A-D12569DA305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3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3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3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3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3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3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2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2" presStyleCnt="23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2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3" presStyleCnt="23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3" presStyleCnt="23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3" presStyleCnt="23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4" presStyleCnt="23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4" presStyleCnt="23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4" presStyleCnt="23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5" presStyleCnt="23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5" presStyleCnt="23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5" presStyleCnt="23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6" presStyleCnt="23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6" presStyleCnt="23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6" presStyleCnt="23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7" presStyleCnt="23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7" presStyleCnt="23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7" presStyleCnt="23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8" presStyleCnt="23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8" presStyleCnt="23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8" presStyleCnt="23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9" presStyleCnt="23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9" presStyleCnt="23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9" presStyleCnt="23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523807C1-830E-49C8-9840-090D7DC6C9AA}" type="pres">
      <dgm:prSet presAssocID="{9B29D3CB-E73F-4144-AF5E-553BEBC2163C}" presName="Name37" presStyleLbl="parChTrans1D3" presStyleIdx="10" presStyleCnt="23"/>
      <dgm:spPr/>
    </dgm:pt>
    <dgm:pt modelId="{7F554D04-9600-4349-82C0-2B4C792490C9}" type="pres">
      <dgm:prSet presAssocID="{4ABA2E0B-191B-4B4B-83BB-040E6735EECA}" presName="hierRoot2" presStyleCnt="0">
        <dgm:presLayoutVars>
          <dgm:hierBranch val="init"/>
        </dgm:presLayoutVars>
      </dgm:prSet>
      <dgm:spPr/>
    </dgm:pt>
    <dgm:pt modelId="{B894B7C5-8CEF-4908-8AEA-AB8ACCBEE9F3}" type="pres">
      <dgm:prSet presAssocID="{4ABA2E0B-191B-4B4B-83BB-040E6735EECA}" presName="rootComposite" presStyleCnt="0"/>
      <dgm:spPr/>
    </dgm:pt>
    <dgm:pt modelId="{5983C899-57BE-4BEE-A67A-A4776C8D3877}" type="pres">
      <dgm:prSet presAssocID="{4ABA2E0B-191B-4B4B-83BB-040E6735EECA}" presName="rootText" presStyleLbl="node3" presStyleIdx="10" presStyleCnt="23">
        <dgm:presLayoutVars>
          <dgm:chPref val="3"/>
        </dgm:presLayoutVars>
      </dgm:prSet>
      <dgm:spPr/>
    </dgm:pt>
    <dgm:pt modelId="{1A5814E8-80C9-4220-BCD6-1EBF3CBBD7B5}" type="pres">
      <dgm:prSet presAssocID="{4ABA2E0B-191B-4B4B-83BB-040E6735EECA}" presName="rootConnector" presStyleLbl="node3" presStyleIdx="10" presStyleCnt="23"/>
      <dgm:spPr/>
    </dgm:pt>
    <dgm:pt modelId="{B870070E-5840-4B10-B603-220043B56699}" type="pres">
      <dgm:prSet presAssocID="{4ABA2E0B-191B-4B4B-83BB-040E6735EECA}" presName="hierChild4" presStyleCnt="0"/>
      <dgm:spPr/>
    </dgm:pt>
    <dgm:pt modelId="{60E8D4EF-C042-4CCC-9E75-F7BFB840265B}" type="pres">
      <dgm:prSet presAssocID="{4ABA2E0B-191B-4B4B-83BB-040E6735EEC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1" presStyleCnt="23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1" presStyleCnt="23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1" presStyleCnt="23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E38FF361-8A6A-4B6F-8F17-3019827B8441}" type="pres">
      <dgm:prSet presAssocID="{F376459F-E5EB-446D-8E3E-881E814C5CBA}" presName="Name37" presStyleLbl="parChTrans1D3" presStyleIdx="12" presStyleCnt="23"/>
      <dgm:spPr/>
    </dgm:pt>
    <dgm:pt modelId="{076E2672-ED6C-43FF-8BD5-D2395AD9665D}" type="pres">
      <dgm:prSet presAssocID="{424636BE-717F-4086-A902-3580548C41A6}" presName="hierRoot2" presStyleCnt="0">
        <dgm:presLayoutVars>
          <dgm:hierBranch val="init"/>
        </dgm:presLayoutVars>
      </dgm:prSet>
      <dgm:spPr/>
    </dgm:pt>
    <dgm:pt modelId="{1C54E333-EE4F-453D-8E85-DF248AE891F0}" type="pres">
      <dgm:prSet presAssocID="{424636BE-717F-4086-A902-3580548C41A6}" presName="rootComposite" presStyleCnt="0"/>
      <dgm:spPr/>
    </dgm:pt>
    <dgm:pt modelId="{94C0BC46-AE27-4997-9552-1AC52C1D3176}" type="pres">
      <dgm:prSet presAssocID="{424636BE-717F-4086-A902-3580548C41A6}" presName="rootText" presStyleLbl="node3" presStyleIdx="12" presStyleCnt="23">
        <dgm:presLayoutVars>
          <dgm:chPref val="3"/>
        </dgm:presLayoutVars>
      </dgm:prSet>
      <dgm:spPr/>
    </dgm:pt>
    <dgm:pt modelId="{3DC4DD46-BAA0-4BBA-B46B-8533B3C10781}" type="pres">
      <dgm:prSet presAssocID="{424636BE-717F-4086-A902-3580548C41A6}" presName="rootConnector" presStyleLbl="node3" presStyleIdx="12" presStyleCnt="23"/>
      <dgm:spPr/>
    </dgm:pt>
    <dgm:pt modelId="{A8FDBAD0-31A7-4807-AE75-6D04A596809C}" type="pres">
      <dgm:prSet presAssocID="{424636BE-717F-4086-A902-3580548C41A6}" presName="hierChild4" presStyleCnt="0"/>
      <dgm:spPr/>
    </dgm:pt>
    <dgm:pt modelId="{5F5924B6-A33A-48CA-B2EC-AD627E5AB64F}" type="pres">
      <dgm:prSet presAssocID="{424636BE-717F-4086-A902-3580548C41A6}" presName="hierChild5" presStyleCnt="0"/>
      <dgm:spPr/>
    </dgm:pt>
    <dgm:pt modelId="{DACC5752-A304-479C-B147-3505CB80BD9D}" type="pres">
      <dgm:prSet presAssocID="{2404D440-9088-46C0-8C5E-CD991458E2B9}" presName="Name37" presStyleLbl="parChTrans1D3" presStyleIdx="13" presStyleCnt="23"/>
      <dgm:spPr/>
    </dgm:pt>
    <dgm:pt modelId="{4AF235D2-3299-40EA-91CB-CFFC9D4F5CE0}" type="pres">
      <dgm:prSet presAssocID="{6A2192ED-8BA8-4F16-B88B-D8487EBBD22B}" presName="hierRoot2" presStyleCnt="0">
        <dgm:presLayoutVars>
          <dgm:hierBranch val="init"/>
        </dgm:presLayoutVars>
      </dgm:prSet>
      <dgm:spPr/>
    </dgm:pt>
    <dgm:pt modelId="{637E23C1-755E-4DE1-936B-4D421F3E2645}" type="pres">
      <dgm:prSet presAssocID="{6A2192ED-8BA8-4F16-B88B-D8487EBBD22B}" presName="rootComposite" presStyleCnt="0"/>
      <dgm:spPr/>
    </dgm:pt>
    <dgm:pt modelId="{5CD5D7FB-F94B-4DFE-875D-A80F3386471D}" type="pres">
      <dgm:prSet presAssocID="{6A2192ED-8BA8-4F16-B88B-D8487EBBD22B}" presName="rootText" presStyleLbl="node3" presStyleIdx="13" presStyleCnt="23">
        <dgm:presLayoutVars>
          <dgm:chPref val="3"/>
        </dgm:presLayoutVars>
      </dgm:prSet>
      <dgm:spPr/>
    </dgm:pt>
    <dgm:pt modelId="{E883D96A-2877-4C49-B88E-FCAFB4E3360A}" type="pres">
      <dgm:prSet presAssocID="{6A2192ED-8BA8-4F16-B88B-D8487EBBD22B}" presName="rootConnector" presStyleLbl="node3" presStyleIdx="13" presStyleCnt="23"/>
      <dgm:spPr/>
    </dgm:pt>
    <dgm:pt modelId="{6B25B26A-76D7-448E-9F93-754557139546}" type="pres">
      <dgm:prSet presAssocID="{6A2192ED-8BA8-4F16-B88B-D8487EBBD22B}" presName="hierChild4" presStyleCnt="0"/>
      <dgm:spPr/>
    </dgm:pt>
    <dgm:pt modelId="{97709A31-3725-45F0-B054-EC127AF13C90}" type="pres">
      <dgm:prSet presAssocID="{6A2192ED-8BA8-4F16-B88B-D8487EBBD22B}" presName="hierChild5" presStyleCnt="0"/>
      <dgm:spPr/>
    </dgm:pt>
    <dgm:pt modelId="{0F79C897-50B5-4B93-BE97-82C008F01DFD}" type="pres">
      <dgm:prSet presAssocID="{5AA1271D-2B3C-45D7-99E7-6D490DF94B07}" presName="Name37" presStyleLbl="parChTrans1D3" presStyleIdx="14" presStyleCnt="23"/>
      <dgm:spPr/>
    </dgm:pt>
    <dgm:pt modelId="{F2A1B654-23B4-4713-9348-5EFB6231F749}" type="pres">
      <dgm:prSet presAssocID="{5BDA5A21-9FC9-458C-A9E5-0A7956FAF4C1}" presName="hierRoot2" presStyleCnt="0">
        <dgm:presLayoutVars>
          <dgm:hierBranch val="init"/>
        </dgm:presLayoutVars>
      </dgm:prSet>
      <dgm:spPr/>
    </dgm:pt>
    <dgm:pt modelId="{01EC19DC-5F21-4D7B-8BA2-AA9F8963B0DC}" type="pres">
      <dgm:prSet presAssocID="{5BDA5A21-9FC9-458C-A9E5-0A7956FAF4C1}" presName="rootComposite" presStyleCnt="0"/>
      <dgm:spPr/>
    </dgm:pt>
    <dgm:pt modelId="{D0F8528E-25D0-4789-9D95-8A47ECD0A81B}" type="pres">
      <dgm:prSet presAssocID="{5BDA5A21-9FC9-458C-A9E5-0A7956FAF4C1}" presName="rootText" presStyleLbl="node3" presStyleIdx="14" presStyleCnt="23">
        <dgm:presLayoutVars>
          <dgm:chPref val="3"/>
        </dgm:presLayoutVars>
      </dgm:prSet>
      <dgm:spPr/>
    </dgm:pt>
    <dgm:pt modelId="{E0B95FB0-3A91-4BE9-8253-F091A126564E}" type="pres">
      <dgm:prSet presAssocID="{5BDA5A21-9FC9-458C-A9E5-0A7956FAF4C1}" presName="rootConnector" presStyleLbl="node3" presStyleIdx="14" presStyleCnt="23"/>
      <dgm:spPr/>
    </dgm:pt>
    <dgm:pt modelId="{28D8D75F-A060-40DD-A5B3-479F0D493975}" type="pres">
      <dgm:prSet presAssocID="{5BDA5A21-9FC9-458C-A9E5-0A7956FAF4C1}" presName="hierChild4" presStyleCnt="0"/>
      <dgm:spPr/>
    </dgm:pt>
    <dgm:pt modelId="{DA2F9FCD-D3DE-4A75-99F0-A5E64A19559D}" type="pres">
      <dgm:prSet presAssocID="{5BDA5A21-9FC9-458C-A9E5-0A7956FAF4C1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D2B2D8AC-B5A0-4657-8302-CF2F6606BC85}" type="pres">
      <dgm:prSet presAssocID="{14EB7E1B-20B7-4B12-B9D9-6BB3C5390AD5}" presName="Name37" presStyleLbl="parChTrans1D3" presStyleIdx="15" presStyleCnt="23"/>
      <dgm:spPr/>
    </dgm:pt>
    <dgm:pt modelId="{5866C1B9-2B08-45EA-A68B-F20951F13C88}" type="pres">
      <dgm:prSet presAssocID="{C580F095-17DB-4B11-B5AA-80B3B00ABFDB}" presName="hierRoot2" presStyleCnt="0">
        <dgm:presLayoutVars>
          <dgm:hierBranch val="init"/>
        </dgm:presLayoutVars>
      </dgm:prSet>
      <dgm:spPr/>
    </dgm:pt>
    <dgm:pt modelId="{A9FFB370-0C8D-40C5-B3D4-F47ADFDF885B}" type="pres">
      <dgm:prSet presAssocID="{C580F095-17DB-4B11-B5AA-80B3B00ABFDB}" presName="rootComposite" presStyleCnt="0"/>
      <dgm:spPr/>
    </dgm:pt>
    <dgm:pt modelId="{7936083D-0F14-4AC3-86A7-BEB2ACB2A737}" type="pres">
      <dgm:prSet presAssocID="{C580F095-17DB-4B11-B5AA-80B3B00ABFDB}" presName="rootText" presStyleLbl="node3" presStyleIdx="15" presStyleCnt="23">
        <dgm:presLayoutVars>
          <dgm:chPref val="3"/>
        </dgm:presLayoutVars>
      </dgm:prSet>
      <dgm:spPr/>
    </dgm:pt>
    <dgm:pt modelId="{4511654D-0DB8-48D2-BBA2-E4CA98E1FF3A}" type="pres">
      <dgm:prSet presAssocID="{C580F095-17DB-4B11-B5AA-80B3B00ABFDB}" presName="rootConnector" presStyleLbl="node3" presStyleIdx="15" presStyleCnt="23"/>
      <dgm:spPr/>
    </dgm:pt>
    <dgm:pt modelId="{7C84C730-6997-4BDB-90E9-F0AE05E10DFF}" type="pres">
      <dgm:prSet presAssocID="{C580F095-17DB-4B11-B5AA-80B3B00ABFDB}" presName="hierChild4" presStyleCnt="0"/>
      <dgm:spPr/>
    </dgm:pt>
    <dgm:pt modelId="{8BC94A1A-D449-441C-9AE7-98A5B0511EDA}" type="pres">
      <dgm:prSet presAssocID="{C580F095-17DB-4B11-B5AA-80B3B00ABFDB}" presName="hierChild5" presStyleCnt="0"/>
      <dgm:spPr/>
    </dgm:pt>
    <dgm:pt modelId="{5DB8A937-EB46-4FB1-9BE8-ECA6B4D41E16}" type="pres">
      <dgm:prSet presAssocID="{103E47EF-B8A0-4C95-92E1-DE27F8AA9D03}" presName="Name37" presStyleLbl="parChTrans1D3" presStyleIdx="16" presStyleCnt="23"/>
      <dgm:spPr/>
    </dgm:pt>
    <dgm:pt modelId="{592BAFF0-A527-44F0-B1B7-E68EB5457CEA}" type="pres">
      <dgm:prSet presAssocID="{4986BB40-AE8C-46AD-96F1-7E2D1AD3C46E}" presName="hierRoot2" presStyleCnt="0">
        <dgm:presLayoutVars>
          <dgm:hierBranch val="init"/>
        </dgm:presLayoutVars>
      </dgm:prSet>
      <dgm:spPr/>
    </dgm:pt>
    <dgm:pt modelId="{4C9FA8B9-72F7-4ABF-AB87-491609D7B283}" type="pres">
      <dgm:prSet presAssocID="{4986BB40-AE8C-46AD-96F1-7E2D1AD3C46E}" presName="rootComposite" presStyleCnt="0"/>
      <dgm:spPr/>
    </dgm:pt>
    <dgm:pt modelId="{EEE429D9-084B-4863-B3FA-F4076CD9B4D5}" type="pres">
      <dgm:prSet presAssocID="{4986BB40-AE8C-46AD-96F1-7E2D1AD3C46E}" presName="rootText" presStyleLbl="node3" presStyleIdx="16" presStyleCnt="23">
        <dgm:presLayoutVars>
          <dgm:chPref val="3"/>
        </dgm:presLayoutVars>
      </dgm:prSet>
      <dgm:spPr/>
    </dgm:pt>
    <dgm:pt modelId="{A3FAA501-9375-4C51-B07F-B5238D595C4D}" type="pres">
      <dgm:prSet presAssocID="{4986BB40-AE8C-46AD-96F1-7E2D1AD3C46E}" presName="rootConnector" presStyleLbl="node3" presStyleIdx="16" presStyleCnt="23"/>
      <dgm:spPr/>
    </dgm:pt>
    <dgm:pt modelId="{59C06E8C-A965-4E99-8EAF-6820EBEA3A31}" type="pres">
      <dgm:prSet presAssocID="{4986BB40-AE8C-46AD-96F1-7E2D1AD3C46E}" presName="hierChild4" presStyleCnt="0"/>
      <dgm:spPr/>
    </dgm:pt>
    <dgm:pt modelId="{4C75CA3F-4B2B-4559-A499-B65D9F3098FE}" type="pres">
      <dgm:prSet presAssocID="{4986BB40-AE8C-46AD-96F1-7E2D1AD3C46E}" presName="hierChild5" presStyleCnt="0"/>
      <dgm:spPr/>
    </dgm:pt>
    <dgm:pt modelId="{555EA6F2-1C11-4577-827C-18C4B375E297}" type="pres">
      <dgm:prSet presAssocID="{03FD875A-A940-46B1-A76F-8428258E2F72}" presName="Name37" presStyleLbl="parChTrans1D3" presStyleIdx="17" presStyleCnt="23"/>
      <dgm:spPr/>
    </dgm:pt>
    <dgm:pt modelId="{E7CAB4A4-FC13-4694-8581-5FEAB3751F51}" type="pres">
      <dgm:prSet presAssocID="{91C63453-3FB1-42C9-9696-3CDE401ADCBE}" presName="hierRoot2" presStyleCnt="0">
        <dgm:presLayoutVars>
          <dgm:hierBranch val="init"/>
        </dgm:presLayoutVars>
      </dgm:prSet>
      <dgm:spPr/>
    </dgm:pt>
    <dgm:pt modelId="{1D4B9BDB-BB09-4115-A3FC-460C0265A113}" type="pres">
      <dgm:prSet presAssocID="{91C63453-3FB1-42C9-9696-3CDE401ADCBE}" presName="rootComposite" presStyleCnt="0"/>
      <dgm:spPr/>
    </dgm:pt>
    <dgm:pt modelId="{BE2D10C2-4143-4106-B58D-73E8EFA17367}" type="pres">
      <dgm:prSet presAssocID="{91C63453-3FB1-42C9-9696-3CDE401ADCBE}" presName="rootText" presStyleLbl="node3" presStyleIdx="17" presStyleCnt="23">
        <dgm:presLayoutVars>
          <dgm:chPref val="3"/>
        </dgm:presLayoutVars>
      </dgm:prSet>
      <dgm:spPr/>
    </dgm:pt>
    <dgm:pt modelId="{D7D0EA02-74FE-4CA1-BA31-969B58815719}" type="pres">
      <dgm:prSet presAssocID="{91C63453-3FB1-42C9-9696-3CDE401ADCBE}" presName="rootConnector" presStyleLbl="node3" presStyleIdx="17" presStyleCnt="23"/>
      <dgm:spPr/>
    </dgm:pt>
    <dgm:pt modelId="{1930117F-48C4-4CE6-B87A-2EC16334ACE9}" type="pres">
      <dgm:prSet presAssocID="{91C63453-3FB1-42C9-9696-3CDE401ADCBE}" presName="hierChild4" presStyleCnt="0"/>
      <dgm:spPr/>
    </dgm:pt>
    <dgm:pt modelId="{F803311B-B02C-45B6-BE63-3E9F2EF54A21}" type="pres">
      <dgm:prSet presAssocID="{91C63453-3FB1-42C9-9696-3CDE401ADCBE}" presName="hierChild5" presStyleCnt="0"/>
      <dgm:spPr/>
    </dgm:pt>
    <dgm:pt modelId="{655D1937-F335-4522-908A-8513ADF2CE17}" type="pres">
      <dgm:prSet presAssocID="{848B2DE4-9696-4DBB-84B2-812F6308AE6D}" presName="Name37" presStyleLbl="parChTrans1D3" presStyleIdx="18" presStyleCnt="23"/>
      <dgm:spPr/>
    </dgm:pt>
    <dgm:pt modelId="{B785F52B-78AF-4846-8024-D641A66D276A}" type="pres">
      <dgm:prSet presAssocID="{3DF5A954-5E75-4A3E-911D-32D344A34B73}" presName="hierRoot2" presStyleCnt="0">
        <dgm:presLayoutVars>
          <dgm:hierBranch val="init"/>
        </dgm:presLayoutVars>
      </dgm:prSet>
      <dgm:spPr/>
    </dgm:pt>
    <dgm:pt modelId="{C46D3AFC-3B80-4956-8FA6-B07755DC769B}" type="pres">
      <dgm:prSet presAssocID="{3DF5A954-5E75-4A3E-911D-32D344A34B73}" presName="rootComposite" presStyleCnt="0"/>
      <dgm:spPr/>
    </dgm:pt>
    <dgm:pt modelId="{B7638C09-1B6B-4841-A807-157CD4717B6D}" type="pres">
      <dgm:prSet presAssocID="{3DF5A954-5E75-4A3E-911D-32D344A34B73}" presName="rootText" presStyleLbl="node3" presStyleIdx="18" presStyleCnt="23">
        <dgm:presLayoutVars>
          <dgm:chPref val="3"/>
        </dgm:presLayoutVars>
      </dgm:prSet>
      <dgm:spPr/>
    </dgm:pt>
    <dgm:pt modelId="{C005403B-2C27-442D-9EB2-B7E827705C8F}" type="pres">
      <dgm:prSet presAssocID="{3DF5A954-5E75-4A3E-911D-32D344A34B73}" presName="rootConnector" presStyleLbl="node3" presStyleIdx="18" presStyleCnt="23"/>
      <dgm:spPr/>
    </dgm:pt>
    <dgm:pt modelId="{BF14EC60-1755-41E1-AD89-5AB6275DA0C9}" type="pres">
      <dgm:prSet presAssocID="{3DF5A954-5E75-4A3E-911D-32D344A34B73}" presName="hierChild4" presStyleCnt="0"/>
      <dgm:spPr/>
    </dgm:pt>
    <dgm:pt modelId="{3FC204A5-0B32-4891-AEFF-93C819C06012}" type="pres">
      <dgm:prSet presAssocID="{3DF5A954-5E75-4A3E-911D-32D344A34B73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9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9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9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0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0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0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1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1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1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22" presStyleCnt="23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22" presStyleCnt="23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22" presStyleCnt="23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800AF03-B1A7-46FD-ACF5-50CAC5635651}" type="presOf" srcId="{848B2DE4-9696-4DBB-84B2-812F6308AE6D}" destId="{655D1937-F335-4522-908A-8513ADF2CE17}" srcOrd="0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1F55A704-38AA-427A-901E-9AFB0EAA9DDB}" type="presOf" srcId="{103E47EF-B8A0-4C95-92E1-DE27F8AA9D03}" destId="{5DB8A937-EB46-4FB1-9BE8-ECA6B4D41E1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14082C09-0CA6-4756-8936-0E54F3C69B39}" srcId="{B3FF49D3-0EEE-4E56-8A3F-D7AFBC884036}" destId="{3DF5A954-5E75-4A3E-911D-32D344A34B73}" srcOrd="3" destOrd="0" parTransId="{848B2DE4-9696-4DBB-84B2-812F6308AE6D}" sibTransId="{ED0D1791-628E-47D1-8215-FF8902A41926}"/>
    <dgm:cxn modelId="{0784C309-5267-4B53-999A-F99B15149283}" type="presOf" srcId="{541ADC07-D4B0-41E9-9165-D93AFFAAA8DC}" destId="{980B4108-FB3A-4AA2-BBDE-38CE0BAA3768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EF816119-4B5F-47B4-9697-854BF83F1466}" srcId="{7CEFC9F4-838D-402D-A71A-6C150990412A}" destId="{424636BE-717F-4086-A902-3580548C41A6}" srcOrd="1" destOrd="0" parTransId="{F376459F-E5EB-446D-8E3E-881E814C5CBA}" sibTransId="{115774DB-17F1-4CB1-A7C6-052555760AD0}"/>
    <dgm:cxn modelId="{8969ED1A-A532-47E0-A809-C18AE53DBE5B}" srcId="{4001DED7-CAA9-4514-BA03-748C39458DE5}" destId="{CF12D951-5004-4BD2-8FDF-A88F922F0F9A}" srcOrd="2" destOrd="0" parTransId="{8988F6F6-F2D4-41D4-8365-E8D67DC61266}" sibTransId="{D022C765-7212-497A-9187-B1377150753B}"/>
    <dgm:cxn modelId="{6454621B-B414-4F81-8DFD-A97A4649F6D6}" type="presOf" srcId="{F376459F-E5EB-446D-8E3E-881E814C5CBA}" destId="{E38FF361-8A6A-4B6F-8F17-3019827B8441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86204F3E-9F53-4ACB-93D1-52C270D29E29}" type="presOf" srcId="{2404D440-9088-46C0-8C5E-CD991458E2B9}" destId="{DACC5752-A304-479C-B147-3505CB80BD9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BB475F-A9DF-4059-94FF-E0DED57FC266}" type="presOf" srcId="{5BDA5A21-9FC9-458C-A9E5-0A7956FAF4C1}" destId="{D0F8528E-25D0-4789-9D95-8A47ECD0A81B}" srcOrd="0" destOrd="0" presId="urn:microsoft.com/office/officeart/2005/8/layout/orgChart1"/>
    <dgm:cxn modelId="{BC894B5F-882A-4808-A525-169A365CD65A}" type="presOf" srcId="{91C63453-3FB1-42C9-9696-3CDE401ADCBE}" destId="{BE2D10C2-4143-4106-B58D-73E8EFA17367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080FF564-DE34-4E85-9D73-3681511443CF}" type="presOf" srcId="{424636BE-717F-4086-A902-3580548C41A6}" destId="{3DC4DD46-BAA0-4BBA-B46B-8533B3C10781}" srcOrd="1" destOrd="0" presId="urn:microsoft.com/office/officeart/2005/8/layout/orgChart1"/>
    <dgm:cxn modelId="{F30DF565-419E-460C-85C0-C83514B7900F}" type="presOf" srcId="{4986BB40-AE8C-46AD-96F1-7E2D1AD3C46E}" destId="{EEE429D9-084B-4863-B3FA-F4076CD9B4D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25560A6E-0F46-4C6C-BD22-C8C636EB41D5}" type="presOf" srcId="{03FD875A-A940-46B1-A76F-8428258E2F72}" destId="{555EA6F2-1C11-4577-827C-18C4B375E297}" srcOrd="0" destOrd="0" presId="urn:microsoft.com/office/officeart/2005/8/layout/orgChart1"/>
    <dgm:cxn modelId="{138BD06E-B2BF-45C9-B8A2-207F918AC330}" type="presOf" srcId="{9B29D3CB-E73F-4144-AF5E-553BEBC2163C}" destId="{523807C1-830E-49C8-9840-090D7DC6C9AA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732986F-7292-4C59-9838-B3BF91F9C29D}" type="presOf" srcId="{E2748FE1-99E4-46E4-809B-BCD50BB0B3AA}" destId="{4853C6CE-EBC5-4CC9-9A74-80111B239CDE}" srcOrd="0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6826BB72-3309-48EC-8E1F-C4A02D78B560}" srcId="{7CEFC9F4-838D-402D-A71A-6C150990412A}" destId="{6A2192ED-8BA8-4F16-B88B-D8487EBBD22B}" srcOrd="2" destOrd="0" parTransId="{2404D440-9088-46C0-8C5E-CD991458E2B9}" sibTransId="{25C7863D-0132-4334-A0F8-80AA9DA8E889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22193E76-D5D2-48E9-8601-880B172543D0}" type="presOf" srcId="{9E54D3AA-6B5D-4501-AA4D-A9AC3EAF0935}" destId="{FE6D440E-68F4-4966-969D-604A30BB7DD2}" srcOrd="1" destOrd="0" presId="urn:microsoft.com/office/officeart/2005/8/layout/orgChart1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64D61E57-B040-4649-ACD9-13ABA15E5E76}" type="presOf" srcId="{3DF5A954-5E75-4A3E-911D-32D344A34B73}" destId="{C005403B-2C27-442D-9EB2-B7E827705C8F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FBFF15A-4518-4C0B-B03A-D12569DA305A}" srcId="{7CEFC9F4-838D-402D-A71A-6C150990412A}" destId="{5BDA5A21-9FC9-458C-A9E5-0A7956FAF4C1}" srcOrd="3" destOrd="0" parTransId="{5AA1271D-2B3C-45D7-99E7-6D490DF94B07}" sibTransId="{FE5DC641-00E8-4A5C-B47E-D75E3D7CDB92}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0C2BD983-6321-42F8-963C-7927D6FA67AA}" type="presOf" srcId="{3DF5A954-5E75-4A3E-911D-32D344A34B73}" destId="{B7638C09-1B6B-4841-A807-157CD4717B6D}" srcOrd="0" destOrd="0" presId="urn:microsoft.com/office/officeart/2005/8/layout/orgChart1"/>
    <dgm:cxn modelId="{14AEC985-0E92-492C-AB7A-DB93E9C86CDD}" type="presOf" srcId="{5AA1271D-2B3C-45D7-99E7-6D490DF94B07}" destId="{0F79C897-50B5-4B93-BE97-82C008F01DFD}" srcOrd="0" destOrd="0" presId="urn:microsoft.com/office/officeart/2005/8/layout/orgChart1"/>
    <dgm:cxn modelId="{DFE4D787-B07E-4F41-8F13-6E7315E264BD}" type="presOf" srcId="{C580F095-17DB-4B11-B5AA-80B3B00ABFDB}" destId="{4511654D-0DB8-48D2-BBA2-E4CA98E1FF3A}" srcOrd="1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A54ECB8B-8813-4410-8486-1396C508D3EF}" srcId="{914D0B9F-FA52-4B72-868A-FBC103526FEB}" destId="{4ABA2E0B-191B-4B4B-83BB-040E6735EECA}" srcOrd="3" destOrd="0" parTransId="{9B29D3CB-E73F-4144-AF5E-553BEBC2163C}" sibTransId="{FC6E9540-E801-4891-84CB-3DAFBC31288B}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1632A1A1-0D27-4926-A55A-834D4EF56D62}" type="presOf" srcId="{4BE77738-F0C4-4728-BC02-C374BF908180}" destId="{418B93E7-947A-4B66-848B-B2855C78A5DD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AA4A8A4-CBBC-41E0-8D2E-F9DCEDBE0F90}" type="presOf" srcId="{91C63453-3FB1-42C9-9696-3CDE401ADCBE}" destId="{D7D0EA02-74FE-4CA1-BA31-969B58815719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983CBCAB-837B-4890-91BB-2C1F3CED1AD6}" srcId="{B3FF49D3-0EEE-4E56-8A3F-D7AFBC884036}" destId="{C580F095-17DB-4B11-B5AA-80B3B00ABFDB}" srcOrd="0" destOrd="0" parTransId="{14EB7E1B-20B7-4B12-B9D9-6BB3C5390AD5}" sibTransId="{A111C4AC-8A69-46E5-B91B-9DEFD15DDE8B}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D9F21EB0-0A0A-4CF2-B232-22432F87BF32}" type="presOf" srcId="{424636BE-717F-4086-A902-3580548C41A6}" destId="{94C0BC46-AE27-4997-9552-1AC52C1D3176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A3E2BB1-4DCF-4427-B21B-6A75BA3A8415}" type="presOf" srcId="{9E54D3AA-6B5D-4501-AA4D-A9AC3EAF0935}" destId="{ECEF5FAF-B97D-4251-8D22-642EAAFAE58F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458C26B6-E4B1-4632-9158-44A99DED92F2}" type="presOf" srcId="{4ABA2E0B-191B-4B4B-83BB-040E6735EECA}" destId="{5983C899-57BE-4BEE-A67A-A4776C8D3877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E209BF-5D06-4D75-8040-D2236812F84D}" type="presOf" srcId="{C580F095-17DB-4B11-B5AA-80B3B00ABFDB}" destId="{7936083D-0F14-4AC3-86A7-BEB2ACB2A737}" srcOrd="0" destOrd="0" presId="urn:microsoft.com/office/officeart/2005/8/layout/orgChart1"/>
    <dgm:cxn modelId="{672D6FBF-3A9E-4729-9255-47426CE6722B}" type="presOf" srcId="{4ABA2E0B-191B-4B4B-83BB-040E6735EECA}" destId="{1A5814E8-80C9-4220-BCD6-1EBF3CBBD7B5}" srcOrd="1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1930C9C3-C4A3-4821-9A5F-B2D438A0C497}" type="presOf" srcId="{5BDA5A21-9FC9-458C-A9E5-0A7956FAF4C1}" destId="{E0B95FB0-3A91-4BE9-8253-F091A126564E}" srcOrd="1" destOrd="0" presId="urn:microsoft.com/office/officeart/2005/8/layout/orgChart1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E0FC6D1-6787-4344-B5E7-72ABF3FD82E8}" type="presOf" srcId="{6A2192ED-8BA8-4F16-B88B-D8487EBBD22B}" destId="{5CD5D7FB-F94B-4DFE-875D-A80F3386471D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D3BC46DA-48E9-45D3-9354-658B7BDC3D8C}" type="presOf" srcId="{4986BB40-AE8C-46AD-96F1-7E2D1AD3C46E}" destId="{A3FAA501-9375-4C51-B07F-B5238D595C4D}" srcOrd="1" destOrd="0" presId="urn:microsoft.com/office/officeart/2005/8/layout/orgChart1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7E6AEE2-3C49-4A7D-A85B-01B0FAC8D244}" type="presOf" srcId="{14EB7E1B-20B7-4B12-B9D9-6BB3C5390AD5}" destId="{D2B2D8AC-B5A0-4657-8302-CF2F6606BC85}" srcOrd="0" destOrd="0" presId="urn:microsoft.com/office/officeart/2005/8/layout/orgChart1"/>
    <dgm:cxn modelId="{37A5EFE2-BBC0-46F8-AD68-B2D0450B0C97}" srcId="{B3FF49D3-0EEE-4E56-8A3F-D7AFBC884036}" destId="{91C63453-3FB1-42C9-9696-3CDE401ADCBE}" srcOrd="2" destOrd="0" parTransId="{03FD875A-A940-46B1-A76F-8428258E2F72}" sibTransId="{E64372F0-1BB8-4FC9-9E3D-E45CF59986FA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C734D9F3-5DCB-432F-9E01-F746AC8C2B7D}" srcId="{B3FF49D3-0EEE-4E56-8A3F-D7AFBC884036}" destId="{4986BB40-AE8C-46AD-96F1-7E2D1AD3C46E}" srcOrd="1" destOrd="0" parTransId="{103E47EF-B8A0-4C95-92E1-DE27F8AA9D03}" sibTransId="{D826667D-C70B-44DB-8070-EFA681FCDEB8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1053FF5-9222-4B58-83EC-D295A6495EEA}" type="presOf" srcId="{6A2192ED-8BA8-4F16-B88B-D8487EBBD22B}" destId="{E883D96A-2877-4C49-B88E-FCAFB4E3360A}" srcOrd="1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2429FFA-AE5A-4B02-AC96-C5F9562150E3}" type="presOf" srcId="{4BE77738-F0C4-4728-BC02-C374BF908180}" destId="{1C0338F6-C870-4061-A70F-1DC7C0A52FF1}" srcOrd="1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4F2341A3-463D-4466-9DAF-24A3C5B92E75}" type="presParOf" srcId="{0D04F51B-04DA-49CD-B3FD-0750A3070D25}" destId="{A71D40DB-5B54-4F62-8ADD-EAB66632ADEE}" srcOrd="4" destOrd="0" presId="urn:microsoft.com/office/officeart/2005/8/layout/orgChart1"/>
    <dgm:cxn modelId="{DEB6E49B-66BF-4CD3-881E-D46B44FB4D4A}" type="presParOf" srcId="{0D04F51B-04DA-49CD-B3FD-0750A3070D25}" destId="{A044EB56-EC84-4E07-8657-9C2697EBFB0B}" srcOrd="5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398EDB7B-F021-4A2A-8075-D3363785ECD6}" type="presParOf" srcId="{63CC0DFB-9B9A-4C8C-8E1D-19FD6B088668}" destId="{523807C1-830E-49C8-9840-090D7DC6C9AA}" srcOrd="6" destOrd="0" presId="urn:microsoft.com/office/officeart/2005/8/layout/orgChart1"/>
    <dgm:cxn modelId="{545B31C2-B684-4B97-8012-803CC9432CD6}" type="presParOf" srcId="{63CC0DFB-9B9A-4C8C-8E1D-19FD6B088668}" destId="{7F554D04-9600-4349-82C0-2B4C792490C9}" srcOrd="7" destOrd="0" presId="urn:microsoft.com/office/officeart/2005/8/layout/orgChart1"/>
    <dgm:cxn modelId="{0C8E3CC4-E0A3-40C0-881B-A58075B03A48}" type="presParOf" srcId="{7F554D04-9600-4349-82C0-2B4C792490C9}" destId="{B894B7C5-8CEF-4908-8AEA-AB8ACCBEE9F3}" srcOrd="0" destOrd="0" presId="urn:microsoft.com/office/officeart/2005/8/layout/orgChart1"/>
    <dgm:cxn modelId="{C1D6FDB0-03B9-4E87-8453-38090DFB7CFA}" type="presParOf" srcId="{B894B7C5-8CEF-4908-8AEA-AB8ACCBEE9F3}" destId="{5983C899-57BE-4BEE-A67A-A4776C8D3877}" srcOrd="0" destOrd="0" presId="urn:microsoft.com/office/officeart/2005/8/layout/orgChart1"/>
    <dgm:cxn modelId="{8C8002A9-AFBA-422C-8B3C-7CF902179561}" type="presParOf" srcId="{B894B7C5-8CEF-4908-8AEA-AB8ACCBEE9F3}" destId="{1A5814E8-80C9-4220-BCD6-1EBF3CBBD7B5}" srcOrd="1" destOrd="0" presId="urn:microsoft.com/office/officeart/2005/8/layout/orgChart1"/>
    <dgm:cxn modelId="{F3EC3871-0C69-4197-9DF1-B8C4A24AB36E}" type="presParOf" srcId="{7F554D04-9600-4349-82C0-2B4C792490C9}" destId="{B870070E-5840-4B10-B603-220043B56699}" srcOrd="1" destOrd="0" presId="urn:microsoft.com/office/officeart/2005/8/layout/orgChart1"/>
    <dgm:cxn modelId="{400BA721-CCC8-4A32-9C83-FD3A3129446E}" type="presParOf" srcId="{7F554D04-9600-4349-82C0-2B4C792490C9}" destId="{60E8D4EF-C042-4CCC-9E75-F7BFB840265B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CE1F0759-E9A8-4E6F-B82B-F718F3C1637A}" type="presParOf" srcId="{A40CBADC-C75B-4D74-A556-21BC6A57C513}" destId="{E38FF361-8A6A-4B6F-8F17-3019827B8441}" srcOrd="2" destOrd="0" presId="urn:microsoft.com/office/officeart/2005/8/layout/orgChart1"/>
    <dgm:cxn modelId="{1A2C82AC-3BED-43E0-B1CC-EE5F840688BE}" type="presParOf" srcId="{A40CBADC-C75B-4D74-A556-21BC6A57C513}" destId="{076E2672-ED6C-43FF-8BD5-D2395AD9665D}" srcOrd="3" destOrd="0" presId="urn:microsoft.com/office/officeart/2005/8/layout/orgChart1"/>
    <dgm:cxn modelId="{007A1FFB-DC07-4E8F-93C0-54B3FE5D0ECD}" type="presParOf" srcId="{076E2672-ED6C-43FF-8BD5-D2395AD9665D}" destId="{1C54E333-EE4F-453D-8E85-DF248AE891F0}" srcOrd="0" destOrd="0" presId="urn:microsoft.com/office/officeart/2005/8/layout/orgChart1"/>
    <dgm:cxn modelId="{A7171BA9-087E-44C4-8DF0-BFDE231FA9DE}" type="presParOf" srcId="{1C54E333-EE4F-453D-8E85-DF248AE891F0}" destId="{94C0BC46-AE27-4997-9552-1AC52C1D3176}" srcOrd="0" destOrd="0" presId="urn:microsoft.com/office/officeart/2005/8/layout/orgChart1"/>
    <dgm:cxn modelId="{DCFD1305-0D6D-49C8-9865-F2B1617ECCE9}" type="presParOf" srcId="{1C54E333-EE4F-453D-8E85-DF248AE891F0}" destId="{3DC4DD46-BAA0-4BBA-B46B-8533B3C10781}" srcOrd="1" destOrd="0" presId="urn:microsoft.com/office/officeart/2005/8/layout/orgChart1"/>
    <dgm:cxn modelId="{15B1BC2E-CA41-4426-B6CD-517F452C027F}" type="presParOf" srcId="{076E2672-ED6C-43FF-8BD5-D2395AD9665D}" destId="{A8FDBAD0-31A7-4807-AE75-6D04A596809C}" srcOrd="1" destOrd="0" presId="urn:microsoft.com/office/officeart/2005/8/layout/orgChart1"/>
    <dgm:cxn modelId="{42879476-8A6F-46EB-BA80-D3801C46E921}" type="presParOf" srcId="{076E2672-ED6C-43FF-8BD5-D2395AD9665D}" destId="{5F5924B6-A33A-48CA-B2EC-AD627E5AB64F}" srcOrd="2" destOrd="0" presId="urn:microsoft.com/office/officeart/2005/8/layout/orgChart1"/>
    <dgm:cxn modelId="{B97E29D1-2349-4CE6-B1C0-5A65B6B2975D}" type="presParOf" srcId="{A40CBADC-C75B-4D74-A556-21BC6A57C513}" destId="{DACC5752-A304-479C-B147-3505CB80BD9D}" srcOrd="4" destOrd="0" presId="urn:microsoft.com/office/officeart/2005/8/layout/orgChart1"/>
    <dgm:cxn modelId="{49206B0E-3660-4C7A-B7F9-57C9783E0343}" type="presParOf" srcId="{A40CBADC-C75B-4D74-A556-21BC6A57C513}" destId="{4AF235D2-3299-40EA-91CB-CFFC9D4F5CE0}" srcOrd="5" destOrd="0" presId="urn:microsoft.com/office/officeart/2005/8/layout/orgChart1"/>
    <dgm:cxn modelId="{8DFC6667-9F4A-48D7-BAA2-0A8959A8954B}" type="presParOf" srcId="{4AF235D2-3299-40EA-91CB-CFFC9D4F5CE0}" destId="{637E23C1-755E-4DE1-936B-4D421F3E2645}" srcOrd="0" destOrd="0" presId="urn:microsoft.com/office/officeart/2005/8/layout/orgChart1"/>
    <dgm:cxn modelId="{5590AE55-D759-42CE-96FA-01A274ACCF7B}" type="presParOf" srcId="{637E23C1-755E-4DE1-936B-4D421F3E2645}" destId="{5CD5D7FB-F94B-4DFE-875D-A80F3386471D}" srcOrd="0" destOrd="0" presId="urn:microsoft.com/office/officeart/2005/8/layout/orgChart1"/>
    <dgm:cxn modelId="{2087AF3B-D402-4BFF-9D90-9A58227E225E}" type="presParOf" srcId="{637E23C1-755E-4DE1-936B-4D421F3E2645}" destId="{E883D96A-2877-4C49-B88E-FCAFB4E3360A}" srcOrd="1" destOrd="0" presId="urn:microsoft.com/office/officeart/2005/8/layout/orgChart1"/>
    <dgm:cxn modelId="{986E0403-E2C7-4FC6-8ACA-1BEB2A994DAA}" type="presParOf" srcId="{4AF235D2-3299-40EA-91CB-CFFC9D4F5CE0}" destId="{6B25B26A-76D7-448E-9F93-754557139546}" srcOrd="1" destOrd="0" presId="urn:microsoft.com/office/officeart/2005/8/layout/orgChart1"/>
    <dgm:cxn modelId="{95CA40F3-873E-4721-8A89-B2E7CC6C7E56}" type="presParOf" srcId="{4AF235D2-3299-40EA-91CB-CFFC9D4F5CE0}" destId="{97709A31-3725-45F0-B054-EC127AF13C90}" srcOrd="2" destOrd="0" presId="urn:microsoft.com/office/officeart/2005/8/layout/orgChart1"/>
    <dgm:cxn modelId="{5D6E9A17-73D0-4E2A-BF62-A700F3CC2D8A}" type="presParOf" srcId="{A40CBADC-C75B-4D74-A556-21BC6A57C513}" destId="{0F79C897-50B5-4B93-BE97-82C008F01DFD}" srcOrd="6" destOrd="0" presId="urn:microsoft.com/office/officeart/2005/8/layout/orgChart1"/>
    <dgm:cxn modelId="{84F612A4-3F9C-48D8-AEE0-90ADE801E988}" type="presParOf" srcId="{A40CBADC-C75B-4D74-A556-21BC6A57C513}" destId="{F2A1B654-23B4-4713-9348-5EFB6231F749}" srcOrd="7" destOrd="0" presId="urn:microsoft.com/office/officeart/2005/8/layout/orgChart1"/>
    <dgm:cxn modelId="{78B742C9-2526-44FE-B8E8-D0AA2CCE14A5}" type="presParOf" srcId="{F2A1B654-23B4-4713-9348-5EFB6231F749}" destId="{01EC19DC-5F21-4D7B-8BA2-AA9F8963B0DC}" srcOrd="0" destOrd="0" presId="urn:microsoft.com/office/officeart/2005/8/layout/orgChart1"/>
    <dgm:cxn modelId="{9E175CA3-A06E-4FE2-B015-1BB42F4F4982}" type="presParOf" srcId="{01EC19DC-5F21-4D7B-8BA2-AA9F8963B0DC}" destId="{D0F8528E-25D0-4789-9D95-8A47ECD0A81B}" srcOrd="0" destOrd="0" presId="urn:microsoft.com/office/officeart/2005/8/layout/orgChart1"/>
    <dgm:cxn modelId="{AD6C1AE7-A736-4088-B384-101707E52485}" type="presParOf" srcId="{01EC19DC-5F21-4D7B-8BA2-AA9F8963B0DC}" destId="{E0B95FB0-3A91-4BE9-8253-F091A126564E}" srcOrd="1" destOrd="0" presId="urn:microsoft.com/office/officeart/2005/8/layout/orgChart1"/>
    <dgm:cxn modelId="{6D544D3F-F716-4E19-BA5F-8D9AA3805061}" type="presParOf" srcId="{F2A1B654-23B4-4713-9348-5EFB6231F749}" destId="{28D8D75F-A060-40DD-A5B3-479F0D493975}" srcOrd="1" destOrd="0" presId="urn:microsoft.com/office/officeart/2005/8/layout/orgChart1"/>
    <dgm:cxn modelId="{2146AA6D-F4C5-40B0-BAE6-307BBC649484}" type="presParOf" srcId="{F2A1B654-23B4-4713-9348-5EFB6231F749}" destId="{DA2F9FCD-D3DE-4A75-99F0-A5E64A19559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1C4C11-132F-400F-BDAC-0AB99084405F}" type="presParOf" srcId="{DB49C553-BEC2-49C0-9750-F9D22D83A686}" destId="{D2B2D8AC-B5A0-4657-8302-CF2F6606BC85}" srcOrd="0" destOrd="0" presId="urn:microsoft.com/office/officeart/2005/8/layout/orgChart1"/>
    <dgm:cxn modelId="{AC407FCE-AC9F-49E4-81FC-A310D2E3BC26}" type="presParOf" srcId="{DB49C553-BEC2-49C0-9750-F9D22D83A686}" destId="{5866C1B9-2B08-45EA-A68B-F20951F13C88}" srcOrd="1" destOrd="0" presId="urn:microsoft.com/office/officeart/2005/8/layout/orgChart1"/>
    <dgm:cxn modelId="{3CA6FDC2-E249-4CD3-8C67-FDE45F5A45A8}" type="presParOf" srcId="{5866C1B9-2B08-45EA-A68B-F20951F13C88}" destId="{A9FFB370-0C8D-40C5-B3D4-F47ADFDF885B}" srcOrd="0" destOrd="0" presId="urn:microsoft.com/office/officeart/2005/8/layout/orgChart1"/>
    <dgm:cxn modelId="{8309C62D-FDE4-47D9-BA01-2667DA4A42F9}" type="presParOf" srcId="{A9FFB370-0C8D-40C5-B3D4-F47ADFDF885B}" destId="{7936083D-0F14-4AC3-86A7-BEB2ACB2A737}" srcOrd="0" destOrd="0" presId="urn:microsoft.com/office/officeart/2005/8/layout/orgChart1"/>
    <dgm:cxn modelId="{84CF6B1C-3266-494B-8833-5C9EA88B93FF}" type="presParOf" srcId="{A9FFB370-0C8D-40C5-B3D4-F47ADFDF885B}" destId="{4511654D-0DB8-48D2-BBA2-E4CA98E1FF3A}" srcOrd="1" destOrd="0" presId="urn:microsoft.com/office/officeart/2005/8/layout/orgChart1"/>
    <dgm:cxn modelId="{4774811C-CD09-42CE-8E71-01780C696217}" type="presParOf" srcId="{5866C1B9-2B08-45EA-A68B-F20951F13C88}" destId="{7C84C730-6997-4BDB-90E9-F0AE05E10DFF}" srcOrd="1" destOrd="0" presId="urn:microsoft.com/office/officeart/2005/8/layout/orgChart1"/>
    <dgm:cxn modelId="{C592FF70-FA1C-4FC4-8850-605464D9ACBC}" type="presParOf" srcId="{5866C1B9-2B08-45EA-A68B-F20951F13C88}" destId="{8BC94A1A-D449-441C-9AE7-98A5B0511EDA}" srcOrd="2" destOrd="0" presId="urn:microsoft.com/office/officeart/2005/8/layout/orgChart1"/>
    <dgm:cxn modelId="{D720BF2B-1320-4207-8C6F-07CF2459FF45}" type="presParOf" srcId="{DB49C553-BEC2-49C0-9750-F9D22D83A686}" destId="{5DB8A937-EB46-4FB1-9BE8-ECA6B4D41E16}" srcOrd="2" destOrd="0" presId="urn:microsoft.com/office/officeart/2005/8/layout/orgChart1"/>
    <dgm:cxn modelId="{7E1CB1FE-6DAB-4782-86FC-677F6C2CA7BE}" type="presParOf" srcId="{DB49C553-BEC2-49C0-9750-F9D22D83A686}" destId="{592BAFF0-A527-44F0-B1B7-E68EB5457CEA}" srcOrd="3" destOrd="0" presId="urn:microsoft.com/office/officeart/2005/8/layout/orgChart1"/>
    <dgm:cxn modelId="{677A20E9-B8F7-40B7-93CD-395478977429}" type="presParOf" srcId="{592BAFF0-A527-44F0-B1B7-E68EB5457CEA}" destId="{4C9FA8B9-72F7-4ABF-AB87-491609D7B283}" srcOrd="0" destOrd="0" presId="urn:microsoft.com/office/officeart/2005/8/layout/orgChart1"/>
    <dgm:cxn modelId="{E73C016A-2B5E-4152-BC54-78412423B236}" type="presParOf" srcId="{4C9FA8B9-72F7-4ABF-AB87-491609D7B283}" destId="{EEE429D9-084B-4863-B3FA-F4076CD9B4D5}" srcOrd="0" destOrd="0" presId="urn:microsoft.com/office/officeart/2005/8/layout/orgChart1"/>
    <dgm:cxn modelId="{48A0F81B-0D73-4DC6-B6FE-725068A1C8A0}" type="presParOf" srcId="{4C9FA8B9-72F7-4ABF-AB87-491609D7B283}" destId="{A3FAA501-9375-4C51-B07F-B5238D595C4D}" srcOrd="1" destOrd="0" presId="urn:microsoft.com/office/officeart/2005/8/layout/orgChart1"/>
    <dgm:cxn modelId="{CECA709B-6337-4004-8B3E-56A22E05D4D9}" type="presParOf" srcId="{592BAFF0-A527-44F0-B1B7-E68EB5457CEA}" destId="{59C06E8C-A965-4E99-8EAF-6820EBEA3A31}" srcOrd="1" destOrd="0" presId="urn:microsoft.com/office/officeart/2005/8/layout/orgChart1"/>
    <dgm:cxn modelId="{C2F5D480-4D8E-4C16-BD93-2884D6474DE9}" type="presParOf" srcId="{592BAFF0-A527-44F0-B1B7-E68EB5457CEA}" destId="{4C75CA3F-4B2B-4559-A499-B65D9F3098FE}" srcOrd="2" destOrd="0" presId="urn:microsoft.com/office/officeart/2005/8/layout/orgChart1"/>
    <dgm:cxn modelId="{6844115A-FDEC-45C9-B5A5-45BB7C9B8004}" type="presParOf" srcId="{DB49C553-BEC2-49C0-9750-F9D22D83A686}" destId="{555EA6F2-1C11-4577-827C-18C4B375E297}" srcOrd="4" destOrd="0" presId="urn:microsoft.com/office/officeart/2005/8/layout/orgChart1"/>
    <dgm:cxn modelId="{05FE56DE-341E-46CC-B5CB-3B748593C069}" type="presParOf" srcId="{DB49C553-BEC2-49C0-9750-F9D22D83A686}" destId="{E7CAB4A4-FC13-4694-8581-5FEAB3751F51}" srcOrd="5" destOrd="0" presId="urn:microsoft.com/office/officeart/2005/8/layout/orgChart1"/>
    <dgm:cxn modelId="{7F9B2F88-7CFE-4A5A-9BF6-234BE0F4CDFF}" type="presParOf" srcId="{E7CAB4A4-FC13-4694-8581-5FEAB3751F51}" destId="{1D4B9BDB-BB09-4115-A3FC-460C0265A113}" srcOrd="0" destOrd="0" presId="urn:microsoft.com/office/officeart/2005/8/layout/orgChart1"/>
    <dgm:cxn modelId="{DAC5A756-1E45-45EF-AFE0-F3228F711D38}" type="presParOf" srcId="{1D4B9BDB-BB09-4115-A3FC-460C0265A113}" destId="{BE2D10C2-4143-4106-B58D-73E8EFA17367}" srcOrd="0" destOrd="0" presId="urn:microsoft.com/office/officeart/2005/8/layout/orgChart1"/>
    <dgm:cxn modelId="{837229AA-563D-496B-884F-10095EB1744B}" type="presParOf" srcId="{1D4B9BDB-BB09-4115-A3FC-460C0265A113}" destId="{D7D0EA02-74FE-4CA1-BA31-969B58815719}" srcOrd="1" destOrd="0" presId="urn:microsoft.com/office/officeart/2005/8/layout/orgChart1"/>
    <dgm:cxn modelId="{0191EE7E-FCAB-4374-8378-696AFE5F12F5}" type="presParOf" srcId="{E7CAB4A4-FC13-4694-8581-5FEAB3751F51}" destId="{1930117F-48C4-4CE6-B87A-2EC16334ACE9}" srcOrd="1" destOrd="0" presId="urn:microsoft.com/office/officeart/2005/8/layout/orgChart1"/>
    <dgm:cxn modelId="{50D151C3-1A13-4A2C-9E69-0B7D69C6E06F}" type="presParOf" srcId="{E7CAB4A4-FC13-4694-8581-5FEAB3751F51}" destId="{F803311B-B02C-45B6-BE63-3E9F2EF54A21}" srcOrd="2" destOrd="0" presId="urn:microsoft.com/office/officeart/2005/8/layout/orgChart1"/>
    <dgm:cxn modelId="{18D0BF78-24F1-40BA-BD85-F8513822581F}" type="presParOf" srcId="{DB49C553-BEC2-49C0-9750-F9D22D83A686}" destId="{655D1937-F335-4522-908A-8513ADF2CE17}" srcOrd="6" destOrd="0" presId="urn:microsoft.com/office/officeart/2005/8/layout/orgChart1"/>
    <dgm:cxn modelId="{EB7346EE-37F4-44C6-9609-E8FAC79C45BD}" type="presParOf" srcId="{DB49C553-BEC2-49C0-9750-F9D22D83A686}" destId="{B785F52B-78AF-4846-8024-D641A66D276A}" srcOrd="7" destOrd="0" presId="urn:microsoft.com/office/officeart/2005/8/layout/orgChart1"/>
    <dgm:cxn modelId="{E087F4CB-6052-488F-8A0B-65F3356C3DE6}" type="presParOf" srcId="{B785F52B-78AF-4846-8024-D641A66D276A}" destId="{C46D3AFC-3B80-4956-8FA6-B07755DC769B}" srcOrd="0" destOrd="0" presId="urn:microsoft.com/office/officeart/2005/8/layout/orgChart1"/>
    <dgm:cxn modelId="{65F0107F-11BD-4E79-8F33-FA975C5C69C3}" type="presParOf" srcId="{C46D3AFC-3B80-4956-8FA6-B07755DC769B}" destId="{B7638C09-1B6B-4841-A807-157CD4717B6D}" srcOrd="0" destOrd="0" presId="urn:microsoft.com/office/officeart/2005/8/layout/orgChart1"/>
    <dgm:cxn modelId="{9E91B4D2-6353-4F65-924F-7D412FA553B2}" type="presParOf" srcId="{C46D3AFC-3B80-4956-8FA6-B07755DC769B}" destId="{C005403B-2C27-442D-9EB2-B7E827705C8F}" srcOrd="1" destOrd="0" presId="urn:microsoft.com/office/officeart/2005/8/layout/orgChart1"/>
    <dgm:cxn modelId="{DEC99609-F784-4ACF-A824-944E12CD2829}" type="presParOf" srcId="{B785F52B-78AF-4846-8024-D641A66D276A}" destId="{BF14EC60-1755-41E1-AD89-5AB6275DA0C9}" srcOrd="1" destOrd="0" presId="urn:microsoft.com/office/officeart/2005/8/layout/orgChart1"/>
    <dgm:cxn modelId="{33587F74-0814-4BD5-A9C9-3E763FF93E20}" type="presParOf" srcId="{B785F52B-78AF-4846-8024-D641A66D276A}" destId="{3FC204A5-0B32-4891-AEFF-93C819C06012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02C9B09A-270C-4923-BCBD-7790EC10FA46}" type="presParOf" srcId="{ED732439-5BEF-4049-A677-AD05968B311E}" destId="{4853C6CE-EBC5-4CC9-9A74-80111B239CDE}" srcOrd="4" destOrd="0" presId="urn:microsoft.com/office/officeart/2005/8/layout/orgChart1"/>
    <dgm:cxn modelId="{F6A51EFC-D636-41EB-BA38-3C767C7E8173}" type="presParOf" srcId="{ED732439-5BEF-4049-A677-AD05968B311E}" destId="{240EDA3D-6619-493F-98C3-71D4C48450A0}" srcOrd="5" destOrd="0" presId="urn:microsoft.com/office/officeart/2005/8/layout/orgChart1"/>
    <dgm:cxn modelId="{18E20AF1-6DF0-4BE1-938B-0B875E7F1C36}" type="presParOf" srcId="{240EDA3D-6619-493F-98C3-71D4C48450A0}" destId="{C38537C1-A860-4C14-98B8-9ED6D45CCC84}" srcOrd="0" destOrd="0" presId="urn:microsoft.com/office/officeart/2005/8/layout/orgChart1"/>
    <dgm:cxn modelId="{43DC1C95-98C2-4131-9A7F-3525AB7EB9BE}" type="presParOf" srcId="{C38537C1-A860-4C14-98B8-9ED6D45CCC84}" destId="{418B93E7-947A-4B66-848B-B2855C78A5DD}" srcOrd="0" destOrd="0" presId="urn:microsoft.com/office/officeart/2005/8/layout/orgChart1"/>
    <dgm:cxn modelId="{57670588-9A3E-40CF-A9E8-83C6686BE4EF}" type="presParOf" srcId="{C38537C1-A860-4C14-98B8-9ED6D45CCC84}" destId="{1C0338F6-C870-4061-A70F-1DC7C0A52FF1}" srcOrd="1" destOrd="0" presId="urn:microsoft.com/office/officeart/2005/8/layout/orgChart1"/>
    <dgm:cxn modelId="{C02961DB-9CD2-4115-841C-7B05A371D95D}" type="presParOf" srcId="{240EDA3D-6619-493F-98C3-71D4C48450A0}" destId="{DC8629CA-5F2C-4773-A391-E4CD1E693732}" srcOrd="1" destOrd="0" presId="urn:microsoft.com/office/officeart/2005/8/layout/orgChart1"/>
    <dgm:cxn modelId="{F2F9B0EE-8D87-4449-8A11-AA5BD7AD1D18}" type="presParOf" srcId="{240EDA3D-6619-493F-98C3-71D4C48450A0}" destId="{A0E0FA7A-3FB4-459A-A74B-EF2F14EAE4B7}" srcOrd="2" destOrd="0" presId="urn:microsoft.com/office/officeart/2005/8/layout/orgChart1"/>
    <dgm:cxn modelId="{A28E9764-9607-4080-8DEE-74B217256A91}" type="presParOf" srcId="{ED732439-5BEF-4049-A677-AD05968B311E}" destId="{980B4108-FB3A-4AA2-BBDE-38CE0BAA3768}" srcOrd="6" destOrd="0" presId="urn:microsoft.com/office/officeart/2005/8/layout/orgChart1"/>
    <dgm:cxn modelId="{1BC8C92E-59EC-41AC-88E5-107672E2398C}" type="presParOf" srcId="{ED732439-5BEF-4049-A677-AD05968B311E}" destId="{A96FCC33-9C36-45EE-8D06-CEE384A2A68C}" srcOrd="7" destOrd="0" presId="urn:microsoft.com/office/officeart/2005/8/layout/orgChart1"/>
    <dgm:cxn modelId="{641A2AA0-0AEF-47BA-B056-7C7879ACC488}" type="presParOf" srcId="{A96FCC33-9C36-45EE-8D06-CEE384A2A68C}" destId="{E163DD50-C48E-4798-862C-B4B27D2198AE}" srcOrd="0" destOrd="0" presId="urn:microsoft.com/office/officeart/2005/8/layout/orgChart1"/>
    <dgm:cxn modelId="{F7D4BA11-9803-462D-8E4D-EFB3AF3C3092}" type="presParOf" srcId="{E163DD50-C48E-4798-862C-B4B27D2198AE}" destId="{ECEF5FAF-B97D-4251-8D22-642EAAFAE58F}" srcOrd="0" destOrd="0" presId="urn:microsoft.com/office/officeart/2005/8/layout/orgChart1"/>
    <dgm:cxn modelId="{C18362DF-89A4-4E44-8C4A-B239EC1ED93C}" type="presParOf" srcId="{E163DD50-C48E-4798-862C-B4B27D2198AE}" destId="{FE6D440E-68F4-4966-969D-604A30BB7DD2}" srcOrd="1" destOrd="0" presId="urn:microsoft.com/office/officeart/2005/8/layout/orgChart1"/>
    <dgm:cxn modelId="{A783A7D1-DDDC-4289-8F1D-A97E4CA201B5}" type="presParOf" srcId="{A96FCC33-9C36-45EE-8D06-CEE384A2A68C}" destId="{86BB0005-5995-43A8-BF79-B1E0E61C0949}" srcOrd="1" destOrd="0" presId="urn:microsoft.com/office/officeart/2005/8/layout/orgChart1"/>
    <dgm:cxn modelId="{CD8FB5C6-5379-48BB-9A14-E4D01A6C9345}" type="presParOf" srcId="{A96FCC33-9C36-45EE-8D06-CEE384A2A68C}" destId="{CC78DEC9-2D73-4F8F-9A9E-7BD9E234C30D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PHS Non-Fiction ‘Childhood’ Anthology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Re-reading for specific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Levels of formality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(simple, compound, complex)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Anecdotes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4ABA2E0B-191B-4B4B-83BB-040E6735EE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Facts and opinions</a:t>
          </a:r>
        </a:p>
      </dgm:t>
    </dgm:pt>
    <dgm:pt modelId="{9B29D3CB-E73F-4144-AF5E-553BEBC2163C}" type="parTrans" cxnId="{A54ECB8B-8813-4410-8486-1396C508D3EF}">
      <dgm:prSet/>
      <dgm:spPr/>
      <dgm:t>
        <a:bodyPr/>
        <a:lstStyle/>
        <a:p>
          <a:endParaRPr lang="en-GB"/>
        </a:p>
      </dgm:t>
    </dgm:pt>
    <dgm:pt modelId="{FC6E9540-E801-4891-84CB-3DAFBC31288B}" type="sibTrans" cxnId="{A54ECB8B-8813-4410-8486-1396C508D3EF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inform, explain, and argue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Text Types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C580F095-17DB-4B11-B5AA-80B3B00ABF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letter</a:t>
          </a:r>
        </a:p>
      </dgm:t>
    </dgm:pt>
    <dgm:pt modelId="{14EB7E1B-20B7-4B12-B9D9-6BB3C5390AD5}" type="parTrans" cxnId="{983CBCAB-837B-4890-91BB-2C1F3CED1AD6}">
      <dgm:prSet/>
      <dgm:spPr/>
      <dgm:t>
        <a:bodyPr/>
        <a:lstStyle/>
        <a:p>
          <a:endParaRPr lang="en-GB"/>
        </a:p>
      </dgm:t>
    </dgm:pt>
    <dgm:pt modelId="{A111C4AC-8A69-46E5-B91B-9DEFD15DDE8B}" type="sibTrans" cxnId="{983CBCAB-837B-4890-91BB-2C1F3CED1AD6}">
      <dgm:prSet/>
      <dgm:spPr/>
      <dgm:t>
        <a:bodyPr/>
        <a:lstStyle/>
        <a:p>
          <a:endParaRPr lang="en-GB"/>
        </a:p>
      </dgm:t>
    </dgm:pt>
    <dgm:pt modelId="{4986BB40-AE8C-46AD-96F1-7E2D1AD3C46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diary</a:t>
          </a:r>
        </a:p>
      </dgm:t>
    </dgm:pt>
    <dgm:pt modelId="{103E47EF-B8A0-4C95-92E1-DE27F8AA9D03}" type="parTrans" cxnId="{C734D9F3-5DCB-432F-9E01-F746AC8C2B7D}">
      <dgm:prSet/>
      <dgm:spPr/>
      <dgm:t>
        <a:bodyPr/>
        <a:lstStyle/>
        <a:p>
          <a:endParaRPr lang="en-GB"/>
        </a:p>
      </dgm:t>
    </dgm:pt>
    <dgm:pt modelId="{D826667D-C70B-44DB-8070-EFA681FCDEB8}" type="sibTrans" cxnId="{C734D9F3-5DCB-432F-9E01-F746AC8C2B7D}">
      <dgm:prSet/>
      <dgm:spPr/>
      <dgm:t>
        <a:bodyPr/>
        <a:lstStyle/>
        <a:p>
          <a:endParaRPr lang="en-GB"/>
        </a:p>
      </dgm:t>
    </dgm:pt>
    <dgm:pt modelId="{91C63453-3FB1-42C9-9696-3CDE401ADCB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leaflet</a:t>
          </a:r>
        </a:p>
      </dgm:t>
    </dgm:pt>
    <dgm:pt modelId="{03FD875A-A940-46B1-A76F-8428258E2F72}" type="parTrans" cxnId="{37A5EFE2-BBC0-46F8-AD68-B2D0450B0C97}">
      <dgm:prSet/>
      <dgm:spPr/>
      <dgm:t>
        <a:bodyPr/>
        <a:lstStyle/>
        <a:p>
          <a:endParaRPr lang="en-GB"/>
        </a:p>
      </dgm:t>
    </dgm:pt>
    <dgm:pt modelId="{E64372F0-1BB8-4FC9-9E3D-E45CF59986FA}" type="sibTrans" cxnId="{37A5EFE2-BBC0-46F8-AD68-B2D0450B0C97}">
      <dgm:prSet/>
      <dgm:spPr/>
      <dgm:t>
        <a:bodyPr/>
        <a:lstStyle/>
        <a:p>
          <a:endParaRPr lang="en-GB"/>
        </a:p>
      </dgm:t>
    </dgm:pt>
    <dgm:pt modelId="{3DF5A954-5E75-4A3E-911D-32D344A34B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report or article</a:t>
          </a:r>
        </a:p>
      </dgm:t>
    </dgm:pt>
    <dgm:pt modelId="{848B2DE4-9696-4DBB-84B2-812F6308AE6D}" type="parTrans" cxnId="{14082C09-0CA6-4756-8936-0E54F3C69B39}">
      <dgm:prSet/>
      <dgm:spPr/>
      <dgm:t>
        <a:bodyPr/>
        <a:lstStyle/>
        <a:p>
          <a:endParaRPr lang="en-GB"/>
        </a:p>
      </dgm:t>
    </dgm:pt>
    <dgm:pt modelId="{ED0D1791-628E-47D1-8215-FF8902A41926}" type="sibTrans" cxnId="{14082C09-0CA6-4756-8936-0E54F3C69B39}">
      <dgm:prSet/>
      <dgm:spPr/>
      <dgm:t>
        <a:bodyPr/>
        <a:lstStyle/>
        <a:p>
          <a:endParaRPr lang="en-GB"/>
        </a:p>
      </dgm:t>
    </dgm:pt>
    <dgm:pt modelId="{424636BE-717F-4086-A902-3580548C41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Repetition and emotive language</a:t>
          </a:r>
        </a:p>
      </dgm:t>
    </dgm:pt>
    <dgm:pt modelId="{F376459F-E5EB-446D-8E3E-881E814C5CBA}" type="parTrans" cxnId="{EF816119-4B5F-47B4-9697-854BF83F1466}">
      <dgm:prSet/>
      <dgm:spPr/>
      <dgm:t>
        <a:bodyPr/>
        <a:lstStyle/>
        <a:p>
          <a:endParaRPr lang="en-GB"/>
        </a:p>
      </dgm:t>
    </dgm:pt>
    <dgm:pt modelId="{115774DB-17F1-4CB1-A7C6-052555760AD0}" type="sibTrans" cxnId="{EF816119-4B5F-47B4-9697-854BF83F1466}">
      <dgm:prSet/>
      <dgm:spPr/>
      <dgm:t>
        <a:bodyPr/>
        <a:lstStyle/>
        <a:p>
          <a:endParaRPr lang="en-GB"/>
        </a:p>
      </dgm:t>
    </dgm:pt>
    <dgm:pt modelId="{6A2192ED-8BA8-4F16-B88B-D8487EBBD22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Rhetorical question</a:t>
          </a:r>
        </a:p>
      </dgm:t>
    </dgm:pt>
    <dgm:pt modelId="{2404D440-9088-46C0-8C5E-CD991458E2B9}" type="parTrans" cxnId="{6826BB72-3309-48EC-8E1F-C4A02D78B560}">
      <dgm:prSet/>
      <dgm:spPr/>
      <dgm:t>
        <a:bodyPr/>
        <a:lstStyle/>
        <a:p>
          <a:endParaRPr lang="en-GB"/>
        </a:p>
      </dgm:t>
    </dgm:pt>
    <dgm:pt modelId="{25C7863D-0132-4334-A0F8-80AA9DA8E889}" type="sibTrans" cxnId="{6826BB72-3309-48EC-8E1F-C4A02D78B560}">
      <dgm:prSet/>
      <dgm:spPr/>
      <dgm:t>
        <a:bodyPr/>
        <a:lstStyle/>
        <a:p>
          <a:endParaRPr lang="en-GB"/>
        </a:p>
      </dgm:t>
    </dgm:pt>
    <dgm:pt modelId="{5BDA5A21-9FC9-458C-A9E5-0A7956FAF4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Hyperbole and exaggeration</a:t>
          </a:r>
        </a:p>
      </dgm:t>
    </dgm:pt>
    <dgm:pt modelId="{5AA1271D-2B3C-45D7-99E7-6D490DF94B07}" type="parTrans" cxnId="{2FBFF15A-4518-4C0B-B03A-D12569DA305A}">
      <dgm:prSet/>
      <dgm:spPr/>
      <dgm:t>
        <a:bodyPr/>
        <a:lstStyle/>
        <a:p>
          <a:endParaRPr lang="en-GB"/>
        </a:p>
      </dgm:t>
    </dgm:pt>
    <dgm:pt modelId="{FE5DC641-00E8-4A5C-B47E-D75E3D7CDB92}" type="sibTrans" cxnId="{2FBFF15A-4518-4C0B-B03A-D12569DA305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3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3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3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3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3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3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2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2" presStyleCnt="23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2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3" presStyleCnt="23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3" presStyleCnt="23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3" presStyleCnt="23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4" presStyleCnt="23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4" presStyleCnt="23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4" presStyleCnt="23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5" presStyleCnt="23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5" presStyleCnt="23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5" presStyleCnt="23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6" presStyleCnt="23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6" presStyleCnt="23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6" presStyleCnt="23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7" presStyleCnt="23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7" presStyleCnt="23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7" presStyleCnt="23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8" presStyleCnt="23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8" presStyleCnt="23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8" presStyleCnt="23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9" presStyleCnt="23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9" presStyleCnt="23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9" presStyleCnt="23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523807C1-830E-49C8-9840-090D7DC6C9AA}" type="pres">
      <dgm:prSet presAssocID="{9B29D3CB-E73F-4144-AF5E-553BEBC2163C}" presName="Name37" presStyleLbl="parChTrans1D3" presStyleIdx="10" presStyleCnt="23"/>
      <dgm:spPr/>
    </dgm:pt>
    <dgm:pt modelId="{7F554D04-9600-4349-82C0-2B4C792490C9}" type="pres">
      <dgm:prSet presAssocID="{4ABA2E0B-191B-4B4B-83BB-040E6735EECA}" presName="hierRoot2" presStyleCnt="0">
        <dgm:presLayoutVars>
          <dgm:hierBranch val="init"/>
        </dgm:presLayoutVars>
      </dgm:prSet>
      <dgm:spPr/>
    </dgm:pt>
    <dgm:pt modelId="{B894B7C5-8CEF-4908-8AEA-AB8ACCBEE9F3}" type="pres">
      <dgm:prSet presAssocID="{4ABA2E0B-191B-4B4B-83BB-040E6735EECA}" presName="rootComposite" presStyleCnt="0"/>
      <dgm:spPr/>
    </dgm:pt>
    <dgm:pt modelId="{5983C899-57BE-4BEE-A67A-A4776C8D3877}" type="pres">
      <dgm:prSet presAssocID="{4ABA2E0B-191B-4B4B-83BB-040E6735EECA}" presName="rootText" presStyleLbl="node3" presStyleIdx="10" presStyleCnt="23">
        <dgm:presLayoutVars>
          <dgm:chPref val="3"/>
        </dgm:presLayoutVars>
      </dgm:prSet>
      <dgm:spPr/>
    </dgm:pt>
    <dgm:pt modelId="{1A5814E8-80C9-4220-BCD6-1EBF3CBBD7B5}" type="pres">
      <dgm:prSet presAssocID="{4ABA2E0B-191B-4B4B-83BB-040E6735EECA}" presName="rootConnector" presStyleLbl="node3" presStyleIdx="10" presStyleCnt="23"/>
      <dgm:spPr/>
    </dgm:pt>
    <dgm:pt modelId="{B870070E-5840-4B10-B603-220043B56699}" type="pres">
      <dgm:prSet presAssocID="{4ABA2E0B-191B-4B4B-83BB-040E6735EECA}" presName="hierChild4" presStyleCnt="0"/>
      <dgm:spPr/>
    </dgm:pt>
    <dgm:pt modelId="{60E8D4EF-C042-4CCC-9E75-F7BFB840265B}" type="pres">
      <dgm:prSet presAssocID="{4ABA2E0B-191B-4B4B-83BB-040E6735EEC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1" presStyleCnt="23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1" presStyleCnt="23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1" presStyleCnt="23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E38FF361-8A6A-4B6F-8F17-3019827B8441}" type="pres">
      <dgm:prSet presAssocID="{F376459F-E5EB-446D-8E3E-881E814C5CBA}" presName="Name37" presStyleLbl="parChTrans1D3" presStyleIdx="12" presStyleCnt="23"/>
      <dgm:spPr/>
    </dgm:pt>
    <dgm:pt modelId="{076E2672-ED6C-43FF-8BD5-D2395AD9665D}" type="pres">
      <dgm:prSet presAssocID="{424636BE-717F-4086-A902-3580548C41A6}" presName="hierRoot2" presStyleCnt="0">
        <dgm:presLayoutVars>
          <dgm:hierBranch val="init"/>
        </dgm:presLayoutVars>
      </dgm:prSet>
      <dgm:spPr/>
    </dgm:pt>
    <dgm:pt modelId="{1C54E333-EE4F-453D-8E85-DF248AE891F0}" type="pres">
      <dgm:prSet presAssocID="{424636BE-717F-4086-A902-3580548C41A6}" presName="rootComposite" presStyleCnt="0"/>
      <dgm:spPr/>
    </dgm:pt>
    <dgm:pt modelId="{94C0BC46-AE27-4997-9552-1AC52C1D3176}" type="pres">
      <dgm:prSet presAssocID="{424636BE-717F-4086-A902-3580548C41A6}" presName="rootText" presStyleLbl="node3" presStyleIdx="12" presStyleCnt="23">
        <dgm:presLayoutVars>
          <dgm:chPref val="3"/>
        </dgm:presLayoutVars>
      </dgm:prSet>
      <dgm:spPr/>
    </dgm:pt>
    <dgm:pt modelId="{3DC4DD46-BAA0-4BBA-B46B-8533B3C10781}" type="pres">
      <dgm:prSet presAssocID="{424636BE-717F-4086-A902-3580548C41A6}" presName="rootConnector" presStyleLbl="node3" presStyleIdx="12" presStyleCnt="23"/>
      <dgm:spPr/>
    </dgm:pt>
    <dgm:pt modelId="{A8FDBAD0-31A7-4807-AE75-6D04A596809C}" type="pres">
      <dgm:prSet presAssocID="{424636BE-717F-4086-A902-3580548C41A6}" presName="hierChild4" presStyleCnt="0"/>
      <dgm:spPr/>
    </dgm:pt>
    <dgm:pt modelId="{5F5924B6-A33A-48CA-B2EC-AD627E5AB64F}" type="pres">
      <dgm:prSet presAssocID="{424636BE-717F-4086-A902-3580548C41A6}" presName="hierChild5" presStyleCnt="0"/>
      <dgm:spPr/>
    </dgm:pt>
    <dgm:pt modelId="{DACC5752-A304-479C-B147-3505CB80BD9D}" type="pres">
      <dgm:prSet presAssocID="{2404D440-9088-46C0-8C5E-CD991458E2B9}" presName="Name37" presStyleLbl="parChTrans1D3" presStyleIdx="13" presStyleCnt="23"/>
      <dgm:spPr/>
    </dgm:pt>
    <dgm:pt modelId="{4AF235D2-3299-40EA-91CB-CFFC9D4F5CE0}" type="pres">
      <dgm:prSet presAssocID="{6A2192ED-8BA8-4F16-B88B-D8487EBBD22B}" presName="hierRoot2" presStyleCnt="0">
        <dgm:presLayoutVars>
          <dgm:hierBranch val="init"/>
        </dgm:presLayoutVars>
      </dgm:prSet>
      <dgm:spPr/>
    </dgm:pt>
    <dgm:pt modelId="{637E23C1-755E-4DE1-936B-4D421F3E2645}" type="pres">
      <dgm:prSet presAssocID="{6A2192ED-8BA8-4F16-B88B-D8487EBBD22B}" presName="rootComposite" presStyleCnt="0"/>
      <dgm:spPr/>
    </dgm:pt>
    <dgm:pt modelId="{5CD5D7FB-F94B-4DFE-875D-A80F3386471D}" type="pres">
      <dgm:prSet presAssocID="{6A2192ED-8BA8-4F16-B88B-D8487EBBD22B}" presName="rootText" presStyleLbl="node3" presStyleIdx="13" presStyleCnt="23">
        <dgm:presLayoutVars>
          <dgm:chPref val="3"/>
        </dgm:presLayoutVars>
      </dgm:prSet>
      <dgm:spPr/>
    </dgm:pt>
    <dgm:pt modelId="{E883D96A-2877-4C49-B88E-FCAFB4E3360A}" type="pres">
      <dgm:prSet presAssocID="{6A2192ED-8BA8-4F16-B88B-D8487EBBD22B}" presName="rootConnector" presStyleLbl="node3" presStyleIdx="13" presStyleCnt="23"/>
      <dgm:spPr/>
    </dgm:pt>
    <dgm:pt modelId="{6B25B26A-76D7-448E-9F93-754557139546}" type="pres">
      <dgm:prSet presAssocID="{6A2192ED-8BA8-4F16-B88B-D8487EBBD22B}" presName="hierChild4" presStyleCnt="0"/>
      <dgm:spPr/>
    </dgm:pt>
    <dgm:pt modelId="{97709A31-3725-45F0-B054-EC127AF13C90}" type="pres">
      <dgm:prSet presAssocID="{6A2192ED-8BA8-4F16-B88B-D8487EBBD22B}" presName="hierChild5" presStyleCnt="0"/>
      <dgm:spPr/>
    </dgm:pt>
    <dgm:pt modelId="{0F79C897-50B5-4B93-BE97-82C008F01DFD}" type="pres">
      <dgm:prSet presAssocID="{5AA1271D-2B3C-45D7-99E7-6D490DF94B07}" presName="Name37" presStyleLbl="parChTrans1D3" presStyleIdx="14" presStyleCnt="23"/>
      <dgm:spPr/>
    </dgm:pt>
    <dgm:pt modelId="{F2A1B654-23B4-4713-9348-5EFB6231F749}" type="pres">
      <dgm:prSet presAssocID="{5BDA5A21-9FC9-458C-A9E5-0A7956FAF4C1}" presName="hierRoot2" presStyleCnt="0">
        <dgm:presLayoutVars>
          <dgm:hierBranch val="init"/>
        </dgm:presLayoutVars>
      </dgm:prSet>
      <dgm:spPr/>
    </dgm:pt>
    <dgm:pt modelId="{01EC19DC-5F21-4D7B-8BA2-AA9F8963B0DC}" type="pres">
      <dgm:prSet presAssocID="{5BDA5A21-9FC9-458C-A9E5-0A7956FAF4C1}" presName="rootComposite" presStyleCnt="0"/>
      <dgm:spPr/>
    </dgm:pt>
    <dgm:pt modelId="{D0F8528E-25D0-4789-9D95-8A47ECD0A81B}" type="pres">
      <dgm:prSet presAssocID="{5BDA5A21-9FC9-458C-A9E5-0A7956FAF4C1}" presName="rootText" presStyleLbl="node3" presStyleIdx="14" presStyleCnt="23">
        <dgm:presLayoutVars>
          <dgm:chPref val="3"/>
        </dgm:presLayoutVars>
      </dgm:prSet>
      <dgm:spPr/>
    </dgm:pt>
    <dgm:pt modelId="{E0B95FB0-3A91-4BE9-8253-F091A126564E}" type="pres">
      <dgm:prSet presAssocID="{5BDA5A21-9FC9-458C-A9E5-0A7956FAF4C1}" presName="rootConnector" presStyleLbl="node3" presStyleIdx="14" presStyleCnt="23"/>
      <dgm:spPr/>
    </dgm:pt>
    <dgm:pt modelId="{28D8D75F-A060-40DD-A5B3-479F0D493975}" type="pres">
      <dgm:prSet presAssocID="{5BDA5A21-9FC9-458C-A9E5-0A7956FAF4C1}" presName="hierChild4" presStyleCnt="0"/>
      <dgm:spPr/>
    </dgm:pt>
    <dgm:pt modelId="{DA2F9FCD-D3DE-4A75-99F0-A5E64A19559D}" type="pres">
      <dgm:prSet presAssocID="{5BDA5A21-9FC9-458C-A9E5-0A7956FAF4C1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D2B2D8AC-B5A0-4657-8302-CF2F6606BC85}" type="pres">
      <dgm:prSet presAssocID="{14EB7E1B-20B7-4B12-B9D9-6BB3C5390AD5}" presName="Name37" presStyleLbl="parChTrans1D3" presStyleIdx="15" presStyleCnt="23"/>
      <dgm:spPr/>
    </dgm:pt>
    <dgm:pt modelId="{5866C1B9-2B08-45EA-A68B-F20951F13C88}" type="pres">
      <dgm:prSet presAssocID="{C580F095-17DB-4B11-B5AA-80B3B00ABFDB}" presName="hierRoot2" presStyleCnt="0">
        <dgm:presLayoutVars>
          <dgm:hierBranch val="init"/>
        </dgm:presLayoutVars>
      </dgm:prSet>
      <dgm:spPr/>
    </dgm:pt>
    <dgm:pt modelId="{A9FFB370-0C8D-40C5-B3D4-F47ADFDF885B}" type="pres">
      <dgm:prSet presAssocID="{C580F095-17DB-4B11-B5AA-80B3B00ABFDB}" presName="rootComposite" presStyleCnt="0"/>
      <dgm:spPr/>
    </dgm:pt>
    <dgm:pt modelId="{7936083D-0F14-4AC3-86A7-BEB2ACB2A737}" type="pres">
      <dgm:prSet presAssocID="{C580F095-17DB-4B11-B5AA-80B3B00ABFDB}" presName="rootText" presStyleLbl="node3" presStyleIdx="15" presStyleCnt="23">
        <dgm:presLayoutVars>
          <dgm:chPref val="3"/>
        </dgm:presLayoutVars>
      </dgm:prSet>
      <dgm:spPr/>
    </dgm:pt>
    <dgm:pt modelId="{4511654D-0DB8-48D2-BBA2-E4CA98E1FF3A}" type="pres">
      <dgm:prSet presAssocID="{C580F095-17DB-4B11-B5AA-80B3B00ABFDB}" presName="rootConnector" presStyleLbl="node3" presStyleIdx="15" presStyleCnt="23"/>
      <dgm:spPr/>
    </dgm:pt>
    <dgm:pt modelId="{7C84C730-6997-4BDB-90E9-F0AE05E10DFF}" type="pres">
      <dgm:prSet presAssocID="{C580F095-17DB-4B11-B5AA-80B3B00ABFDB}" presName="hierChild4" presStyleCnt="0"/>
      <dgm:spPr/>
    </dgm:pt>
    <dgm:pt modelId="{8BC94A1A-D449-441C-9AE7-98A5B0511EDA}" type="pres">
      <dgm:prSet presAssocID="{C580F095-17DB-4B11-B5AA-80B3B00ABFDB}" presName="hierChild5" presStyleCnt="0"/>
      <dgm:spPr/>
    </dgm:pt>
    <dgm:pt modelId="{5DB8A937-EB46-4FB1-9BE8-ECA6B4D41E16}" type="pres">
      <dgm:prSet presAssocID="{103E47EF-B8A0-4C95-92E1-DE27F8AA9D03}" presName="Name37" presStyleLbl="parChTrans1D3" presStyleIdx="16" presStyleCnt="23"/>
      <dgm:spPr/>
    </dgm:pt>
    <dgm:pt modelId="{592BAFF0-A527-44F0-B1B7-E68EB5457CEA}" type="pres">
      <dgm:prSet presAssocID="{4986BB40-AE8C-46AD-96F1-7E2D1AD3C46E}" presName="hierRoot2" presStyleCnt="0">
        <dgm:presLayoutVars>
          <dgm:hierBranch val="init"/>
        </dgm:presLayoutVars>
      </dgm:prSet>
      <dgm:spPr/>
    </dgm:pt>
    <dgm:pt modelId="{4C9FA8B9-72F7-4ABF-AB87-491609D7B283}" type="pres">
      <dgm:prSet presAssocID="{4986BB40-AE8C-46AD-96F1-7E2D1AD3C46E}" presName="rootComposite" presStyleCnt="0"/>
      <dgm:spPr/>
    </dgm:pt>
    <dgm:pt modelId="{EEE429D9-084B-4863-B3FA-F4076CD9B4D5}" type="pres">
      <dgm:prSet presAssocID="{4986BB40-AE8C-46AD-96F1-7E2D1AD3C46E}" presName="rootText" presStyleLbl="node3" presStyleIdx="16" presStyleCnt="23">
        <dgm:presLayoutVars>
          <dgm:chPref val="3"/>
        </dgm:presLayoutVars>
      </dgm:prSet>
      <dgm:spPr/>
    </dgm:pt>
    <dgm:pt modelId="{A3FAA501-9375-4C51-B07F-B5238D595C4D}" type="pres">
      <dgm:prSet presAssocID="{4986BB40-AE8C-46AD-96F1-7E2D1AD3C46E}" presName="rootConnector" presStyleLbl="node3" presStyleIdx="16" presStyleCnt="23"/>
      <dgm:spPr/>
    </dgm:pt>
    <dgm:pt modelId="{59C06E8C-A965-4E99-8EAF-6820EBEA3A31}" type="pres">
      <dgm:prSet presAssocID="{4986BB40-AE8C-46AD-96F1-7E2D1AD3C46E}" presName="hierChild4" presStyleCnt="0"/>
      <dgm:spPr/>
    </dgm:pt>
    <dgm:pt modelId="{4C75CA3F-4B2B-4559-A499-B65D9F3098FE}" type="pres">
      <dgm:prSet presAssocID="{4986BB40-AE8C-46AD-96F1-7E2D1AD3C46E}" presName="hierChild5" presStyleCnt="0"/>
      <dgm:spPr/>
    </dgm:pt>
    <dgm:pt modelId="{555EA6F2-1C11-4577-827C-18C4B375E297}" type="pres">
      <dgm:prSet presAssocID="{03FD875A-A940-46B1-A76F-8428258E2F72}" presName="Name37" presStyleLbl="parChTrans1D3" presStyleIdx="17" presStyleCnt="23"/>
      <dgm:spPr/>
    </dgm:pt>
    <dgm:pt modelId="{E7CAB4A4-FC13-4694-8581-5FEAB3751F51}" type="pres">
      <dgm:prSet presAssocID="{91C63453-3FB1-42C9-9696-3CDE401ADCBE}" presName="hierRoot2" presStyleCnt="0">
        <dgm:presLayoutVars>
          <dgm:hierBranch val="init"/>
        </dgm:presLayoutVars>
      </dgm:prSet>
      <dgm:spPr/>
    </dgm:pt>
    <dgm:pt modelId="{1D4B9BDB-BB09-4115-A3FC-460C0265A113}" type="pres">
      <dgm:prSet presAssocID="{91C63453-3FB1-42C9-9696-3CDE401ADCBE}" presName="rootComposite" presStyleCnt="0"/>
      <dgm:spPr/>
    </dgm:pt>
    <dgm:pt modelId="{BE2D10C2-4143-4106-B58D-73E8EFA17367}" type="pres">
      <dgm:prSet presAssocID="{91C63453-3FB1-42C9-9696-3CDE401ADCBE}" presName="rootText" presStyleLbl="node3" presStyleIdx="17" presStyleCnt="23">
        <dgm:presLayoutVars>
          <dgm:chPref val="3"/>
        </dgm:presLayoutVars>
      </dgm:prSet>
      <dgm:spPr/>
    </dgm:pt>
    <dgm:pt modelId="{D7D0EA02-74FE-4CA1-BA31-969B58815719}" type="pres">
      <dgm:prSet presAssocID="{91C63453-3FB1-42C9-9696-3CDE401ADCBE}" presName="rootConnector" presStyleLbl="node3" presStyleIdx="17" presStyleCnt="23"/>
      <dgm:spPr/>
    </dgm:pt>
    <dgm:pt modelId="{1930117F-48C4-4CE6-B87A-2EC16334ACE9}" type="pres">
      <dgm:prSet presAssocID="{91C63453-3FB1-42C9-9696-3CDE401ADCBE}" presName="hierChild4" presStyleCnt="0"/>
      <dgm:spPr/>
    </dgm:pt>
    <dgm:pt modelId="{F803311B-B02C-45B6-BE63-3E9F2EF54A21}" type="pres">
      <dgm:prSet presAssocID="{91C63453-3FB1-42C9-9696-3CDE401ADCBE}" presName="hierChild5" presStyleCnt="0"/>
      <dgm:spPr/>
    </dgm:pt>
    <dgm:pt modelId="{655D1937-F335-4522-908A-8513ADF2CE17}" type="pres">
      <dgm:prSet presAssocID="{848B2DE4-9696-4DBB-84B2-812F6308AE6D}" presName="Name37" presStyleLbl="parChTrans1D3" presStyleIdx="18" presStyleCnt="23"/>
      <dgm:spPr/>
    </dgm:pt>
    <dgm:pt modelId="{B785F52B-78AF-4846-8024-D641A66D276A}" type="pres">
      <dgm:prSet presAssocID="{3DF5A954-5E75-4A3E-911D-32D344A34B73}" presName="hierRoot2" presStyleCnt="0">
        <dgm:presLayoutVars>
          <dgm:hierBranch val="init"/>
        </dgm:presLayoutVars>
      </dgm:prSet>
      <dgm:spPr/>
    </dgm:pt>
    <dgm:pt modelId="{C46D3AFC-3B80-4956-8FA6-B07755DC769B}" type="pres">
      <dgm:prSet presAssocID="{3DF5A954-5E75-4A3E-911D-32D344A34B73}" presName="rootComposite" presStyleCnt="0"/>
      <dgm:spPr/>
    </dgm:pt>
    <dgm:pt modelId="{B7638C09-1B6B-4841-A807-157CD4717B6D}" type="pres">
      <dgm:prSet presAssocID="{3DF5A954-5E75-4A3E-911D-32D344A34B73}" presName="rootText" presStyleLbl="node3" presStyleIdx="18" presStyleCnt="23">
        <dgm:presLayoutVars>
          <dgm:chPref val="3"/>
        </dgm:presLayoutVars>
      </dgm:prSet>
      <dgm:spPr/>
    </dgm:pt>
    <dgm:pt modelId="{C005403B-2C27-442D-9EB2-B7E827705C8F}" type="pres">
      <dgm:prSet presAssocID="{3DF5A954-5E75-4A3E-911D-32D344A34B73}" presName="rootConnector" presStyleLbl="node3" presStyleIdx="18" presStyleCnt="23"/>
      <dgm:spPr/>
    </dgm:pt>
    <dgm:pt modelId="{BF14EC60-1755-41E1-AD89-5AB6275DA0C9}" type="pres">
      <dgm:prSet presAssocID="{3DF5A954-5E75-4A3E-911D-32D344A34B73}" presName="hierChild4" presStyleCnt="0"/>
      <dgm:spPr/>
    </dgm:pt>
    <dgm:pt modelId="{3FC204A5-0B32-4891-AEFF-93C819C06012}" type="pres">
      <dgm:prSet presAssocID="{3DF5A954-5E75-4A3E-911D-32D344A34B73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9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9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9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0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0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0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1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1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1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22" presStyleCnt="23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22" presStyleCnt="23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22" presStyleCnt="23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800AF03-B1A7-46FD-ACF5-50CAC5635651}" type="presOf" srcId="{848B2DE4-9696-4DBB-84B2-812F6308AE6D}" destId="{655D1937-F335-4522-908A-8513ADF2CE17}" srcOrd="0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1F55A704-38AA-427A-901E-9AFB0EAA9DDB}" type="presOf" srcId="{103E47EF-B8A0-4C95-92E1-DE27F8AA9D03}" destId="{5DB8A937-EB46-4FB1-9BE8-ECA6B4D41E1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14082C09-0CA6-4756-8936-0E54F3C69B39}" srcId="{B3FF49D3-0EEE-4E56-8A3F-D7AFBC884036}" destId="{3DF5A954-5E75-4A3E-911D-32D344A34B73}" srcOrd="3" destOrd="0" parTransId="{848B2DE4-9696-4DBB-84B2-812F6308AE6D}" sibTransId="{ED0D1791-628E-47D1-8215-FF8902A41926}"/>
    <dgm:cxn modelId="{0784C309-5267-4B53-999A-F99B15149283}" type="presOf" srcId="{541ADC07-D4B0-41E9-9165-D93AFFAAA8DC}" destId="{980B4108-FB3A-4AA2-BBDE-38CE0BAA3768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EF816119-4B5F-47B4-9697-854BF83F1466}" srcId="{7CEFC9F4-838D-402D-A71A-6C150990412A}" destId="{424636BE-717F-4086-A902-3580548C41A6}" srcOrd="1" destOrd="0" parTransId="{F376459F-E5EB-446D-8E3E-881E814C5CBA}" sibTransId="{115774DB-17F1-4CB1-A7C6-052555760AD0}"/>
    <dgm:cxn modelId="{8969ED1A-A532-47E0-A809-C18AE53DBE5B}" srcId="{4001DED7-CAA9-4514-BA03-748C39458DE5}" destId="{CF12D951-5004-4BD2-8FDF-A88F922F0F9A}" srcOrd="2" destOrd="0" parTransId="{8988F6F6-F2D4-41D4-8365-E8D67DC61266}" sibTransId="{D022C765-7212-497A-9187-B1377150753B}"/>
    <dgm:cxn modelId="{6454621B-B414-4F81-8DFD-A97A4649F6D6}" type="presOf" srcId="{F376459F-E5EB-446D-8E3E-881E814C5CBA}" destId="{E38FF361-8A6A-4B6F-8F17-3019827B8441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86204F3E-9F53-4ACB-93D1-52C270D29E29}" type="presOf" srcId="{2404D440-9088-46C0-8C5E-CD991458E2B9}" destId="{DACC5752-A304-479C-B147-3505CB80BD9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BB475F-A9DF-4059-94FF-E0DED57FC266}" type="presOf" srcId="{5BDA5A21-9FC9-458C-A9E5-0A7956FAF4C1}" destId="{D0F8528E-25D0-4789-9D95-8A47ECD0A81B}" srcOrd="0" destOrd="0" presId="urn:microsoft.com/office/officeart/2005/8/layout/orgChart1"/>
    <dgm:cxn modelId="{BC894B5F-882A-4808-A525-169A365CD65A}" type="presOf" srcId="{91C63453-3FB1-42C9-9696-3CDE401ADCBE}" destId="{BE2D10C2-4143-4106-B58D-73E8EFA17367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080FF564-DE34-4E85-9D73-3681511443CF}" type="presOf" srcId="{424636BE-717F-4086-A902-3580548C41A6}" destId="{3DC4DD46-BAA0-4BBA-B46B-8533B3C10781}" srcOrd="1" destOrd="0" presId="urn:microsoft.com/office/officeart/2005/8/layout/orgChart1"/>
    <dgm:cxn modelId="{F30DF565-419E-460C-85C0-C83514B7900F}" type="presOf" srcId="{4986BB40-AE8C-46AD-96F1-7E2D1AD3C46E}" destId="{EEE429D9-084B-4863-B3FA-F4076CD9B4D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25560A6E-0F46-4C6C-BD22-C8C636EB41D5}" type="presOf" srcId="{03FD875A-A940-46B1-A76F-8428258E2F72}" destId="{555EA6F2-1C11-4577-827C-18C4B375E297}" srcOrd="0" destOrd="0" presId="urn:microsoft.com/office/officeart/2005/8/layout/orgChart1"/>
    <dgm:cxn modelId="{138BD06E-B2BF-45C9-B8A2-207F918AC330}" type="presOf" srcId="{9B29D3CB-E73F-4144-AF5E-553BEBC2163C}" destId="{523807C1-830E-49C8-9840-090D7DC6C9AA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732986F-7292-4C59-9838-B3BF91F9C29D}" type="presOf" srcId="{E2748FE1-99E4-46E4-809B-BCD50BB0B3AA}" destId="{4853C6CE-EBC5-4CC9-9A74-80111B239CDE}" srcOrd="0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6826BB72-3309-48EC-8E1F-C4A02D78B560}" srcId="{7CEFC9F4-838D-402D-A71A-6C150990412A}" destId="{6A2192ED-8BA8-4F16-B88B-D8487EBBD22B}" srcOrd="2" destOrd="0" parTransId="{2404D440-9088-46C0-8C5E-CD991458E2B9}" sibTransId="{25C7863D-0132-4334-A0F8-80AA9DA8E889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22193E76-D5D2-48E9-8601-880B172543D0}" type="presOf" srcId="{9E54D3AA-6B5D-4501-AA4D-A9AC3EAF0935}" destId="{FE6D440E-68F4-4966-969D-604A30BB7DD2}" srcOrd="1" destOrd="0" presId="urn:microsoft.com/office/officeart/2005/8/layout/orgChart1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64D61E57-B040-4649-ACD9-13ABA15E5E76}" type="presOf" srcId="{3DF5A954-5E75-4A3E-911D-32D344A34B73}" destId="{C005403B-2C27-442D-9EB2-B7E827705C8F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FBFF15A-4518-4C0B-B03A-D12569DA305A}" srcId="{7CEFC9F4-838D-402D-A71A-6C150990412A}" destId="{5BDA5A21-9FC9-458C-A9E5-0A7956FAF4C1}" srcOrd="3" destOrd="0" parTransId="{5AA1271D-2B3C-45D7-99E7-6D490DF94B07}" sibTransId="{FE5DC641-00E8-4A5C-B47E-D75E3D7CDB92}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0C2BD983-6321-42F8-963C-7927D6FA67AA}" type="presOf" srcId="{3DF5A954-5E75-4A3E-911D-32D344A34B73}" destId="{B7638C09-1B6B-4841-A807-157CD4717B6D}" srcOrd="0" destOrd="0" presId="urn:microsoft.com/office/officeart/2005/8/layout/orgChart1"/>
    <dgm:cxn modelId="{14AEC985-0E92-492C-AB7A-DB93E9C86CDD}" type="presOf" srcId="{5AA1271D-2B3C-45D7-99E7-6D490DF94B07}" destId="{0F79C897-50B5-4B93-BE97-82C008F01DFD}" srcOrd="0" destOrd="0" presId="urn:microsoft.com/office/officeart/2005/8/layout/orgChart1"/>
    <dgm:cxn modelId="{DFE4D787-B07E-4F41-8F13-6E7315E264BD}" type="presOf" srcId="{C580F095-17DB-4B11-B5AA-80B3B00ABFDB}" destId="{4511654D-0DB8-48D2-BBA2-E4CA98E1FF3A}" srcOrd="1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A54ECB8B-8813-4410-8486-1396C508D3EF}" srcId="{914D0B9F-FA52-4B72-868A-FBC103526FEB}" destId="{4ABA2E0B-191B-4B4B-83BB-040E6735EECA}" srcOrd="3" destOrd="0" parTransId="{9B29D3CB-E73F-4144-AF5E-553BEBC2163C}" sibTransId="{FC6E9540-E801-4891-84CB-3DAFBC31288B}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1632A1A1-0D27-4926-A55A-834D4EF56D62}" type="presOf" srcId="{4BE77738-F0C4-4728-BC02-C374BF908180}" destId="{418B93E7-947A-4B66-848B-B2855C78A5DD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AA4A8A4-CBBC-41E0-8D2E-F9DCEDBE0F90}" type="presOf" srcId="{91C63453-3FB1-42C9-9696-3CDE401ADCBE}" destId="{D7D0EA02-74FE-4CA1-BA31-969B58815719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983CBCAB-837B-4890-91BB-2C1F3CED1AD6}" srcId="{B3FF49D3-0EEE-4E56-8A3F-D7AFBC884036}" destId="{C580F095-17DB-4B11-B5AA-80B3B00ABFDB}" srcOrd="0" destOrd="0" parTransId="{14EB7E1B-20B7-4B12-B9D9-6BB3C5390AD5}" sibTransId="{A111C4AC-8A69-46E5-B91B-9DEFD15DDE8B}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D9F21EB0-0A0A-4CF2-B232-22432F87BF32}" type="presOf" srcId="{424636BE-717F-4086-A902-3580548C41A6}" destId="{94C0BC46-AE27-4997-9552-1AC52C1D3176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A3E2BB1-4DCF-4427-B21B-6A75BA3A8415}" type="presOf" srcId="{9E54D3AA-6B5D-4501-AA4D-A9AC3EAF0935}" destId="{ECEF5FAF-B97D-4251-8D22-642EAAFAE58F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458C26B6-E4B1-4632-9158-44A99DED92F2}" type="presOf" srcId="{4ABA2E0B-191B-4B4B-83BB-040E6735EECA}" destId="{5983C899-57BE-4BEE-A67A-A4776C8D3877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E209BF-5D06-4D75-8040-D2236812F84D}" type="presOf" srcId="{C580F095-17DB-4B11-B5AA-80B3B00ABFDB}" destId="{7936083D-0F14-4AC3-86A7-BEB2ACB2A737}" srcOrd="0" destOrd="0" presId="urn:microsoft.com/office/officeart/2005/8/layout/orgChart1"/>
    <dgm:cxn modelId="{672D6FBF-3A9E-4729-9255-47426CE6722B}" type="presOf" srcId="{4ABA2E0B-191B-4B4B-83BB-040E6735EECA}" destId="{1A5814E8-80C9-4220-BCD6-1EBF3CBBD7B5}" srcOrd="1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1930C9C3-C4A3-4821-9A5F-B2D438A0C497}" type="presOf" srcId="{5BDA5A21-9FC9-458C-A9E5-0A7956FAF4C1}" destId="{E0B95FB0-3A91-4BE9-8253-F091A126564E}" srcOrd="1" destOrd="0" presId="urn:microsoft.com/office/officeart/2005/8/layout/orgChart1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E0FC6D1-6787-4344-B5E7-72ABF3FD82E8}" type="presOf" srcId="{6A2192ED-8BA8-4F16-B88B-D8487EBBD22B}" destId="{5CD5D7FB-F94B-4DFE-875D-A80F3386471D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D3BC46DA-48E9-45D3-9354-658B7BDC3D8C}" type="presOf" srcId="{4986BB40-AE8C-46AD-96F1-7E2D1AD3C46E}" destId="{A3FAA501-9375-4C51-B07F-B5238D595C4D}" srcOrd="1" destOrd="0" presId="urn:microsoft.com/office/officeart/2005/8/layout/orgChart1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7E6AEE2-3C49-4A7D-A85B-01B0FAC8D244}" type="presOf" srcId="{14EB7E1B-20B7-4B12-B9D9-6BB3C5390AD5}" destId="{D2B2D8AC-B5A0-4657-8302-CF2F6606BC85}" srcOrd="0" destOrd="0" presId="urn:microsoft.com/office/officeart/2005/8/layout/orgChart1"/>
    <dgm:cxn modelId="{37A5EFE2-BBC0-46F8-AD68-B2D0450B0C97}" srcId="{B3FF49D3-0EEE-4E56-8A3F-D7AFBC884036}" destId="{91C63453-3FB1-42C9-9696-3CDE401ADCBE}" srcOrd="2" destOrd="0" parTransId="{03FD875A-A940-46B1-A76F-8428258E2F72}" sibTransId="{E64372F0-1BB8-4FC9-9E3D-E45CF59986FA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C734D9F3-5DCB-432F-9E01-F746AC8C2B7D}" srcId="{B3FF49D3-0EEE-4E56-8A3F-D7AFBC884036}" destId="{4986BB40-AE8C-46AD-96F1-7E2D1AD3C46E}" srcOrd="1" destOrd="0" parTransId="{103E47EF-B8A0-4C95-92E1-DE27F8AA9D03}" sibTransId="{D826667D-C70B-44DB-8070-EFA681FCDEB8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1053FF5-9222-4B58-83EC-D295A6495EEA}" type="presOf" srcId="{6A2192ED-8BA8-4F16-B88B-D8487EBBD22B}" destId="{E883D96A-2877-4C49-B88E-FCAFB4E3360A}" srcOrd="1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2429FFA-AE5A-4B02-AC96-C5F9562150E3}" type="presOf" srcId="{4BE77738-F0C4-4728-BC02-C374BF908180}" destId="{1C0338F6-C870-4061-A70F-1DC7C0A52FF1}" srcOrd="1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4F2341A3-463D-4466-9DAF-24A3C5B92E75}" type="presParOf" srcId="{0D04F51B-04DA-49CD-B3FD-0750A3070D25}" destId="{A71D40DB-5B54-4F62-8ADD-EAB66632ADEE}" srcOrd="4" destOrd="0" presId="urn:microsoft.com/office/officeart/2005/8/layout/orgChart1"/>
    <dgm:cxn modelId="{DEB6E49B-66BF-4CD3-881E-D46B44FB4D4A}" type="presParOf" srcId="{0D04F51B-04DA-49CD-B3FD-0750A3070D25}" destId="{A044EB56-EC84-4E07-8657-9C2697EBFB0B}" srcOrd="5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398EDB7B-F021-4A2A-8075-D3363785ECD6}" type="presParOf" srcId="{63CC0DFB-9B9A-4C8C-8E1D-19FD6B088668}" destId="{523807C1-830E-49C8-9840-090D7DC6C9AA}" srcOrd="6" destOrd="0" presId="urn:microsoft.com/office/officeart/2005/8/layout/orgChart1"/>
    <dgm:cxn modelId="{545B31C2-B684-4B97-8012-803CC9432CD6}" type="presParOf" srcId="{63CC0DFB-9B9A-4C8C-8E1D-19FD6B088668}" destId="{7F554D04-9600-4349-82C0-2B4C792490C9}" srcOrd="7" destOrd="0" presId="urn:microsoft.com/office/officeart/2005/8/layout/orgChart1"/>
    <dgm:cxn modelId="{0C8E3CC4-E0A3-40C0-881B-A58075B03A48}" type="presParOf" srcId="{7F554D04-9600-4349-82C0-2B4C792490C9}" destId="{B894B7C5-8CEF-4908-8AEA-AB8ACCBEE9F3}" srcOrd="0" destOrd="0" presId="urn:microsoft.com/office/officeart/2005/8/layout/orgChart1"/>
    <dgm:cxn modelId="{C1D6FDB0-03B9-4E87-8453-38090DFB7CFA}" type="presParOf" srcId="{B894B7C5-8CEF-4908-8AEA-AB8ACCBEE9F3}" destId="{5983C899-57BE-4BEE-A67A-A4776C8D3877}" srcOrd="0" destOrd="0" presId="urn:microsoft.com/office/officeart/2005/8/layout/orgChart1"/>
    <dgm:cxn modelId="{8C8002A9-AFBA-422C-8B3C-7CF902179561}" type="presParOf" srcId="{B894B7C5-8CEF-4908-8AEA-AB8ACCBEE9F3}" destId="{1A5814E8-80C9-4220-BCD6-1EBF3CBBD7B5}" srcOrd="1" destOrd="0" presId="urn:microsoft.com/office/officeart/2005/8/layout/orgChart1"/>
    <dgm:cxn modelId="{F3EC3871-0C69-4197-9DF1-B8C4A24AB36E}" type="presParOf" srcId="{7F554D04-9600-4349-82C0-2B4C792490C9}" destId="{B870070E-5840-4B10-B603-220043B56699}" srcOrd="1" destOrd="0" presId="urn:microsoft.com/office/officeart/2005/8/layout/orgChart1"/>
    <dgm:cxn modelId="{400BA721-CCC8-4A32-9C83-FD3A3129446E}" type="presParOf" srcId="{7F554D04-9600-4349-82C0-2B4C792490C9}" destId="{60E8D4EF-C042-4CCC-9E75-F7BFB840265B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CE1F0759-E9A8-4E6F-B82B-F718F3C1637A}" type="presParOf" srcId="{A40CBADC-C75B-4D74-A556-21BC6A57C513}" destId="{E38FF361-8A6A-4B6F-8F17-3019827B8441}" srcOrd="2" destOrd="0" presId="urn:microsoft.com/office/officeart/2005/8/layout/orgChart1"/>
    <dgm:cxn modelId="{1A2C82AC-3BED-43E0-B1CC-EE5F840688BE}" type="presParOf" srcId="{A40CBADC-C75B-4D74-A556-21BC6A57C513}" destId="{076E2672-ED6C-43FF-8BD5-D2395AD9665D}" srcOrd="3" destOrd="0" presId="urn:microsoft.com/office/officeart/2005/8/layout/orgChart1"/>
    <dgm:cxn modelId="{007A1FFB-DC07-4E8F-93C0-54B3FE5D0ECD}" type="presParOf" srcId="{076E2672-ED6C-43FF-8BD5-D2395AD9665D}" destId="{1C54E333-EE4F-453D-8E85-DF248AE891F0}" srcOrd="0" destOrd="0" presId="urn:microsoft.com/office/officeart/2005/8/layout/orgChart1"/>
    <dgm:cxn modelId="{A7171BA9-087E-44C4-8DF0-BFDE231FA9DE}" type="presParOf" srcId="{1C54E333-EE4F-453D-8E85-DF248AE891F0}" destId="{94C0BC46-AE27-4997-9552-1AC52C1D3176}" srcOrd="0" destOrd="0" presId="urn:microsoft.com/office/officeart/2005/8/layout/orgChart1"/>
    <dgm:cxn modelId="{DCFD1305-0D6D-49C8-9865-F2B1617ECCE9}" type="presParOf" srcId="{1C54E333-EE4F-453D-8E85-DF248AE891F0}" destId="{3DC4DD46-BAA0-4BBA-B46B-8533B3C10781}" srcOrd="1" destOrd="0" presId="urn:microsoft.com/office/officeart/2005/8/layout/orgChart1"/>
    <dgm:cxn modelId="{15B1BC2E-CA41-4426-B6CD-517F452C027F}" type="presParOf" srcId="{076E2672-ED6C-43FF-8BD5-D2395AD9665D}" destId="{A8FDBAD0-31A7-4807-AE75-6D04A596809C}" srcOrd="1" destOrd="0" presId="urn:microsoft.com/office/officeart/2005/8/layout/orgChart1"/>
    <dgm:cxn modelId="{42879476-8A6F-46EB-BA80-D3801C46E921}" type="presParOf" srcId="{076E2672-ED6C-43FF-8BD5-D2395AD9665D}" destId="{5F5924B6-A33A-48CA-B2EC-AD627E5AB64F}" srcOrd="2" destOrd="0" presId="urn:microsoft.com/office/officeart/2005/8/layout/orgChart1"/>
    <dgm:cxn modelId="{B97E29D1-2349-4CE6-B1C0-5A65B6B2975D}" type="presParOf" srcId="{A40CBADC-C75B-4D74-A556-21BC6A57C513}" destId="{DACC5752-A304-479C-B147-3505CB80BD9D}" srcOrd="4" destOrd="0" presId="urn:microsoft.com/office/officeart/2005/8/layout/orgChart1"/>
    <dgm:cxn modelId="{49206B0E-3660-4C7A-B7F9-57C9783E0343}" type="presParOf" srcId="{A40CBADC-C75B-4D74-A556-21BC6A57C513}" destId="{4AF235D2-3299-40EA-91CB-CFFC9D4F5CE0}" srcOrd="5" destOrd="0" presId="urn:microsoft.com/office/officeart/2005/8/layout/orgChart1"/>
    <dgm:cxn modelId="{8DFC6667-9F4A-48D7-BAA2-0A8959A8954B}" type="presParOf" srcId="{4AF235D2-3299-40EA-91CB-CFFC9D4F5CE0}" destId="{637E23C1-755E-4DE1-936B-4D421F3E2645}" srcOrd="0" destOrd="0" presId="urn:microsoft.com/office/officeart/2005/8/layout/orgChart1"/>
    <dgm:cxn modelId="{5590AE55-D759-42CE-96FA-01A274ACCF7B}" type="presParOf" srcId="{637E23C1-755E-4DE1-936B-4D421F3E2645}" destId="{5CD5D7FB-F94B-4DFE-875D-A80F3386471D}" srcOrd="0" destOrd="0" presId="urn:microsoft.com/office/officeart/2005/8/layout/orgChart1"/>
    <dgm:cxn modelId="{2087AF3B-D402-4BFF-9D90-9A58227E225E}" type="presParOf" srcId="{637E23C1-755E-4DE1-936B-4D421F3E2645}" destId="{E883D96A-2877-4C49-B88E-FCAFB4E3360A}" srcOrd="1" destOrd="0" presId="urn:microsoft.com/office/officeart/2005/8/layout/orgChart1"/>
    <dgm:cxn modelId="{986E0403-E2C7-4FC6-8ACA-1BEB2A994DAA}" type="presParOf" srcId="{4AF235D2-3299-40EA-91CB-CFFC9D4F5CE0}" destId="{6B25B26A-76D7-448E-9F93-754557139546}" srcOrd="1" destOrd="0" presId="urn:microsoft.com/office/officeart/2005/8/layout/orgChart1"/>
    <dgm:cxn modelId="{95CA40F3-873E-4721-8A89-B2E7CC6C7E56}" type="presParOf" srcId="{4AF235D2-3299-40EA-91CB-CFFC9D4F5CE0}" destId="{97709A31-3725-45F0-B054-EC127AF13C90}" srcOrd="2" destOrd="0" presId="urn:microsoft.com/office/officeart/2005/8/layout/orgChart1"/>
    <dgm:cxn modelId="{5D6E9A17-73D0-4E2A-BF62-A700F3CC2D8A}" type="presParOf" srcId="{A40CBADC-C75B-4D74-A556-21BC6A57C513}" destId="{0F79C897-50B5-4B93-BE97-82C008F01DFD}" srcOrd="6" destOrd="0" presId="urn:microsoft.com/office/officeart/2005/8/layout/orgChart1"/>
    <dgm:cxn modelId="{84F612A4-3F9C-48D8-AEE0-90ADE801E988}" type="presParOf" srcId="{A40CBADC-C75B-4D74-A556-21BC6A57C513}" destId="{F2A1B654-23B4-4713-9348-5EFB6231F749}" srcOrd="7" destOrd="0" presId="urn:microsoft.com/office/officeart/2005/8/layout/orgChart1"/>
    <dgm:cxn modelId="{78B742C9-2526-44FE-B8E8-D0AA2CCE14A5}" type="presParOf" srcId="{F2A1B654-23B4-4713-9348-5EFB6231F749}" destId="{01EC19DC-5F21-4D7B-8BA2-AA9F8963B0DC}" srcOrd="0" destOrd="0" presId="urn:microsoft.com/office/officeart/2005/8/layout/orgChart1"/>
    <dgm:cxn modelId="{9E175CA3-A06E-4FE2-B015-1BB42F4F4982}" type="presParOf" srcId="{01EC19DC-5F21-4D7B-8BA2-AA9F8963B0DC}" destId="{D0F8528E-25D0-4789-9D95-8A47ECD0A81B}" srcOrd="0" destOrd="0" presId="urn:microsoft.com/office/officeart/2005/8/layout/orgChart1"/>
    <dgm:cxn modelId="{AD6C1AE7-A736-4088-B384-101707E52485}" type="presParOf" srcId="{01EC19DC-5F21-4D7B-8BA2-AA9F8963B0DC}" destId="{E0B95FB0-3A91-4BE9-8253-F091A126564E}" srcOrd="1" destOrd="0" presId="urn:microsoft.com/office/officeart/2005/8/layout/orgChart1"/>
    <dgm:cxn modelId="{6D544D3F-F716-4E19-BA5F-8D9AA3805061}" type="presParOf" srcId="{F2A1B654-23B4-4713-9348-5EFB6231F749}" destId="{28D8D75F-A060-40DD-A5B3-479F0D493975}" srcOrd="1" destOrd="0" presId="urn:microsoft.com/office/officeart/2005/8/layout/orgChart1"/>
    <dgm:cxn modelId="{2146AA6D-F4C5-40B0-BAE6-307BBC649484}" type="presParOf" srcId="{F2A1B654-23B4-4713-9348-5EFB6231F749}" destId="{DA2F9FCD-D3DE-4A75-99F0-A5E64A19559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1C4C11-132F-400F-BDAC-0AB99084405F}" type="presParOf" srcId="{DB49C553-BEC2-49C0-9750-F9D22D83A686}" destId="{D2B2D8AC-B5A0-4657-8302-CF2F6606BC85}" srcOrd="0" destOrd="0" presId="urn:microsoft.com/office/officeart/2005/8/layout/orgChart1"/>
    <dgm:cxn modelId="{AC407FCE-AC9F-49E4-81FC-A310D2E3BC26}" type="presParOf" srcId="{DB49C553-BEC2-49C0-9750-F9D22D83A686}" destId="{5866C1B9-2B08-45EA-A68B-F20951F13C88}" srcOrd="1" destOrd="0" presId="urn:microsoft.com/office/officeart/2005/8/layout/orgChart1"/>
    <dgm:cxn modelId="{3CA6FDC2-E249-4CD3-8C67-FDE45F5A45A8}" type="presParOf" srcId="{5866C1B9-2B08-45EA-A68B-F20951F13C88}" destId="{A9FFB370-0C8D-40C5-B3D4-F47ADFDF885B}" srcOrd="0" destOrd="0" presId="urn:microsoft.com/office/officeart/2005/8/layout/orgChart1"/>
    <dgm:cxn modelId="{8309C62D-FDE4-47D9-BA01-2667DA4A42F9}" type="presParOf" srcId="{A9FFB370-0C8D-40C5-B3D4-F47ADFDF885B}" destId="{7936083D-0F14-4AC3-86A7-BEB2ACB2A737}" srcOrd="0" destOrd="0" presId="urn:microsoft.com/office/officeart/2005/8/layout/orgChart1"/>
    <dgm:cxn modelId="{84CF6B1C-3266-494B-8833-5C9EA88B93FF}" type="presParOf" srcId="{A9FFB370-0C8D-40C5-B3D4-F47ADFDF885B}" destId="{4511654D-0DB8-48D2-BBA2-E4CA98E1FF3A}" srcOrd="1" destOrd="0" presId="urn:microsoft.com/office/officeart/2005/8/layout/orgChart1"/>
    <dgm:cxn modelId="{4774811C-CD09-42CE-8E71-01780C696217}" type="presParOf" srcId="{5866C1B9-2B08-45EA-A68B-F20951F13C88}" destId="{7C84C730-6997-4BDB-90E9-F0AE05E10DFF}" srcOrd="1" destOrd="0" presId="urn:microsoft.com/office/officeart/2005/8/layout/orgChart1"/>
    <dgm:cxn modelId="{C592FF70-FA1C-4FC4-8850-605464D9ACBC}" type="presParOf" srcId="{5866C1B9-2B08-45EA-A68B-F20951F13C88}" destId="{8BC94A1A-D449-441C-9AE7-98A5B0511EDA}" srcOrd="2" destOrd="0" presId="urn:microsoft.com/office/officeart/2005/8/layout/orgChart1"/>
    <dgm:cxn modelId="{D720BF2B-1320-4207-8C6F-07CF2459FF45}" type="presParOf" srcId="{DB49C553-BEC2-49C0-9750-F9D22D83A686}" destId="{5DB8A937-EB46-4FB1-9BE8-ECA6B4D41E16}" srcOrd="2" destOrd="0" presId="urn:microsoft.com/office/officeart/2005/8/layout/orgChart1"/>
    <dgm:cxn modelId="{7E1CB1FE-6DAB-4782-86FC-677F6C2CA7BE}" type="presParOf" srcId="{DB49C553-BEC2-49C0-9750-F9D22D83A686}" destId="{592BAFF0-A527-44F0-B1B7-E68EB5457CEA}" srcOrd="3" destOrd="0" presId="urn:microsoft.com/office/officeart/2005/8/layout/orgChart1"/>
    <dgm:cxn modelId="{677A20E9-B8F7-40B7-93CD-395478977429}" type="presParOf" srcId="{592BAFF0-A527-44F0-B1B7-E68EB5457CEA}" destId="{4C9FA8B9-72F7-4ABF-AB87-491609D7B283}" srcOrd="0" destOrd="0" presId="urn:microsoft.com/office/officeart/2005/8/layout/orgChart1"/>
    <dgm:cxn modelId="{E73C016A-2B5E-4152-BC54-78412423B236}" type="presParOf" srcId="{4C9FA8B9-72F7-4ABF-AB87-491609D7B283}" destId="{EEE429D9-084B-4863-B3FA-F4076CD9B4D5}" srcOrd="0" destOrd="0" presId="urn:microsoft.com/office/officeart/2005/8/layout/orgChart1"/>
    <dgm:cxn modelId="{48A0F81B-0D73-4DC6-B6FE-725068A1C8A0}" type="presParOf" srcId="{4C9FA8B9-72F7-4ABF-AB87-491609D7B283}" destId="{A3FAA501-9375-4C51-B07F-B5238D595C4D}" srcOrd="1" destOrd="0" presId="urn:microsoft.com/office/officeart/2005/8/layout/orgChart1"/>
    <dgm:cxn modelId="{CECA709B-6337-4004-8B3E-56A22E05D4D9}" type="presParOf" srcId="{592BAFF0-A527-44F0-B1B7-E68EB5457CEA}" destId="{59C06E8C-A965-4E99-8EAF-6820EBEA3A31}" srcOrd="1" destOrd="0" presId="urn:microsoft.com/office/officeart/2005/8/layout/orgChart1"/>
    <dgm:cxn modelId="{C2F5D480-4D8E-4C16-BD93-2884D6474DE9}" type="presParOf" srcId="{592BAFF0-A527-44F0-B1B7-E68EB5457CEA}" destId="{4C75CA3F-4B2B-4559-A499-B65D9F3098FE}" srcOrd="2" destOrd="0" presId="urn:microsoft.com/office/officeart/2005/8/layout/orgChart1"/>
    <dgm:cxn modelId="{6844115A-FDEC-45C9-B5A5-45BB7C9B8004}" type="presParOf" srcId="{DB49C553-BEC2-49C0-9750-F9D22D83A686}" destId="{555EA6F2-1C11-4577-827C-18C4B375E297}" srcOrd="4" destOrd="0" presId="urn:microsoft.com/office/officeart/2005/8/layout/orgChart1"/>
    <dgm:cxn modelId="{05FE56DE-341E-46CC-B5CB-3B748593C069}" type="presParOf" srcId="{DB49C553-BEC2-49C0-9750-F9D22D83A686}" destId="{E7CAB4A4-FC13-4694-8581-5FEAB3751F51}" srcOrd="5" destOrd="0" presId="urn:microsoft.com/office/officeart/2005/8/layout/orgChart1"/>
    <dgm:cxn modelId="{7F9B2F88-7CFE-4A5A-9BF6-234BE0F4CDFF}" type="presParOf" srcId="{E7CAB4A4-FC13-4694-8581-5FEAB3751F51}" destId="{1D4B9BDB-BB09-4115-A3FC-460C0265A113}" srcOrd="0" destOrd="0" presId="urn:microsoft.com/office/officeart/2005/8/layout/orgChart1"/>
    <dgm:cxn modelId="{DAC5A756-1E45-45EF-AFE0-F3228F711D38}" type="presParOf" srcId="{1D4B9BDB-BB09-4115-A3FC-460C0265A113}" destId="{BE2D10C2-4143-4106-B58D-73E8EFA17367}" srcOrd="0" destOrd="0" presId="urn:microsoft.com/office/officeart/2005/8/layout/orgChart1"/>
    <dgm:cxn modelId="{837229AA-563D-496B-884F-10095EB1744B}" type="presParOf" srcId="{1D4B9BDB-BB09-4115-A3FC-460C0265A113}" destId="{D7D0EA02-74FE-4CA1-BA31-969B58815719}" srcOrd="1" destOrd="0" presId="urn:microsoft.com/office/officeart/2005/8/layout/orgChart1"/>
    <dgm:cxn modelId="{0191EE7E-FCAB-4374-8378-696AFE5F12F5}" type="presParOf" srcId="{E7CAB4A4-FC13-4694-8581-5FEAB3751F51}" destId="{1930117F-48C4-4CE6-B87A-2EC16334ACE9}" srcOrd="1" destOrd="0" presId="urn:microsoft.com/office/officeart/2005/8/layout/orgChart1"/>
    <dgm:cxn modelId="{50D151C3-1A13-4A2C-9E69-0B7D69C6E06F}" type="presParOf" srcId="{E7CAB4A4-FC13-4694-8581-5FEAB3751F51}" destId="{F803311B-B02C-45B6-BE63-3E9F2EF54A21}" srcOrd="2" destOrd="0" presId="urn:microsoft.com/office/officeart/2005/8/layout/orgChart1"/>
    <dgm:cxn modelId="{18D0BF78-24F1-40BA-BD85-F8513822581F}" type="presParOf" srcId="{DB49C553-BEC2-49C0-9750-F9D22D83A686}" destId="{655D1937-F335-4522-908A-8513ADF2CE17}" srcOrd="6" destOrd="0" presId="urn:microsoft.com/office/officeart/2005/8/layout/orgChart1"/>
    <dgm:cxn modelId="{EB7346EE-37F4-44C6-9609-E8FAC79C45BD}" type="presParOf" srcId="{DB49C553-BEC2-49C0-9750-F9D22D83A686}" destId="{B785F52B-78AF-4846-8024-D641A66D276A}" srcOrd="7" destOrd="0" presId="urn:microsoft.com/office/officeart/2005/8/layout/orgChart1"/>
    <dgm:cxn modelId="{E087F4CB-6052-488F-8A0B-65F3356C3DE6}" type="presParOf" srcId="{B785F52B-78AF-4846-8024-D641A66D276A}" destId="{C46D3AFC-3B80-4956-8FA6-B07755DC769B}" srcOrd="0" destOrd="0" presId="urn:microsoft.com/office/officeart/2005/8/layout/orgChart1"/>
    <dgm:cxn modelId="{65F0107F-11BD-4E79-8F33-FA975C5C69C3}" type="presParOf" srcId="{C46D3AFC-3B80-4956-8FA6-B07755DC769B}" destId="{B7638C09-1B6B-4841-A807-157CD4717B6D}" srcOrd="0" destOrd="0" presId="urn:microsoft.com/office/officeart/2005/8/layout/orgChart1"/>
    <dgm:cxn modelId="{9E91B4D2-6353-4F65-924F-7D412FA553B2}" type="presParOf" srcId="{C46D3AFC-3B80-4956-8FA6-B07755DC769B}" destId="{C005403B-2C27-442D-9EB2-B7E827705C8F}" srcOrd="1" destOrd="0" presId="urn:microsoft.com/office/officeart/2005/8/layout/orgChart1"/>
    <dgm:cxn modelId="{DEC99609-F784-4ACF-A824-944E12CD2829}" type="presParOf" srcId="{B785F52B-78AF-4846-8024-D641A66D276A}" destId="{BF14EC60-1755-41E1-AD89-5AB6275DA0C9}" srcOrd="1" destOrd="0" presId="urn:microsoft.com/office/officeart/2005/8/layout/orgChart1"/>
    <dgm:cxn modelId="{33587F74-0814-4BD5-A9C9-3E763FF93E20}" type="presParOf" srcId="{B785F52B-78AF-4846-8024-D641A66D276A}" destId="{3FC204A5-0B32-4891-AEFF-93C819C06012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02C9B09A-270C-4923-BCBD-7790EC10FA46}" type="presParOf" srcId="{ED732439-5BEF-4049-A677-AD05968B311E}" destId="{4853C6CE-EBC5-4CC9-9A74-80111B239CDE}" srcOrd="4" destOrd="0" presId="urn:microsoft.com/office/officeart/2005/8/layout/orgChart1"/>
    <dgm:cxn modelId="{F6A51EFC-D636-41EB-BA38-3C767C7E8173}" type="presParOf" srcId="{ED732439-5BEF-4049-A677-AD05968B311E}" destId="{240EDA3D-6619-493F-98C3-71D4C48450A0}" srcOrd="5" destOrd="0" presId="urn:microsoft.com/office/officeart/2005/8/layout/orgChart1"/>
    <dgm:cxn modelId="{18E20AF1-6DF0-4BE1-938B-0B875E7F1C36}" type="presParOf" srcId="{240EDA3D-6619-493F-98C3-71D4C48450A0}" destId="{C38537C1-A860-4C14-98B8-9ED6D45CCC84}" srcOrd="0" destOrd="0" presId="urn:microsoft.com/office/officeart/2005/8/layout/orgChart1"/>
    <dgm:cxn modelId="{43DC1C95-98C2-4131-9A7F-3525AB7EB9BE}" type="presParOf" srcId="{C38537C1-A860-4C14-98B8-9ED6D45CCC84}" destId="{418B93E7-947A-4B66-848B-B2855C78A5DD}" srcOrd="0" destOrd="0" presId="urn:microsoft.com/office/officeart/2005/8/layout/orgChart1"/>
    <dgm:cxn modelId="{57670588-9A3E-40CF-A9E8-83C6686BE4EF}" type="presParOf" srcId="{C38537C1-A860-4C14-98B8-9ED6D45CCC84}" destId="{1C0338F6-C870-4061-A70F-1DC7C0A52FF1}" srcOrd="1" destOrd="0" presId="urn:microsoft.com/office/officeart/2005/8/layout/orgChart1"/>
    <dgm:cxn modelId="{C02961DB-9CD2-4115-841C-7B05A371D95D}" type="presParOf" srcId="{240EDA3D-6619-493F-98C3-71D4C48450A0}" destId="{DC8629CA-5F2C-4773-A391-E4CD1E693732}" srcOrd="1" destOrd="0" presId="urn:microsoft.com/office/officeart/2005/8/layout/orgChart1"/>
    <dgm:cxn modelId="{F2F9B0EE-8D87-4449-8A11-AA5BD7AD1D18}" type="presParOf" srcId="{240EDA3D-6619-493F-98C3-71D4C48450A0}" destId="{A0E0FA7A-3FB4-459A-A74B-EF2F14EAE4B7}" srcOrd="2" destOrd="0" presId="urn:microsoft.com/office/officeart/2005/8/layout/orgChart1"/>
    <dgm:cxn modelId="{A28E9764-9607-4080-8DEE-74B217256A91}" type="presParOf" srcId="{ED732439-5BEF-4049-A677-AD05968B311E}" destId="{980B4108-FB3A-4AA2-BBDE-38CE0BAA3768}" srcOrd="6" destOrd="0" presId="urn:microsoft.com/office/officeart/2005/8/layout/orgChart1"/>
    <dgm:cxn modelId="{1BC8C92E-59EC-41AC-88E5-107672E2398C}" type="presParOf" srcId="{ED732439-5BEF-4049-A677-AD05968B311E}" destId="{A96FCC33-9C36-45EE-8D06-CEE384A2A68C}" srcOrd="7" destOrd="0" presId="urn:microsoft.com/office/officeart/2005/8/layout/orgChart1"/>
    <dgm:cxn modelId="{641A2AA0-0AEF-47BA-B056-7C7879ACC488}" type="presParOf" srcId="{A96FCC33-9C36-45EE-8D06-CEE384A2A68C}" destId="{E163DD50-C48E-4798-862C-B4B27D2198AE}" srcOrd="0" destOrd="0" presId="urn:microsoft.com/office/officeart/2005/8/layout/orgChart1"/>
    <dgm:cxn modelId="{F7D4BA11-9803-462D-8E4D-EFB3AF3C3092}" type="presParOf" srcId="{E163DD50-C48E-4798-862C-B4B27D2198AE}" destId="{ECEF5FAF-B97D-4251-8D22-642EAAFAE58F}" srcOrd="0" destOrd="0" presId="urn:microsoft.com/office/officeart/2005/8/layout/orgChart1"/>
    <dgm:cxn modelId="{C18362DF-89A4-4E44-8C4A-B239EC1ED93C}" type="presParOf" srcId="{E163DD50-C48E-4798-862C-B4B27D2198AE}" destId="{FE6D440E-68F4-4966-969D-604A30BB7DD2}" srcOrd="1" destOrd="0" presId="urn:microsoft.com/office/officeart/2005/8/layout/orgChart1"/>
    <dgm:cxn modelId="{A783A7D1-DDDC-4289-8F1D-A97E4CA201B5}" type="presParOf" srcId="{A96FCC33-9C36-45EE-8D06-CEE384A2A68C}" destId="{86BB0005-5995-43A8-BF79-B1E0E61C0949}" srcOrd="1" destOrd="0" presId="urn:microsoft.com/office/officeart/2005/8/layout/orgChart1"/>
    <dgm:cxn modelId="{CD8FB5C6-5379-48BB-9A14-E4D01A6C9345}" type="presParOf" srcId="{A96FCC33-9C36-45EE-8D06-CEE384A2A68C}" destId="{CC78DEC9-2D73-4F8F-9A9E-7BD9E234C30D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B4108-FB3A-4AA2-BBDE-38CE0BAA3768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D1937-F335-4522-908A-8513ADF2CE17}">
      <dsp:nvSpPr>
        <dsp:cNvPr id="0" name=""/>
        <dsp:cNvSpPr/>
      </dsp:nvSpPr>
      <dsp:spPr>
        <a:xfrm>
          <a:off x="780290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5EA6F2-1C11-4577-827C-18C4B375E297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8A937-EB46-4FB1-9BE8-ECA6B4D41E16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B2D8AC-B5A0-4657-8302-CF2F6606BC85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79C897-50B5-4B93-BE97-82C008F01DFD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C5752-A304-479C-B147-3505CB80BD9D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FF361-8A6A-4B6F-8F17-3019827B8441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3807C1-830E-49C8-9840-090D7DC6C9AA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 dirty="0">
              <a:latin typeface="Twinkl Light" pitchFamily="2" charset="0"/>
            </a:rPr>
            <a:t>PHS Non-Fiction ‘Childhood’ Anthology</a:t>
          </a: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Vocabulary Strategies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Relating</a:t>
          </a:r>
        </a:p>
      </dsp:txBody>
      <dsp:txXfrm>
        <a:off x="771956" y="4258910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Re-reading for specific information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to inform, explain, and argue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Levels of formality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9986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Anecdotes</a:t>
          </a:r>
        </a:p>
      </dsp:txBody>
      <dsp:txXfrm>
        <a:off x="4399866" y="4258910"/>
        <a:ext cx="1499136" cy="749568"/>
      </dsp:txXfrm>
    </dsp:sp>
    <dsp:sp modelId="{5983C899-57BE-4BEE-A67A-A4776C8D3877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Facts and opinions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Adapting style and purpose to audience</a:t>
          </a:r>
        </a:p>
      </dsp:txBody>
      <dsp:txXfrm>
        <a:off x="6213821" y="2130136"/>
        <a:ext cx="1499136" cy="749568"/>
      </dsp:txXfrm>
    </dsp:sp>
    <dsp:sp modelId="{94C0BC46-AE27-4997-9552-1AC52C1D317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Repetition and emotive language</a:t>
          </a:r>
        </a:p>
      </dsp:txBody>
      <dsp:txXfrm>
        <a:off x="6213821" y="3194523"/>
        <a:ext cx="1499136" cy="749568"/>
      </dsp:txXfrm>
    </dsp:sp>
    <dsp:sp modelId="{5CD5D7FB-F94B-4DFE-875D-A80F3386471D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Rhetorical question</a:t>
          </a:r>
        </a:p>
      </dsp:txBody>
      <dsp:txXfrm>
        <a:off x="6213821" y="4258910"/>
        <a:ext cx="1499136" cy="749568"/>
      </dsp:txXfrm>
    </dsp:sp>
    <dsp:sp modelId="{D0F8528E-25D0-4789-9D95-8A47ECD0A81B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Hyperbole and exaggeration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Text Types</a:t>
          </a:r>
        </a:p>
      </dsp:txBody>
      <dsp:txXfrm>
        <a:off x="7652992" y="1065750"/>
        <a:ext cx="1499136" cy="749568"/>
      </dsp:txXfrm>
    </dsp:sp>
    <dsp:sp modelId="{7936083D-0F14-4AC3-86A7-BEB2ACB2A737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letter</a:t>
          </a:r>
        </a:p>
      </dsp:txBody>
      <dsp:txXfrm>
        <a:off x="8027776" y="2130136"/>
        <a:ext cx="1499136" cy="749568"/>
      </dsp:txXfrm>
    </dsp:sp>
    <dsp:sp modelId="{EEE429D9-084B-4863-B3FA-F4076CD9B4D5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diary</a:t>
          </a:r>
        </a:p>
      </dsp:txBody>
      <dsp:txXfrm>
        <a:off x="8027776" y="3194523"/>
        <a:ext cx="1499136" cy="749568"/>
      </dsp:txXfrm>
    </dsp:sp>
    <dsp:sp modelId="{BE2D10C2-4143-4106-B58D-73E8EFA17367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leaflet</a:t>
          </a:r>
        </a:p>
      </dsp:txBody>
      <dsp:txXfrm>
        <a:off x="8027776" y="4258910"/>
        <a:ext cx="1499136" cy="749568"/>
      </dsp:txXfrm>
    </dsp:sp>
    <dsp:sp modelId="{B7638C09-1B6B-4841-A807-157CD4717B6D}">
      <dsp:nvSpPr>
        <dsp:cNvPr id="0" name=""/>
        <dsp:cNvSpPr/>
      </dsp:nvSpPr>
      <dsp:spPr>
        <a:xfrm>
          <a:off x="802777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report or article</a:t>
          </a:r>
        </a:p>
      </dsp:txBody>
      <dsp:txXfrm>
        <a:off x="8027776" y="5323297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Subject/verb agreement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</a:t>
          </a:r>
        </a:p>
      </dsp:txBody>
      <dsp:txXfrm>
        <a:off x="9841731" y="3194523"/>
        <a:ext cx="1499136" cy="749568"/>
      </dsp:txXfrm>
    </dsp:sp>
    <dsp:sp modelId="{418B93E7-947A-4B66-848B-B2855C78A5DD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Homophones</a:t>
          </a:r>
        </a:p>
      </dsp:txBody>
      <dsp:txXfrm>
        <a:off x="9841731" y="4258910"/>
        <a:ext cx="1499136" cy="749568"/>
      </dsp:txXfrm>
    </dsp:sp>
    <dsp:sp modelId="{ECEF5FAF-B97D-4251-8D22-642EAAFAE58F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Varying sentence structures (simple, compound, complex)</a:t>
          </a:r>
        </a:p>
      </dsp:txBody>
      <dsp:txXfrm>
        <a:off x="9841731" y="5323297"/>
        <a:ext cx="1499136" cy="74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B4108-FB3A-4AA2-BBDE-38CE0BAA3768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D1937-F335-4522-908A-8513ADF2CE17}">
      <dsp:nvSpPr>
        <dsp:cNvPr id="0" name=""/>
        <dsp:cNvSpPr/>
      </dsp:nvSpPr>
      <dsp:spPr>
        <a:xfrm>
          <a:off x="780290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5EA6F2-1C11-4577-827C-18C4B375E297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8A937-EB46-4FB1-9BE8-ECA6B4D41E16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B2D8AC-B5A0-4657-8302-CF2F6606BC85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79C897-50B5-4B93-BE97-82C008F01DFD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C5752-A304-479C-B147-3505CB80BD9D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FF361-8A6A-4B6F-8F17-3019827B8441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3807C1-830E-49C8-9840-090D7DC6C9AA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 dirty="0">
              <a:latin typeface="Twinkl Light" pitchFamily="2" charset="0"/>
            </a:rPr>
            <a:t>PHS Non-Fiction ‘Childhood’ Anthology</a:t>
          </a: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Vocabulary Strategies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Relating</a:t>
          </a:r>
        </a:p>
      </dsp:txBody>
      <dsp:txXfrm>
        <a:off x="771956" y="4258910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Re-reading for specific information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to inform, explain, and argue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Levels of formality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9986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Anecdotes</a:t>
          </a:r>
        </a:p>
      </dsp:txBody>
      <dsp:txXfrm>
        <a:off x="4399866" y="4258910"/>
        <a:ext cx="1499136" cy="749568"/>
      </dsp:txXfrm>
    </dsp:sp>
    <dsp:sp modelId="{5983C899-57BE-4BEE-A67A-A4776C8D3877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Facts and opinions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Adapting style and purpose to audience</a:t>
          </a:r>
        </a:p>
      </dsp:txBody>
      <dsp:txXfrm>
        <a:off x="6213821" y="2130136"/>
        <a:ext cx="1499136" cy="749568"/>
      </dsp:txXfrm>
    </dsp:sp>
    <dsp:sp modelId="{94C0BC46-AE27-4997-9552-1AC52C1D317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Repetition and emotive language</a:t>
          </a:r>
        </a:p>
      </dsp:txBody>
      <dsp:txXfrm>
        <a:off x="6213821" y="3194523"/>
        <a:ext cx="1499136" cy="749568"/>
      </dsp:txXfrm>
    </dsp:sp>
    <dsp:sp modelId="{5CD5D7FB-F94B-4DFE-875D-A80F3386471D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Rhetorical question</a:t>
          </a:r>
        </a:p>
      </dsp:txBody>
      <dsp:txXfrm>
        <a:off x="6213821" y="4258910"/>
        <a:ext cx="1499136" cy="749568"/>
      </dsp:txXfrm>
    </dsp:sp>
    <dsp:sp modelId="{D0F8528E-25D0-4789-9D95-8A47ECD0A81B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Hyperbole and exaggeration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Text Types</a:t>
          </a:r>
        </a:p>
      </dsp:txBody>
      <dsp:txXfrm>
        <a:off x="7652992" y="1065750"/>
        <a:ext cx="1499136" cy="749568"/>
      </dsp:txXfrm>
    </dsp:sp>
    <dsp:sp modelId="{7936083D-0F14-4AC3-86A7-BEB2ACB2A737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letter</a:t>
          </a:r>
        </a:p>
      </dsp:txBody>
      <dsp:txXfrm>
        <a:off x="8027776" y="2130136"/>
        <a:ext cx="1499136" cy="749568"/>
      </dsp:txXfrm>
    </dsp:sp>
    <dsp:sp modelId="{EEE429D9-084B-4863-B3FA-F4076CD9B4D5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diary</a:t>
          </a:r>
        </a:p>
      </dsp:txBody>
      <dsp:txXfrm>
        <a:off x="8027776" y="3194523"/>
        <a:ext cx="1499136" cy="749568"/>
      </dsp:txXfrm>
    </dsp:sp>
    <dsp:sp modelId="{BE2D10C2-4143-4106-B58D-73E8EFA17367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leaflet</a:t>
          </a:r>
        </a:p>
      </dsp:txBody>
      <dsp:txXfrm>
        <a:off x="8027776" y="4258910"/>
        <a:ext cx="1499136" cy="749568"/>
      </dsp:txXfrm>
    </dsp:sp>
    <dsp:sp modelId="{B7638C09-1B6B-4841-A807-157CD4717B6D}">
      <dsp:nvSpPr>
        <dsp:cNvPr id="0" name=""/>
        <dsp:cNvSpPr/>
      </dsp:nvSpPr>
      <dsp:spPr>
        <a:xfrm>
          <a:off x="802777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report or article</a:t>
          </a:r>
        </a:p>
      </dsp:txBody>
      <dsp:txXfrm>
        <a:off x="8027776" y="5323297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Subject/verb agreement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</a:t>
          </a:r>
        </a:p>
      </dsp:txBody>
      <dsp:txXfrm>
        <a:off x="9841731" y="3194523"/>
        <a:ext cx="1499136" cy="749568"/>
      </dsp:txXfrm>
    </dsp:sp>
    <dsp:sp modelId="{418B93E7-947A-4B66-848B-B2855C78A5DD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Homophones</a:t>
          </a:r>
        </a:p>
      </dsp:txBody>
      <dsp:txXfrm>
        <a:off x="9841731" y="4258910"/>
        <a:ext cx="1499136" cy="749568"/>
      </dsp:txXfrm>
    </dsp:sp>
    <dsp:sp modelId="{ECEF5FAF-B97D-4251-8D22-642EAAFAE58F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Varying sentence structures (simple, compound, complex)</a:t>
          </a:r>
        </a:p>
      </dsp:txBody>
      <dsp:txXfrm>
        <a:off x="9841731" y="5323297"/>
        <a:ext cx="1499136" cy="74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8304559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-546990" y="4904223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3807C1-830E-49C8-9840-090D7DC6C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83C899-57BE-4BEE-A67A-A4776C8D3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FF361-8A6A-4B6F-8F17-3019827B8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C0BC46-AE27-4997-9552-1AC52C1D3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CC5752-A304-479C-B147-3505CB80B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5D7FB-F94B-4DFE-875D-A80F33864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79C897-50B5-4B93-BE97-82C008F01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F8528E-25D0-4789-9D95-8A47ECD0A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2D8AC-B5A0-4657-8302-CF2F6606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36083D-0F14-4AC3-86A7-BEB2ACB2A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B8A937-EB46-4FB1-9BE8-ECA6B4D41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E429D9-084B-4863-B3FA-F4076CD9B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5EA6F2-1C11-4577-827C-18C4B375E2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2D10C2-4143-4106-B58D-73E8EFA173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5D1937-F335-4522-908A-8513ADF2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638C09-1B6B-4841-A807-157CD4717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E572D3-1CF8-A266-2E0B-35331DAFD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13F3164-1E03-DF3C-CECA-12C041AB56BC}"/>
              </a:ext>
            </a:extLst>
          </p:cNvPr>
          <p:cNvGraphicFramePr/>
          <p:nvPr/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466F3AA8-9C9C-B315-8839-EE48E2AC3F48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9BE213EB-83D5-FEA9-3BFD-11B00F43301A}"/>
              </a:ext>
            </a:extLst>
          </p:cNvPr>
          <p:cNvSpPr/>
          <p:nvPr/>
        </p:nvSpPr>
        <p:spPr>
          <a:xfrm>
            <a:off x="-546990" y="4904223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31499498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3807C1-830E-49C8-9840-090D7DC6C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83C899-57BE-4BEE-A67A-A4776C8D3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FF361-8A6A-4B6F-8F17-3019827B8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C0BC46-AE27-4997-9552-1AC52C1D3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CC5752-A304-479C-B147-3505CB80B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5D7FB-F94B-4DFE-875D-A80F33864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79C897-50B5-4B93-BE97-82C008F01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F8528E-25D0-4789-9D95-8A47ECD0A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2D8AC-B5A0-4657-8302-CF2F6606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36083D-0F14-4AC3-86A7-BEB2ACB2A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B8A937-EB46-4FB1-9BE8-ECA6B4D41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E429D9-084B-4863-B3FA-F4076CD9B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5EA6F2-1C11-4577-827C-18C4B375E2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2D10C2-4143-4106-B58D-73E8EFA173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5D1937-F335-4522-908A-8513ADF2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638C09-1B6B-4841-A807-157CD4717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436002-42B9-4595-8026-604FE9D54546}">
  <ds:schemaRefs>
    <ds:schemaRef ds:uri="aa9ed08a-00ef-467b-8b0c-4407ac5c8df0"/>
    <ds:schemaRef ds:uri="http://schemas.openxmlformats.org/package/2006/metadata/core-properties"/>
    <ds:schemaRef ds:uri="http://purl.org/dc/elements/1.1/"/>
    <ds:schemaRef ds:uri="c8da4e10-52d5-4668-9841-d7817def17ec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6B428E2-5372-404A-ACC9-E8BB10037F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AD72FF-4DC1-4D5E-BE91-15E82CBB52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6191</TotalTime>
  <Words>268</Words>
  <Application>Microsoft Office PowerPoint</Application>
  <PresentationFormat>Widescreen</PresentationFormat>
  <Paragraphs>66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Twinkl Light</vt:lpstr>
      <vt:lpstr>Office Theme</vt:lpstr>
      <vt:lpstr>PowerPoint Presentation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Erin Lawrence</cp:lastModifiedBy>
  <cp:revision>29</cp:revision>
  <dcterms:created xsi:type="dcterms:W3CDTF">2023-06-19T06:51:04Z</dcterms:created>
  <dcterms:modified xsi:type="dcterms:W3CDTF">2025-01-13T14:56:06Z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