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2D85"/>
    <a:srgbClr val="FF66CC"/>
    <a:srgbClr val="BB86D6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308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14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472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846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835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065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75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776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498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506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778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4D0B2-CB52-4E36-9C52-F3C646415746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556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4D0B2-CB52-4E36-9C52-F3C646415746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5C915-F183-4ABC-983A-BE7864166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40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" y="0"/>
            <a:ext cx="6648450" cy="59055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9787464"/>
              </p:ext>
            </p:extLst>
          </p:nvPr>
        </p:nvGraphicFramePr>
        <p:xfrm>
          <a:off x="104775" y="1060107"/>
          <a:ext cx="6648450" cy="86318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65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818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6515">
                <a:tc>
                  <a:txBody>
                    <a:bodyPr/>
                    <a:lstStyle/>
                    <a:p>
                      <a:pPr algn="l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is the f</a:t>
                      </a:r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ull name of the school:</a:t>
                      </a: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4027">
                <a:tc>
                  <a:txBody>
                    <a:bodyPr/>
                    <a:lstStyle/>
                    <a:p>
                      <a:pPr algn="l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 are we proud of?</a:t>
                      </a: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b="1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4027">
                <a:tc>
                  <a:txBody>
                    <a:bodyPr/>
                    <a:lstStyle/>
                    <a:p>
                      <a:pPr algn="l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are we confident in?</a:t>
                      </a: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0752901"/>
                  </a:ext>
                </a:extLst>
              </a:tr>
              <a:tr h="496515">
                <a:tc>
                  <a:txBody>
                    <a:bodyPr/>
                    <a:lstStyle/>
                    <a:p>
                      <a:pPr algn="l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How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b="1" u="sng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long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has PHS been a comprehensive school?</a:t>
                      </a: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6515">
                <a:tc>
                  <a:txBody>
                    <a:bodyPr/>
                    <a:lstStyle/>
                    <a:p>
                      <a:pPr algn="l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is the n</a:t>
                      </a:r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ame of the Head Teacher?</a:t>
                      </a: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6515">
                <a:tc>
                  <a:txBody>
                    <a:bodyPr/>
                    <a:lstStyle/>
                    <a:p>
                      <a:pPr algn="l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 do you do on the first bell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(8.47am)?</a:t>
                      </a: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6515">
                <a:tc>
                  <a:txBody>
                    <a:bodyPr/>
                    <a:lstStyle/>
                    <a:p>
                      <a:pPr algn="l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Where will you find the medical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room?</a:t>
                      </a: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6515">
                <a:tc>
                  <a:txBody>
                    <a:bodyPr/>
                    <a:lstStyle/>
                    <a:p>
                      <a:pPr algn="l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How many lessons are there every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day?</a:t>
                      </a: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6515">
                <a:tc>
                  <a:txBody>
                    <a:bodyPr/>
                    <a:lstStyle/>
                    <a:p>
                      <a:pPr algn="l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How long is your lunchtime?</a:t>
                      </a: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96515">
                <a:tc>
                  <a:txBody>
                    <a:bodyPr/>
                    <a:lstStyle/>
                    <a:p>
                      <a:pPr algn="l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Why don’t you need to bring money to school?</a:t>
                      </a: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6515">
                <a:tc>
                  <a:txBody>
                    <a:bodyPr/>
                    <a:lstStyle/>
                    <a:p>
                      <a:pPr algn="l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 colour is your House tie?</a:t>
                      </a: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075318"/>
                  </a:ext>
                </a:extLst>
              </a:tr>
              <a:tr h="496515">
                <a:tc>
                  <a:txBody>
                    <a:bodyPr/>
                    <a:lstStyle/>
                    <a:p>
                      <a:r>
                        <a:rPr lang="en-GB" b="1" dirty="0" smtClean="0">
                          <a:latin typeface="Century Gothic" panose="020B0502020202020204" pitchFamily="34" charset="0"/>
                        </a:rPr>
                        <a:t>How many Tutor</a:t>
                      </a:r>
                      <a:r>
                        <a:rPr lang="en-GB" b="1" baseline="0" dirty="0" smtClean="0">
                          <a:latin typeface="Century Gothic" panose="020B0502020202020204" pitchFamily="34" charset="0"/>
                        </a:rPr>
                        <a:t> Groups are there in each House?</a:t>
                      </a:r>
                      <a:endParaRPr lang="en-GB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1921800"/>
                  </a:ext>
                </a:extLst>
              </a:tr>
              <a:tr h="496515">
                <a:tc>
                  <a:txBody>
                    <a:bodyPr/>
                    <a:lstStyle/>
                    <a:p>
                      <a:pPr algn="l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How often will you have a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House assembly?</a:t>
                      </a: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667057"/>
                  </a:ext>
                </a:extLst>
              </a:tr>
              <a:tr h="496515">
                <a:tc>
                  <a:txBody>
                    <a:bodyPr/>
                    <a:lstStyle/>
                    <a:p>
                      <a:pPr algn="l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Which area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is the oldest part of the school?</a:t>
                      </a: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1670107"/>
                  </a:ext>
                </a:extLst>
              </a:tr>
              <a:tr h="496515">
                <a:tc>
                  <a:txBody>
                    <a:bodyPr/>
                    <a:lstStyle/>
                    <a:p>
                      <a:pPr algn="l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 happens if we don’t run a club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you want?</a:t>
                      </a: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0569228"/>
                  </a:ext>
                </a:extLst>
              </a:tr>
              <a:tr h="496515">
                <a:tc>
                  <a:txBody>
                    <a:bodyPr/>
                    <a:lstStyle/>
                    <a:p>
                      <a:pPr algn="l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What are there 7 of in the school?</a:t>
                      </a: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190570"/>
                  </a:ext>
                </a:extLst>
              </a:tr>
              <a:tr h="496515">
                <a:tc>
                  <a:txBody>
                    <a:bodyPr/>
                    <a:lstStyle/>
                    <a:p>
                      <a:pPr algn="l"/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When did our English block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open?</a:t>
                      </a:r>
                      <a:endParaRPr lang="en-GB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0" b="1" i="1" baseline="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2560778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4775" y="628534"/>
            <a:ext cx="664845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i="1" dirty="0" smtClean="0">
                <a:latin typeface="Century Gothic" panose="020B0502020202020204" pitchFamily="34" charset="0"/>
              </a:rPr>
              <a:t>Using the </a:t>
            </a:r>
            <a:r>
              <a:rPr lang="en-GB" sz="1300" b="1" i="1" dirty="0" smtClean="0">
                <a:latin typeface="Century Gothic" panose="020B0502020202020204" pitchFamily="34" charset="0"/>
              </a:rPr>
              <a:t>PHS School Website and Virtual Tour, </a:t>
            </a:r>
            <a:r>
              <a:rPr lang="en-GB" sz="1300" i="1" dirty="0" smtClean="0">
                <a:latin typeface="Century Gothic" panose="020B0502020202020204" pitchFamily="34" charset="0"/>
              </a:rPr>
              <a:t>try to find answers to the following:</a:t>
            </a:r>
            <a:endParaRPr lang="en-GB" sz="1300" i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04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1615</TotalTime>
  <Words>162</Words>
  <Application>Microsoft Office PowerPoint</Application>
  <PresentationFormat>A4 Paper (210x297 mm)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Eloise Marner</dc:creator>
  <cp:lastModifiedBy>Andrew Nockton</cp:lastModifiedBy>
  <cp:revision>62</cp:revision>
  <dcterms:created xsi:type="dcterms:W3CDTF">2020-04-09T12:00:21Z</dcterms:created>
  <dcterms:modified xsi:type="dcterms:W3CDTF">2021-07-19T14:50:58Z</dcterms:modified>
</cp:coreProperties>
</file>