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27B8EF-D03F-4E7B-83EA-1377CD102A0B}" v="143" dt="2025-06-09T13:20:12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Victimisation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Exploration of character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Still Images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Hot Seating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Thought Track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Character development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Communication of intentions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Tone of voice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Characterisation skills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Explorative questioning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Imagination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Body language, Hand Gestures, </a:t>
          </a:r>
        </a:p>
        <a:p>
          <a:r>
            <a:rPr lang="en-GB">
              <a:latin typeface="Twinkl" pitchFamily="2" charset="0"/>
            </a:rPr>
            <a:t>Facial Expression</a:t>
          </a:r>
          <a:endParaRPr lang="en-GB" dirty="0">
            <a:latin typeface="Twinkl" pitchFamily="2" charset="0"/>
          </a:endParaRP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Levels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55D6ABB-7A4C-4C12-B8F4-F378B9E3048F}">
      <dgm:prSet/>
      <dgm:spPr/>
      <dgm:t>
        <a:bodyPr/>
        <a:lstStyle/>
        <a:p>
          <a:r>
            <a:rPr lang="en-GB" dirty="0">
              <a:latin typeface="Twinkl" pitchFamily="2" charset="0"/>
            </a:rPr>
            <a:t>Thought Tunnel</a:t>
          </a:r>
        </a:p>
      </dgm:t>
    </dgm:pt>
    <dgm:pt modelId="{BAE58F53-2763-4905-A376-14C7C56F7253}" type="parTrans" cxnId="{9F0669DE-A101-456B-9938-3986D4331B5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FEFF2FF-2B0F-4960-A619-465AF6ADD7EF}" type="sibTrans" cxnId="{9F0669DE-A101-456B-9938-3986D4331B5A}">
      <dgm:prSet/>
      <dgm:spPr/>
      <dgm:t>
        <a:bodyPr/>
        <a:lstStyle/>
        <a:p>
          <a:endParaRPr lang="en-GB"/>
        </a:p>
      </dgm:t>
    </dgm:pt>
    <dgm:pt modelId="{EB0BEBBD-EAEB-4379-BB7D-BD6364F8BCE0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Characterisation</a:t>
          </a:r>
        </a:p>
      </dgm:t>
    </dgm:pt>
    <dgm:pt modelId="{C880D3A9-0371-41E8-932D-4F45FE6017C7}" type="parTrans" cxnId="{58EE1AF8-70FC-4D92-A71D-7CC33C9FDA9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51119B8-D7AA-47CF-8311-FEF662812AF3}" type="sibTrans" cxnId="{58EE1AF8-70FC-4D92-A71D-7CC33C9FDA95}">
      <dgm:prSet/>
      <dgm:spPr/>
      <dgm:t>
        <a:bodyPr/>
        <a:lstStyle/>
        <a:p>
          <a:endParaRPr lang="en-GB"/>
        </a:p>
      </dgm:t>
    </dgm:pt>
    <dgm:pt modelId="{E68FF195-293C-45E4-A0B1-2189F1AF8EB4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staging</a:t>
          </a:r>
        </a:p>
      </dgm:t>
    </dgm:pt>
    <dgm:pt modelId="{B69D5A21-2B9A-47F4-BE1D-DB8C8F647B7D}" type="parTrans" cxnId="{4C5D9BC7-101B-44F6-8399-7E6C90935D3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6B6CEF2-BF37-4B1F-A636-134F2B6EC547}" type="sibTrans" cxnId="{4C5D9BC7-101B-44F6-8399-7E6C90935D3F}">
      <dgm:prSet/>
      <dgm:spPr/>
      <dgm:t>
        <a:bodyPr/>
        <a:lstStyle/>
        <a:p>
          <a:endParaRPr lang="en-GB"/>
        </a:p>
      </dgm:t>
    </dgm:pt>
    <dgm:pt modelId="{991726DC-CCC4-452D-B383-ECA7CBED917C}">
      <dgm:prSet/>
      <dgm:spPr/>
      <dgm:t>
        <a:bodyPr/>
        <a:lstStyle/>
        <a:p>
          <a:r>
            <a:rPr lang="en-GB" dirty="0">
              <a:latin typeface="Twinkl" pitchFamily="2" charset="0"/>
            </a:rPr>
            <a:t>Pace</a:t>
          </a:r>
        </a:p>
      </dgm:t>
    </dgm:pt>
    <dgm:pt modelId="{59A6605C-6764-4093-B68F-3AC507EEEC7E}" type="parTrans" cxnId="{5AD32E1C-BD42-4F28-B119-C8234C727C7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606030C-AB4E-40B0-867E-739DAA03FBCE}" type="sibTrans" cxnId="{5AD32E1C-BD42-4F28-B119-C8234C727C7F}">
      <dgm:prSet/>
      <dgm:spPr/>
      <dgm:t>
        <a:bodyPr/>
        <a:lstStyle/>
        <a:p>
          <a:endParaRPr lang="en-GB"/>
        </a:p>
      </dgm:t>
    </dgm:pt>
    <dgm:pt modelId="{2728B186-44BC-4BC3-8C93-620E3CC0DFBF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Space and levels</a:t>
          </a:r>
        </a:p>
      </dgm:t>
    </dgm:pt>
    <dgm:pt modelId="{4610CF97-359C-496B-A8E0-D7A62177EA13}" type="parTrans" cxnId="{9980A8EB-8AE1-48CB-BC10-8B5169E3BC8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D54EEFD-C06E-4480-BD1D-10DCDFCE38A2}" type="sibTrans" cxnId="{9980A8EB-8AE1-48CB-BC10-8B5169E3BC85}">
      <dgm:prSet/>
      <dgm:spPr/>
      <dgm:t>
        <a:bodyPr/>
        <a:lstStyle/>
        <a:p>
          <a:endParaRPr lang="en-GB"/>
        </a:p>
      </dgm:t>
    </dgm:pt>
    <dgm:pt modelId="{1547FDB9-104D-45FA-A469-30A734F3A470}">
      <dgm:prSet/>
      <dgm:spPr/>
      <dgm:t>
        <a:bodyPr/>
        <a:lstStyle/>
        <a:p>
          <a:r>
            <a:rPr lang="en-GB" dirty="0">
              <a:latin typeface="Twinkl" pitchFamily="2" charset="0"/>
            </a:rPr>
            <a:t>Voice</a:t>
          </a:r>
        </a:p>
      </dgm:t>
    </dgm:pt>
    <dgm:pt modelId="{E4AAAE8F-512C-41B3-A681-360C6448EAA9}" type="parTrans" cxnId="{2EEC502E-97C0-4797-8C71-D22D6066DBE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A0E2E99-ADB1-4FF0-A3C2-30C28A89C5A6}" type="sibTrans" cxnId="{2EEC502E-97C0-4797-8C71-D22D6066DBEE}">
      <dgm:prSet/>
      <dgm:spPr/>
      <dgm:t>
        <a:bodyPr/>
        <a:lstStyle/>
        <a:p>
          <a:endParaRPr lang="en-GB"/>
        </a:p>
      </dgm:t>
    </dgm:pt>
    <dgm:pt modelId="{316A8A3E-EA73-413F-BD40-D3A25E965458}">
      <dgm:prSet/>
      <dgm:spPr/>
      <dgm:t>
        <a:bodyPr/>
        <a:lstStyle/>
        <a:p>
          <a:r>
            <a:rPr lang="en-GB" dirty="0">
              <a:latin typeface="Twinkl" pitchFamily="2" charset="0"/>
            </a:rPr>
            <a:t>Facial expressions and gestures</a:t>
          </a:r>
        </a:p>
      </dgm:t>
    </dgm:pt>
    <dgm:pt modelId="{49F14CC7-D55A-406A-9FDD-A6E9AFEB71AF}" type="parTrans" cxnId="{6DFE02D3-1484-48FA-81EA-E0928D0B07C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C2A58D4-13EE-4833-BFA8-85ADAA182548}" type="sibTrans" cxnId="{6DFE02D3-1484-48FA-81EA-E0928D0B07CF}">
      <dgm:prSet/>
      <dgm:spPr/>
      <dgm:t>
        <a:bodyPr/>
        <a:lstStyle/>
        <a:p>
          <a:endParaRPr lang="en-GB"/>
        </a:p>
      </dgm:t>
    </dgm:pt>
    <dgm:pt modelId="{FABA49A9-10D1-4701-8625-488A7BD632F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Movement and body language</a:t>
          </a:r>
        </a:p>
      </dgm:t>
    </dgm:pt>
    <dgm:pt modelId="{99555B31-D4F3-4709-9A65-992B385178DB}" type="parTrans" cxnId="{F0FB62F2-A798-4A54-B6E6-0C6847A7250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5529402-8907-4677-BD6A-683C7A021C6E}" type="sibTrans" cxnId="{F0FB62F2-A798-4A54-B6E6-0C6847A72509}">
      <dgm:prSet/>
      <dgm:spPr/>
      <dgm:t>
        <a:bodyPr/>
        <a:lstStyle/>
        <a:p>
          <a:endParaRPr lang="en-GB"/>
        </a:p>
      </dgm:t>
    </dgm:pt>
    <dgm:pt modelId="{BFE515EC-A594-47E5-9E68-BBA681FDFE59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Relationships</a:t>
          </a:r>
        </a:p>
      </dgm:t>
    </dgm:pt>
    <dgm:pt modelId="{9596F9C8-830B-4551-B4C6-F9C4228F2BBE}" type="parTrans" cxnId="{B922E292-064B-4721-A343-AF5F2E2DF10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4AB0F23B-6E58-417B-9C09-66AAED1C2505}" type="sibTrans" cxnId="{B922E292-064B-4721-A343-AF5F2E2DF105}">
      <dgm:prSet/>
      <dgm:spPr/>
      <dgm:t>
        <a:bodyPr/>
        <a:lstStyle/>
        <a:p>
          <a:endParaRPr lang="en-GB"/>
        </a:p>
      </dgm:t>
    </dgm:pt>
    <dgm:pt modelId="{25F21181-D589-483F-AFBA-85AD78F78F87}">
      <dgm:prSet/>
      <dgm:spPr/>
      <dgm:t>
        <a:bodyPr/>
        <a:lstStyle/>
        <a:p>
          <a:r>
            <a:rPr lang="en-GB" dirty="0">
              <a:latin typeface="Twinkl" pitchFamily="2" charset="0"/>
            </a:rPr>
            <a:t>Impact </a:t>
          </a:r>
          <a:r>
            <a:rPr lang="en-GB">
              <a:latin typeface="Twinkl" pitchFamily="2" charset="0"/>
            </a:rPr>
            <a:t>and communication </a:t>
          </a:r>
        </a:p>
      </dgm:t>
    </dgm:pt>
    <dgm:pt modelId="{A7E61C02-FD5E-4902-97BF-F3C36E6055FF}" type="parTrans" cxnId="{6E726380-41AD-4CF0-A566-258F7C37CDD3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31E5566-BA4C-48FC-84BA-FAA66A057633}" type="sibTrans" cxnId="{6E726380-41AD-4CF0-A566-258F7C37CDD3}">
      <dgm:prSet/>
      <dgm:spPr/>
      <dgm:t>
        <a:bodyPr/>
        <a:lstStyle/>
        <a:p>
          <a:endParaRPr lang="en-GB"/>
        </a:p>
      </dgm:t>
    </dgm:pt>
    <dgm:pt modelId="{9D9C1B7A-ACB6-408B-BEE5-0DC6B2EDB580}">
      <dgm:prSet/>
      <dgm:spPr/>
      <dgm:t>
        <a:bodyPr/>
        <a:lstStyle/>
        <a:p>
          <a:r>
            <a:rPr lang="en-GB" dirty="0"/>
            <a:t>Blocking</a:t>
          </a:r>
        </a:p>
      </dgm:t>
    </dgm:pt>
    <dgm:pt modelId="{2C428766-9C1F-4C0B-B13F-3D290A0C1EC8}" type="parTrans" cxnId="{0ECD7F92-5729-442D-ABE6-5AE4235BE371}">
      <dgm:prSet/>
      <dgm:spPr/>
      <dgm:t>
        <a:bodyPr/>
        <a:lstStyle/>
        <a:p>
          <a:endParaRPr lang="en-GB"/>
        </a:p>
      </dgm:t>
    </dgm:pt>
    <dgm:pt modelId="{D342381F-1BD6-4CA8-BA10-C4B73D63F417}" type="sibTrans" cxnId="{0ECD7F92-5729-442D-ABE6-5AE4235BE371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7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7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7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7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7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7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77AACB6B-479E-4BB0-AAE4-358AB114BFEA}" type="pres">
      <dgm:prSet presAssocID="{2C428766-9C1F-4C0B-B13F-3D290A0C1EC8}" presName="Name37" presStyleLbl="parChTrans1D3" presStyleIdx="2" presStyleCnt="17"/>
      <dgm:spPr/>
    </dgm:pt>
    <dgm:pt modelId="{63D3226C-AE6F-44ED-896C-44B0B77B4954}" type="pres">
      <dgm:prSet presAssocID="{9D9C1B7A-ACB6-408B-BEE5-0DC6B2EDB580}" presName="hierRoot2" presStyleCnt="0">
        <dgm:presLayoutVars>
          <dgm:hierBranch val="init"/>
        </dgm:presLayoutVars>
      </dgm:prSet>
      <dgm:spPr/>
    </dgm:pt>
    <dgm:pt modelId="{D9C3A0FF-ECD1-49CD-9ABE-2DBAA598FE5B}" type="pres">
      <dgm:prSet presAssocID="{9D9C1B7A-ACB6-408B-BEE5-0DC6B2EDB580}" presName="rootComposite" presStyleCnt="0"/>
      <dgm:spPr/>
    </dgm:pt>
    <dgm:pt modelId="{595AC607-CBC4-4953-8C4A-C77E72FF311D}" type="pres">
      <dgm:prSet presAssocID="{9D9C1B7A-ACB6-408B-BEE5-0DC6B2EDB580}" presName="rootText" presStyleLbl="node3" presStyleIdx="2" presStyleCnt="17">
        <dgm:presLayoutVars>
          <dgm:chPref val="3"/>
        </dgm:presLayoutVars>
      </dgm:prSet>
      <dgm:spPr/>
    </dgm:pt>
    <dgm:pt modelId="{9810AE72-A13C-45E7-B713-5BCC1D58D75E}" type="pres">
      <dgm:prSet presAssocID="{9D9C1B7A-ACB6-408B-BEE5-0DC6B2EDB580}" presName="rootConnector" presStyleLbl="node3" presStyleIdx="2" presStyleCnt="17"/>
      <dgm:spPr/>
    </dgm:pt>
    <dgm:pt modelId="{BC38E340-F2C3-45D1-9918-30CBA3E3E8A4}" type="pres">
      <dgm:prSet presAssocID="{9D9C1B7A-ACB6-408B-BEE5-0DC6B2EDB580}" presName="hierChild4" presStyleCnt="0"/>
      <dgm:spPr/>
    </dgm:pt>
    <dgm:pt modelId="{03E836C7-F538-4A06-B4E7-3098F76412D0}" type="pres">
      <dgm:prSet presAssocID="{9D9C1B7A-ACB6-408B-BEE5-0DC6B2EDB580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1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17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17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1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1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17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17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17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17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38951C3-B69A-4F14-92C4-731B83ADD154}" type="pres">
      <dgm:prSet presAssocID="{9596F9C8-830B-4551-B4C6-F9C4228F2BBE}" presName="Name37" presStyleLbl="parChTrans1D3" presStyleIdx="6" presStyleCnt="17"/>
      <dgm:spPr/>
    </dgm:pt>
    <dgm:pt modelId="{971DAF22-2272-4691-8558-172AC568AB20}" type="pres">
      <dgm:prSet presAssocID="{BFE515EC-A594-47E5-9E68-BBA681FDFE59}" presName="hierRoot2" presStyleCnt="0">
        <dgm:presLayoutVars>
          <dgm:hierBranch val="init"/>
        </dgm:presLayoutVars>
      </dgm:prSet>
      <dgm:spPr/>
    </dgm:pt>
    <dgm:pt modelId="{67461AF8-3541-40D7-B2EF-CF7C677882AA}" type="pres">
      <dgm:prSet presAssocID="{BFE515EC-A594-47E5-9E68-BBA681FDFE59}" presName="rootComposite" presStyleCnt="0"/>
      <dgm:spPr/>
    </dgm:pt>
    <dgm:pt modelId="{091F525C-C612-426F-B991-291363552932}" type="pres">
      <dgm:prSet presAssocID="{BFE515EC-A594-47E5-9E68-BBA681FDFE59}" presName="rootText" presStyleLbl="node3" presStyleIdx="6" presStyleCnt="17">
        <dgm:presLayoutVars>
          <dgm:chPref val="3"/>
        </dgm:presLayoutVars>
      </dgm:prSet>
      <dgm:spPr/>
    </dgm:pt>
    <dgm:pt modelId="{AD596C7B-55CE-4284-BC86-D2182324782C}" type="pres">
      <dgm:prSet presAssocID="{BFE515EC-A594-47E5-9E68-BBA681FDFE59}" presName="rootConnector" presStyleLbl="node3" presStyleIdx="6" presStyleCnt="17"/>
      <dgm:spPr/>
    </dgm:pt>
    <dgm:pt modelId="{1D3E0137-1D4A-48E6-9C87-6F03922CBACB}" type="pres">
      <dgm:prSet presAssocID="{BFE515EC-A594-47E5-9E68-BBA681FDFE59}" presName="hierChild4" presStyleCnt="0"/>
      <dgm:spPr/>
    </dgm:pt>
    <dgm:pt modelId="{5C050674-E59B-4E97-8B72-BAD2BD68C6D3}" type="pres">
      <dgm:prSet presAssocID="{BFE515EC-A594-47E5-9E68-BBA681FDFE59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7" presStyleCnt="17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7" presStyleCnt="17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7" presStyleCnt="17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8" presStyleCnt="17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8" presStyleCnt="17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8" presStyleCnt="17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9" presStyleCnt="17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9" presStyleCnt="17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9" presStyleCnt="17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1698307-5A60-40FA-9261-24A90CACA04E}" type="pres">
      <dgm:prSet presAssocID="{BAE58F53-2763-4905-A376-14C7C56F7253}" presName="Name37" presStyleLbl="parChTrans1D2" presStyleIdx="3" presStyleCnt="6"/>
      <dgm:spPr/>
    </dgm:pt>
    <dgm:pt modelId="{0CF72D1C-AECD-4E80-9DE7-82252FF1FC59}" type="pres">
      <dgm:prSet presAssocID="{055D6ABB-7A4C-4C12-B8F4-F378B9E3048F}" presName="hierRoot2" presStyleCnt="0">
        <dgm:presLayoutVars>
          <dgm:hierBranch val="init"/>
        </dgm:presLayoutVars>
      </dgm:prSet>
      <dgm:spPr/>
    </dgm:pt>
    <dgm:pt modelId="{2C491C92-5396-405F-B113-6F82509EB7CD}" type="pres">
      <dgm:prSet presAssocID="{055D6ABB-7A4C-4C12-B8F4-F378B9E3048F}" presName="rootComposite" presStyleCnt="0"/>
      <dgm:spPr/>
    </dgm:pt>
    <dgm:pt modelId="{6DED0B35-E2C1-4486-80D3-C43044563B56}" type="pres">
      <dgm:prSet presAssocID="{055D6ABB-7A4C-4C12-B8F4-F378B9E3048F}" presName="rootText" presStyleLbl="node2" presStyleIdx="3" presStyleCnt="5">
        <dgm:presLayoutVars>
          <dgm:chPref val="3"/>
        </dgm:presLayoutVars>
      </dgm:prSet>
      <dgm:spPr/>
    </dgm:pt>
    <dgm:pt modelId="{F4365C7A-3952-4DEE-8525-EF54FE0D5CF8}" type="pres">
      <dgm:prSet presAssocID="{055D6ABB-7A4C-4C12-B8F4-F378B9E3048F}" presName="rootConnector" presStyleLbl="node2" presStyleIdx="3" presStyleCnt="5"/>
      <dgm:spPr/>
    </dgm:pt>
    <dgm:pt modelId="{2700FECF-C8A6-4276-AA04-0067A61DF04B}" type="pres">
      <dgm:prSet presAssocID="{055D6ABB-7A4C-4C12-B8F4-F378B9E3048F}" presName="hierChild4" presStyleCnt="0"/>
      <dgm:spPr/>
    </dgm:pt>
    <dgm:pt modelId="{9F815725-F945-488B-9EA6-5EE874B6606F}" type="pres">
      <dgm:prSet presAssocID="{B69D5A21-2B9A-47F4-BE1D-DB8C8F647B7D}" presName="Name37" presStyleLbl="parChTrans1D3" presStyleIdx="10" presStyleCnt="17"/>
      <dgm:spPr/>
    </dgm:pt>
    <dgm:pt modelId="{99720646-D2DD-40F4-AE18-1F5C24C75FA8}" type="pres">
      <dgm:prSet presAssocID="{E68FF195-293C-45E4-A0B1-2189F1AF8EB4}" presName="hierRoot2" presStyleCnt="0">
        <dgm:presLayoutVars>
          <dgm:hierBranch val="init"/>
        </dgm:presLayoutVars>
      </dgm:prSet>
      <dgm:spPr/>
    </dgm:pt>
    <dgm:pt modelId="{C4394B79-85C8-431C-9937-EEDC33EC25B7}" type="pres">
      <dgm:prSet presAssocID="{E68FF195-293C-45E4-A0B1-2189F1AF8EB4}" presName="rootComposite" presStyleCnt="0"/>
      <dgm:spPr/>
    </dgm:pt>
    <dgm:pt modelId="{F0200BF7-B169-44AD-AF2E-14F2A239F9CC}" type="pres">
      <dgm:prSet presAssocID="{E68FF195-293C-45E4-A0B1-2189F1AF8EB4}" presName="rootText" presStyleLbl="node3" presStyleIdx="10" presStyleCnt="17">
        <dgm:presLayoutVars>
          <dgm:chPref val="3"/>
        </dgm:presLayoutVars>
      </dgm:prSet>
      <dgm:spPr/>
    </dgm:pt>
    <dgm:pt modelId="{6E41243A-20FC-4396-9609-EF4ED2F2563B}" type="pres">
      <dgm:prSet presAssocID="{E68FF195-293C-45E4-A0B1-2189F1AF8EB4}" presName="rootConnector" presStyleLbl="node3" presStyleIdx="10" presStyleCnt="17"/>
      <dgm:spPr/>
    </dgm:pt>
    <dgm:pt modelId="{46A699FF-2555-4E3A-B77C-5EACC50EBBEF}" type="pres">
      <dgm:prSet presAssocID="{E68FF195-293C-45E4-A0B1-2189F1AF8EB4}" presName="hierChild4" presStyleCnt="0"/>
      <dgm:spPr/>
    </dgm:pt>
    <dgm:pt modelId="{6B49A67E-1D7F-42C0-864F-B468658F9D64}" type="pres">
      <dgm:prSet presAssocID="{E68FF195-293C-45E4-A0B1-2189F1AF8EB4}" presName="hierChild5" presStyleCnt="0"/>
      <dgm:spPr/>
    </dgm:pt>
    <dgm:pt modelId="{0521C76A-0F31-41CB-86D5-D57C473D3CEB}" type="pres">
      <dgm:prSet presAssocID="{59A6605C-6764-4093-B68F-3AC507EEEC7E}" presName="Name37" presStyleLbl="parChTrans1D3" presStyleIdx="11" presStyleCnt="17"/>
      <dgm:spPr/>
    </dgm:pt>
    <dgm:pt modelId="{6D6EE785-4FBA-4545-AC5C-EA734F4AC08A}" type="pres">
      <dgm:prSet presAssocID="{991726DC-CCC4-452D-B383-ECA7CBED917C}" presName="hierRoot2" presStyleCnt="0">
        <dgm:presLayoutVars>
          <dgm:hierBranch val="init"/>
        </dgm:presLayoutVars>
      </dgm:prSet>
      <dgm:spPr/>
    </dgm:pt>
    <dgm:pt modelId="{D72657DC-8E3C-4C37-A550-5930179BFB0C}" type="pres">
      <dgm:prSet presAssocID="{991726DC-CCC4-452D-B383-ECA7CBED917C}" presName="rootComposite" presStyleCnt="0"/>
      <dgm:spPr/>
    </dgm:pt>
    <dgm:pt modelId="{89D3E8A5-16E7-4D34-946F-52C5955C1714}" type="pres">
      <dgm:prSet presAssocID="{991726DC-CCC4-452D-B383-ECA7CBED917C}" presName="rootText" presStyleLbl="node3" presStyleIdx="11" presStyleCnt="17">
        <dgm:presLayoutVars>
          <dgm:chPref val="3"/>
        </dgm:presLayoutVars>
      </dgm:prSet>
      <dgm:spPr/>
    </dgm:pt>
    <dgm:pt modelId="{EE01113C-2E26-4B70-AB8A-83D08188B596}" type="pres">
      <dgm:prSet presAssocID="{991726DC-CCC4-452D-B383-ECA7CBED917C}" presName="rootConnector" presStyleLbl="node3" presStyleIdx="11" presStyleCnt="17"/>
      <dgm:spPr/>
    </dgm:pt>
    <dgm:pt modelId="{336EDB37-FBBF-4B96-867A-AE2A8F3E1C68}" type="pres">
      <dgm:prSet presAssocID="{991726DC-CCC4-452D-B383-ECA7CBED917C}" presName="hierChild4" presStyleCnt="0"/>
      <dgm:spPr/>
    </dgm:pt>
    <dgm:pt modelId="{960A56AB-446E-4A45-9E1B-C3609D86AE11}" type="pres">
      <dgm:prSet presAssocID="{991726DC-CCC4-452D-B383-ECA7CBED917C}" presName="hierChild5" presStyleCnt="0"/>
      <dgm:spPr/>
    </dgm:pt>
    <dgm:pt modelId="{1850D945-6DC2-4116-AD73-88188CB8D981}" type="pres">
      <dgm:prSet presAssocID="{4610CF97-359C-496B-A8E0-D7A62177EA13}" presName="Name37" presStyleLbl="parChTrans1D3" presStyleIdx="12" presStyleCnt="17"/>
      <dgm:spPr/>
    </dgm:pt>
    <dgm:pt modelId="{D6CAF046-BBDF-4DFB-9973-07CF65D7C1FB}" type="pres">
      <dgm:prSet presAssocID="{2728B186-44BC-4BC3-8C93-620E3CC0DFBF}" presName="hierRoot2" presStyleCnt="0">
        <dgm:presLayoutVars>
          <dgm:hierBranch val="init"/>
        </dgm:presLayoutVars>
      </dgm:prSet>
      <dgm:spPr/>
    </dgm:pt>
    <dgm:pt modelId="{572C87C7-6D41-4F60-9D9B-B211EA352B01}" type="pres">
      <dgm:prSet presAssocID="{2728B186-44BC-4BC3-8C93-620E3CC0DFBF}" presName="rootComposite" presStyleCnt="0"/>
      <dgm:spPr/>
    </dgm:pt>
    <dgm:pt modelId="{96A5C693-882E-471A-B1FD-402FCEA1E0E8}" type="pres">
      <dgm:prSet presAssocID="{2728B186-44BC-4BC3-8C93-620E3CC0DFBF}" presName="rootText" presStyleLbl="node3" presStyleIdx="12" presStyleCnt="17">
        <dgm:presLayoutVars>
          <dgm:chPref val="3"/>
        </dgm:presLayoutVars>
      </dgm:prSet>
      <dgm:spPr/>
    </dgm:pt>
    <dgm:pt modelId="{218FDFB0-B11F-4BF6-B32E-5EBE1B132AEE}" type="pres">
      <dgm:prSet presAssocID="{2728B186-44BC-4BC3-8C93-620E3CC0DFBF}" presName="rootConnector" presStyleLbl="node3" presStyleIdx="12" presStyleCnt="17"/>
      <dgm:spPr/>
    </dgm:pt>
    <dgm:pt modelId="{561C386E-ECF6-4E2E-B091-4506919849D9}" type="pres">
      <dgm:prSet presAssocID="{2728B186-44BC-4BC3-8C93-620E3CC0DFBF}" presName="hierChild4" presStyleCnt="0"/>
      <dgm:spPr/>
    </dgm:pt>
    <dgm:pt modelId="{B48C0437-D80F-45BB-8542-5072D7AA3F75}" type="pres">
      <dgm:prSet presAssocID="{2728B186-44BC-4BC3-8C93-620E3CC0DFBF}" presName="hierChild5" presStyleCnt="0"/>
      <dgm:spPr/>
    </dgm:pt>
    <dgm:pt modelId="{08CD77E7-DE98-4AC5-BF1B-A358085B3398}" type="pres">
      <dgm:prSet presAssocID="{055D6ABB-7A4C-4C12-B8F4-F378B9E3048F}" presName="hierChild5" presStyleCnt="0"/>
      <dgm:spPr/>
    </dgm:pt>
    <dgm:pt modelId="{63FBC34B-5515-4D3C-93A0-D9FAB64EFCB5}" type="pres">
      <dgm:prSet presAssocID="{C880D3A9-0371-41E8-932D-4F45FE6017C7}" presName="Name37" presStyleLbl="parChTrans1D2" presStyleIdx="4" presStyleCnt="6"/>
      <dgm:spPr/>
    </dgm:pt>
    <dgm:pt modelId="{64748EEE-9670-409D-B0BC-E154EDFF8BAE}" type="pres">
      <dgm:prSet presAssocID="{EB0BEBBD-EAEB-4379-BB7D-BD6364F8BCE0}" presName="hierRoot2" presStyleCnt="0">
        <dgm:presLayoutVars>
          <dgm:hierBranch val="init"/>
        </dgm:presLayoutVars>
      </dgm:prSet>
      <dgm:spPr/>
    </dgm:pt>
    <dgm:pt modelId="{F2A9995A-C515-4F96-AB1B-EE877DA62001}" type="pres">
      <dgm:prSet presAssocID="{EB0BEBBD-EAEB-4379-BB7D-BD6364F8BCE0}" presName="rootComposite" presStyleCnt="0"/>
      <dgm:spPr/>
    </dgm:pt>
    <dgm:pt modelId="{B38878D2-0EC4-4789-A0DE-C72F25E0AE32}" type="pres">
      <dgm:prSet presAssocID="{EB0BEBBD-EAEB-4379-BB7D-BD6364F8BCE0}" presName="rootText" presStyleLbl="node2" presStyleIdx="4" presStyleCnt="5">
        <dgm:presLayoutVars>
          <dgm:chPref val="3"/>
        </dgm:presLayoutVars>
      </dgm:prSet>
      <dgm:spPr/>
    </dgm:pt>
    <dgm:pt modelId="{59AD6F70-FCB2-4BD6-84CA-FC41697A34E9}" type="pres">
      <dgm:prSet presAssocID="{EB0BEBBD-EAEB-4379-BB7D-BD6364F8BCE0}" presName="rootConnector" presStyleLbl="node2" presStyleIdx="4" presStyleCnt="5"/>
      <dgm:spPr/>
    </dgm:pt>
    <dgm:pt modelId="{CE0BD6B7-5024-454D-A9FC-CF5AD6277EA2}" type="pres">
      <dgm:prSet presAssocID="{EB0BEBBD-EAEB-4379-BB7D-BD6364F8BCE0}" presName="hierChild4" presStyleCnt="0"/>
      <dgm:spPr/>
    </dgm:pt>
    <dgm:pt modelId="{0FCE8251-8F3F-493B-88DB-9CB7CDB23AA2}" type="pres">
      <dgm:prSet presAssocID="{E4AAAE8F-512C-41B3-A681-360C6448EAA9}" presName="Name37" presStyleLbl="parChTrans1D3" presStyleIdx="13" presStyleCnt="17"/>
      <dgm:spPr/>
    </dgm:pt>
    <dgm:pt modelId="{8649B6C4-B110-454D-818E-95E54A01995B}" type="pres">
      <dgm:prSet presAssocID="{1547FDB9-104D-45FA-A469-30A734F3A470}" presName="hierRoot2" presStyleCnt="0">
        <dgm:presLayoutVars>
          <dgm:hierBranch val="init"/>
        </dgm:presLayoutVars>
      </dgm:prSet>
      <dgm:spPr/>
    </dgm:pt>
    <dgm:pt modelId="{3ADF86C0-57B2-4704-850F-847FFE1F0746}" type="pres">
      <dgm:prSet presAssocID="{1547FDB9-104D-45FA-A469-30A734F3A470}" presName="rootComposite" presStyleCnt="0"/>
      <dgm:spPr/>
    </dgm:pt>
    <dgm:pt modelId="{5F447D9A-9961-43FE-AF18-82A90A2B56A9}" type="pres">
      <dgm:prSet presAssocID="{1547FDB9-104D-45FA-A469-30A734F3A470}" presName="rootText" presStyleLbl="node3" presStyleIdx="13" presStyleCnt="17">
        <dgm:presLayoutVars>
          <dgm:chPref val="3"/>
        </dgm:presLayoutVars>
      </dgm:prSet>
      <dgm:spPr/>
    </dgm:pt>
    <dgm:pt modelId="{42E16248-0A3A-4DCB-9493-6FD7AB3763E6}" type="pres">
      <dgm:prSet presAssocID="{1547FDB9-104D-45FA-A469-30A734F3A470}" presName="rootConnector" presStyleLbl="node3" presStyleIdx="13" presStyleCnt="17"/>
      <dgm:spPr/>
    </dgm:pt>
    <dgm:pt modelId="{A43ED3D2-7EB3-4804-8590-32A63791DB78}" type="pres">
      <dgm:prSet presAssocID="{1547FDB9-104D-45FA-A469-30A734F3A470}" presName="hierChild4" presStyleCnt="0"/>
      <dgm:spPr/>
    </dgm:pt>
    <dgm:pt modelId="{887CAEB9-4A33-48BC-8416-A279192B6759}" type="pres">
      <dgm:prSet presAssocID="{1547FDB9-104D-45FA-A469-30A734F3A470}" presName="hierChild5" presStyleCnt="0"/>
      <dgm:spPr/>
    </dgm:pt>
    <dgm:pt modelId="{7B6BCD79-BC4E-444E-A165-1AF0DC57CC66}" type="pres">
      <dgm:prSet presAssocID="{49F14CC7-D55A-406A-9FDD-A6E9AFEB71AF}" presName="Name37" presStyleLbl="parChTrans1D3" presStyleIdx="14" presStyleCnt="17"/>
      <dgm:spPr/>
    </dgm:pt>
    <dgm:pt modelId="{51AA6A44-F517-487B-BA3C-6DA7DB15B666}" type="pres">
      <dgm:prSet presAssocID="{316A8A3E-EA73-413F-BD40-D3A25E965458}" presName="hierRoot2" presStyleCnt="0">
        <dgm:presLayoutVars>
          <dgm:hierBranch val="init"/>
        </dgm:presLayoutVars>
      </dgm:prSet>
      <dgm:spPr/>
    </dgm:pt>
    <dgm:pt modelId="{497ED6CB-A2C3-4D33-956E-93A3F363EE5A}" type="pres">
      <dgm:prSet presAssocID="{316A8A3E-EA73-413F-BD40-D3A25E965458}" presName="rootComposite" presStyleCnt="0"/>
      <dgm:spPr/>
    </dgm:pt>
    <dgm:pt modelId="{83AA6376-5EA5-4C17-910B-749BCDF64DF0}" type="pres">
      <dgm:prSet presAssocID="{316A8A3E-EA73-413F-BD40-D3A25E965458}" presName="rootText" presStyleLbl="node3" presStyleIdx="14" presStyleCnt="17">
        <dgm:presLayoutVars>
          <dgm:chPref val="3"/>
        </dgm:presLayoutVars>
      </dgm:prSet>
      <dgm:spPr/>
    </dgm:pt>
    <dgm:pt modelId="{D8F3A106-BA38-4415-810C-4E5A33FA7229}" type="pres">
      <dgm:prSet presAssocID="{316A8A3E-EA73-413F-BD40-D3A25E965458}" presName="rootConnector" presStyleLbl="node3" presStyleIdx="14" presStyleCnt="17"/>
      <dgm:spPr/>
    </dgm:pt>
    <dgm:pt modelId="{88E98853-5D6F-4355-AA46-D47360B59271}" type="pres">
      <dgm:prSet presAssocID="{316A8A3E-EA73-413F-BD40-D3A25E965458}" presName="hierChild4" presStyleCnt="0"/>
      <dgm:spPr/>
    </dgm:pt>
    <dgm:pt modelId="{37F35EF3-C411-4C1D-807E-5E757FFD6B77}" type="pres">
      <dgm:prSet presAssocID="{316A8A3E-EA73-413F-BD40-D3A25E965458}" presName="hierChild5" presStyleCnt="0"/>
      <dgm:spPr/>
    </dgm:pt>
    <dgm:pt modelId="{6879234F-38E0-4B19-B00A-48BFF2004936}" type="pres">
      <dgm:prSet presAssocID="{99555B31-D4F3-4709-9A65-992B385178DB}" presName="Name37" presStyleLbl="parChTrans1D3" presStyleIdx="15" presStyleCnt="17"/>
      <dgm:spPr/>
    </dgm:pt>
    <dgm:pt modelId="{89EFA5E0-8627-4887-94B7-FBB38AC070FF}" type="pres">
      <dgm:prSet presAssocID="{FABA49A9-10D1-4701-8625-488A7BD632F5}" presName="hierRoot2" presStyleCnt="0">
        <dgm:presLayoutVars>
          <dgm:hierBranch val="init"/>
        </dgm:presLayoutVars>
      </dgm:prSet>
      <dgm:spPr/>
    </dgm:pt>
    <dgm:pt modelId="{3ADB4774-1029-4938-BD93-EB8E7AEE1EC6}" type="pres">
      <dgm:prSet presAssocID="{FABA49A9-10D1-4701-8625-488A7BD632F5}" presName="rootComposite" presStyleCnt="0"/>
      <dgm:spPr/>
    </dgm:pt>
    <dgm:pt modelId="{B7DE714B-1D20-4EBF-AB88-BBD0A9657964}" type="pres">
      <dgm:prSet presAssocID="{FABA49A9-10D1-4701-8625-488A7BD632F5}" presName="rootText" presStyleLbl="node3" presStyleIdx="15" presStyleCnt="17">
        <dgm:presLayoutVars>
          <dgm:chPref val="3"/>
        </dgm:presLayoutVars>
      </dgm:prSet>
      <dgm:spPr/>
    </dgm:pt>
    <dgm:pt modelId="{F9F71E1E-E0DF-4CC6-B536-310663E6AFA7}" type="pres">
      <dgm:prSet presAssocID="{FABA49A9-10D1-4701-8625-488A7BD632F5}" presName="rootConnector" presStyleLbl="node3" presStyleIdx="15" presStyleCnt="17"/>
      <dgm:spPr/>
    </dgm:pt>
    <dgm:pt modelId="{855CC2EC-CA98-4FAC-AA19-F1A338E9ED37}" type="pres">
      <dgm:prSet presAssocID="{FABA49A9-10D1-4701-8625-488A7BD632F5}" presName="hierChild4" presStyleCnt="0"/>
      <dgm:spPr/>
    </dgm:pt>
    <dgm:pt modelId="{AA01E6B2-0156-47E0-9C1D-33F95E78275E}" type="pres">
      <dgm:prSet presAssocID="{FABA49A9-10D1-4701-8625-488A7BD632F5}" presName="hierChild5" presStyleCnt="0"/>
      <dgm:spPr/>
    </dgm:pt>
    <dgm:pt modelId="{6D8B47E1-9653-4C87-859E-1D6CAC145CE5}" type="pres">
      <dgm:prSet presAssocID="{A7E61C02-FD5E-4902-97BF-F3C36E6055FF}" presName="Name37" presStyleLbl="parChTrans1D3" presStyleIdx="16" presStyleCnt="17"/>
      <dgm:spPr/>
    </dgm:pt>
    <dgm:pt modelId="{7DC764F3-A2B3-4F2D-89D4-50DEA7FFACD3}" type="pres">
      <dgm:prSet presAssocID="{25F21181-D589-483F-AFBA-85AD78F78F87}" presName="hierRoot2" presStyleCnt="0">
        <dgm:presLayoutVars>
          <dgm:hierBranch val="init"/>
        </dgm:presLayoutVars>
      </dgm:prSet>
      <dgm:spPr/>
    </dgm:pt>
    <dgm:pt modelId="{0EF4ED42-20E3-4A8F-BD1D-6038FCDA19DC}" type="pres">
      <dgm:prSet presAssocID="{25F21181-D589-483F-AFBA-85AD78F78F87}" presName="rootComposite" presStyleCnt="0"/>
      <dgm:spPr/>
    </dgm:pt>
    <dgm:pt modelId="{B1083E25-D277-4799-AFA1-5531D654E23A}" type="pres">
      <dgm:prSet presAssocID="{25F21181-D589-483F-AFBA-85AD78F78F87}" presName="rootText" presStyleLbl="node3" presStyleIdx="16" presStyleCnt="17">
        <dgm:presLayoutVars>
          <dgm:chPref val="3"/>
        </dgm:presLayoutVars>
      </dgm:prSet>
      <dgm:spPr/>
    </dgm:pt>
    <dgm:pt modelId="{59A5A629-B51B-442E-BBD1-520841D59642}" type="pres">
      <dgm:prSet presAssocID="{25F21181-D589-483F-AFBA-85AD78F78F87}" presName="rootConnector" presStyleLbl="node3" presStyleIdx="16" presStyleCnt="17"/>
      <dgm:spPr/>
    </dgm:pt>
    <dgm:pt modelId="{13431AE6-2744-47DD-A295-625E7726BF1A}" type="pres">
      <dgm:prSet presAssocID="{25F21181-D589-483F-AFBA-85AD78F78F87}" presName="hierChild4" presStyleCnt="0"/>
      <dgm:spPr/>
    </dgm:pt>
    <dgm:pt modelId="{1F949377-9BC6-48A2-A6A1-CE60BBA9C0CC}" type="pres">
      <dgm:prSet presAssocID="{25F21181-D589-483F-AFBA-85AD78F78F87}" presName="hierChild5" presStyleCnt="0"/>
      <dgm:spPr/>
    </dgm:pt>
    <dgm:pt modelId="{816F8347-EF9A-49AF-8AA8-0586104B8329}" type="pres">
      <dgm:prSet presAssocID="{EB0BEBBD-EAEB-4379-BB7D-BD6364F8BCE0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32624D02-8F89-4078-B049-7AB01611225A}" type="presOf" srcId="{991726DC-CCC4-452D-B383-ECA7CBED917C}" destId="{EE01113C-2E26-4B70-AB8A-83D08188B596}" srcOrd="1" destOrd="0" presId="urn:microsoft.com/office/officeart/2005/8/layout/orgChart1"/>
    <dgm:cxn modelId="{35892905-8B57-421F-ACE2-C25C955AA479}" type="presOf" srcId="{FABA49A9-10D1-4701-8625-488A7BD632F5}" destId="{F9F71E1E-E0DF-4CC6-B536-310663E6AFA7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B6AE8B06-6662-4727-9E12-DE62403A7D90}" type="presOf" srcId="{C880D3A9-0371-41E8-932D-4F45FE6017C7}" destId="{63FBC34B-5515-4D3C-93A0-D9FAB64EFCB5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FC76DF18-1817-49E2-BDD2-A5EC9548DBDF}" type="presOf" srcId="{99555B31-D4F3-4709-9A65-992B385178DB}" destId="{6879234F-38E0-4B19-B00A-48BFF2004936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E539F71B-23FE-4DA7-9F68-359C404B9C7A}" type="presOf" srcId="{9D9C1B7A-ACB6-408B-BEE5-0DC6B2EDB580}" destId="{9810AE72-A13C-45E7-B713-5BCC1D58D75E}" srcOrd="1" destOrd="0" presId="urn:microsoft.com/office/officeart/2005/8/layout/orgChart1"/>
    <dgm:cxn modelId="{5AD32E1C-BD42-4F28-B119-C8234C727C7F}" srcId="{055D6ABB-7A4C-4C12-B8F4-F378B9E3048F}" destId="{991726DC-CCC4-452D-B383-ECA7CBED917C}" srcOrd="1" destOrd="0" parTransId="{59A6605C-6764-4093-B68F-3AC507EEEC7E}" sibTransId="{0606030C-AB4E-40B0-867E-739DAA03FBCE}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59595924-4AA5-44C7-A02D-57687767A123}" type="presOf" srcId="{EB0BEBBD-EAEB-4379-BB7D-BD6364F8BCE0}" destId="{B38878D2-0EC4-4789-A0DE-C72F25E0AE32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2EEC502E-97C0-4797-8C71-D22D6066DBEE}" srcId="{EB0BEBBD-EAEB-4379-BB7D-BD6364F8BCE0}" destId="{1547FDB9-104D-45FA-A469-30A734F3A470}" srcOrd="0" destOrd="0" parTransId="{E4AAAE8F-512C-41B3-A681-360C6448EAA9}" sibTransId="{3A0E2E99-ADB1-4FF0-A3C2-30C28A89C5A6}"/>
    <dgm:cxn modelId="{B2926137-CF74-4667-A4C5-59313BEF89D2}" type="presOf" srcId="{EB0BEBBD-EAEB-4379-BB7D-BD6364F8BCE0}" destId="{59AD6F70-FCB2-4BD6-84CA-FC41697A34E9}" srcOrd="1" destOrd="0" presId="urn:microsoft.com/office/officeart/2005/8/layout/orgChart1"/>
    <dgm:cxn modelId="{8ECF9A37-0B1A-4FE6-A309-83D935B4A214}" type="presOf" srcId="{59A6605C-6764-4093-B68F-3AC507EEEC7E}" destId="{0521C76A-0F31-41CB-86D5-D57C473D3CEB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03262E41-58E4-47FC-9158-952B79B4D7F4}" type="presOf" srcId="{2728B186-44BC-4BC3-8C93-620E3CC0DFBF}" destId="{218FDFB0-B11F-4BF6-B32E-5EBE1B132AEE}" srcOrd="1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D25EAF45-B073-4FF9-8EBD-77E0507E2F97}" type="presOf" srcId="{991726DC-CCC4-452D-B383-ECA7CBED917C}" destId="{89D3E8A5-16E7-4D34-946F-52C5955C171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A4068A49-B259-43F4-AA81-3DB02829DA89}" type="presOf" srcId="{BFE515EC-A594-47E5-9E68-BBA681FDFE59}" destId="{091F525C-C612-426F-B991-291363552932}" srcOrd="0" destOrd="0" presId="urn:microsoft.com/office/officeart/2005/8/layout/orgChart1"/>
    <dgm:cxn modelId="{C8FAAC4A-BC85-431A-BF47-AA18B1FADF04}" type="presOf" srcId="{A7E61C02-FD5E-4902-97BF-F3C36E6055FF}" destId="{6D8B47E1-9653-4C87-859E-1D6CAC145CE5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49CE1650-2E2B-44B3-909D-993E7464B2DC}" type="presOf" srcId="{BAE58F53-2763-4905-A376-14C7C56F7253}" destId="{E1698307-5A60-40FA-9261-24A90CACA04E}" srcOrd="0" destOrd="0" presId="urn:microsoft.com/office/officeart/2005/8/layout/orgChart1"/>
    <dgm:cxn modelId="{BD2EF651-294D-4A84-8D8B-C9B9F8BDDEB0}" type="presOf" srcId="{E68FF195-293C-45E4-A0B1-2189F1AF8EB4}" destId="{6E41243A-20FC-4396-9609-EF4ED2F2563B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7D646776-E1D8-4592-AF3E-B8080B71C58A}" type="presOf" srcId="{25F21181-D589-483F-AFBA-85AD78F78F87}" destId="{59A5A629-B51B-442E-BBD1-520841D59642}" srcOrd="1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51A2457A-9BF2-4984-BCD6-0F6F25612629}" type="presOf" srcId="{316A8A3E-EA73-413F-BD40-D3A25E965458}" destId="{83AA6376-5EA5-4C17-910B-749BCDF64DF0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6E726380-41AD-4CF0-A566-258F7C37CDD3}" srcId="{EB0BEBBD-EAEB-4379-BB7D-BD6364F8BCE0}" destId="{25F21181-D589-483F-AFBA-85AD78F78F87}" srcOrd="3" destOrd="0" parTransId="{A7E61C02-FD5E-4902-97BF-F3C36E6055FF}" sibTransId="{D31E5566-BA4C-48FC-84BA-FAA66A057633}"/>
    <dgm:cxn modelId="{9F623681-AFDB-4ED1-B690-1AE51289852A}" type="presOf" srcId="{316A8A3E-EA73-413F-BD40-D3A25E965458}" destId="{D8F3A106-BA38-4415-810C-4E5A33FA7229}" srcOrd="1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EF657B86-ADD3-4A38-BA88-5567675E6E9A}" type="presOf" srcId="{4610CF97-359C-496B-A8E0-D7A62177EA13}" destId="{1850D945-6DC2-4116-AD73-88188CB8D981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37245592-C5C9-4B42-8884-A6ACC88E546A}" type="presOf" srcId="{1547FDB9-104D-45FA-A469-30A734F3A470}" destId="{5F447D9A-9961-43FE-AF18-82A90A2B56A9}" srcOrd="0" destOrd="0" presId="urn:microsoft.com/office/officeart/2005/8/layout/orgChart1"/>
    <dgm:cxn modelId="{0ECD7F92-5729-442D-ABE6-5AE4235BE371}" srcId="{4001DED7-CAA9-4514-BA03-748C39458DE5}" destId="{9D9C1B7A-ACB6-408B-BEE5-0DC6B2EDB580}" srcOrd="2" destOrd="0" parTransId="{2C428766-9C1F-4C0B-B13F-3D290A0C1EC8}" sibTransId="{D342381F-1BD6-4CA8-BA10-C4B73D63F417}"/>
    <dgm:cxn modelId="{B922E292-064B-4721-A343-AF5F2E2DF105}" srcId="{914D0B9F-FA52-4B72-868A-FBC103526FEB}" destId="{BFE515EC-A594-47E5-9E68-BBA681FDFE59}" srcOrd="3" destOrd="0" parTransId="{9596F9C8-830B-4551-B4C6-F9C4228F2BBE}" sibTransId="{4AB0F23B-6E58-417B-9C09-66AAED1C2505}"/>
    <dgm:cxn modelId="{BA114995-2E04-4C21-8967-BFFE24DC01E6}" type="presOf" srcId="{B69D5A21-2B9A-47F4-BE1D-DB8C8F647B7D}" destId="{9F815725-F945-488B-9EA6-5EE874B6606F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7DB1CF99-34AC-49DD-862C-77467686D7C6}" type="presOf" srcId="{055D6ABB-7A4C-4C12-B8F4-F378B9E3048F}" destId="{6DED0B35-E2C1-4486-80D3-C43044563B56}" srcOrd="0" destOrd="0" presId="urn:microsoft.com/office/officeart/2005/8/layout/orgChart1"/>
    <dgm:cxn modelId="{7767E29C-CB2C-4E40-AB74-1027238E82BB}" type="presOf" srcId="{1547FDB9-104D-45FA-A469-30A734F3A470}" destId="{42E16248-0A3A-4DCB-9493-6FD7AB3763E6}" srcOrd="1" destOrd="0" presId="urn:microsoft.com/office/officeart/2005/8/layout/orgChart1"/>
    <dgm:cxn modelId="{AF6D9BA3-980D-454C-9F57-9F56B03C953A}" type="presOf" srcId="{25F21181-D589-483F-AFBA-85AD78F78F87}" destId="{B1083E25-D277-4799-AFA1-5531D654E23A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94986DA7-8BEA-4598-871B-8132768F632C}" type="presOf" srcId="{BFE515EC-A594-47E5-9E68-BBA681FDFE59}" destId="{AD596C7B-55CE-4284-BC86-D2182324782C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4EA98DB3-DF48-4503-BC01-C343BD671BD1}" type="presOf" srcId="{49F14CC7-D55A-406A-9FDD-A6E9AFEB71AF}" destId="{7B6BCD79-BC4E-444E-A165-1AF0DC57CC66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E69503C6-A34D-4477-958B-B4DA78F9D5B2}" type="presOf" srcId="{055D6ABB-7A4C-4C12-B8F4-F378B9E3048F}" destId="{F4365C7A-3952-4DEE-8525-EF54FE0D5CF8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4C5D9BC7-101B-44F6-8399-7E6C90935D3F}" srcId="{055D6ABB-7A4C-4C12-B8F4-F378B9E3048F}" destId="{E68FF195-293C-45E4-A0B1-2189F1AF8EB4}" srcOrd="0" destOrd="0" parTransId="{B69D5A21-2B9A-47F4-BE1D-DB8C8F647B7D}" sibTransId="{66B6CEF2-BF37-4B1F-A636-134F2B6EC547}"/>
    <dgm:cxn modelId="{B406F0C7-5C7D-4A71-8C29-BB491B0AE1A7}" type="presOf" srcId="{9D9C1B7A-ACB6-408B-BEE5-0DC6B2EDB580}" destId="{595AC607-CBC4-4953-8C4A-C77E72FF311D}" srcOrd="0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D4BA86CA-DF49-45FF-ACDD-8479BD230B14}" type="presOf" srcId="{E68FF195-293C-45E4-A0B1-2189F1AF8EB4}" destId="{F0200BF7-B169-44AD-AF2E-14F2A239F9CC}" srcOrd="0" destOrd="0" presId="urn:microsoft.com/office/officeart/2005/8/layout/orgChart1"/>
    <dgm:cxn modelId="{EF9303CB-6054-4B5E-8A1A-594F49A9FD50}" type="presOf" srcId="{2C428766-9C1F-4C0B-B13F-3D290A0C1EC8}" destId="{77AACB6B-479E-4BB0-AAE4-358AB114BFEA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6DFE02D3-1484-48FA-81EA-E0928D0B07CF}" srcId="{EB0BEBBD-EAEB-4379-BB7D-BD6364F8BCE0}" destId="{316A8A3E-EA73-413F-BD40-D3A25E965458}" srcOrd="1" destOrd="0" parTransId="{49F14CC7-D55A-406A-9FDD-A6E9AFEB71AF}" sibTransId="{1C2A58D4-13EE-4833-BFA8-85ADAA182548}"/>
    <dgm:cxn modelId="{583C0BD5-5DF9-478A-BDAB-9A5F01F860EF}" type="presOf" srcId="{9596F9C8-830B-4551-B4C6-F9C4228F2BBE}" destId="{238951C3-B69A-4F14-92C4-731B83ADD154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9F0669DE-A101-456B-9938-3986D4331B5A}" srcId="{B69A64DB-1714-436F-90C8-41D514202708}" destId="{055D6ABB-7A4C-4C12-B8F4-F378B9E3048F}" srcOrd="4" destOrd="0" parTransId="{BAE58F53-2763-4905-A376-14C7C56F7253}" sibTransId="{7FEFF2FF-2B0F-4960-A619-465AF6ADD7EF}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4E3157E9-F2CC-49E0-A7F5-86A00441C860}" type="presOf" srcId="{FABA49A9-10D1-4701-8625-488A7BD632F5}" destId="{B7DE714B-1D20-4EBF-AB88-BBD0A9657964}" srcOrd="0" destOrd="0" presId="urn:microsoft.com/office/officeart/2005/8/layout/orgChart1"/>
    <dgm:cxn modelId="{9980A8EB-8AE1-48CB-BC10-8B5169E3BC85}" srcId="{055D6ABB-7A4C-4C12-B8F4-F378B9E3048F}" destId="{2728B186-44BC-4BC3-8C93-620E3CC0DFBF}" srcOrd="2" destOrd="0" parTransId="{4610CF97-359C-496B-A8E0-D7A62177EA13}" sibTransId="{8D54EEFD-C06E-4480-BD1D-10DCDFCE38A2}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F0FB62F2-A798-4A54-B6E6-0C6847A72509}" srcId="{EB0BEBBD-EAEB-4379-BB7D-BD6364F8BCE0}" destId="{FABA49A9-10D1-4701-8625-488A7BD632F5}" srcOrd="2" destOrd="0" parTransId="{99555B31-D4F3-4709-9A65-992B385178DB}" sibTransId="{75529402-8907-4677-BD6A-683C7A021C6E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F24192F7-23DA-4F36-8C67-1AF374BE2202}" type="presOf" srcId="{2728B186-44BC-4BC3-8C93-620E3CC0DFBF}" destId="{96A5C693-882E-471A-B1FD-402FCEA1E0E8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58EE1AF8-70FC-4D92-A71D-7CC33C9FDA95}" srcId="{B69A64DB-1714-436F-90C8-41D514202708}" destId="{EB0BEBBD-EAEB-4379-BB7D-BD6364F8BCE0}" srcOrd="5" destOrd="0" parTransId="{C880D3A9-0371-41E8-932D-4F45FE6017C7}" sibTransId="{E51119B8-D7AA-47CF-8311-FEF662812AF3}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1C75B1FF-4A15-4CB1-B429-D0D6B12F616B}" type="presOf" srcId="{E4AAAE8F-512C-41B3-A681-360C6448EAA9}" destId="{0FCE8251-8F3F-493B-88DB-9CB7CDB23AA2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A46BF5FF-287E-4924-8A22-46AC1379270F}" type="presParOf" srcId="{75D87A8A-FA5F-49A6-BA5A-30AD5B886E4E}" destId="{77AACB6B-479E-4BB0-AAE4-358AB114BFEA}" srcOrd="4" destOrd="0" presId="urn:microsoft.com/office/officeart/2005/8/layout/orgChart1"/>
    <dgm:cxn modelId="{8712E467-72EA-4744-B549-8A5D452FDAE9}" type="presParOf" srcId="{75D87A8A-FA5F-49A6-BA5A-30AD5B886E4E}" destId="{63D3226C-AE6F-44ED-896C-44B0B77B4954}" srcOrd="5" destOrd="0" presId="urn:microsoft.com/office/officeart/2005/8/layout/orgChart1"/>
    <dgm:cxn modelId="{FDA46822-EFCA-4AFF-A48D-06B5AF868985}" type="presParOf" srcId="{63D3226C-AE6F-44ED-896C-44B0B77B4954}" destId="{D9C3A0FF-ECD1-49CD-9ABE-2DBAA598FE5B}" srcOrd="0" destOrd="0" presId="urn:microsoft.com/office/officeart/2005/8/layout/orgChart1"/>
    <dgm:cxn modelId="{21B846A1-E652-4664-90C9-B8CE6328C80D}" type="presParOf" srcId="{D9C3A0FF-ECD1-49CD-9ABE-2DBAA598FE5B}" destId="{595AC607-CBC4-4953-8C4A-C77E72FF311D}" srcOrd="0" destOrd="0" presId="urn:microsoft.com/office/officeart/2005/8/layout/orgChart1"/>
    <dgm:cxn modelId="{96AE3894-F121-4EEF-AFA1-692FE31AA6FB}" type="presParOf" srcId="{D9C3A0FF-ECD1-49CD-9ABE-2DBAA598FE5B}" destId="{9810AE72-A13C-45E7-B713-5BCC1D58D75E}" srcOrd="1" destOrd="0" presId="urn:microsoft.com/office/officeart/2005/8/layout/orgChart1"/>
    <dgm:cxn modelId="{7D36B7F9-85B9-4480-B96B-30A3DAEABEB8}" type="presParOf" srcId="{63D3226C-AE6F-44ED-896C-44B0B77B4954}" destId="{BC38E340-F2C3-45D1-9918-30CBA3E3E8A4}" srcOrd="1" destOrd="0" presId="urn:microsoft.com/office/officeart/2005/8/layout/orgChart1"/>
    <dgm:cxn modelId="{15BE60F8-5B69-4F40-873E-3583A57BDE55}" type="presParOf" srcId="{63D3226C-AE6F-44ED-896C-44B0B77B4954}" destId="{03E836C7-F538-4A06-B4E7-3098F76412D0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39C8F572-A2F3-41AA-B0F7-150604E95E68}" type="presParOf" srcId="{63CC0DFB-9B9A-4C8C-8E1D-19FD6B088668}" destId="{238951C3-B69A-4F14-92C4-731B83ADD154}" srcOrd="6" destOrd="0" presId="urn:microsoft.com/office/officeart/2005/8/layout/orgChart1"/>
    <dgm:cxn modelId="{0DC9EA8F-895B-45FE-B668-32257E3E6CED}" type="presParOf" srcId="{63CC0DFB-9B9A-4C8C-8E1D-19FD6B088668}" destId="{971DAF22-2272-4691-8558-172AC568AB20}" srcOrd="7" destOrd="0" presId="urn:microsoft.com/office/officeart/2005/8/layout/orgChart1"/>
    <dgm:cxn modelId="{B127084B-09B7-4A21-9CCC-311F92341C74}" type="presParOf" srcId="{971DAF22-2272-4691-8558-172AC568AB20}" destId="{67461AF8-3541-40D7-B2EF-CF7C677882AA}" srcOrd="0" destOrd="0" presId="urn:microsoft.com/office/officeart/2005/8/layout/orgChart1"/>
    <dgm:cxn modelId="{B2B13D02-5C8B-488E-8F8E-FC61A2CC6AA9}" type="presParOf" srcId="{67461AF8-3541-40D7-B2EF-CF7C677882AA}" destId="{091F525C-C612-426F-B991-291363552932}" srcOrd="0" destOrd="0" presId="urn:microsoft.com/office/officeart/2005/8/layout/orgChart1"/>
    <dgm:cxn modelId="{1C0A7737-3A34-45E1-A1F6-4BC2287FE444}" type="presParOf" srcId="{67461AF8-3541-40D7-B2EF-CF7C677882AA}" destId="{AD596C7B-55CE-4284-BC86-D2182324782C}" srcOrd="1" destOrd="0" presId="urn:microsoft.com/office/officeart/2005/8/layout/orgChart1"/>
    <dgm:cxn modelId="{4F7B7B2E-16C4-4DED-8AAE-BA4D68287C20}" type="presParOf" srcId="{971DAF22-2272-4691-8558-172AC568AB20}" destId="{1D3E0137-1D4A-48E6-9C87-6F03922CBACB}" srcOrd="1" destOrd="0" presId="urn:microsoft.com/office/officeart/2005/8/layout/orgChart1"/>
    <dgm:cxn modelId="{02C5A737-D213-444F-8E5C-1F4DA9918FDF}" type="presParOf" srcId="{971DAF22-2272-4691-8558-172AC568AB20}" destId="{5C050674-E59B-4E97-8B72-BAD2BD68C6D3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DE48C7A8-CFEF-410C-9D14-7E3F4087BDFF}" type="presParOf" srcId="{FC9DDD01-970F-4DF8-B156-C120E3BB3467}" destId="{E1698307-5A60-40FA-9261-24A90CACA04E}" srcOrd="6" destOrd="0" presId="urn:microsoft.com/office/officeart/2005/8/layout/orgChart1"/>
    <dgm:cxn modelId="{5B2ECC1B-0BFC-410D-A1F3-20EB8D34F0D8}" type="presParOf" srcId="{FC9DDD01-970F-4DF8-B156-C120E3BB3467}" destId="{0CF72D1C-AECD-4E80-9DE7-82252FF1FC59}" srcOrd="7" destOrd="0" presId="urn:microsoft.com/office/officeart/2005/8/layout/orgChart1"/>
    <dgm:cxn modelId="{87D6EE3B-2D37-46D1-8C11-A6166A7FBE0A}" type="presParOf" srcId="{0CF72D1C-AECD-4E80-9DE7-82252FF1FC59}" destId="{2C491C92-5396-405F-B113-6F82509EB7CD}" srcOrd="0" destOrd="0" presId="urn:microsoft.com/office/officeart/2005/8/layout/orgChart1"/>
    <dgm:cxn modelId="{5FC9FB0F-F748-4164-8B1D-5E24ACE7C6AF}" type="presParOf" srcId="{2C491C92-5396-405F-B113-6F82509EB7CD}" destId="{6DED0B35-E2C1-4486-80D3-C43044563B56}" srcOrd="0" destOrd="0" presId="urn:microsoft.com/office/officeart/2005/8/layout/orgChart1"/>
    <dgm:cxn modelId="{FE0DF249-C23F-4FC8-90CA-1624BB5CA67E}" type="presParOf" srcId="{2C491C92-5396-405F-B113-6F82509EB7CD}" destId="{F4365C7A-3952-4DEE-8525-EF54FE0D5CF8}" srcOrd="1" destOrd="0" presId="urn:microsoft.com/office/officeart/2005/8/layout/orgChart1"/>
    <dgm:cxn modelId="{799261F0-95A2-40D2-B10E-3EE4D07AD18C}" type="presParOf" srcId="{0CF72D1C-AECD-4E80-9DE7-82252FF1FC59}" destId="{2700FECF-C8A6-4276-AA04-0067A61DF04B}" srcOrd="1" destOrd="0" presId="urn:microsoft.com/office/officeart/2005/8/layout/orgChart1"/>
    <dgm:cxn modelId="{AA92A702-8935-43C2-9FCA-76888D04534E}" type="presParOf" srcId="{2700FECF-C8A6-4276-AA04-0067A61DF04B}" destId="{9F815725-F945-488B-9EA6-5EE874B6606F}" srcOrd="0" destOrd="0" presId="urn:microsoft.com/office/officeart/2005/8/layout/orgChart1"/>
    <dgm:cxn modelId="{C208175B-9D7A-4B79-924A-EE6768681FD8}" type="presParOf" srcId="{2700FECF-C8A6-4276-AA04-0067A61DF04B}" destId="{99720646-D2DD-40F4-AE18-1F5C24C75FA8}" srcOrd="1" destOrd="0" presId="urn:microsoft.com/office/officeart/2005/8/layout/orgChart1"/>
    <dgm:cxn modelId="{64121D56-D234-4AD8-B2C1-C48EAB04ECA7}" type="presParOf" srcId="{99720646-D2DD-40F4-AE18-1F5C24C75FA8}" destId="{C4394B79-85C8-431C-9937-EEDC33EC25B7}" srcOrd="0" destOrd="0" presId="urn:microsoft.com/office/officeart/2005/8/layout/orgChart1"/>
    <dgm:cxn modelId="{F48F7D90-8290-4E14-A74A-A01F47C8CBB3}" type="presParOf" srcId="{C4394B79-85C8-431C-9937-EEDC33EC25B7}" destId="{F0200BF7-B169-44AD-AF2E-14F2A239F9CC}" srcOrd="0" destOrd="0" presId="urn:microsoft.com/office/officeart/2005/8/layout/orgChart1"/>
    <dgm:cxn modelId="{1C14B66E-FF49-4A91-A9E1-ED46C5FC87ED}" type="presParOf" srcId="{C4394B79-85C8-431C-9937-EEDC33EC25B7}" destId="{6E41243A-20FC-4396-9609-EF4ED2F2563B}" srcOrd="1" destOrd="0" presId="urn:microsoft.com/office/officeart/2005/8/layout/orgChart1"/>
    <dgm:cxn modelId="{0C16DA90-F351-4698-A7DF-53FC627A3C39}" type="presParOf" srcId="{99720646-D2DD-40F4-AE18-1F5C24C75FA8}" destId="{46A699FF-2555-4E3A-B77C-5EACC50EBBEF}" srcOrd="1" destOrd="0" presId="urn:microsoft.com/office/officeart/2005/8/layout/orgChart1"/>
    <dgm:cxn modelId="{E21669D9-C8FE-4810-84A8-35D534ABA7E6}" type="presParOf" srcId="{99720646-D2DD-40F4-AE18-1F5C24C75FA8}" destId="{6B49A67E-1D7F-42C0-864F-B468658F9D64}" srcOrd="2" destOrd="0" presId="urn:microsoft.com/office/officeart/2005/8/layout/orgChart1"/>
    <dgm:cxn modelId="{9221B029-AE7A-413C-B50A-37B7F35A38A4}" type="presParOf" srcId="{2700FECF-C8A6-4276-AA04-0067A61DF04B}" destId="{0521C76A-0F31-41CB-86D5-D57C473D3CEB}" srcOrd="2" destOrd="0" presId="urn:microsoft.com/office/officeart/2005/8/layout/orgChart1"/>
    <dgm:cxn modelId="{EF1CE443-4809-42B1-A1E3-8A421F52069D}" type="presParOf" srcId="{2700FECF-C8A6-4276-AA04-0067A61DF04B}" destId="{6D6EE785-4FBA-4545-AC5C-EA734F4AC08A}" srcOrd="3" destOrd="0" presId="urn:microsoft.com/office/officeart/2005/8/layout/orgChart1"/>
    <dgm:cxn modelId="{80858FA0-BCED-4FF9-B72A-16EC861F4030}" type="presParOf" srcId="{6D6EE785-4FBA-4545-AC5C-EA734F4AC08A}" destId="{D72657DC-8E3C-4C37-A550-5930179BFB0C}" srcOrd="0" destOrd="0" presId="urn:microsoft.com/office/officeart/2005/8/layout/orgChart1"/>
    <dgm:cxn modelId="{B2CC9B9A-CE54-41DA-A20F-2F668DD8279C}" type="presParOf" srcId="{D72657DC-8E3C-4C37-A550-5930179BFB0C}" destId="{89D3E8A5-16E7-4D34-946F-52C5955C1714}" srcOrd="0" destOrd="0" presId="urn:microsoft.com/office/officeart/2005/8/layout/orgChart1"/>
    <dgm:cxn modelId="{75768A07-0882-4FB1-A1C4-577E311910A7}" type="presParOf" srcId="{D72657DC-8E3C-4C37-A550-5930179BFB0C}" destId="{EE01113C-2E26-4B70-AB8A-83D08188B596}" srcOrd="1" destOrd="0" presId="urn:microsoft.com/office/officeart/2005/8/layout/orgChart1"/>
    <dgm:cxn modelId="{1077844D-4D63-4C15-B8F0-DB2A9FEC4C2D}" type="presParOf" srcId="{6D6EE785-4FBA-4545-AC5C-EA734F4AC08A}" destId="{336EDB37-FBBF-4B96-867A-AE2A8F3E1C68}" srcOrd="1" destOrd="0" presId="urn:microsoft.com/office/officeart/2005/8/layout/orgChart1"/>
    <dgm:cxn modelId="{C66FF788-FFD7-4387-823D-742738571A27}" type="presParOf" srcId="{6D6EE785-4FBA-4545-AC5C-EA734F4AC08A}" destId="{960A56AB-446E-4A45-9E1B-C3609D86AE11}" srcOrd="2" destOrd="0" presId="urn:microsoft.com/office/officeart/2005/8/layout/orgChart1"/>
    <dgm:cxn modelId="{6B1A3A80-904B-42CF-B8E7-C9AD50B7E4AD}" type="presParOf" srcId="{2700FECF-C8A6-4276-AA04-0067A61DF04B}" destId="{1850D945-6DC2-4116-AD73-88188CB8D981}" srcOrd="4" destOrd="0" presId="urn:microsoft.com/office/officeart/2005/8/layout/orgChart1"/>
    <dgm:cxn modelId="{23BCE20E-3A2C-4F67-9545-051C304C1911}" type="presParOf" srcId="{2700FECF-C8A6-4276-AA04-0067A61DF04B}" destId="{D6CAF046-BBDF-4DFB-9973-07CF65D7C1FB}" srcOrd="5" destOrd="0" presId="urn:microsoft.com/office/officeart/2005/8/layout/orgChart1"/>
    <dgm:cxn modelId="{BB39EE63-847D-42CD-81B6-00A6412A37DE}" type="presParOf" srcId="{D6CAF046-BBDF-4DFB-9973-07CF65D7C1FB}" destId="{572C87C7-6D41-4F60-9D9B-B211EA352B01}" srcOrd="0" destOrd="0" presId="urn:microsoft.com/office/officeart/2005/8/layout/orgChart1"/>
    <dgm:cxn modelId="{A575B749-B722-4C3A-8ED7-E840E8B495EC}" type="presParOf" srcId="{572C87C7-6D41-4F60-9D9B-B211EA352B01}" destId="{96A5C693-882E-471A-B1FD-402FCEA1E0E8}" srcOrd="0" destOrd="0" presId="urn:microsoft.com/office/officeart/2005/8/layout/orgChart1"/>
    <dgm:cxn modelId="{24FC2DB1-E27B-4D6A-B9FF-A02E348F9B94}" type="presParOf" srcId="{572C87C7-6D41-4F60-9D9B-B211EA352B01}" destId="{218FDFB0-B11F-4BF6-B32E-5EBE1B132AEE}" srcOrd="1" destOrd="0" presId="urn:microsoft.com/office/officeart/2005/8/layout/orgChart1"/>
    <dgm:cxn modelId="{B6FFC45A-F2C8-4D1F-90E0-DC2FED475E8D}" type="presParOf" srcId="{D6CAF046-BBDF-4DFB-9973-07CF65D7C1FB}" destId="{561C386E-ECF6-4E2E-B091-4506919849D9}" srcOrd="1" destOrd="0" presId="urn:microsoft.com/office/officeart/2005/8/layout/orgChart1"/>
    <dgm:cxn modelId="{085C0A1E-F67F-49CA-911B-F851D7AB4823}" type="presParOf" srcId="{D6CAF046-BBDF-4DFB-9973-07CF65D7C1FB}" destId="{B48C0437-D80F-45BB-8542-5072D7AA3F75}" srcOrd="2" destOrd="0" presId="urn:microsoft.com/office/officeart/2005/8/layout/orgChart1"/>
    <dgm:cxn modelId="{7C1E10C2-A5B5-431A-BA75-711E34397BCD}" type="presParOf" srcId="{0CF72D1C-AECD-4E80-9DE7-82252FF1FC59}" destId="{08CD77E7-DE98-4AC5-BF1B-A358085B3398}" srcOrd="2" destOrd="0" presId="urn:microsoft.com/office/officeart/2005/8/layout/orgChart1"/>
    <dgm:cxn modelId="{D4FBEFDF-B2D8-4212-AF8B-409C6A036C2B}" type="presParOf" srcId="{FC9DDD01-970F-4DF8-B156-C120E3BB3467}" destId="{63FBC34B-5515-4D3C-93A0-D9FAB64EFCB5}" srcOrd="8" destOrd="0" presId="urn:microsoft.com/office/officeart/2005/8/layout/orgChart1"/>
    <dgm:cxn modelId="{2A7E4995-9B6D-494A-AB3F-3071AC5AEC5B}" type="presParOf" srcId="{FC9DDD01-970F-4DF8-B156-C120E3BB3467}" destId="{64748EEE-9670-409D-B0BC-E154EDFF8BAE}" srcOrd="9" destOrd="0" presId="urn:microsoft.com/office/officeart/2005/8/layout/orgChart1"/>
    <dgm:cxn modelId="{0B38B75C-9485-48DA-8E44-0DFD619FBF04}" type="presParOf" srcId="{64748EEE-9670-409D-B0BC-E154EDFF8BAE}" destId="{F2A9995A-C515-4F96-AB1B-EE877DA62001}" srcOrd="0" destOrd="0" presId="urn:microsoft.com/office/officeart/2005/8/layout/orgChart1"/>
    <dgm:cxn modelId="{470C9DBF-AC98-4AF9-89C6-E32C5F57BA4B}" type="presParOf" srcId="{F2A9995A-C515-4F96-AB1B-EE877DA62001}" destId="{B38878D2-0EC4-4789-A0DE-C72F25E0AE32}" srcOrd="0" destOrd="0" presId="urn:microsoft.com/office/officeart/2005/8/layout/orgChart1"/>
    <dgm:cxn modelId="{BB35A773-D21C-4C70-959C-689DD9D7CA23}" type="presParOf" srcId="{F2A9995A-C515-4F96-AB1B-EE877DA62001}" destId="{59AD6F70-FCB2-4BD6-84CA-FC41697A34E9}" srcOrd="1" destOrd="0" presId="urn:microsoft.com/office/officeart/2005/8/layout/orgChart1"/>
    <dgm:cxn modelId="{784334A5-3096-4584-9214-F500BB027954}" type="presParOf" srcId="{64748EEE-9670-409D-B0BC-E154EDFF8BAE}" destId="{CE0BD6B7-5024-454D-A9FC-CF5AD6277EA2}" srcOrd="1" destOrd="0" presId="urn:microsoft.com/office/officeart/2005/8/layout/orgChart1"/>
    <dgm:cxn modelId="{3820968E-80EB-406E-BC46-0558B4F69B5B}" type="presParOf" srcId="{CE0BD6B7-5024-454D-A9FC-CF5AD6277EA2}" destId="{0FCE8251-8F3F-493B-88DB-9CB7CDB23AA2}" srcOrd="0" destOrd="0" presId="urn:microsoft.com/office/officeart/2005/8/layout/orgChart1"/>
    <dgm:cxn modelId="{AAAEEF9A-EDAF-4861-95DA-B84AC6BD4A1D}" type="presParOf" srcId="{CE0BD6B7-5024-454D-A9FC-CF5AD6277EA2}" destId="{8649B6C4-B110-454D-818E-95E54A01995B}" srcOrd="1" destOrd="0" presId="urn:microsoft.com/office/officeart/2005/8/layout/orgChart1"/>
    <dgm:cxn modelId="{673FBA40-7DFE-4C70-8063-AB69B1DB4BBA}" type="presParOf" srcId="{8649B6C4-B110-454D-818E-95E54A01995B}" destId="{3ADF86C0-57B2-4704-850F-847FFE1F0746}" srcOrd="0" destOrd="0" presId="urn:microsoft.com/office/officeart/2005/8/layout/orgChart1"/>
    <dgm:cxn modelId="{9E50095F-E843-42D9-87D9-6DC909EA2869}" type="presParOf" srcId="{3ADF86C0-57B2-4704-850F-847FFE1F0746}" destId="{5F447D9A-9961-43FE-AF18-82A90A2B56A9}" srcOrd="0" destOrd="0" presId="urn:microsoft.com/office/officeart/2005/8/layout/orgChart1"/>
    <dgm:cxn modelId="{AA6FD3CB-5D06-4E03-BD77-FAC0AB4A338F}" type="presParOf" srcId="{3ADF86C0-57B2-4704-850F-847FFE1F0746}" destId="{42E16248-0A3A-4DCB-9493-6FD7AB3763E6}" srcOrd="1" destOrd="0" presId="urn:microsoft.com/office/officeart/2005/8/layout/orgChart1"/>
    <dgm:cxn modelId="{CB75880D-54A4-4936-B011-A419EC17D541}" type="presParOf" srcId="{8649B6C4-B110-454D-818E-95E54A01995B}" destId="{A43ED3D2-7EB3-4804-8590-32A63791DB78}" srcOrd="1" destOrd="0" presId="urn:microsoft.com/office/officeart/2005/8/layout/orgChart1"/>
    <dgm:cxn modelId="{2E7C8526-BE0E-4D20-B8AE-704E47590C35}" type="presParOf" srcId="{8649B6C4-B110-454D-818E-95E54A01995B}" destId="{887CAEB9-4A33-48BC-8416-A279192B6759}" srcOrd="2" destOrd="0" presId="urn:microsoft.com/office/officeart/2005/8/layout/orgChart1"/>
    <dgm:cxn modelId="{A18D2C3E-A622-40AA-980F-3B8CD9266899}" type="presParOf" srcId="{CE0BD6B7-5024-454D-A9FC-CF5AD6277EA2}" destId="{7B6BCD79-BC4E-444E-A165-1AF0DC57CC66}" srcOrd="2" destOrd="0" presId="urn:microsoft.com/office/officeart/2005/8/layout/orgChart1"/>
    <dgm:cxn modelId="{8A7CA972-59F3-4DD2-9FFF-6C361F3EDB5F}" type="presParOf" srcId="{CE0BD6B7-5024-454D-A9FC-CF5AD6277EA2}" destId="{51AA6A44-F517-487B-BA3C-6DA7DB15B666}" srcOrd="3" destOrd="0" presId="urn:microsoft.com/office/officeart/2005/8/layout/orgChart1"/>
    <dgm:cxn modelId="{0BF7218F-EE8D-417A-8C6C-8E642A415302}" type="presParOf" srcId="{51AA6A44-F517-487B-BA3C-6DA7DB15B666}" destId="{497ED6CB-A2C3-4D33-956E-93A3F363EE5A}" srcOrd="0" destOrd="0" presId="urn:microsoft.com/office/officeart/2005/8/layout/orgChart1"/>
    <dgm:cxn modelId="{88ACB80A-5455-412A-BB03-B08D43281B05}" type="presParOf" srcId="{497ED6CB-A2C3-4D33-956E-93A3F363EE5A}" destId="{83AA6376-5EA5-4C17-910B-749BCDF64DF0}" srcOrd="0" destOrd="0" presId="urn:microsoft.com/office/officeart/2005/8/layout/orgChart1"/>
    <dgm:cxn modelId="{36E3C060-C198-4A6B-B681-AC7515906D3E}" type="presParOf" srcId="{497ED6CB-A2C3-4D33-956E-93A3F363EE5A}" destId="{D8F3A106-BA38-4415-810C-4E5A33FA7229}" srcOrd="1" destOrd="0" presId="urn:microsoft.com/office/officeart/2005/8/layout/orgChart1"/>
    <dgm:cxn modelId="{E595256A-F90E-41BE-A4F8-32379FB25442}" type="presParOf" srcId="{51AA6A44-F517-487B-BA3C-6DA7DB15B666}" destId="{88E98853-5D6F-4355-AA46-D47360B59271}" srcOrd="1" destOrd="0" presId="urn:microsoft.com/office/officeart/2005/8/layout/orgChart1"/>
    <dgm:cxn modelId="{A233AAF4-FB08-4505-A07F-1F2668C1D2CD}" type="presParOf" srcId="{51AA6A44-F517-487B-BA3C-6DA7DB15B666}" destId="{37F35EF3-C411-4C1D-807E-5E757FFD6B77}" srcOrd="2" destOrd="0" presId="urn:microsoft.com/office/officeart/2005/8/layout/orgChart1"/>
    <dgm:cxn modelId="{B41B407E-0927-45F5-8A18-CE5BC420647B}" type="presParOf" srcId="{CE0BD6B7-5024-454D-A9FC-CF5AD6277EA2}" destId="{6879234F-38E0-4B19-B00A-48BFF2004936}" srcOrd="4" destOrd="0" presId="urn:microsoft.com/office/officeart/2005/8/layout/orgChart1"/>
    <dgm:cxn modelId="{77913F76-DD79-4F78-9D3B-613DBE3AE2BE}" type="presParOf" srcId="{CE0BD6B7-5024-454D-A9FC-CF5AD6277EA2}" destId="{89EFA5E0-8627-4887-94B7-FBB38AC070FF}" srcOrd="5" destOrd="0" presId="urn:microsoft.com/office/officeart/2005/8/layout/orgChart1"/>
    <dgm:cxn modelId="{8D011EC0-CB5F-4DFC-AF94-DD0B7DD7D533}" type="presParOf" srcId="{89EFA5E0-8627-4887-94B7-FBB38AC070FF}" destId="{3ADB4774-1029-4938-BD93-EB8E7AEE1EC6}" srcOrd="0" destOrd="0" presId="urn:microsoft.com/office/officeart/2005/8/layout/orgChart1"/>
    <dgm:cxn modelId="{47513A4E-DB44-41A9-9C99-9E72A1E0939C}" type="presParOf" srcId="{3ADB4774-1029-4938-BD93-EB8E7AEE1EC6}" destId="{B7DE714B-1D20-4EBF-AB88-BBD0A9657964}" srcOrd="0" destOrd="0" presId="urn:microsoft.com/office/officeart/2005/8/layout/orgChart1"/>
    <dgm:cxn modelId="{A2016041-82C8-4B1A-A996-B74B06506AF5}" type="presParOf" srcId="{3ADB4774-1029-4938-BD93-EB8E7AEE1EC6}" destId="{F9F71E1E-E0DF-4CC6-B536-310663E6AFA7}" srcOrd="1" destOrd="0" presId="urn:microsoft.com/office/officeart/2005/8/layout/orgChart1"/>
    <dgm:cxn modelId="{6C63F5E3-8F09-46BF-8673-E066C35BBC09}" type="presParOf" srcId="{89EFA5E0-8627-4887-94B7-FBB38AC070FF}" destId="{855CC2EC-CA98-4FAC-AA19-F1A338E9ED37}" srcOrd="1" destOrd="0" presId="urn:microsoft.com/office/officeart/2005/8/layout/orgChart1"/>
    <dgm:cxn modelId="{CEDF424B-AC15-4B55-B20C-EF03C7FDEC53}" type="presParOf" srcId="{89EFA5E0-8627-4887-94B7-FBB38AC070FF}" destId="{AA01E6B2-0156-47E0-9C1D-33F95E78275E}" srcOrd="2" destOrd="0" presId="urn:microsoft.com/office/officeart/2005/8/layout/orgChart1"/>
    <dgm:cxn modelId="{607ACB34-332E-4A25-B487-E6E7A5A0668B}" type="presParOf" srcId="{CE0BD6B7-5024-454D-A9FC-CF5AD6277EA2}" destId="{6D8B47E1-9653-4C87-859E-1D6CAC145CE5}" srcOrd="6" destOrd="0" presId="urn:microsoft.com/office/officeart/2005/8/layout/orgChart1"/>
    <dgm:cxn modelId="{5859FADC-C887-43F7-89EA-823336FDAD47}" type="presParOf" srcId="{CE0BD6B7-5024-454D-A9FC-CF5AD6277EA2}" destId="{7DC764F3-A2B3-4F2D-89D4-50DEA7FFACD3}" srcOrd="7" destOrd="0" presId="urn:microsoft.com/office/officeart/2005/8/layout/orgChart1"/>
    <dgm:cxn modelId="{BE8C2CA2-7C03-4011-989D-0788FBBDE7E3}" type="presParOf" srcId="{7DC764F3-A2B3-4F2D-89D4-50DEA7FFACD3}" destId="{0EF4ED42-20E3-4A8F-BD1D-6038FCDA19DC}" srcOrd="0" destOrd="0" presId="urn:microsoft.com/office/officeart/2005/8/layout/orgChart1"/>
    <dgm:cxn modelId="{CBA0FBF3-1D0C-4C08-A69B-22EFC3F8E51A}" type="presParOf" srcId="{0EF4ED42-20E3-4A8F-BD1D-6038FCDA19DC}" destId="{B1083E25-D277-4799-AFA1-5531D654E23A}" srcOrd="0" destOrd="0" presId="urn:microsoft.com/office/officeart/2005/8/layout/orgChart1"/>
    <dgm:cxn modelId="{3C6FC1BC-C395-4000-B884-22A2A433416B}" type="presParOf" srcId="{0EF4ED42-20E3-4A8F-BD1D-6038FCDA19DC}" destId="{59A5A629-B51B-442E-BBD1-520841D59642}" srcOrd="1" destOrd="0" presId="urn:microsoft.com/office/officeart/2005/8/layout/orgChart1"/>
    <dgm:cxn modelId="{C710AADC-F3AF-4D82-8302-67495FAA4C86}" type="presParOf" srcId="{7DC764F3-A2B3-4F2D-89D4-50DEA7FFACD3}" destId="{13431AE6-2744-47DD-A295-625E7726BF1A}" srcOrd="1" destOrd="0" presId="urn:microsoft.com/office/officeart/2005/8/layout/orgChart1"/>
    <dgm:cxn modelId="{3D0729EF-5EE8-4960-8C57-9A51B25E31F3}" type="presParOf" srcId="{7DC764F3-A2B3-4F2D-89D4-50DEA7FFACD3}" destId="{1F949377-9BC6-48A2-A6A1-CE60BBA9C0CC}" srcOrd="2" destOrd="0" presId="urn:microsoft.com/office/officeart/2005/8/layout/orgChart1"/>
    <dgm:cxn modelId="{B4970AC4-4309-4534-97C5-E09D2D1E8945}" type="presParOf" srcId="{64748EEE-9670-409D-B0BC-E154EDFF8BAE}" destId="{816F8347-EF9A-49AF-8AA8-0586104B832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151425" y="1279284"/>
          <a:ext cx="267802" cy="1173230"/>
        </a:xfrm>
        <a:custGeom>
          <a:avLst/>
          <a:gdLst/>
          <a:ahLst/>
          <a:cxnLst/>
          <a:rect l="0" t="0" r="0" b="0"/>
          <a:pathLst>
            <a:path>
              <a:moveTo>
                <a:pt x="267802" y="0"/>
              </a:moveTo>
              <a:lnTo>
                <a:pt x="267802" y="1173230"/>
              </a:lnTo>
              <a:lnTo>
                <a:pt x="0" y="1173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B47E1-9653-4C87-859E-1D6CAC145CE5}">
      <dsp:nvSpPr>
        <dsp:cNvPr id="0" name=""/>
        <dsp:cNvSpPr/>
      </dsp:nvSpPr>
      <dsp:spPr>
        <a:xfrm>
          <a:off x="16571242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79234F-38E0-4B19-B00A-48BFF2004936}">
      <dsp:nvSpPr>
        <dsp:cNvPr id="0" name=""/>
        <dsp:cNvSpPr/>
      </dsp:nvSpPr>
      <dsp:spPr>
        <a:xfrm>
          <a:off x="16571242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6BCD79-BC4E-444E-A165-1AF0DC57CC66}">
      <dsp:nvSpPr>
        <dsp:cNvPr id="0" name=""/>
        <dsp:cNvSpPr/>
      </dsp:nvSpPr>
      <dsp:spPr>
        <a:xfrm>
          <a:off x="16571242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CE8251-8F3F-493B-88DB-9CB7CDB23AA2}">
      <dsp:nvSpPr>
        <dsp:cNvPr id="0" name=""/>
        <dsp:cNvSpPr/>
      </dsp:nvSpPr>
      <dsp:spPr>
        <a:xfrm>
          <a:off x="16571242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FBC34B-5515-4D3C-93A0-D9FAB64EFCB5}">
      <dsp:nvSpPr>
        <dsp:cNvPr id="0" name=""/>
        <dsp:cNvSpPr/>
      </dsp:nvSpPr>
      <dsp:spPr>
        <a:xfrm>
          <a:off x="11419228" y="1279284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6172215" y="2078659"/>
              </a:lnTo>
              <a:lnTo>
                <a:pt x="6172215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50D945-6DC2-4116-AD73-88188CB8D981}">
      <dsp:nvSpPr>
        <dsp:cNvPr id="0" name=""/>
        <dsp:cNvSpPr/>
      </dsp:nvSpPr>
      <dsp:spPr>
        <a:xfrm>
          <a:off x="13485134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21C76A-0F31-41CB-86D5-D57C473D3CEB}">
      <dsp:nvSpPr>
        <dsp:cNvPr id="0" name=""/>
        <dsp:cNvSpPr/>
      </dsp:nvSpPr>
      <dsp:spPr>
        <a:xfrm>
          <a:off x="13485134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815725-F945-488B-9EA6-5EE874B6606F}">
      <dsp:nvSpPr>
        <dsp:cNvPr id="0" name=""/>
        <dsp:cNvSpPr/>
      </dsp:nvSpPr>
      <dsp:spPr>
        <a:xfrm>
          <a:off x="13485134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698307-5A60-40FA-9261-24A90CACA04E}">
      <dsp:nvSpPr>
        <dsp:cNvPr id="0" name=""/>
        <dsp:cNvSpPr/>
      </dsp:nvSpPr>
      <dsp:spPr>
        <a:xfrm>
          <a:off x="11419228" y="1279284"/>
          <a:ext cx="3086107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3086107" y="2078659"/>
              </a:lnTo>
              <a:lnTo>
                <a:pt x="3086107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0399027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0399027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0399027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1373508" y="1279284"/>
          <a:ext cx="91440" cy="234646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8951C3-B69A-4F14-92C4-731B83ADD154}">
      <dsp:nvSpPr>
        <dsp:cNvPr id="0" name=""/>
        <dsp:cNvSpPr/>
      </dsp:nvSpPr>
      <dsp:spPr>
        <a:xfrm>
          <a:off x="7312919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7312919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7312919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7312919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8333120" y="1279284"/>
          <a:ext cx="3086107" cy="2346461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AACB6B-479E-4BB0-AAE4-358AB114BFEA}">
      <dsp:nvSpPr>
        <dsp:cNvPr id="0" name=""/>
        <dsp:cNvSpPr/>
      </dsp:nvSpPr>
      <dsp:spPr>
        <a:xfrm>
          <a:off x="4226812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4226812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4226812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5247013" y="1279284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6172215" y="0"/>
              </a:moveTo>
              <a:lnTo>
                <a:pt x="6172215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143977" y="4033"/>
          <a:ext cx="2550502" cy="12752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Victimisation</a:t>
          </a:r>
        </a:p>
      </dsp:txBody>
      <dsp:txXfrm>
        <a:off x="10143977" y="4033"/>
        <a:ext cx="2550502" cy="1275251"/>
      </dsp:txXfrm>
    </dsp:sp>
    <dsp:sp modelId="{4AACEB42-308F-459C-955A-24E5BF3A9E62}">
      <dsp:nvSpPr>
        <dsp:cNvPr id="0" name=""/>
        <dsp:cNvSpPr/>
      </dsp:nvSpPr>
      <dsp:spPr>
        <a:xfrm>
          <a:off x="3971762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Still Images </a:t>
          </a:r>
        </a:p>
      </dsp:txBody>
      <dsp:txXfrm>
        <a:off x="3971762" y="3625746"/>
        <a:ext cx="2550502" cy="1275251"/>
      </dsp:txXfrm>
    </dsp:sp>
    <dsp:sp modelId="{D8CF3383-0945-4C8D-8A53-372F0B50E698}">
      <dsp:nvSpPr>
        <dsp:cNvPr id="0" name=""/>
        <dsp:cNvSpPr/>
      </dsp:nvSpPr>
      <dsp:spPr>
        <a:xfrm>
          <a:off x="4609387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Body language, Hand Gestures, 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>
              <a:latin typeface="Twinkl" pitchFamily="2" charset="0"/>
            </a:rPr>
            <a:t>Facial Expression</a:t>
          </a:r>
          <a:endParaRPr lang="en-GB" sz="2600" kern="1200" dirty="0">
            <a:latin typeface="Twinkl" pitchFamily="2" charset="0"/>
          </a:endParaRPr>
        </a:p>
      </dsp:txBody>
      <dsp:txXfrm>
        <a:off x="4609387" y="5436602"/>
        <a:ext cx="2550502" cy="1275251"/>
      </dsp:txXfrm>
    </dsp:sp>
    <dsp:sp modelId="{337053C6-D7B2-45F9-B451-538BEDF3D36B}">
      <dsp:nvSpPr>
        <dsp:cNvPr id="0" name=""/>
        <dsp:cNvSpPr/>
      </dsp:nvSpPr>
      <dsp:spPr>
        <a:xfrm>
          <a:off x="4609387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Levels</a:t>
          </a:r>
        </a:p>
      </dsp:txBody>
      <dsp:txXfrm>
        <a:off x="4609387" y="7247459"/>
        <a:ext cx="2550502" cy="1275251"/>
      </dsp:txXfrm>
    </dsp:sp>
    <dsp:sp modelId="{595AC607-CBC4-4953-8C4A-C77E72FF311D}">
      <dsp:nvSpPr>
        <dsp:cNvPr id="0" name=""/>
        <dsp:cNvSpPr/>
      </dsp:nvSpPr>
      <dsp:spPr>
        <a:xfrm>
          <a:off x="4609387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Blocking</a:t>
          </a:r>
        </a:p>
      </dsp:txBody>
      <dsp:txXfrm>
        <a:off x="4609387" y="9058315"/>
        <a:ext cx="2550502" cy="1275251"/>
      </dsp:txXfrm>
    </dsp:sp>
    <dsp:sp modelId="{6CA530BF-8391-46E5-8CAC-230C7C30EB5A}">
      <dsp:nvSpPr>
        <dsp:cNvPr id="0" name=""/>
        <dsp:cNvSpPr/>
      </dsp:nvSpPr>
      <dsp:spPr>
        <a:xfrm>
          <a:off x="7057869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Hot Seating</a:t>
          </a:r>
        </a:p>
      </dsp:txBody>
      <dsp:txXfrm>
        <a:off x="7057869" y="3625746"/>
        <a:ext cx="2550502" cy="1275251"/>
      </dsp:txXfrm>
    </dsp:sp>
    <dsp:sp modelId="{78C07248-AB9B-48DB-8803-4B1E7817EAEA}">
      <dsp:nvSpPr>
        <dsp:cNvPr id="0" name=""/>
        <dsp:cNvSpPr/>
      </dsp:nvSpPr>
      <dsp:spPr>
        <a:xfrm>
          <a:off x="7695495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Characterisation skills</a:t>
          </a:r>
        </a:p>
      </dsp:txBody>
      <dsp:txXfrm>
        <a:off x="7695495" y="5436602"/>
        <a:ext cx="2550502" cy="1275251"/>
      </dsp:txXfrm>
    </dsp:sp>
    <dsp:sp modelId="{192A2419-7AA0-40D9-9BA7-C3430A875C56}">
      <dsp:nvSpPr>
        <dsp:cNvPr id="0" name=""/>
        <dsp:cNvSpPr/>
      </dsp:nvSpPr>
      <dsp:spPr>
        <a:xfrm>
          <a:off x="7695495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Explorative questioning</a:t>
          </a:r>
        </a:p>
      </dsp:txBody>
      <dsp:txXfrm>
        <a:off x="7695495" y="7247459"/>
        <a:ext cx="2550502" cy="1275251"/>
      </dsp:txXfrm>
    </dsp:sp>
    <dsp:sp modelId="{5A4415E7-AA3A-4700-98B4-3226E52C9239}">
      <dsp:nvSpPr>
        <dsp:cNvPr id="0" name=""/>
        <dsp:cNvSpPr/>
      </dsp:nvSpPr>
      <dsp:spPr>
        <a:xfrm>
          <a:off x="7695495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Imagination</a:t>
          </a:r>
        </a:p>
      </dsp:txBody>
      <dsp:txXfrm>
        <a:off x="7695495" y="9058315"/>
        <a:ext cx="2550502" cy="1275251"/>
      </dsp:txXfrm>
    </dsp:sp>
    <dsp:sp modelId="{091F525C-C612-426F-B991-291363552932}">
      <dsp:nvSpPr>
        <dsp:cNvPr id="0" name=""/>
        <dsp:cNvSpPr/>
      </dsp:nvSpPr>
      <dsp:spPr>
        <a:xfrm>
          <a:off x="7695495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Relationships</a:t>
          </a:r>
        </a:p>
      </dsp:txBody>
      <dsp:txXfrm>
        <a:off x="7695495" y="10869172"/>
        <a:ext cx="2550502" cy="1275251"/>
      </dsp:txXfrm>
    </dsp:sp>
    <dsp:sp modelId="{5157D9FE-AB47-4C7F-B45E-54A97DF16FD2}">
      <dsp:nvSpPr>
        <dsp:cNvPr id="0" name=""/>
        <dsp:cNvSpPr/>
      </dsp:nvSpPr>
      <dsp:spPr>
        <a:xfrm>
          <a:off x="10143977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Thought Track</a:t>
          </a:r>
        </a:p>
      </dsp:txBody>
      <dsp:txXfrm>
        <a:off x="10143977" y="3625746"/>
        <a:ext cx="2550502" cy="1275251"/>
      </dsp:txXfrm>
    </dsp:sp>
    <dsp:sp modelId="{0B3720BE-5DC6-44D9-9CE6-755AFDE6ED20}">
      <dsp:nvSpPr>
        <dsp:cNvPr id="0" name=""/>
        <dsp:cNvSpPr/>
      </dsp:nvSpPr>
      <dsp:spPr>
        <a:xfrm>
          <a:off x="10781602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Character development</a:t>
          </a:r>
        </a:p>
      </dsp:txBody>
      <dsp:txXfrm>
        <a:off x="10781602" y="5436602"/>
        <a:ext cx="2550502" cy="1275251"/>
      </dsp:txXfrm>
    </dsp:sp>
    <dsp:sp modelId="{03F23493-885A-4227-8053-3F9491645E6B}">
      <dsp:nvSpPr>
        <dsp:cNvPr id="0" name=""/>
        <dsp:cNvSpPr/>
      </dsp:nvSpPr>
      <dsp:spPr>
        <a:xfrm>
          <a:off x="10781602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Communication of intentions</a:t>
          </a:r>
        </a:p>
      </dsp:txBody>
      <dsp:txXfrm>
        <a:off x="10781602" y="7247459"/>
        <a:ext cx="2550502" cy="1275251"/>
      </dsp:txXfrm>
    </dsp:sp>
    <dsp:sp modelId="{418B93E7-947A-4B66-848B-B2855C78A5DD}">
      <dsp:nvSpPr>
        <dsp:cNvPr id="0" name=""/>
        <dsp:cNvSpPr/>
      </dsp:nvSpPr>
      <dsp:spPr>
        <a:xfrm>
          <a:off x="10781602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Tone of voice</a:t>
          </a:r>
        </a:p>
      </dsp:txBody>
      <dsp:txXfrm>
        <a:off x="10781602" y="9058315"/>
        <a:ext cx="2550502" cy="1275251"/>
      </dsp:txXfrm>
    </dsp:sp>
    <dsp:sp modelId="{6DED0B35-E2C1-4486-80D3-C43044563B56}">
      <dsp:nvSpPr>
        <dsp:cNvPr id="0" name=""/>
        <dsp:cNvSpPr/>
      </dsp:nvSpPr>
      <dsp:spPr>
        <a:xfrm>
          <a:off x="13230084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Thought Tunnel</a:t>
          </a:r>
        </a:p>
      </dsp:txBody>
      <dsp:txXfrm>
        <a:off x="13230084" y="3625746"/>
        <a:ext cx="2550502" cy="1275251"/>
      </dsp:txXfrm>
    </dsp:sp>
    <dsp:sp modelId="{F0200BF7-B169-44AD-AF2E-14F2A239F9CC}">
      <dsp:nvSpPr>
        <dsp:cNvPr id="0" name=""/>
        <dsp:cNvSpPr/>
      </dsp:nvSpPr>
      <dsp:spPr>
        <a:xfrm>
          <a:off x="13867710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staging</a:t>
          </a:r>
        </a:p>
      </dsp:txBody>
      <dsp:txXfrm>
        <a:off x="13867710" y="5436602"/>
        <a:ext cx="2550502" cy="1275251"/>
      </dsp:txXfrm>
    </dsp:sp>
    <dsp:sp modelId="{89D3E8A5-16E7-4D34-946F-52C5955C1714}">
      <dsp:nvSpPr>
        <dsp:cNvPr id="0" name=""/>
        <dsp:cNvSpPr/>
      </dsp:nvSpPr>
      <dsp:spPr>
        <a:xfrm>
          <a:off x="13867710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Pace</a:t>
          </a:r>
        </a:p>
      </dsp:txBody>
      <dsp:txXfrm>
        <a:off x="13867710" y="7247459"/>
        <a:ext cx="2550502" cy="1275251"/>
      </dsp:txXfrm>
    </dsp:sp>
    <dsp:sp modelId="{96A5C693-882E-471A-B1FD-402FCEA1E0E8}">
      <dsp:nvSpPr>
        <dsp:cNvPr id="0" name=""/>
        <dsp:cNvSpPr/>
      </dsp:nvSpPr>
      <dsp:spPr>
        <a:xfrm>
          <a:off x="13867710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Space and levels</a:t>
          </a:r>
        </a:p>
      </dsp:txBody>
      <dsp:txXfrm>
        <a:off x="13867710" y="9058315"/>
        <a:ext cx="2550502" cy="1275251"/>
      </dsp:txXfrm>
    </dsp:sp>
    <dsp:sp modelId="{B38878D2-0EC4-4789-A0DE-C72F25E0AE32}">
      <dsp:nvSpPr>
        <dsp:cNvPr id="0" name=""/>
        <dsp:cNvSpPr/>
      </dsp:nvSpPr>
      <dsp:spPr>
        <a:xfrm>
          <a:off x="16316192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Characterisation</a:t>
          </a:r>
        </a:p>
      </dsp:txBody>
      <dsp:txXfrm>
        <a:off x="16316192" y="3625746"/>
        <a:ext cx="2550502" cy="1275251"/>
      </dsp:txXfrm>
    </dsp:sp>
    <dsp:sp modelId="{5F447D9A-9961-43FE-AF18-82A90A2B56A9}">
      <dsp:nvSpPr>
        <dsp:cNvPr id="0" name=""/>
        <dsp:cNvSpPr/>
      </dsp:nvSpPr>
      <dsp:spPr>
        <a:xfrm>
          <a:off x="16953817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Voice</a:t>
          </a:r>
        </a:p>
      </dsp:txBody>
      <dsp:txXfrm>
        <a:off x="16953817" y="5436602"/>
        <a:ext cx="2550502" cy="1275251"/>
      </dsp:txXfrm>
    </dsp:sp>
    <dsp:sp modelId="{83AA6376-5EA5-4C17-910B-749BCDF64DF0}">
      <dsp:nvSpPr>
        <dsp:cNvPr id="0" name=""/>
        <dsp:cNvSpPr/>
      </dsp:nvSpPr>
      <dsp:spPr>
        <a:xfrm>
          <a:off x="16953817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Facial expressions and gestures</a:t>
          </a:r>
        </a:p>
      </dsp:txBody>
      <dsp:txXfrm>
        <a:off x="16953817" y="7247459"/>
        <a:ext cx="2550502" cy="1275251"/>
      </dsp:txXfrm>
    </dsp:sp>
    <dsp:sp modelId="{B7DE714B-1D20-4EBF-AB88-BBD0A9657964}">
      <dsp:nvSpPr>
        <dsp:cNvPr id="0" name=""/>
        <dsp:cNvSpPr/>
      </dsp:nvSpPr>
      <dsp:spPr>
        <a:xfrm>
          <a:off x="16953817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Movement and body language</a:t>
          </a:r>
        </a:p>
      </dsp:txBody>
      <dsp:txXfrm>
        <a:off x="16953817" y="9058315"/>
        <a:ext cx="2550502" cy="1275251"/>
      </dsp:txXfrm>
    </dsp:sp>
    <dsp:sp modelId="{B1083E25-D277-4799-AFA1-5531D654E23A}">
      <dsp:nvSpPr>
        <dsp:cNvPr id="0" name=""/>
        <dsp:cNvSpPr/>
      </dsp:nvSpPr>
      <dsp:spPr>
        <a:xfrm>
          <a:off x="16953817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Impact </a:t>
          </a:r>
          <a:r>
            <a:rPr lang="en-GB" sz="2600" kern="1200">
              <a:latin typeface="Twinkl" pitchFamily="2" charset="0"/>
            </a:rPr>
            <a:t>and communication </a:t>
          </a:r>
        </a:p>
      </dsp:txBody>
      <dsp:txXfrm>
        <a:off x="16953817" y="10869172"/>
        <a:ext cx="2550502" cy="1275251"/>
      </dsp:txXfrm>
    </dsp:sp>
    <dsp:sp modelId="{3AEF2D66-BCA0-46CC-BC2E-6B2FE505A523}">
      <dsp:nvSpPr>
        <dsp:cNvPr id="0" name=""/>
        <dsp:cNvSpPr/>
      </dsp:nvSpPr>
      <dsp:spPr>
        <a:xfrm>
          <a:off x="8600923" y="1814890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winkl" pitchFamily="2" charset="0"/>
            </a:rPr>
            <a:t>Exploration of character</a:t>
          </a:r>
        </a:p>
      </dsp:txBody>
      <dsp:txXfrm>
        <a:off x="8600923" y="1814890"/>
        <a:ext cx="2550502" cy="12752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3996370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c8da4e10-52d5-4668-9841-d7817def17ec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aa9ed08a-00ef-467b-8b0c-4407ac5c8df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5D25BD2-88A5-48FE-BB3A-ACA3225E72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24</TotalTime>
  <Words>57</Words>
  <Application>Microsoft Office PowerPoint</Application>
  <PresentationFormat>Custom</PresentationFormat>
  <Paragraphs>28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2024-08-23T11:10:42Z</dcterms:created>
  <dcterms:modified xsi:type="dcterms:W3CDTF">2025-09-25T14:39:45Z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