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790169-EE69-416F-B4DC-3611455984B8}" v="352" dt="2025-06-09T11:44:35.8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1" autoAdjust="0"/>
    <p:restoredTop sz="94660"/>
  </p:normalViewPr>
  <p:slideViewPr>
    <p:cSldViewPr snapToGrid="0">
      <p:cViewPr varScale="1">
        <p:scale>
          <a:sx n="41" d="100"/>
          <a:sy n="41" d="100"/>
        </p:scale>
        <p:origin x="62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Silent Movie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Mime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88BA1B9-4D65-4984-ABF5-C5D778B11769}">
      <dgm:prSet/>
      <dgm:spPr/>
      <dgm:t>
        <a:bodyPr/>
        <a:lstStyle/>
        <a:p>
          <a:r>
            <a:rPr lang="en-GB" dirty="0"/>
            <a:t>Characterisation</a:t>
          </a:r>
        </a:p>
      </dgm:t>
    </dgm:pt>
    <dgm:pt modelId="{93B64CA9-B633-4E5F-934D-2280BFB9143C}" type="parTrans" cxnId="{6D92D3B1-80A2-4771-891A-125251149F79}">
      <dgm:prSet/>
      <dgm:spPr/>
      <dgm:t>
        <a:bodyPr/>
        <a:lstStyle/>
        <a:p>
          <a:endParaRPr lang="en-GB"/>
        </a:p>
      </dgm:t>
    </dgm:pt>
    <dgm:pt modelId="{2DC14BB1-F6AC-423F-9B3B-040CD931B286}" type="sibTrans" cxnId="{6D92D3B1-80A2-4771-891A-125251149F79}">
      <dgm:prSet/>
      <dgm:spPr/>
      <dgm:t>
        <a:bodyPr/>
        <a:lstStyle/>
        <a:p>
          <a:endParaRPr lang="en-GB"/>
        </a:p>
      </dgm:t>
    </dgm:pt>
    <dgm:pt modelId="{D3767B95-227D-4F3D-A442-2D77CD55568E}">
      <dgm:prSet/>
      <dgm:spPr/>
      <dgm:t>
        <a:bodyPr/>
        <a:lstStyle/>
        <a:p>
          <a:r>
            <a:rPr lang="en-GB" dirty="0"/>
            <a:t>Facial Expressions</a:t>
          </a:r>
        </a:p>
      </dgm:t>
    </dgm:pt>
    <dgm:pt modelId="{343557B9-8638-4DD9-BCB1-6FEA1C110D83}" type="parTrans" cxnId="{6F88208D-BA1B-42FC-ADF0-40E8073AE020}">
      <dgm:prSet/>
      <dgm:spPr/>
      <dgm:t>
        <a:bodyPr/>
        <a:lstStyle/>
        <a:p>
          <a:endParaRPr lang="en-GB"/>
        </a:p>
      </dgm:t>
    </dgm:pt>
    <dgm:pt modelId="{EA3A5899-B478-4413-92F0-9AF246E46D27}" type="sibTrans" cxnId="{6F88208D-BA1B-42FC-ADF0-40E8073AE020}">
      <dgm:prSet/>
      <dgm:spPr/>
      <dgm:t>
        <a:bodyPr/>
        <a:lstStyle/>
        <a:p>
          <a:endParaRPr lang="en-GB"/>
        </a:p>
      </dgm:t>
    </dgm:pt>
    <dgm:pt modelId="{E0C2DABA-0E83-4254-A17E-228EDA94FCBF}">
      <dgm:prSet/>
      <dgm:spPr/>
      <dgm:t>
        <a:bodyPr/>
        <a:lstStyle/>
        <a:p>
          <a:r>
            <a:rPr lang="en-GB" dirty="0"/>
            <a:t>Hand Gestures</a:t>
          </a:r>
        </a:p>
      </dgm:t>
    </dgm:pt>
    <dgm:pt modelId="{1F5C6F99-BC3C-493C-ACF2-19F6E0C77390}" type="parTrans" cxnId="{34F9BCBA-CFBB-4E6A-9A50-5AB55345A7B6}">
      <dgm:prSet/>
      <dgm:spPr/>
      <dgm:t>
        <a:bodyPr/>
        <a:lstStyle/>
        <a:p>
          <a:endParaRPr lang="en-GB"/>
        </a:p>
      </dgm:t>
    </dgm:pt>
    <dgm:pt modelId="{AA40381B-C2E2-41EC-BCD8-F13C8EC57854}" type="sibTrans" cxnId="{34F9BCBA-CFBB-4E6A-9A50-5AB55345A7B6}">
      <dgm:prSet/>
      <dgm:spPr/>
      <dgm:t>
        <a:bodyPr/>
        <a:lstStyle/>
        <a:p>
          <a:endParaRPr lang="en-GB"/>
        </a:p>
      </dgm:t>
    </dgm:pt>
    <dgm:pt modelId="{52CA1FC7-457E-4CD7-8C3C-72A88EABDFFD}">
      <dgm:prSet/>
      <dgm:spPr/>
      <dgm:t>
        <a:bodyPr/>
        <a:lstStyle/>
        <a:p>
          <a:r>
            <a:rPr lang="en-GB" dirty="0"/>
            <a:t>Body Language</a:t>
          </a:r>
        </a:p>
      </dgm:t>
    </dgm:pt>
    <dgm:pt modelId="{433818B0-941D-45C1-89B3-E9ACDB4AE768}" type="parTrans" cxnId="{C9453EA3-329A-41C4-93AD-B11F6A3E4745}">
      <dgm:prSet/>
      <dgm:spPr/>
      <dgm:t>
        <a:bodyPr/>
        <a:lstStyle/>
        <a:p>
          <a:endParaRPr lang="en-GB"/>
        </a:p>
      </dgm:t>
    </dgm:pt>
    <dgm:pt modelId="{2945651E-493F-4BEE-B48A-846DD38A8D50}" type="sibTrans" cxnId="{C9453EA3-329A-41C4-93AD-B11F6A3E4745}">
      <dgm:prSet/>
      <dgm:spPr/>
      <dgm:t>
        <a:bodyPr/>
        <a:lstStyle/>
        <a:p>
          <a:endParaRPr lang="en-GB"/>
        </a:p>
      </dgm:t>
    </dgm:pt>
    <dgm:pt modelId="{A34DBCAF-B279-474E-8C35-78782C9A5E02}">
      <dgm:prSet/>
      <dgm:spPr/>
      <dgm:t>
        <a:bodyPr/>
        <a:lstStyle/>
        <a:p>
          <a:r>
            <a:rPr lang="en-GB" dirty="0"/>
            <a:t>Still Images</a:t>
          </a:r>
        </a:p>
      </dgm:t>
    </dgm:pt>
    <dgm:pt modelId="{7F3685E3-8953-4CD3-BB06-05784975387A}" type="parTrans" cxnId="{B7E12523-6C8D-43A3-8D4E-4BDF077BE24F}">
      <dgm:prSet/>
      <dgm:spPr/>
      <dgm:t>
        <a:bodyPr/>
        <a:lstStyle/>
        <a:p>
          <a:endParaRPr lang="en-GB"/>
        </a:p>
      </dgm:t>
    </dgm:pt>
    <dgm:pt modelId="{FB49DF14-C8FF-4393-AA59-50E81B867EE7}" type="sibTrans" cxnId="{B7E12523-6C8D-43A3-8D4E-4BDF077BE24F}">
      <dgm:prSet/>
      <dgm:spPr/>
      <dgm:t>
        <a:bodyPr/>
        <a:lstStyle/>
        <a:p>
          <a:endParaRPr lang="en-GB"/>
        </a:p>
      </dgm:t>
    </dgm:pt>
    <dgm:pt modelId="{C4FB73C9-C3FC-49F0-B960-D66B72657F40}">
      <dgm:prSet/>
      <dgm:spPr/>
      <dgm:t>
        <a:bodyPr/>
        <a:lstStyle/>
        <a:p>
          <a:r>
            <a:rPr lang="en-GB" dirty="0"/>
            <a:t>Mime</a:t>
          </a:r>
        </a:p>
      </dgm:t>
    </dgm:pt>
    <dgm:pt modelId="{8B92896B-AB9F-40F6-98AB-0417FEF9F636}" type="parTrans" cxnId="{AD44DA63-776E-414D-AB7E-9C2BBC43B4E8}">
      <dgm:prSet/>
      <dgm:spPr/>
      <dgm:t>
        <a:bodyPr/>
        <a:lstStyle/>
        <a:p>
          <a:endParaRPr lang="en-GB"/>
        </a:p>
      </dgm:t>
    </dgm:pt>
    <dgm:pt modelId="{25DE7BD1-B677-4B57-8284-64AE4B40B750}" type="sibTrans" cxnId="{AD44DA63-776E-414D-AB7E-9C2BBC43B4E8}">
      <dgm:prSet/>
      <dgm:spPr/>
      <dgm:t>
        <a:bodyPr/>
        <a:lstStyle/>
        <a:p>
          <a:endParaRPr lang="en-GB"/>
        </a:p>
      </dgm:t>
    </dgm:pt>
    <dgm:pt modelId="{181E0DD0-99C6-4B94-BEF3-6C2CF2E36F0C}">
      <dgm:prSet/>
      <dgm:spPr/>
      <dgm:t>
        <a:bodyPr/>
        <a:lstStyle/>
        <a:p>
          <a:r>
            <a:rPr lang="en-GB" dirty="0"/>
            <a:t>Levels</a:t>
          </a:r>
        </a:p>
      </dgm:t>
    </dgm:pt>
    <dgm:pt modelId="{BDCE9D77-2E05-4AB6-8206-EB716AB06F73}" type="parTrans" cxnId="{62DE5AD8-109E-45CF-A859-9B74307A9BB1}">
      <dgm:prSet/>
      <dgm:spPr/>
      <dgm:t>
        <a:bodyPr/>
        <a:lstStyle/>
        <a:p>
          <a:endParaRPr lang="en-GB"/>
        </a:p>
      </dgm:t>
    </dgm:pt>
    <dgm:pt modelId="{7374FD73-EC20-4B52-938E-2D713AF3A695}" type="sibTrans" cxnId="{62DE5AD8-109E-45CF-A859-9B74307A9BB1}">
      <dgm:prSet/>
      <dgm:spPr/>
      <dgm:t>
        <a:bodyPr/>
        <a:lstStyle/>
        <a:p>
          <a:endParaRPr lang="en-GB"/>
        </a:p>
      </dgm:t>
    </dgm:pt>
    <dgm:pt modelId="{5DDBED90-18EB-418D-8830-F30BEC3A4604}">
      <dgm:prSet/>
      <dgm:spPr/>
      <dgm:t>
        <a:bodyPr/>
        <a:lstStyle/>
        <a:p>
          <a:r>
            <a:rPr lang="en-GB" dirty="0"/>
            <a:t>Facing the Audience</a:t>
          </a:r>
        </a:p>
      </dgm:t>
    </dgm:pt>
    <dgm:pt modelId="{C7379C5B-E931-4EEA-9587-8077A42188EC}" type="parTrans" cxnId="{D576A848-31E8-4447-A401-B5C95203A12E}">
      <dgm:prSet/>
      <dgm:spPr/>
      <dgm:t>
        <a:bodyPr/>
        <a:lstStyle/>
        <a:p>
          <a:endParaRPr lang="en-GB"/>
        </a:p>
      </dgm:t>
    </dgm:pt>
    <dgm:pt modelId="{52DAD444-71B5-42B2-AEF3-2339FB44A515}" type="sibTrans" cxnId="{D576A848-31E8-4447-A401-B5C95203A12E}">
      <dgm:prSet/>
      <dgm:spPr/>
      <dgm:t>
        <a:bodyPr/>
        <a:lstStyle/>
        <a:p>
          <a:endParaRPr lang="en-GB"/>
        </a:p>
      </dgm:t>
    </dgm:pt>
    <dgm:pt modelId="{C7EA4E60-D519-4211-B423-6A83226C6A2D}">
      <dgm:prSet/>
      <dgm:spPr/>
      <dgm:t>
        <a:bodyPr/>
        <a:lstStyle/>
        <a:p>
          <a:r>
            <a:rPr lang="en-GB" dirty="0"/>
            <a:t>Blocking</a:t>
          </a:r>
        </a:p>
      </dgm:t>
    </dgm:pt>
    <dgm:pt modelId="{783B3487-5A5C-4B86-A51D-8C1AE490C950}" type="parTrans" cxnId="{9CCB72EB-EF19-4E62-8C70-E649AC79F88A}">
      <dgm:prSet/>
      <dgm:spPr/>
      <dgm:t>
        <a:bodyPr/>
        <a:lstStyle/>
        <a:p>
          <a:endParaRPr lang="en-GB"/>
        </a:p>
      </dgm:t>
    </dgm:pt>
    <dgm:pt modelId="{05AC12A1-FF8F-45C6-8187-3CB78E61EC1D}" type="sibTrans" cxnId="{9CCB72EB-EF19-4E62-8C70-E649AC79F88A}">
      <dgm:prSet/>
      <dgm:spPr/>
      <dgm:t>
        <a:bodyPr/>
        <a:lstStyle/>
        <a:p>
          <a:endParaRPr lang="en-GB"/>
        </a:p>
      </dgm:t>
    </dgm:pt>
    <dgm:pt modelId="{267B5A16-C617-4165-9C59-9BB9EDF99254}">
      <dgm:prSet/>
      <dgm:spPr/>
      <dgm:t>
        <a:bodyPr/>
        <a:lstStyle/>
        <a:p>
          <a:r>
            <a:rPr lang="en-GB" dirty="0"/>
            <a:t>Exaggeration</a:t>
          </a:r>
        </a:p>
      </dgm:t>
    </dgm:pt>
    <dgm:pt modelId="{C34F502A-D452-448A-B6F5-F8C944D594DA}" type="parTrans" cxnId="{C953B8E5-1D93-4FE4-98AB-8A4C306F4EF0}">
      <dgm:prSet/>
      <dgm:spPr/>
      <dgm:t>
        <a:bodyPr/>
        <a:lstStyle/>
        <a:p>
          <a:endParaRPr lang="en-GB"/>
        </a:p>
      </dgm:t>
    </dgm:pt>
    <dgm:pt modelId="{0A085A49-43EB-4B2C-8835-52FB41C54197}" type="sibTrans" cxnId="{C953B8E5-1D93-4FE4-98AB-8A4C306F4EF0}">
      <dgm:prSet/>
      <dgm:spPr/>
      <dgm:t>
        <a:bodyPr/>
        <a:lstStyle/>
        <a:p>
          <a:endParaRPr lang="en-GB"/>
        </a:p>
      </dgm:t>
    </dgm:pt>
    <dgm:pt modelId="{D47CC878-6FFA-4DA9-9A5E-7C2FBBC866D3}">
      <dgm:prSet/>
      <dgm:spPr/>
      <dgm:t>
        <a:bodyPr/>
        <a:lstStyle/>
        <a:p>
          <a:r>
            <a:rPr lang="en-GB" dirty="0"/>
            <a:t>Non-Verbal Communication</a:t>
          </a:r>
        </a:p>
      </dgm:t>
    </dgm:pt>
    <dgm:pt modelId="{2F6EC07E-E2B3-43A4-A107-27AD551F52AD}" type="parTrans" cxnId="{B23F9ABC-D8E0-4047-ADED-FD15B4C188A5}">
      <dgm:prSet/>
      <dgm:spPr/>
      <dgm:t>
        <a:bodyPr/>
        <a:lstStyle/>
        <a:p>
          <a:endParaRPr lang="en-GB"/>
        </a:p>
      </dgm:t>
    </dgm:pt>
    <dgm:pt modelId="{9751E1ED-589A-455E-8D92-A1ECD0E917EF}" type="sibTrans" cxnId="{B23F9ABC-D8E0-4047-ADED-FD15B4C188A5}">
      <dgm:prSet/>
      <dgm:spPr/>
      <dgm:t>
        <a:bodyPr/>
        <a:lstStyle/>
        <a:p>
          <a:endParaRPr lang="en-GB"/>
        </a:p>
      </dgm:t>
    </dgm:pt>
    <dgm:pt modelId="{28AFBD95-C50A-441C-B62C-96EEC09A9D13}">
      <dgm:prSet/>
      <dgm:spPr/>
      <dgm:t>
        <a:bodyPr/>
        <a:lstStyle/>
        <a:p>
          <a:r>
            <a:rPr lang="en-GB"/>
            <a:t>Creating Stories</a:t>
          </a:r>
        </a:p>
      </dgm:t>
    </dgm:pt>
    <dgm:pt modelId="{C124FE43-73A1-4A78-9217-9416232E3247}" type="parTrans" cxnId="{81E2AAA6-4F6E-48F4-9515-9444A81C61DE}">
      <dgm:prSet/>
      <dgm:spPr/>
      <dgm:t>
        <a:bodyPr/>
        <a:lstStyle/>
        <a:p>
          <a:endParaRPr lang="en-GB"/>
        </a:p>
      </dgm:t>
    </dgm:pt>
    <dgm:pt modelId="{09A8ACD2-6897-4F84-B0F7-C8028EC08D28}" type="sibTrans" cxnId="{81E2AAA6-4F6E-48F4-9515-9444A81C61DE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 custScaleX="129273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0" presStyleCnt="1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E0BBC896-AA12-48F0-ABC0-855B35DB6535}" type="pres">
      <dgm:prSet presAssocID="{93B64CA9-B633-4E5F-934D-2280BFB9143C}" presName="Name37" presStyleLbl="parChTrans1D3" presStyleIdx="0" presStyleCnt="3"/>
      <dgm:spPr/>
    </dgm:pt>
    <dgm:pt modelId="{43CB9770-1B66-460E-A3FE-B14E097B171B}" type="pres">
      <dgm:prSet presAssocID="{A88BA1B9-4D65-4984-ABF5-C5D778B11769}" presName="hierRoot2" presStyleCnt="0">
        <dgm:presLayoutVars>
          <dgm:hierBranch val="init"/>
        </dgm:presLayoutVars>
      </dgm:prSet>
      <dgm:spPr/>
    </dgm:pt>
    <dgm:pt modelId="{67F771C6-1BF9-43C5-80B1-AB74337DFF88}" type="pres">
      <dgm:prSet presAssocID="{A88BA1B9-4D65-4984-ABF5-C5D778B11769}" presName="rootComposite" presStyleCnt="0"/>
      <dgm:spPr/>
    </dgm:pt>
    <dgm:pt modelId="{6C9E7CCB-EBF7-46FE-95A1-D7C279739457}" type="pres">
      <dgm:prSet presAssocID="{A88BA1B9-4D65-4984-ABF5-C5D778B11769}" presName="rootText" presStyleLbl="node3" presStyleIdx="0" presStyleCnt="3">
        <dgm:presLayoutVars>
          <dgm:chPref val="3"/>
        </dgm:presLayoutVars>
      </dgm:prSet>
      <dgm:spPr/>
    </dgm:pt>
    <dgm:pt modelId="{C9FF377A-A338-4DC6-9E3D-6E0E5AB510BE}" type="pres">
      <dgm:prSet presAssocID="{A88BA1B9-4D65-4984-ABF5-C5D778B11769}" presName="rootConnector" presStyleLbl="node3" presStyleIdx="0" presStyleCnt="3"/>
      <dgm:spPr/>
    </dgm:pt>
    <dgm:pt modelId="{9C7A9047-7F98-435B-8619-F6FBDA3C97F8}" type="pres">
      <dgm:prSet presAssocID="{A88BA1B9-4D65-4984-ABF5-C5D778B11769}" presName="hierChild4" presStyleCnt="0"/>
      <dgm:spPr/>
    </dgm:pt>
    <dgm:pt modelId="{CB546D42-6BFB-471B-B64D-F6BAA5AEBA3E}" type="pres">
      <dgm:prSet presAssocID="{343557B9-8638-4DD9-BCB1-6FEA1C110D83}" presName="Name37" presStyleLbl="parChTrans1D4" presStyleIdx="0" presStyleCnt="9"/>
      <dgm:spPr/>
    </dgm:pt>
    <dgm:pt modelId="{807066E2-36DF-4B73-ABC4-649CF86E235B}" type="pres">
      <dgm:prSet presAssocID="{D3767B95-227D-4F3D-A442-2D77CD55568E}" presName="hierRoot2" presStyleCnt="0">
        <dgm:presLayoutVars>
          <dgm:hierBranch val="init"/>
        </dgm:presLayoutVars>
      </dgm:prSet>
      <dgm:spPr/>
    </dgm:pt>
    <dgm:pt modelId="{6BC8CE88-F3EF-4D95-AA21-00E3D38F090F}" type="pres">
      <dgm:prSet presAssocID="{D3767B95-227D-4F3D-A442-2D77CD55568E}" presName="rootComposite" presStyleCnt="0"/>
      <dgm:spPr/>
    </dgm:pt>
    <dgm:pt modelId="{9F87B0E2-714F-4BAF-B650-721D89FBD134}" type="pres">
      <dgm:prSet presAssocID="{D3767B95-227D-4F3D-A442-2D77CD55568E}" presName="rootText" presStyleLbl="node4" presStyleIdx="0" presStyleCnt="9">
        <dgm:presLayoutVars>
          <dgm:chPref val="3"/>
        </dgm:presLayoutVars>
      </dgm:prSet>
      <dgm:spPr/>
    </dgm:pt>
    <dgm:pt modelId="{94C669FF-6FBB-4C37-A18E-CFE07F182661}" type="pres">
      <dgm:prSet presAssocID="{D3767B95-227D-4F3D-A442-2D77CD55568E}" presName="rootConnector" presStyleLbl="node4" presStyleIdx="0" presStyleCnt="9"/>
      <dgm:spPr/>
    </dgm:pt>
    <dgm:pt modelId="{D3478F6D-39FB-4F92-AC5B-B6B9EF09A03E}" type="pres">
      <dgm:prSet presAssocID="{D3767B95-227D-4F3D-A442-2D77CD55568E}" presName="hierChild4" presStyleCnt="0"/>
      <dgm:spPr/>
    </dgm:pt>
    <dgm:pt modelId="{C95A2E91-CA5D-4436-BC21-33CAE4EA6A62}" type="pres">
      <dgm:prSet presAssocID="{D3767B95-227D-4F3D-A442-2D77CD55568E}" presName="hierChild5" presStyleCnt="0"/>
      <dgm:spPr/>
    </dgm:pt>
    <dgm:pt modelId="{73901334-1C18-41B6-A160-56AA4308C756}" type="pres">
      <dgm:prSet presAssocID="{1F5C6F99-BC3C-493C-ACF2-19F6E0C77390}" presName="Name37" presStyleLbl="parChTrans1D4" presStyleIdx="1" presStyleCnt="9"/>
      <dgm:spPr/>
    </dgm:pt>
    <dgm:pt modelId="{D28ACAE4-FBD6-46E0-B456-D83B597200E8}" type="pres">
      <dgm:prSet presAssocID="{E0C2DABA-0E83-4254-A17E-228EDA94FCBF}" presName="hierRoot2" presStyleCnt="0">
        <dgm:presLayoutVars>
          <dgm:hierBranch val="init"/>
        </dgm:presLayoutVars>
      </dgm:prSet>
      <dgm:spPr/>
    </dgm:pt>
    <dgm:pt modelId="{B147610F-6D32-49BB-806B-73AED700F17F}" type="pres">
      <dgm:prSet presAssocID="{E0C2DABA-0E83-4254-A17E-228EDA94FCBF}" presName="rootComposite" presStyleCnt="0"/>
      <dgm:spPr/>
    </dgm:pt>
    <dgm:pt modelId="{51F12DF7-5871-4914-B421-721586C8C9DB}" type="pres">
      <dgm:prSet presAssocID="{E0C2DABA-0E83-4254-A17E-228EDA94FCBF}" presName="rootText" presStyleLbl="node4" presStyleIdx="1" presStyleCnt="9">
        <dgm:presLayoutVars>
          <dgm:chPref val="3"/>
        </dgm:presLayoutVars>
      </dgm:prSet>
      <dgm:spPr/>
    </dgm:pt>
    <dgm:pt modelId="{0661F4F8-859A-4F5C-82ED-0C9F07BD2B68}" type="pres">
      <dgm:prSet presAssocID="{E0C2DABA-0E83-4254-A17E-228EDA94FCBF}" presName="rootConnector" presStyleLbl="node4" presStyleIdx="1" presStyleCnt="9"/>
      <dgm:spPr/>
    </dgm:pt>
    <dgm:pt modelId="{624A8BA7-3C11-4A06-8746-E67C92AFEF65}" type="pres">
      <dgm:prSet presAssocID="{E0C2DABA-0E83-4254-A17E-228EDA94FCBF}" presName="hierChild4" presStyleCnt="0"/>
      <dgm:spPr/>
    </dgm:pt>
    <dgm:pt modelId="{7CFACC54-C44F-43AE-8938-683C17EE920B}" type="pres">
      <dgm:prSet presAssocID="{E0C2DABA-0E83-4254-A17E-228EDA94FCBF}" presName="hierChild5" presStyleCnt="0"/>
      <dgm:spPr/>
    </dgm:pt>
    <dgm:pt modelId="{C8C31D56-2CE7-48FD-A43B-FC71CC5A33C2}" type="pres">
      <dgm:prSet presAssocID="{433818B0-941D-45C1-89B3-E9ACDB4AE768}" presName="Name37" presStyleLbl="parChTrans1D4" presStyleIdx="2" presStyleCnt="9"/>
      <dgm:spPr/>
    </dgm:pt>
    <dgm:pt modelId="{ADA52C0C-0991-4465-8E81-EA60984A85EB}" type="pres">
      <dgm:prSet presAssocID="{52CA1FC7-457E-4CD7-8C3C-72A88EABDFFD}" presName="hierRoot2" presStyleCnt="0">
        <dgm:presLayoutVars>
          <dgm:hierBranch val="init"/>
        </dgm:presLayoutVars>
      </dgm:prSet>
      <dgm:spPr/>
    </dgm:pt>
    <dgm:pt modelId="{4BC6B01C-1911-4AC9-B9DF-825EF16A56A1}" type="pres">
      <dgm:prSet presAssocID="{52CA1FC7-457E-4CD7-8C3C-72A88EABDFFD}" presName="rootComposite" presStyleCnt="0"/>
      <dgm:spPr/>
    </dgm:pt>
    <dgm:pt modelId="{06B056AE-F329-4FED-AEBC-29E3CD553C6F}" type="pres">
      <dgm:prSet presAssocID="{52CA1FC7-457E-4CD7-8C3C-72A88EABDFFD}" presName="rootText" presStyleLbl="node4" presStyleIdx="2" presStyleCnt="9">
        <dgm:presLayoutVars>
          <dgm:chPref val="3"/>
        </dgm:presLayoutVars>
      </dgm:prSet>
      <dgm:spPr/>
    </dgm:pt>
    <dgm:pt modelId="{CF9BEC01-8BA3-48B7-9F8C-0197991AA70E}" type="pres">
      <dgm:prSet presAssocID="{52CA1FC7-457E-4CD7-8C3C-72A88EABDFFD}" presName="rootConnector" presStyleLbl="node4" presStyleIdx="2" presStyleCnt="9"/>
      <dgm:spPr/>
    </dgm:pt>
    <dgm:pt modelId="{2211F8CE-E6DF-4CBB-9D8F-AE4A78339086}" type="pres">
      <dgm:prSet presAssocID="{52CA1FC7-457E-4CD7-8C3C-72A88EABDFFD}" presName="hierChild4" presStyleCnt="0"/>
      <dgm:spPr/>
    </dgm:pt>
    <dgm:pt modelId="{7E542CD6-FA8C-40B0-BFDF-15001C19FB8A}" type="pres">
      <dgm:prSet presAssocID="{52CA1FC7-457E-4CD7-8C3C-72A88EABDFFD}" presName="hierChild5" presStyleCnt="0"/>
      <dgm:spPr/>
    </dgm:pt>
    <dgm:pt modelId="{659C0EFF-7372-4CE2-980E-591F80EF1954}" type="pres">
      <dgm:prSet presAssocID="{A88BA1B9-4D65-4984-ABF5-C5D778B11769}" presName="hierChild5" presStyleCnt="0"/>
      <dgm:spPr/>
    </dgm:pt>
    <dgm:pt modelId="{EA86B1A8-EEF1-4F46-9213-4F91378BA3A6}" type="pres">
      <dgm:prSet presAssocID="{7F3685E3-8953-4CD3-BB06-05784975387A}" presName="Name37" presStyleLbl="parChTrans1D3" presStyleIdx="1" presStyleCnt="3"/>
      <dgm:spPr/>
    </dgm:pt>
    <dgm:pt modelId="{A84DD299-2F17-497E-83C8-13DD2097B3A2}" type="pres">
      <dgm:prSet presAssocID="{A34DBCAF-B279-474E-8C35-78782C9A5E02}" presName="hierRoot2" presStyleCnt="0">
        <dgm:presLayoutVars>
          <dgm:hierBranch val="init"/>
        </dgm:presLayoutVars>
      </dgm:prSet>
      <dgm:spPr/>
    </dgm:pt>
    <dgm:pt modelId="{6C52371E-091C-43BC-88DE-B04F9FFF081B}" type="pres">
      <dgm:prSet presAssocID="{A34DBCAF-B279-474E-8C35-78782C9A5E02}" presName="rootComposite" presStyleCnt="0"/>
      <dgm:spPr/>
    </dgm:pt>
    <dgm:pt modelId="{D6774C00-5BD5-4365-8E48-7BDF5491E71A}" type="pres">
      <dgm:prSet presAssocID="{A34DBCAF-B279-474E-8C35-78782C9A5E02}" presName="rootText" presStyleLbl="node3" presStyleIdx="1" presStyleCnt="3">
        <dgm:presLayoutVars>
          <dgm:chPref val="3"/>
        </dgm:presLayoutVars>
      </dgm:prSet>
      <dgm:spPr/>
    </dgm:pt>
    <dgm:pt modelId="{09BAAF33-B313-4C96-ADE5-5EB81B9E1B90}" type="pres">
      <dgm:prSet presAssocID="{A34DBCAF-B279-474E-8C35-78782C9A5E02}" presName="rootConnector" presStyleLbl="node3" presStyleIdx="1" presStyleCnt="3"/>
      <dgm:spPr/>
    </dgm:pt>
    <dgm:pt modelId="{75F7EDAE-28B9-429D-BFC0-AF29E84A3964}" type="pres">
      <dgm:prSet presAssocID="{A34DBCAF-B279-474E-8C35-78782C9A5E02}" presName="hierChild4" presStyleCnt="0"/>
      <dgm:spPr/>
    </dgm:pt>
    <dgm:pt modelId="{E1C9C806-FA46-4D33-AADA-8309C7AC7D13}" type="pres">
      <dgm:prSet presAssocID="{BDCE9D77-2E05-4AB6-8206-EB716AB06F73}" presName="Name37" presStyleLbl="parChTrans1D4" presStyleIdx="3" presStyleCnt="9"/>
      <dgm:spPr/>
    </dgm:pt>
    <dgm:pt modelId="{478FA7D3-5D87-4F92-A746-D048F8CFD8A1}" type="pres">
      <dgm:prSet presAssocID="{181E0DD0-99C6-4B94-BEF3-6C2CF2E36F0C}" presName="hierRoot2" presStyleCnt="0">
        <dgm:presLayoutVars>
          <dgm:hierBranch val="init"/>
        </dgm:presLayoutVars>
      </dgm:prSet>
      <dgm:spPr/>
    </dgm:pt>
    <dgm:pt modelId="{FF6742EB-595F-470C-8DF5-773523524BAA}" type="pres">
      <dgm:prSet presAssocID="{181E0DD0-99C6-4B94-BEF3-6C2CF2E36F0C}" presName="rootComposite" presStyleCnt="0"/>
      <dgm:spPr/>
    </dgm:pt>
    <dgm:pt modelId="{6486DEDC-77D4-4C9C-BE17-7AD81D4D0C18}" type="pres">
      <dgm:prSet presAssocID="{181E0DD0-99C6-4B94-BEF3-6C2CF2E36F0C}" presName="rootText" presStyleLbl="node4" presStyleIdx="3" presStyleCnt="9">
        <dgm:presLayoutVars>
          <dgm:chPref val="3"/>
        </dgm:presLayoutVars>
      </dgm:prSet>
      <dgm:spPr/>
    </dgm:pt>
    <dgm:pt modelId="{7386FD6B-2345-4F0A-87C2-A9BD08BDBF7C}" type="pres">
      <dgm:prSet presAssocID="{181E0DD0-99C6-4B94-BEF3-6C2CF2E36F0C}" presName="rootConnector" presStyleLbl="node4" presStyleIdx="3" presStyleCnt="9"/>
      <dgm:spPr/>
    </dgm:pt>
    <dgm:pt modelId="{5E3A5E0A-9EB5-4AB7-BB9B-4870E4F7247E}" type="pres">
      <dgm:prSet presAssocID="{181E0DD0-99C6-4B94-BEF3-6C2CF2E36F0C}" presName="hierChild4" presStyleCnt="0"/>
      <dgm:spPr/>
    </dgm:pt>
    <dgm:pt modelId="{DF0E43D5-1FAB-4F46-A25C-D94C94CACB24}" type="pres">
      <dgm:prSet presAssocID="{181E0DD0-99C6-4B94-BEF3-6C2CF2E36F0C}" presName="hierChild5" presStyleCnt="0"/>
      <dgm:spPr/>
    </dgm:pt>
    <dgm:pt modelId="{8310FE20-2102-47C6-905D-E7FFE24CCC06}" type="pres">
      <dgm:prSet presAssocID="{C7379C5B-E931-4EEA-9587-8077A42188EC}" presName="Name37" presStyleLbl="parChTrans1D4" presStyleIdx="4" presStyleCnt="9"/>
      <dgm:spPr/>
    </dgm:pt>
    <dgm:pt modelId="{3896B398-BFC3-46AD-814E-AD07EA04B225}" type="pres">
      <dgm:prSet presAssocID="{5DDBED90-18EB-418D-8830-F30BEC3A4604}" presName="hierRoot2" presStyleCnt="0">
        <dgm:presLayoutVars>
          <dgm:hierBranch val="init"/>
        </dgm:presLayoutVars>
      </dgm:prSet>
      <dgm:spPr/>
    </dgm:pt>
    <dgm:pt modelId="{8F5B49C1-33A9-423E-B17B-E6D3D9FC7145}" type="pres">
      <dgm:prSet presAssocID="{5DDBED90-18EB-418D-8830-F30BEC3A4604}" presName="rootComposite" presStyleCnt="0"/>
      <dgm:spPr/>
    </dgm:pt>
    <dgm:pt modelId="{16CC5485-B48A-4F79-B12C-89031DC381C8}" type="pres">
      <dgm:prSet presAssocID="{5DDBED90-18EB-418D-8830-F30BEC3A4604}" presName="rootText" presStyleLbl="node4" presStyleIdx="4" presStyleCnt="9">
        <dgm:presLayoutVars>
          <dgm:chPref val="3"/>
        </dgm:presLayoutVars>
      </dgm:prSet>
      <dgm:spPr/>
    </dgm:pt>
    <dgm:pt modelId="{5F3C8062-0490-48F6-BD4B-64370AEF8F8E}" type="pres">
      <dgm:prSet presAssocID="{5DDBED90-18EB-418D-8830-F30BEC3A4604}" presName="rootConnector" presStyleLbl="node4" presStyleIdx="4" presStyleCnt="9"/>
      <dgm:spPr/>
    </dgm:pt>
    <dgm:pt modelId="{27651FA4-ADF3-4ECF-B84F-B9340BF5959A}" type="pres">
      <dgm:prSet presAssocID="{5DDBED90-18EB-418D-8830-F30BEC3A4604}" presName="hierChild4" presStyleCnt="0"/>
      <dgm:spPr/>
    </dgm:pt>
    <dgm:pt modelId="{B2A6D794-0EE9-451D-B44C-B4238652B762}" type="pres">
      <dgm:prSet presAssocID="{5DDBED90-18EB-418D-8830-F30BEC3A4604}" presName="hierChild5" presStyleCnt="0"/>
      <dgm:spPr/>
    </dgm:pt>
    <dgm:pt modelId="{43AA1B7E-3603-4898-9803-945BE6718301}" type="pres">
      <dgm:prSet presAssocID="{783B3487-5A5C-4B86-A51D-8C1AE490C950}" presName="Name37" presStyleLbl="parChTrans1D4" presStyleIdx="5" presStyleCnt="9"/>
      <dgm:spPr/>
    </dgm:pt>
    <dgm:pt modelId="{3F3E0F97-DB5B-4CD7-8C04-18FC83531BB7}" type="pres">
      <dgm:prSet presAssocID="{C7EA4E60-D519-4211-B423-6A83226C6A2D}" presName="hierRoot2" presStyleCnt="0">
        <dgm:presLayoutVars>
          <dgm:hierBranch val="init"/>
        </dgm:presLayoutVars>
      </dgm:prSet>
      <dgm:spPr/>
    </dgm:pt>
    <dgm:pt modelId="{26AD7E23-340E-4DB9-A213-68BF498D9DB0}" type="pres">
      <dgm:prSet presAssocID="{C7EA4E60-D519-4211-B423-6A83226C6A2D}" presName="rootComposite" presStyleCnt="0"/>
      <dgm:spPr/>
    </dgm:pt>
    <dgm:pt modelId="{C79EAC64-F0BB-47E8-A575-69C9F3A33E36}" type="pres">
      <dgm:prSet presAssocID="{C7EA4E60-D519-4211-B423-6A83226C6A2D}" presName="rootText" presStyleLbl="node4" presStyleIdx="5" presStyleCnt="9">
        <dgm:presLayoutVars>
          <dgm:chPref val="3"/>
        </dgm:presLayoutVars>
      </dgm:prSet>
      <dgm:spPr/>
    </dgm:pt>
    <dgm:pt modelId="{FC7CE87C-5454-49C6-B572-69BDE411FB04}" type="pres">
      <dgm:prSet presAssocID="{C7EA4E60-D519-4211-B423-6A83226C6A2D}" presName="rootConnector" presStyleLbl="node4" presStyleIdx="5" presStyleCnt="9"/>
      <dgm:spPr/>
    </dgm:pt>
    <dgm:pt modelId="{371430B1-BDE3-47FF-91B4-BDAF49F9B0B1}" type="pres">
      <dgm:prSet presAssocID="{C7EA4E60-D519-4211-B423-6A83226C6A2D}" presName="hierChild4" presStyleCnt="0"/>
      <dgm:spPr/>
    </dgm:pt>
    <dgm:pt modelId="{5F3A34BC-FE35-4BA8-83E1-CBFC2173EA92}" type="pres">
      <dgm:prSet presAssocID="{C7EA4E60-D519-4211-B423-6A83226C6A2D}" presName="hierChild5" presStyleCnt="0"/>
      <dgm:spPr/>
    </dgm:pt>
    <dgm:pt modelId="{2868BA29-28CE-4442-BC2B-4EE708DD5DF9}" type="pres">
      <dgm:prSet presAssocID="{A34DBCAF-B279-474E-8C35-78782C9A5E02}" presName="hierChild5" presStyleCnt="0"/>
      <dgm:spPr/>
    </dgm:pt>
    <dgm:pt modelId="{0C11C161-11C7-4FE7-97B4-6224F45A1051}" type="pres">
      <dgm:prSet presAssocID="{8B92896B-AB9F-40F6-98AB-0417FEF9F636}" presName="Name37" presStyleLbl="parChTrans1D3" presStyleIdx="2" presStyleCnt="3"/>
      <dgm:spPr/>
    </dgm:pt>
    <dgm:pt modelId="{55FFDE6B-1FFC-4C5A-9D16-3C8DD4501294}" type="pres">
      <dgm:prSet presAssocID="{C4FB73C9-C3FC-49F0-B960-D66B72657F40}" presName="hierRoot2" presStyleCnt="0">
        <dgm:presLayoutVars>
          <dgm:hierBranch val="init"/>
        </dgm:presLayoutVars>
      </dgm:prSet>
      <dgm:spPr/>
    </dgm:pt>
    <dgm:pt modelId="{FC78C10A-0C53-4DA7-93B0-5033C3B63530}" type="pres">
      <dgm:prSet presAssocID="{C4FB73C9-C3FC-49F0-B960-D66B72657F40}" presName="rootComposite" presStyleCnt="0"/>
      <dgm:spPr/>
    </dgm:pt>
    <dgm:pt modelId="{7A4256C5-0608-4822-B288-56ACEFD3723D}" type="pres">
      <dgm:prSet presAssocID="{C4FB73C9-C3FC-49F0-B960-D66B72657F40}" presName="rootText" presStyleLbl="node3" presStyleIdx="2" presStyleCnt="3">
        <dgm:presLayoutVars>
          <dgm:chPref val="3"/>
        </dgm:presLayoutVars>
      </dgm:prSet>
      <dgm:spPr/>
    </dgm:pt>
    <dgm:pt modelId="{0AFC09CE-A310-428C-B1D1-D195D9597581}" type="pres">
      <dgm:prSet presAssocID="{C4FB73C9-C3FC-49F0-B960-D66B72657F40}" presName="rootConnector" presStyleLbl="node3" presStyleIdx="2" presStyleCnt="3"/>
      <dgm:spPr/>
    </dgm:pt>
    <dgm:pt modelId="{7EF93307-176F-42DD-B2F8-C8BD2698A4C8}" type="pres">
      <dgm:prSet presAssocID="{C4FB73C9-C3FC-49F0-B960-D66B72657F40}" presName="hierChild4" presStyleCnt="0"/>
      <dgm:spPr/>
    </dgm:pt>
    <dgm:pt modelId="{EE920F3F-D21D-4AD6-AB65-CB9F1FF98218}" type="pres">
      <dgm:prSet presAssocID="{C34F502A-D452-448A-B6F5-F8C944D594DA}" presName="Name37" presStyleLbl="parChTrans1D4" presStyleIdx="6" presStyleCnt="9"/>
      <dgm:spPr/>
    </dgm:pt>
    <dgm:pt modelId="{5DF5FD7F-24AA-4791-82E5-16E1EB7C1396}" type="pres">
      <dgm:prSet presAssocID="{267B5A16-C617-4165-9C59-9BB9EDF99254}" presName="hierRoot2" presStyleCnt="0">
        <dgm:presLayoutVars>
          <dgm:hierBranch val="init"/>
        </dgm:presLayoutVars>
      </dgm:prSet>
      <dgm:spPr/>
    </dgm:pt>
    <dgm:pt modelId="{8003A3E6-8BBE-4A48-8B82-C208A91CDDFB}" type="pres">
      <dgm:prSet presAssocID="{267B5A16-C617-4165-9C59-9BB9EDF99254}" presName="rootComposite" presStyleCnt="0"/>
      <dgm:spPr/>
    </dgm:pt>
    <dgm:pt modelId="{B5707280-47A6-488B-9335-173576AA398E}" type="pres">
      <dgm:prSet presAssocID="{267B5A16-C617-4165-9C59-9BB9EDF99254}" presName="rootText" presStyleLbl="node4" presStyleIdx="6" presStyleCnt="9">
        <dgm:presLayoutVars>
          <dgm:chPref val="3"/>
        </dgm:presLayoutVars>
      </dgm:prSet>
      <dgm:spPr/>
    </dgm:pt>
    <dgm:pt modelId="{3414A538-5C94-47F9-B853-6A72A93FDF24}" type="pres">
      <dgm:prSet presAssocID="{267B5A16-C617-4165-9C59-9BB9EDF99254}" presName="rootConnector" presStyleLbl="node4" presStyleIdx="6" presStyleCnt="9"/>
      <dgm:spPr/>
    </dgm:pt>
    <dgm:pt modelId="{2199C4F2-90EB-478B-B009-05A9EF170BEE}" type="pres">
      <dgm:prSet presAssocID="{267B5A16-C617-4165-9C59-9BB9EDF99254}" presName="hierChild4" presStyleCnt="0"/>
      <dgm:spPr/>
    </dgm:pt>
    <dgm:pt modelId="{8DC14C31-AC1C-4437-8305-757D729E934C}" type="pres">
      <dgm:prSet presAssocID="{267B5A16-C617-4165-9C59-9BB9EDF99254}" presName="hierChild5" presStyleCnt="0"/>
      <dgm:spPr/>
    </dgm:pt>
    <dgm:pt modelId="{CE9D64E0-804E-43B0-A4F7-49BA6B123395}" type="pres">
      <dgm:prSet presAssocID="{2F6EC07E-E2B3-43A4-A107-27AD551F52AD}" presName="Name37" presStyleLbl="parChTrans1D4" presStyleIdx="7" presStyleCnt="9"/>
      <dgm:spPr/>
    </dgm:pt>
    <dgm:pt modelId="{D5F33E39-63CF-4347-BE66-7E457F574B55}" type="pres">
      <dgm:prSet presAssocID="{D47CC878-6FFA-4DA9-9A5E-7C2FBBC866D3}" presName="hierRoot2" presStyleCnt="0">
        <dgm:presLayoutVars>
          <dgm:hierBranch val="init"/>
        </dgm:presLayoutVars>
      </dgm:prSet>
      <dgm:spPr/>
    </dgm:pt>
    <dgm:pt modelId="{BA52FC71-CB81-43C1-9994-84E56ED8FC8A}" type="pres">
      <dgm:prSet presAssocID="{D47CC878-6FFA-4DA9-9A5E-7C2FBBC866D3}" presName="rootComposite" presStyleCnt="0"/>
      <dgm:spPr/>
    </dgm:pt>
    <dgm:pt modelId="{DA329218-E04B-41B8-821D-46BB2BF34E47}" type="pres">
      <dgm:prSet presAssocID="{D47CC878-6FFA-4DA9-9A5E-7C2FBBC866D3}" presName="rootText" presStyleLbl="node4" presStyleIdx="7" presStyleCnt="9">
        <dgm:presLayoutVars>
          <dgm:chPref val="3"/>
        </dgm:presLayoutVars>
      </dgm:prSet>
      <dgm:spPr/>
    </dgm:pt>
    <dgm:pt modelId="{5B219516-159A-4311-B876-10C6DA49ABA5}" type="pres">
      <dgm:prSet presAssocID="{D47CC878-6FFA-4DA9-9A5E-7C2FBBC866D3}" presName="rootConnector" presStyleLbl="node4" presStyleIdx="7" presStyleCnt="9"/>
      <dgm:spPr/>
    </dgm:pt>
    <dgm:pt modelId="{38542571-CE4B-4D5D-B342-CEE76F3EED56}" type="pres">
      <dgm:prSet presAssocID="{D47CC878-6FFA-4DA9-9A5E-7C2FBBC866D3}" presName="hierChild4" presStyleCnt="0"/>
      <dgm:spPr/>
    </dgm:pt>
    <dgm:pt modelId="{32FAB096-496B-44C0-B73A-E69B5CEBB35E}" type="pres">
      <dgm:prSet presAssocID="{D47CC878-6FFA-4DA9-9A5E-7C2FBBC866D3}" presName="hierChild5" presStyleCnt="0"/>
      <dgm:spPr/>
    </dgm:pt>
    <dgm:pt modelId="{4AD52863-55DD-4644-928A-190336C39EF6}" type="pres">
      <dgm:prSet presAssocID="{C124FE43-73A1-4A78-9217-9416232E3247}" presName="Name37" presStyleLbl="parChTrans1D4" presStyleIdx="8" presStyleCnt="9"/>
      <dgm:spPr/>
    </dgm:pt>
    <dgm:pt modelId="{676F052A-7F68-4851-BC67-1D038AEF4946}" type="pres">
      <dgm:prSet presAssocID="{28AFBD95-C50A-441C-B62C-96EEC09A9D13}" presName="hierRoot2" presStyleCnt="0">
        <dgm:presLayoutVars>
          <dgm:hierBranch val="init"/>
        </dgm:presLayoutVars>
      </dgm:prSet>
      <dgm:spPr/>
    </dgm:pt>
    <dgm:pt modelId="{6FF7C780-2C56-47B9-8875-A09C72BB61EB}" type="pres">
      <dgm:prSet presAssocID="{28AFBD95-C50A-441C-B62C-96EEC09A9D13}" presName="rootComposite" presStyleCnt="0"/>
      <dgm:spPr/>
    </dgm:pt>
    <dgm:pt modelId="{BB3F0774-B70A-4A5D-B19E-A3CAD6C23891}" type="pres">
      <dgm:prSet presAssocID="{28AFBD95-C50A-441C-B62C-96EEC09A9D13}" presName="rootText" presStyleLbl="node4" presStyleIdx="8" presStyleCnt="9">
        <dgm:presLayoutVars>
          <dgm:chPref val="3"/>
        </dgm:presLayoutVars>
      </dgm:prSet>
      <dgm:spPr/>
    </dgm:pt>
    <dgm:pt modelId="{EC89C171-0999-4B24-BB1F-FB37E58988F1}" type="pres">
      <dgm:prSet presAssocID="{28AFBD95-C50A-441C-B62C-96EEC09A9D13}" presName="rootConnector" presStyleLbl="node4" presStyleIdx="8" presStyleCnt="9"/>
      <dgm:spPr/>
    </dgm:pt>
    <dgm:pt modelId="{1E4E3193-0D87-4613-9E5A-31A6BDCB53C1}" type="pres">
      <dgm:prSet presAssocID="{28AFBD95-C50A-441C-B62C-96EEC09A9D13}" presName="hierChild4" presStyleCnt="0"/>
      <dgm:spPr/>
    </dgm:pt>
    <dgm:pt modelId="{FA41A9CC-595A-4EAA-A64E-99E2C61A09D0}" type="pres">
      <dgm:prSet presAssocID="{28AFBD95-C50A-441C-B62C-96EEC09A9D13}" presName="hierChild5" presStyleCnt="0"/>
      <dgm:spPr/>
    </dgm:pt>
    <dgm:pt modelId="{C8C7CD01-7EF8-41BC-B05B-811DF3FBE38B}" type="pres">
      <dgm:prSet presAssocID="{C4FB73C9-C3FC-49F0-B960-D66B72657F40}" presName="hierChild5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F8E39100-77BF-42F9-995E-4D2821FD5646}" type="presOf" srcId="{A88BA1B9-4D65-4984-ABF5-C5D778B11769}" destId="{C9FF377A-A338-4DC6-9E3D-6E0E5AB510BE}" srcOrd="1" destOrd="0" presId="urn:microsoft.com/office/officeart/2005/8/layout/orgChart1"/>
    <dgm:cxn modelId="{DAA89301-BE61-4324-A5F2-F0B735D21FAC}" type="presOf" srcId="{93B64CA9-B633-4E5F-934D-2280BFB9143C}" destId="{E0BBC896-AA12-48F0-ABC0-855B35DB6535}" srcOrd="0" destOrd="0" presId="urn:microsoft.com/office/officeart/2005/8/layout/orgChart1"/>
    <dgm:cxn modelId="{1D535D04-926A-4460-8EF4-F5A7CEF0E1DE}" type="presOf" srcId="{1F5C6F99-BC3C-493C-ACF2-19F6E0C77390}" destId="{73901334-1C18-41B6-A160-56AA4308C756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C63BE508-53BB-4286-B3A0-046F4151FAD8}" type="presOf" srcId="{5DDBED90-18EB-418D-8830-F30BEC3A4604}" destId="{5F3C8062-0490-48F6-BD4B-64370AEF8F8E}" srcOrd="1" destOrd="0" presId="urn:microsoft.com/office/officeart/2005/8/layout/orgChart1"/>
    <dgm:cxn modelId="{41C53E1F-88E6-4971-A8BB-C5C43678E7DA}" type="presOf" srcId="{E0C2DABA-0E83-4254-A17E-228EDA94FCBF}" destId="{51F12DF7-5871-4914-B421-721586C8C9DB}" srcOrd="0" destOrd="0" presId="urn:microsoft.com/office/officeart/2005/8/layout/orgChart1"/>
    <dgm:cxn modelId="{4C603E20-7E46-4EB7-8D4E-CBCA0D3E0782}" type="presOf" srcId="{2F6EC07E-E2B3-43A4-A107-27AD551F52AD}" destId="{CE9D64E0-804E-43B0-A4F7-49BA6B123395}" srcOrd="0" destOrd="0" presId="urn:microsoft.com/office/officeart/2005/8/layout/orgChart1"/>
    <dgm:cxn modelId="{B7E12523-6C8D-43A3-8D4E-4BDF077BE24F}" srcId="{29CC732A-4939-422F-B7D0-2B51D7C895AB}" destId="{A34DBCAF-B279-474E-8C35-78782C9A5E02}" srcOrd="1" destOrd="0" parTransId="{7F3685E3-8953-4CD3-BB06-05784975387A}" sibTransId="{FB49DF14-C8FF-4393-AA59-50E81B867EE7}"/>
    <dgm:cxn modelId="{17EF922D-76A1-447A-B6AE-6F5299A42A04}" type="presOf" srcId="{C4FB73C9-C3FC-49F0-B960-D66B72657F40}" destId="{7A4256C5-0608-4822-B288-56ACEFD3723D}" srcOrd="0" destOrd="0" presId="urn:microsoft.com/office/officeart/2005/8/layout/orgChart1"/>
    <dgm:cxn modelId="{77629D2D-B8AE-4772-8DA3-E656203B3FA1}" type="presOf" srcId="{433818B0-941D-45C1-89B3-E9ACDB4AE768}" destId="{C8C31D56-2CE7-48FD-A43B-FC71CC5A33C2}" srcOrd="0" destOrd="0" presId="urn:microsoft.com/office/officeart/2005/8/layout/orgChart1"/>
    <dgm:cxn modelId="{7F943337-317B-4D31-9263-6A6222F9016E}" type="presOf" srcId="{A88BA1B9-4D65-4984-ABF5-C5D778B11769}" destId="{6C9E7CCB-EBF7-46FE-95A1-D7C279739457}" srcOrd="0" destOrd="0" presId="urn:microsoft.com/office/officeart/2005/8/layout/orgChart1"/>
    <dgm:cxn modelId="{AAD8B05E-2273-4A22-8C95-75961BD0FCF1}" type="presOf" srcId="{A34DBCAF-B279-474E-8C35-78782C9A5E02}" destId="{09BAAF33-B313-4C96-ADE5-5EB81B9E1B90}" srcOrd="1" destOrd="0" presId="urn:microsoft.com/office/officeart/2005/8/layout/orgChart1"/>
    <dgm:cxn modelId="{AD44DA63-776E-414D-AB7E-9C2BBC43B4E8}" srcId="{29CC732A-4939-422F-B7D0-2B51D7C895AB}" destId="{C4FB73C9-C3FC-49F0-B960-D66B72657F40}" srcOrd="2" destOrd="0" parTransId="{8B92896B-AB9F-40F6-98AB-0417FEF9F636}" sibTransId="{25DE7BD1-B677-4B57-8284-64AE4B40B750}"/>
    <dgm:cxn modelId="{CF680965-B330-4A02-B0BB-B36906020925}" type="presOf" srcId="{C124FE43-73A1-4A78-9217-9416232E3247}" destId="{4AD52863-55DD-4644-928A-190336C39EF6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60AB3846-CF91-4D5B-BE2B-BC19F28B6495}" type="presOf" srcId="{7F3685E3-8953-4CD3-BB06-05784975387A}" destId="{EA86B1A8-EEF1-4F46-9213-4F91378BA3A6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D576A848-31E8-4447-A401-B5C95203A12E}" srcId="{A34DBCAF-B279-474E-8C35-78782C9A5E02}" destId="{5DDBED90-18EB-418D-8830-F30BEC3A4604}" srcOrd="1" destOrd="0" parTransId="{C7379C5B-E931-4EEA-9587-8077A42188EC}" sibTransId="{52DAD444-71B5-42B2-AEF3-2339FB44A515}"/>
    <dgm:cxn modelId="{C3858169-E621-457B-926E-0FB059A053BF}" type="presOf" srcId="{C7EA4E60-D519-4211-B423-6A83226C6A2D}" destId="{FC7CE87C-5454-49C6-B572-69BDE411FB04}" srcOrd="1" destOrd="0" presId="urn:microsoft.com/office/officeart/2005/8/layout/orgChart1"/>
    <dgm:cxn modelId="{67DCFF49-EA40-435D-86A4-CBD516ECD885}" type="presOf" srcId="{783B3487-5A5C-4B86-A51D-8C1AE490C950}" destId="{43AA1B7E-3603-4898-9803-945BE6718301}" srcOrd="0" destOrd="0" presId="urn:microsoft.com/office/officeart/2005/8/layout/orgChart1"/>
    <dgm:cxn modelId="{2F4C1C72-6DD4-4B8F-84A0-3458D41EBD4D}" type="presOf" srcId="{BDCE9D77-2E05-4AB6-8206-EB716AB06F73}" destId="{E1C9C806-FA46-4D33-AADA-8309C7AC7D13}" srcOrd="0" destOrd="0" presId="urn:microsoft.com/office/officeart/2005/8/layout/orgChart1"/>
    <dgm:cxn modelId="{087CC555-8F25-445E-AD4C-E2916B031C6B}" type="presOf" srcId="{52CA1FC7-457E-4CD7-8C3C-72A88EABDFFD}" destId="{06B056AE-F329-4FED-AEBC-29E3CD553C6F}" srcOrd="0" destOrd="0" presId="urn:microsoft.com/office/officeart/2005/8/layout/orgChart1"/>
    <dgm:cxn modelId="{C82B0257-E363-4CE2-BB90-19A5F7EA486E}" type="presOf" srcId="{D3767B95-227D-4F3D-A442-2D77CD55568E}" destId="{9F87B0E2-714F-4BAF-B650-721D89FBD134}" srcOrd="0" destOrd="0" presId="urn:microsoft.com/office/officeart/2005/8/layout/orgChart1"/>
    <dgm:cxn modelId="{6AB7697A-3E2C-4D55-8153-3D952F94864E}" type="presOf" srcId="{C34F502A-D452-448A-B6F5-F8C944D594DA}" destId="{EE920F3F-D21D-4AD6-AB65-CB9F1FF98218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ABBEB883-02D6-443E-AD14-F6A0B3027C52}" type="presOf" srcId="{181E0DD0-99C6-4B94-BEF3-6C2CF2E36F0C}" destId="{7386FD6B-2345-4F0A-87C2-A9BD08BDBF7C}" srcOrd="1" destOrd="0" presId="urn:microsoft.com/office/officeart/2005/8/layout/orgChart1"/>
    <dgm:cxn modelId="{0A6EFD8A-8883-457D-88C9-8E2C4A537886}" type="presOf" srcId="{181E0DD0-99C6-4B94-BEF3-6C2CF2E36F0C}" destId="{6486DEDC-77D4-4C9C-BE17-7AD81D4D0C18}" srcOrd="0" destOrd="0" presId="urn:microsoft.com/office/officeart/2005/8/layout/orgChart1"/>
    <dgm:cxn modelId="{6F88208D-BA1B-42FC-ADF0-40E8073AE020}" srcId="{A88BA1B9-4D65-4984-ABF5-C5D778B11769}" destId="{D3767B95-227D-4F3D-A442-2D77CD55568E}" srcOrd="0" destOrd="0" parTransId="{343557B9-8638-4DD9-BCB1-6FEA1C110D83}" sibTransId="{EA3A5899-B478-4413-92F0-9AF246E46D27}"/>
    <dgm:cxn modelId="{65EE429C-8667-4CA3-A530-7EAC297C0A87}" type="presOf" srcId="{28AFBD95-C50A-441C-B62C-96EEC09A9D13}" destId="{BB3F0774-B70A-4A5D-B19E-A3CAD6C23891}" srcOrd="0" destOrd="0" presId="urn:microsoft.com/office/officeart/2005/8/layout/orgChart1"/>
    <dgm:cxn modelId="{C9453EA3-329A-41C4-93AD-B11F6A3E4745}" srcId="{A88BA1B9-4D65-4984-ABF5-C5D778B11769}" destId="{52CA1FC7-457E-4CD7-8C3C-72A88EABDFFD}" srcOrd="2" destOrd="0" parTransId="{433818B0-941D-45C1-89B3-E9ACDB4AE768}" sibTransId="{2945651E-493F-4BEE-B48A-846DD38A8D50}"/>
    <dgm:cxn modelId="{81E2AAA6-4F6E-48F4-9515-9444A81C61DE}" srcId="{C4FB73C9-C3FC-49F0-B960-D66B72657F40}" destId="{28AFBD95-C50A-441C-B62C-96EEC09A9D13}" srcOrd="2" destOrd="0" parTransId="{C124FE43-73A1-4A78-9217-9416232E3247}" sibTransId="{09A8ACD2-6897-4F84-B0F7-C8028EC08D28}"/>
    <dgm:cxn modelId="{1FF3F1AD-C0C2-4B91-842E-4E1C9BB82ED2}" type="presOf" srcId="{28AFBD95-C50A-441C-B62C-96EEC09A9D13}" destId="{EC89C171-0999-4B24-BB1F-FB37E58988F1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183A6BB0-839E-4E2F-9C8E-4C472F5108CD}" type="presOf" srcId="{343557B9-8638-4DD9-BCB1-6FEA1C110D83}" destId="{CB546D42-6BFB-471B-B64D-F6BAA5AEBA3E}" srcOrd="0" destOrd="0" presId="urn:microsoft.com/office/officeart/2005/8/layout/orgChart1"/>
    <dgm:cxn modelId="{6D92D3B1-80A2-4771-891A-125251149F79}" srcId="{29CC732A-4939-422F-B7D0-2B51D7C895AB}" destId="{A88BA1B9-4D65-4984-ABF5-C5D778B11769}" srcOrd="0" destOrd="0" parTransId="{93B64CA9-B633-4E5F-934D-2280BFB9143C}" sibTransId="{2DC14BB1-F6AC-423F-9B3B-040CD931B286}"/>
    <dgm:cxn modelId="{D8537CB4-30F6-4A37-99E5-36BCE3FBFCFC}" type="presOf" srcId="{E0C2DABA-0E83-4254-A17E-228EDA94FCBF}" destId="{0661F4F8-859A-4F5C-82ED-0C9F07BD2B68}" srcOrd="1" destOrd="0" presId="urn:microsoft.com/office/officeart/2005/8/layout/orgChart1"/>
    <dgm:cxn modelId="{8AB7DFB6-8AFC-433B-B5CD-4AEE1E05E3FC}" type="presOf" srcId="{C4FB73C9-C3FC-49F0-B960-D66B72657F40}" destId="{0AFC09CE-A310-428C-B1D1-D195D9597581}" srcOrd="1" destOrd="0" presId="urn:microsoft.com/office/officeart/2005/8/layout/orgChart1"/>
    <dgm:cxn modelId="{7C1E14B8-0696-4247-B58D-3FF6359830EA}" type="presOf" srcId="{267B5A16-C617-4165-9C59-9BB9EDF99254}" destId="{B5707280-47A6-488B-9335-173576AA398E}" srcOrd="0" destOrd="0" presId="urn:microsoft.com/office/officeart/2005/8/layout/orgChart1"/>
    <dgm:cxn modelId="{34F9BCBA-CFBB-4E6A-9A50-5AB55345A7B6}" srcId="{A88BA1B9-4D65-4984-ABF5-C5D778B11769}" destId="{E0C2DABA-0E83-4254-A17E-228EDA94FCBF}" srcOrd="1" destOrd="0" parTransId="{1F5C6F99-BC3C-493C-ACF2-19F6E0C77390}" sibTransId="{AA40381B-C2E2-41EC-BCD8-F13C8EC57854}"/>
    <dgm:cxn modelId="{CBC2D6BA-3B1C-47DA-B23A-D42ACAEDE3BD}" type="presOf" srcId="{C7EA4E60-D519-4211-B423-6A83226C6A2D}" destId="{C79EAC64-F0BB-47E8-A575-69C9F3A33E36}" srcOrd="0" destOrd="0" presId="urn:microsoft.com/office/officeart/2005/8/layout/orgChart1"/>
    <dgm:cxn modelId="{B23F9ABC-D8E0-4047-ADED-FD15B4C188A5}" srcId="{C4FB73C9-C3FC-49F0-B960-D66B72657F40}" destId="{D47CC878-6FFA-4DA9-9A5E-7C2FBBC866D3}" srcOrd="1" destOrd="0" parTransId="{2F6EC07E-E2B3-43A4-A107-27AD551F52AD}" sibTransId="{9751E1ED-589A-455E-8D92-A1ECD0E917EF}"/>
    <dgm:cxn modelId="{76EAABC1-E07E-4EE7-8429-0F8318A41D38}" type="presOf" srcId="{D3767B95-227D-4F3D-A442-2D77CD55568E}" destId="{94C669FF-6FBB-4C37-A18E-CFE07F182661}" srcOrd="1" destOrd="0" presId="urn:microsoft.com/office/officeart/2005/8/layout/orgChart1"/>
    <dgm:cxn modelId="{B2F1FDC1-20B5-4322-8739-D8B6F21166FE}" type="presOf" srcId="{D47CC878-6FFA-4DA9-9A5E-7C2FBBC866D3}" destId="{5B219516-159A-4311-B876-10C6DA49ABA5}" srcOrd="1" destOrd="0" presId="urn:microsoft.com/office/officeart/2005/8/layout/orgChart1"/>
    <dgm:cxn modelId="{1147DAC8-C70E-4A9C-876F-34A738ECEBF8}" type="presOf" srcId="{5DDBED90-18EB-418D-8830-F30BEC3A4604}" destId="{16CC5485-B48A-4F79-B12C-89031DC381C8}" srcOrd="0" destOrd="0" presId="urn:microsoft.com/office/officeart/2005/8/layout/orgChart1"/>
    <dgm:cxn modelId="{7ABF9CD0-EFF5-43B5-9D93-F98D6CDC5F91}" type="presOf" srcId="{267B5A16-C617-4165-9C59-9BB9EDF99254}" destId="{3414A538-5C94-47F9-B853-6A72A93FDF24}" srcOrd="1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62DE5AD8-109E-45CF-A859-9B74307A9BB1}" srcId="{A34DBCAF-B279-474E-8C35-78782C9A5E02}" destId="{181E0DD0-99C6-4B94-BEF3-6C2CF2E36F0C}" srcOrd="0" destOrd="0" parTransId="{BDCE9D77-2E05-4AB6-8206-EB716AB06F73}" sibTransId="{7374FD73-EC20-4B52-938E-2D713AF3A695}"/>
    <dgm:cxn modelId="{462A73D9-F6C8-4DD0-AC76-65EE59366442}" type="presOf" srcId="{52CA1FC7-457E-4CD7-8C3C-72A88EABDFFD}" destId="{CF9BEC01-8BA3-48B7-9F8C-0197991AA70E}" srcOrd="1" destOrd="0" presId="urn:microsoft.com/office/officeart/2005/8/layout/orgChart1"/>
    <dgm:cxn modelId="{B3ED03DF-B2A9-41DD-9222-910C2C9BAA3D}" type="presOf" srcId="{C7379C5B-E931-4EEA-9587-8077A42188EC}" destId="{8310FE20-2102-47C6-905D-E7FFE24CCC06}" srcOrd="0" destOrd="0" presId="urn:microsoft.com/office/officeart/2005/8/layout/orgChart1"/>
    <dgm:cxn modelId="{C953B8E5-1D93-4FE4-98AB-8A4C306F4EF0}" srcId="{C4FB73C9-C3FC-49F0-B960-D66B72657F40}" destId="{267B5A16-C617-4165-9C59-9BB9EDF99254}" srcOrd="0" destOrd="0" parTransId="{C34F502A-D452-448A-B6F5-F8C944D594DA}" sibTransId="{0A085A49-43EB-4B2C-8835-52FB41C54197}"/>
    <dgm:cxn modelId="{9CCB72EB-EF19-4E62-8C70-E649AC79F88A}" srcId="{A34DBCAF-B279-474E-8C35-78782C9A5E02}" destId="{C7EA4E60-D519-4211-B423-6A83226C6A2D}" srcOrd="2" destOrd="0" parTransId="{783B3487-5A5C-4B86-A51D-8C1AE490C950}" sibTransId="{05AC12A1-FF8F-45C6-8187-3CB78E61EC1D}"/>
    <dgm:cxn modelId="{4CE65BEE-B2A6-4955-9663-AC4EB55DA97D}" type="presOf" srcId="{A34DBCAF-B279-474E-8C35-78782C9A5E02}" destId="{D6774C00-5BD5-4365-8E48-7BDF5491E71A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99E695F7-43C5-43E8-A5D9-81A6EB93276B}" type="presOf" srcId="{D47CC878-6FFA-4DA9-9A5E-7C2FBBC866D3}" destId="{DA329218-E04B-41B8-821D-46BB2BF34E47}" srcOrd="0" destOrd="0" presId="urn:microsoft.com/office/officeart/2005/8/layout/orgChart1"/>
    <dgm:cxn modelId="{7506CAFD-F95D-443D-A74E-D69838D559A9}" type="presOf" srcId="{8B92896B-AB9F-40F6-98AB-0417FEF9F636}" destId="{0C11C161-11C7-4FE7-97B4-6224F45A1051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CC2A1460-B131-4AD0-9F6A-C28011ADD572}" type="presParOf" srcId="{9946CAC4-BBBD-4E02-80DF-32DE666A7BE5}" destId="{E0BBC896-AA12-48F0-ABC0-855B35DB6535}" srcOrd="0" destOrd="0" presId="urn:microsoft.com/office/officeart/2005/8/layout/orgChart1"/>
    <dgm:cxn modelId="{16C8E448-653E-4CE1-B00B-7AA8DCED74E4}" type="presParOf" srcId="{9946CAC4-BBBD-4E02-80DF-32DE666A7BE5}" destId="{43CB9770-1B66-460E-A3FE-B14E097B171B}" srcOrd="1" destOrd="0" presId="urn:microsoft.com/office/officeart/2005/8/layout/orgChart1"/>
    <dgm:cxn modelId="{958C8260-9651-4DA5-8A66-0D47556F0B8D}" type="presParOf" srcId="{43CB9770-1B66-460E-A3FE-B14E097B171B}" destId="{67F771C6-1BF9-43C5-80B1-AB74337DFF88}" srcOrd="0" destOrd="0" presId="urn:microsoft.com/office/officeart/2005/8/layout/orgChart1"/>
    <dgm:cxn modelId="{27FEB1C4-60A0-46BE-AFC4-09A0964E8339}" type="presParOf" srcId="{67F771C6-1BF9-43C5-80B1-AB74337DFF88}" destId="{6C9E7CCB-EBF7-46FE-95A1-D7C279739457}" srcOrd="0" destOrd="0" presId="urn:microsoft.com/office/officeart/2005/8/layout/orgChart1"/>
    <dgm:cxn modelId="{4A8E70F9-E2AE-4248-A230-2DB4F95D7FCA}" type="presParOf" srcId="{67F771C6-1BF9-43C5-80B1-AB74337DFF88}" destId="{C9FF377A-A338-4DC6-9E3D-6E0E5AB510BE}" srcOrd="1" destOrd="0" presId="urn:microsoft.com/office/officeart/2005/8/layout/orgChart1"/>
    <dgm:cxn modelId="{57A2AAA3-C40A-438C-913A-A44BF2DB53A1}" type="presParOf" srcId="{43CB9770-1B66-460E-A3FE-B14E097B171B}" destId="{9C7A9047-7F98-435B-8619-F6FBDA3C97F8}" srcOrd="1" destOrd="0" presId="urn:microsoft.com/office/officeart/2005/8/layout/orgChart1"/>
    <dgm:cxn modelId="{650DC1FA-F1CA-4BEF-83FC-5A8E1A93071B}" type="presParOf" srcId="{9C7A9047-7F98-435B-8619-F6FBDA3C97F8}" destId="{CB546D42-6BFB-471B-B64D-F6BAA5AEBA3E}" srcOrd="0" destOrd="0" presId="urn:microsoft.com/office/officeart/2005/8/layout/orgChart1"/>
    <dgm:cxn modelId="{EF824272-4134-40A1-8216-8D2702E384D5}" type="presParOf" srcId="{9C7A9047-7F98-435B-8619-F6FBDA3C97F8}" destId="{807066E2-36DF-4B73-ABC4-649CF86E235B}" srcOrd="1" destOrd="0" presId="urn:microsoft.com/office/officeart/2005/8/layout/orgChart1"/>
    <dgm:cxn modelId="{6F6B62B8-BDAE-49C4-8DB0-4F144D11DE89}" type="presParOf" srcId="{807066E2-36DF-4B73-ABC4-649CF86E235B}" destId="{6BC8CE88-F3EF-4D95-AA21-00E3D38F090F}" srcOrd="0" destOrd="0" presId="urn:microsoft.com/office/officeart/2005/8/layout/orgChart1"/>
    <dgm:cxn modelId="{AFC058E6-C559-4F9B-98F7-ADE1B2959379}" type="presParOf" srcId="{6BC8CE88-F3EF-4D95-AA21-00E3D38F090F}" destId="{9F87B0E2-714F-4BAF-B650-721D89FBD134}" srcOrd="0" destOrd="0" presId="urn:microsoft.com/office/officeart/2005/8/layout/orgChart1"/>
    <dgm:cxn modelId="{1FFF5E9B-C2D8-44A7-89FB-EC12D1D24A7D}" type="presParOf" srcId="{6BC8CE88-F3EF-4D95-AA21-00E3D38F090F}" destId="{94C669FF-6FBB-4C37-A18E-CFE07F182661}" srcOrd="1" destOrd="0" presId="urn:microsoft.com/office/officeart/2005/8/layout/orgChart1"/>
    <dgm:cxn modelId="{7E0A9589-5584-41EA-ABAD-7F6CC1D0D1F8}" type="presParOf" srcId="{807066E2-36DF-4B73-ABC4-649CF86E235B}" destId="{D3478F6D-39FB-4F92-AC5B-B6B9EF09A03E}" srcOrd="1" destOrd="0" presId="urn:microsoft.com/office/officeart/2005/8/layout/orgChart1"/>
    <dgm:cxn modelId="{7DE82EB9-A523-4439-A0AF-E543191ED070}" type="presParOf" srcId="{807066E2-36DF-4B73-ABC4-649CF86E235B}" destId="{C95A2E91-CA5D-4436-BC21-33CAE4EA6A62}" srcOrd="2" destOrd="0" presId="urn:microsoft.com/office/officeart/2005/8/layout/orgChart1"/>
    <dgm:cxn modelId="{1F83087C-B920-4ECB-AB85-F3801CDA3E7A}" type="presParOf" srcId="{9C7A9047-7F98-435B-8619-F6FBDA3C97F8}" destId="{73901334-1C18-41B6-A160-56AA4308C756}" srcOrd="2" destOrd="0" presId="urn:microsoft.com/office/officeart/2005/8/layout/orgChart1"/>
    <dgm:cxn modelId="{E24492D1-3544-412F-A1BD-482FEFFC64A4}" type="presParOf" srcId="{9C7A9047-7F98-435B-8619-F6FBDA3C97F8}" destId="{D28ACAE4-FBD6-46E0-B456-D83B597200E8}" srcOrd="3" destOrd="0" presId="urn:microsoft.com/office/officeart/2005/8/layout/orgChart1"/>
    <dgm:cxn modelId="{F948F5CC-617C-45CC-8145-F9F8A7D33F23}" type="presParOf" srcId="{D28ACAE4-FBD6-46E0-B456-D83B597200E8}" destId="{B147610F-6D32-49BB-806B-73AED700F17F}" srcOrd="0" destOrd="0" presId="urn:microsoft.com/office/officeart/2005/8/layout/orgChart1"/>
    <dgm:cxn modelId="{87A888DB-7B3D-4DDE-94E7-7CDAAA0D6319}" type="presParOf" srcId="{B147610F-6D32-49BB-806B-73AED700F17F}" destId="{51F12DF7-5871-4914-B421-721586C8C9DB}" srcOrd="0" destOrd="0" presId="urn:microsoft.com/office/officeart/2005/8/layout/orgChart1"/>
    <dgm:cxn modelId="{520FB90C-89D9-4BF2-BC79-9663E69C6269}" type="presParOf" srcId="{B147610F-6D32-49BB-806B-73AED700F17F}" destId="{0661F4F8-859A-4F5C-82ED-0C9F07BD2B68}" srcOrd="1" destOrd="0" presId="urn:microsoft.com/office/officeart/2005/8/layout/orgChart1"/>
    <dgm:cxn modelId="{F42D7C25-66C3-48F3-8CBF-A41C6C92B130}" type="presParOf" srcId="{D28ACAE4-FBD6-46E0-B456-D83B597200E8}" destId="{624A8BA7-3C11-4A06-8746-E67C92AFEF65}" srcOrd="1" destOrd="0" presId="urn:microsoft.com/office/officeart/2005/8/layout/orgChart1"/>
    <dgm:cxn modelId="{090270E8-8A77-498B-9F56-5D4594B13292}" type="presParOf" srcId="{D28ACAE4-FBD6-46E0-B456-D83B597200E8}" destId="{7CFACC54-C44F-43AE-8938-683C17EE920B}" srcOrd="2" destOrd="0" presId="urn:microsoft.com/office/officeart/2005/8/layout/orgChart1"/>
    <dgm:cxn modelId="{3226661B-A6B0-4B16-A4A3-69FD5D6B27B9}" type="presParOf" srcId="{9C7A9047-7F98-435B-8619-F6FBDA3C97F8}" destId="{C8C31D56-2CE7-48FD-A43B-FC71CC5A33C2}" srcOrd="4" destOrd="0" presId="urn:microsoft.com/office/officeart/2005/8/layout/orgChart1"/>
    <dgm:cxn modelId="{B13439B4-1D5B-4506-ACFC-07E7BB095D70}" type="presParOf" srcId="{9C7A9047-7F98-435B-8619-F6FBDA3C97F8}" destId="{ADA52C0C-0991-4465-8E81-EA60984A85EB}" srcOrd="5" destOrd="0" presId="urn:microsoft.com/office/officeart/2005/8/layout/orgChart1"/>
    <dgm:cxn modelId="{47143167-CA53-4951-B446-7BDCBC8EFD85}" type="presParOf" srcId="{ADA52C0C-0991-4465-8E81-EA60984A85EB}" destId="{4BC6B01C-1911-4AC9-B9DF-825EF16A56A1}" srcOrd="0" destOrd="0" presId="urn:microsoft.com/office/officeart/2005/8/layout/orgChart1"/>
    <dgm:cxn modelId="{E80CB15E-73D4-4DD3-ABB6-DF722B4D70BE}" type="presParOf" srcId="{4BC6B01C-1911-4AC9-B9DF-825EF16A56A1}" destId="{06B056AE-F329-4FED-AEBC-29E3CD553C6F}" srcOrd="0" destOrd="0" presId="urn:microsoft.com/office/officeart/2005/8/layout/orgChart1"/>
    <dgm:cxn modelId="{29FE9328-349A-4E9C-9B46-E1B9B13B403E}" type="presParOf" srcId="{4BC6B01C-1911-4AC9-B9DF-825EF16A56A1}" destId="{CF9BEC01-8BA3-48B7-9F8C-0197991AA70E}" srcOrd="1" destOrd="0" presId="urn:microsoft.com/office/officeart/2005/8/layout/orgChart1"/>
    <dgm:cxn modelId="{13E60789-29B9-4A28-AC80-A5A7B7762AFF}" type="presParOf" srcId="{ADA52C0C-0991-4465-8E81-EA60984A85EB}" destId="{2211F8CE-E6DF-4CBB-9D8F-AE4A78339086}" srcOrd="1" destOrd="0" presId="urn:microsoft.com/office/officeart/2005/8/layout/orgChart1"/>
    <dgm:cxn modelId="{18DCC0DD-43E2-4A42-AAA9-1C493247EA29}" type="presParOf" srcId="{ADA52C0C-0991-4465-8E81-EA60984A85EB}" destId="{7E542CD6-FA8C-40B0-BFDF-15001C19FB8A}" srcOrd="2" destOrd="0" presId="urn:microsoft.com/office/officeart/2005/8/layout/orgChart1"/>
    <dgm:cxn modelId="{164F3677-B9ED-4370-AC53-99403338A35D}" type="presParOf" srcId="{43CB9770-1B66-460E-A3FE-B14E097B171B}" destId="{659C0EFF-7372-4CE2-980E-591F80EF1954}" srcOrd="2" destOrd="0" presId="urn:microsoft.com/office/officeart/2005/8/layout/orgChart1"/>
    <dgm:cxn modelId="{A4F8919D-9944-4726-AFE5-B3D153A93406}" type="presParOf" srcId="{9946CAC4-BBBD-4E02-80DF-32DE666A7BE5}" destId="{EA86B1A8-EEF1-4F46-9213-4F91378BA3A6}" srcOrd="2" destOrd="0" presId="urn:microsoft.com/office/officeart/2005/8/layout/orgChart1"/>
    <dgm:cxn modelId="{9C046D53-4A64-4D1B-9DEA-AD019159CC95}" type="presParOf" srcId="{9946CAC4-BBBD-4E02-80DF-32DE666A7BE5}" destId="{A84DD299-2F17-497E-83C8-13DD2097B3A2}" srcOrd="3" destOrd="0" presId="urn:microsoft.com/office/officeart/2005/8/layout/orgChart1"/>
    <dgm:cxn modelId="{19FC20D4-9C77-4A2A-93E1-8BF741912B46}" type="presParOf" srcId="{A84DD299-2F17-497E-83C8-13DD2097B3A2}" destId="{6C52371E-091C-43BC-88DE-B04F9FFF081B}" srcOrd="0" destOrd="0" presId="urn:microsoft.com/office/officeart/2005/8/layout/orgChart1"/>
    <dgm:cxn modelId="{EA45D753-B6CB-4FBB-830A-2E8FA41E345B}" type="presParOf" srcId="{6C52371E-091C-43BC-88DE-B04F9FFF081B}" destId="{D6774C00-5BD5-4365-8E48-7BDF5491E71A}" srcOrd="0" destOrd="0" presId="urn:microsoft.com/office/officeart/2005/8/layout/orgChart1"/>
    <dgm:cxn modelId="{562BD931-21D2-44E4-9289-6436A0181AFA}" type="presParOf" srcId="{6C52371E-091C-43BC-88DE-B04F9FFF081B}" destId="{09BAAF33-B313-4C96-ADE5-5EB81B9E1B90}" srcOrd="1" destOrd="0" presId="urn:microsoft.com/office/officeart/2005/8/layout/orgChart1"/>
    <dgm:cxn modelId="{305C18FF-D5A9-411F-8A8E-12806BDC407C}" type="presParOf" srcId="{A84DD299-2F17-497E-83C8-13DD2097B3A2}" destId="{75F7EDAE-28B9-429D-BFC0-AF29E84A3964}" srcOrd="1" destOrd="0" presId="urn:microsoft.com/office/officeart/2005/8/layout/orgChart1"/>
    <dgm:cxn modelId="{1902A77E-654C-4607-A228-3E08FC71005D}" type="presParOf" srcId="{75F7EDAE-28B9-429D-BFC0-AF29E84A3964}" destId="{E1C9C806-FA46-4D33-AADA-8309C7AC7D13}" srcOrd="0" destOrd="0" presId="urn:microsoft.com/office/officeart/2005/8/layout/orgChart1"/>
    <dgm:cxn modelId="{A5E59D22-C61B-4BA5-912B-DCE2EA639C4C}" type="presParOf" srcId="{75F7EDAE-28B9-429D-BFC0-AF29E84A3964}" destId="{478FA7D3-5D87-4F92-A746-D048F8CFD8A1}" srcOrd="1" destOrd="0" presId="urn:microsoft.com/office/officeart/2005/8/layout/orgChart1"/>
    <dgm:cxn modelId="{D6BC59E4-3F69-4F17-992B-CB0E6C79DFB7}" type="presParOf" srcId="{478FA7D3-5D87-4F92-A746-D048F8CFD8A1}" destId="{FF6742EB-595F-470C-8DF5-773523524BAA}" srcOrd="0" destOrd="0" presId="urn:microsoft.com/office/officeart/2005/8/layout/orgChart1"/>
    <dgm:cxn modelId="{8FAE9FED-854F-4EDD-B487-C801AFA4704D}" type="presParOf" srcId="{FF6742EB-595F-470C-8DF5-773523524BAA}" destId="{6486DEDC-77D4-4C9C-BE17-7AD81D4D0C18}" srcOrd="0" destOrd="0" presId="urn:microsoft.com/office/officeart/2005/8/layout/orgChart1"/>
    <dgm:cxn modelId="{2B50FD0B-FE25-4EB9-905F-8F4B23EE4589}" type="presParOf" srcId="{FF6742EB-595F-470C-8DF5-773523524BAA}" destId="{7386FD6B-2345-4F0A-87C2-A9BD08BDBF7C}" srcOrd="1" destOrd="0" presId="urn:microsoft.com/office/officeart/2005/8/layout/orgChart1"/>
    <dgm:cxn modelId="{64AE7CF5-45EF-43C8-ACC2-EBCF73759E69}" type="presParOf" srcId="{478FA7D3-5D87-4F92-A746-D048F8CFD8A1}" destId="{5E3A5E0A-9EB5-4AB7-BB9B-4870E4F7247E}" srcOrd="1" destOrd="0" presId="urn:microsoft.com/office/officeart/2005/8/layout/orgChart1"/>
    <dgm:cxn modelId="{81B5DD70-80B4-4CC2-80E2-3688B99B4E23}" type="presParOf" srcId="{478FA7D3-5D87-4F92-A746-D048F8CFD8A1}" destId="{DF0E43D5-1FAB-4F46-A25C-D94C94CACB24}" srcOrd="2" destOrd="0" presId="urn:microsoft.com/office/officeart/2005/8/layout/orgChart1"/>
    <dgm:cxn modelId="{0EA5186F-B71B-4B1B-9BB7-88FEEE235E51}" type="presParOf" srcId="{75F7EDAE-28B9-429D-BFC0-AF29E84A3964}" destId="{8310FE20-2102-47C6-905D-E7FFE24CCC06}" srcOrd="2" destOrd="0" presId="urn:microsoft.com/office/officeart/2005/8/layout/orgChart1"/>
    <dgm:cxn modelId="{45CF5036-43FA-4FCC-BC79-9E64887F46C6}" type="presParOf" srcId="{75F7EDAE-28B9-429D-BFC0-AF29E84A3964}" destId="{3896B398-BFC3-46AD-814E-AD07EA04B225}" srcOrd="3" destOrd="0" presId="urn:microsoft.com/office/officeart/2005/8/layout/orgChart1"/>
    <dgm:cxn modelId="{1730093C-5931-46A9-BCDD-AF5A81A0B19E}" type="presParOf" srcId="{3896B398-BFC3-46AD-814E-AD07EA04B225}" destId="{8F5B49C1-33A9-423E-B17B-E6D3D9FC7145}" srcOrd="0" destOrd="0" presId="urn:microsoft.com/office/officeart/2005/8/layout/orgChart1"/>
    <dgm:cxn modelId="{7E7B81E0-CDBA-4847-BEC5-3B3C8A52DE04}" type="presParOf" srcId="{8F5B49C1-33A9-423E-B17B-E6D3D9FC7145}" destId="{16CC5485-B48A-4F79-B12C-89031DC381C8}" srcOrd="0" destOrd="0" presId="urn:microsoft.com/office/officeart/2005/8/layout/orgChart1"/>
    <dgm:cxn modelId="{58D05C05-C761-496D-BAEF-AD64D7E308EA}" type="presParOf" srcId="{8F5B49C1-33A9-423E-B17B-E6D3D9FC7145}" destId="{5F3C8062-0490-48F6-BD4B-64370AEF8F8E}" srcOrd="1" destOrd="0" presId="urn:microsoft.com/office/officeart/2005/8/layout/orgChart1"/>
    <dgm:cxn modelId="{FFBCA058-BFFF-44FD-9CA1-1E4B03BF838A}" type="presParOf" srcId="{3896B398-BFC3-46AD-814E-AD07EA04B225}" destId="{27651FA4-ADF3-4ECF-B84F-B9340BF5959A}" srcOrd="1" destOrd="0" presId="urn:microsoft.com/office/officeart/2005/8/layout/orgChart1"/>
    <dgm:cxn modelId="{921902C9-6FD8-4697-A676-E9AE11B8456A}" type="presParOf" srcId="{3896B398-BFC3-46AD-814E-AD07EA04B225}" destId="{B2A6D794-0EE9-451D-B44C-B4238652B762}" srcOrd="2" destOrd="0" presId="urn:microsoft.com/office/officeart/2005/8/layout/orgChart1"/>
    <dgm:cxn modelId="{4288CF0D-63BF-4264-A563-12A21FB901BF}" type="presParOf" srcId="{75F7EDAE-28B9-429D-BFC0-AF29E84A3964}" destId="{43AA1B7E-3603-4898-9803-945BE6718301}" srcOrd="4" destOrd="0" presId="urn:microsoft.com/office/officeart/2005/8/layout/orgChart1"/>
    <dgm:cxn modelId="{5D9D1456-0E21-454F-9F61-83C57D5A048F}" type="presParOf" srcId="{75F7EDAE-28B9-429D-BFC0-AF29E84A3964}" destId="{3F3E0F97-DB5B-4CD7-8C04-18FC83531BB7}" srcOrd="5" destOrd="0" presId="urn:microsoft.com/office/officeart/2005/8/layout/orgChart1"/>
    <dgm:cxn modelId="{863889C6-E450-4ED7-A60B-051AD5F127DF}" type="presParOf" srcId="{3F3E0F97-DB5B-4CD7-8C04-18FC83531BB7}" destId="{26AD7E23-340E-4DB9-A213-68BF498D9DB0}" srcOrd="0" destOrd="0" presId="urn:microsoft.com/office/officeart/2005/8/layout/orgChart1"/>
    <dgm:cxn modelId="{7017AE37-3908-40F8-A7AE-4F46384BC845}" type="presParOf" srcId="{26AD7E23-340E-4DB9-A213-68BF498D9DB0}" destId="{C79EAC64-F0BB-47E8-A575-69C9F3A33E36}" srcOrd="0" destOrd="0" presId="urn:microsoft.com/office/officeart/2005/8/layout/orgChart1"/>
    <dgm:cxn modelId="{22CF9D08-0F8F-42AF-B2D3-79D80F6AB80E}" type="presParOf" srcId="{26AD7E23-340E-4DB9-A213-68BF498D9DB0}" destId="{FC7CE87C-5454-49C6-B572-69BDE411FB04}" srcOrd="1" destOrd="0" presId="urn:microsoft.com/office/officeart/2005/8/layout/orgChart1"/>
    <dgm:cxn modelId="{56E77CDD-B9C7-42EC-8149-3EF5EDDD51CB}" type="presParOf" srcId="{3F3E0F97-DB5B-4CD7-8C04-18FC83531BB7}" destId="{371430B1-BDE3-47FF-91B4-BDAF49F9B0B1}" srcOrd="1" destOrd="0" presId="urn:microsoft.com/office/officeart/2005/8/layout/orgChart1"/>
    <dgm:cxn modelId="{0738EE80-9686-4D3A-9843-5723F85C4407}" type="presParOf" srcId="{3F3E0F97-DB5B-4CD7-8C04-18FC83531BB7}" destId="{5F3A34BC-FE35-4BA8-83E1-CBFC2173EA92}" srcOrd="2" destOrd="0" presId="urn:microsoft.com/office/officeart/2005/8/layout/orgChart1"/>
    <dgm:cxn modelId="{4D9F4727-C61E-46B9-89DE-6E64BC5A2017}" type="presParOf" srcId="{A84DD299-2F17-497E-83C8-13DD2097B3A2}" destId="{2868BA29-28CE-4442-BC2B-4EE708DD5DF9}" srcOrd="2" destOrd="0" presId="urn:microsoft.com/office/officeart/2005/8/layout/orgChart1"/>
    <dgm:cxn modelId="{1FA32648-FFAF-4209-906D-AAC3C0B3C270}" type="presParOf" srcId="{9946CAC4-BBBD-4E02-80DF-32DE666A7BE5}" destId="{0C11C161-11C7-4FE7-97B4-6224F45A1051}" srcOrd="4" destOrd="0" presId="urn:microsoft.com/office/officeart/2005/8/layout/orgChart1"/>
    <dgm:cxn modelId="{9027846B-9A52-42EF-9F74-84592E990454}" type="presParOf" srcId="{9946CAC4-BBBD-4E02-80DF-32DE666A7BE5}" destId="{55FFDE6B-1FFC-4C5A-9D16-3C8DD4501294}" srcOrd="5" destOrd="0" presId="urn:microsoft.com/office/officeart/2005/8/layout/orgChart1"/>
    <dgm:cxn modelId="{197E31F4-5B8D-4A83-B4C4-336979E9BB16}" type="presParOf" srcId="{55FFDE6B-1FFC-4C5A-9D16-3C8DD4501294}" destId="{FC78C10A-0C53-4DA7-93B0-5033C3B63530}" srcOrd="0" destOrd="0" presId="urn:microsoft.com/office/officeart/2005/8/layout/orgChart1"/>
    <dgm:cxn modelId="{49CD92DB-0779-4FC5-9E6B-F0F5C5CC3164}" type="presParOf" srcId="{FC78C10A-0C53-4DA7-93B0-5033C3B63530}" destId="{7A4256C5-0608-4822-B288-56ACEFD3723D}" srcOrd="0" destOrd="0" presId="urn:microsoft.com/office/officeart/2005/8/layout/orgChart1"/>
    <dgm:cxn modelId="{6A9994F7-C43E-4837-96AE-9EC54BB2AE74}" type="presParOf" srcId="{FC78C10A-0C53-4DA7-93B0-5033C3B63530}" destId="{0AFC09CE-A310-428C-B1D1-D195D9597581}" srcOrd="1" destOrd="0" presId="urn:microsoft.com/office/officeart/2005/8/layout/orgChart1"/>
    <dgm:cxn modelId="{A4463ED9-9BFD-4641-B0B4-7D6CA1BB1443}" type="presParOf" srcId="{55FFDE6B-1FFC-4C5A-9D16-3C8DD4501294}" destId="{7EF93307-176F-42DD-B2F8-C8BD2698A4C8}" srcOrd="1" destOrd="0" presId="urn:microsoft.com/office/officeart/2005/8/layout/orgChart1"/>
    <dgm:cxn modelId="{1913921E-6822-490B-BB7A-30231C513EB0}" type="presParOf" srcId="{7EF93307-176F-42DD-B2F8-C8BD2698A4C8}" destId="{EE920F3F-D21D-4AD6-AB65-CB9F1FF98218}" srcOrd="0" destOrd="0" presId="urn:microsoft.com/office/officeart/2005/8/layout/orgChart1"/>
    <dgm:cxn modelId="{D3DC2EBF-2DA3-4202-ADC1-07687219E807}" type="presParOf" srcId="{7EF93307-176F-42DD-B2F8-C8BD2698A4C8}" destId="{5DF5FD7F-24AA-4791-82E5-16E1EB7C1396}" srcOrd="1" destOrd="0" presId="urn:microsoft.com/office/officeart/2005/8/layout/orgChart1"/>
    <dgm:cxn modelId="{D95C279F-ECF3-4D12-9B7F-FD840FB64CF4}" type="presParOf" srcId="{5DF5FD7F-24AA-4791-82E5-16E1EB7C1396}" destId="{8003A3E6-8BBE-4A48-8B82-C208A91CDDFB}" srcOrd="0" destOrd="0" presId="urn:microsoft.com/office/officeart/2005/8/layout/orgChart1"/>
    <dgm:cxn modelId="{9063C942-0E61-4B1E-9433-2D0DF794FC46}" type="presParOf" srcId="{8003A3E6-8BBE-4A48-8B82-C208A91CDDFB}" destId="{B5707280-47A6-488B-9335-173576AA398E}" srcOrd="0" destOrd="0" presId="urn:microsoft.com/office/officeart/2005/8/layout/orgChart1"/>
    <dgm:cxn modelId="{6098E1EE-B49D-458D-8D83-682B65A81A5E}" type="presParOf" srcId="{8003A3E6-8BBE-4A48-8B82-C208A91CDDFB}" destId="{3414A538-5C94-47F9-B853-6A72A93FDF24}" srcOrd="1" destOrd="0" presId="urn:microsoft.com/office/officeart/2005/8/layout/orgChart1"/>
    <dgm:cxn modelId="{47F60A52-1B99-4302-A997-F9563633E2B4}" type="presParOf" srcId="{5DF5FD7F-24AA-4791-82E5-16E1EB7C1396}" destId="{2199C4F2-90EB-478B-B009-05A9EF170BEE}" srcOrd="1" destOrd="0" presId="urn:microsoft.com/office/officeart/2005/8/layout/orgChart1"/>
    <dgm:cxn modelId="{E74F28E6-1C9F-47D0-ACF3-471059D3F1C8}" type="presParOf" srcId="{5DF5FD7F-24AA-4791-82E5-16E1EB7C1396}" destId="{8DC14C31-AC1C-4437-8305-757D729E934C}" srcOrd="2" destOrd="0" presId="urn:microsoft.com/office/officeart/2005/8/layout/orgChart1"/>
    <dgm:cxn modelId="{56CE230D-23E5-4DBE-8B01-4CB3D6244DAA}" type="presParOf" srcId="{7EF93307-176F-42DD-B2F8-C8BD2698A4C8}" destId="{CE9D64E0-804E-43B0-A4F7-49BA6B123395}" srcOrd="2" destOrd="0" presId="urn:microsoft.com/office/officeart/2005/8/layout/orgChart1"/>
    <dgm:cxn modelId="{9FDCB0F8-CC7A-4AB9-A22A-B4DB14AB5787}" type="presParOf" srcId="{7EF93307-176F-42DD-B2F8-C8BD2698A4C8}" destId="{D5F33E39-63CF-4347-BE66-7E457F574B55}" srcOrd="3" destOrd="0" presId="urn:microsoft.com/office/officeart/2005/8/layout/orgChart1"/>
    <dgm:cxn modelId="{E4D49084-3B98-4C88-809D-1290942EB605}" type="presParOf" srcId="{D5F33E39-63CF-4347-BE66-7E457F574B55}" destId="{BA52FC71-CB81-43C1-9994-84E56ED8FC8A}" srcOrd="0" destOrd="0" presId="urn:microsoft.com/office/officeart/2005/8/layout/orgChart1"/>
    <dgm:cxn modelId="{CC80F231-EBD1-4478-BB01-21731FE813B6}" type="presParOf" srcId="{BA52FC71-CB81-43C1-9994-84E56ED8FC8A}" destId="{DA329218-E04B-41B8-821D-46BB2BF34E47}" srcOrd="0" destOrd="0" presId="urn:microsoft.com/office/officeart/2005/8/layout/orgChart1"/>
    <dgm:cxn modelId="{B7933928-CFA0-4D80-B373-358C16A46F7A}" type="presParOf" srcId="{BA52FC71-CB81-43C1-9994-84E56ED8FC8A}" destId="{5B219516-159A-4311-B876-10C6DA49ABA5}" srcOrd="1" destOrd="0" presId="urn:microsoft.com/office/officeart/2005/8/layout/orgChart1"/>
    <dgm:cxn modelId="{93B9DE47-DD53-4CF6-9CA7-6028824A1D60}" type="presParOf" srcId="{D5F33E39-63CF-4347-BE66-7E457F574B55}" destId="{38542571-CE4B-4D5D-B342-CEE76F3EED56}" srcOrd="1" destOrd="0" presId="urn:microsoft.com/office/officeart/2005/8/layout/orgChart1"/>
    <dgm:cxn modelId="{62585557-9B14-4DF5-9E1D-A131F22BA18B}" type="presParOf" srcId="{D5F33E39-63CF-4347-BE66-7E457F574B55}" destId="{32FAB096-496B-44C0-B73A-E69B5CEBB35E}" srcOrd="2" destOrd="0" presId="urn:microsoft.com/office/officeart/2005/8/layout/orgChart1"/>
    <dgm:cxn modelId="{D6BB4B9D-D2B0-4D8E-AC37-DD3B7461D00E}" type="presParOf" srcId="{7EF93307-176F-42DD-B2F8-C8BD2698A4C8}" destId="{4AD52863-55DD-4644-928A-190336C39EF6}" srcOrd="4" destOrd="0" presId="urn:microsoft.com/office/officeart/2005/8/layout/orgChart1"/>
    <dgm:cxn modelId="{A1C7309B-9662-4E44-9AD5-9944557B467A}" type="presParOf" srcId="{7EF93307-176F-42DD-B2F8-C8BD2698A4C8}" destId="{676F052A-7F68-4851-BC67-1D038AEF4946}" srcOrd="5" destOrd="0" presId="urn:microsoft.com/office/officeart/2005/8/layout/orgChart1"/>
    <dgm:cxn modelId="{27EA7F39-E5CC-44F8-B263-7490DE2904FA}" type="presParOf" srcId="{676F052A-7F68-4851-BC67-1D038AEF4946}" destId="{6FF7C780-2C56-47B9-8875-A09C72BB61EB}" srcOrd="0" destOrd="0" presId="urn:microsoft.com/office/officeart/2005/8/layout/orgChart1"/>
    <dgm:cxn modelId="{E1DC8EE9-BB38-4998-ADA5-0DC8E495CB56}" type="presParOf" srcId="{6FF7C780-2C56-47B9-8875-A09C72BB61EB}" destId="{BB3F0774-B70A-4A5D-B19E-A3CAD6C23891}" srcOrd="0" destOrd="0" presId="urn:microsoft.com/office/officeart/2005/8/layout/orgChart1"/>
    <dgm:cxn modelId="{C7F9DB94-2117-4070-8EFD-F100B8D8EB63}" type="presParOf" srcId="{6FF7C780-2C56-47B9-8875-A09C72BB61EB}" destId="{EC89C171-0999-4B24-BB1F-FB37E58988F1}" srcOrd="1" destOrd="0" presId="urn:microsoft.com/office/officeart/2005/8/layout/orgChart1"/>
    <dgm:cxn modelId="{0AA5CCF7-F927-4734-A75B-7C916C92FD25}" type="presParOf" srcId="{676F052A-7F68-4851-BC67-1D038AEF4946}" destId="{1E4E3193-0D87-4613-9E5A-31A6BDCB53C1}" srcOrd="1" destOrd="0" presId="urn:microsoft.com/office/officeart/2005/8/layout/orgChart1"/>
    <dgm:cxn modelId="{AA90C0D9-BEB4-4B12-B274-3647B8119D24}" type="presParOf" srcId="{676F052A-7F68-4851-BC67-1D038AEF4946}" destId="{FA41A9CC-595A-4EAA-A64E-99E2C61A09D0}" srcOrd="2" destOrd="0" presId="urn:microsoft.com/office/officeart/2005/8/layout/orgChart1"/>
    <dgm:cxn modelId="{10B1AC6F-6CB8-4BC9-BD17-893649CBF94D}" type="presParOf" srcId="{55FFDE6B-1FFC-4C5A-9D16-3C8DD4501294}" destId="{C8C7CD01-7EF8-41BC-B05B-811DF3FBE38B}" srcOrd="2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D52863-55DD-4644-928A-190336C39EF6}">
      <dsp:nvSpPr>
        <dsp:cNvPr id="0" name=""/>
        <dsp:cNvSpPr/>
      </dsp:nvSpPr>
      <dsp:spPr>
        <a:xfrm>
          <a:off x="12665459" y="5759409"/>
          <a:ext cx="449740" cy="56367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36752"/>
              </a:lnTo>
              <a:lnTo>
                <a:pt x="449740" y="563675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9D64E0-804E-43B0-A4F7-49BA6B123395}">
      <dsp:nvSpPr>
        <dsp:cNvPr id="0" name=""/>
        <dsp:cNvSpPr/>
      </dsp:nvSpPr>
      <dsp:spPr>
        <a:xfrm>
          <a:off x="12665459" y="5759409"/>
          <a:ext cx="449740" cy="35079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07979"/>
              </a:lnTo>
              <a:lnTo>
                <a:pt x="449740" y="350797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920F3F-D21D-4AD6-AB65-CB9F1FF98218}">
      <dsp:nvSpPr>
        <dsp:cNvPr id="0" name=""/>
        <dsp:cNvSpPr/>
      </dsp:nvSpPr>
      <dsp:spPr>
        <a:xfrm>
          <a:off x="12665459" y="5759409"/>
          <a:ext cx="449740" cy="13792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9205"/>
              </a:lnTo>
              <a:lnTo>
                <a:pt x="449740" y="137920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11C161-11C7-4FE7-97B4-6224F45A1051}">
      <dsp:nvSpPr>
        <dsp:cNvPr id="0" name=""/>
        <dsp:cNvSpPr/>
      </dsp:nvSpPr>
      <dsp:spPr>
        <a:xfrm>
          <a:off x="10236858" y="3630636"/>
          <a:ext cx="3627910" cy="6296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4818"/>
              </a:lnTo>
              <a:lnTo>
                <a:pt x="3627910" y="314818"/>
              </a:lnTo>
              <a:lnTo>
                <a:pt x="3627910" y="6296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AA1B7E-3603-4898-9803-945BE6718301}">
      <dsp:nvSpPr>
        <dsp:cNvPr id="0" name=""/>
        <dsp:cNvSpPr/>
      </dsp:nvSpPr>
      <dsp:spPr>
        <a:xfrm>
          <a:off x="9037549" y="5759409"/>
          <a:ext cx="449740" cy="56367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36752"/>
              </a:lnTo>
              <a:lnTo>
                <a:pt x="449740" y="563675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0FE20-2102-47C6-905D-E7FFE24CCC06}">
      <dsp:nvSpPr>
        <dsp:cNvPr id="0" name=""/>
        <dsp:cNvSpPr/>
      </dsp:nvSpPr>
      <dsp:spPr>
        <a:xfrm>
          <a:off x="9037549" y="5759409"/>
          <a:ext cx="449740" cy="35079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07979"/>
              </a:lnTo>
              <a:lnTo>
                <a:pt x="449740" y="350797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C9C806-FA46-4D33-AADA-8309C7AC7D13}">
      <dsp:nvSpPr>
        <dsp:cNvPr id="0" name=""/>
        <dsp:cNvSpPr/>
      </dsp:nvSpPr>
      <dsp:spPr>
        <a:xfrm>
          <a:off x="9037549" y="5759409"/>
          <a:ext cx="449740" cy="13792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9205"/>
              </a:lnTo>
              <a:lnTo>
                <a:pt x="449740" y="137920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86B1A8-EEF1-4F46-9213-4F91378BA3A6}">
      <dsp:nvSpPr>
        <dsp:cNvPr id="0" name=""/>
        <dsp:cNvSpPr/>
      </dsp:nvSpPr>
      <dsp:spPr>
        <a:xfrm>
          <a:off x="10191138" y="3630636"/>
          <a:ext cx="91440" cy="62963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296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C31D56-2CE7-48FD-A43B-FC71CC5A33C2}">
      <dsp:nvSpPr>
        <dsp:cNvPr id="0" name=""/>
        <dsp:cNvSpPr/>
      </dsp:nvSpPr>
      <dsp:spPr>
        <a:xfrm>
          <a:off x="5409639" y="5759409"/>
          <a:ext cx="449740" cy="56367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36752"/>
              </a:lnTo>
              <a:lnTo>
                <a:pt x="449740" y="5636752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901334-1C18-41B6-A160-56AA4308C756}">
      <dsp:nvSpPr>
        <dsp:cNvPr id="0" name=""/>
        <dsp:cNvSpPr/>
      </dsp:nvSpPr>
      <dsp:spPr>
        <a:xfrm>
          <a:off x="5409639" y="5759409"/>
          <a:ext cx="449740" cy="35079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07979"/>
              </a:lnTo>
              <a:lnTo>
                <a:pt x="449740" y="3507979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546D42-6BFB-471B-B64D-F6BAA5AEBA3E}">
      <dsp:nvSpPr>
        <dsp:cNvPr id="0" name=""/>
        <dsp:cNvSpPr/>
      </dsp:nvSpPr>
      <dsp:spPr>
        <a:xfrm>
          <a:off x="5409639" y="5759409"/>
          <a:ext cx="449740" cy="13792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79205"/>
              </a:lnTo>
              <a:lnTo>
                <a:pt x="449740" y="137920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BBC896-AA12-48F0-ABC0-855B35DB6535}">
      <dsp:nvSpPr>
        <dsp:cNvPr id="0" name=""/>
        <dsp:cNvSpPr/>
      </dsp:nvSpPr>
      <dsp:spPr>
        <a:xfrm>
          <a:off x="6608948" y="3630636"/>
          <a:ext cx="3627910" cy="629637"/>
        </a:xfrm>
        <a:custGeom>
          <a:avLst/>
          <a:gdLst/>
          <a:ahLst/>
          <a:cxnLst/>
          <a:rect l="0" t="0" r="0" b="0"/>
          <a:pathLst>
            <a:path>
              <a:moveTo>
                <a:pt x="3627910" y="0"/>
              </a:moveTo>
              <a:lnTo>
                <a:pt x="3627910" y="314818"/>
              </a:lnTo>
              <a:lnTo>
                <a:pt x="0" y="314818"/>
              </a:lnTo>
              <a:lnTo>
                <a:pt x="0" y="62963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ABADF1-2493-454A-A9AE-1E2DA8143D4B}">
      <dsp:nvSpPr>
        <dsp:cNvPr id="0" name=""/>
        <dsp:cNvSpPr/>
      </dsp:nvSpPr>
      <dsp:spPr>
        <a:xfrm>
          <a:off x="11735994" y="1501862"/>
          <a:ext cx="4692296" cy="1379205"/>
        </a:xfrm>
        <a:custGeom>
          <a:avLst/>
          <a:gdLst/>
          <a:ahLst/>
          <a:cxnLst/>
          <a:rect l="0" t="0" r="0" b="0"/>
          <a:pathLst>
            <a:path>
              <a:moveTo>
                <a:pt x="4692296" y="0"/>
              </a:moveTo>
              <a:lnTo>
                <a:pt x="4692296" y="1379205"/>
              </a:lnTo>
              <a:lnTo>
                <a:pt x="0" y="1379205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4490313" y="2726"/>
          <a:ext cx="3875957" cy="149913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>
              <a:latin typeface="Twinkl" pitchFamily="2" charset="0"/>
            </a:rPr>
            <a:t>Silent Movie</a:t>
          </a:r>
        </a:p>
      </dsp:txBody>
      <dsp:txXfrm>
        <a:off x="14490313" y="2726"/>
        <a:ext cx="3875957" cy="1499136"/>
      </dsp:txXfrm>
    </dsp:sp>
    <dsp:sp modelId="{3AEF2D66-BCA0-46CC-BC2E-6B2FE505A523}">
      <dsp:nvSpPr>
        <dsp:cNvPr id="0" name=""/>
        <dsp:cNvSpPr/>
      </dsp:nvSpPr>
      <dsp:spPr>
        <a:xfrm>
          <a:off x="8737721" y="2131499"/>
          <a:ext cx="2998272" cy="149913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>
              <a:latin typeface="Twinkl" pitchFamily="2" charset="0"/>
            </a:rPr>
            <a:t>Mime</a:t>
          </a:r>
        </a:p>
      </dsp:txBody>
      <dsp:txXfrm>
        <a:off x="8737721" y="2131499"/>
        <a:ext cx="2998272" cy="1499136"/>
      </dsp:txXfrm>
    </dsp:sp>
    <dsp:sp modelId="{6C9E7CCB-EBF7-46FE-95A1-D7C279739457}">
      <dsp:nvSpPr>
        <dsp:cNvPr id="0" name=""/>
        <dsp:cNvSpPr/>
      </dsp:nvSpPr>
      <dsp:spPr>
        <a:xfrm>
          <a:off x="5109811" y="4260273"/>
          <a:ext cx="2998272" cy="149913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Characterisation</a:t>
          </a:r>
        </a:p>
      </dsp:txBody>
      <dsp:txXfrm>
        <a:off x="5109811" y="4260273"/>
        <a:ext cx="2998272" cy="1499136"/>
      </dsp:txXfrm>
    </dsp:sp>
    <dsp:sp modelId="{9F87B0E2-714F-4BAF-B650-721D89FBD134}">
      <dsp:nvSpPr>
        <dsp:cNvPr id="0" name=""/>
        <dsp:cNvSpPr/>
      </dsp:nvSpPr>
      <dsp:spPr>
        <a:xfrm>
          <a:off x="5859379" y="6389047"/>
          <a:ext cx="2998272" cy="149913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Facial Expressions</a:t>
          </a:r>
        </a:p>
      </dsp:txBody>
      <dsp:txXfrm>
        <a:off x="5859379" y="6389047"/>
        <a:ext cx="2998272" cy="1499136"/>
      </dsp:txXfrm>
    </dsp:sp>
    <dsp:sp modelId="{51F12DF7-5871-4914-B421-721586C8C9DB}">
      <dsp:nvSpPr>
        <dsp:cNvPr id="0" name=""/>
        <dsp:cNvSpPr/>
      </dsp:nvSpPr>
      <dsp:spPr>
        <a:xfrm>
          <a:off x="5859379" y="8517820"/>
          <a:ext cx="2998272" cy="149913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Hand Gestures</a:t>
          </a:r>
        </a:p>
      </dsp:txBody>
      <dsp:txXfrm>
        <a:off x="5859379" y="8517820"/>
        <a:ext cx="2998272" cy="1499136"/>
      </dsp:txXfrm>
    </dsp:sp>
    <dsp:sp modelId="{06B056AE-F329-4FED-AEBC-29E3CD553C6F}">
      <dsp:nvSpPr>
        <dsp:cNvPr id="0" name=""/>
        <dsp:cNvSpPr/>
      </dsp:nvSpPr>
      <dsp:spPr>
        <a:xfrm>
          <a:off x="5859379" y="10646594"/>
          <a:ext cx="2998272" cy="149913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Body Language</a:t>
          </a:r>
        </a:p>
      </dsp:txBody>
      <dsp:txXfrm>
        <a:off x="5859379" y="10646594"/>
        <a:ext cx="2998272" cy="1499136"/>
      </dsp:txXfrm>
    </dsp:sp>
    <dsp:sp modelId="{D6774C00-5BD5-4365-8E48-7BDF5491E71A}">
      <dsp:nvSpPr>
        <dsp:cNvPr id="0" name=""/>
        <dsp:cNvSpPr/>
      </dsp:nvSpPr>
      <dsp:spPr>
        <a:xfrm>
          <a:off x="8737721" y="4260273"/>
          <a:ext cx="2998272" cy="149913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Still Images</a:t>
          </a:r>
        </a:p>
      </dsp:txBody>
      <dsp:txXfrm>
        <a:off x="8737721" y="4260273"/>
        <a:ext cx="2998272" cy="1499136"/>
      </dsp:txXfrm>
    </dsp:sp>
    <dsp:sp modelId="{6486DEDC-77D4-4C9C-BE17-7AD81D4D0C18}">
      <dsp:nvSpPr>
        <dsp:cNvPr id="0" name=""/>
        <dsp:cNvSpPr/>
      </dsp:nvSpPr>
      <dsp:spPr>
        <a:xfrm>
          <a:off x="9487290" y="6389047"/>
          <a:ext cx="2998272" cy="149913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Levels</a:t>
          </a:r>
        </a:p>
      </dsp:txBody>
      <dsp:txXfrm>
        <a:off x="9487290" y="6389047"/>
        <a:ext cx="2998272" cy="1499136"/>
      </dsp:txXfrm>
    </dsp:sp>
    <dsp:sp modelId="{16CC5485-B48A-4F79-B12C-89031DC381C8}">
      <dsp:nvSpPr>
        <dsp:cNvPr id="0" name=""/>
        <dsp:cNvSpPr/>
      </dsp:nvSpPr>
      <dsp:spPr>
        <a:xfrm>
          <a:off x="9487290" y="8517820"/>
          <a:ext cx="2998272" cy="149913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Facing the Audience</a:t>
          </a:r>
        </a:p>
      </dsp:txBody>
      <dsp:txXfrm>
        <a:off x="9487290" y="8517820"/>
        <a:ext cx="2998272" cy="1499136"/>
      </dsp:txXfrm>
    </dsp:sp>
    <dsp:sp modelId="{C79EAC64-F0BB-47E8-A575-69C9F3A33E36}">
      <dsp:nvSpPr>
        <dsp:cNvPr id="0" name=""/>
        <dsp:cNvSpPr/>
      </dsp:nvSpPr>
      <dsp:spPr>
        <a:xfrm>
          <a:off x="9487290" y="10646594"/>
          <a:ext cx="2998272" cy="149913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Blocking</a:t>
          </a:r>
        </a:p>
      </dsp:txBody>
      <dsp:txXfrm>
        <a:off x="9487290" y="10646594"/>
        <a:ext cx="2998272" cy="1499136"/>
      </dsp:txXfrm>
    </dsp:sp>
    <dsp:sp modelId="{7A4256C5-0608-4822-B288-56ACEFD3723D}">
      <dsp:nvSpPr>
        <dsp:cNvPr id="0" name=""/>
        <dsp:cNvSpPr/>
      </dsp:nvSpPr>
      <dsp:spPr>
        <a:xfrm>
          <a:off x="12365631" y="4260273"/>
          <a:ext cx="2998272" cy="149913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Mime</a:t>
          </a:r>
        </a:p>
      </dsp:txBody>
      <dsp:txXfrm>
        <a:off x="12365631" y="4260273"/>
        <a:ext cx="2998272" cy="1499136"/>
      </dsp:txXfrm>
    </dsp:sp>
    <dsp:sp modelId="{B5707280-47A6-488B-9335-173576AA398E}">
      <dsp:nvSpPr>
        <dsp:cNvPr id="0" name=""/>
        <dsp:cNvSpPr/>
      </dsp:nvSpPr>
      <dsp:spPr>
        <a:xfrm>
          <a:off x="13115200" y="6389047"/>
          <a:ext cx="2998272" cy="149913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Exaggeration</a:t>
          </a:r>
        </a:p>
      </dsp:txBody>
      <dsp:txXfrm>
        <a:off x="13115200" y="6389047"/>
        <a:ext cx="2998272" cy="1499136"/>
      </dsp:txXfrm>
    </dsp:sp>
    <dsp:sp modelId="{DA329218-E04B-41B8-821D-46BB2BF34E47}">
      <dsp:nvSpPr>
        <dsp:cNvPr id="0" name=""/>
        <dsp:cNvSpPr/>
      </dsp:nvSpPr>
      <dsp:spPr>
        <a:xfrm>
          <a:off x="13115200" y="8517820"/>
          <a:ext cx="2998272" cy="149913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 dirty="0"/>
            <a:t>Non-Verbal Communication</a:t>
          </a:r>
        </a:p>
      </dsp:txBody>
      <dsp:txXfrm>
        <a:off x="13115200" y="8517820"/>
        <a:ext cx="2998272" cy="1499136"/>
      </dsp:txXfrm>
    </dsp:sp>
    <dsp:sp modelId="{BB3F0774-B70A-4A5D-B19E-A3CAD6C23891}">
      <dsp:nvSpPr>
        <dsp:cNvPr id="0" name=""/>
        <dsp:cNvSpPr/>
      </dsp:nvSpPr>
      <dsp:spPr>
        <a:xfrm>
          <a:off x="13115200" y="10646594"/>
          <a:ext cx="2998272" cy="1499136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Creating Stories</a:t>
          </a:r>
        </a:p>
      </dsp:txBody>
      <dsp:txXfrm>
        <a:off x="13115200" y="10646594"/>
        <a:ext cx="2998272" cy="14991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t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8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19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4062656"/>
              </p:ext>
            </p:extLst>
          </p:nvPr>
        </p:nvGraphicFramePr>
        <p:xfrm>
          <a:off x="149290" y="167951"/>
          <a:ext cx="23476082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iagram of a learning process&#10;&#10;Description automatically generated with medium confidence">
            <a:extLst>
              <a:ext uri="{FF2B5EF4-FFF2-40B4-BE49-F238E27FC236}">
                <a16:creationId xmlns:a16="http://schemas.microsoft.com/office/drawing/2014/main" id="{663A9B93-5572-AD51-7AFB-45421C9A7D2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6" b="378"/>
          <a:stretch/>
        </p:blipFill>
        <p:spPr>
          <a:xfrm>
            <a:off x="2525486" y="485192"/>
            <a:ext cx="19333027" cy="12745615"/>
          </a:xfrm>
        </p:spPr>
      </p:pic>
    </p:spTree>
    <p:extLst>
      <p:ext uri="{BB962C8B-B14F-4D97-AF65-F5344CB8AC3E}">
        <p14:creationId xmlns:p14="http://schemas.microsoft.com/office/powerpoint/2010/main" val="27571499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F3A1CA42-AA1A-446E-9519-18CCD258FF9C}" vid="{2378B6B0-84CF-4C4C-AACA-832A9F606C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1" ma:contentTypeDescription="Create a new document." ma:contentTypeScope="" ma:versionID="3e28e6eba549a373fcba63bd11fbb03e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b42e0377168e7fbb40a4d54016df851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E239D5-3214-4188-A244-8E2CDD8234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EB88CA-A96D-4040-9A11-8DFEF1E30FE1}">
  <ds:schemaRefs>
    <ds:schemaRef ds:uri="aa9ed08a-00ef-467b-8b0c-4407ac5c8df0"/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infopath/2007/PartnerControls"/>
    <ds:schemaRef ds:uri="c8da4e10-52d5-4668-9841-d7817def17e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Know_Hierarchy</Template>
  <TotalTime>26</TotalTime>
  <Words>26</Words>
  <Application>Microsoft Office PowerPoint</Application>
  <PresentationFormat>Custom</PresentationFormat>
  <Paragraphs>17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PershoreHighSchool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Loren Howland</cp:lastModifiedBy>
  <cp:revision>2</cp:revision>
  <dcterms:created xsi:type="dcterms:W3CDTF">2024-08-23T09:00:51Z</dcterms:created>
  <dcterms:modified xsi:type="dcterms:W3CDTF">2025-09-25T14:36:48Z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_dlc_DocIdItemGuid">
    <vt:lpwstr>262ec93e-349d-4cff-94fe-4438d1ab1ee0</vt:lpwstr>
  </property>
  <property fmtid="{D5CDD505-2E9C-101B-9397-08002B2CF9AE}" pid="4" name="MediaServiceImageTags">
    <vt:lpwstr/>
  </property>
</Properties>
</file>